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5" r:id="rId5"/>
  </p:sldMasterIdLst>
  <p:notesMasterIdLst>
    <p:notesMasterId r:id="rId48"/>
  </p:notesMasterIdLst>
  <p:sldIdLst>
    <p:sldId id="290" r:id="rId6"/>
    <p:sldId id="294" r:id="rId7"/>
    <p:sldId id="306" r:id="rId8"/>
    <p:sldId id="319" r:id="rId9"/>
    <p:sldId id="307" r:id="rId10"/>
    <p:sldId id="328" r:id="rId11"/>
    <p:sldId id="331" r:id="rId12"/>
    <p:sldId id="336" r:id="rId13"/>
    <p:sldId id="346" r:id="rId14"/>
    <p:sldId id="338" r:id="rId15"/>
    <p:sldId id="339" r:id="rId16"/>
    <p:sldId id="352" r:id="rId17"/>
    <p:sldId id="344" r:id="rId18"/>
    <p:sldId id="345" r:id="rId19"/>
    <p:sldId id="349" r:id="rId20"/>
    <p:sldId id="350" r:id="rId21"/>
    <p:sldId id="343" r:id="rId22"/>
    <p:sldId id="347" r:id="rId23"/>
    <p:sldId id="348" r:id="rId24"/>
    <p:sldId id="327" r:id="rId25"/>
    <p:sldId id="330" r:id="rId26"/>
    <p:sldId id="325" r:id="rId27"/>
    <p:sldId id="326" r:id="rId28"/>
    <p:sldId id="332" r:id="rId29"/>
    <p:sldId id="321" r:id="rId30"/>
    <p:sldId id="333" r:id="rId31"/>
    <p:sldId id="353" r:id="rId32"/>
    <p:sldId id="311" r:id="rId33"/>
    <p:sldId id="292" r:id="rId34"/>
    <p:sldId id="271" r:id="rId35"/>
    <p:sldId id="283" r:id="rId36"/>
    <p:sldId id="277" r:id="rId37"/>
    <p:sldId id="280" r:id="rId38"/>
    <p:sldId id="273" r:id="rId39"/>
    <p:sldId id="274" r:id="rId40"/>
    <p:sldId id="284" r:id="rId41"/>
    <p:sldId id="289" r:id="rId42"/>
    <p:sldId id="263" r:id="rId43"/>
    <p:sldId id="264" r:id="rId44"/>
    <p:sldId id="265" r:id="rId45"/>
    <p:sldId id="266" r:id="rId46"/>
    <p:sldId id="26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C733A9-9B36-4D47-B220-7D29ACEAC26D}">
          <p14:sldIdLst>
            <p14:sldId id="290"/>
            <p14:sldId id="294"/>
            <p14:sldId id="306"/>
            <p14:sldId id="319"/>
            <p14:sldId id="307"/>
            <p14:sldId id="328"/>
          </p14:sldIdLst>
        </p14:section>
        <p14:section name="Content" id="{3864C2D0-062C-4319-A5DB-5D7C06D263F4}">
          <p14:sldIdLst>
            <p14:sldId id="331"/>
            <p14:sldId id="336"/>
            <p14:sldId id="346"/>
            <p14:sldId id="338"/>
            <p14:sldId id="339"/>
            <p14:sldId id="352"/>
            <p14:sldId id="344"/>
            <p14:sldId id="345"/>
            <p14:sldId id="349"/>
            <p14:sldId id="350"/>
            <p14:sldId id="343"/>
            <p14:sldId id="347"/>
            <p14:sldId id="348"/>
            <p14:sldId id="327"/>
            <p14:sldId id="330"/>
            <p14:sldId id="325"/>
            <p14:sldId id="326"/>
            <p14:sldId id="332"/>
            <p14:sldId id="321"/>
            <p14:sldId id="333"/>
            <p14:sldId id="353"/>
            <p14:sldId id="311"/>
          </p14:sldIdLst>
        </p14:section>
        <p14:section name="Backup Slides" id="{D2EA30EA-0BC0-4C37-A8F8-2B41D5EE3350}">
          <p14:sldIdLst>
            <p14:sldId id="292"/>
          </p14:sldIdLst>
        </p14:section>
        <p14:section name="Style Guide" id="{F10F3CE5-E087-40FD-B0AE-505C952C1029}">
          <p14:sldIdLst>
            <p14:sldId id="271"/>
            <p14:sldId id="283"/>
          </p14:sldIdLst>
        </p14:section>
        <p14:section name="Color" id="{A858D5E6-64D0-44B6-B164-CF3066AA9C92}">
          <p14:sldIdLst>
            <p14:sldId id="277"/>
            <p14:sldId id="280"/>
            <p14:sldId id="273"/>
            <p14:sldId id="274"/>
          </p14:sldIdLst>
        </p14:section>
        <p14:section name="Layout Tools" id="{99E384DF-C69A-47D7-8514-CCBFF33F9E01}">
          <p14:sldIdLst>
            <p14:sldId id="284"/>
            <p14:sldId id="289"/>
            <p14:sldId id="263"/>
            <p14:sldId id="264"/>
            <p14:sldId id="265"/>
            <p14:sldId id="266"/>
            <p14:sldId id="26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839"/>
    <a:srgbClr val="782F40"/>
    <a:srgbClr val="AA0339"/>
    <a:srgbClr val="FFFFFF"/>
    <a:srgbClr val="48929B"/>
    <a:srgbClr val="DBD7D4"/>
    <a:srgbClr val="0A0A0A"/>
    <a:srgbClr val="DBD7D3"/>
    <a:srgbClr val="FBEC5D"/>
    <a:srgbClr val="CE00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D691B1-BC1F-497B-9169-5DA3F6BF24CE}" v="9" dt="2025-01-08T17:49:45.0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p:cViewPr varScale="1">
        <p:scale>
          <a:sx n="106" d="100"/>
          <a:sy n="106" d="100"/>
        </p:scale>
        <p:origin x="792"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E5A54C-E3CA-4FF9-8495-B30E8D1F7EC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58B75D7-5B18-4EDC-B766-AFC9B84DB25F}">
      <dgm:prSet/>
      <dgm:spPr>
        <a:solidFill>
          <a:srgbClr val="A418EB"/>
        </a:solidFill>
        <a:ln w="28575">
          <a:solidFill>
            <a:schemeClr val="tx1"/>
          </a:solidFill>
        </a:ln>
      </dgm:spPr>
      <dgm:t>
        <a:bodyPr/>
        <a:lstStyle/>
        <a:p>
          <a:r>
            <a:rPr lang="en-US">
              <a:solidFill>
                <a:schemeClr val="tx1"/>
              </a:solidFill>
            </a:rPr>
            <a:t>Vehicle</a:t>
          </a:r>
        </a:p>
      </dgm:t>
    </dgm:pt>
    <dgm:pt modelId="{BA42879E-3E65-43B3-9C66-0136C101739F}" type="parTrans" cxnId="{92117427-1A59-4290-8D2A-A336C3D2C8C4}">
      <dgm:prSet/>
      <dgm:spPr/>
      <dgm:t>
        <a:bodyPr/>
        <a:lstStyle/>
        <a:p>
          <a:endParaRPr lang="en-US"/>
        </a:p>
      </dgm:t>
    </dgm:pt>
    <dgm:pt modelId="{1F33C5F7-A87F-49F2-9296-DFA780C71A60}" type="sibTrans" cxnId="{92117427-1A59-4290-8D2A-A336C3D2C8C4}">
      <dgm:prSet/>
      <dgm:spPr/>
      <dgm:t>
        <a:bodyPr/>
        <a:lstStyle/>
        <a:p>
          <a:endParaRPr lang="en-US"/>
        </a:p>
      </dgm:t>
    </dgm:pt>
    <dgm:pt modelId="{E6838327-67C9-44F0-BEB7-613604437946}">
      <dgm:prSet/>
      <dgm:spPr>
        <a:solidFill>
          <a:srgbClr val="BA4963"/>
        </a:solidFill>
        <a:ln w="28575">
          <a:solidFill>
            <a:schemeClr val="tx1"/>
          </a:solidFill>
        </a:ln>
      </dgm:spPr>
      <dgm:t>
        <a:bodyPr/>
        <a:lstStyle/>
        <a:p>
          <a:r>
            <a:rPr lang="en-US">
              <a:solidFill>
                <a:schemeClr val="tx1"/>
              </a:solidFill>
            </a:rPr>
            <a:t>Frame</a:t>
          </a:r>
        </a:p>
      </dgm:t>
    </dgm:pt>
    <dgm:pt modelId="{D44D6803-18BB-40DA-BCC3-5AEA1A41CDBA}" type="parTrans" cxnId="{9248641A-F6DD-43ED-830E-712F3415E0BF}">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9F8F12C7-BF70-48D4-9C0C-E4CBAB8182A1}" type="sibTrans" cxnId="{9248641A-F6DD-43ED-830E-712F3415E0BF}">
      <dgm:prSet/>
      <dgm:spPr/>
      <dgm:t>
        <a:bodyPr/>
        <a:lstStyle/>
        <a:p>
          <a:endParaRPr lang="en-US"/>
        </a:p>
      </dgm:t>
    </dgm:pt>
    <dgm:pt modelId="{3F0FED16-0B2F-42C1-ADE7-8B455D6664C0}">
      <dgm:prSet/>
      <dgm:spPr>
        <a:solidFill>
          <a:srgbClr val="C48796"/>
        </a:solidFill>
        <a:ln w="28575"/>
      </dgm:spPr>
      <dgm:t>
        <a:bodyPr/>
        <a:lstStyle/>
        <a:p>
          <a:r>
            <a:rPr lang="en-US">
              <a:solidFill>
                <a:schemeClr val="tx1"/>
              </a:solidFill>
            </a:rPr>
            <a:t>Fasten components</a:t>
          </a:r>
        </a:p>
      </dgm:t>
    </dgm:pt>
    <dgm:pt modelId="{B3B11B3A-664A-4BEC-8827-5916CAA3100E}" type="parTrans" cxnId="{01414727-D8E9-4702-8487-80120CF76F0F}">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549B7CA2-E60D-4649-A59F-25B73EEEA5DE}" type="sibTrans" cxnId="{01414727-D8E9-4702-8487-80120CF76F0F}">
      <dgm:prSet/>
      <dgm:spPr/>
      <dgm:t>
        <a:bodyPr/>
        <a:lstStyle/>
        <a:p>
          <a:endParaRPr lang="en-US"/>
        </a:p>
      </dgm:t>
    </dgm:pt>
    <dgm:pt modelId="{3C4E392F-8F69-4CCC-B28C-5C0D77C01423}">
      <dgm:prSet/>
      <dgm:spPr>
        <a:solidFill>
          <a:srgbClr val="C48796"/>
        </a:solidFill>
        <a:ln w="28575"/>
      </dgm:spPr>
      <dgm:t>
        <a:bodyPr/>
        <a:lstStyle/>
        <a:p>
          <a:r>
            <a:rPr lang="en-US">
              <a:solidFill>
                <a:schemeClr val="tx1"/>
              </a:solidFill>
            </a:rPr>
            <a:t>Stability</a:t>
          </a:r>
        </a:p>
      </dgm:t>
    </dgm:pt>
    <dgm:pt modelId="{AE1DA53A-FF91-44CB-824E-7DA14D5D4FF9}" type="parTrans" cxnId="{A92E6B40-2AB1-4F6D-B767-D49DCC3DFE1E}">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CD7E07CC-8CDB-450D-B162-180B14E7C8E1}" type="sibTrans" cxnId="{A92E6B40-2AB1-4F6D-B767-D49DCC3DFE1E}">
      <dgm:prSet/>
      <dgm:spPr/>
      <dgm:t>
        <a:bodyPr/>
        <a:lstStyle/>
        <a:p>
          <a:endParaRPr lang="en-US"/>
        </a:p>
      </dgm:t>
    </dgm:pt>
    <dgm:pt modelId="{B2EE4CB0-B368-486C-A69B-2F7942AFB3DE}">
      <dgm:prSet/>
      <dgm:spPr>
        <a:solidFill>
          <a:srgbClr val="C48796"/>
        </a:solidFill>
        <a:ln w="28575"/>
      </dgm:spPr>
      <dgm:t>
        <a:bodyPr/>
        <a:lstStyle/>
        <a:p>
          <a:r>
            <a:rPr lang="en-US">
              <a:solidFill>
                <a:schemeClr val="tx1"/>
              </a:solidFill>
            </a:rPr>
            <a:t>Human Packaging</a:t>
          </a:r>
        </a:p>
      </dgm:t>
    </dgm:pt>
    <dgm:pt modelId="{C3ED7D04-73E2-4F1F-9179-B00B955BF6B1}" type="parTrans" cxnId="{32A85489-3F6D-4AEB-A648-0F84C88EB131}">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156B3328-C398-454F-8224-9F4E63726863}" type="sibTrans" cxnId="{32A85489-3F6D-4AEB-A648-0F84C88EB131}">
      <dgm:prSet/>
      <dgm:spPr/>
      <dgm:t>
        <a:bodyPr/>
        <a:lstStyle/>
        <a:p>
          <a:endParaRPr lang="en-US"/>
        </a:p>
      </dgm:t>
    </dgm:pt>
    <dgm:pt modelId="{10E8E5A1-8CDD-4C7C-8CAA-BE77FA3B6BFD}">
      <dgm:prSet/>
      <dgm:spPr>
        <a:solidFill>
          <a:srgbClr val="577C51"/>
        </a:solidFill>
        <a:ln w="28575"/>
      </dgm:spPr>
      <dgm:t>
        <a:bodyPr/>
        <a:lstStyle/>
        <a:p>
          <a:r>
            <a:rPr lang="en-US">
              <a:solidFill>
                <a:schemeClr val="tx1"/>
              </a:solidFill>
            </a:rPr>
            <a:t>Power</a:t>
          </a:r>
        </a:p>
      </dgm:t>
    </dgm:pt>
    <dgm:pt modelId="{7E674BE6-1ACE-4B30-995C-61F759117256}" type="parTrans" cxnId="{F2CEABBC-05C0-4FD0-9608-E3F6AA812FB7}">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278C93D7-0F07-472A-9782-8FB9FA661FCD}" type="sibTrans" cxnId="{F2CEABBC-05C0-4FD0-9608-E3F6AA812FB7}">
      <dgm:prSet/>
      <dgm:spPr/>
      <dgm:t>
        <a:bodyPr/>
        <a:lstStyle/>
        <a:p>
          <a:endParaRPr lang="en-US"/>
        </a:p>
      </dgm:t>
    </dgm:pt>
    <dgm:pt modelId="{48B1C3C2-2413-439B-9EF0-EF1DFCF49C99}">
      <dgm:prSet/>
      <dgm:spPr>
        <a:solidFill>
          <a:srgbClr val="27A162"/>
        </a:solidFill>
        <a:ln w="28575"/>
      </dgm:spPr>
      <dgm:t>
        <a:bodyPr/>
        <a:lstStyle/>
        <a:p>
          <a:r>
            <a:rPr lang="en-US">
              <a:solidFill>
                <a:schemeClr val="tx1"/>
              </a:solidFill>
            </a:rPr>
            <a:t>Hydraulic</a:t>
          </a:r>
        </a:p>
      </dgm:t>
    </dgm:pt>
    <dgm:pt modelId="{A073506E-7211-4CF0-92F6-4A815F66A923}" type="parTrans" cxnId="{9F89B8D3-C6C8-4D5B-AD14-0155F5CDCDA1}">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E987B848-39DE-44B7-A985-4B657A2A5A9E}" type="sibTrans" cxnId="{9F89B8D3-C6C8-4D5B-AD14-0155F5CDCDA1}">
      <dgm:prSet/>
      <dgm:spPr/>
      <dgm:t>
        <a:bodyPr/>
        <a:lstStyle/>
        <a:p>
          <a:endParaRPr lang="en-US"/>
        </a:p>
      </dgm:t>
    </dgm:pt>
    <dgm:pt modelId="{734E2325-B4CC-46C6-82A8-7DE052FEEEE4}">
      <dgm:prSet/>
      <dgm:spPr>
        <a:solidFill>
          <a:srgbClr val="8FC35E"/>
        </a:solidFill>
        <a:ln w="28575"/>
      </dgm:spPr>
      <dgm:t>
        <a:bodyPr/>
        <a:lstStyle/>
        <a:p>
          <a:r>
            <a:rPr lang="en-US">
              <a:solidFill>
                <a:schemeClr val="tx1"/>
              </a:solidFill>
            </a:rPr>
            <a:t>Regenerative Braking</a:t>
          </a:r>
        </a:p>
      </dgm:t>
    </dgm:pt>
    <dgm:pt modelId="{C066976C-894E-4812-8AD2-B939E11137CC}" type="parTrans" cxnId="{A36AE626-E87D-4804-A428-EF0D63A6AD09}">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D1A78E9D-30F6-42FF-8F84-FD6EDC156835}" type="sibTrans" cxnId="{A36AE626-E87D-4804-A428-EF0D63A6AD09}">
      <dgm:prSet/>
      <dgm:spPr/>
      <dgm:t>
        <a:bodyPr/>
        <a:lstStyle/>
        <a:p>
          <a:endParaRPr lang="en-US"/>
        </a:p>
      </dgm:t>
    </dgm:pt>
    <dgm:pt modelId="{34A5EABD-01EE-4294-9F60-29B1C96859A1}">
      <dgm:prSet/>
      <dgm:spPr>
        <a:solidFill>
          <a:srgbClr val="27A162"/>
        </a:solidFill>
        <a:ln w="28575"/>
      </dgm:spPr>
      <dgm:t>
        <a:bodyPr/>
        <a:lstStyle/>
        <a:p>
          <a:r>
            <a:rPr lang="en-US">
              <a:solidFill>
                <a:schemeClr val="tx1"/>
              </a:solidFill>
            </a:rPr>
            <a:t>Human</a:t>
          </a:r>
        </a:p>
      </dgm:t>
    </dgm:pt>
    <dgm:pt modelId="{2F6C315D-302A-43D3-A2BA-C0263747B7AF}" type="parTrans" cxnId="{E49B4DB7-CDC4-42A7-AAC5-AF6F69CBBBD8}">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420B5C4B-DAB2-40BE-BB65-BEF5076BDA49}" type="sibTrans" cxnId="{E49B4DB7-CDC4-42A7-AAC5-AF6F69CBBBD8}">
      <dgm:prSet/>
      <dgm:spPr/>
      <dgm:t>
        <a:bodyPr/>
        <a:lstStyle/>
        <a:p>
          <a:endParaRPr lang="en-US"/>
        </a:p>
      </dgm:t>
    </dgm:pt>
    <dgm:pt modelId="{3CBB302C-46CD-4E6C-BB38-56793B398188}">
      <dgm:prSet/>
      <dgm:spPr>
        <a:solidFill>
          <a:srgbClr val="8FC35E"/>
        </a:solidFill>
        <a:ln w="28575"/>
      </dgm:spPr>
      <dgm:t>
        <a:bodyPr/>
        <a:lstStyle/>
        <a:p>
          <a:r>
            <a:rPr lang="en-US">
              <a:solidFill>
                <a:schemeClr val="tx1"/>
              </a:solidFill>
            </a:rPr>
            <a:t>Foot Pedaling</a:t>
          </a:r>
        </a:p>
      </dgm:t>
    </dgm:pt>
    <dgm:pt modelId="{EB79330C-1066-4979-A1BE-7701DC5ECEF7}" type="parTrans" cxnId="{FE5CBC92-9427-4044-9547-C25005C39EF5}">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F056D9D5-D98D-42FD-95D6-BF3F9925547E}" type="sibTrans" cxnId="{FE5CBC92-9427-4044-9547-C25005C39EF5}">
      <dgm:prSet/>
      <dgm:spPr/>
      <dgm:t>
        <a:bodyPr/>
        <a:lstStyle/>
        <a:p>
          <a:endParaRPr lang="en-US"/>
        </a:p>
      </dgm:t>
    </dgm:pt>
    <dgm:pt modelId="{1C0D2958-051D-408E-AAD8-854B3D54DC45}">
      <dgm:prSet/>
      <dgm:spPr>
        <a:solidFill>
          <a:srgbClr val="8FC35E"/>
        </a:solidFill>
        <a:ln w="28575"/>
      </dgm:spPr>
      <dgm:t>
        <a:bodyPr/>
        <a:lstStyle/>
        <a:p>
          <a:r>
            <a:rPr lang="en-US">
              <a:solidFill>
                <a:schemeClr val="tx1"/>
              </a:solidFill>
            </a:rPr>
            <a:t>Pumping</a:t>
          </a:r>
        </a:p>
      </dgm:t>
    </dgm:pt>
    <dgm:pt modelId="{DE7D4AAB-27F7-4525-A429-51BC5C626477}" type="parTrans" cxnId="{C1F34D1E-905F-4F4B-9126-7181D18CF63F}">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ED0E4099-5926-44C7-BE6C-45400E142D4A}" type="sibTrans" cxnId="{C1F34D1E-905F-4F4B-9126-7181D18CF63F}">
      <dgm:prSet/>
      <dgm:spPr/>
      <dgm:t>
        <a:bodyPr/>
        <a:lstStyle/>
        <a:p>
          <a:endParaRPr lang="en-US"/>
        </a:p>
      </dgm:t>
    </dgm:pt>
    <dgm:pt modelId="{8AEB3DE7-3D91-4B7B-AA63-FD1F25AE72CD}">
      <dgm:prSet/>
      <dgm:spPr>
        <a:solidFill>
          <a:srgbClr val="0B6AED"/>
        </a:solidFill>
        <a:ln w="28575"/>
      </dgm:spPr>
      <dgm:t>
        <a:bodyPr/>
        <a:lstStyle/>
        <a:p>
          <a:r>
            <a:rPr lang="en-US">
              <a:solidFill>
                <a:schemeClr val="tx1"/>
              </a:solidFill>
            </a:rPr>
            <a:t>Motion</a:t>
          </a:r>
        </a:p>
      </dgm:t>
    </dgm:pt>
    <dgm:pt modelId="{28AD3FD4-10A3-4232-AB37-6D26131ADB62}" type="parTrans" cxnId="{AB26BA7F-2607-4BF7-B2F6-10F5E77B4945}">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BA69FA45-D8B0-4511-B6A1-7C5F4884A484}" type="sibTrans" cxnId="{AB26BA7F-2607-4BF7-B2F6-10F5E77B4945}">
      <dgm:prSet/>
      <dgm:spPr/>
      <dgm:t>
        <a:bodyPr/>
        <a:lstStyle/>
        <a:p>
          <a:endParaRPr lang="en-US"/>
        </a:p>
      </dgm:t>
    </dgm:pt>
    <dgm:pt modelId="{3AD1251A-5073-4686-8009-38EA3B1B8248}">
      <dgm:prSet/>
      <dgm:spPr>
        <a:solidFill>
          <a:srgbClr val="05DCE7"/>
        </a:solidFill>
        <a:ln w="28575"/>
      </dgm:spPr>
      <dgm:t>
        <a:bodyPr/>
        <a:lstStyle/>
        <a:p>
          <a:r>
            <a:rPr lang="en-US">
              <a:solidFill>
                <a:schemeClr val="tx1"/>
              </a:solidFill>
            </a:rPr>
            <a:t>Accelerate</a:t>
          </a:r>
        </a:p>
      </dgm:t>
    </dgm:pt>
    <dgm:pt modelId="{B7188F28-E7DF-4048-BBB1-E3D451859CAE}" type="parTrans" cxnId="{048831C2-64ED-4F0C-AB41-EADDE1A6A54C}">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46E01A31-BAEE-46C5-9F44-294128EEFC33}" type="sibTrans" cxnId="{048831C2-64ED-4F0C-AB41-EADDE1A6A54C}">
      <dgm:prSet/>
      <dgm:spPr/>
      <dgm:t>
        <a:bodyPr/>
        <a:lstStyle/>
        <a:p>
          <a:endParaRPr lang="en-US"/>
        </a:p>
      </dgm:t>
    </dgm:pt>
    <dgm:pt modelId="{831DB5DE-FD40-4E07-8B2A-2F36C1B2B9FF}">
      <dgm:prSet/>
      <dgm:spPr>
        <a:solidFill>
          <a:srgbClr val="05DCE7"/>
        </a:solidFill>
        <a:ln w="28575"/>
      </dgm:spPr>
      <dgm:t>
        <a:bodyPr/>
        <a:lstStyle/>
        <a:p>
          <a:r>
            <a:rPr lang="en-US">
              <a:solidFill>
                <a:schemeClr val="tx1"/>
              </a:solidFill>
            </a:rPr>
            <a:t>Brake</a:t>
          </a:r>
        </a:p>
      </dgm:t>
    </dgm:pt>
    <dgm:pt modelId="{4C19EF08-5B40-4829-A015-2BC9BF7F13AC}" type="parTrans" cxnId="{648607AF-1B0C-4E75-B374-5C4BAC719EFF}">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8B8B7008-4396-4A04-944F-B9215DDDB7DD}" type="sibTrans" cxnId="{648607AF-1B0C-4E75-B374-5C4BAC719EFF}">
      <dgm:prSet/>
      <dgm:spPr/>
      <dgm:t>
        <a:bodyPr/>
        <a:lstStyle/>
        <a:p>
          <a:endParaRPr lang="en-US"/>
        </a:p>
      </dgm:t>
    </dgm:pt>
    <dgm:pt modelId="{F4286DF0-CAD7-4A27-BD46-6EA02CD9811B}">
      <dgm:prSet/>
      <dgm:spPr>
        <a:solidFill>
          <a:srgbClr val="05DCE7"/>
        </a:solidFill>
        <a:ln w="28575"/>
      </dgm:spPr>
      <dgm:t>
        <a:bodyPr/>
        <a:lstStyle/>
        <a:p>
          <a:r>
            <a:rPr lang="en-US">
              <a:solidFill>
                <a:schemeClr val="tx1"/>
              </a:solidFill>
            </a:rPr>
            <a:t>Turn</a:t>
          </a:r>
        </a:p>
      </dgm:t>
    </dgm:pt>
    <dgm:pt modelId="{033FCCE2-4762-4FE1-BF3A-1DB7A64F7176}" type="parTrans" cxnId="{AF1E6D62-6A67-4ED2-AF1B-B9BED690735A}">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D0D20418-E77E-4959-8563-9B2936714C6A}" type="sibTrans" cxnId="{AF1E6D62-6A67-4ED2-AF1B-B9BED690735A}">
      <dgm:prSet/>
      <dgm:spPr/>
      <dgm:t>
        <a:bodyPr/>
        <a:lstStyle/>
        <a:p>
          <a:endParaRPr lang="en-US"/>
        </a:p>
      </dgm:t>
    </dgm:pt>
    <dgm:pt modelId="{5D9A5975-676B-43B2-AB61-8360447D7FE5}">
      <dgm:prSet/>
      <dgm:spPr>
        <a:solidFill>
          <a:srgbClr val="E9AA2F"/>
        </a:solidFill>
        <a:ln w="28575"/>
      </dgm:spPr>
      <dgm:t>
        <a:bodyPr/>
        <a:lstStyle/>
        <a:p>
          <a:r>
            <a:rPr lang="en-US">
              <a:solidFill>
                <a:schemeClr val="tx1"/>
              </a:solidFill>
            </a:rPr>
            <a:t>Mechatronics</a:t>
          </a:r>
        </a:p>
      </dgm:t>
    </dgm:pt>
    <dgm:pt modelId="{60F0C2AA-3182-4A2A-829A-1FC919C099D8}" type="parTrans" cxnId="{6C1BE82C-85FB-42C0-BD31-916A103A912E}">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A4F0894B-E481-4322-94DE-48707DF2E894}" type="sibTrans" cxnId="{6C1BE82C-85FB-42C0-BD31-916A103A912E}">
      <dgm:prSet/>
      <dgm:spPr/>
      <dgm:t>
        <a:bodyPr/>
        <a:lstStyle/>
        <a:p>
          <a:endParaRPr lang="en-US"/>
        </a:p>
      </dgm:t>
    </dgm:pt>
    <dgm:pt modelId="{15C01505-962F-44DE-B8C1-BE72EAAE3E7B}">
      <dgm:prSet/>
      <dgm:spPr>
        <a:solidFill>
          <a:srgbClr val="FCED5C"/>
        </a:solidFill>
        <a:ln w="28575"/>
      </dgm:spPr>
      <dgm:t>
        <a:bodyPr/>
        <a:lstStyle/>
        <a:p>
          <a:r>
            <a:rPr lang="en-US">
              <a:solidFill>
                <a:schemeClr val="tx1"/>
              </a:solidFill>
            </a:rPr>
            <a:t>User interface</a:t>
          </a:r>
        </a:p>
      </dgm:t>
    </dgm:pt>
    <dgm:pt modelId="{4735ADFB-3394-4CEB-891D-F39B7A141D84}" type="parTrans" cxnId="{2A12BC30-FA1F-4692-A6F9-B4ED7412EC52}">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C5DD635A-B58A-4BA5-90B2-D0568EDF989E}" type="sibTrans" cxnId="{2A12BC30-FA1F-4692-A6F9-B4ED7412EC52}">
      <dgm:prSet/>
      <dgm:spPr/>
      <dgm:t>
        <a:bodyPr/>
        <a:lstStyle/>
        <a:p>
          <a:endParaRPr lang="en-US"/>
        </a:p>
      </dgm:t>
    </dgm:pt>
    <dgm:pt modelId="{12F7B6EC-D5AD-4E9A-8381-8FA4F2FD5427}">
      <dgm:prSet/>
      <dgm:spPr>
        <a:solidFill>
          <a:srgbClr val="DBD7D2"/>
        </a:solidFill>
        <a:ln w="28575"/>
      </dgm:spPr>
      <dgm:t>
        <a:bodyPr/>
        <a:lstStyle/>
        <a:p>
          <a:r>
            <a:rPr lang="en-US">
              <a:solidFill>
                <a:schemeClr val="tx1"/>
              </a:solidFill>
            </a:rPr>
            <a:t>Display Information</a:t>
          </a:r>
        </a:p>
      </dgm:t>
    </dgm:pt>
    <dgm:pt modelId="{C3D0091C-FDA0-4D97-BC3D-1E2D61352B24}" type="parTrans" cxnId="{0610F42F-AAE5-4AC6-B562-04DC9C635BD4}">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98CCAC48-865A-4DB8-814D-F58CFD9D289A}" type="sibTrans" cxnId="{0610F42F-AAE5-4AC6-B562-04DC9C635BD4}">
      <dgm:prSet/>
      <dgm:spPr/>
      <dgm:t>
        <a:bodyPr/>
        <a:lstStyle/>
        <a:p>
          <a:endParaRPr lang="en-US"/>
        </a:p>
      </dgm:t>
    </dgm:pt>
    <dgm:pt modelId="{2371E5E6-1E73-4E44-8B67-BAA2BBA07617}">
      <dgm:prSet/>
      <dgm:spPr>
        <a:solidFill>
          <a:srgbClr val="DBD7D2"/>
        </a:solidFill>
        <a:ln w="28575"/>
      </dgm:spPr>
      <dgm:t>
        <a:bodyPr/>
        <a:lstStyle/>
        <a:p>
          <a:r>
            <a:rPr lang="en-US">
              <a:solidFill>
                <a:schemeClr val="tx1"/>
              </a:solidFill>
            </a:rPr>
            <a:t>User Inputs</a:t>
          </a:r>
        </a:p>
      </dgm:t>
    </dgm:pt>
    <dgm:pt modelId="{8E8947B0-681A-44F1-97DB-AC328FFAB7F4}" type="parTrans" cxnId="{477AC503-341B-4069-8489-1C8EDB6B4FF2}">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AF534576-5517-43D5-9237-5EAFC5E65177}" type="sibTrans" cxnId="{477AC503-341B-4069-8489-1C8EDB6B4FF2}">
      <dgm:prSet/>
      <dgm:spPr/>
      <dgm:t>
        <a:bodyPr/>
        <a:lstStyle/>
        <a:p>
          <a:endParaRPr lang="en-US"/>
        </a:p>
      </dgm:t>
    </dgm:pt>
    <dgm:pt modelId="{687C14BC-2BF5-4784-B84A-672E4820347C}">
      <dgm:prSet/>
      <dgm:spPr>
        <a:solidFill>
          <a:srgbClr val="FCED5C"/>
        </a:solidFill>
        <a:ln w="28575"/>
      </dgm:spPr>
      <dgm:t>
        <a:bodyPr/>
        <a:lstStyle/>
        <a:p>
          <a:r>
            <a:rPr lang="en-US">
              <a:solidFill>
                <a:schemeClr val="tx1"/>
              </a:solidFill>
            </a:rPr>
            <a:t>User Independent</a:t>
          </a:r>
        </a:p>
      </dgm:t>
    </dgm:pt>
    <dgm:pt modelId="{ECB2A5A6-E3D4-48F1-B53C-71FBFA9512C9}" type="parTrans" cxnId="{108E1106-9B8E-453F-B0EB-1D8A228AC298}">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E5F23846-1071-40AD-A409-B3EA3095751D}" type="sibTrans" cxnId="{108E1106-9B8E-453F-B0EB-1D8A228AC298}">
      <dgm:prSet/>
      <dgm:spPr/>
      <dgm:t>
        <a:bodyPr/>
        <a:lstStyle/>
        <a:p>
          <a:endParaRPr lang="en-US"/>
        </a:p>
      </dgm:t>
    </dgm:pt>
    <dgm:pt modelId="{086C98E9-B927-4383-ADC5-3AC5CA95603B}">
      <dgm:prSet/>
      <dgm:spPr>
        <a:solidFill>
          <a:srgbClr val="FCED5C"/>
        </a:solidFill>
        <a:ln w="28575"/>
      </dgm:spPr>
      <dgm:t>
        <a:bodyPr/>
        <a:lstStyle/>
        <a:p>
          <a:r>
            <a:rPr lang="en-US">
              <a:solidFill>
                <a:schemeClr val="tx1"/>
              </a:solidFill>
            </a:rPr>
            <a:t>Receive Inputs</a:t>
          </a:r>
        </a:p>
      </dgm:t>
    </dgm:pt>
    <dgm:pt modelId="{AFE21F0A-FCCD-4760-9DAD-B42833ED9456}" type="parTrans" cxnId="{D354883B-A2E7-43DB-A3D8-FF00F9E74145}">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67E41AE8-9AEE-4FEE-83B6-0646EF406A43}" type="sibTrans" cxnId="{D354883B-A2E7-43DB-A3D8-FF00F9E74145}">
      <dgm:prSet/>
      <dgm:spPr/>
      <dgm:t>
        <a:bodyPr/>
        <a:lstStyle/>
        <a:p>
          <a:endParaRPr lang="en-US"/>
        </a:p>
      </dgm:t>
    </dgm:pt>
    <dgm:pt modelId="{737B4954-10FD-4505-956D-80B7331B1E97}">
      <dgm:prSet/>
      <dgm:spPr>
        <a:solidFill>
          <a:srgbClr val="FCED5C"/>
        </a:solidFill>
        <a:ln w="28575"/>
      </dgm:spPr>
      <dgm:t>
        <a:bodyPr/>
        <a:lstStyle/>
        <a:p>
          <a:r>
            <a:rPr lang="en-US">
              <a:solidFill>
                <a:schemeClr val="tx1"/>
              </a:solidFill>
            </a:rPr>
            <a:t>Interpret Data</a:t>
          </a:r>
        </a:p>
      </dgm:t>
    </dgm:pt>
    <dgm:pt modelId="{2ED7E990-140A-4068-87D5-AEEC47259BE1}" type="parTrans" cxnId="{1D733857-5860-4673-B4E3-A74417EBD0CC}">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DBA6DCB2-F404-455E-8FB2-387BEC246E2F}" type="sibTrans" cxnId="{1D733857-5860-4673-B4E3-A74417EBD0CC}">
      <dgm:prSet/>
      <dgm:spPr/>
      <dgm:t>
        <a:bodyPr/>
        <a:lstStyle/>
        <a:p>
          <a:endParaRPr lang="en-US"/>
        </a:p>
      </dgm:t>
    </dgm:pt>
    <dgm:pt modelId="{2151CB0C-3919-4914-9324-166C121DBF9A}">
      <dgm:prSet/>
      <dgm:spPr>
        <a:solidFill>
          <a:srgbClr val="FCED5C"/>
        </a:solidFill>
        <a:ln w="28575"/>
      </dgm:spPr>
      <dgm:t>
        <a:bodyPr/>
        <a:lstStyle/>
        <a:p>
          <a:r>
            <a:rPr lang="en-US">
              <a:solidFill>
                <a:schemeClr val="tx1"/>
              </a:solidFill>
            </a:rPr>
            <a:t>Prepare Data</a:t>
          </a:r>
        </a:p>
      </dgm:t>
    </dgm:pt>
    <dgm:pt modelId="{2F297961-E957-47D1-8AD0-EDAC8863AD8C}" type="parTrans" cxnId="{D0C4C144-14BC-43B1-BE9C-6B0BFEF5ABD1}">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4D97005E-3F78-463F-9737-7E5A11D281DA}" type="sibTrans" cxnId="{D0C4C144-14BC-43B1-BE9C-6B0BFEF5ABD1}">
      <dgm:prSet/>
      <dgm:spPr/>
      <dgm:t>
        <a:bodyPr/>
        <a:lstStyle/>
        <a:p>
          <a:endParaRPr lang="en-US"/>
        </a:p>
      </dgm:t>
    </dgm:pt>
    <dgm:pt modelId="{7C6E298E-3E36-426A-8413-A8329802669E}">
      <dgm:prSet/>
      <dgm:spPr>
        <a:solidFill>
          <a:srgbClr val="DBD7D2"/>
        </a:solidFill>
        <a:ln w="28575"/>
      </dgm:spPr>
      <dgm:t>
        <a:bodyPr/>
        <a:lstStyle/>
        <a:p>
          <a:r>
            <a:rPr lang="en-US">
              <a:solidFill>
                <a:schemeClr val="tx1"/>
              </a:solidFill>
            </a:rPr>
            <a:t>Transmit Data</a:t>
          </a:r>
        </a:p>
      </dgm:t>
    </dgm:pt>
    <dgm:pt modelId="{149A3176-BFEE-48F3-AF3A-7FBC8575C8E5}" type="parTrans" cxnId="{D70142E7-FE60-42B8-9994-2388A455FFDC}">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solidFill>
              <a:schemeClr val="tx1"/>
            </a:solidFill>
          </a:endParaRPr>
        </a:p>
      </dgm:t>
    </dgm:pt>
    <dgm:pt modelId="{16698BCE-26A0-4B2F-A806-390058D9C06D}" type="sibTrans" cxnId="{D70142E7-FE60-42B8-9994-2388A455FFDC}">
      <dgm:prSet/>
      <dgm:spPr/>
      <dgm:t>
        <a:bodyPr/>
        <a:lstStyle/>
        <a:p>
          <a:endParaRPr lang="en-US"/>
        </a:p>
      </dgm:t>
    </dgm:pt>
    <dgm:pt modelId="{174B2E9F-34D0-4AB2-92B3-E1C5DFF55321}">
      <dgm:prSet/>
      <dgm:spPr>
        <a:solidFill>
          <a:srgbClr val="DBD7D2"/>
        </a:solidFill>
        <a:ln w="28575"/>
      </dgm:spPr>
      <dgm:t>
        <a:bodyPr/>
        <a:lstStyle/>
        <a:p>
          <a:r>
            <a:rPr lang="en-US">
              <a:solidFill>
                <a:schemeClr val="tx1"/>
              </a:solidFill>
            </a:rPr>
            <a:t>Perform Action</a:t>
          </a:r>
        </a:p>
      </dgm:t>
    </dgm:pt>
    <dgm:pt modelId="{2CA9202D-978C-4943-8F62-C0F2ADC73F01}" type="parTrans" cxnId="{42D2B125-B314-42CF-855F-A33A36A120C6}">
      <dgm:prSet>
        <dgm:style>
          <a:lnRef idx="1">
            <a:schemeClr val="dk1"/>
          </a:lnRef>
          <a:fillRef idx="0">
            <a:schemeClr val="dk1"/>
          </a:fillRef>
          <a:effectRef idx="0">
            <a:schemeClr val="dk1"/>
          </a:effectRef>
          <a:fontRef idx="minor">
            <a:schemeClr val="tx1"/>
          </a:fontRef>
        </dgm:style>
      </dgm:prSet>
      <dgm:spPr>
        <a:ln w="38100">
          <a:solidFill>
            <a:schemeClr val="tx1"/>
          </a:solidFill>
        </a:ln>
      </dgm:spPr>
      <dgm:t>
        <a:bodyPr/>
        <a:lstStyle/>
        <a:p>
          <a:endParaRPr lang="en-US"/>
        </a:p>
      </dgm:t>
    </dgm:pt>
    <dgm:pt modelId="{F8919F25-5569-4207-82F5-D25B1E0C7446}" type="sibTrans" cxnId="{42D2B125-B314-42CF-855F-A33A36A120C6}">
      <dgm:prSet/>
      <dgm:spPr/>
      <dgm:t>
        <a:bodyPr/>
        <a:lstStyle/>
        <a:p>
          <a:endParaRPr lang="en-US"/>
        </a:p>
      </dgm:t>
    </dgm:pt>
    <dgm:pt modelId="{B5F41D81-AEF6-487F-9FE9-3CBD1280B3DC}">
      <dgm:prSet/>
      <dgm:spPr>
        <a:solidFill>
          <a:srgbClr val="8FC35E"/>
        </a:solidFill>
        <a:ln w="28575"/>
      </dgm:spPr>
      <dgm:t>
        <a:bodyPr/>
        <a:lstStyle/>
        <a:p>
          <a:r>
            <a:rPr lang="en-US">
              <a:solidFill>
                <a:schemeClr val="tx1"/>
              </a:solidFill>
            </a:rPr>
            <a:t>Storing Pressure</a:t>
          </a:r>
        </a:p>
      </dgm:t>
    </dgm:pt>
    <dgm:pt modelId="{5BCBFA43-54E8-4873-9C34-4F9E4CB29A0B}" type="parTrans" cxnId="{337F8B08-3057-4920-8687-255D46B5D71B}">
      <dgm:prSet/>
      <dgm:spPr>
        <a:ln w="38100"/>
      </dgm:spPr>
      <dgm:t>
        <a:bodyPr/>
        <a:lstStyle/>
        <a:p>
          <a:endParaRPr lang="en-US"/>
        </a:p>
      </dgm:t>
    </dgm:pt>
    <dgm:pt modelId="{04F4A8BA-6C96-469D-9586-886C232A348D}" type="sibTrans" cxnId="{337F8B08-3057-4920-8687-255D46B5D71B}">
      <dgm:prSet/>
      <dgm:spPr/>
      <dgm:t>
        <a:bodyPr/>
        <a:lstStyle/>
        <a:p>
          <a:endParaRPr lang="en-US"/>
        </a:p>
      </dgm:t>
    </dgm:pt>
    <dgm:pt modelId="{133EBBDD-2B4B-454E-8A84-F3D150F57122}">
      <dgm:prSet/>
      <dgm:spPr>
        <a:solidFill>
          <a:srgbClr val="FCED5C"/>
        </a:solidFill>
        <a:ln w="28575"/>
      </dgm:spPr>
      <dgm:t>
        <a:bodyPr/>
        <a:lstStyle/>
        <a:p>
          <a:r>
            <a:rPr lang="en-US">
              <a:solidFill>
                <a:schemeClr val="tx1"/>
              </a:solidFill>
            </a:rPr>
            <a:t>Energy Storage</a:t>
          </a:r>
        </a:p>
      </dgm:t>
    </dgm:pt>
    <dgm:pt modelId="{3CEEC69D-05C1-44DD-A85F-1D0D87F3EFDB}" type="parTrans" cxnId="{0BD8A9CC-0F28-48F0-9567-314865C3A8BE}">
      <dgm:prSet/>
      <dgm:spPr>
        <a:ln w="38100">
          <a:solidFill>
            <a:schemeClr val="tx1"/>
          </a:solidFill>
        </a:ln>
      </dgm:spPr>
      <dgm:t>
        <a:bodyPr/>
        <a:lstStyle/>
        <a:p>
          <a:endParaRPr lang="en-US"/>
        </a:p>
      </dgm:t>
    </dgm:pt>
    <dgm:pt modelId="{2D78C541-CB2A-4AAD-94CA-21797835257F}" type="sibTrans" cxnId="{0BD8A9CC-0F28-48F0-9567-314865C3A8BE}">
      <dgm:prSet/>
      <dgm:spPr/>
      <dgm:t>
        <a:bodyPr/>
        <a:lstStyle/>
        <a:p>
          <a:endParaRPr lang="en-US"/>
        </a:p>
      </dgm:t>
    </dgm:pt>
    <dgm:pt modelId="{2F653964-4FAE-344C-97CF-C6947778F3B1}">
      <dgm:prSet/>
      <dgm:spPr>
        <a:solidFill>
          <a:srgbClr val="DBD7D2"/>
        </a:solidFill>
        <a:ln w="28575"/>
      </dgm:spPr>
      <dgm:t>
        <a:bodyPr/>
        <a:lstStyle/>
        <a:p>
          <a:r>
            <a:rPr lang="en-US">
              <a:solidFill>
                <a:schemeClr val="tx1"/>
              </a:solidFill>
            </a:rPr>
            <a:t>Power Electronics</a:t>
          </a:r>
        </a:p>
      </dgm:t>
    </dgm:pt>
    <dgm:pt modelId="{7B58F47D-A824-014B-9F63-B339E74EB222}" type="parTrans" cxnId="{230C9D7E-C4FB-4012-9093-15ED25F10A33}">
      <dgm:prSet/>
      <dgm:spPr>
        <a:ln w="38100"/>
      </dgm:spPr>
      <dgm:t>
        <a:bodyPr/>
        <a:lstStyle/>
        <a:p>
          <a:endParaRPr lang="en-US"/>
        </a:p>
      </dgm:t>
    </dgm:pt>
    <dgm:pt modelId="{CE8D21C7-586C-6941-A1DF-BC9EDB9099F0}" type="sibTrans" cxnId="{230C9D7E-C4FB-4012-9093-15ED25F10A33}">
      <dgm:prSet/>
      <dgm:spPr/>
      <dgm:t>
        <a:bodyPr/>
        <a:lstStyle/>
        <a:p>
          <a:endParaRPr lang="en-US"/>
        </a:p>
      </dgm:t>
    </dgm:pt>
    <dgm:pt modelId="{B77FE166-39E0-4E51-B4B3-D735A72065CB}">
      <dgm:prSet/>
      <dgm:spPr>
        <a:solidFill>
          <a:srgbClr val="05DCE7"/>
        </a:solidFill>
        <a:ln w="28575"/>
      </dgm:spPr>
      <dgm:t>
        <a:bodyPr/>
        <a:lstStyle/>
        <a:p>
          <a:r>
            <a:rPr lang="en-US">
              <a:solidFill>
                <a:schemeClr val="tx1"/>
              </a:solidFill>
            </a:rPr>
            <a:t>Suspension</a:t>
          </a:r>
        </a:p>
      </dgm:t>
    </dgm:pt>
    <dgm:pt modelId="{097B39E4-3408-472E-A0AE-954B03FCD3B5}" type="parTrans" cxnId="{411CBC0D-8E07-42C0-969D-B060386BC51C}">
      <dgm:prSet/>
      <dgm:spPr>
        <a:ln w="38100"/>
      </dgm:spPr>
      <dgm:t>
        <a:bodyPr/>
        <a:lstStyle/>
        <a:p>
          <a:endParaRPr lang="en-US"/>
        </a:p>
      </dgm:t>
    </dgm:pt>
    <dgm:pt modelId="{D69BB6FD-5921-4E07-9F96-D0D3A650A6EB}" type="sibTrans" cxnId="{411CBC0D-8E07-42C0-969D-B060386BC51C}">
      <dgm:prSet/>
      <dgm:spPr/>
      <dgm:t>
        <a:bodyPr/>
        <a:lstStyle/>
        <a:p>
          <a:endParaRPr lang="en-US"/>
        </a:p>
      </dgm:t>
    </dgm:pt>
    <dgm:pt modelId="{039BA0AB-7A25-4DF6-8541-927BF789FC09}" type="pres">
      <dgm:prSet presAssocID="{23E5A54C-E3CA-4FF9-8495-B30E8D1F7ECE}" presName="hierChild1" presStyleCnt="0">
        <dgm:presLayoutVars>
          <dgm:orgChart val="1"/>
          <dgm:chPref val="1"/>
          <dgm:dir/>
          <dgm:animOne val="branch"/>
          <dgm:animLvl val="lvl"/>
          <dgm:resizeHandles/>
        </dgm:presLayoutVars>
      </dgm:prSet>
      <dgm:spPr/>
    </dgm:pt>
    <dgm:pt modelId="{D550AE3E-575F-433C-8D3B-F559457249B1}" type="pres">
      <dgm:prSet presAssocID="{C58B75D7-5B18-4EDC-B766-AFC9B84DB25F}" presName="hierRoot1" presStyleCnt="0">
        <dgm:presLayoutVars>
          <dgm:hierBranch val="init"/>
        </dgm:presLayoutVars>
      </dgm:prSet>
      <dgm:spPr/>
    </dgm:pt>
    <dgm:pt modelId="{8163A0E7-AF80-4668-B99D-354793FC32D0}" type="pres">
      <dgm:prSet presAssocID="{C58B75D7-5B18-4EDC-B766-AFC9B84DB25F}" presName="rootComposite1" presStyleCnt="0"/>
      <dgm:spPr/>
    </dgm:pt>
    <dgm:pt modelId="{564292D1-4F05-48A5-8828-94E2B3422B89}" type="pres">
      <dgm:prSet presAssocID="{C58B75D7-5B18-4EDC-B766-AFC9B84DB25F}" presName="rootText1" presStyleLbl="node0" presStyleIdx="0" presStyleCnt="1" custScaleY="71888" custLinFactNeighborX="-1000" custLinFactNeighborY="-18472">
        <dgm:presLayoutVars>
          <dgm:chPref val="3"/>
        </dgm:presLayoutVars>
      </dgm:prSet>
      <dgm:spPr>
        <a:prstGeom prst="roundRect">
          <a:avLst/>
        </a:prstGeom>
      </dgm:spPr>
    </dgm:pt>
    <dgm:pt modelId="{8A5F001A-011E-4D3B-98D7-9AFC466061AC}" type="pres">
      <dgm:prSet presAssocID="{C58B75D7-5B18-4EDC-B766-AFC9B84DB25F}" presName="rootConnector1" presStyleLbl="node1" presStyleIdx="0" presStyleCnt="0"/>
      <dgm:spPr/>
    </dgm:pt>
    <dgm:pt modelId="{EC322413-AB66-46BC-9984-027D7A6ACDFE}" type="pres">
      <dgm:prSet presAssocID="{C58B75D7-5B18-4EDC-B766-AFC9B84DB25F}" presName="hierChild2" presStyleCnt="0"/>
      <dgm:spPr/>
    </dgm:pt>
    <dgm:pt modelId="{6D6C26B1-D660-4561-888F-0B79F0DA4A2E}" type="pres">
      <dgm:prSet presAssocID="{D44D6803-18BB-40DA-BCC3-5AEA1A41CDBA}" presName="Name37" presStyleLbl="parChTrans1D2" presStyleIdx="0" presStyleCnt="4"/>
      <dgm:spPr/>
    </dgm:pt>
    <dgm:pt modelId="{8590DA9D-FBAC-40A4-9F6B-14589C599C61}" type="pres">
      <dgm:prSet presAssocID="{E6838327-67C9-44F0-BEB7-613604437946}" presName="hierRoot2" presStyleCnt="0">
        <dgm:presLayoutVars>
          <dgm:hierBranch val="init"/>
        </dgm:presLayoutVars>
      </dgm:prSet>
      <dgm:spPr/>
    </dgm:pt>
    <dgm:pt modelId="{93470F56-7509-4248-8D6B-1CC5338F1A3C}" type="pres">
      <dgm:prSet presAssocID="{E6838327-67C9-44F0-BEB7-613604437946}" presName="rootComposite" presStyleCnt="0"/>
      <dgm:spPr/>
    </dgm:pt>
    <dgm:pt modelId="{62E638DC-6A92-47F2-8431-530AB1C5493C}" type="pres">
      <dgm:prSet presAssocID="{E6838327-67C9-44F0-BEB7-613604437946}" presName="rootText" presStyleLbl="node2" presStyleIdx="0" presStyleCnt="4" custScaleY="70351">
        <dgm:presLayoutVars>
          <dgm:chPref val="3"/>
        </dgm:presLayoutVars>
      </dgm:prSet>
      <dgm:spPr>
        <a:prstGeom prst="roundRect">
          <a:avLst/>
        </a:prstGeom>
      </dgm:spPr>
    </dgm:pt>
    <dgm:pt modelId="{04066A33-5138-431D-9E7E-B256AE3B9A02}" type="pres">
      <dgm:prSet presAssocID="{E6838327-67C9-44F0-BEB7-613604437946}" presName="rootConnector" presStyleLbl="node2" presStyleIdx="0" presStyleCnt="4"/>
      <dgm:spPr/>
    </dgm:pt>
    <dgm:pt modelId="{A8E700E4-A1BD-436A-A8E3-F1C38A8CB528}" type="pres">
      <dgm:prSet presAssocID="{E6838327-67C9-44F0-BEB7-613604437946}" presName="hierChild4" presStyleCnt="0"/>
      <dgm:spPr/>
    </dgm:pt>
    <dgm:pt modelId="{00E57D79-61F1-4B8C-BE9D-E66F8ECED8BD}" type="pres">
      <dgm:prSet presAssocID="{B3B11B3A-664A-4BEC-8827-5916CAA3100E}" presName="Name37" presStyleLbl="parChTrans1D3" presStyleIdx="0" presStyleCnt="12"/>
      <dgm:spPr/>
    </dgm:pt>
    <dgm:pt modelId="{15C2A431-CD75-4FB3-8344-3DEE10FD94F1}" type="pres">
      <dgm:prSet presAssocID="{3F0FED16-0B2F-42C1-ADE7-8B455D6664C0}" presName="hierRoot2" presStyleCnt="0">
        <dgm:presLayoutVars>
          <dgm:hierBranch val="init"/>
        </dgm:presLayoutVars>
      </dgm:prSet>
      <dgm:spPr/>
    </dgm:pt>
    <dgm:pt modelId="{2AA41418-7379-401A-B698-46D254B13627}" type="pres">
      <dgm:prSet presAssocID="{3F0FED16-0B2F-42C1-ADE7-8B455D6664C0}" presName="rootComposite" presStyleCnt="0"/>
      <dgm:spPr/>
    </dgm:pt>
    <dgm:pt modelId="{6EA4EB4C-7112-4E22-908E-7F05F5C947D1}" type="pres">
      <dgm:prSet presAssocID="{3F0FED16-0B2F-42C1-ADE7-8B455D6664C0}" presName="rootText" presStyleLbl="node3" presStyleIdx="0" presStyleCnt="12" custScaleY="80052">
        <dgm:presLayoutVars>
          <dgm:chPref val="3"/>
        </dgm:presLayoutVars>
      </dgm:prSet>
      <dgm:spPr>
        <a:prstGeom prst="roundRect">
          <a:avLst/>
        </a:prstGeom>
      </dgm:spPr>
    </dgm:pt>
    <dgm:pt modelId="{2F1362D8-080F-46B5-8075-CDF258701B4B}" type="pres">
      <dgm:prSet presAssocID="{3F0FED16-0B2F-42C1-ADE7-8B455D6664C0}" presName="rootConnector" presStyleLbl="node3" presStyleIdx="0" presStyleCnt="12"/>
      <dgm:spPr/>
    </dgm:pt>
    <dgm:pt modelId="{ED2BBF87-2343-4FF7-B949-A7199A9D78DC}" type="pres">
      <dgm:prSet presAssocID="{3F0FED16-0B2F-42C1-ADE7-8B455D6664C0}" presName="hierChild4" presStyleCnt="0"/>
      <dgm:spPr/>
    </dgm:pt>
    <dgm:pt modelId="{3D3C31A0-A85B-409C-81E8-AD0D9FF7DDED}" type="pres">
      <dgm:prSet presAssocID="{3F0FED16-0B2F-42C1-ADE7-8B455D6664C0}" presName="hierChild5" presStyleCnt="0"/>
      <dgm:spPr/>
    </dgm:pt>
    <dgm:pt modelId="{293247DE-1D65-45C5-815F-D5CCFCD0EF03}" type="pres">
      <dgm:prSet presAssocID="{AE1DA53A-FF91-44CB-824E-7DA14D5D4FF9}" presName="Name37" presStyleLbl="parChTrans1D3" presStyleIdx="1" presStyleCnt="12"/>
      <dgm:spPr/>
    </dgm:pt>
    <dgm:pt modelId="{AC22E4A3-513F-4B2B-826D-03A2378B2DA4}" type="pres">
      <dgm:prSet presAssocID="{3C4E392F-8F69-4CCC-B28C-5C0D77C01423}" presName="hierRoot2" presStyleCnt="0">
        <dgm:presLayoutVars>
          <dgm:hierBranch val="init"/>
        </dgm:presLayoutVars>
      </dgm:prSet>
      <dgm:spPr/>
    </dgm:pt>
    <dgm:pt modelId="{965B00BA-9918-427C-98CC-869A353AE9DD}" type="pres">
      <dgm:prSet presAssocID="{3C4E392F-8F69-4CCC-B28C-5C0D77C01423}" presName="rootComposite" presStyleCnt="0"/>
      <dgm:spPr/>
    </dgm:pt>
    <dgm:pt modelId="{D4AB0F86-ADEE-499F-A626-DC6C5F38DE92}" type="pres">
      <dgm:prSet presAssocID="{3C4E392F-8F69-4CCC-B28C-5C0D77C01423}" presName="rootText" presStyleLbl="node3" presStyleIdx="1" presStyleCnt="12" custScaleY="80052">
        <dgm:presLayoutVars>
          <dgm:chPref val="3"/>
        </dgm:presLayoutVars>
      </dgm:prSet>
      <dgm:spPr>
        <a:prstGeom prst="roundRect">
          <a:avLst/>
        </a:prstGeom>
      </dgm:spPr>
    </dgm:pt>
    <dgm:pt modelId="{6ADC10E9-887B-4B31-8AE1-B7477AA1428A}" type="pres">
      <dgm:prSet presAssocID="{3C4E392F-8F69-4CCC-B28C-5C0D77C01423}" presName="rootConnector" presStyleLbl="node3" presStyleIdx="1" presStyleCnt="12"/>
      <dgm:spPr/>
    </dgm:pt>
    <dgm:pt modelId="{0893B63F-E9BD-4453-A221-7940942B0DC3}" type="pres">
      <dgm:prSet presAssocID="{3C4E392F-8F69-4CCC-B28C-5C0D77C01423}" presName="hierChild4" presStyleCnt="0"/>
      <dgm:spPr/>
    </dgm:pt>
    <dgm:pt modelId="{99D1474B-05C5-4736-8466-1CB99FF65F65}" type="pres">
      <dgm:prSet presAssocID="{3C4E392F-8F69-4CCC-B28C-5C0D77C01423}" presName="hierChild5" presStyleCnt="0"/>
      <dgm:spPr/>
    </dgm:pt>
    <dgm:pt modelId="{ADB8D404-B563-46D7-B9C0-44DE28A234B8}" type="pres">
      <dgm:prSet presAssocID="{C3ED7D04-73E2-4F1F-9179-B00B955BF6B1}" presName="Name37" presStyleLbl="parChTrans1D3" presStyleIdx="2" presStyleCnt="12"/>
      <dgm:spPr/>
    </dgm:pt>
    <dgm:pt modelId="{BCE344CC-0253-414B-844D-576D40626E48}" type="pres">
      <dgm:prSet presAssocID="{B2EE4CB0-B368-486C-A69B-2F7942AFB3DE}" presName="hierRoot2" presStyleCnt="0">
        <dgm:presLayoutVars>
          <dgm:hierBranch val="init"/>
        </dgm:presLayoutVars>
      </dgm:prSet>
      <dgm:spPr/>
    </dgm:pt>
    <dgm:pt modelId="{FF1B038A-C920-4434-9D8C-ADE8FD8E1214}" type="pres">
      <dgm:prSet presAssocID="{B2EE4CB0-B368-486C-A69B-2F7942AFB3DE}" presName="rootComposite" presStyleCnt="0"/>
      <dgm:spPr/>
    </dgm:pt>
    <dgm:pt modelId="{B0DBA774-571A-4E42-A514-1E0A164ED1BD}" type="pres">
      <dgm:prSet presAssocID="{B2EE4CB0-B368-486C-A69B-2F7942AFB3DE}" presName="rootText" presStyleLbl="node3" presStyleIdx="2" presStyleCnt="12" custScaleY="80052">
        <dgm:presLayoutVars>
          <dgm:chPref val="3"/>
        </dgm:presLayoutVars>
      </dgm:prSet>
      <dgm:spPr>
        <a:prstGeom prst="roundRect">
          <a:avLst/>
        </a:prstGeom>
      </dgm:spPr>
    </dgm:pt>
    <dgm:pt modelId="{88A0387E-82AE-4DFA-8698-BBF7A4B48679}" type="pres">
      <dgm:prSet presAssocID="{B2EE4CB0-B368-486C-A69B-2F7942AFB3DE}" presName="rootConnector" presStyleLbl="node3" presStyleIdx="2" presStyleCnt="12"/>
      <dgm:spPr/>
    </dgm:pt>
    <dgm:pt modelId="{97143F73-94F3-411B-B510-0253DAE4BB8C}" type="pres">
      <dgm:prSet presAssocID="{B2EE4CB0-B368-486C-A69B-2F7942AFB3DE}" presName="hierChild4" presStyleCnt="0"/>
      <dgm:spPr/>
    </dgm:pt>
    <dgm:pt modelId="{F0B66B09-FA3A-47A3-9C92-CBD0B5208421}" type="pres">
      <dgm:prSet presAssocID="{B2EE4CB0-B368-486C-A69B-2F7942AFB3DE}" presName="hierChild5" presStyleCnt="0"/>
      <dgm:spPr/>
    </dgm:pt>
    <dgm:pt modelId="{9AB4E358-EE67-4C77-AB97-F1A17A229DDD}" type="pres">
      <dgm:prSet presAssocID="{E6838327-67C9-44F0-BEB7-613604437946}" presName="hierChild5" presStyleCnt="0"/>
      <dgm:spPr/>
    </dgm:pt>
    <dgm:pt modelId="{E1A11A53-CE0D-4F59-A847-7F0E8AD6E7EC}" type="pres">
      <dgm:prSet presAssocID="{7E674BE6-1ACE-4B30-995C-61F759117256}" presName="Name37" presStyleLbl="parChTrans1D2" presStyleIdx="1" presStyleCnt="4"/>
      <dgm:spPr/>
    </dgm:pt>
    <dgm:pt modelId="{0D09FD4E-0D16-4443-A078-65B63F267D30}" type="pres">
      <dgm:prSet presAssocID="{10E8E5A1-8CDD-4C7C-8CAA-BE77FA3B6BFD}" presName="hierRoot2" presStyleCnt="0">
        <dgm:presLayoutVars>
          <dgm:hierBranch val="init"/>
        </dgm:presLayoutVars>
      </dgm:prSet>
      <dgm:spPr/>
    </dgm:pt>
    <dgm:pt modelId="{34912EBB-8C49-41DB-BA01-DFDB702D1CB4}" type="pres">
      <dgm:prSet presAssocID="{10E8E5A1-8CDD-4C7C-8CAA-BE77FA3B6BFD}" presName="rootComposite" presStyleCnt="0"/>
      <dgm:spPr/>
    </dgm:pt>
    <dgm:pt modelId="{6110B09D-12DC-462B-8E77-46C0ECA912DD}" type="pres">
      <dgm:prSet presAssocID="{10E8E5A1-8CDD-4C7C-8CAA-BE77FA3B6BFD}" presName="rootText" presStyleLbl="node2" presStyleIdx="1" presStyleCnt="4" custScaleY="71888">
        <dgm:presLayoutVars>
          <dgm:chPref val="3"/>
        </dgm:presLayoutVars>
      </dgm:prSet>
      <dgm:spPr>
        <a:prstGeom prst="roundRect">
          <a:avLst/>
        </a:prstGeom>
      </dgm:spPr>
    </dgm:pt>
    <dgm:pt modelId="{5F649B91-6366-4132-AE9D-47C4B77118AA}" type="pres">
      <dgm:prSet presAssocID="{10E8E5A1-8CDD-4C7C-8CAA-BE77FA3B6BFD}" presName="rootConnector" presStyleLbl="node2" presStyleIdx="1" presStyleCnt="4"/>
      <dgm:spPr/>
    </dgm:pt>
    <dgm:pt modelId="{13865E47-27D8-43D3-AE75-FB1B111701E8}" type="pres">
      <dgm:prSet presAssocID="{10E8E5A1-8CDD-4C7C-8CAA-BE77FA3B6BFD}" presName="hierChild4" presStyleCnt="0"/>
      <dgm:spPr/>
    </dgm:pt>
    <dgm:pt modelId="{AF02BE8E-0AA5-4450-88A6-0FDB9AA15E7E}" type="pres">
      <dgm:prSet presAssocID="{A073506E-7211-4CF0-92F6-4A815F66A923}" presName="Name37" presStyleLbl="parChTrans1D3" presStyleIdx="3" presStyleCnt="12"/>
      <dgm:spPr/>
    </dgm:pt>
    <dgm:pt modelId="{8D29BD46-8F20-4BB9-9EA8-E4C0681F8090}" type="pres">
      <dgm:prSet presAssocID="{48B1C3C2-2413-439B-9EF0-EF1DFCF49C99}" presName="hierRoot2" presStyleCnt="0">
        <dgm:presLayoutVars>
          <dgm:hierBranch val="init"/>
        </dgm:presLayoutVars>
      </dgm:prSet>
      <dgm:spPr/>
    </dgm:pt>
    <dgm:pt modelId="{EC91CBFF-C3BC-4B43-BAAF-E31FF1FA531D}" type="pres">
      <dgm:prSet presAssocID="{48B1C3C2-2413-439B-9EF0-EF1DFCF49C99}" presName="rootComposite" presStyleCnt="0"/>
      <dgm:spPr/>
    </dgm:pt>
    <dgm:pt modelId="{BBCB3CEB-9144-41E2-A493-08A0134AC29F}" type="pres">
      <dgm:prSet presAssocID="{48B1C3C2-2413-439B-9EF0-EF1DFCF49C99}" presName="rootText" presStyleLbl="node3" presStyleIdx="3" presStyleCnt="12" custScaleY="80052">
        <dgm:presLayoutVars>
          <dgm:chPref val="3"/>
        </dgm:presLayoutVars>
      </dgm:prSet>
      <dgm:spPr>
        <a:prstGeom prst="roundRect">
          <a:avLst/>
        </a:prstGeom>
      </dgm:spPr>
    </dgm:pt>
    <dgm:pt modelId="{E12136ED-5199-4666-A30B-DACCF5217603}" type="pres">
      <dgm:prSet presAssocID="{48B1C3C2-2413-439B-9EF0-EF1DFCF49C99}" presName="rootConnector" presStyleLbl="node3" presStyleIdx="3" presStyleCnt="12"/>
      <dgm:spPr/>
    </dgm:pt>
    <dgm:pt modelId="{9FDE1D8B-8119-4E5A-A23C-F76CB05E4617}" type="pres">
      <dgm:prSet presAssocID="{48B1C3C2-2413-439B-9EF0-EF1DFCF49C99}" presName="hierChild4" presStyleCnt="0"/>
      <dgm:spPr/>
    </dgm:pt>
    <dgm:pt modelId="{5CFEE1E5-7E5E-4CB6-82EB-AF8EAB53DB0D}" type="pres">
      <dgm:prSet presAssocID="{C066976C-894E-4812-8AD2-B939E11137CC}" presName="Name37" presStyleLbl="parChTrans1D4" presStyleIdx="0" presStyleCnt="12"/>
      <dgm:spPr/>
    </dgm:pt>
    <dgm:pt modelId="{066363CB-EAA8-4026-A6E0-E6FE0D322E3E}" type="pres">
      <dgm:prSet presAssocID="{734E2325-B4CC-46C6-82A8-7DE052FEEEE4}" presName="hierRoot2" presStyleCnt="0">
        <dgm:presLayoutVars>
          <dgm:hierBranch val="init"/>
        </dgm:presLayoutVars>
      </dgm:prSet>
      <dgm:spPr/>
    </dgm:pt>
    <dgm:pt modelId="{1CD276DE-8AE1-4DFE-92FA-B673330F0D07}" type="pres">
      <dgm:prSet presAssocID="{734E2325-B4CC-46C6-82A8-7DE052FEEEE4}" presName="rootComposite" presStyleCnt="0"/>
      <dgm:spPr/>
    </dgm:pt>
    <dgm:pt modelId="{B9E29F2E-70C5-413E-A884-9CB467621DA1}" type="pres">
      <dgm:prSet presAssocID="{734E2325-B4CC-46C6-82A8-7DE052FEEEE4}" presName="rootText" presStyleLbl="node4" presStyleIdx="0" presStyleCnt="12" custScaleY="80052">
        <dgm:presLayoutVars>
          <dgm:chPref val="3"/>
        </dgm:presLayoutVars>
      </dgm:prSet>
      <dgm:spPr>
        <a:prstGeom prst="roundRect">
          <a:avLst/>
        </a:prstGeom>
      </dgm:spPr>
    </dgm:pt>
    <dgm:pt modelId="{ED5C4A22-714F-43D8-827D-493F8B0AEFAA}" type="pres">
      <dgm:prSet presAssocID="{734E2325-B4CC-46C6-82A8-7DE052FEEEE4}" presName="rootConnector" presStyleLbl="node4" presStyleIdx="0" presStyleCnt="12"/>
      <dgm:spPr/>
    </dgm:pt>
    <dgm:pt modelId="{BA1CA241-87E1-40FE-9D67-41B6C86A272C}" type="pres">
      <dgm:prSet presAssocID="{734E2325-B4CC-46C6-82A8-7DE052FEEEE4}" presName="hierChild4" presStyleCnt="0"/>
      <dgm:spPr/>
    </dgm:pt>
    <dgm:pt modelId="{99A461CF-173C-4DDF-B7D4-1E526C4D63CF}" type="pres">
      <dgm:prSet presAssocID="{734E2325-B4CC-46C6-82A8-7DE052FEEEE4}" presName="hierChild5" presStyleCnt="0"/>
      <dgm:spPr/>
    </dgm:pt>
    <dgm:pt modelId="{562A1864-49DE-4E51-B693-B42E70C021D1}" type="pres">
      <dgm:prSet presAssocID="{5BCBFA43-54E8-4873-9C34-4F9E4CB29A0B}" presName="Name37" presStyleLbl="parChTrans1D4" presStyleIdx="1" presStyleCnt="12"/>
      <dgm:spPr/>
    </dgm:pt>
    <dgm:pt modelId="{71ACF879-0873-47E2-9CD7-5C5A1CDEE086}" type="pres">
      <dgm:prSet presAssocID="{B5F41D81-AEF6-487F-9FE9-3CBD1280B3DC}" presName="hierRoot2" presStyleCnt="0">
        <dgm:presLayoutVars>
          <dgm:hierBranch val="init"/>
        </dgm:presLayoutVars>
      </dgm:prSet>
      <dgm:spPr/>
    </dgm:pt>
    <dgm:pt modelId="{BC699843-9271-4E67-A13F-0DFE9780E627}" type="pres">
      <dgm:prSet presAssocID="{B5F41D81-AEF6-487F-9FE9-3CBD1280B3DC}" presName="rootComposite" presStyleCnt="0"/>
      <dgm:spPr/>
    </dgm:pt>
    <dgm:pt modelId="{40A6FC42-4FE9-463D-A28D-F510887D2756}" type="pres">
      <dgm:prSet presAssocID="{B5F41D81-AEF6-487F-9FE9-3CBD1280B3DC}" presName="rootText" presStyleLbl="node4" presStyleIdx="1" presStyleCnt="12" custScaleY="80450">
        <dgm:presLayoutVars>
          <dgm:chPref val="3"/>
        </dgm:presLayoutVars>
      </dgm:prSet>
      <dgm:spPr>
        <a:prstGeom prst="roundRect">
          <a:avLst/>
        </a:prstGeom>
      </dgm:spPr>
    </dgm:pt>
    <dgm:pt modelId="{D936B4A8-FC9E-4B3E-AC65-70A7B51FDDA6}" type="pres">
      <dgm:prSet presAssocID="{B5F41D81-AEF6-487F-9FE9-3CBD1280B3DC}" presName="rootConnector" presStyleLbl="node4" presStyleIdx="1" presStyleCnt="12"/>
      <dgm:spPr/>
    </dgm:pt>
    <dgm:pt modelId="{243B10ED-1B54-4328-98D9-F945A0CD4968}" type="pres">
      <dgm:prSet presAssocID="{B5F41D81-AEF6-487F-9FE9-3CBD1280B3DC}" presName="hierChild4" presStyleCnt="0"/>
      <dgm:spPr/>
    </dgm:pt>
    <dgm:pt modelId="{1E231630-0668-478D-BD79-138A4B52FF76}" type="pres">
      <dgm:prSet presAssocID="{B5F41D81-AEF6-487F-9FE9-3CBD1280B3DC}" presName="hierChild5" presStyleCnt="0"/>
      <dgm:spPr/>
    </dgm:pt>
    <dgm:pt modelId="{68F1EBFE-0E66-4A32-A404-9B133EF4E87A}" type="pres">
      <dgm:prSet presAssocID="{48B1C3C2-2413-439B-9EF0-EF1DFCF49C99}" presName="hierChild5" presStyleCnt="0"/>
      <dgm:spPr/>
    </dgm:pt>
    <dgm:pt modelId="{60D9355A-FDC7-42F6-99A4-84AB7CBFB98C}" type="pres">
      <dgm:prSet presAssocID="{2F6C315D-302A-43D3-A2BA-C0263747B7AF}" presName="Name37" presStyleLbl="parChTrans1D3" presStyleIdx="4" presStyleCnt="12"/>
      <dgm:spPr/>
    </dgm:pt>
    <dgm:pt modelId="{5F7D1750-2513-4D84-B725-BFCF761B8C9A}" type="pres">
      <dgm:prSet presAssocID="{34A5EABD-01EE-4294-9F60-29B1C96859A1}" presName="hierRoot2" presStyleCnt="0">
        <dgm:presLayoutVars>
          <dgm:hierBranch val="init"/>
        </dgm:presLayoutVars>
      </dgm:prSet>
      <dgm:spPr/>
    </dgm:pt>
    <dgm:pt modelId="{2AF968FD-581E-4953-8C88-3255A50685E1}" type="pres">
      <dgm:prSet presAssocID="{34A5EABD-01EE-4294-9F60-29B1C96859A1}" presName="rootComposite" presStyleCnt="0"/>
      <dgm:spPr/>
    </dgm:pt>
    <dgm:pt modelId="{E983698B-9523-4913-8AB6-613A8B3C22A1}" type="pres">
      <dgm:prSet presAssocID="{34A5EABD-01EE-4294-9F60-29B1C96859A1}" presName="rootText" presStyleLbl="node3" presStyleIdx="4" presStyleCnt="12" custScaleY="80052">
        <dgm:presLayoutVars>
          <dgm:chPref val="3"/>
        </dgm:presLayoutVars>
      </dgm:prSet>
      <dgm:spPr>
        <a:prstGeom prst="roundRect">
          <a:avLst/>
        </a:prstGeom>
      </dgm:spPr>
    </dgm:pt>
    <dgm:pt modelId="{34C3B4EA-EC70-493C-A69D-76CC2CB0720B}" type="pres">
      <dgm:prSet presAssocID="{34A5EABD-01EE-4294-9F60-29B1C96859A1}" presName="rootConnector" presStyleLbl="node3" presStyleIdx="4" presStyleCnt="12"/>
      <dgm:spPr/>
    </dgm:pt>
    <dgm:pt modelId="{2D333CCB-389D-4BE8-9BCA-D745262645DC}" type="pres">
      <dgm:prSet presAssocID="{34A5EABD-01EE-4294-9F60-29B1C96859A1}" presName="hierChild4" presStyleCnt="0"/>
      <dgm:spPr/>
    </dgm:pt>
    <dgm:pt modelId="{BB89CF6A-8E4F-4D0D-8E51-53B8A50B253B}" type="pres">
      <dgm:prSet presAssocID="{EB79330C-1066-4979-A1BE-7701DC5ECEF7}" presName="Name37" presStyleLbl="parChTrans1D4" presStyleIdx="2" presStyleCnt="12"/>
      <dgm:spPr/>
    </dgm:pt>
    <dgm:pt modelId="{F6356752-3799-4A02-B828-F996AF4760DA}" type="pres">
      <dgm:prSet presAssocID="{3CBB302C-46CD-4E6C-BB38-56793B398188}" presName="hierRoot2" presStyleCnt="0">
        <dgm:presLayoutVars>
          <dgm:hierBranch val="init"/>
        </dgm:presLayoutVars>
      </dgm:prSet>
      <dgm:spPr/>
    </dgm:pt>
    <dgm:pt modelId="{051C189A-0931-492F-BF46-2B1852062A2D}" type="pres">
      <dgm:prSet presAssocID="{3CBB302C-46CD-4E6C-BB38-56793B398188}" presName="rootComposite" presStyleCnt="0"/>
      <dgm:spPr/>
    </dgm:pt>
    <dgm:pt modelId="{AFBA84DE-6205-4AA9-BDFE-41AAE99A8D70}" type="pres">
      <dgm:prSet presAssocID="{3CBB302C-46CD-4E6C-BB38-56793B398188}" presName="rootText" presStyleLbl="node4" presStyleIdx="2" presStyleCnt="12" custScaleY="80052">
        <dgm:presLayoutVars>
          <dgm:chPref val="3"/>
        </dgm:presLayoutVars>
      </dgm:prSet>
      <dgm:spPr>
        <a:prstGeom prst="roundRect">
          <a:avLst/>
        </a:prstGeom>
      </dgm:spPr>
    </dgm:pt>
    <dgm:pt modelId="{4D3F78CA-6132-4106-B3ED-B15BF87A6D88}" type="pres">
      <dgm:prSet presAssocID="{3CBB302C-46CD-4E6C-BB38-56793B398188}" presName="rootConnector" presStyleLbl="node4" presStyleIdx="2" presStyleCnt="12"/>
      <dgm:spPr/>
    </dgm:pt>
    <dgm:pt modelId="{1B57ECA2-693A-43D6-A843-67F2B304326D}" type="pres">
      <dgm:prSet presAssocID="{3CBB302C-46CD-4E6C-BB38-56793B398188}" presName="hierChild4" presStyleCnt="0"/>
      <dgm:spPr/>
    </dgm:pt>
    <dgm:pt modelId="{FC7CFCC7-4E22-4967-A14A-E5310C21E8EB}" type="pres">
      <dgm:prSet presAssocID="{3CBB302C-46CD-4E6C-BB38-56793B398188}" presName="hierChild5" presStyleCnt="0"/>
      <dgm:spPr/>
    </dgm:pt>
    <dgm:pt modelId="{F17D862A-A290-4C33-88FB-6D54203FD204}" type="pres">
      <dgm:prSet presAssocID="{DE7D4AAB-27F7-4525-A429-51BC5C626477}" presName="Name37" presStyleLbl="parChTrans1D4" presStyleIdx="3" presStyleCnt="12"/>
      <dgm:spPr/>
    </dgm:pt>
    <dgm:pt modelId="{ABC25BA2-4055-430A-8A9A-2C84D515BE77}" type="pres">
      <dgm:prSet presAssocID="{1C0D2958-051D-408E-AAD8-854B3D54DC45}" presName="hierRoot2" presStyleCnt="0">
        <dgm:presLayoutVars>
          <dgm:hierBranch val="init"/>
        </dgm:presLayoutVars>
      </dgm:prSet>
      <dgm:spPr/>
    </dgm:pt>
    <dgm:pt modelId="{D618CAB2-644E-41CA-962B-11F4437C3F04}" type="pres">
      <dgm:prSet presAssocID="{1C0D2958-051D-408E-AAD8-854B3D54DC45}" presName="rootComposite" presStyleCnt="0"/>
      <dgm:spPr/>
    </dgm:pt>
    <dgm:pt modelId="{FE76423B-EC18-4835-8226-A9EE32D547AC}" type="pres">
      <dgm:prSet presAssocID="{1C0D2958-051D-408E-AAD8-854B3D54DC45}" presName="rootText" presStyleLbl="node4" presStyleIdx="3" presStyleCnt="12" custScaleY="80052">
        <dgm:presLayoutVars>
          <dgm:chPref val="3"/>
        </dgm:presLayoutVars>
      </dgm:prSet>
      <dgm:spPr>
        <a:prstGeom prst="roundRect">
          <a:avLst/>
        </a:prstGeom>
      </dgm:spPr>
    </dgm:pt>
    <dgm:pt modelId="{37EDE28A-94F1-4815-921C-11F096ADB242}" type="pres">
      <dgm:prSet presAssocID="{1C0D2958-051D-408E-AAD8-854B3D54DC45}" presName="rootConnector" presStyleLbl="node4" presStyleIdx="3" presStyleCnt="12"/>
      <dgm:spPr/>
    </dgm:pt>
    <dgm:pt modelId="{64D19955-10A3-4FBA-83EC-DD82244CF9B2}" type="pres">
      <dgm:prSet presAssocID="{1C0D2958-051D-408E-AAD8-854B3D54DC45}" presName="hierChild4" presStyleCnt="0"/>
      <dgm:spPr/>
    </dgm:pt>
    <dgm:pt modelId="{1FE8C7D8-8C1B-4ADA-A370-1327AF0EE264}" type="pres">
      <dgm:prSet presAssocID="{1C0D2958-051D-408E-AAD8-854B3D54DC45}" presName="hierChild5" presStyleCnt="0"/>
      <dgm:spPr/>
    </dgm:pt>
    <dgm:pt modelId="{85093664-40E6-48CD-980C-2D0B50A35A4C}" type="pres">
      <dgm:prSet presAssocID="{34A5EABD-01EE-4294-9F60-29B1C96859A1}" presName="hierChild5" presStyleCnt="0"/>
      <dgm:spPr/>
    </dgm:pt>
    <dgm:pt modelId="{3BB73EF8-2104-45A5-9EBF-E04671D0C8FC}" type="pres">
      <dgm:prSet presAssocID="{10E8E5A1-8CDD-4C7C-8CAA-BE77FA3B6BFD}" presName="hierChild5" presStyleCnt="0"/>
      <dgm:spPr/>
    </dgm:pt>
    <dgm:pt modelId="{11D97A99-D14E-4C7C-A70B-F4E4E460AD0B}" type="pres">
      <dgm:prSet presAssocID="{28AD3FD4-10A3-4232-AB37-6D26131ADB62}" presName="Name37" presStyleLbl="parChTrans1D2" presStyleIdx="2" presStyleCnt="4"/>
      <dgm:spPr/>
    </dgm:pt>
    <dgm:pt modelId="{54E1C54B-1B0D-4908-A538-C31A240D80EC}" type="pres">
      <dgm:prSet presAssocID="{8AEB3DE7-3D91-4B7B-AA63-FD1F25AE72CD}" presName="hierRoot2" presStyleCnt="0">
        <dgm:presLayoutVars>
          <dgm:hierBranch val="init"/>
        </dgm:presLayoutVars>
      </dgm:prSet>
      <dgm:spPr/>
    </dgm:pt>
    <dgm:pt modelId="{117760A6-6CAD-4E1F-983C-F8F1DD20223A}" type="pres">
      <dgm:prSet presAssocID="{8AEB3DE7-3D91-4B7B-AA63-FD1F25AE72CD}" presName="rootComposite" presStyleCnt="0"/>
      <dgm:spPr/>
    </dgm:pt>
    <dgm:pt modelId="{6EA1E7C5-C954-4676-9B59-B8537F7503E1}" type="pres">
      <dgm:prSet presAssocID="{8AEB3DE7-3D91-4B7B-AA63-FD1F25AE72CD}" presName="rootText" presStyleLbl="node2" presStyleIdx="2" presStyleCnt="4" custScaleY="71888">
        <dgm:presLayoutVars>
          <dgm:chPref val="3"/>
        </dgm:presLayoutVars>
      </dgm:prSet>
      <dgm:spPr>
        <a:prstGeom prst="roundRect">
          <a:avLst/>
        </a:prstGeom>
      </dgm:spPr>
    </dgm:pt>
    <dgm:pt modelId="{7086D171-B81C-42AA-AC71-1ECD8BC524A1}" type="pres">
      <dgm:prSet presAssocID="{8AEB3DE7-3D91-4B7B-AA63-FD1F25AE72CD}" presName="rootConnector" presStyleLbl="node2" presStyleIdx="2" presStyleCnt="4"/>
      <dgm:spPr/>
    </dgm:pt>
    <dgm:pt modelId="{5313A518-4041-449D-876C-D7C0FB692342}" type="pres">
      <dgm:prSet presAssocID="{8AEB3DE7-3D91-4B7B-AA63-FD1F25AE72CD}" presName="hierChild4" presStyleCnt="0"/>
      <dgm:spPr/>
    </dgm:pt>
    <dgm:pt modelId="{0A18661D-0E3C-40CC-87FF-501428948A4C}" type="pres">
      <dgm:prSet presAssocID="{B7188F28-E7DF-4048-BBB1-E3D451859CAE}" presName="Name37" presStyleLbl="parChTrans1D3" presStyleIdx="5" presStyleCnt="12"/>
      <dgm:spPr/>
    </dgm:pt>
    <dgm:pt modelId="{927C71DD-9307-4766-B473-48210338A71B}" type="pres">
      <dgm:prSet presAssocID="{3AD1251A-5073-4686-8009-38EA3B1B8248}" presName="hierRoot2" presStyleCnt="0">
        <dgm:presLayoutVars>
          <dgm:hierBranch val="init"/>
        </dgm:presLayoutVars>
      </dgm:prSet>
      <dgm:spPr/>
    </dgm:pt>
    <dgm:pt modelId="{FE157E9F-CC0B-4DE1-8F0E-83277646F424}" type="pres">
      <dgm:prSet presAssocID="{3AD1251A-5073-4686-8009-38EA3B1B8248}" presName="rootComposite" presStyleCnt="0"/>
      <dgm:spPr/>
    </dgm:pt>
    <dgm:pt modelId="{69975AA2-1344-4C9D-A86E-9E5617B9B55F}" type="pres">
      <dgm:prSet presAssocID="{3AD1251A-5073-4686-8009-38EA3B1B8248}" presName="rootText" presStyleLbl="node3" presStyleIdx="5" presStyleCnt="12" custScaleY="80052">
        <dgm:presLayoutVars>
          <dgm:chPref val="3"/>
        </dgm:presLayoutVars>
      </dgm:prSet>
      <dgm:spPr>
        <a:prstGeom prst="roundRect">
          <a:avLst/>
        </a:prstGeom>
      </dgm:spPr>
    </dgm:pt>
    <dgm:pt modelId="{6704A582-2B53-4796-9D57-EAB1FBDC3EB4}" type="pres">
      <dgm:prSet presAssocID="{3AD1251A-5073-4686-8009-38EA3B1B8248}" presName="rootConnector" presStyleLbl="node3" presStyleIdx="5" presStyleCnt="12"/>
      <dgm:spPr/>
    </dgm:pt>
    <dgm:pt modelId="{F8934EFB-145A-4188-A9AE-AFA5974FCF8B}" type="pres">
      <dgm:prSet presAssocID="{3AD1251A-5073-4686-8009-38EA3B1B8248}" presName="hierChild4" presStyleCnt="0"/>
      <dgm:spPr/>
    </dgm:pt>
    <dgm:pt modelId="{838622A6-349C-4B93-AD43-8575258006CB}" type="pres">
      <dgm:prSet presAssocID="{3AD1251A-5073-4686-8009-38EA3B1B8248}" presName="hierChild5" presStyleCnt="0"/>
      <dgm:spPr/>
    </dgm:pt>
    <dgm:pt modelId="{7F33BDB1-9DE4-467D-B209-D8482575EA10}" type="pres">
      <dgm:prSet presAssocID="{4C19EF08-5B40-4829-A015-2BC9BF7F13AC}" presName="Name37" presStyleLbl="parChTrans1D3" presStyleIdx="6" presStyleCnt="12"/>
      <dgm:spPr/>
    </dgm:pt>
    <dgm:pt modelId="{F5E0360C-DFCC-4B82-86BA-00DD26706876}" type="pres">
      <dgm:prSet presAssocID="{831DB5DE-FD40-4E07-8B2A-2F36C1B2B9FF}" presName="hierRoot2" presStyleCnt="0">
        <dgm:presLayoutVars>
          <dgm:hierBranch val="init"/>
        </dgm:presLayoutVars>
      </dgm:prSet>
      <dgm:spPr/>
    </dgm:pt>
    <dgm:pt modelId="{B3AF1016-5DE6-428A-A903-548FC67D8415}" type="pres">
      <dgm:prSet presAssocID="{831DB5DE-FD40-4E07-8B2A-2F36C1B2B9FF}" presName="rootComposite" presStyleCnt="0"/>
      <dgm:spPr/>
    </dgm:pt>
    <dgm:pt modelId="{2C680DD9-7A05-415E-912B-257308F253DE}" type="pres">
      <dgm:prSet presAssocID="{831DB5DE-FD40-4E07-8B2A-2F36C1B2B9FF}" presName="rootText" presStyleLbl="node3" presStyleIdx="6" presStyleCnt="12" custScaleY="80052">
        <dgm:presLayoutVars>
          <dgm:chPref val="3"/>
        </dgm:presLayoutVars>
      </dgm:prSet>
      <dgm:spPr>
        <a:prstGeom prst="roundRect">
          <a:avLst/>
        </a:prstGeom>
      </dgm:spPr>
    </dgm:pt>
    <dgm:pt modelId="{735552F4-C17D-4897-A738-84F7C48782AB}" type="pres">
      <dgm:prSet presAssocID="{831DB5DE-FD40-4E07-8B2A-2F36C1B2B9FF}" presName="rootConnector" presStyleLbl="node3" presStyleIdx="6" presStyleCnt="12"/>
      <dgm:spPr/>
    </dgm:pt>
    <dgm:pt modelId="{EBF8F3B3-8722-46D4-9E72-11DB3C2F0F41}" type="pres">
      <dgm:prSet presAssocID="{831DB5DE-FD40-4E07-8B2A-2F36C1B2B9FF}" presName="hierChild4" presStyleCnt="0"/>
      <dgm:spPr/>
    </dgm:pt>
    <dgm:pt modelId="{CC169EE1-B35D-4D4E-A9D3-0303F4E93C3E}" type="pres">
      <dgm:prSet presAssocID="{831DB5DE-FD40-4E07-8B2A-2F36C1B2B9FF}" presName="hierChild5" presStyleCnt="0"/>
      <dgm:spPr/>
    </dgm:pt>
    <dgm:pt modelId="{35EE45F9-B3C8-480F-A74B-78EEB55702CD}" type="pres">
      <dgm:prSet presAssocID="{033FCCE2-4762-4FE1-BF3A-1DB7A64F7176}" presName="Name37" presStyleLbl="parChTrans1D3" presStyleIdx="7" presStyleCnt="12"/>
      <dgm:spPr/>
    </dgm:pt>
    <dgm:pt modelId="{F11F13CB-C9F7-4436-AFCE-80E4098441C6}" type="pres">
      <dgm:prSet presAssocID="{F4286DF0-CAD7-4A27-BD46-6EA02CD9811B}" presName="hierRoot2" presStyleCnt="0">
        <dgm:presLayoutVars>
          <dgm:hierBranch val="init"/>
        </dgm:presLayoutVars>
      </dgm:prSet>
      <dgm:spPr/>
    </dgm:pt>
    <dgm:pt modelId="{215987CF-DCFD-4FD0-9D3E-85DB66F78D2A}" type="pres">
      <dgm:prSet presAssocID="{F4286DF0-CAD7-4A27-BD46-6EA02CD9811B}" presName="rootComposite" presStyleCnt="0"/>
      <dgm:spPr/>
    </dgm:pt>
    <dgm:pt modelId="{B6197FBE-9EF0-411B-A9C2-EB11859D37DE}" type="pres">
      <dgm:prSet presAssocID="{F4286DF0-CAD7-4A27-BD46-6EA02CD9811B}" presName="rootText" presStyleLbl="node3" presStyleIdx="7" presStyleCnt="12" custScaleY="80052">
        <dgm:presLayoutVars>
          <dgm:chPref val="3"/>
        </dgm:presLayoutVars>
      </dgm:prSet>
      <dgm:spPr>
        <a:prstGeom prst="roundRect">
          <a:avLst/>
        </a:prstGeom>
      </dgm:spPr>
    </dgm:pt>
    <dgm:pt modelId="{D936B671-CE09-41D5-98AC-19F560C9AC83}" type="pres">
      <dgm:prSet presAssocID="{F4286DF0-CAD7-4A27-BD46-6EA02CD9811B}" presName="rootConnector" presStyleLbl="node3" presStyleIdx="7" presStyleCnt="12"/>
      <dgm:spPr/>
    </dgm:pt>
    <dgm:pt modelId="{EC489C04-8C48-4E79-8FBD-BDF6158EF0AD}" type="pres">
      <dgm:prSet presAssocID="{F4286DF0-CAD7-4A27-BD46-6EA02CD9811B}" presName="hierChild4" presStyleCnt="0"/>
      <dgm:spPr/>
    </dgm:pt>
    <dgm:pt modelId="{DEC1098E-DA06-4876-93EA-2BAC4F13BA72}" type="pres">
      <dgm:prSet presAssocID="{F4286DF0-CAD7-4A27-BD46-6EA02CD9811B}" presName="hierChild5" presStyleCnt="0"/>
      <dgm:spPr/>
    </dgm:pt>
    <dgm:pt modelId="{3C570847-DAE5-4E97-8C38-414AE9FA33E6}" type="pres">
      <dgm:prSet presAssocID="{097B39E4-3408-472E-A0AE-954B03FCD3B5}" presName="Name37" presStyleLbl="parChTrans1D3" presStyleIdx="8" presStyleCnt="12"/>
      <dgm:spPr/>
    </dgm:pt>
    <dgm:pt modelId="{A4105A02-8367-40C5-A77D-7CD47E45CB8C}" type="pres">
      <dgm:prSet presAssocID="{B77FE166-39E0-4E51-B4B3-D735A72065CB}" presName="hierRoot2" presStyleCnt="0">
        <dgm:presLayoutVars>
          <dgm:hierBranch val="init"/>
        </dgm:presLayoutVars>
      </dgm:prSet>
      <dgm:spPr/>
    </dgm:pt>
    <dgm:pt modelId="{C23F0C96-D68E-4791-AAAD-2D312E0E6DAB}" type="pres">
      <dgm:prSet presAssocID="{B77FE166-39E0-4E51-B4B3-D735A72065CB}" presName="rootComposite" presStyleCnt="0"/>
      <dgm:spPr/>
    </dgm:pt>
    <dgm:pt modelId="{BEAF43CB-B6AC-4D42-9960-C04099AE73FD}" type="pres">
      <dgm:prSet presAssocID="{B77FE166-39E0-4E51-B4B3-D735A72065CB}" presName="rootText" presStyleLbl="node3" presStyleIdx="8" presStyleCnt="12" custScaleY="79782">
        <dgm:presLayoutVars>
          <dgm:chPref val="3"/>
        </dgm:presLayoutVars>
      </dgm:prSet>
      <dgm:spPr>
        <a:prstGeom prst="roundRect">
          <a:avLst/>
        </a:prstGeom>
      </dgm:spPr>
    </dgm:pt>
    <dgm:pt modelId="{8AC68B8C-7C4C-4C88-BF23-922C8F3660C8}" type="pres">
      <dgm:prSet presAssocID="{B77FE166-39E0-4E51-B4B3-D735A72065CB}" presName="rootConnector" presStyleLbl="node3" presStyleIdx="8" presStyleCnt="12"/>
      <dgm:spPr/>
    </dgm:pt>
    <dgm:pt modelId="{89E5B16B-CC9C-4989-9017-18C1839E301C}" type="pres">
      <dgm:prSet presAssocID="{B77FE166-39E0-4E51-B4B3-D735A72065CB}" presName="hierChild4" presStyleCnt="0"/>
      <dgm:spPr/>
    </dgm:pt>
    <dgm:pt modelId="{8310F27A-3A98-40D6-B013-748D373175C1}" type="pres">
      <dgm:prSet presAssocID="{B77FE166-39E0-4E51-B4B3-D735A72065CB}" presName="hierChild5" presStyleCnt="0"/>
      <dgm:spPr/>
    </dgm:pt>
    <dgm:pt modelId="{E5CD5F53-F576-471C-9B76-C8193380727F}" type="pres">
      <dgm:prSet presAssocID="{8AEB3DE7-3D91-4B7B-AA63-FD1F25AE72CD}" presName="hierChild5" presStyleCnt="0"/>
      <dgm:spPr/>
    </dgm:pt>
    <dgm:pt modelId="{DCAAA4B7-DD73-4F81-832E-BCD9B3FBFAAD}" type="pres">
      <dgm:prSet presAssocID="{60F0C2AA-3182-4A2A-829A-1FC919C099D8}" presName="Name37" presStyleLbl="parChTrans1D2" presStyleIdx="3" presStyleCnt="4"/>
      <dgm:spPr/>
    </dgm:pt>
    <dgm:pt modelId="{1A474241-D9D3-495A-853E-F4650F7492DF}" type="pres">
      <dgm:prSet presAssocID="{5D9A5975-676B-43B2-AB61-8360447D7FE5}" presName="hierRoot2" presStyleCnt="0">
        <dgm:presLayoutVars>
          <dgm:hierBranch val="init"/>
        </dgm:presLayoutVars>
      </dgm:prSet>
      <dgm:spPr/>
    </dgm:pt>
    <dgm:pt modelId="{BC338E88-6AAF-4DCB-9FAA-41925F62034F}" type="pres">
      <dgm:prSet presAssocID="{5D9A5975-676B-43B2-AB61-8360447D7FE5}" presName="rootComposite" presStyleCnt="0"/>
      <dgm:spPr/>
    </dgm:pt>
    <dgm:pt modelId="{C6A966AF-004B-42C6-9ED0-6DAC7726796F}" type="pres">
      <dgm:prSet presAssocID="{5D9A5975-676B-43B2-AB61-8360447D7FE5}" presName="rootText" presStyleLbl="node2" presStyleIdx="3" presStyleCnt="4" custScaleY="71888">
        <dgm:presLayoutVars>
          <dgm:chPref val="3"/>
        </dgm:presLayoutVars>
      </dgm:prSet>
      <dgm:spPr>
        <a:prstGeom prst="roundRect">
          <a:avLst/>
        </a:prstGeom>
      </dgm:spPr>
    </dgm:pt>
    <dgm:pt modelId="{6695BB9F-A001-4BF1-800F-EF12AB617719}" type="pres">
      <dgm:prSet presAssocID="{5D9A5975-676B-43B2-AB61-8360447D7FE5}" presName="rootConnector" presStyleLbl="node2" presStyleIdx="3" presStyleCnt="4"/>
      <dgm:spPr/>
    </dgm:pt>
    <dgm:pt modelId="{D0082687-E22C-4B15-9863-96E9A0D43E55}" type="pres">
      <dgm:prSet presAssocID="{5D9A5975-676B-43B2-AB61-8360447D7FE5}" presName="hierChild4" presStyleCnt="0"/>
      <dgm:spPr/>
    </dgm:pt>
    <dgm:pt modelId="{0C3A718A-0004-4759-A22D-568616747135}" type="pres">
      <dgm:prSet presAssocID="{3CEEC69D-05C1-44DD-A85F-1D0D87F3EFDB}" presName="Name37" presStyleLbl="parChTrans1D3" presStyleIdx="9" presStyleCnt="12"/>
      <dgm:spPr/>
    </dgm:pt>
    <dgm:pt modelId="{16B8ADAA-C27F-4E6C-A285-F89231ECE94E}" type="pres">
      <dgm:prSet presAssocID="{133EBBDD-2B4B-454E-8A84-F3D150F57122}" presName="hierRoot2" presStyleCnt="0">
        <dgm:presLayoutVars>
          <dgm:hierBranch val="init"/>
        </dgm:presLayoutVars>
      </dgm:prSet>
      <dgm:spPr/>
    </dgm:pt>
    <dgm:pt modelId="{5F9BCAFD-4DA0-4BD9-9A34-EE47A6AAF413}" type="pres">
      <dgm:prSet presAssocID="{133EBBDD-2B4B-454E-8A84-F3D150F57122}" presName="rootComposite" presStyleCnt="0"/>
      <dgm:spPr/>
    </dgm:pt>
    <dgm:pt modelId="{8D6DD3B9-DBB9-4D03-A2FA-C78DC56AD8C6}" type="pres">
      <dgm:prSet presAssocID="{133EBBDD-2B4B-454E-8A84-F3D150F57122}" presName="rootText" presStyleLbl="node3" presStyleIdx="9" presStyleCnt="12" custScaleY="79782">
        <dgm:presLayoutVars>
          <dgm:chPref val="3"/>
        </dgm:presLayoutVars>
      </dgm:prSet>
      <dgm:spPr>
        <a:prstGeom prst="roundRect">
          <a:avLst/>
        </a:prstGeom>
      </dgm:spPr>
    </dgm:pt>
    <dgm:pt modelId="{F64F5695-1DD6-42C4-9C1E-FD48F5CC7076}" type="pres">
      <dgm:prSet presAssocID="{133EBBDD-2B4B-454E-8A84-F3D150F57122}" presName="rootConnector" presStyleLbl="node3" presStyleIdx="9" presStyleCnt="12"/>
      <dgm:spPr/>
    </dgm:pt>
    <dgm:pt modelId="{5A9060DA-EA28-429F-85E8-38FBF3A71656}" type="pres">
      <dgm:prSet presAssocID="{133EBBDD-2B4B-454E-8A84-F3D150F57122}" presName="hierChild4" presStyleCnt="0"/>
      <dgm:spPr/>
    </dgm:pt>
    <dgm:pt modelId="{27EB4389-72AC-E54F-86E1-663501D2E712}" type="pres">
      <dgm:prSet presAssocID="{7B58F47D-A824-014B-9F63-B339E74EB222}" presName="Name37" presStyleLbl="parChTrans1D4" presStyleIdx="4" presStyleCnt="12"/>
      <dgm:spPr/>
    </dgm:pt>
    <dgm:pt modelId="{A0881522-409B-8545-873F-3A9D15D3D4D4}" type="pres">
      <dgm:prSet presAssocID="{2F653964-4FAE-344C-97CF-C6947778F3B1}" presName="hierRoot2" presStyleCnt="0">
        <dgm:presLayoutVars>
          <dgm:hierBranch val="init"/>
        </dgm:presLayoutVars>
      </dgm:prSet>
      <dgm:spPr/>
    </dgm:pt>
    <dgm:pt modelId="{83FF096D-4BE4-A14B-8804-28AE61C97DA9}" type="pres">
      <dgm:prSet presAssocID="{2F653964-4FAE-344C-97CF-C6947778F3B1}" presName="rootComposite" presStyleCnt="0"/>
      <dgm:spPr/>
    </dgm:pt>
    <dgm:pt modelId="{65D0BF24-4641-A142-8638-6E782C7A80E9}" type="pres">
      <dgm:prSet presAssocID="{2F653964-4FAE-344C-97CF-C6947778F3B1}" presName="rootText" presStyleLbl="node4" presStyleIdx="4" presStyleCnt="12" custScaleX="99728" custScaleY="79782" custLinFactNeighborX="-5528" custLinFactNeighborY="-1">
        <dgm:presLayoutVars>
          <dgm:chPref val="3"/>
        </dgm:presLayoutVars>
      </dgm:prSet>
      <dgm:spPr>
        <a:prstGeom prst="roundRect">
          <a:avLst/>
        </a:prstGeom>
      </dgm:spPr>
    </dgm:pt>
    <dgm:pt modelId="{9F69B6D9-9A6F-BE4A-96D6-20C2331EE9EC}" type="pres">
      <dgm:prSet presAssocID="{2F653964-4FAE-344C-97CF-C6947778F3B1}" presName="rootConnector" presStyleLbl="node4" presStyleIdx="4" presStyleCnt="12"/>
      <dgm:spPr/>
    </dgm:pt>
    <dgm:pt modelId="{AE2F46E5-DFED-A44F-856B-EC7124D0DCFC}" type="pres">
      <dgm:prSet presAssocID="{2F653964-4FAE-344C-97CF-C6947778F3B1}" presName="hierChild4" presStyleCnt="0"/>
      <dgm:spPr/>
    </dgm:pt>
    <dgm:pt modelId="{B008C83A-FFF5-4942-826A-EFD76C20A8A9}" type="pres">
      <dgm:prSet presAssocID="{2F653964-4FAE-344C-97CF-C6947778F3B1}" presName="hierChild5" presStyleCnt="0"/>
      <dgm:spPr/>
    </dgm:pt>
    <dgm:pt modelId="{7E6538CC-4771-4AAD-9858-086492EDD216}" type="pres">
      <dgm:prSet presAssocID="{133EBBDD-2B4B-454E-8A84-F3D150F57122}" presName="hierChild5" presStyleCnt="0"/>
      <dgm:spPr/>
    </dgm:pt>
    <dgm:pt modelId="{3BFE527F-2B23-40C9-91B8-BBFCC1453F32}" type="pres">
      <dgm:prSet presAssocID="{4735ADFB-3394-4CEB-891D-F39B7A141D84}" presName="Name37" presStyleLbl="parChTrans1D3" presStyleIdx="10" presStyleCnt="12"/>
      <dgm:spPr/>
    </dgm:pt>
    <dgm:pt modelId="{53AA71E2-FE6D-4BDF-9748-64A05D72FA96}" type="pres">
      <dgm:prSet presAssocID="{15C01505-962F-44DE-B8C1-BE72EAAE3E7B}" presName="hierRoot2" presStyleCnt="0">
        <dgm:presLayoutVars>
          <dgm:hierBranch val="init"/>
        </dgm:presLayoutVars>
      </dgm:prSet>
      <dgm:spPr/>
    </dgm:pt>
    <dgm:pt modelId="{E702AFCD-D4C1-4D62-B292-671AE58A27D6}" type="pres">
      <dgm:prSet presAssocID="{15C01505-962F-44DE-B8C1-BE72EAAE3E7B}" presName="rootComposite" presStyleCnt="0"/>
      <dgm:spPr/>
    </dgm:pt>
    <dgm:pt modelId="{BBFAD773-4FC1-4063-8222-313D7AAE25E3}" type="pres">
      <dgm:prSet presAssocID="{15C01505-962F-44DE-B8C1-BE72EAAE3E7B}" presName="rootText" presStyleLbl="node3" presStyleIdx="10" presStyleCnt="12" custScaleY="80052">
        <dgm:presLayoutVars>
          <dgm:chPref val="3"/>
        </dgm:presLayoutVars>
      </dgm:prSet>
      <dgm:spPr>
        <a:prstGeom prst="roundRect">
          <a:avLst/>
        </a:prstGeom>
      </dgm:spPr>
    </dgm:pt>
    <dgm:pt modelId="{9EB01EE4-CAFC-4959-A460-4A610D5E2A98}" type="pres">
      <dgm:prSet presAssocID="{15C01505-962F-44DE-B8C1-BE72EAAE3E7B}" presName="rootConnector" presStyleLbl="node3" presStyleIdx="10" presStyleCnt="12"/>
      <dgm:spPr/>
    </dgm:pt>
    <dgm:pt modelId="{A1298FEC-9AD2-41B7-B4A0-79C6D3A1DA81}" type="pres">
      <dgm:prSet presAssocID="{15C01505-962F-44DE-B8C1-BE72EAAE3E7B}" presName="hierChild4" presStyleCnt="0"/>
      <dgm:spPr/>
    </dgm:pt>
    <dgm:pt modelId="{40021312-2CDC-4B6D-AB02-8ECA84F34F56}" type="pres">
      <dgm:prSet presAssocID="{C3D0091C-FDA0-4D97-BC3D-1E2D61352B24}" presName="Name37" presStyleLbl="parChTrans1D4" presStyleIdx="5" presStyleCnt="12"/>
      <dgm:spPr/>
    </dgm:pt>
    <dgm:pt modelId="{DBDA5171-89D0-402A-A2EC-BA61E7AD5A31}" type="pres">
      <dgm:prSet presAssocID="{12F7B6EC-D5AD-4E9A-8381-8FA4F2FD5427}" presName="hierRoot2" presStyleCnt="0">
        <dgm:presLayoutVars>
          <dgm:hierBranch val="init"/>
        </dgm:presLayoutVars>
      </dgm:prSet>
      <dgm:spPr/>
    </dgm:pt>
    <dgm:pt modelId="{D337A19D-B712-4E0F-8EB7-4E280B8A2051}" type="pres">
      <dgm:prSet presAssocID="{12F7B6EC-D5AD-4E9A-8381-8FA4F2FD5427}" presName="rootComposite" presStyleCnt="0"/>
      <dgm:spPr/>
    </dgm:pt>
    <dgm:pt modelId="{C65D57AE-E987-4616-AEC0-5F261D821E4D}" type="pres">
      <dgm:prSet presAssocID="{12F7B6EC-D5AD-4E9A-8381-8FA4F2FD5427}" presName="rootText" presStyleLbl="node4" presStyleIdx="5" presStyleCnt="12" custScaleY="80052">
        <dgm:presLayoutVars>
          <dgm:chPref val="3"/>
        </dgm:presLayoutVars>
      </dgm:prSet>
      <dgm:spPr>
        <a:prstGeom prst="roundRect">
          <a:avLst/>
        </a:prstGeom>
      </dgm:spPr>
    </dgm:pt>
    <dgm:pt modelId="{CD5A7F54-B94F-4C1E-802C-D450B3FFA324}" type="pres">
      <dgm:prSet presAssocID="{12F7B6EC-D5AD-4E9A-8381-8FA4F2FD5427}" presName="rootConnector" presStyleLbl="node4" presStyleIdx="5" presStyleCnt="12"/>
      <dgm:spPr/>
    </dgm:pt>
    <dgm:pt modelId="{F60662EB-6091-4983-8B01-92FB7691BCC6}" type="pres">
      <dgm:prSet presAssocID="{12F7B6EC-D5AD-4E9A-8381-8FA4F2FD5427}" presName="hierChild4" presStyleCnt="0"/>
      <dgm:spPr/>
    </dgm:pt>
    <dgm:pt modelId="{898DD653-B537-49F7-BF7C-78958646225F}" type="pres">
      <dgm:prSet presAssocID="{12F7B6EC-D5AD-4E9A-8381-8FA4F2FD5427}" presName="hierChild5" presStyleCnt="0"/>
      <dgm:spPr/>
    </dgm:pt>
    <dgm:pt modelId="{4D59AE20-6D33-473D-8727-522C73B45E0D}" type="pres">
      <dgm:prSet presAssocID="{8E8947B0-681A-44F1-97DB-AC328FFAB7F4}" presName="Name37" presStyleLbl="parChTrans1D4" presStyleIdx="6" presStyleCnt="12"/>
      <dgm:spPr/>
    </dgm:pt>
    <dgm:pt modelId="{D84A4B7E-CEC7-4585-AC35-63DC6C663F60}" type="pres">
      <dgm:prSet presAssocID="{2371E5E6-1E73-4E44-8B67-BAA2BBA07617}" presName="hierRoot2" presStyleCnt="0">
        <dgm:presLayoutVars>
          <dgm:hierBranch val="init"/>
        </dgm:presLayoutVars>
      </dgm:prSet>
      <dgm:spPr/>
    </dgm:pt>
    <dgm:pt modelId="{290FD7F1-74B1-4604-805F-C46BE60002D6}" type="pres">
      <dgm:prSet presAssocID="{2371E5E6-1E73-4E44-8B67-BAA2BBA07617}" presName="rootComposite" presStyleCnt="0"/>
      <dgm:spPr/>
    </dgm:pt>
    <dgm:pt modelId="{DB72B04C-D893-41AC-86B2-0B8FA1320F4F}" type="pres">
      <dgm:prSet presAssocID="{2371E5E6-1E73-4E44-8B67-BAA2BBA07617}" presName="rootText" presStyleLbl="node4" presStyleIdx="6" presStyleCnt="12" custScaleY="80052">
        <dgm:presLayoutVars>
          <dgm:chPref val="3"/>
        </dgm:presLayoutVars>
      </dgm:prSet>
      <dgm:spPr>
        <a:prstGeom prst="roundRect">
          <a:avLst/>
        </a:prstGeom>
      </dgm:spPr>
    </dgm:pt>
    <dgm:pt modelId="{F41E85A7-40D8-4018-B81A-A1DBCF7D2F61}" type="pres">
      <dgm:prSet presAssocID="{2371E5E6-1E73-4E44-8B67-BAA2BBA07617}" presName="rootConnector" presStyleLbl="node4" presStyleIdx="6" presStyleCnt="12"/>
      <dgm:spPr/>
    </dgm:pt>
    <dgm:pt modelId="{163728B3-FEF5-448B-BBB0-118CC8856853}" type="pres">
      <dgm:prSet presAssocID="{2371E5E6-1E73-4E44-8B67-BAA2BBA07617}" presName="hierChild4" presStyleCnt="0"/>
      <dgm:spPr/>
    </dgm:pt>
    <dgm:pt modelId="{035E4C1A-ACBA-4EEE-B8E6-ED6806ED4789}" type="pres">
      <dgm:prSet presAssocID="{2371E5E6-1E73-4E44-8B67-BAA2BBA07617}" presName="hierChild5" presStyleCnt="0"/>
      <dgm:spPr/>
    </dgm:pt>
    <dgm:pt modelId="{090F0CC9-669A-4E4C-93A0-7EEAEA095584}" type="pres">
      <dgm:prSet presAssocID="{15C01505-962F-44DE-B8C1-BE72EAAE3E7B}" presName="hierChild5" presStyleCnt="0"/>
      <dgm:spPr/>
    </dgm:pt>
    <dgm:pt modelId="{D477172E-5B04-47C7-8E19-A707170A76D1}" type="pres">
      <dgm:prSet presAssocID="{ECB2A5A6-E3D4-48F1-B53C-71FBFA9512C9}" presName="Name37" presStyleLbl="parChTrans1D3" presStyleIdx="11" presStyleCnt="12"/>
      <dgm:spPr/>
    </dgm:pt>
    <dgm:pt modelId="{C78B2865-BFFC-4854-955E-92E8459B83E2}" type="pres">
      <dgm:prSet presAssocID="{687C14BC-2BF5-4784-B84A-672E4820347C}" presName="hierRoot2" presStyleCnt="0">
        <dgm:presLayoutVars>
          <dgm:hierBranch val="init"/>
        </dgm:presLayoutVars>
      </dgm:prSet>
      <dgm:spPr/>
    </dgm:pt>
    <dgm:pt modelId="{A1A8C660-6A7B-4ABB-A400-8F75F851DD63}" type="pres">
      <dgm:prSet presAssocID="{687C14BC-2BF5-4784-B84A-672E4820347C}" presName="rootComposite" presStyleCnt="0"/>
      <dgm:spPr/>
    </dgm:pt>
    <dgm:pt modelId="{8733DC25-B656-4A20-9F53-6554E127E628}" type="pres">
      <dgm:prSet presAssocID="{687C14BC-2BF5-4784-B84A-672E4820347C}" presName="rootText" presStyleLbl="node3" presStyleIdx="11" presStyleCnt="12" custScaleY="80052">
        <dgm:presLayoutVars>
          <dgm:chPref val="3"/>
        </dgm:presLayoutVars>
      </dgm:prSet>
      <dgm:spPr>
        <a:prstGeom prst="roundRect">
          <a:avLst/>
        </a:prstGeom>
      </dgm:spPr>
    </dgm:pt>
    <dgm:pt modelId="{5823CB12-6A1E-4441-A37C-15AB2E246B61}" type="pres">
      <dgm:prSet presAssocID="{687C14BC-2BF5-4784-B84A-672E4820347C}" presName="rootConnector" presStyleLbl="node3" presStyleIdx="11" presStyleCnt="12"/>
      <dgm:spPr/>
    </dgm:pt>
    <dgm:pt modelId="{BE90625D-B355-4F7B-B46B-5C58122AE0D1}" type="pres">
      <dgm:prSet presAssocID="{687C14BC-2BF5-4784-B84A-672E4820347C}" presName="hierChild4" presStyleCnt="0"/>
      <dgm:spPr/>
    </dgm:pt>
    <dgm:pt modelId="{7DDCA4BE-9E3F-4902-ACAA-D0DC82997616}" type="pres">
      <dgm:prSet presAssocID="{AFE21F0A-FCCD-4760-9DAD-B42833ED9456}" presName="Name37" presStyleLbl="parChTrans1D4" presStyleIdx="7" presStyleCnt="12"/>
      <dgm:spPr/>
    </dgm:pt>
    <dgm:pt modelId="{B801C548-70B5-4481-BECB-CABE363672D9}" type="pres">
      <dgm:prSet presAssocID="{086C98E9-B927-4383-ADC5-3AC5CA95603B}" presName="hierRoot2" presStyleCnt="0">
        <dgm:presLayoutVars>
          <dgm:hierBranch val="init"/>
        </dgm:presLayoutVars>
      </dgm:prSet>
      <dgm:spPr/>
    </dgm:pt>
    <dgm:pt modelId="{CEDAAB31-59B6-493C-B020-2E374846627D}" type="pres">
      <dgm:prSet presAssocID="{086C98E9-B927-4383-ADC5-3AC5CA95603B}" presName="rootComposite" presStyleCnt="0"/>
      <dgm:spPr/>
    </dgm:pt>
    <dgm:pt modelId="{0D0E8C0B-ECAE-4FAA-A4C4-8133595F3C15}" type="pres">
      <dgm:prSet presAssocID="{086C98E9-B927-4383-ADC5-3AC5CA95603B}" presName="rootText" presStyleLbl="node4" presStyleIdx="7" presStyleCnt="12" custScaleY="80052">
        <dgm:presLayoutVars>
          <dgm:chPref val="3"/>
        </dgm:presLayoutVars>
      </dgm:prSet>
      <dgm:spPr>
        <a:prstGeom prst="roundRect">
          <a:avLst/>
        </a:prstGeom>
      </dgm:spPr>
    </dgm:pt>
    <dgm:pt modelId="{3DAAA5A1-4308-4A5E-A3FE-6F16BF3DB973}" type="pres">
      <dgm:prSet presAssocID="{086C98E9-B927-4383-ADC5-3AC5CA95603B}" presName="rootConnector" presStyleLbl="node4" presStyleIdx="7" presStyleCnt="12"/>
      <dgm:spPr/>
    </dgm:pt>
    <dgm:pt modelId="{6B507452-F46C-4E9F-8695-190443EA13C8}" type="pres">
      <dgm:prSet presAssocID="{086C98E9-B927-4383-ADC5-3AC5CA95603B}" presName="hierChild4" presStyleCnt="0"/>
      <dgm:spPr/>
    </dgm:pt>
    <dgm:pt modelId="{CDAB63F6-F775-4CC8-8ABD-5FC381619AC2}" type="pres">
      <dgm:prSet presAssocID="{2ED7E990-140A-4068-87D5-AEEC47259BE1}" presName="Name37" presStyleLbl="parChTrans1D4" presStyleIdx="8" presStyleCnt="12"/>
      <dgm:spPr/>
    </dgm:pt>
    <dgm:pt modelId="{E501B334-C196-497E-8066-892316DAA1BA}" type="pres">
      <dgm:prSet presAssocID="{737B4954-10FD-4505-956D-80B7331B1E97}" presName="hierRoot2" presStyleCnt="0">
        <dgm:presLayoutVars>
          <dgm:hierBranch val="init"/>
        </dgm:presLayoutVars>
      </dgm:prSet>
      <dgm:spPr/>
    </dgm:pt>
    <dgm:pt modelId="{067AD79C-9372-42B3-A918-87F5F44E6659}" type="pres">
      <dgm:prSet presAssocID="{737B4954-10FD-4505-956D-80B7331B1E97}" presName="rootComposite" presStyleCnt="0"/>
      <dgm:spPr/>
    </dgm:pt>
    <dgm:pt modelId="{5939C208-395E-41E0-8173-0628FD959E51}" type="pres">
      <dgm:prSet presAssocID="{737B4954-10FD-4505-956D-80B7331B1E97}" presName="rootText" presStyleLbl="node4" presStyleIdx="8" presStyleCnt="12" custScaleY="80052">
        <dgm:presLayoutVars>
          <dgm:chPref val="3"/>
        </dgm:presLayoutVars>
      </dgm:prSet>
      <dgm:spPr>
        <a:prstGeom prst="roundRect">
          <a:avLst/>
        </a:prstGeom>
      </dgm:spPr>
    </dgm:pt>
    <dgm:pt modelId="{24B1BECE-712A-4782-94F1-D04E09A6861A}" type="pres">
      <dgm:prSet presAssocID="{737B4954-10FD-4505-956D-80B7331B1E97}" presName="rootConnector" presStyleLbl="node4" presStyleIdx="8" presStyleCnt="12"/>
      <dgm:spPr/>
    </dgm:pt>
    <dgm:pt modelId="{AA6901FD-0334-41B3-99BD-C629A2985E66}" type="pres">
      <dgm:prSet presAssocID="{737B4954-10FD-4505-956D-80B7331B1E97}" presName="hierChild4" presStyleCnt="0"/>
      <dgm:spPr/>
    </dgm:pt>
    <dgm:pt modelId="{367AC714-D021-4446-B901-4CD85171773E}" type="pres">
      <dgm:prSet presAssocID="{2F297961-E957-47D1-8AD0-EDAC8863AD8C}" presName="Name37" presStyleLbl="parChTrans1D4" presStyleIdx="9" presStyleCnt="12"/>
      <dgm:spPr/>
    </dgm:pt>
    <dgm:pt modelId="{E47013B4-CE1E-4170-A115-6E9E42937BC9}" type="pres">
      <dgm:prSet presAssocID="{2151CB0C-3919-4914-9324-166C121DBF9A}" presName="hierRoot2" presStyleCnt="0">
        <dgm:presLayoutVars>
          <dgm:hierBranch val="init"/>
        </dgm:presLayoutVars>
      </dgm:prSet>
      <dgm:spPr/>
    </dgm:pt>
    <dgm:pt modelId="{574B510E-C491-4654-9DE8-605560DE284E}" type="pres">
      <dgm:prSet presAssocID="{2151CB0C-3919-4914-9324-166C121DBF9A}" presName="rootComposite" presStyleCnt="0"/>
      <dgm:spPr/>
    </dgm:pt>
    <dgm:pt modelId="{AE318CA4-06AD-413F-AA78-1D7F7373C629}" type="pres">
      <dgm:prSet presAssocID="{2151CB0C-3919-4914-9324-166C121DBF9A}" presName="rootText" presStyleLbl="node4" presStyleIdx="9" presStyleCnt="12" custScaleY="80052">
        <dgm:presLayoutVars>
          <dgm:chPref val="3"/>
        </dgm:presLayoutVars>
      </dgm:prSet>
      <dgm:spPr>
        <a:prstGeom prst="roundRect">
          <a:avLst/>
        </a:prstGeom>
      </dgm:spPr>
    </dgm:pt>
    <dgm:pt modelId="{398C47DF-D3AE-476E-8A2A-A11B5C48620C}" type="pres">
      <dgm:prSet presAssocID="{2151CB0C-3919-4914-9324-166C121DBF9A}" presName="rootConnector" presStyleLbl="node4" presStyleIdx="9" presStyleCnt="12"/>
      <dgm:spPr/>
    </dgm:pt>
    <dgm:pt modelId="{851A7115-0B14-4379-B5D9-399F0D84A573}" type="pres">
      <dgm:prSet presAssocID="{2151CB0C-3919-4914-9324-166C121DBF9A}" presName="hierChild4" presStyleCnt="0"/>
      <dgm:spPr/>
    </dgm:pt>
    <dgm:pt modelId="{637F7D00-CBC3-48E3-B433-8C229B104CE2}" type="pres">
      <dgm:prSet presAssocID="{149A3176-BFEE-48F3-AF3A-7FBC8575C8E5}" presName="Name37" presStyleLbl="parChTrans1D4" presStyleIdx="10" presStyleCnt="12"/>
      <dgm:spPr/>
    </dgm:pt>
    <dgm:pt modelId="{F67265B5-EB1E-46BB-84C2-1258CAB7A34F}" type="pres">
      <dgm:prSet presAssocID="{7C6E298E-3E36-426A-8413-A8329802669E}" presName="hierRoot2" presStyleCnt="0">
        <dgm:presLayoutVars>
          <dgm:hierBranch val="init"/>
        </dgm:presLayoutVars>
      </dgm:prSet>
      <dgm:spPr/>
    </dgm:pt>
    <dgm:pt modelId="{B58C8A43-FF1B-4E64-95B6-F41BB42528AA}" type="pres">
      <dgm:prSet presAssocID="{7C6E298E-3E36-426A-8413-A8329802669E}" presName="rootComposite" presStyleCnt="0"/>
      <dgm:spPr/>
    </dgm:pt>
    <dgm:pt modelId="{7000CA82-E85E-4DD0-A524-DC00F980E9FF}" type="pres">
      <dgm:prSet presAssocID="{7C6E298E-3E36-426A-8413-A8329802669E}" presName="rootText" presStyleLbl="node4" presStyleIdx="10" presStyleCnt="12" custScaleY="80052" custLinFactX="-28856" custLinFactNeighborX="-100000" custLinFactNeighborY="14120">
        <dgm:presLayoutVars>
          <dgm:chPref val="3"/>
        </dgm:presLayoutVars>
      </dgm:prSet>
      <dgm:spPr>
        <a:prstGeom prst="roundRect">
          <a:avLst/>
        </a:prstGeom>
      </dgm:spPr>
    </dgm:pt>
    <dgm:pt modelId="{2DD0950C-59D9-40D3-8C50-312D62D0446D}" type="pres">
      <dgm:prSet presAssocID="{7C6E298E-3E36-426A-8413-A8329802669E}" presName="rootConnector" presStyleLbl="node4" presStyleIdx="10" presStyleCnt="12"/>
      <dgm:spPr/>
    </dgm:pt>
    <dgm:pt modelId="{91C94D75-0B86-4BE2-BDC0-D4E11619AD97}" type="pres">
      <dgm:prSet presAssocID="{7C6E298E-3E36-426A-8413-A8329802669E}" presName="hierChild4" presStyleCnt="0"/>
      <dgm:spPr/>
    </dgm:pt>
    <dgm:pt modelId="{9CE1F8A7-9F61-4473-B766-53730FF23E1E}" type="pres">
      <dgm:prSet presAssocID="{7C6E298E-3E36-426A-8413-A8329802669E}" presName="hierChild5" presStyleCnt="0"/>
      <dgm:spPr/>
    </dgm:pt>
    <dgm:pt modelId="{40832564-640D-4ECC-90FB-55C0DA7A1A8E}" type="pres">
      <dgm:prSet presAssocID="{2CA9202D-978C-4943-8F62-C0F2ADC73F01}" presName="Name37" presStyleLbl="parChTrans1D4" presStyleIdx="11" presStyleCnt="12"/>
      <dgm:spPr/>
    </dgm:pt>
    <dgm:pt modelId="{2D60A905-2F76-48E6-A3D3-FBD385687A72}" type="pres">
      <dgm:prSet presAssocID="{174B2E9F-34D0-4AB2-92B3-E1C5DFF55321}" presName="hierRoot2" presStyleCnt="0">
        <dgm:presLayoutVars>
          <dgm:hierBranch val="init"/>
        </dgm:presLayoutVars>
      </dgm:prSet>
      <dgm:spPr/>
    </dgm:pt>
    <dgm:pt modelId="{0225E0E6-17A9-4EC8-AFB6-C7EFC1102703}" type="pres">
      <dgm:prSet presAssocID="{174B2E9F-34D0-4AB2-92B3-E1C5DFF55321}" presName="rootComposite" presStyleCnt="0"/>
      <dgm:spPr/>
    </dgm:pt>
    <dgm:pt modelId="{849136A6-C5F8-4728-A031-48CA37878836}" type="pres">
      <dgm:prSet presAssocID="{174B2E9F-34D0-4AB2-92B3-E1C5DFF55321}" presName="rootText" presStyleLbl="node4" presStyleIdx="11" presStyleCnt="12" custScaleY="80052" custLinFactY="-7018" custLinFactNeighborX="-671" custLinFactNeighborY="-100000">
        <dgm:presLayoutVars>
          <dgm:chPref val="3"/>
        </dgm:presLayoutVars>
      </dgm:prSet>
      <dgm:spPr>
        <a:prstGeom prst="roundRect">
          <a:avLst/>
        </a:prstGeom>
      </dgm:spPr>
    </dgm:pt>
    <dgm:pt modelId="{0A4913EB-6D84-424A-AE6B-1D2539FD1179}" type="pres">
      <dgm:prSet presAssocID="{174B2E9F-34D0-4AB2-92B3-E1C5DFF55321}" presName="rootConnector" presStyleLbl="node4" presStyleIdx="11" presStyleCnt="12"/>
      <dgm:spPr/>
    </dgm:pt>
    <dgm:pt modelId="{E9C154E1-4310-4E9D-A4F7-407AF6B0B6D5}" type="pres">
      <dgm:prSet presAssocID="{174B2E9F-34D0-4AB2-92B3-E1C5DFF55321}" presName="hierChild4" presStyleCnt="0"/>
      <dgm:spPr/>
    </dgm:pt>
    <dgm:pt modelId="{C495C957-974A-4BFF-8D98-13F94B5B7AE4}" type="pres">
      <dgm:prSet presAssocID="{174B2E9F-34D0-4AB2-92B3-E1C5DFF55321}" presName="hierChild5" presStyleCnt="0"/>
      <dgm:spPr/>
    </dgm:pt>
    <dgm:pt modelId="{4D191FF6-4ED7-4E3E-9FAC-5D6CE1C20BD1}" type="pres">
      <dgm:prSet presAssocID="{2151CB0C-3919-4914-9324-166C121DBF9A}" presName="hierChild5" presStyleCnt="0"/>
      <dgm:spPr/>
    </dgm:pt>
    <dgm:pt modelId="{CFCD6068-E744-42EB-BE53-DED963A63AE3}" type="pres">
      <dgm:prSet presAssocID="{737B4954-10FD-4505-956D-80B7331B1E97}" presName="hierChild5" presStyleCnt="0"/>
      <dgm:spPr/>
    </dgm:pt>
    <dgm:pt modelId="{BEF2515E-BD2D-4F21-AAB5-38E5994E1C21}" type="pres">
      <dgm:prSet presAssocID="{086C98E9-B927-4383-ADC5-3AC5CA95603B}" presName="hierChild5" presStyleCnt="0"/>
      <dgm:spPr/>
    </dgm:pt>
    <dgm:pt modelId="{90D155D9-96D8-41FF-8DEE-29F8088DD735}" type="pres">
      <dgm:prSet presAssocID="{687C14BC-2BF5-4784-B84A-672E4820347C}" presName="hierChild5" presStyleCnt="0"/>
      <dgm:spPr/>
    </dgm:pt>
    <dgm:pt modelId="{3A652D88-7240-43AE-9173-C4E28402E2D9}" type="pres">
      <dgm:prSet presAssocID="{5D9A5975-676B-43B2-AB61-8360447D7FE5}" presName="hierChild5" presStyleCnt="0"/>
      <dgm:spPr/>
    </dgm:pt>
    <dgm:pt modelId="{9EFED0AA-52A1-4072-B9C6-5CAC87FB2EC6}" type="pres">
      <dgm:prSet presAssocID="{C58B75D7-5B18-4EDC-B766-AFC9B84DB25F}" presName="hierChild3" presStyleCnt="0"/>
      <dgm:spPr/>
    </dgm:pt>
  </dgm:ptLst>
  <dgm:cxnLst>
    <dgm:cxn modelId="{477AC503-341B-4069-8489-1C8EDB6B4FF2}" srcId="{15C01505-962F-44DE-B8C1-BE72EAAE3E7B}" destId="{2371E5E6-1E73-4E44-8B67-BAA2BBA07617}" srcOrd="1" destOrd="0" parTransId="{8E8947B0-681A-44F1-97DB-AC328FFAB7F4}" sibTransId="{AF534576-5517-43D5-9237-5EAFC5E65177}"/>
    <dgm:cxn modelId="{108E1106-9B8E-453F-B0EB-1D8A228AC298}" srcId="{5D9A5975-676B-43B2-AB61-8360447D7FE5}" destId="{687C14BC-2BF5-4784-B84A-672E4820347C}" srcOrd="2" destOrd="0" parTransId="{ECB2A5A6-E3D4-48F1-B53C-71FBFA9512C9}" sibTransId="{E5F23846-1071-40AD-A409-B3EA3095751D}"/>
    <dgm:cxn modelId="{337F8B08-3057-4920-8687-255D46B5D71B}" srcId="{48B1C3C2-2413-439B-9EF0-EF1DFCF49C99}" destId="{B5F41D81-AEF6-487F-9FE9-3CBD1280B3DC}" srcOrd="1" destOrd="0" parTransId="{5BCBFA43-54E8-4873-9C34-4F9E4CB29A0B}" sibTransId="{04F4A8BA-6C96-469D-9586-886C232A348D}"/>
    <dgm:cxn modelId="{E9413C09-09A8-4AB0-8921-9B3273537299}" type="presOf" srcId="{5D9A5975-676B-43B2-AB61-8360447D7FE5}" destId="{6695BB9F-A001-4BF1-800F-EF12AB617719}" srcOrd="1" destOrd="0" presId="urn:microsoft.com/office/officeart/2005/8/layout/orgChart1"/>
    <dgm:cxn modelId="{411CBC0D-8E07-42C0-969D-B060386BC51C}" srcId="{8AEB3DE7-3D91-4B7B-AA63-FD1F25AE72CD}" destId="{B77FE166-39E0-4E51-B4B3-D735A72065CB}" srcOrd="3" destOrd="0" parTransId="{097B39E4-3408-472E-A0AE-954B03FCD3B5}" sibTransId="{D69BB6FD-5921-4E07-9F96-D0D3A650A6EB}"/>
    <dgm:cxn modelId="{399DEB0F-FDB9-4A9F-8954-4BBFA995821F}" type="presOf" srcId="{3C4E392F-8F69-4CCC-B28C-5C0D77C01423}" destId="{6ADC10E9-887B-4B31-8AE1-B7477AA1428A}" srcOrd="1" destOrd="0" presId="urn:microsoft.com/office/officeart/2005/8/layout/orgChart1"/>
    <dgm:cxn modelId="{997EFA11-E740-4B09-8632-CAC0EFC2CF1A}" type="presOf" srcId="{60F0C2AA-3182-4A2A-829A-1FC919C099D8}" destId="{DCAAA4B7-DD73-4F81-832E-BCD9B3FBFAAD}" srcOrd="0" destOrd="0" presId="urn:microsoft.com/office/officeart/2005/8/layout/orgChart1"/>
    <dgm:cxn modelId="{33A23412-A205-4DF7-8F41-E8E9B563B4DB}" type="presOf" srcId="{12F7B6EC-D5AD-4E9A-8381-8FA4F2FD5427}" destId="{C65D57AE-E987-4616-AEC0-5F261D821E4D}" srcOrd="0" destOrd="0" presId="urn:microsoft.com/office/officeart/2005/8/layout/orgChart1"/>
    <dgm:cxn modelId="{9248641A-F6DD-43ED-830E-712F3415E0BF}" srcId="{C58B75D7-5B18-4EDC-B766-AFC9B84DB25F}" destId="{E6838327-67C9-44F0-BEB7-613604437946}" srcOrd="0" destOrd="0" parTransId="{D44D6803-18BB-40DA-BCC3-5AEA1A41CDBA}" sibTransId="{9F8F12C7-BF70-48D4-9C0C-E4CBAB8182A1}"/>
    <dgm:cxn modelId="{9B31EC1A-C6FA-4D66-8400-E68D14FA9A36}" type="presOf" srcId="{2CA9202D-978C-4943-8F62-C0F2ADC73F01}" destId="{40832564-640D-4ECC-90FB-55C0DA7A1A8E}" srcOrd="0" destOrd="0" presId="urn:microsoft.com/office/officeart/2005/8/layout/orgChart1"/>
    <dgm:cxn modelId="{03CD1B1C-CBC4-4291-8F5A-327E0C68B949}" type="presOf" srcId="{10E8E5A1-8CDD-4C7C-8CAA-BE77FA3B6BFD}" destId="{6110B09D-12DC-462B-8E77-46C0ECA912DD}" srcOrd="0" destOrd="0" presId="urn:microsoft.com/office/officeart/2005/8/layout/orgChart1"/>
    <dgm:cxn modelId="{7A12591D-9D7A-4CDA-B09E-224F06DA9D01}" type="presOf" srcId="{E6838327-67C9-44F0-BEB7-613604437946}" destId="{62E638DC-6A92-47F2-8431-530AB1C5493C}" srcOrd="0" destOrd="0" presId="urn:microsoft.com/office/officeart/2005/8/layout/orgChart1"/>
    <dgm:cxn modelId="{D6698A1D-0665-4D4B-9A0C-9804ADFFBFE4}" type="presOf" srcId="{734E2325-B4CC-46C6-82A8-7DE052FEEEE4}" destId="{ED5C4A22-714F-43D8-827D-493F8B0AEFAA}" srcOrd="1" destOrd="0" presId="urn:microsoft.com/office/officeart/2005/8/layout/orgChart1"/>
    <dgm:cxn modelId="{C1F34D1E-905F-4F4B-9126-7181D18CF63F}" srcId="{34A5EABD-01EE-4294-9F60-29B1C96859A1}" destId="{1C0D2958-051D-408E-AAD8-854B3D54DC45}" srcOrd="1" destOrd="0" parTransId="{DE7D4AAB-27F7-4525-A429-51BC5C626477}" sibTransId="{ED0E4099-5926-44C7-BE6C-45400E142D4A}"/>
    <dgm:cxn modelId="{9A67711F-13CE-4524-90FC-EE98A322ED86}" type="presOf" srcId="{3F0FED16-0B2F-42C1-ADE7-8B455D6664C0}" destId="{2F1362D8-080F-46B5-8075-CDF258701B4B}" srcOrd="1" destOrd="0" presId="urn:microsoft.com/office/officeart/2005/8/layout/orgChart1"/>
    <dgm:cxn modelId="{42D2B125-B314-42CF-855F-A33A36A120C6}" srcId="{2151CB0C-3919-4914-9324-166C121DBF9A}" destId="{174B2E9F-34D0-4AB2-92B3-E1C5DFF55321}" srcOrd="1" destOrd="0" parTransId="{2CA9202D-978C-4943-8F62-C0F2ADC73F01}" sibTransId="{F8919F25-5569-4207-82F5-D25B1E0C7446}"/>
    <dgm:cxn modelId="{F3845E26-7371-41C4-9D17-53B854617FD3}" type="presOf" srcId="{3CBB302C-46CD-4E6C-BB38-56793B398188}" destId="{AFBA84DE-6205-4AA9-BDFE-41AAE99A8D70}" srcOrd="0" destOrd="0" presId="urn:microsoft.com/office/officeart/2005/8/layout/orgChart1"/>
    <dgm:cxn modelId="{A36AE626-E87D-4804-A428-EF0D63A6AD09}" srcId="{48B1C3C2-2413-439B-9EF0-EF1DFCF49C99}" destId="{734E2325-B4CC-46C6-82A8-7DE052FEEEE4}" srcOrd="0" destOrd="0" parTransId="{C066976C-894E-4812-8AD2-B939E11137CC}" sibTransId="{D1A78E9D-30F6-42FF-8F84-FD6EDC156835}"/>
    <dgm:cxn modelId="{01414727-D8E9-4702-8487-80120CF76F0F}" srcId="{E6838327-67C9-44F0-BEB7-613604437946}" destId="{3F0FED16-0B2F-42C1-ADE7-8B455D6664C0}" srcOrd="0" destOrd="0" parTransId="{B3B11B3A-664A-4BEC-8827-5916CAA3100E}" sibTransId="{549B7CA2-E60D-4649-A59F-25B73EEEA5DE}"/>
    <dgm:cxn modelId="{92117427-1A59-4290-8D2A-A336C3D2C8C4}" srcId="{23E5A54C-E3CA-4FF9-8495-B30E8D1F7ECE}" destId="{C58B75D7-5B18-4EDC-B766-AFC9B84DB25F}" srcOrd="0" destOrd="0" parTransId="{BA42879E-3E65-43B3-9C66-0136C101739F}" sibTransId="{1F33C5F7-A87F-49F2-9296-DFA780C71A60}"/>
    <dgm:cxn modelId="{3C827927-E33B-491E-894F-3864A43E7131}" type="presOf" srcId="{2ED7E990-140A-4068-87D5-AEEC47259BE1}" destId="{CDAB63F6-F775-4CC8-8ABD-5FC381619AC2}" srcOrd="0" destOrd="0" presId="urn:microsoft.com/office/officeart/2005/8/layout/orgChart1"/>
    <dgm:cxn modelId="{E40CC12A-7D32-4E2C-ABB6-56404D08C39A}" type="presOf" srcId="{7E674BE6-1ACE-4B30-995C-61F759117256}" destId="{E1A11A53-CE0D-4F59-A847-7F0E8AD6E7EC}" srcOrd="0" destOrd="0" presId="urn:microsoft.com/office/officeart/2005/8/layout/orgChart1"/>
    <dgm:cxn modelId="{CAA3EF2B-9E0B-4300-A776-2A8C1B8BB947}" type="presOf" srcId="{133EBBDD-2B4B-454E-8A84-F3D150F57122}" destId="{8D6DD3B9-DBB9-4D03-A2FA-C78DC56AD8C6}" srcOrd="0" destOrd="0" presId="urn:microsoft.com/office/officeart/2005/8/layout/orgChart1"/>
    <dgm:cxn modelId="{6C1BE82C-85FB-42C0-BD31-916A103A912E}" srcId="{C58B75D7-5B18-4EDC-B766-AFC9B84DB25F}" destId="{5D9A5975-676B-43B2-AB61-8360447D7FE5}" srcOrd="3" destOrd="0" parTransId="{60F0C2AA-3182-4A2A-829A-1FC919C099D8}" sibTransId="{A4F0894B-E481-4322-94DE-48707DF2E894}"/>
    <dgm:cxn modelId="{5C548D2E-DEF7-45B4-8675-DD9D075A231F}" type="presOf" srcId="{10E8E5A1-8CDD-4C7C-8CAA-BE77FA3B6BFD}" destId="{5F649B91-6366-4132-AE9D-47C4B77118AA}" srcOrd="1" destOrd="0" presId="urn:microsoft.com/office/officeart/2005/8/layout/orgChart1"/>
    <dgm:cxn modelId="{0610F42F-AAE5-4AC6-B562-04DC9C635BD4}" srcId="{15C01505-962F-44DE-B8C1-BE72EAAE3E7B}" destId="{12F7B6EC-D5AD-4E9A-8381-8FA4F2FD5427}" srcOrd="0" destOrd="0" parTransId="{C3D0091C-FDA0-4D97-BC3D-1E2D61352B24}" sibTransId="{98CCAC48-865A-4DB8-814D-F58CFD9D289A}"/>
    <dgm:cxn modelId="{2A12BC30-FA1F-4692-A6F9-B4ED7412EC52}" srcId="{5D9A5975-676B-43B2-AB61-8360447D7FE5}" destId="{15C01505-962F-44DE-B8C1-BE72EAAE3E7B}" srcOrd="1" destOrd="0" parTransId="{4735ADFB-3394-4CEB-891D-F39B7A141D84}" sibTransId="{C5DD635A-B58A-4BA5-90B2-D0568EDF989E}"/>
    <dgm:cxn modelId="{755C9C33-374E-4167-BFC3-CB41DF3C2454}" type="presOf" srcId="{8AEB3DE7-3D91-4B7B-AA63-FD1F25AE72CD}" destId="{7086D171-B81C-42AA-AC71-1ECD8BC524A1}" srcOrd="1" destOrd="0" presId="urn:microsoft.com/office/officeart/2005/8/layout/orgChart1"/>
    <dgm:cxn modelId="{9000A135-B656-4E02-B268-742368220954}" type="presOf" srcId="{8AEB3DE7-3D91-4B7B-AA63-FD1F25AE72CD}" destId="{6EA1E7C5-C954-4676-9B59-B8537F7503E1}" srcOrd="0" destOrd="0" presId="urn:microsoft.com/office/officeart/2005/8/layout/orgChart1"/>
    <dgm:cxn modelId="{233ECB35-7341-46CD-BE5C-DE9D575D16B6}" type="presOf" srcId="{133EBBDD-2B4B-454E-8A84-F3D150F57122}" destId="{F64F5695-1DD6-42C4-9C1E-FD48F5CC7076}" srcOrd="1" destOrd="0" presId="urn:microsoft.com/office/officeart/2005/8/layout/orgChart1"/>
    <dgm:cxn modelId="{8A29A536-B4E2-48D7-9D17-6F6341539809}" type="presOf" srcId="{737B4954-10FD-4505-956D-80B7331B1E97}" destId="{5939C208-395E-41E0-8173-0628FD959E51}" srcOrd="0" destOrd="0" presId="urn:microsoft.com/office/officeart/2005/8/layout/orgChart1"/>
    <dgm:cxn modelId="{20278C39-46EB-40CE-9F1F-3F378B13C9BD}" type="presOf" srcId="{2F297961-E957-47D1-8AD0-EDAC8863AD8C}" destId="{367AC714-D021-4446-B901-4CD85171773E}" srcOrd="0" destOrd="0" presId="urn:microsoft.com/office/officeart/2005/8/layout/orgChart1"/>
    <dgm:cxn modelId="{8FBAD739-FC7A-49CA-8B4B-EF7B7ABB70E7}" type="presOf" srcId="{831DB5DE-FD40-4E07-8B2A-2F36C1B2B9FF}" destId="{2C680DD9-7A05-415E-912B-257308F253DE}" srcOrd="0" destOrd="0" presId="urn:microsoft.com/office/officeart/2005/8/layout/orgChart1"/>
    <dgm:cxn modelId="{D354883B-A2E7-43DB-A3D8-FF00F9E74145}" srcId="{687C14BC-2BF5-4784-B84A-672E4820347C}" destId="{086C98E9-B927-4383-ADC5-3AC5CA95603B}" srcOrd="0" destOrd="0" parTransId="{AFE21F0A-FCCD-4760-9DAD-B42833ED9456}" sibTransId="{67E41AE8-9AEE-4FEE-83B6-0646EF406A43}"/>
    <dgm:cxn modelId="{A92E6B40-2AB1-4F6D-B767-D49DCC3DFE1E}" srcId="{E6838327-67C9-44F0-BEB7-613604437946}" destId="{3C4E392F-8F69-4CCC-B28C-5C0D77C01423}" srcOrd="1" destOrd="0" parTransId="{AE1DA53A-FF91-44CB-824E-7DA14D5D4FF9}" sibTransId="{CD7E07CC-8CDB-450D-B162-180B14E7C8E1}"/>
    <dgm:cxn modelId="{0C61C142-D58F-4613-AD02-06AC906E1F69}" type="presOf" srcId="{B77FE166-39E0-4E51-B4B3-D735A72065CB}" destId="{8AC68B8C-7C4C-4C88-BF23-922C8F3660C8}" srcOrd="1" destOrd="0" presId="urn:microsoft.com/office/officeart/2005/8/layout/orgChart1"/>
    <dgm:cxn modelId="{00E84E43-3899-41C6-9F2D-0B2AC2330E61}" type="presOf" srcId="{F4286DF0-CAD7-4A27-BD46-6EA02CD9811B}" destId="{D936B671-CE09-41D5-98AC-19F560C9AC83}" srcOrd="1" destOrd="0" presId="urn:microsoft.com/office/officeart/2005/8/layout/orgChart1"/>
    <dgm:cxn modelId="{0B974144-3CB2-44FA-B4CA-0A4286E1305F}" type="presOf" srcId="{3F0FED16-0B2F-42C1-ADE7-8B455D6664C0}" destId="{6EA4EB4C-7112-4E22-908E-7F05F5C947D1}" srcOrd="0" destOrd="0" presId="urn:microsoft.com/office/officeart/2005/8/layout/orgChart1"/>
    <dgm:cxn modelId="{A8485A44-C27F-495B-9516-9EE8C7AA4E85}" type="presOf" srcId="{AE1DA53A-FF91-44CB-824E-7DA14D5D4FF9}" destId="{293247DE-1D65-45C5-815F-D5CCFCD0EF03}" srcOrd="0" destOrd="0" presId="urn:microsoft.com/office/officeart/2005/8/layout/orgChart1"/>
    <dgm:cxn modelId="{D0C4C144-14BC-43B1-BE9C-6B0BFEF5ABD1}" srcId="{737B4954-10FD-4505-956D-80B7331B1E97}" destId="{2151CB0C-3919-4914-9324-166C121DBF9A}" srcOrd="0" destOrd="0" parTransId="{2F297961-E957-47D1-8AD0-EDAC8863AD8C}" sibTransId="{4D97005E-3F78-463F-9737-7E5A11D281DA}"/>
    <dgm:cxn modelId="{C42CCB46-41C6-4A61-A526-556BDEC1EC0C}" type="presOf" srcId="{DE7D4AAB-27F7-4525-A429-51BC5C626477}" destId="{F17D862A-A290-4C33-88FB-6D54203FD204}" srcOrd="0" destOrd="0" presId="urn:microsoft.com/office/officeart/2005/8/layout/orgChart1"/>
    <dgm:cxn modelId="{1A424649-D68B-445B-9E71-0EB5DC28F6D9}" type="presOf" srcId="{23E5A54C-E3CA-4FF9-8495-B30E8D1F7ECE}" destId="{039BA0AB-7A25-4DF6-8541-927BF789FC09}" srcOrd="0" destOrd="0" presId="urn:microsoft.com/office/officeart/2005/8/layout/orgChart1"/>
    <dgm:cxn modelId="{DFADEF4C-2B08-46F4-A19F-FE025183B5E0}" type="presOf" srcId="{15C01505-962F-44DE-B8C1-BE72EAAE3E7B}" destId="{BBFAD773-4FC1-4063-8222-313D7AAE25E3}" srcOrd="0" destOrd="0" presId="urn:microsoft.com/office/officeart/2005/8/layout/orgChart1"/>
    <dgm:cxn modelId="{9C44444E-F935-48DD-A380-C9E7863E63CC}" type="presOf" srcId="{12F7B6EC-D5AD-4E9A-8381-8FA4F2FD5427}" destId="{CD5A7F54-B94F-4C1E-802C-D450B3FFA324}" srcOrd="1" destOrd="0" presId="urn:microsoft.com/office/officeart/2005/8/layout/orgChart1"/>
    <dgm:cxn modelId="{7CA8DB4E-33F3-4F9F-A89E-2A1AC10522D8}" type="presOf" srcId="{5D9A5975-676B-43B2-AB61-8360447D7FE5}" destId="{C6A966AF-004B-42C6-9ED0-6DAC7726796F}" srcOrd="0" destOrd="0" presId="urn:microsoft.com/office/officeart/2005/8/layout/orgChart1"/>
    <dgm:cxn modelId="{72D6CF50-29F8-4925-B0DF-4F86F13C7867}" type="presOf" srcId="{149A3176-BFEE-48F3-AF3A-7FBC8575C8E5}" destId="{637F7D00-CBC3-48E3-B433-8C229B104CE2}" srcOrd="0" destOrd="0" presId="urn:microsoft.com/office/officeart/2005/8/layout/orgChart1"/>
    <dgm:cxn modelId="{8DEF4B54-47EC-4C71-ACF4-A1D7B3395C46}" type="presOf" srcId="{4C19EF08-5B40-4829-A015-2BC9BF7F13AC}" destId="{7F33BDB1-9DE4-467D-B209-D8482575EA10}" srcOrd="0" destOrd="0" presId="urn:microsoft.com/office/officeart/2005/8/layout/orgChart1"/>
    <dgm:cxn modelId="{11EE5155-E90A-4BCA-8238-D2EC36B4C0E3}" type="presOf" srcId="{2F653964-4FAE-344C-97CF-C6947778F3B1}" destId="{65D0BF24-4641-A142-8638-6E782C7A80E9}" srcOrd="0" destOrd="0" presId="urn:microsoft.com/office/officeart/2005/8/layout/orgChart1"/>
    <dgm:cxn modelId="{1D733857-5860-4673-B4E3-A74417EBD0CC}" srcId="{086C98E9-B927-4383-ADC5-3AC5CA95603B}" destId="{737B4954-10FD-4505-956D-80B7331B1E97}" srcOrd="0" destOrd="0" parTransId="{2ED7E990-140A-4068-87D5-AEEC47259BE1}" sibTransId="{DBA6DCB2-F404-455E-8FB2-387BEC246E2F}"/>
    <dgm:cxn modelId="{8C0A5359-8801-4D88-9430-21442E62A0FD}" type="presOf" srcId="{687C14BC-2BF5-4784-B84A-672E4820347C}" destId="{5823CB12-6A1E-4441-A37C-15AB2E246B61}" srcOrd="1" destOrd="0" presId="urn:microsoft.com/office/officeart/2005/8/layout/orgChart1"/>
    <dgm:cxn modelId="{CD2EA359-3D4E-40D5-B2E6-2AE680AA09A6}" type="presOf" srcId="{2371E5E6-1E73-4E44-8B67-BAA2BBA07617}" destId="{DB72B04C-D893-41AC-86B2-0B8FA1320F4F}" srcOrd="0" destOrd="0" presId="urn:microsoft.com/office/officeart/2005/8/layout/orgChart1"/>
    <dgm:cxn modelId="{B493C95A-D837-4A3E-AAA5-C556EC29CBF8}" type="presOf" srcId="{7B58F47D-A824-014B-9F63-B339E74EB222}" destId="{27EB4389-72AC-E54F-86E1-663501D2E712}" srcOrd="0" destOrd="0" presId="urn:microsoft.com/office/officeart/2005/8/layout/orgChart1"/>
    <dgm:cxn modelId="{8955F15E-23A0-40CF-9281-77BB9DF42B9E}" type="presOf" srcId="{B2EE4CB0-B368-486C-A69B-2F7942AFB3DE}" destId="{B0DBA774-571A-4E42-A514-1E0A164ED1BD}" srcOrd="0" destOrd="0" presId="urn:microsoft.com/office/officeart/2005/8/layout/orgChart1"/>
    <dgm:cxn modelId="{FADF1660-1DE1-480E-9631-6025BC005C97}" type="presOf" srcId="{15C01505-962F-44DE-B8C1-BE72EAAE3E7B}" destId="{9EB01EE4-CAFC-4959-A460-4A610D5E2A98}" srcOrd="1" destOrd="0" presId="urn:microsoft.com/office/officeart/2005/8/layout/orgChart1"/>
    <dgm:cxn modelId="{24E22960-6C18-41FA-B2A2-3D69E702CC8C}" type="presOf" srcId="{086C98E9-B927-4383-ADC5-3AC5CA95603B}" destId="{3DAAA5A1-4308-4A5E-A3FE-6F16BF3DB973}" srcOrd="1" destOrd="0" presId="urn:microsoft.com/office/officeart/2005/8/layout/orgChart1"/>
    <dgm:cxn modelId="{605DDD60-E424-488D-911E-880B7AC174E0}" type="presOf" srcId="{033FCCE2-4762-4FE1-BF3A-1DB7A64F7176}" destId="{35EE45F9-B3C8-480F-A74B-78EEB55702CD}" srcOrd="0" destOrd="0" presId="urn:microsoft.com/office/officeart/2005/8/layout/orgChart1"/>
    <dgm:cxn modelId="{46B2EB61-3BF4-4A97-9973-8F8349DBCDAC}" type="presOf" srcId="{C58B75D7-5B18-4EDC-B766-AFC9B84DB25F}" destId="{8A5F001A-011E-4D3B-98D7-9AFC466061AC}" srcOrd="1" destOrd="0" presId="urn:microsoft.com/office/officeart/2005/8/layout/orgChart1"/>
    <dgm:cxn modelId="{AF1E6D62-6A67-4ED2-AF1B-B9BED690735A}" srcId="{8AEB3DE7-3D91-4B7B-AA63-FD1F25AE72CD}" destId="{F4286DF0-CAD7-4A27-BD46-6EA02CD9811B}" srcOrd="2" destOrd="0" parTransId="{033FCCE2-4762-4FE1-BF3A-1DB7A64F7176}" sibTransId="{D0D20418-E77E-4959-8563-9B2936714C6A}"/>
    <dgm:cxn modelId="{458A9D65-6E5E-4B6F-8B86-0659E84470DB}" type="presOf" srcId="{2151CB0C-3919-4914-9324-166C121DBF9A}" destId="{398C47DF-D3AE-476E-8A2A-A11B5C48620C}" srcOrd="1" destOrd="0" presId="urn:microsoft.com/office/officeart/2005/8/layout/orgChart1"/>
    <dgm:cxn modelId="{2ADC4D68-8564-4ED2-BE5A-011596250CA0}" type="presOf" srcId="{687C14BC-2BF5-4784-B84A-672E4820347C}" destId="{8733DC25-B656-4A20-9F53-6554E127E628}" srcOrd="0" destOrd="0" presId="urn:microsoft.com/office/officeart/2005/8/layout/orgChart1"/>
    <dgm:cxn modelId="{2DC9806D-1779-492A-8118-7DF9679941DE}" type="presOf" srcId="{28AD3FD4-10A3-4232-AB37-6D26131ADB62}" destId="{11D97A99-D14E-4C7C-A70B-F4E4E460AD0B}" srcOrd="0" destOrd="0" presId="urn:microsoft.com/office/officeart/2005/8/layout/orgChart1"/>
    <dgm:cxn modelId="{720B4570-00C0-4871-B083-E007A305E40B}" type="presOf" srcId="{2151CB0C-3919-4914-9324-166C121DBF9A}" destId="{AE318CA4-06AD-413F-AA78-1D7F7373C629}" srcOrd="0" destOrd="0" presId="urn:microsoft.com/office/officeart/2005/8/layout/orgChart1"/>
    <dgm:cxn modelId="{79CF4E70-E3EB-4F7B-9578-C931A60171E0}" type="presOf" srcId="{2F653964-4FAE-344C-97CF-C6947778F3B1}" destId="{9F69B6D9-9A6F-BE4A-96D6-20C2331EE9EC}" srcOrd="1" destOrd="0" presId="urn:microsoft.com/office/officeart/2005/8/layout/orgChart1"/>
    <dgm:cxn modelId="{EFA4F274-9956-4B41-90E3-AB93A0D3879B}" type="presOf" srcId="{4735ADFB-3394-4CEB-891D-F39B7A141D84}" destId="{3BFE527F-2B23-40C9-91B8-BBFCC1453F32}" srcOrd="0" destOrd="0" presId="urn:microsoft.com/office/officeart/2005/8/layout/orgChart1"/>
    <dgm:cxn modelId="{A137AF79-55AC-409E-B0E9-81C4E1BEA6A0}" type="presOf" srcId="{7C6E298E-3E36-426A-8413-A8329802669E}" destId="{2DD0950C-59D9-40D3-8C50-312D62D0446D}" srcOrd="1" destOrd="0" presId="urn:microsoft.com/office/officeart/2005/8/layout/orgChart1"/>
    <dgm:cxn modelId="{0530057C-58C0-453A-8DAD-2B5B2CC63626}" type="presOf" srcId="{AFE21F0A-FCCD-4760-9DAD-B42833ED9456}" destId="{7DDCA4BE-9E3F-4902-ACAA-D0DC82997616}" srcOrd="0" destOrd="0" presId="urn:microsoft.com/office/officeart/2005/8/layout/orgChart1"/>
    <dgm:cxn modelId="{230C9D7E-C4FB-4012-9093-15ED25F10A33}" srcId="{133EBBDD-2B4B-454E-8A84-F3D150F57122}" destId="{2F653964-4FAE-344C-97CF-C6947778F3B1}" srcOrd="0" destOrd="0" parTransId="{7B58F47D-A824-014B-9F63-B339E74EB222}" sibTransId="{CE8D21C7-586C-6941-A1DF-BC9EDB9099F0}"/>
    <dgm:cxn modelId="{AB26BA7F-2607-4BF7-B2F6-10F5E77B4945}" srcId="{C58B75D7-5B18-4EDC-B766-AFC9B84DB25F}" destId="{8AEB3DE7-3D91-4B7B-AA63-FD1F25AE72CD}" srcOrd="2" destOrd="0" parTransId="{28AD3FD4-10A3-4232-AB37-6D26131ADB62}" sibTransId="{BA69FA45-D8B0-4511-B6A1-7C5F4884A484}"/>
    <dgm:cxn modelId="{E1C18380-A82D-4C94-A3F1-73B895880F0D}" type="presOf" srcId="{B2EE4CB0-B368-486C-A69B-2F7942AFB3DE}" destId="{88A0387E-82AE-4DFA-8698-BBF7A4B48679}" srcOrd="1" destOrd="0" presId="urn:microsoft.com/office/officeart/2005/8/layout/orgChart1"/>
    <dgm:cxn modelId="{D559D081-5937-41DB-9CA2-9C02A7DD0304}" type="presOf" srcId="{3C4E392F-8F69-4CCC-B28C-5C0D77C01423}" destId="{D4AB0F86-ADEE-499F-A626-DC6C5F38DE92}" srcOrd="0" destOrd="0" presId="urn:microsoft.com/office/officeart/2005/8/layout/orgChart1"/>
    <dgm:cxn modelId="{46FFE081-0949-4644-82E2-1FA0AFE11767}" type="presOf" srcId="{C58B75D7-5B18-4EDC-B766-AFC9B84DB25F}" destId="{564292D1-4F05-48A5-8828-94E2B3422B89}" srcOrd="0" destOrd="0" presId="urn:microsoft.com/office/officeart/2005/8/layout/orgChart1"/>
    <dgm:cxn modelId="{DE077388-426C-4E9B-A6CE-220F82FA6A41}" type="presOf" srcId="{C3D0091C-FDA0-4D97-BC3D-1E2D61352B24}" destId="{40021312-2CDC-4B6D-AB02-8ECA84F34F56}" srcOrd="0" destOrd="0" presId="urn:microsoft.com/office/officeart/2005/8/layout/orgChart1"/>
    <dgm:cxn modelId="{32A85489-3F6D-4AEB-A648-0F84C88EB131}" srcId="{E6838327-67C9-44F0-BEB7-613604437946}" destId="{B2EE4CB0-B368-486C-A69B-2F7942AFB3DE}" srcOrd="2" destOrd="0" parTransId="{C3ED7D04-73E2-4F1F-9179-B00B955BF6B1}" sibTransId="{156B3328-C398-454F-8224-9F4E63726863}"/>
    <dgm:cxn modelId="{9304798B-3512-4BE9-A399-9CFD2406DF7C}" type="presOf" srcId="{B77FE166-39E0-4E51-B4B3-D735A72065CB}" destId="{BEAF43CB-B6AC-4D42-9960-C04099AE73FD}" srcOrd="0" destOrd="0" presId="urn:microsoft.com/office/officeart/2005/8/layout/orgChart1"/>
    <dgm:cxn modelId="{BF02CB8E-C462-474B-9EE4-41E1C469B941}" type="presOf" srcId="{E6838327-67C9-44F0-BEB7-613604437946}" destId="{04066A33-5138-431D-9E7E-B256AE3B9A02}" srcOrd="1" destOrd="0" presId="urn:microsoft.com/office/officeart/2005/8/layout/orgChart1"/>
    <dgm:cxn modelId="{FE5CBC92-9427-4044-9547-C25005C39EF5}" srcId="{34A5EABD-01EE-4294-9F60-29B1C96859A1}" destId="{3CBB302C-46CD-4E6C-BB38-56793B398188}" srcOrd="0" destOrd="0" parTransId="{EB79330C-1066-4979-A1BE-7701DC5ECEF7}" sibTransId="{F056D9D5-D98D-42FD-95D6-BF3F9925547E}"/>
    <dgm:cxn modelId="{60B64095-3B14-4B21-933B-B27C48E12FDC}" type="presOf" srcId="{2371E5E6-1E73-4E44-8B67-BAA2BBA07617}" destId="{F41E85A7-40D8-4018-B81A-A1DBCF7D2F61}" srcOrd="1" destOrd="0" presId="urn:microsoft.com/office/officeart/2005/8/layout/orgChart1"/>
    <dgm:cxn modelId="{EFB30B96-D999-4164-A06E-C350506424FD}" type="presOf" srcId="{3CBB302C-46CD-4E6C-BB38-56793B398188}" destId="{4D3F78CA-6132-4106-B3ED-B15BF87A6D88}" srcOrd="1" destOrd="0" presId="urn:microsoft.com/office/officeart/2005/8/layout/orgChart1"/>
    <dgm:cxn modelId="{9425739D-EC97-4B29-B7AF-AFD054C2FEE2}" type="presOf" srcId="{EB79330C-1066-4979-A1BE-7701DC5ECEF7}" destId="{BB89CF6A-8E4F-4D0D-8E51-53B8A50B253B}" srcOrd="0" destOrd="0" presId="urn:microsoft.com/office/officeart/2005/8/layout/orgChart1"/>
    <dgm:cxn modelId="{EA2CE79D-0C82-4B78-9A35-72BD7256AAC0}" type="presOf" srcId="{34A5EABD-01EE-4294-9F60-29B1C96859A1}" destId="{34C3B4EA-EC70-493C-A69D-76CC2CB0720B}" srcOrd="1" destOrd="0" presId="urn:microsoft.com/office/officeart/2005/8/layout/orgChart1"/>
    <dgm:cxn modelId="{2E937F9F-8681-4366-9168-BAD11053D8A7}" type="presOf" srcId="{ECB2A5A6-E3D4-48F1-B53C-71FBFA9512C9}" destId="{D477172E-5B04-47C7-8E19-A707170A76D1}" srcOrd="0" destOrd="0" presId="urn:microsoft.com/office/officeart/2005/8/layout/orgChart1"/>
    <dgm:cxn modelId="{52D905A2-D927-48DF-8F4F-5A12B226C621}" type="presOf" srcId="{086C98E9-B927-4383-ADC5-3AC5CA95603B}" destId="{0D0E8C0B-ECAE-4FAA-A4C4-8133595F3C15}" srcOrd="0" destOrd="0" presId="urn:microsoft.com/office/officeart/2005/8/layout/orgChart1"/>
    <dgm:cxn modelId="{AB5A41A7-31BF-49B0-B147-101C38CBD3B7}" type="presOf" srcId="{C066976C-894E-4812-8AD2-B939E11137CC}" destId="{5CFEE1E5-7E5E-4CB6-82EB-AF8EAB53DB0D}" srcOrd="0" destOrd="0" presId="urn:microsoft.com/office/officeart/2005/8/layout/orgChart1"/>
    <dgm:cxn modelId="{14C383AC-A8F1-4ED9-AF25-C0C9E8CD3F99}" type="presOf" srcId="{1C0D2958-051D-408E-AAD8-854B3D54DC45}" destId="{FE76423B-EC18-4835-8226-A9EE32D547AC}" srcOrd="0" destOrd="0" presId="urn:microsoft.com/office/officeart/2005/8/layout/orgChart1"/>
    <dgm:cxn modelId="{648607AF-1B0C-4E75-B374-5C4BAC719EFF}" srcId="{8AEB3DE7-3D91-4B7B-AA63-FD1F25AE72CD}" destId="{831DB5DE-FD40-4E07-8B2A-2F36C1B2B9FF}" srcOrd="1" destOrd="0" parTransId="{4C19EF08-5B40-4829-A015-2BC9BF7F13AC}" sibTransId="{8B8B7008-4396-4A04-944F-B9215DDDB7DD}"/>
    <dgm:cxn modelId="{91A82EB4-1B0B-4FF1-93B1-A0AC947DC7CC}" type="presOf" srcId="{48B1C3C2-2413-439B-9EF0-EF1DFCF49C99}" destId="{BBCB3CEB-9144-41E2-A493-08A0134AC29F}" srcOrd="0" destOrd="0" presId="urn:microsoft.com/office/officeart/2005/8/layout/orgChart1"/>
    <dgm:cxn modelId="{927C6EB6-AEA1-4959-949B-C0257C096F3B}" type="presOf" srcId="{34A5EABD-01EE-4294-9F60-29B1C96859A1}" destId="{E983698B-9523-4913-8AB6-613A8B3C22A1}" srcOrd="0" destOrd="0" presId="urn:microsoft.com/office/officeart/2005/8/layout/orgChart1"/>
    <dgm:cxn modelId="{E49B4DB7-CDC4-42A7-AAC5-AF6F69CBBBD8}" srcId="{10E8E5A1-8CDD-4C7C-8CAA-BE77FA3B6BFD}" destId="{34A5EABD-01EE-4294-9F60-29B1C96859A1}" srcOrd="1" destOrd="0" parTransId="{2F6C315D-302A-43D3-A2BA-C0263747B7AF}" sibTransId="{420B5C4B-DAB2-40BE-BB65-BEF5076BDA49}"/>
    <dgm:cxn modelId="{F1163EBA-AF46-4743-86D9-EB74B9EAB74E}" type="presOf" srcId="{A073506E-7211-4CF0-92F6-4A815F66A923}" destId="{AF02BE8E-0AA5-4450-88A6-0FDB9AA15E7E}" srcOrd="0" destOrd="0" presId="urn:microsoft.com/office/officeart/2005/8/layout/orgChart1"/>
    <dgm:cxn modelId="{F2CEABBC-05C0-4FD0-9608-E3F6AA812FB7}" srcId="{C58B75D7-5B18-4EDC-B766-AFC9B84DB25F}" destId="{10E8E5A1-8CDD-4C7C-8CAA-BE77FA3B6BFD}" srcOrd="1" destOrd="0" parTransId="{7E674BE6-1ACE-4B30-995C-61F759117256}" sibTransId="{278C93D7-0F07-472A-9782-8FB9FA661FCD}"/>
    <dgm:cxn modelId="{077F10BD-3F14-4819-99B5-5BC3B63BD1C2}" type="presOf" srcId="{C3ED7D04-73E2-4F1F-9179-B00B955BF6B1}" destId="{ADB8D404-B563-46D7-B9C0-44DE28A234B8}" srcOrd="0" destOrd="0" presId="urn:microsoft.com/office/officeart/2005/8/layout/orgChart1"/>
    <dgm:cxn modelId="{F6703FC0-5295-4211-9E4E-C8CD9ACCE97C}" type="presOf" srcId="{831DB5DE-FD40-4E07-8B2A-2F36C1B2B9FF}" destId="{735552F4-C17D-4897-A738-84F7C48782AB}" srcOrd="1" destOrd="0" presId="urn:microsoft.com/office/officeart/2005/8/layout/orgChart1"/>
    <dgm:cxn modelId="{048831C2-64ED-4F0C-AB41-EADDE1A6A54C}" srcId="{8AEB3DE7-3D91-4B7B-AA63-FD1F25AE72CD}" destId="{3AD1251A-5073-4686-8009-38EA3B1B8248}" srcOrd="0" destOrd="0" parTransId="{B7188F28-E7DF-4048-BBB1-E3D451859CAE}" sibTransId="{46E01A31-BAEE-46C5-9F44-294128EEFC33}"/>
    <dgm:cxn modelId="{1632A5C9-B2A3-40C6-8A69-891D0E9255AF}" type="presOf" srcId="{7C6E298E-3E36-426A-8413-A8329802669E}" destId="{7000CA82-E85E-4DD0-A524-DC00F980E9FF}" srcOrd="0" destOrd="0" presId="urn:microsoft.com/office/officeart/2005/8/layout/orgChart1"/>
    <dgm:cxn modelId="{0BD8A9CC-0F28-48F0-9567-314865C3A8BE}" srcId="{5D9A5975-676B-43B2-AB61-8360447D7FE5}" destId="{133EBBDD-2B4B-454E-8A84-F3D150F57122}" srcOrd="0" destOrd="0" parTransId="{3CEEC69D-05C1-44DD-A85F-1D0D87F3EFDB}" sibTransId="{2D78C541-CB2A-4AAD-94CA-21797835257F}"/>
    <dgm:cxn modelId="{B501DDCC-F16E-40DA-9B29-97697CFBD963}" type="presOf" srcId="{3AD1251A-5073-4686-8009-38EA3B1B8248}" destId="{69975AA2-1344-4C9D-A86E-9E5617B9B55F}" srcOrd="0" destOrd="0" presId="urn:microsoft.com/office/officeart/2005/8/layout/orgChart1"/>
    <dgm:cxn modelId="{491D2FD3-2819-4917-878E-A25C1BC1653E}" type="presOf" srcId="{B3B11B3A-664A-4BEC-8827-5916CAA3100E}" destId="{00E57D79-61F1-4B8C-BE9D-E66F8ECED8BD}" srcOrd="0" destOrd="0" presId="urn:microsoft.com/office/officeart/2005/8/layout/orgChart1"/>
    <dgm:cxn modelId="{9F89B8D3-C6C8-4D5B-AD14-0155F5CDCDA1}" srcId="{10E8E5A1-8CDD-4C7C-8CAA-BE77FA3B6BFD}" destId="{48B1C3C2-2413-439B-9EF0-EF1DFCF49C99}" srcOrd="0" destOrd="0" parTransId="{A073506E-7211-4CF0-92F6-4A815F66A923}" sibTransId="{E987B848-39DE-44B7-A985-4B657A2A5A9E}"/>
    <dgm:cxn modelId="{ACE462D4-EF5D-4CD2-BF96-DA118A6938E3}" type="presOf" srcId="{D44D6803-18BB-40DA-BCC3-5AEA1A41CDBA}" destId="{6D6C26B1-D660-4561-888F-0B79F0DA4A2E}" srcOrd="0" destOrd="0" presId="urn:microsoft.com/office/officeart/2005/8/layout/orgChart1"/>
    <dgm:cxn modelId="{25B9C2D8-0069-4748-9F06-AAD96C9A97EF}" type="presOf" srcId="{B5F41D81-AEF6-487F-9FE9-3CBD1280B3DC}" destId="{40A6FC42-4FE9-463D-A28D-F510887D2756}" srcOrd="0" destOrd="0" presId="urn:microsoft.com/office/officeart/2005/8/layout/orgChart1"/>
    <dgm:cxn modelId="{624459DF-894A-45F6-865B-770364A40270}" type="presOf" srcId="{2F6C315D-302A-43D3-A2BA-C0263747B7AF}" destId="{60D9355A-FDC7-42F6-99A4-84AB7CBFB98C}" srcOrd="0" destOrd="0" presId="urn:microsoft.com/office/officeart/2005/8/layout/orgChart1"/>
    <dgm:cxn modelId="{C9AA74E1-21D5-4C37-941E-EC277F258995}" type="presOf" srcId="{737B4954-10FD-4505-956D-80B7331B1E97}" destId="{24B1BECE-712A-4782-94F1-D04E09A6861A}" srcOrd="1" destOrd="0" presId="urn:microsoft.com/office/officeart/2005/8/layout/orgChart1"/>
    <dgm:cxn modelId="{EA1E18E2-21B3-4F23-850D-57698BD9A810}" type="presOf" srcId="{734E2325-B4CC-46C6-82A8-7DE052FEEEE4}" destId="{B9E29F2E-70C5-413E-A884-9CB467621DA1}" srcOrd="0" destOrd="0" presId="urn:microsoft.com/office/officeart/2005/8/layout/orgChart1"/>
    <dgm:cxn modelId="{A9C0E9E5-658C-439E-B6B9-456A51665CFB}" type="presOf" srcId="{8E8947B0-681A-44F1-97DB-AC328FFAB7F4}" destId="{4D59AE20-6D33-473D-8727-522C73B45E0D}" srcOrd="0" destOrd="0" presId="urn:microsoft.com/office/officeart/2005/8/layout/orgChart1"/>
    <dgm:cxn modelId="{8710B1E6-10B9-43BF-B802-EB2851B0A679}" type="presOf" srcId="{B7188F28-E7DF-4048-BBB1-E3D451859CAE}" destId="{0A18661D-0E3C-40CC-87FF-501428948A4C}" srcOrd="0" destOrd="0" presId="urn:microsoft.com/office/officeart/2005/8/layout/orgChart1"/>
    <dgm:cxn modelId="{D70142E7-FE60-42B8-9994-2388A455FFDC}" srcId="{2151CB0C-3919-4914-9324-166C121DBF9A}" destId="{7C6E298E-3E36-426A-8413-A8329802669E}" srcOrd="0" destOrd="0" parTransId="{149A3176-BFEE-48F3-AF3A-7FBC8575C8E5}" sibTransId="{16698BCE-26A0-4B2F-A806-390058D9C06D}"/>
    <dgm:cxn modelId="{BC04A8E7-A80C-4F14-9BCA-E13F176326ED}" type="presOf" srcId="{48B1C3C2-2413-439B-9EF0-EF1DFCF49C99}" destId="{E12136ED-5199-4666-A30B-DACCF5217603}" srcOrd="1" destOrd="0" presId="urn:microsoft.com/office/officeart/2005/8/layout/orgChart1"/>
    <dgm:cxn modelId="{219CA8EC-8A43-4822-AB8B-08458660EAB8}" type="presOf" srcId="{174B2E9F-34D0-4AB2-92B3-E1C5DFF55321}" destId="{0A4913EB-6D84-424A-AE6B-1D2539FD1179}" srcOrd="1" destOrd="0" presId="urn:microsoft.com/office/officeart/2005/8/layout/orgChart1"/>
    <dgm:cxn modelId="{32E6FFEF-459D-4111-BEC3-B6AFA95BC797}" type="presOf" srcId="{1C0D2958-051D-408E-AAD8-854B3D54DC45}" destId="{37EDE28A-94F1-4815-921C-11F096ADB242}" srcOrd="1" destOrd="0" presId="urn:microsoft.com/office/officeart/2005/8/layout/orgChart1"/>
    <dgm:cxn modelId="{5FF526F0-FC1B-44C4-9096-44AA46D21D9F}" type="presOf" srcId="{5BCBFA43-54E8-4873-9C34-4F9E4CB29A0B}" destId="{562A1864-49DE-4E51-B693-B42E70C021D1}" srcOrd="0" destOrd="0" presId="urn:microsoft.com/office/officeart/2005/8/layout/orgChart1"/>
    <dgm:cxn modelId="{449A6EF1-9862-4075-B4C2-A9775AFD1CA0}" type="presOf" srcId="{3AD1251A-5073-4686-8009-38EA3B1B8248}" destId="{6704A582-2B53-4796-9D57-EAB1FBDC3EB4}" srcOrd="1" destOrd="0" presId="urn:microsoft.com/office/officeart/2005/8/layout/orgChart1"/>
    <dgm:cxn modelId="{130C44F2-A28D-4126-B3FE-72E993E049B3}" type="presOf" srcId="{F4286DF0-CAD7-4A27-BD46-6EA02CD9811B}" destId="{B6197FBE-9EF0-411B-A9C2-EB11859D37DE}" srcOrd="0" destOrd="0" presId="urn:microsoft.com/office/officeart/2005/8/layout/orgChart1"/>
    <dgm:cxn modelId="{7E29FDF3-DD11-40CE-8BCD-40C22BC2D354}" type="presOf" srcId="{174B2E9F-34D0-4AB2-92B3-E1C5DFF55321}" destId="{849136A6-C5F8-4728-A031-48CA37878836}" srcOrd="0" destOrd="0" presId="urn:microsoft.com/office/officeart/2005/8/layout/orgChart1"/>
    <dgm:cxn modelId="{6CF57BF5-44E6-498E-A566-E636CA168901}" type="presOf" srcId="{3CEEC69D-05C1-44DD-A85F-1D0D87F3EFDB}" destId="{0C3A718A-0004-4759-A22D-568616747135}" srcOrd="0" destOrd="0" presId="urn:microsoft.com/office/officeart/2005/8/layout/orgChart1"/>
    <dgm:cxn modelId="{7EED37FB-CBC0-4261-88EA-DC04EF2CE76D}" type="presOf" srcId="{097B39E4-3408-472E-A0AE-954B03FCD3B5}" destId="{3C570847-DAE5-4E97-8C38-414AE9FA33E6}" srcOrd="0" destOrd="0" presId="urn:microsoft.com/office/officeart/2005/8/layout/orgChart1"/>
    <dgm:cxn modelId="{665988FB-D272-4A31-8BFC-0CACE210373C}" type="presOf" srcId="{B5F41D81-AEF6-487F-9FE9-3CBD1280B3DC}" destId="{D936B4A8-FC9E-4B3E-AC65-70A7B51FDDA6}" srcOrd="1" destOrd="0" presId="urn:microsoft.com/office/officeart/2005/8/layout/orgChart1"/>
    <dgm:cxn modelId="{726760FC-4D9A-477D-A36C-7F02A413419E}" type="presParOf" srcId="{039BA0AB-7A25-4DF6-8541-927BF789FC09}" destId="{D550AE3E-575F-433C-8D3B-F559457249B1}" srcOrd="0" destOrd="0" presId="urn:microsoft.com/office/officeart/2005/8/layout/orgChart1"/>
    <dgm:cxn modelId="{1EEE2B99-212B-4859-B2D7-40FC5AEB8D01}" type="presParOf" srcId="{D550AE3E-575F-433C-8D3B-F559457249B1}" destId="{8163A0E7-AF80-4668-B99D-354793FC32D0}" srcOrd="0" destOrd="0" presId="urn:microsoft.com/office/officeart/2005/8/layout/orgChart1"/>
    <dgm:cxn modelId="{C835FEDA-0646-4CDE-B2A3-7E975860D7AE}" type="presParOf" srcId="{8163A0E7-AF80-4668-B99D-354793FC32D0}" destId="{564292D1-4F05-48A5-8828-94E2B3422B89}" srcOrd="0" destOrd="0" presId="urn:microsoft.com/office/officeart/2005/8/layout/orgChart1"/>
    <dgm:cxn modelId="{9D01539B-2BA4-4E3F-8BEA-87244931D29F}" type="presParOf" srcId="{8163A0E7-AF80-4668-B99D-354793FC32D0}" destId="{8A5F001A-011E-4D3B-98D7-9AFC466061AC}" srcOrd="1" destOrd="0" presId="urn:microsoft.com/office/officeart/2005/8/layout/orgChart1"/>
    <dgm:cxn modelId="{35E8D6BA-B712-4BDA-BA14-E9AC5C179D6A}" type="presParOf" srcId="{D550AE3E-575F-433C-8D3B-F559457249B1}" destId="{EC322413-AB66-46BC-9984-027D7A6ACDFE}" srcOrd="1" destOrd="0" presId="urn:microsoft.com/office/officeart/2005/8/layout/orgChart1"/>
    <dgm:cxn modelId="{8221F0AE-6C8A-4E1F-8EDB-D60722E855FE}" type="presParOf" srcId="{EC322413-AB66-46BC-9984-027D7A6ACDFE}" destId="{6D6C26B1-D660-4561-888F-0B79F0DA4A2E}" srcOrd="0" destOrd="0" presId="urn:microsoft.com/office/officeart/2005/8/layout/orgChart1"/>
    <dgm:cxn modelId="{C617808A-1C6B-489B-BF03-E8C23C2B11D6}" type="presParOf" srcId="{EC322413-AB66-46BC-9984-027D7A6ACDFE}" destId="{8590DA9D-FBAC-40A4-9F6B-14589C599C61}" srcOrd="1" destOrd="0" presId="urn:microsoft.com/office/officeart/2005/8/layout/orgChart1"/>
    <dgm:cxn modelId="{39BB16B2-CC98-43A4-AFD1-1B413171EFA3}" type="presParOf" srcId="{8590DA9D-FBAC-40A4-9F6B-14589C599C61}" destId="{93470F56-7509-4248-8D6B-1CC5338F1A3C}" srcOrd="0" destOrd="0" presId="urn:microsoft.com/office/officeart/2005/8/layout/orgChart1"/>
    <dgm:cxn modelId="{0F95C42E-B1FF-4624-8309-3FB71DB18F46}" type="presParOf" srcId="{93470F56-7509-4248-8D6B-1CC5338F1A3C}" destId="{62E638DC-6A92-47F2-8431-530AB1C5493C}" srcOrd="0" destOrd="0" presId="urn:microsoft.com/office/officeart/2005/8/layout/orgChart1"/>
    <dgm:cxn modelId="{29B11772-092B-42CD-8D33-EF3212E04640}" type="presParOf" srcId="{93470F56-7509-4248-8D6B-1CC5338F1A3C}" destId="{04066A33-5138-431D-9E7E-B256AE3B9A02}" srcOrd="1" destOrd="0" presId="urn:microsoft.com/office/officeart/2005/8/layout/orgChart1"/>
    <dgm:cxn modelId="{558963C6-4866-4E17-969E-42CD0779E97E}" type="presParOf" srcId="{8590DA9D-FBAC-40A4-9F6B-14589C599C61}" destId="{A8E700E4-A1BD-436A-A8E3-F1C38A8CB528}" srcOrd="1" destOrd="0" presId="urn:microsoft.com/office/officeart/2005/8/layout/orgChart1"/>
    <dgm:cxn modelId="{A9B0CEE3-D44F-481D-AA85-666DE5AF3300}" type="presParOf" srcId="{A8E700E4-A1BD-436A-A8E3-F1C38A8CB528}" destId="{00E57D79-61F1-4B8C-BE9D-E66F8ECED8BD}" srcOrd="0" destOrd="0" presId="urn:microsoft.com/office/officeart/2005/8/layout/orgChart1"/>
    <dgm:cxn modelId="{CF41742D-9183-4A48-8BFB-AB047D47375B}" type="presParOf" srcId="{A8E700E4-A1BD-436A-A8E3-F1C38A8CB528}" destId="{15C2A431-CD75-4FB3-8344-3DEE10FD94F1}" srcOrd="1" destOrd="0" presId="urn:microsoft.com/office/officeart/2005/8/layout/orgChart1"/>
    <dgm:cxn modelId="{22751B34-1AA7-4FC8-8B14-C1CE4007A907}" type="presParOf" srcId="{15C2A431-CD75-4FB3-8344-3DEE10FD94F1}" destId="{2AA41418-7379-401A-B698-46D254B13627}" srcOrd="0" destOrd="0" presId="urn:microsoft.com/office/officeart/2005/8/layout/orgChart1"/>
    <dgm:cxn modelId="{A4C20346-4D5D-4C52-AD35-7E6F29A5F4DE}" type="presParOf" srcId="{2AA41418-7379-401A-B698-46D254B13627}" destId="{6EA4EB4C-7112-4E22-908E-7F05F5C947D1}" srcOrd="0" destOrd="0" presId="urn:microsoft.com/office/officeart/2005/8/layout/orgChart1"/>
    <dgm:cxn modelId="{4EDEC3FD-48E0-4FFE-A459-3932FD218839}" type="presParOf" srcId="{2AA41418-7379-401A-B698-46D254B13627}" destId="{2F1362D8-080F-46B5-8075-CDF258701B4B}" srcOrd="1" destOrd="0" presId="urn:microsoft.com/office/officeart/2005/8/layout/orgChart1"/>
    <dgm:cxn modelId="{CC55BC7D-1759-47E5-9D85-253FF0942BC5}" type="presParOf" srcId="{15C2A431-CD75-4FB3-8344-3DEE10FD94F1}" destId="{ED2BBF87-2343-4FF7-B949-A7199A9D78DC}" srcOrd="1" destOrd="0" presId="urn:microsoft.com/office/officeart/2005/8/layout/orgChart1"/>
    <dgm:cxn modelId="{ABF8A982-BF7D-499A-9BD4-66763587164E}" type="presParOf" srcId="{15C2A431-CD75-4FB3-8344-3DEE10FD94F1}" destId="{3D3C31A0-A85B-409C-81E8-AD0D9FF7DDED}" srcOrd="2" destOrd="0" presId="urn:microsoft.com/office/officeart/2005/8/layout/orgChart1"/>
    <dgm:cxn modelId="{037F7508-5924-425D-B9EB-D5CB1898EEC5}" type="presParOf" srcId="{A8E700E4-A1BD-436A-A8E3-F1C38A8CB528}" destId="{293247DE-1D65-45C5-815F-D5CCFCD0EF03}" srcOrd="2" destOrd="0" presId="urn:microsoft.com/office/officeart/2005/8/layout/orgChart1"/>
    <dgm:cxn modelId="{989117A4-D7B2-4999-9889-258CEFDA62DC}" type="presParOf" srcId="{A8E700E4-A1BD-436A-A8E3-F1C38A8CB528}" destId="{AC22E4A3-513F-4B2B-826D-03A2378B2DA4}" srcOrd="3" destOrd="0" presId="urn:microsoft.com/office/officeart/2005/8/layout/orgChart1"/>
    <dgm:cxn modelId="{0065F324-D46D-4BFD-9451-4EA58B2E650C}" type="presParOf" srcId="{AC22E4A3-513F-4B2B-826D-03A2378B2DA4}" destId="{965B00BA-9918-427C-98CC-869A353AE9DD}" srcOrd="0" destOrd="0" presId="urn:microsoft.com/office/officeart/2005/8/layout/orgChart1"/>
    <dgm:cxn modelId="{4324EDD1-004F-46CB-B15E-E5D1E2E303E7}" type="presParOf" srcId="{965B00BA-9918-427C-98CC-869A353AE9DD}" destId="{D4AB0F86-ADEE-499F-A626-DC6C5F38DE92}" srcOrd="0" destOrd="0" presId="urn:microsoft.com/office/officeart/2005/8/layout/orgChart1"/>
    <dgm:cxn modelId="{A388F925-A0FC-4CC6-8447-77701FBB7E3D}" type="presParOf" srcId="{965B00BA-9918-427C-98CC-869A353AE9DD}" destId="{6ADC10E9-887B-4B31-8AE1-B7477AA1428A}" srcOrd="1" destOrd="0" presId="urn:microsoft.com/office/officeart/2005/8/layout/orgChart1"/>
    <dgm:cxn modelId="{93B76EE9-065C-4487-BC51-A51CE087F9AE}" type="presParOf" srcId="{AC22E4A3-513F-4B2B-826D-03A2378B2DA4}" destId="{0893B63F-E9BD-4453-A221-7940942B0DC3}" srcOrd="1" destOrd="0" presId="urn:microsoft.com/office/officeart/2005/8/layout/orgChart1"/>
    <dgm:cxn modelId="{0C173A40-B956-488C-96F6-943997D85FD3}" type="presParOf" srcId="{AC22E4A3-513F-4B2B-826D-03A2378B2DA4}" destId="{99D1474B-05C5-4736-8466-1CB99FF65F65}" srcOrd="2" destOrd="0" presId="urn:microsoft.com/office/officeart/2005/8/layout/orgChart1"/>
    <dgm:cxn modelId="{8671C086-FB6C-47A2-9BEF-04134AC25123}" type="presParOf" srcId="{A8E700E4-A1BD-436A-A8E3-F1C38A8CB528}" destId="{ADB8D404-B563-46D7-B9C0-44DE28A234B8}" srcOrd="4" destOrd="0" presId="urn:microsoft.com/office/officeart/2005/8/layout/orgChart1"/>
    <dgm:cxn modelId="{24606C3F-B597-41D0-9DCE-421A083E4E1B}" type="presParOf" srcId="{A8E700E4-A1BD-436A-A8E3-F1C38A8CB528}" destId="{BCE344CC-0253-414B-844D-576D40626E48}" srcOrd="5" destOrd="0" presId="urn:microsoft.com/office/officeart/2005/8/layout/orgChart1"/>
    <dgm:cxn modelId="{C0C04241-9F24-4C9F-BE15-452DD5E3BAEF}" type="presParOf" srcId="{BCE344CC-0253-414B-844D-576D40626E48}" destId="{FF1B038A-C920-4434-9D8C-ADE8FD8E1214}" srcOrd="0" destOrd="0" presId="urn:microsoft.com/office/officeart/2005/8/layout/orgChart1"/>
    <dgm:cxn modelId="{95D79257-94F1-42EF-A418-1F9D345F3E07}" type="presParOf" srcId="{FF1B038A-C920-4434-9D8C-ADE8FD8E1214}" destId="{B0DBA774-571A-4E42-A514-1E0A164ED1BD}" srcOrd="0" destOrd="0" presId="urn:microsoft.com/office/officeart/2005/8/layout/orgChart1"/>
    <dgm:cxn modelId="{8EDF0ABE-8018-49DE-8D66-CF4ED7A3865F}" type="presParOf" srcId="{FF1B038A-C920-4434-9D8C-ADE8FD8E1214}" destId="{88A0387E-82AE-4DFA-8698-BBF7A4B48679}" srcOrd="1" destOrd="0" presId="urn:microsoft.com/office/officeart/2005/8/layout/orgChart1"/>
    <dgm:cxn modelId="{0AD69FAA-3EE1-4128-B75F-B0D0135A3607}" type="presParOf" srcId="{BCE344CC-0253-414B-844D-576D40626E48}" destId="{97143F73-94F3-411B-B510-0253DAE4BB8C}" srcOrd="1" destOrd="0" presId="urn:microsoft.com/office/officeart/2005/8/layout/orgChart1"/>
    <dgm:cxn modelId="{C7C8BF36-C01B-4875-838E-EDF99166B0C9}" type="presParOf" srcId="{BCE344CC-0253-414B-844D-576D40626E48}" destId="{F0B66B09-FA3A-47A3-9C92-CBD0B5208421}" srcOrd="2" destOrd="0" presId="urn:microsoft.com/office/officeart/2005/8/layout/orgChart1"/>
    <dgm:cxn modelId="{087FF95F-AB76-42BB-B84A-0C3E0EB1FFF9}" type="presParOf" srcId="{8590DA9D-FBAC-40A4-9F6B-14589C599C61}" destId="{9AB4E358-EE67-4C77-AB97-F1A17A229DDD}" srcOrd="2" destOrd="0" presId="urn:microsoft.com/office/officeart/2005/8/layout/orgChart1"/>
    <dgm:cxn modelId="{6AC72C04-469F-453F-B2EB-ED2DB416EC7F}" type="presParOf" srcId="{EC322413-AB66-46BC-9984-027D7A6ACDFE}" destId="{E1A11A53-CE0D-4F59-A847-7F0E8AD6E7EC}" srcOrd="2" destOrd="0" presId="urn:microsoft.com/office/officeart/2005/8/layout/orgChart1"/>
    <dgm:cxn modelId="{EC6190B5-FF94-4C84-9A79-3FEB2AA7B2BC}" type="presParOf" srcId="{EC322413-AB66-46BC-9984-027D7A6ACDFE}" destId="{0D09FD4E-0D16-4443-A078-65B63F267D30}" srcOrd="3" destOrd="0" presId="urn:microsoft.com/office/officeart/2005/8/layout/orgChart1"/>
    <dgm:cxn modelId="{C509171F-F53D-4BB0-9297-D46E1F208E20}" type="presParOf" srcId="{0D09FD4E-0D16-4443-A078-65B63F267D30}" destId="{34912EBB-8C49-41DB-BA01-DFDB702D1CB4}" srcOrd="0" destOrd="0" presId="urn:microsoft.com/office/officeart/2005/8/layout/orgChart1"/>
    <dgm:cxn modelId="{AE47B0D1-9C01-4B4E-A293-E4C886B45589}" type="presParOf" srcId="{34912EBB-8C49-41DB-BA01-DFDB702D1CB4}" destId="{6110B09D-12DC-462B-8E77-46C0ECA912DD}" srcOrd="0" destOrd="0" presId="urn:microsoft.com/office/officeart/2005/8/layout/orgChart1"/>
    <dgm:cxn modelId="{177A5DD7-8887-431D-952E-91F0307397EF}" type="presParOf" srcId="{34912EBB-8C49-41DB-BA01-DFDB702D1CB4}" destId="{5F649B91-6366-4132-AE9D-47C4B77118AA}" srcOrd="1" destOrd="0" presId="urn:microsoft.com/office/officeart/2005/8/layout/orgChart1"/>
    <dgm:cxn modelId="{742B4EE8-CBDC-46B0-8DAE-163E00830BE9}" type="presParOf" srcId="{0D09FD4E-0D16-4443-A078-65B63F267D30}" destId="{13865E47-27D8-43D3-AE75-FB1B111701E8}" srcOrd="1" destOrd="0" presId="urn:microsoft.com/office/officeart/2005/8/layout/orgChart1"/>
    <dgm:cxn modelId="{E4BB471B-A0A2-4FFA-8101-1BC50255F7F9}" type="presParOf" srcId="{13865E47-27D8-43D3-AE75-FB1B111701E8}" destId="{AF02BE8E-0AA5-4450-88A6-0FDB9AA15E7E}" srcOrd="0" destOrd="0" presId="urn:microsoft.com/office/officeart/2005/8/layout/orgChart1"/>
    <dgm:cxn modelId="{E961A6DB-B221-4FE9-8DFD-DCB1D99DA585}" type="presParOf" srcId="{13865E47-27D8-43D3-AE75-FB1B111701E8}" destId="{8D29BD46-8F20-4BB9-9EA8-E4C0681F8090}" srcOrd="1" destOrd="0" presId="urn:microsoft.com/office/officeart/2005/8/layout/orgChart1"/>
    <dgm:cxn modelId="{A3B1CB18-1314-44E4-9CA0-F82FD8DFCF65}" type="presParOf" srcId="{8D29BD46-8F20-4BB9-9EA8-E4C0681F8090}" destId="{EC91CBFF-C3BC-4B43-BAAF-E31FF1FA531D}" srcOrd="0" destOrd="0" presId="urn:microsoft.com/office/officeart/2005/8/layout/orgChart1"/>
    <dgm:cxn modelId="{D7CC215E-4698-4C1F-A386-3B5951BD367D}" type="presParOf" srcId="{EC91CBFF-C3BC-4B43-BAAF-E31FF1FA531D}" destId="{BBCB3CEB-9144-41E2-A493-08A0134AC29F}" srcOrd="0" destOrd="0" presId="urn:microsoft.com/office/officeart/2005/8/layout/orgChart1"/>
    <dgm:cxn modelId="{34E85B9A-B820-4F3A-90AB-173BA2B8B703}" type="presParOf" srcId="{EC91CBFF-C3BC-4B43-BAAF-E31FF1FA531D}" destId="{E12136ED-5199-4666-A30B-DACCF5217603}" srcOrd="1" destOrd="0" presId="urn:microsoft.com/office/officeart/2005/8/layout/orgChart1"/>
    <dgm:cxn modelId="{9B540E3E-22CE-4C0A-85E7-A87BFCB733F5}" type="presParOf" srcId="{8D29BD46-8F20-4BB9-9EA8-E4C0681F8090}" destId="{9FDE1D8B-8119-4E5A-A23C-F76CB05E4617}" srcOrd="1" destOrd="0" presId="urn:microsoft.com/office/officeart/2005/8/layout/orgChart1"/>
    <dgm:cxn modelId="{C8FE9B92-EA1A-4080-B8B1-51E8466FA5B3}" type="presParOf" srcId="{9FDE1D8B-8119-4E5A-A23C-F76CB05E4617}" destId="{5CFEE1E5-7E5E-4CB6-82EB-AF8EAB53DB0D}" srcOrd="0" destOrd="0" presId="urn:microsoft.com/office/officeart/2005/8/layout/orgChart1"/>
    <dgm:cxn modelId="{ED178D6A-0597-479C-905D-05BD9A4F7A2A}" type="presParOf" srcId="{9FDE1D8B-8119-4E5A-A23C-F76CB05E4617}" destId="{066363CB-EAA8-4026-A6E0-E6FE0D322E3E}" srcOrd="1" destOrd="0" presId="urn:microsoft.com/office/officeart/2005/8/layout/orgChart1"/>
    <dgm:cxn modelId="{913984E0-9692-425C-9C27-1BBCB7782908}" type="presParOf" srcId="{066363CB-EAA8-4026-A6E0-E6FE0D322E3E}" destId="{1CD276DE-8AE1-4DFE-92FA-B673330F0D07}" srcOrd="0" destOrd="0" presId="urn:microsoft.com/office/officeart/2005/8/layout/orgChart1"/>
    <dgm:cxn modelId="{C591A2C4-256A-4AD7-9264-72F3B27D912C}" type="presParOf" srcId="{1CD276DE-8AE1-4DFE-92FA-B673330F0D07}" destId="{B9E29F2E-70C5-413E-A884-9CB467621DA1}" srcOrd="0" destOrd="0" presId="urn:microsoft.com/office/officeart/2005/8/layout/orgChart1"/>
    <dgm:cxn modelId="{438E26E6-B4A4-4803-B5ED-7E3CEEAD86D3}" type="presParOf" srcId="{1CD276DE-8AE1-4DFE-92FA-B673330F0D07}" destId="{ED5C4A22-714F-43D8-827D-493F8B0AEFAA}" srcOrd="1" destOrd="0" presId="urn:microsoft.com/office/officeart/2005/8/layout/orgChart1"/>
    <dgm:cxn modelId="{4463ADCE-CC05-4144-91EC-FAC4BB490D9E}" type="presParOf" srcId="{066363CB-EAA8-4026-A6E0-E6FE0D322E3E}" destId="{BA1CA241-87E1-40FE-9D67-41B6C86A272C}" srcOrd="1" destOrd="0" presId="urn:microsoft.com/office/officeart/2005/8/layout/orgChart1"/>
    <dgm:cxn modelId="{1C401080-1E2B-4917-9F40-15BAA579ECB8}" type="presParOf" srcId="{066363CB-EAA8-4026-A6E0-E6FE0D322E3E}" destId="{99A461CF-173C-4DDF-B7D4-1E526C4D63CF}" srcOrd="2" destOrd="0" presId="urn:microsoft.com/office/officeart/2005/8/layout/orgChart1"/>
    <dgm:cxn modelId="{A8B79794-2E0A-4517-8EA7-0589E5117881}" type="presParOf" srcId="{9FDE1D8B-8119-4E5A-A23C-F76CB05E4617}" destId="{562A1864-49DE-4E51-B693-B42E70C021D1}" srcOrd="2" destOrd="0" presId="urn:microsoft.com/office/officeart/2005/8/layout/orgChart1"/>
    <dgm:cxn modelId="{DA3C4A0F-11B8-4459-87E5-85CE26ADB93B}" type="presParOf" srcId="{9FDE1D8B-8119-4E5A-A23C-F76CB05E4617}" destId="{71ACF879-0873-47E2-9CD7-5C5A1CDEE086}" srcOrd="3" destOrd="0" presId="urn:microsoft.com/office/officeart/2005/8/layout/orgChart1"/>
    <dgm:cxn modelId="{896FA68D-772A-4549-B53B-AA158EF6FFCE}" type="presParOf" srcId="{71ACF879-0873-47E2-9CD7-5C5A1CDEE086}" destId="{BC699843-9271-4E67-A13F-0DFE9780E627}" srcOrd="0" destOrd="0" presId="urn:microsoft.com/office/officeart/2005/8/layout/orgChart1"/>
    <dgm:cxn modelId="{7A9440C4-1FD3-4B78-87B4-B0D02DD6BD83}" type="presParOf" srcId="{BC699843-9271-4E67-A13F-0DFE9780E627}" destId="{40A6FC42-4FE9-463D-A28D-F510887D2756}" srcOrd="0" destOrd="0" presId="urn:microsoft.com/office/officeart/2005/8/layout/orgChart1"/>
    <dgm:cxn modelId="{70F42B04-4F00-4FDC-9097-5FEFBE81A78E}" type="presParOf" srcId="{BC699843-9271-4E67-A13F-0DFE9780E627}" destId="{D936B4A8-FC9E-4B3E-AC65-70A7B51FDDA6}" srcOrd="1" destOrd="0" presId="urn:microsoft.com/office/officeart/2005/8/layout/orgChart1"/>
    <dgm:cxn modelId="{C76A0B07-49A6-411F-A0CD-479CF6BCC5AD}" type="presParOf" srcId="{71ACF879-0873-47E2-9CD7-5C5A1CDEE086}" destId="{243B10ED-1B54-4328-98D9-F945A0CD4968}" srcOrd="1" destOrd="0" presId="urn:microsoft.com/office/officeart/2005/8/layout/orgChart1"/>
    <dgm:cxn modelId="{6FE9A8AD-20DC-489A-9EFD-6891DA07EC0C}" type="presParOf" srcId="{71ACF879-0873-47E2-9CD7-5C5A1CDEE086}" destId="{1E231630-0668-478D-BD79-138A4B52FF76}" srcOrd="2" destOrd="0" presId="urn:microsoft.com/office/officeart/2005/8/layout/orgChart1"/>
    <dgm:cxn modelId="{5C3BBF7C-F4BC-4DC3-8FEC-5F00C7AB0EF6}" type="presParOf" srcId="{8D29BD46-8F20-4BB9-9EA8-E4C0681F8090}" destId="{68F1EBFE-0E66-4A32-A404-9B133EF4E87A}" srcOrd="2" destOrd="0" presId="urn:microsoft.com/office/officeart/2005/8/layout/orgChart1"/>
    <dgm:cxn modelId="{27FB7E39-BA94-4830-A8EE-EEA1EEA65E19}" type="presParOf" srcId="{13865E47-27D8-43D3-AE75-FB1B111701E8}" destId="{60D9355A-FDC7-42F6-99A4-84AB7CBFB98C}" srcOrd="2" destOrd="0" presId="urn:microsoft.com/office/officeart/2005/8/layout/orgChart1"/>
    <dgm:cxn modelId="{9FB05899-A1E1-44F8-A4C4-452E7C41ED52}" type="presParOf" srcId="{13865E47-27D8-43D3-AE75-FB1B111701E8}" destId="{5F7D1750-2513-4D84-B725-BFCF761B8C9A}" srcOrd="3" destOrd="0" presId="urn:microsoft.com/office/officeart/2005/8/layout/orgChart1"/>
    <dgm:cxn modelId="{AC0C10A4-3A43-420A-B77E-DE322E9943D7}" type="presParOf" srcId="{5F7D1750-2513-4D84-B725-BFCF761B8C9A}" destId="{2AF968FD-581E-4953-8C88-3255A50685E1}" srcOrd="0" destOrd="0" presId="urn:microsoft.com/office/officeart/2005/8/layout/orgChart1"/>
    <dgm:cxn modelId="{84D08542-4A43-4265-B444-A03E5C9CC49B}" type="presParOf" srcId="{2AF968FD-581E-4953-8C88-3255A50685E1}" destId="{E983698B-9523-4913-8AB6-613A8B3C22A1}" srcOrd="0" destOrd="0" presId="urn:microsoft.com/office/officeart/2005/8/layout/orgChart1"/>
    <dgm:cxn modelId="{30F3370D-C5BB-494B-A2B0-49B16896293D}" type="presParOf" srcId="{2AF968FD-581E-4953-8C88-3255A50685E1}" destId="{34C3B4EA-EC70-493C-A69D-76CC2CB0720B}" srcOrd="1" destOrd="0" presId="urn:microsoft.com/office/officeart/2005/8/layout/orgChart1"/>
    <dgm:cxn modelId="{144DE456-0E34-4B43-A28F-8DB60220A066}" type="presParOf" srcId="{5F7D1750-2513-4D84-B725-BFCF761B8C9A}" destId="{2D333CCB-389D-4BE8-9BCA-D745262645DC}" srcOrd="1" destOrd="0" presId="urn:microsoft.com/office/officeart/2005/8/layout/orgChart1"/>
    <dgm:cxn modelId="{07625D81-B825-4862-AC85-3EB16009A3DF}" type="presParOf" srcId="{2D333CCB-389D-4BE8-9BCA-D745262645DC}" destId="{BB89CF6A-8E4F-4D0D-8E51-53B8A50B253B}" srcOrd="0" destOrd="0" presId="urn:microsoft.com/office/officeart/2005/8/layout/orgChart1"/>
    <dgm:cxn modelId="{973114E0-65B9-411A-974E-247FD8CCA124}" type="presParOf" srcId="{2D333CCB-389D-4BE8-9BCA-D745262645DC}" destId="{F6356752-3799-4A02-B828-F996AF4760DA}" srcOrd="1" destOrd="0" presId="urn:microsoft.com/office/officeart/2005/8/layout/orgChart1"/>
    <dgm:cxn modelId="{544FA2F6-581A-4F83-BFDE-2AC094A4D9D0}" type="presParOf" srcId="{F6356752-3799-4A02-B828-F996AF4760DA}" destId="{051C189A-0931-492F-BF46-2B1852062A2D}" srcOrd="0" destOrd="0" presId="urn:microsoft.com/office/officeart/2005/8/layout/orgChart1"/>
    <dgm:cxn modelId="{6D0CABBC-2754-4215-868A-9762B288AC0D}" type="presParOf" srcId="{051C189A-0931-492F-BF46-2B1852062A2D}" destId="{AFBA84DE-6205-4AA9-BDFE-41AAE99A8D70}" srcOrd="0" destOrd="0" presId="urn:microsoft.com/office/officeart/2005/8/layout/orgChart1"/>
    <dgm:cxn modelId="{BFDFCFE3-E948-41FB-AF65-3E862028329E}" type="presParOf" srcId="{051C189A-0931-492F-BF46-2B1852062A2D}" destId="{4D3F78CA-6132-4106-B3ED-B15BF87A6D88}" srcOrd="1" destOrd="0" presId="urn:microsoft.com/office/officeart/2005/8/layout/orgChart1"/>
    <dgm:cxn modelId="{5A123A5E-C976-400C-B310-E44437C7083F}" type="presParOf" srcId="{F6356752-3799-4A02-B828-F996AF4760DA}" destId="{1B57ECA2-693A-43D6-A843-67F2B304326D}" srcOrd="1" destOrd="0" presId="urn:microsoft.com/office/officeart/2005/8/layout/orgChart1"/>
    <dgm:cxn modelId="{AF0A9242-B6FE-4EE9-8D94-32C421F5F527}" type="presParOf" srcId="{F6356752-3799-4A02-B828-F996AF4760DA}" destId="{FC7CFCC7-4E22-4967-A14A-E5310C21E8EB}" srcOrd="2" destOrd="0" presId="urn:microsoft.com/office/officeart/2005/8/layout/orgChart1"/>
    <dgm:cxn modelId="{62ACA280-1AA3-4057-B72E-EA37C5BFFED8}" type="presParOf" srcId="{2D333CCB-389D-4BE8-9BCA-D745262645DC}" destId="{F17D862A-A290-4C33-88FB-6D54203FD204}" srcOrd="2" destOrd="0" presId="urn:microsoft.com/office/officeart/2005/8/layout/orgChart1"/>
    <dgm:cxn modelId="{854C3AC8-D532-40E0-828A-87BAECDA1811}" type="presParOf" srcId="{2D333CCB-389D-4BE8-9BCA-D745262645DC}" destId="{ABC25BA2-4055-430A-8A9A-2C84D515BE77}" srcOrd="3" destOrd="0" presId="urn:microsoft.com/office/officeart/2005/8/layout/orgChart1"/>
    <dgm:cxn modelId="{5F85B5C5-6631-4882-B912-34FC4686907E}" type="presParOf" srcId="{ABC25BA2-4055-430A-8A9A-2C84D515BE77}" destId="{D618CAB2-644E-41CA-962B-11F4437C3F04}" srcOrd="0" destOrd="0" presId="urn:microsoft.com/office/officeart/2005/8/layout/orgChart1"/>
    <dgm:cxn modelId="{7AA9C662-F07E-4F72-967C-84EDDBD5241C}" type="presParOf" srcId="{D618CAB2-644E-41CA-962B-11F4437C3F04}" destId="{FE76423B-EC18-4835-8226-A9EE32D547AC}" srcOrd="0" destOrd="0" presId="urn:microsoft.com/office/officeart/2005/8/layout/orgChart1"/>
    <dgm:cxn modelId="{C89E2098-AFCE-4B8A-837E-86E979588311}" type="presParOf" srcId="{D618CAB2-644E-41CA-962B-11F4437C3F04}" destId="{37EDE28A-94F1-4815-921C-11F096ADB242}" srcOrd="1" destOrd="0" presId="urn:microsoft.com/office/officeart/2005/8/layout/orgChart1"/>
    <dgm:cxn modelId="{3C9D63CF-58F8-4FAF-A854-59645F1A00D8}" type="presParOf" srcId="{ABC25BA2-4055-430A-8A9A-2C84D515BE77}" destId="{64D19955-10A3-4FBA-83EC-DD82244CF9B2}" srcOrd="1" destOrd="0" presId="urn:microsoft.com/office/officeart/2005/8/layout/orgChart1"/>
    <dgm:cxn modelId="{C1AF8AF2-4F42-4CF4-A1C9-29FE284480A3}" type="presParOf" srcId="{ABC25BA2-4055-430A-8A9A-2C84D515BE77}" destId="{1FE8C7D8-8C1B-4ADA-A370-1327AF0EE264}" srcOrd="2" destOrd="0" presId="urn:microsoft.com/office/officeart/2005/8/layout/orgChart1"/>
    <dgm:cxn modelId="{17A7DD76-47EB-4DE0-955E-085F438F229B}" type="presParOf" srcId="{5F7D1750-2513-4D84-B725-BFCF761B8C9A}" destId="{85093664-40E6-48CD-980C-2D0B50A35A4C}" srcOrd="2" destOrd="0" presId="urn:microsoft.com/office/officeart/2005/8/layout/orgChart1"/>
    <dgm:cxn modelId="{DBFDB5E1-D6D9-4BA1-9B26-5A489D1932C3}" type="presParOf" srcId="{0D09FD4E-0D16-4443-A078-65B63F267D30}" destId="{3BB73EF8-2104-45A5-9EBF-E04671D0C8FC}" srcOrd="2" destOrd="0" presId="urn:microsoft.com/office/officeart/2005/8/layout/orgChart1"/>
    <dgm:cxn modelId="{4BE70D4F-EA21-43E3-A2A3-E6074C1DBD11}" type="presParOf" srcId="{EC322413-AB66-46BC-9984-027D7A6ACDFE}" destId="{11D97A99-D14E-4C7C-A70B-F4E4E460AD0B}" srcOrd="4" destOrd="0" presId="urn:microsoft.com/office/officeart/2005/8/layout/orgChart1"/>
    <dgm:cxn modelId="{4B2FB80A-5EE1-4E0B-908B-E4266A1E1C33}" type="presParOf" srcId="{EC322413-AB66-46BC-9984-027D7A6ACDFE}" destId="{54E1C54B-1B0D-4908-A538-C31A240D80EC}" srcOrd="5" destOrd="0" presId="urn:microsoft.com/office/officeart/2005/8/layout/orgChart1"/>
    <dgm:cxn modelId="{BB0578D3-28E2-4090-B773-3671E775D42A}" type="presParOf" srcId="{54E1C54B-1B0D-4908-A538-C31A240D80EC}" destId="{117760A6-6CAD-4E1F-983C-F8F1DD20223A}" srcOrd="0" destOrd="0" presId="urn:microsoft.com/office/officeart/2005/8/layout/orgChart1"/>
    <dgm:cxn modelId="{D73EB6E1-2AB9-46DD-B431-872EA086735A}" type="presParOf" srcId="{117760A6-6CAD-4E1F-983C-F8F1DD20223A}" destId="{6EA1E7C5-C954-4676-9B59-B8537F7503E1}" srcOrd="0" destOrd="0" presId="urn:microsoft.com/office/officeart/2005/8/layout/orgChart1"/>
    <dgm:cxn modelId="{5DBEA7E0-BBB6-4B4F-AE2E-B9A406D019FA}" type="presParOf" srcId="{117760A6-6CAD-4E1F-983C-F8F1DD20223A}" destId="{7086D171-B81C-42AA-AC71-1ECD8BC524A1}" srcOrd="1" destOrd="0" presId="urn:microsoft.com/office/officeart/2005/8/layout/orgChart1"/>
    <dgm:cxn modelId="{E802494D-B956-4B22-A045-909BF6D16B46}" type="presParOf" srcId="{54E1C54B-1B0D-4908-A538-C31A240D80EC}" destId="{5313A518-4041-449D-876C-D7C0FB692342}" srcOrd="1" destOrd="0" presId="urn:microsoft.com/office/officeart/2005/8/layout/orgChart1"/>
    <dgm:cxn modelId="{BCF4558F-06E0-4354-9D88-73C05657A644}" type="presParOf" srcId="{5313A518-4041-449D-876C-D7C0FB692342}" destId="{0A18661D-0E3C-40CC-87FF-501428948A4C}" srcOrd="0" destOrd="0" presId="urn:microsoft.com/office/officeart/2005/8/layout/orgChart1"/>
    <dgm:cxn modelId="{5EAB2194-0CAB-40FC-8C14-AAEFA951DC12}" type="presParOf" srcId="{5313A518-4041-449D-876C-D7C0FB692342}" destId="{927C71DD-9307-4766-B473-48210338A71B}" srcOrd="1" destOrd="0" presId="urn:microsoft.com/office/officeart/2005/8/layout/orgChart1"/>
    <dgm:cxn modelId="{E1C0C22A-908D-434C-88F2-990702FAFC79}" type="presParOf" srcId="{927C71DD-9307-4766-B473-48210338A71B}" destId="{FE157E9F-CC0B-4DE1-8F0E-83277646F424}" srcOrd="0" destOrd="0" presId="urn:microsoft.com/office/officeart/2005/8/layout/orgChart1"/>
    <dgm:cxn modelId="{76A0D96C-8F1B-48CB-9C44-C1C0CFB6A4F9}" type="presParOf" srcId="{FE157E9F-CC0B-4DE1-8F0E-83277646F424}" destId="{69975AA2-1344-4C9D-A86E-9E5617B9B55F}" srcOrd="0" destOrd="0" presId="urn:microsoft.com/office/officeart/2005/8/layout/orgChart1"/>
    <dgm:cxn modelId="{9CEB7D9A-0D47-47B0-A544-CBC4411B8EEA}" type="presParOf" srcId="{FE157E9F-CC0B-4DE1-8F0E-83277646F424}" destId="{6704A582-2B53-4796-9D57-EAB1FBDC3EB4}" srcOrd="1" destOrd="0" presId="urn:microsoft.com/office/officeart/2005/8/layout/orgChart1"/>
    <dgm:cxn modelId="{775FB5FD-389F-48C8-B353-0BFC943D9127}" type="presParOf" srcId="{927C71DD-9307-4766-B473-48210338A71B}" destId="{F8934EFB-145A-4188-A9AE-AFA5974FCF8B}" srcOrd="1" destOrd="0" presId="urn:microsoft.com/office/officeart/2005/8/layout/orgChart1"/>
    <dgm:cxn modelId="{ADF24216-7405-4A3E-93D3-16A77EC6D05E}" type="presParOf" srcId="{927C71DD-9307-4766-B473-48210338A71B}" destId="{838622A6-349C-4B93-AD43-8575258006CB}" srcOrd="2" destOrd="0" presId="urn:microsoft.com/office/officeart/2005/8/layout/orgChart1"/>
    <dgm:cxn modelId="{282377BB-5D26-49CF-A755-C17378B2811B}" type="presParOf" srcId="{5313A518-4041-449D-876C-D7C0FB692342}" destId="{7F33BDB1-9DE4-467D-B209-D8482575EA10}" srcOrd="2" destOrd="0" presId="urn:microsoft.com/office/officeart/2005/8/layout/orgChart1"/>
    <dgm:cxn modelId="{48CED4BF-820B-4C41-9B2F-80751479E593}" type="presParOf" srcId="{5313A518-4041-449D-876C-D7C0FB692342}" destId="{F5E0360C-DFCC-4B82-86BA-00DD26706876}" srcOrd="3" destOrd="0" presId="urn:microsoft.com/office/officeart/2005/8/layout/orgChart1"/>
    <dgm:cxn modelId="{07D88F14-29F9-4310-A59A-8FBCF0A7F417}" type="presParOf" srcId="{F5E0360C-DFCC-4B82-86BA-00DD26706876}" destId="{B3AF1016-5DE6-428A-A903-548FC67D8415}" srcOrd="0" destOrd="0" presId="urn:microsoft.com/office/officeart/2005/8/layout/orgChart1"/>
    <dgm:cxn modelId="{BE47A675-4542-46C0-A290-C965DC264D2D}" type="presParOf" srcId="{B3AF1016-5DE6-428A-A903-548FC67D8415}" destId="{2C680DD9-7A05-415E-912B-257308F253DE}" srcOrd="0" destOrd="0" presId="urn:microsoft.com/office/officeart/2005/8/layout/orgChart1"/>
    <dgm:cxn modelId="{CB58987C-7E1A-41EE-91F7-745B96D298DD}" type="presParOf" srcId="{B3AF1016-5DE6-428A-A903-548FC67D8415}" destId="{735552F4-C17D-4897-A738-84F7C48782AB}" srcOrd="1" destOrd="0" presId="urn:microsoft.com/office/officeart/2005/8/layout/orgChart1"/>
    <dgm:cxn modelId="{1253131B-C896-4E77-8B0C-F34033825FCD}" type="presParOf" srcId="{F5E0360C-DFCC-4B82-86BA-00DD26706876}" destId="{EBF8F3B3-8722-46D4-9E72-11DB3C2F0F41}" srcOrd="1" destOrd="0" presId="urn:microsoft.com/office/officeart/2005/8/layout/orgChart1"/>
    <dgm:cxn modelId="{32166980-B9F3-4E3E-9428-FDB0AD1B1132}" type="presParOf" srcId="{F5E0360C-DFCC-4B82-86BA-00DD26706876}" destId="{CC169EE1-B35D-4D4E-A9D3-0303F4E93C3E}" srcOrd="2" destOrd="0" presId="urn:microsoft.com/office/officeart/2005/8/layout/orgChart1"/>
    <dgm:cxn modelId="{1FFE3B07-614B-44C7-BD8B-F4CA3F3BB2C3}" type="presParOf" srcId="{5313A518-4041-449D-876C-D7C0FB692342}" destId="{35EE45F9-B3C8-480F-A74B-78EEB55702CD}" srcOrd="4" destOrd="0" presId="urn:microsoft.com/office/officeart/2005/8/layout/orgChart1"/>
    <dgm:cxn modelId="{1969247A-96E6-42F1-B99E-6AED9C39F55C}" type="presParOf" srcId="{5313A518-4041-449D-876C-D7C0FB692342}" destId="{F11F13CB-C9F7-4436-AFCE-80E4098441C6}" srcOrd="5" destOrd="0" presId="urn:microsoft.com/office/officeart/2005/8/layout/orgChart1"/>
    <dgm:cxn modelId="{2AC68BCD-1124-4FB8-8C53-DFA7060B03FB}" type="presParOf" srcId="{F11F13CB-C9F7-4436-AFCE-80E4098441C6}" destId="{215987CF-DCFD-4FD0-9D3E-85DB66F78D2A}" srcOrd="0" destOrd="0" presId="urn:microsoft.com/office/officeart/2005/8/layout/orgChart1"/>
    <dgm:cxn modelId="{5AF33C21-9098-4DC9-AB81-2346442EAE4F}" type="presParOf" srcId="{215987CF-DCFD-4FD0-9D3E-85DB66F78D2A}" destId="{B6197FBE-9EF0-411B-A9C2-EB11859D37DE}" srcOrd="0" destOrd="0" presId="urn:microsoft.com/office/officeart/2005/8/layout/orgChart1"/>
    <dgm:cxn modelId="{097BD3BF-18C5-4A2C-824C-1455CDE2DF3C}" type="presParOf" srcId="{215987CF-DCFD-4FD0-9D3E-85DB66F78D2A}" destId="{D936B671-CE09-41D5-98AC-19F560C9AC83}" srcOrd="1" destOrd="0" presId="urn:microsoft.com/office/officeart/2005/8/layout/orgChart1"/>
    <dgm:cxn modelId="{4799A1CC-6D8B-460D-85B7-7CA9AC9F2AE8}" type="presParOf" srcId="{F11F13CB-C9F7-4436-AFCE-80E4098441C6}" destId="{EC489C04-8C48-4E79-8FBD-BDF6158EF0AD}" srcOrd="1" destOrd="0" presId="urn:microsoft.com/office/officeart/2005/8/layout/orgChart1"/>
    <dgm:cxn modelId="{F50D4CA5-6B87-4C57-8E7A-79591DB2E7DD}" type="presParOf" srcId="{F11F13CB-C9F7-4436-AFCE-80E4098441C6}" destId="{DEC1098E-DA06-4876-93EA-2BAC4F13BA72}" srcOrd="2" destOrd="0" presId="urn:microsoft.com/office/officeart/2005/8/layout/orgChart1"/>
    <dgm:cxn modelId="{42D17E95-2AAD-4DD5-8760-3B4B80731C90}" type="presParOf" srcId="{5313A518-4041-449D-876C-D7C0FB692342}" destId="{3C570847-DAE5-4E97-8C38-414AE9FA33E6}" srcOrd="6" destOrd="0" presId="urn:microsoft.com/office/officeart/2005/8/layout/orgChart1"/>
    <dgm:cxn modelId="{FA1CB8C6-77E6-440F-BE12-B31F2A6D38E0}" type="presParOf" srcId="{5313A518-4041-449D-876C-D7C0FB692342}" destId="{A4105A02-8367-40C5-A77D-7CD47E45CB8C}" srcOrd="7" destOrd="0" presId="urn:microsoft.com/office/officeart/2005/8/layout/orgChart1"/>
    <dgm:cxn modelId="{07C0853F-E831-46BF-AA11-271BA9F34902}" type="presParOf" srcId="{A4105A02-8367-40C5-A77D-7CD47E45CB8C}" destId="{C23F0C96-D68E-4791-AAAD-2D312E0E6DAB}" srcOrd="0" destOrd="0" presId="urn:microsoft.com/office/officeart/2005/8/layout/orgChart1"/>
    <dgm:cxn modelId="{42B4E033-A0E2-4CC6-A967-B83D95A4F2EA}" type="presParOf" srcId="{C23F0C96-D68E-4791-AAAD-2D312E0E6DAB}" destId="{BEAF43CB-B6AC-4D42-9960-C04099AE73FD}" srcOrd="0" destOrd="0" presId="urn:microsoft.com/office/officeart/2005/8/layout/orgChart1"/>
    <dgm:cxn modelId="{F8104C9C-206D-4C95-ABE2-0D98CFA28C98}" type="presParOf" srcId="{C23F0C96-D68E-4791-AAAD-2D312E0E6DAB}" destId="{8AC68B8C-7C4C-4C88-BF23-922C8F3660C8}" srcOrd="1" destOrd="0" presId="urn:microsoft.com/office/officeart/2005/8/layout/orgChart1"/>
    <dgm:cxn modelId="{43517760-4177-4801-AE97-4F65260FEA80}" type="presParOf" srcId="{A4105A02-8367-40C5-A77D-7CD47E45CB8C}" destId="{89E5B16B-CC9C-4989-9017-18C1839E301C}" srcOrd="1" destOrd="0" presId="urn:microsoft.com/office/officeart/2005/8/layout/orgChart1"/>
    <dgm:cxn modelId="{7278FB6C-9079-4A00-8798-19975A24DDDF}" type="presParOf" srcId="{A4105A02-8367-40C5-A77D-7CD47E45CB8C}" destId="{8310F27A-3A98-40D6-B013-748D373175C1}" srcOrd="2" destOrd="0" presId="urn:microsoft.com/office/officeart/2005/8/layout/orgChart1"/>
    <dgm:cxn modelId="{37130DD2-84F2-4DAE-9A17-CEBB079B45D1}" type="presParOf" srcId="{54E1C54B-1B0D-4908-A538-C31A240D80EC}" destId="{E5CD5F53-F576-471C-9B76-C8193380727F}" srcOrd="2" destOrd="0" presId="urn:microsoft.com/office/officeart/2005/8/layout/orgChart1"/>
    <dgm:cxn modelId="{CAF399E5-F0C4-49F4-8560-69DB88A9AF92}" type="presParOf" srcId="{EC322413-AB66-46BC-9984-027D7A6ACDFE}" destId="{DCAAA4B7-DD73-4F81-832E-BCD9B3FBFAAD}" srcOrd="6" destOrd="0" presId="urn:microsoft.com/office/officeart/2005/8/layout/orgChart1"/>
    <dgm:cxn modelId="{1D931FCB-28AD-4E5C-AF93-BA875C223A66}" type="presParOf" srcId="{EC322413-AB66-46BC-9984-027D7A6ACDFE}" destId="{1A474241-D9D3-495A-853E-F4650F7492DF}" srcOrd="7" destOrd="0" presId="urn:microsoft.com/office/officeart/2005/8/layout/orgChart1"/>
    <dgm:cxn modelId="{C9693A77-90DA-45EC-87AC-B833100B7CC0}" type="presParOf" srcId="{1A474241-D9D3-495A-853E-F4650F7492DF}" destId="{BC338E88-6AAF-4DCB-9FAA-41925F62034F}" srcOrd="0" destOrd="0" presId="urn:microsoft.com/office/officeart/2005/8/layout/orgChart1"/>
    <dgm:cxn modelId="{8EB5D58A-5ED8-4E43-9736-C7A7EB5753B6}" type="presParOf" srcId="{BC338E88-6AAF-4DCB-9FAA-41925F62034F}" destId="{C6A966AF-004B-42C6-9ED0-6DAC7726796F}" srcOrd="0" destOrd="0" presId="urn:microsoft.com/office/officeart/2005/8/layout/orgChart1"/>
    <dgm:cxn modelId="{5D47A441-9186-4F54-8D52-7A6242160134}" type="presParOf" srcId="{BC338E88-6AAF-4DCB-9FAA-41925F62034F}" destId="{6695BB9F-A001-4BF1-800F-EF12AB617719}" srcOrd="1" destOrd="0" presId="urn:microsoft.com/office/officeart/2005/8/layout/orgChart1"/>
    <dgm:cxn modelId="{63AE6A2A-7367-42F8-81C2-5060B56C852F}" type="presParOf" srcId="{1A474241-D9D3-495A-853E-F4650F7492DF}" destId="{D0082687-E22C-4B15-9863-96E9A0D43E55}" srcOrd="1" destOrd="0" presId="urn:microsoft.com/office/officeart/2005/8/layout/orgChart1"/>
    <dgm:cxn modelId="{87C79BB6-963D-47DE-8929-3CBBD6F1F0E8}" type="presParOf" srcId="{D0082687-E22C-4B15-9863-96E9A0D43E55}" destId="{0C3A718A-0004-4759-A22D-568616747135}" srcOrd="0" destOrd="0" presId="urn:microsoft.com/office/officeart/2005/8/layout/orgChart1"/>
    <dgm:cxn modelId="{9ED4B970-59C8-4DE4-A8B6-6809E5DBDF3F}" type="presParOf" srcId="{D0082687-E22C-4B15-9863-96E9A0D43E55}" destId="{16B8ADAA-C27F-4E6C-A285-F89231ECE94E}" srcOrd="1" destOrd="0" presId="urn:microsoft.com/office/officeart/2005/8/layout/orgChart1"/>
    <dgm:cxn modelId="{2C0313AA-883C-45C6-A1E1-175B0FB0174C}" type="presParOf" srcId="{16B8ADAA-C27F-4E6C-A285-F89231ECE94E}" destId="{5F9BCAFD-4DA0-4BD9-9A34-EE47A6AAF413}" srcOrd="0" destOrd="0" presId="urn:microsoft.com/office/officeart/2005/8/layout/orgChart1"/>
    <dgm:cxn modelId="{CF311D77-10D3-4359-A036-A1DA8C1C0751}" type="presParOf" srcId="{5F9BCAFD-4DA0-4BD9-9A34-EE47A6AAF413}" destId="{8D6DD3B9-DBB9-4D03-A2FA-C78DC56AD8C6}" srcOrd="0" destOrd="0" presId="urn:microsoft.com/office/officeart/2005/8/layout/orgChart1"/>
    <dgm:cxn modelId="{CE889238-DB1D-486F-8D59-4AEE94BB8141}" type="presParOf" srcId="{5F9BCAFD-4DA0-4BD9-9A34-EE47A6AAF413}" destId="{F64F5695-1DD6-42C4-9C1E-FD48F5CC7076}" srcOrd="1" destOrd="0" presId="urn:microsoft.com/office/officeart/2005/8/layout/orgChart1"/>
    <dgm:cxn modelId="{40F2F466-91DD-4CCB-8863-DDD5CD49971D}" type="presParOf" srcId="{16B8ADAA-C27F-4E6C-A285-F89231ECE94E}" destId="{5A9060DA-EA28-429F-85E8-38FBF3A71656}" srcOrd="1" destOrd="0" presId="urn:microsoft.com/office/officeart/2005/8/layout/orgChart1"/>
    <dgm:cxn modelId="{BDF7E054-974B-4FE5-97A7-D250B24B6AD7}" type="presParOf" srcId="{5A9060DA-EA28-429F-85E8-38FBF3A71656}" destId="{27EB4389-72AC-E54F-86E1-663501D2E712}" srcOrd="0" destOrd="0" presId="urn:microsoft.com/office/officeart/2005/8/layout/orgChart1"/>
    <dgm:cxn modelId="{D8A16C8E-0224-4050-8B78-86B94013176B}" type="presParOf" srcId="{5A9060DA-EA28-429F-85E8-38FBF3A71656}" destId="{A0881522-409B-8545-873F-3A9D15D3D4D4}" srcOrd="1" destOrd="0" presId="urn:microsoft.com/office/officeart/2005/8/layout/orgChart1"/>
    <dgm:cxn modelId="{E9C2FD56-FF28-449E-A993-8178A1E06C71}" type="presParOf" srcId="{A0881522-409B-8545-873F-3A9D15D3D4D4}" destId="{83FF096D-4BE4-A14B-8804-28AE61C97DA9}" srcOrd="0" destOrd="0" presId="urn:microsoft.com/office/officeart/2005/8/layout/orgChart1"/>
    <dgm:cxn modelId="{2051D5E8-54FD-4F16-ADD7-2980AEBA7D2B}" type="presParOf" srcId="{83FF096D-4BE4-A14B-8804-28AE61C97DA9}" destId="{65D0BF24-4641-A142-8638-6E782C7A80E9}" srcOrd="0" destOrd="0" presId="urn:microsoft.com/office/officeart/2005/8/layout/orgChart1"/>
    <dgm:cxn modelId="{3476401A-6376-476D-A39F-3A42ADA6F158}" type="presParOf" srcId="{83FF096D-4BE4-A14B-8804-28AE61C97DA9}" destId="{9F69B6D9-9A6F-BE4A-96D6-20C2331EE9EC}" srcOrd="1" destOrd="0" presId="urn:microsoft.com/office/officeart/2005/8/layout/orgChart1"/>
    <dgm:cxn modelId="{756A4306-78CC-4B16-BEDF-7D4D825A04F5}" type="presParOf" srcId="{A0881522-409B-8545-873F-3A9D15D3D4D4}" destId="{AE2F46E5-DFED-A44F-856B-EC7124D0DCFC}" srcOrd="1" destOrd="0" presId="urn:microsoft.com/office/officeart/2005/8/layout/orgChart1"/>
    <dgm:cxn modelId="{1CCCFDE7-0F8B-4691-A30D-0D57A423C0DA}" type="presParOf" srcId="{A0881522-409B-8545-873F-3A9D15D3D4D4}" destId="{B008C83A-FFF5-4942-826A-EFD76C20A8A9}" srcOrd="2" destOrd="0" presId="urn:microsoft.com/office/officeart/2005/8/layout/orgChart1"/>
    <dgm:cxn modelId="{E701EC43-2271-406C-8198-46C69BADB5EB}" type="presParOf" srcId="{16B8ADAA-C27F-4E6C-A285-F89231ECE94E}" destId="{7E6538CC-4771-4AAD-9858-086492EDD216}" srcOrd="2" destOrd="0" presId="urn:microsoft.com/office/officeart/2005/8/layout/orgChart1"/>
    <dgm:cxn modelId="{9FA5E166-C642-444E-99E5-5CDAA187C248}" type="presParOf" srcId="{D0082687-E22C-4B15-9863-96E9A0D43E55}" destId="{3BFE527F-2B23-40C9-91B8-BBFCC1453F32}" srcOrd="2" destOrd="0" presId="urn:microsoft.com/office/officeart/2005/8/layout/orgChart1"/>
    <dgm:cxn modelId="{41B51E7F-A44B-4AB7-A17B-E08CD6877555}" type="presParOf" srcId="{D0082687-E22C-4B15-9863-96E9A0D43E55}" destId="{53AA71E2-FE6D-4BDF-9748-64A05D72FA96}" srcOrd="3" destOrd="0" presId="urn:microsoft.com/office/officeart/2005/8/layout/orgChart1"/>
    <dgm:cxn modelId="{1DD1F021-E5D9-43B6-965E-523ACADBF916}" type="presParOf" srcId="{53AA71E2-FE6D-4BDF-9748-64A05D72FA96}" destId="{E702AFCD-D4C1-4D62-B292-671AE58A27D6}" srcOrd="0" destOrd="0" presId="urn:microsoft.com/office/officeart/2005/8/layout/orgChart1"/>
    <dgm:cxn modelId="{15A4CC49-AD91-480A-97DE-EC2D18EB2B11}" type="presParOf" srcId="{E702AFCD-D4C1-4D62-B292-671AE58A27D6}" destId="{BBFAD773-4FC1-4063-8222-313D7AAE25E3}" srcOrd="0" destOrd="0" presId="urn:microsoft.com/office/officeart/2005/8/layout/orgChart1"/>
    <dgm:cxn modelId="{9B3F1C79-1C49-476A-9164-0995C6386659}" type="presParOf" srcId="{E702AFCD-D4C1-4D62-B292-671AE58A27D6}" destId="{9EB01EE4-CAFC-4959-A460-4A610D5E2A98}" srcOrd="1" destOrd="0" presId="urn:microsoft.com/office/officeart/2005/8/layout/orgChart1"/>
    <dgm:cxn modelId="{BD043ACB-3391-4C81-B878-0272923D3391}" type="presParOf" srcId="{53AA71E2-FE6D-4BDF-9748-64A05D72FA96}" destId="{A1298FEC-9AD2-41B7-B4A0-79C6D3A1DA81}" srcOrd="1" destOrd="0" presId="urn:microsoft.com/office/officeart/2005/8/layout/orgChart1"/>
    <dgm:cxn modelId="{2D20B91A-7A8D-46E4-A7BE-E51384820A64}" type="presParOf" srcId="{A1298FEC-9AD2-41B7-B4A0-79C6D3A1DA81}" destId="{40021312-2CDC-4B6D-AB02-8ECA84F34F56}" srcOrd="0" destOrd="0" presId="urn:microsoft.com/office/officeart/2005/8/layout/orgChart1"/>
    <dgm:cxn modelId="{59908452-2F93-4F77-91CC-2093F60FDFAD}" type="presParOf" srcId="{A1298FEC-9AD2-41B7-B4A0-79C6D3A1DA81}" destId="{DBDA5171-89D0-402A-A2EC-BA61E7AD5A31}" srcOrd="1" destOrd="0" presId="urn:microsoft.com/office/officeart/2005/8/layout/orgChart1"/>
    <dgm:cxn modelId="{B096BA94-1A63-4F5A-B4DD-346BD0C0306C}" type="presParOf" srcId="{DBDA5171-89D0-402A-A2EC-BA61E7AD5A31}" destId="{D337A19D-B712-4E0F-8EB7-4E280B8A2051}" srcOrd="0" destOrd="0" presId="urn:microsoft.com/office/officeart/2005/8/layout/orgChart1"/>
    <dgm:cxn modelId="{0AB99206-6BCD-4051-A2AA-24B4EEAC052F}" type="presParOf" srcId="{D337A19D-B712-4E0F-8EB7-4E280B8A2051}" destId="{C65D57AE-E987-4616-AEC0-5F261D821E4D}" srcOrd="0" destOrd="0" presId="urn:microsoft.com/office/officeart/2005/8/layout/orgChart1"/>
    <dgm:cxn modelId="{85AB21E3-0011-4CD5-B150-1B2A11505919}" type="presParOf" srcId="{D337A19D-B712-4E0F-8EB7-4E280B8A2051}" destId="{CD5A7F54-B94F-4C1E-802C-D450B3FFA324}" srcOrd="1" destOrd="0" presId="urn:microsoft.com/office/officeart/2005/8/layout/orgChart1"/>
    <dgm:cxn modelId="{153FD268-4DCA-4433-8DC4-0845FB4281A8}" type="presParOf" srcId="{DBDA5171-89D0-402A-A2EC-BA61E7AD5A31}" destId="{F60662EB-6091-4983-8B01-92FB7691BCC6}" srcOrd="1" destOrd="0" presId="urn:microsoft.com/office/officeart/2005/8/layout/orgChart1"/>
    <dgm:cxn modelId="{A824FDDD-BFC4-4E9D-920C-DBCEAEEC324C}" type="presParOf" srcId="{DBDA5171-89D0-402A-A2EC-BA61E7AD5A31}" destId="{898DD653-B537-49F7-BF7C-78958646225F}" srcOrd="2" destOrd="0" presId="urn:microsoft.com/office/officeart/2005/8/layout/orgChart1"/>
    <dgm:cxn modelId="{58977023-5AF9-47EA-AC8E-EDBD5B8AF0D0}" type="presParOf" srcId="{A1298FEC-9AD2-41B7-B4A0-79C6D3A1DA81}" destId="{4D59AE20-6D33-473D-8727-522C73B45E0D}" srcOrd="2" destOrd="0" presId="urn:microsoft.com/office/officeart/2005/8/layout/orgChart1"/>
    <dgm:cxn modelId="{B15F6CD8-CA95-4C73-946D-23B7E60AB0E1}" type="presParOf" srcId="{A1298FEC-9AD2-41B7-B4A0-79C6D3A1DA81}" destId="{D84A4B7E-CEC7-4585-AC35-63DC6C663F60}" srcOrd="3" destOrd="0" presId="urn:microsoft.com/office/officeart/2005/8/layout/orgChart1"/>
    <dgm:cxn modelId="{25C4B238-06D2-46E9-A033-F889C4B99323}" type="presParOf" srcId="{D84A4B7E-CEC7-4585-AC35-63DC6C663F60}" destId="{290FD7F1-74B1-4604-805F-C46BE60002D6}" srcOrd="0" destOrd="0" presId="urn:microsoft.com/office/officeart/2005/8/layout/orgChart1"/>
    <dgm:cxn modelId="{7514C903-8C7F-4B53-8E6D-F8043B3B7CDD}" type="presParOf" srcId="{290FD7F1-74B1-4604-805F-C46BE60002D6}" destId="{DB72B04C-D893-41AC-86B2-0B8FA1320F4F}" srcOrd="0" destOrd="0" presId="urn:microsoft.com/office/officeart/2005/8/layout/orgChart1"/>
    <dgm:cxn modelId="{93BC48C3-B7F7-4919-9054-B32A918413CB}" type="presParOf" srcId="{290FD7F1-74B1-4604-805F-C46BE60002D6}" destId="{F41E85A7-40D8-4018-B81A-A1DBCF7D2F61}" srcOrd="1" destOrd="0" presId="urn:microsoft.com/office/officeart/2005/8/layout/orgChart1"/>
    <dgm:cxn modelId="{CC48346D-298A-4FDD-B823-E34333C88AA2}" type="presParOf" srcId="{D84A4B7E-CEC7-4585-AC35-63DC6C663F60}" destId="{163728B3-FEF5-448B-BBB0-118CC8856853}" srcOrd="1" destOrd="0" presId="urn:microsoft.com/office/officeart/2005/8/layout/orgChart1"/>
    <dgm:cxn modelId="{D67AB51E-37E3-476D-A844-BFCA6C110181}" type="presParOf" srcId="{D84A4B7E-CEC7-4585-AC35-63DC6C663F60}" destId="{035E4C1A-ACBA-4EEE-B8E6-ED6806ED4789}" srcOrd="2" destOrd="0" presId="urn:microsoft.com/office/officeart/2005/8/layout/orgChart1"/>
    <dgm:cxn modelId="{6D19CB36-2BC7-49C3-AF67-C7E19FC6DE67}" type="presParOf" srcId="{53AA71E2-FE6D-4BDF-9748-64A05D72FA96}" destId="{090F0CC9-669A-4E4C-93A0-7EEAEA095584}" srcOrd="2" destOrd="0" presId="urn:microsoft.com/office/officeart/2005/8/layout/orgChart1"/>
    <dgm:cxn modelId="{0221D071-422F-488F-B9D6-62C333B47A75}" type="presParOf" srcId="{D0082687-E22C-4B15-9863-96E9A0D43E55}" destId="{D477172E-5B04-47C7-8E19-A707170A76D1}" srcOrd="4" destOrd="0" presId="urn:microsoft.com/office/officeart/2005/8/layout/orgChart1"/>
    <dgm:cxn modelId="{F45AEE86-D377-4541-8406-6F273CDC7C7C}" type="presParOf" srcId="{D0082687-E22C-4B15-9863-96E9A0D43E55}" destId="{C78B2865-BFFC-4854-955E-92E8459B83E2}" srcOrd="5" destOrd="0" presId="urn:microsoft.com/office/officeart/2005/8/layout/orgChart1"/>
    <dgm:cxn modelId="{4C16C997-174B-4EF7-AD00-4966B3F4049D}" type="presParOf" srcId="{C78B2865-BFFC-4854-955E-92E8459B83E2}" destId="{A1A8C660-6A7B-4ABB-A400-8F75F851DD63}" srcOrd="0" destOrd="0" presId="urn:microsoft.com/office/officeart/2005/8/layout/orgChart1"/>
    <dgm:cxn modelId="{AFAC623E-7C8C-42D1-A248-88B311AB36F9}" type="presParOf" srcId="{A1A8C660-6A7B-4ABB-A400-8F75F851DD63}" destId="{8733DC25-B656-4A20-9F53-6554E127E628}" srcOrd="0" destOrd="0" presId="urn:microsoft.com/office/officeart/2005/8/layout/orgChart1"/>
    <dgm:cxn modelId="{49A83C24-9EB0-4EB8-8FCE-50857ADF9A88}" type="presParOf" srcId="{A1A8C660-6A7B-4ABB-A400-8F75F851DD63}" destId="{5823CB12-6A1E-4441-A37C-15AB2E246B61}" srcOrd="1" destOrd="0" presId="urn:microsoft.com/office/officeart/2005/8/layout/orgChart1"/>
    <dgm:cxn modelId="{03B17EB5-4B21-4533-8198-653656AA9572}" type="presParOf" srcId="{C78B2865-BFFC-4854-955E-92E8459B83E2}" destId="{BE90625D-B355-4F7B-B46B-5C58122AE0D1}" srcOrd="1" destOrd="0" presId="urn:microsoft.com/office/officeart/2005/8/layout/orgChart1"/>
    <dgm:cxn modelId="{0253AB0A-7D62-484F-B9F3-7285F02B2C66}" type="presParOf" srcId="{BE90625D-B355-4F7B-B46B-5C58122AE0D1}" destId="{7DDCA4BE-9E3F-4902-ACAA-D0DC82997616}" srcOrd="0" destOrd="0" presId="urn:microsoft.com/office/officeart/2005/8/layout/orgChart1"/>
    <dgm:cxn modelId="{A06603E0-E6AF-428D-9AAA-C84F9B81958A}" type="presParOf" srcId="{BE90625D-B355-4F7B-B46B-5C58122AE0D1}" destId="{B801C548-70B5-4481-BECB-CABE363672D9}" srcOrd="1" destOrd="0" presId="urn:microsoft.com/office/officeart/2005/8/layout/orgChart1"/>
    <dgm:cxn modelId="{BCC1897E-4665-4DB1-951E-56F04CA4C5C8}" type="presParOf" srcId="{B801C548-70B5-4481-BECB-CABE363672D9}" destId="{CEDAAB31-59B6-493C-B020-2E374846627D}" srcOrd="0" destOrd="0" presId="urn:microsoft.com/office/officeart/2005/8/layout/orgChart1"/>
    <dgm:cxn modelId="{A2CC5B01-E113-4CA6-8D7E-32D5D55ACC76}" type="presParOf" srcId="{CEDAAB31-59B6-493C-B020-2E374846627D}" destId="{0D0E8C0B-ECAE-4FAA-A4C4-8133595F3C15}" srcOrd="0" destOrd="0" presId="urn:microsoft.com/office/officeart/2005/8/layout/orgChart1"/>
    <dgm:cxn modelId="{2908BA0D-F628-4C24-BA42-FC8B50D1795C}" type="presParOf" srcId="{CEDAAB31-59B6-493C-B020-2E374846627D}" destId="{3DAAA5A1-4308-4A5E-A3FE-6F16BF3DB973}" srcOrd="1" destOrd="0" presId="urn:microsoft.com/office/officeart/2005/8/layout/orgChart1"/>
    <dgm:cxn modelId="{8224C5E5-8D84-4481-8DF8-B4721FBEAA50}" type="presParOf" srcId="{B801C548-70B5-4481-BECB-CABE363672D9}" destId="{6B507452-F46C-4E9F-8695-190443EA13C8}" srcOrd="1" destOrd="0" presId="urn:microsoft.com/office/officeart/2005/8/layout/orgChart1"/>
    <dgm:cxn modelId="{93F27F19-2299-4BEB-89E5-CC2320495213}" type="presParOf" srcId="{6B507452-F46C-4E9F-8695-190443EA13C8}" destId="{CDAB63F6-F775-4CC8-8ABD-5FC381619AC2}" srcOrd="0" destOrd="0" presId="urn:microsoft.com/office/officeart/2005/8/layout/orgChart1"/>
    <dgm:cxn modelId="{7C69E38A-331D-4C5A-922F-3D31760E4416}" type="presParOf" srcId="{6B507452-F46C-4E9F-8695-190443EA13C8}" destId="{E501B334-C196-497E-8066-892316DAA1BA}" srcOrd="1" destOrd="0" presId="urn:microsoft.com/office/officeart/2005/8/layout/orgChart1"/>
    <dgm:cxn modelId="{C26850B5-78E0-4B79-AA96-ABEA6372690E}" type="presParOf" srcId="{E501B334-C196-497E-8066-892316DAA1BA}" destId="{067AD79C-9372-42B3-A918-87F5F44E6659}" srcOrd="0" destOrd="0" presId="urn:microsoft.com/office/officeart/2005/8/layout/orgChart1"/>
    <dgm:cxn modelId="{DAD368F5-CE8F-4668-BDAA-077EDC74BEA4}" type="presParOf" srcId="{067AD79C-9372-42B3-A918-87F5F44E6659}" destId="{5939C208-395E-41E0-8173-0628FD959E51}" srcOrd="0" destOrd="0" presId="urn:microsoft.com/office/officeart/2005/8/layout/orgChart1"/>
    <dgm:cxn modelId="{633FF0BF-13C6-4CCE-8183-501CD68EB10F}" type="presParOf" srcId="{067AD79C-9372-42B3-A918-87F5F44E6659}" destId="{24B1BECE-712A-4782-94F1-D04E09A6861A}" srcOrd="1" destOrd="0" presId="urn:microsoft.com/office/officeart/2005/8/layout/orgChart1"/>
    <dgm:cxn modelId="{6AD3B16C-9EC6-454B-9724-A556E1B2A819}" type="presParOf" srcId="{E501B334-C196-497E-8066-892316DAA1BA}" destId="{AA6901FD-0334-41B3-99BD-C629A2985E66}" srcOrd="1" destOrd="0" presId="urn:microsoft.com/office/officeart/2005/8/layout/orgChart1"/>
    <dgm:cxn modelId="{AF67C63B-78A1-40E0-9F59-7042561CD999}" type="presParOf" srcId="{AA6901FD-0334-41B3-99BD-C629A2985E66}" destId="{367AC714-D021-4446-B901-4CD85171773E}" srcOrd="0" destOrd="0" presId="urn:microsoft.com/office/officeart/2005/8/layout/orgChart1"/>
    <dgm:cxn modelId="{6DD47A46-7ACC-4F33-AC37-EBAA536BDFCA}" type="presParOf" srcId="{AA6901FD-0334-41B3-99BD-C629A2985E66}" destId="{E47013B4-CE1E-4170-A115-6E9E42937BC9}" srcOrd="1" destOrd="0" presId="urn:microsoft.com/office/officeart/2005/8/layout/orgChart1"/>
    <dgm:cxn modelId="{BEC2A564-8010-4D6B-B61C-65A31AD42E5F}" type="presParOf" srcId="{E47013B4-CE1E-4170-A115-6E9E42937BC9}" destId="{574B510E-C491-4654-9DE8-605560DE284E}" srcOrd="0" destOrd="0" presId="urn:microsoft.com/office/officeart/2005/8/layout/orgChart1"/>
    <dgm:cxn modelId="{590FC370-C515-4297-AD68-D2F1C84FA1F7}" type="presParOf" srcId="{574B510E-C491-4654-9DE8-605560DE284E}" destId="{AE318CA4-06AD-413F-AA78-1D7F7373C629}" srcOrd="0" destOrd="0" presId="urn:microsoft.com/office/officeart/2005/8/layout/orgChart1"/>
    <dgm:cxn modelId="{C394847D-CBA0-4A80-A917-550E33449BE4}" type="presParOf" srcId="{574B510E-C491-4654-9DE8-605560DE284E}" destId="{398C47DF-D3AE-476E-8A2A-A11B5C48620C}" srcOrd="1" destOrd="0" presId="urn:microsoft.com/office/officeart/2005/8/layout/orgChart1"/>
    <dgm:cxn modelId="{96F38536-9A68-46F9-AFE8-F8AC776C419D}" type="presParOf" srcId="{E47013B4-CE1E-4170-A115-6E9E42937BC9}" destId="{851A7115-0B14-4379-B5D9-399F0D84A573}" srcOrd="1" destOrd="0" presId="urn:microsoft.com/office/officeart/2005/8/layout/orgChart1"/>
    <dgm:cxn modelId="{2A6566EE-163B-48C0-A03D-64BB17B9B6FA}" type="presParOf" srcId="{851A7115-0B14-4379-B5D9-399F0D84A573}" destId="{637F7D00-CBC3-48E3-B433-8C229B104CE2}" srcOrd="0" destOrd="0" presId="urn:microsoft.com/office/officeart/2005/8/layout/orgChart1"/>
    <dgm:cxn modelId="{B3B7E7EA-3AD2-476E-8587-5467CB18827C}" type="presParOf" srcId="{851A7115-0B14-4379-B5D9-399F0D84A573}" destId="{F67265B5-EB1E-46BB-84C2-1258CAB7A34F}" srcOrd="1" destOrd="0" presId="urn:microsoft.com/office/officeart/2005/8/layout/orgChart1"/>
    <dgm:cxn modelId="{6E550365-0714-414C-85CC-7754F89ACF4B}" type="presParOf" srcId="{F67265B5-EB1E-46BB-84C2-1258CAB7A34F}" destId="{B58C8A43-FF1B-4E64-95B6-F41BB42528AA}" srcOrd="0" destOrd="0" presId="urn:microsoft.com/office/officeart/2005/8/layout/orgChart1"/>
    <dgm:cxn modelId="{2419676D-7F7F-4D03-B877-B98A32FF9CE0}" type="presParOf" srcId="{B58C8A43-FF1B-4E64-95B6-F41BB42528AA}" destId="{7000CA82-E85E-4DD0-A524-DC00F980E9FF}" srcOrd="0" destOrd="0" presId="urn:microsoft.com/office/officeart/2005/8/layout/orgChart1"/>
    <dgm:cxn modelId="{1B929360-35C4-4C2E-83CF-45D80185DA5E}" type="presParOf" srcId="{B58C8A43-FF1B-4E64-95B6-F41BB42528AA}" destId="{2DD0950C-59D9-40D3-8C50-312D62D0446D}" srcOrd="1" destOrd="0" presId="urn:microsoft.com/office/officeart/2005/8/layout/orgChart1"/>
    <dgm:cxn modelId="{45AB26E1-8ADD-4D02-8444-BA7AD2551936}" type="presParOf" srcId="{F67265B5-EB1E-46BB-84C2-1258CAB7A34F}" destId="{91C94D75-0B86-4BE2-BDC0-D4E11619AD97}" srcOrd="1" destOrd="0" presId="urn:microsoft.com/office/officeart/2005/8/layout/orgChart1"/>
    <dgm:cxn modelId="{B5F5B8BD-390E-4118-9463-18FB0A507E96}" type="presParOf" srcId="{F67265B5-EB1E-46BB-84C2-1258CAB7A34F}" destId="{9CE1F8A7-9F61-4473-B766-53730FF23E1E}" srcOrd="2" destOrd="0" presId="urn:microsoft.com/office/officeart/2005/8/layout/orgChart1"/>
    <dgm:cxn modelId="{3548AA34-D48D-493D-991B-4F5FEE4DA623}" type="presParOf" srcId="{851A7115-0B14-4379-B5D9-399F0D84A573}" destId="{40832564-640D-4ECC-90FB-55C0DA7A1A8E}" srcOrd="2" destOrd="0" presId="urn:microsoft.com/office/officeart/2005/8/layout/orgChart1"/>
    <dgm:cxn modelId="{D2F4DCA1-6A94-452E-B2D2-5F4F618FBC9D}" type="presParOf" srcId="{851A7115-0B14-4379-B5D9-399F0D84A573}" destId="{2D60A905-2F76-48E6-A3D3-FBD385687A72}" srcOrd="3" destOrd="0" presId="urn:microsoft.com/office/officeart/2005/8/layout/orgChart1"/>
    <dgm:cxn modelId="{9D69F410-602B-4CEA-9743-D01027BE75C3}" type="presParOf" srcId="{2D60A905-2F76-48E6-A3D3-FBD385687A72}" destId="{0225E0E6-17A9-4EC8-AFB6-C7EFC1102703}" srcOrd="0" destOrd="0" presId="urn:microsoft.com/office/officeart/2005/8/layout/orgChart1"/>
    <dgm:cxn modelId="{FDBA91AF-218A-44AF-858C-FC265B5DA644}" type="presParOf" srcId="{0225E0E6-17A9-4EC8-AFB6-C7EFC1102703}" destId="{849136A6-C5F8-4728-A031-48CA37878836}" srcOrd="0" destOrd="0" presId="urn:microsoft.com/office/officeart/2005/8/layout/orgChart1"/>
    <dgm:cxn modelId="{BB053C33-C4DD-4FD7-B03A-C3E043C8FD4A}" type="presParOf" srcId="{0225E0E6-17A9-4EC8-AFB6-C7EFC1102703}" destId="{0A4913EB-6D84-424A-AE6B-1D2539FD1179}" srcOrd="1" destOrd="0" presId="urn:microsoft.com/office/officeart/2005/8/layout/orgChart1"/>
    <dgm:cxn modelId="{5D220C09-1B42-4EBE-93E6-AA6F6DEB309F}" type="presParOf" srcId="{2D60A905-2F76-48E6-A3D3-FBD385687A72}" destId="{E9C154E1-4310-4E9D-A4F7-407AF6B0B6D5}" srcOrd="1" destOrd="0" presId="urn:microsoft.com/office/officeart/2005/8/layout/orgChart1"/>
    <dgm:cxn modelId="{D2872C3E-D760-4E8F-A01F-60FE01096686}" type="presParOf" srcId="{2D60A905-2F76-48E6-A3D3-FBD385687A72}" destId="{C495C957-974A-4BFF-8D98-13F94B5B7AE4}" srcOrd="2" destOrd="0" presId="urn:microsoft.com/office/officeart/2005/8/layout/orgChart1"/>
    <dgm:cxn modelId="{19069176-8A4F-45C2-BAB4-7D6E95710B33}" type="presParOf" srcId="{E47013B4-CE1E-4170-A115-6E9E42937BC9}" destId="{4D191FF6-4ED7-4E3E-9FAC-5D6CE1C20BD1}" srcOrd="2" destOrd="0" presId="urn:microsoft.com/office/officeart/2005/8/layout/orgChart1"/>
    <dgm:cxn modelId="{4D21E0F0-FC2B-4B58-BB59-5F236C303B5D}" type="presParOf" srcId="{E501B334-C196-497E-8066-892316DAA1BA}" destId="{CFCD6068-E744-42EB-BE53-DED963A63AE3}" srcOrd="2" destOrd="0" presId="urn:microsoft.com/office/officeart/2005/8/layout/orgChart1"/>
    <dgm:cxn modelId="{55F73F4D-679B-446C-9DE9-DF6CF4397A75}" type="presParOf" srcId="{B801C548-70B5-4481-BECB-CABE363672D9}" destId="{BEF2515E-BD2D-4F21-AAB5-38E5994E1C21}" srcOrd="2" destOrd="0" presId="urn:microsoft.com/office/officeart/2005/8/layout/orgChart1"/>
    <dgm:cxn modelId="{0BBF3AF8-59EE-41EF-A07C-25FF69BA4236}" type="presParOf" srcId="{C78B2865-BFFC-4854-955E-92E8459B83E2}" destId="{90D155D9-96D8-41FF-8DEE-29F8088DD735}" srcOrd="2" destOrd="0" presId="urn:microsoft.com/office/officeart/2005/8/layout/orgChart1"/>
    <dgm:cxn modelId="{5B4B5511-156B-47B4-AED0-5AAA1A98269E}" type="presParOf" srcId="{1A474241-D9D3-495A-853E-F4650F7492DF}" destId="{3A652D88-7240-43AE-9173-C4E28402E2D9}" srcOrd="2" destOrd="0" presId="urn:microsoft.com/office/officeart/2005/8/layout/orgChart1"/>
    <dgm:cxn modelId="{8300EF8A-ED49-47E3-ABAE-3BDED6EEEDBD}" type="presParOf" srcId="{D550AE3E-575F-433C-8D3B-F559457249B1}" destId="{9EFED0AA-52A1-4072-B9C6-5CAC87FB2EC6}"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32564-640D-4ECC-90FB-55C0DA7A1A8E}">
      <dsp:nvSpPr>
        <dsp:cNvPr id="0" name=""/>
        <dsp:cNvSpPr/>
      </dsp:nvSpPr>
      <dsp:spPr>
        <a:xfrm>
          <a:off x="8692623" y="4158230"/>
          <a:ext cx="153493" cy="519856"/>
        </a:xfrm>
        <a:custGeom>
          <a:avLst/>
          <a:gdLst/>
          <a:ahLst/>
          <a:cxnLst/>
          <a:rect l="0" t="0" r="0" b="0"/>
          <a:pathLst>
            <a:path>
              <a:moveTo>
                <a:pt x="0" y="0"/>
              </a:moveTo>
              <a:lnTo>
                <a:pt x="0" y="519856"/>
              </a:lnTo>
              <a:lnTo>
                <a:pt x="153493" y="519856"/>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637F7D00-CBC3-48E3-B433-8C229B104CE2}">
      <dsp:nvSpPr>
        <dsp:cNvPr id="0" name=""/>
        <dsp:cNvSpPr/>
      </dsp:nvSpPr>
      <dsp:spPr>
        <a:xfrm>
          <a:off x="8544197" y="4158230"/>
          <a:ext cx="148426" cy="514961"/>
        </a:xfrm>
        <a:custGeom>
          <a:avLst/>
          <a:gdLst/>
          <a:ahLst/>
          <a:cxnLst/>
          <a:rect l="0" t="0" r="0" b="0"/>
          <a:pathLst>
            <a:path>
              <a:moveTo>
                <a:pt x="148426" y="0"/>
              </a:moveTo>
              <a:lnTo>
                <a:pt x="148426" y="514961"/>
              </a:lnTo>
              <a:lnTo>
                <a:pt x="0" y="514961"/>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367AC714-D021-4446-B901-4CD85171773E}">
      <dsp:nvSpPr>
        <dsp:cNvPr id="0" name=""/>
        <dsp:cNvSpPr/>
      </dsp:nvSpPr>
      <dsp:spPr>
        <a:xfrm>
          <a:off x="9075386" y="3504515"/>
          <a:ext cx="91440" cy="224953"/>
        </a:xfrm>
        <a:custGeom>
          <a:avLst/>
          <a:gdLst/>
          <a:ahLst/>
          <a:cxnLst/>
          <a:rect l="0" t="0" r="0" b="0"/>
          <a:pathLst>
            <a:path>
              <a:moveTo>
                <a:pt x="45720" y="0"/>
              </a:moveTo>
              <a:lnTo>
                <a:pt x="4572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CDAB63F6-F775-4CC8-8ABD-5FC381619AC2}">
      <dsp:nvSpPr>
        <dsp:cNvPr id="0" name=""/>
        <dsp:cNvSpPr/>
      </dsp:nvSpPr>
      <dsp:spPr>
        <a:xfrm>
          <a:off x="9075386" y="2850801"/>
          <a:ext cx="91440" cy="224953"/>
        </a:xfrm>
        <a:custGeom>
          <a:avLst/>
          <a:gdLst/>
          <a:ahLst/>
          <a:cxnLst/>
          <a:rect l="0" t="0" r="0" b="0"/>
          <a:pathLst>
            <a:path>
              <a:moveTo>
                <a:pt x="45720" y="0"/>
              </a:moveTo>
              <a:lnTo>
                <a:pt x="4572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7DDCA4BE-9E3F-4902-ACAA-D0DC82997616}">
      <dsp:nvSpPr>
        <dsp:cNvPr id="0" name=""/>
        <dsp:cNvSpPr/>
      </dsp:nvSpPr>
      <dsp:spPr>
        <a:xfrm>
          <a:off x="9075386" y="2197086"/>
          <a:ext cx="91440" cy="224953"/>
        </a:xfrm>
        <a:custGeom>
          <a:avLst/>
          <a:gdLst/>
          <a:ahLst/>
          <a:cxnLst/>
          <a:rect l="0" t="0" r="0" b="0"/>
          <a:pathLst>
            <a:path>
              <a:moveTo>
                <a:pt x="45720" y="0"/>
              </a:moveTo>
              <a:lnTo>
                <a:pt x="4572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D477172E-5B04-47C7-8E19-A707170A76D1}">
      <dsp:nvSpPr>
        <dsp:cNvPr id="0" name=""/>
        <dsp:cNvSpPr/>
      </dsp:nvSpPr>
      <dsp:spPr>
        <a:xfrm>
          <a:off x="7691045" y="1543371"/>
          <a:ext cx="1430061" cy="224953"/>
        </a:xfrm>
        <a:custGeom>
          <a:avLst/>
          <a:gdLst/>
          <a:ahLst/>
          <a:cxnLst/>
          <a:rect l="0" t="0" r="0" b="0"/>
          <a:pathLst>
            <a:path>
              <a:moveTo>
                <a:pt x="0" y="0"/>
              </a:moveTo>
              <a:lnTo>
                <a:pt x="0" y="112476"/>
              </a:lnTo>
              <a:lnTo>
                <a:pt x="1430061" y="112476"/>
              </a:lnTo>
              <a:lnTo>
                <a:pt x="1430061"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4D59AE20-6D33-473D-8727-522C73B45E0D}">
      <dsp:nvSpPr>
        <dsp:cNvPr id="0" name=""/>
        <dsp:cNvSpPr/>
      </dsp:nvSpPr>
      <dsp:spPr>
        <a:xfrm>
          <a:off x="7128661" y="2197086"/>
          <a:ext cx="160681" cy="1093048"/>
        </a:xfrm>
        <a:custGeom>
          <a:avLst/>
          <a:gdLst/>
          <a:ahLst/>
          <a:cxnLst/>
          <a:rect l="0" t="0" r="0" b="0"/>
          <a:pathLst>
            <a:path>
              <a:moveTo>
                <a:pt x="0" y="0"/>
              </a:moveTo>
              <a:lnTo>
                <a:pt x="0" y="1093048"/>
              </a:lnTo>
              <a:lnTo>
                <a:pt x="160681" y="1093048"/>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40021312-2CDC-4B6D-AB02-8ECA84F34F56}">
      <dsp:nvSpPr>
        <dsp:cNvPr id="0" name=""/>
        <dsp:cNvSpPr/>
      </dsp:nvSpPr>
      <dsp:spPr>
        <a:xfrm>
          <a:off x="7128661" y="2197086"/>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3BFE527F-2B23-40C9-91B8-BBFCC1453F32}">
      <dsp:nvSpPr>
        <dsp:cNvPr id="0" name=""/>
        <dsp:cNvSpPr/>
      </dsp:nvSpPr>
      <dsp:spPr>
        <a:xfrm>
          <a:off x="7557144" y="1543371"/>
          <a:ext cx="133900" cy="224953"/>
        </a:xfrm>
        <a:custGeom>
          <a:avLst/>
          <a:gdLst/>
          <a:ahLst/>
          <a:cxnLst/>
          <a:rect l="0" t="0" r="0" b="0"/>
          <a:pathLst>
            <a:path>
              <a:moveTo>
                <a:pt x="133900" y="0"/>
              </a:moveTo>
              <a:lnTo>
                <a:pt x="133900" y="112476"/>
              </a:lnTo>
              <a:lnTo>
                <a:pt x="0" y="112476"/>
              </a:lnTo>
              <a:lnTo>
                <a:pt x="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27EB4389-72AC-E54F-86E1-663501D2E712}">
      <dsp:nvSpPr>
        <dsp:cNvPr id="0" name=""/>
        <dsp:cNvSpPr/>
      </dsp:nvSpPr>
      <dsp:spPr>
        <a:xfrm>
          <a:off x="5832501" y="2195640"/>
          <a:ext cx="101464" cy="438605"/>
        </a:xfrm>
        <a:custGeom>
          <a:avLst/>
          <a:gdLst/>
          <a:ahLst/>
          <a:cxnLst/>
          <a:rect l="0" t="0" r="0" b="0"/>
          <a:pathLst>
            <a:path>
              <a:moveTo>
                <a:pt x="0" y="0"/>
              </a:moveTo>
              <a:lnTo>
                <a:pt x="0" y="438605"/>
              </a:lnTo>
              <a:lnTo>
                <a:pt x="101464" y="438605"/>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0C3A718A-0004-4759-A22D-568616747135}">
      <dsp:nvSpPr>
        <dsp:cNvPr id="0" name=""/>
        <dsp:cNvSpPr/>
      </dsp:nvSpPr>
      <dsp:spPr>
        <a:xfrm>
          <a:off x="6260984" y="1543371"/>
          <a:ext cx="1430061" cy="224953"/>
        </a:xfrm>
        <a:custGeom>
          <a:avLst/>
          <a:gdLst/>
          <a:ahLst/>
          <a:cxnLst/>
          <a:rect l="0" t="0" r="0" b="0"/>
          <a:pathLst>
            <a:path>
              <a:moveTo>
                <a:pt x="1430061" y="0"/>
              </a:moveTo>
              <a:lnTo>
                <a:pt x="1430061" y="112476"/>
              </a:lnTo>
              <a:lnTo>
                <a:pt x="0" y="112476"/>
              </a:lnTo>
              <a:lnTo>
                <a:pt x="0" y="224953"/>
              </a:lnTo>
            </a:path>
          </a:pathLst>
        </a:cu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CAAA4B7-DD73-4F81-832E-BCD9B3FBFAAD}">
      <dsp:nvSpPr>
        <dsp:cNvPr id="0" name=""/>
        <dsp:cNvSpPr/>
      </dsp:nvSpPr>
      <dsp:spPr>
        <a:xfrm>
          <a:off x="4105180" y="834447"/>
          <a:ext cx="3585864" cy="323890"/>
        </a:xfrm>
        <a:custGeom>
          <a:avLst/>
          <a:gdLst/>
          <a:ahLst/>
          <a:cxnLst/>
          <a:rect l="0" t="0" r="0" b="0"/>
          <a:pathLst>
            <a:path>
              <a:moveTo>
                <a:pt x="0" y="0"/>
              </a:moveTo>
              <a:lnTo>
                <a:pt x="0" y="211413"/>
              </a:lnTo>
              <a:lnTo>
                <a:pt x="3585864" y="211413"/>
              </a:lnTo>
              <a:lnTo>
                <a:pt x="3585864" y="323890"/>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3C570847-DAE5-4E97-8C38-414AE9FA33E6}">
      <dsp:nvSpPr>
        <dsp:cNvPr id="0" name=""/>
        <dsp:cNvSpPr/>
      </dsp:nvSpPr>
      <dsp:spPr>
        <a:xfrm>
          <a:off x="4268539" y="1543371"/>
          <a:ext cx="160681" cy="2399755"/>
        </a:xfrm>
        <a:custGeom>
          <a:avLst/>
          <a:gdLst/>
          <a:ahLst/>
          <a:cxnLst/>
          <a:rect l="0" t="0" r="0" b="0"/>
          <a:pathLst>
            <a:path>
              <a:moveTo>
                <a:pt x="0" y="0"/>
              </a:moveTo>
              <a:lnTo>
                <a:pt x="0" y="2399755"/>
              </a:lnTo>
              <a:lnTo>
                <a:pt x="160681" y="2399755"/>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35EE45F9-B3C8-480F-A74B-78EEB55702CD}">
      <dsp:nvSpPr>
        <dsp:cNvPr id="0" name=""/>
        <dsp:cNvSpPr/>
      </dsp:nvSpPr>
      <dsp:spPr>
        <a:xfrm>
          <a:off x="4268539" y="1543371"/>
          <a:ext cx="160681" cy="1746763"/>
        </a:xfrm>
        <a:custGeom>
          <a:avLst/>
          <a:gdLst/>
          <a:ahLst/>
          <a:cxnLst/>
          <a:rect l="0" t="0" r="0" b="0"/>
          <a:pathLst>
            <a:path>
              <a:moveTo>
                <a:pt x="0" y="0"/>
              </a:moveTo>
              <a:lnTo>
                <a:pt x="0" y="1746763"/>
              </a:lnTo>
              <a:lnTo>
                <a:pt x="160681" y="174676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7F33BDB1-9DE4-467D-B209-D8482575EA10}">
      <dsp:nvSpPr>
        <dsp:cNvPr id="0" name=""/>
        <dsp:cNvSpPr/>
      </dsp:nvSpPr>
      <dsp:spPr>
        <a:xfrm>
          <a:off x="4268539" y="1543371"/>
          <a:ext cx="160681" cy="1093048"/>
        </a:xfrm>
        <a:custGeom>
          <a:avLst/>
          <a:gdLst/>
          <a:ahLst/>
          <a:cxnLst/>
          <a:rect l="0" t="0" r="0" b="0"/>
          <a:pathLst>
            <a:path>
              <a:moveTo>
                <a:pt x="0" y="0"/>
              </a:moveTo>
              <a:lnTo>
                <a:pt x="0" y="1093048"/>
              </a:lnTo>
              <a:lnTo>
                <a:pt x="160681" y="1093048"/>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0A18661D-0E3C-40CC-87FF-501428948A4C}">
      <dsp:nvSpPr>
        <dsp:cNvPr id="0" name=""/>
        <dsp:cNvSpPr/>
      </dsp:nvSpPr>
      <dsp:spPr>
        <a:xfrm>
          <a:off x="4268539" y="1543371"/>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11D97A99-D14E-4C7C-A70B-F4E4E460AD0B}">
      <dsp:nvSpPr>
        <dsp:cNvPr id="0" name=""/>
        <dsp:cNvSpPr/>
      </dsp:nvSpPr>
      <dsp:spPr>
        <a:xfrm>
          <a:off x="4105180" y="834447"/>
          <a:ext cx="591841" cy="323890"/>
        </a:xfrm>
        <a:custGeom>
          <a:avLst/>
          <a:gdLst/>
          <a:ahLst/>
          <a:cxnLst/>
          <a:rect l="0" t="0" r="0" b="0"/>
          <a:pathLst>
            <a:path>
              <a:moveTo>
                <a:pt x="0" y="0"/>
              </a:moveTo>
              <a:lnTo>
                <a:pt x="0" y="211413"/>
              </a:lnTo>
              <a:lnTo>
                <a:pt x="591841" y="211413"/>
              </a:lnTo>
              <a:lnTo>
                <a:pt x="591841" y="323890"/>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F17D862A-A290-4C33-88FB-6D54203FD204}">
      <dsp:nvSpPr>
        <dsp:cNvPr id="0" name=""/>
        <dsp:cNvSpPr/>
      </dsp:nvSpPr>
      <dsp:spPr>
        <a:xfrm>
          <a:off x="2972379" y="2197086"/>
          <a:ext cx="160681" cy="1093048"/>
        </a:xfrm>
        <a:custGeom>
          <a:avLst/>
          <a:gdLst/>
          <a:ahLst/>
          <a:cxnLst/>
          <a:rect l="0" t="0" r="0" b="0"/>
          <a:pathLst>
            <a:path>
              <a:moveTo>
                <a:pt x="0" y="0"/>
              </a:moveTo>
              <a:lnTo>
                <a:pt x="0" y="1093048"/>
              </a:lnTo>
              <a:lnTo>
                <a:pt x="160681" y="1093048"/>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BB89CF6A-8E4F-4D0D-8E51-53B8A50B253B}">
      <dsp:nvSpPr>
        <dsp:cNvPr id="0" name=""/>
        <dsp:cNvSpPr/>
      </dsp:nvSpPr>
      <dsp:spPr>
        <a:xfrm>
          <a:off x="2972379" y="2197086"/>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60D9355A-FDC7-42F6-99A4-84AB7CBFB98C}">
      <dsp:nvSpPr>
        <dsp:cNvPr id="0" name=""/>
        <dsp:cNvSpPr/>
      </dsp:nvSpPr>
      <dsp:spPr>
        <a:xfrm>
          <a:off x="2752781" y="1543371"/>
          <a:ext cx="648080" cy="224953"/>
        </a:xfrm>
        <a:custGeom>
          <a:avLst/>
          <a:gdLst/>
          <a:ahLst/>
          <a:cxnLst/>
          <a:rect l="0" t="0" r="0" b="0"/>
          <a:pathLst>
            <a:path>
              <a:moveTo>
                <a:pt x="0" y="0"/>
              </a:moveTo>
              <a:lnTo>
                <a:pt x="0" y="112476"/>
              </a:lnTo>
              <a:lnTo>
                <a:pt x="648080" y="112476"/>
              </a:lnTo>
              <a:lnTo>
                <a:pt x="64808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562A1864-49DE-4E51-B693-B42E70C021D1}">
      <dsp:nvSpPr>
        <dsp:cNvPr id="0" name=""/>
        <dsp:cNvSpPr/>
      </dsp:nvSpPr>
      <dsp:spPr>
        <a:xfrm>
          <a:off x="1676219" y="2197086"/>
          <a:ext cx="160681" cy="1094114"/>
        </a:xfrm>
        <a:custGeom>
          <a:avLst/>
          <a:gdLst/>
          <a:ahLst/>
          <a:cxnLst/>
          <a:rect l="0" t="0" r="0" b="0"/>
          <a:pathLst>
            <a:path>
              <a:moveTo>
                <a:pt x="0" y="0"/>
              </a:moveTo>
              <a:lnTo>
                <a:pt x="0" y="1094114"/>
              </a:lnTo>
              <a:lnTo>
                <a:pt x="160681" y="109411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5CFEE1E5-7E5E-4CB6-82EB-AF8EAB53DB0D}">
      <dsp:nvSpPr>
        <dsp:cNvPr id="0" name=""/>
        <dsp:cNvSpPr/>
      </dsp:nvSpPr>
      <dsp:spPr>
        <a:xfrm>
          <a:off x="1676219" y="2197086"/>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AF02BE8E-0AA5-4450-88A6-0FDB9AA15E7E}">
      <dsp:nvSpPr>
        <dsp:cNvPr id="0" name=""/>
        <dsp:cNvSpPr/>
      </dsp:nvSpPr>
      <dsp:spPr>
        <a:xfrm>
          <a:off x="2104701" y="1543371"/>
          <a:ext cx="648080" cy="224953"/>
        </a:xfrm>
        <a:custGeom>
          <a:avLst/>
          <a:gdLst/>
          <a:ahLst/>
          <a:cxnLst/>
          <a:rect l="0" t="0" r="0" b="0"/>
          <a:pathLst>
            <a:path>
              <a:moveTo>
                <a:pt x="648080" y="0"/>
              </a:moveTo>
              <a:lnTo>
                <a:pt x="648080" y="112476"/>
              </a:lnTo>
              <a:lnTo>
                <a:pt x="0" y="112476"/>
              </a:lnTo>
              <a:lnTo>
                <a:pt x="0" y="22495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E1A11A53-CE0D-4F59-A847-7F0E8AD6E7EC}">
      <dsp:nvSpPr>
        <dsp:cNvPr id="0" name=""/>
        <dsp:cNvSpPr/>
      </dsp:nvSpPr>
      <dsp:spPr>
        <a:xfrm>
          <a:off x="2752781" y="834447"/>
          <a:ext cx="1352398" cy="323890"/>
        </a:xfrm>
        <a:custGeom>
          <a:avLst/>
          <a:gdLst/>
          <a:ahLst/>
          <a:cxnLst/>
          <a:rect l="0" t="0" r="0" b="0"/>
          <a:pathLst>
            <a:path>
              <a:moveTo>
                <a:pt x="1352398" y="0"/>
              </a:moveTo>
              <a:lnTo>
                <a:pt x="1352398" y="211413"/>
              </a:lnTo>
              <a:lnTo>
                <a:pt x="0" y="211413"/>
              </a:lnTo>
              <a:lnTo>
                <a:pt x="0" y="323890"/>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ADB8D404-B563-46D7-B9C0-44DE28A234B8}">
      <dsp:nvSpPr>
        <dsp:cNvPr id="0" name=""/>
        <dsp:cNvSpPr/>
      </dsp:nvSpPr>
      <dsp:spPr>
        <a:xfrm>
          <a:off x="112257" y="1535139"/>
          <a:ext cx="160681" cy="1746763"/>
        </a:xfrm>
        <a:custGeom>
          <a:avLst/>
          <a:gdLst/>
          <a:ahLst/>
          <a:cxnLst/>
          <a:rect l="0" t="0" r="0" b="0"/>
          <a:pathLst>
            <a:path>
              <a:moveTo>
                <a:pt x="0" y="0"/>
              </a:moveTo>
              <a:lnTo>
                <a:pt x="0" y="1746763"/>
              </a:lnTo>
              <a:lnTo>
                <a:pt x="160681" y="1746763"/>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293247DE-1D65-45C5-815F-D5CCFCD0EF03}">
      <dsp:nvSpPr>
        <dsp:cNvPr id="0" name=""/>
        <dsp:cNvSpPr/>
      </dsp:nvSpPr>
      <dsp:spPr>
        <a:xfrm>
          <a:off x="112257" y="1535139"/>
          <a:ext cx="160681" cy="1093048"/>
        </a:xfrm>
        <a:custGeom>
          <a:avLst/>
          <a:gdLst/>
          <a:ahLst/>
          <a:cxnLst/>
          <a:rect l="0" t="0" r="0" b="0"/>
          <a:pathLst>
            <a:path>
              <a:moveTo>
                <a:pt x="0" y="0"/>
              </a:moveTo>
              <a:lnTo>
                <a:pt x="0" y="1093048"/>
              </a:lnTo>
              <a:lnTo>
                <a:pt x="160681" y="1093048"/>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00E57D79-61F1-4B8C-BE9D-E66F8ECED8BD}">
      <dsp:nvSpPr>
        <dsp:cNvPr id="0" name=""/>
        <dsp:cNvSpPr/>
      </dsp:nvSpPr>
      <dsp:spPr>
        <a:xfrm>
          <a:off x="112257" y="1535139"/>
          <a:ext cx="160681" cy="439334"/>
        </a:xfrm>
        <a:custGeom>
          <a:avLst/>
          <a:gdLst/>
          <a:ahLst/>
          <a:cxnLst/>
          <a:rect l="0" t="0" r="0" b="0"/>
          <a:pathLst>
            <a:path>
              <a:moveTo>
                <a:pt x="0" y="0"/>
              </a:moveTo>
              <a:lnTo>
                <a:pt x="0" y="439334"/>
              </a:lnTo>
              <a:lnTo>
                <a:pt x="160681" y="439334"/>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6D6C26B1-D660-4561-888F-0B79F0DA4A2E}">
      <dsp:nvSpPr>
        <dsp:cNvPr id="0" name=""/>
        <dsp:cNvSpPr/>
      </dsp:nvSpPr>
      <dsp:spPr>
        <a:xfrm>
          <a:off x="540739" y="834447"/>
          <a:ext cx="3564440" cy="323890"/>
        </a:xfrm>
        <a:custGeom>
          <a:avLst/>
          <a:gdLst/>
          <a:ahLst/>
          <a:cxnLst/>
          <a:rect l="0" t="0" r="0" b="0"/>
          <a:pathLst>
            <a:path>
              <a:moveTo>
                <a:pt x="3564440" y="0"/>
              </a:moveTo>
              <a:lnTo>
                <a:pt x="3564440" y="211413"/>
              </a:lnTo>
              <a:lnTo>
                <a:pt x="0" y="211413"/>
              </a:lnTo>
              <a:lnTo>
                <a:pt x="0" y="323890"/>
              </a:lnTo>
            </a:path>
          </a:pathLst>
        </a:custGeom>
        <a:noFill/>
        <a:ln w="38100" cap="flat" cmpd="sng" algn="ctr">
          <a:solidFill>
            <a:schemeClr val="tx1"/>
          </a:solidFill>
          <a:prstDash val="solid"/>
          <a:miter lim="800000"/>
        </a:ln>
        <a:effectLst/>
      </dsp:spPr>
      <dsp:style>
        <a:lnRef idx="1">
          <a:schemeClr val="dk1"/>
        </a:lnRef>
        <a:fillRef idx="0">
          <a:schemeClr val="dk1"/>
        </a:fillRef>
        <a:effectRef idx="0">
          <a:schemeClr val="dk1"/>
        </a:effectRef>
        <a:fontRef idx="minor">
          <a:schemeClr val="tx1"/>
        </a:fontRef>
      </dsp:style>
    </dsp:sp>
    <dsp:sp modelId="{564292D1-4F05-48A5-8828-94E2B3422B89}">
      <dsp:nvSpPr>
        <dsp:cNvPr id="0" name=""/>
        <dsp:cNvSpPr/>
      </dsp:nvSpPr>
      <dsp:spPr>
        <a:xfrm>
          <a:off x="3569577" y="449412"/>
          <a:ext cx="1071206" cy="385034"/>
        </a:xfrm>
        <a:prstGeom prst="roundRect">
          <a:avLst/>
        </a:prstGeom>
        <a:solidFill>
          <a:srgbClr val="A418EB"/>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Vehicle</a:t>
          </a:r>
        </a:p>
      </dsp:txBody>
      <dsp:txXfrm>
        <a:off x="3588373" y="468208"/>
        <a:ext cx="1033614" cy="347442"/>
      </dsp:txXfrm>
    </dsp:sp>
    <dsp:sp modelId="{62E638DC-6A92-47F2-8431-530AB1C5493C}">
      <dsp:nvSpPr>
        <dsp:cNvPr id="0" name=""/>
        <dsp:cNvSpPr/>
      </dsp:nvSpPr>
      <dsp:spPr>
        <a:xfrm>
          <a:off x="5136" y="1158337"/>
          <a:ext cx="1071206" cy="376802"/>
        </a:xfrm>
        <a:prstGeom prst="roundRect">
          <a:avLst/>
        </a:prstGeom>
        <a:solidFill>
          <a:srgbClr val="BA4963"/>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Frame</a:t>
          </a:r>
        </a:p>
      </dsp:txBody>
      <dsp:txXfrm>
        <a:off x="23530" y="1176731"/>
        <a:ext cx="1034418" cy="340014"/>
      </dsp:txXfrm>
    </dsp:sp>
    <dsp:sp modelId="{6EA4EB4C-7112-4E22-908E-7F05F5C947D1}">
      <dsp:nvSpPr>
        <dsp:cNvPr id="0" name=""/>
        <dsp:cNvSpPr/>
      </dsp:nvSpPr>
      <dsp:spPr>
        <a:xfrm>
          <a:off x="272938" y="1760092"/>
          <a:ext cx="1071206" cy="428761"/>
        </a:xfrm>
        <a:prstGeom prst="roundRect">
          <a:avLst/>
        </a:prstGeom>
        <a:solidFill>
          <a:srgbClr val="C48796"/>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Fasten components</a:t>
          </a:r>
        </a:p>
      </dsp:txBody>
      <dsp:txXfrm>
        <a:off x="293868" y="1781022"/>
        <a:ext cx="1029346" cy="386901"/>
      </dsp:txXfrm>
    </dsp:sp>
    <dsp:sp modelId="{D4AB0F86-ADEE-499F-A626-DC6C5F38DE92}">
      <dsp:nvSpPr>
        <dsp:cNvPr id="0" name=""/>
        <dsp:cNvSpPr/>
      </dsp:nvSpPr>
      <dsp:spPr>
        <a:xfrm>
          <a:off x="272938" y="2413807"/>
          <a:ext cx="1071206" cy="428761"/>
        </a:xfrm>
        <a:prstGeom prst="roundRect">
          <a:avLst/>
        </a:prstGeom>
        <a:solidFill>
          <a:srgbClr val="C48796"/>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Stability</a:t>
          </a:r>
        </a:p>
      </dsp:txBody>
      <dsp:txXfrm>
        <a:off x="293868" y="2434737"/>
        <a:ext cx="1029346" cy="386901"/>
      </dsp:txXfrm>
    </dsp:sp>
    <dsp:sp modelId="{B0DBA774-571A-4E42-A514-1E0A164ED1BD}">
      <dsp:nvSpPr>
        <dsp:cNvPr id="0" name=""/>
        <dsp:cNvSpPr/>
      </dsp:nvSpPr>
      <dsp:spPr>
        <a:xfrm>
          <a:off x="272938" y="3067522"/>
          <a:ext cx="1071206" cy="428761"/>
        </a:xfrm>
        <a:prstGeom prst="roundRect">
          <a:avLst/>
        </a:prstGeom>
        <a:solidFill>
          <a:srgbClr val="C48796"/>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Human Packaging</a:t>
          </a:r>
        </a:p>
      </dsp:txBody>
      <dsp:txXfrm>
        <a:off x="293868" y="3088452"/>
        <a:ext cx="1029346" cy="386901"/>
      </dsp:txXfrm>
    </dsp:sp>
    <dsp:sp modelId="{6110B09D-12DC-462B-8E77-46C0ECA912DD}">
      <dsp:nvSpPr>
        <dsp:cNvPr id="0" name=""/>
        <dsp:cNvSpPr/>
      </dsp:nvSpPr>
      <dsp:spPr>
        <a:xfrm>
          <a:off x="2217178" y="1158337"/>
          <a:ext cx="1071206" cy="385034"/>
        </a:xfrm>
        <a:prstGeom prst="roundRect">
          <a:avLst/>
        </a:prstGeom>
        <a:solidFill>
          <a:srgbClr val="577C51"/>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Power</a:t>
          </a:r>
        </a:p>
      </dsp:txBody>
      <dsp:txXfrm>
        <a:off x="2235974" y="1177133"/>
        <a:ext cx="1033614" cy="347442"/>
      </dsp:txXfrm>
    </dsp:sp>
    <dsp:sp modelId="{BBCB3CEB-9144-41E2-A493-08A0134AC29F}">
      <dsp:nvSpPr>
        <dsp:cNvPr id="0" name=""/>
        <dsp:cNvSpPr/>
      </dsp:nvSpPr>
      <dsp:spPr>
        <a:xfrm>
          <a:off x="1569098" y="1768325"/>
          <a:ext cx="1071206" cy="428761"/>
        </a:xfrm>
        <a:prstGeom prst="roundRect">
          <a:avLst/>
        </a:prstGeom>
        <a:solidFill>
          <a:srgbClr val="27A16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Hydraulic</a:t>
          </a:r>
        </a:p>
      </dsp:txBody>
      <dsp:txXfrm>
        <a:off x="1590028" y="1789255"/>
        <a:ext cx="1029346" cy="386901"/>
      </dsp:txXfrm>
    </dsp:sp>
    <dsp:sp modelId="{B9E29F2E-70C5-413E-A884-9CB467621DA1}">
      <dsp:nvSpPr>
        <dsp:cNvPr id="0" name=""/>
        <dsp:cNvSpPr/>
      </dsp:nvSpPr>
      <dsp:spPr>
        <a:xfrm>
          <a:off x="1836900" y="2422039"/>
          <a:ext cx="1071206" cy="428761"/>
        </a:xfrm>
        <a:prstGeom prst="roundRect">
          <a:avLst/>
        </a:prstGeom>
        <a:solidFill>
          <a:srgbClr val="8FC35E"/>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Regenerative Braking</a:t>
          </a:r>
        </a:p>
      </dsp:txBody>
      <dsp:txXfrm>
        <a:off x="1857830" y="2442969"/>
        <a:ext cx="1029346" cy="386901"/>
      </dsp:txXfrm>
    </dsp:sp>
    <dsp:sp modelId="{40A6FC42-4FE9-463D-A28D-F510887D2756}">
      <dsp:nvSpPr>
        <dsp:cNvPr id="0" name=""/>
        <dsp:cNvSpPr/>
      </dsp:nvSpPr>
      <dsp:spPr>
        <a:xfrm>
          <a:off x="1836900" y="3075754"/>
          <a:ext cx="1071206" cy="430892"/>
        </a:xfrm>
        <a:prstGeom prst="roundRect">
          <a:avLst/>
        </a:prstGeom>
        <a:solidFill>
          <a:srgbClr val="8FC35E"/>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Storing Pressure</a:t>
          </a:r>
        </a:p>
      </dsp:txBody>
      <dsp:txXfrm>
        <a:off x="1857934" y="3096788"/>
        <a:ext cx="1029138" cy="388824"/>
      </dsp:txXfrm>
    </dsp:sp>
    <dsp:sp modelId="{E983698B-9523-4913-8AB6-613A8B3C22A1}">
      <dsp:nvSpPr>
        <dsp:cNvPr id="0" name=""/>
        <dsp:cNvSpPr/>
      </dsp:nvSpPr>
      <dsp:spPr>
        <a:xfrm>
          <a:off x="2865258" y="1768325"/>
          <a:ext cx="1071206" cy="428761"/>
        </a:xfrm>
        <a:prstGeom prst="roundRect">
          <a:avLst/>
        </a:prstGeom>
        <a:solidFill>
          <a:srgbClr val="27A16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Human</a:t>
          </a:r>
        </a:p>
      </dsp:txBody>
      <dsp:txXfrm>
        <a:off x="2886188" y="1789255"/>
        <a:ext cx="1029346" cy="386901"/>
      </dsp:txXfrm>
    </dsp:sp>
    <dsp:sp modelId="{AFBA84DE-6205-4AA9-BDFE-41AAE99A8D70}">
      <dsp:nvSpPr>
        <dsp:cNvPr id="0" name=""/>
        <dsp:cNvSpPr/>
      </dsp:nvSpPr>
      <dsp:spPr>
        <a:xfrm>
          <a:off x="3133060" y="2422039"/>
          <a:ext cx="1071206" cy="428761"/>
        </a:xfrm>
        <a:prstGeom prst="roundRect">
          <a:avLst/>
        </a:prstGeom>
        <a:solidFill>
          <a:srgbClr val="8FC35E"/>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Foot Pedaling</a:t>
          </a:r>
        </a:p>
      </dsp:txBody>
      <dsp:txXfrm>
        <a:off x="3153990" y="2442969"/>
        <a:ext cx="1029346" cy="386901"/>
      </dsp:txXfrm>
    </dsp:sp>
    <dsp:sp modelId="{FE76423B-EC18-4835-8226-A9EE32D547AC}">
      <dsp:nvSpPr>
        <dsp:cNvPr id="0" name=""/>
        <dsp:cNvSpPr/>
      </dsp:nvSpPr>
      <dsp:spPr>
        <a:xfrm>
          <a:off x="3133060" y="3075754"/>
          <a:ext cx="1071206" cy="428761"/>
        </a:xfrm>
        <a:prstGeom prst="roundRect">
          <a:avLst/>
        </a:prstGeom>
        <a:solidFill>
          <a:srgbClr val="8FC35E"/>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Pumping</a:t>
          </a:r>
        </a:p>
      </dsp:txBody>
      <dsp:txXfrm>
        <a:off x="3153990" y="3096684"/>
        <a:ext cx="1029346" cy="386901"/>
      </dsp:txXfrm>
    </dsp:sp>
    <dsp:sp modelId="{6EA1E7C5-C954-4676-9B59-B8537F7503E1}">
      <dsp:nvSpPr>
        <dsp:cNvPr id="0" name=""/>
        <dsp:cNvSpPr/>
      </dsp:nvSpPr>
      <dsp:spPr>
        <a:xfrm>
          <a:off x="4161418" y="1158337"/>
          <a:ext cx="1071206" cy="385034"/>
        </a:xfrm>
        <a:prstGeom prst="roundRect">
          <a:avLst/>
        </a:prstGeom>
        <a:solidFill>
          <a:srgbClr val="0B6AED"/>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Motion</a:t>
          </a:r>
        </a:p>
      </dsp:txBody>
      <dsp:txXfrm>
        <a:off x="4180214" y="1177133"/>
        <a:ext cx="1033614" cy="347442"/>
      </dsp:txXfrm>
    </dsp:sp>
    <dsp:sp modelId="{69975AA2-1344-4C9D-A86E-9E5617B9B55F}">
      <dsp:nvSpPr>
        <dsp:cNvPr id="0" name=""/>
        <dsp:cNvSpPr/>
      </dsp:nvSpPr>
      <dsp:spPr>
        <a:xfrm>
          <a:off x="4429220" y="1768325"/>
          <a:ext cx="1071206" cy="428761"/>
        </a:xfrm>
        <a:prstGeom prst="roundRect">
          <a:avLst/>
        </a:prstGeom>
        <a:solidFill>
          <a:srgbClr val="05DCE7"/>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Accelerate</a:t>
          </a:r>
        </a:p>
      </dsp:txBody>
      <dsp:txXfrm>
        <a:off x="4450150" y="1789255"/>
        <a:ext cx="1029346" cy="386901"/>
      </dsp:txXfrm>
    </dsp:sp>
    <dsp:sp modelId="{2C680DD9-7A05-415E-912B-257308F253DE}">
      <dsp:nvSpPr>
        <dsp:cNvPr id="0" name=""/>
        <dsp:cNvSpPr/>
      </dsp:nvSpPr>
      <dsp:spPr>
        <a:xfrm>
          <a:off x="4429220" y="2422039"/>
          <a:ext cx="1071206" cy="428761"/>
        </a:xfrm>
        <a:prstGeom prst="roundRect">
          <a:avLst/>
        </a:prstGeom>
        <a:solidFill>
          <a:srgbClr val="05DCE7"/>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Brake</a:t>
          </a:r>
        </a:p>
      </dsp:txBody>
      <dsp:txXfrm>
        <a:off x="4450150" y="2442969"/>
        <a:ext cx="1029346" cy="386901"/>
      </dsp:txXfrm>
    </dsp:sp>
    <dsp:sp modelId="{B6197FBE-9EF0-411B-A9C2-EB11859D37DE}">
      <dsp:nvSpPr>
        <dsp:cNvPr id="0" name=""/>
        <dsp:cNvSpPr/>
      </dsp:nvSpPr>
      <dsp:spPr>
        <a:xfrm>
          <a:off x="4429220" y="3075754"/>
          <a:ext cx="1071206" cy="428761"/>
        </a:xfrm>
        <a:prstGeom prst="roundRect">
          <a:avLst/>
        </a:prstGeom>
        <a:solidFill>
          <a:srgbClr val="05DCE7"/>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Turn</a:t>
          </a:r>
        </a:p>
      </dsp:txBody>
      <dsp:txXfrm>
        <a:off x="4450150" y="3096684"/>
        <a:ext cx="1029346" cy="386901"/>
      </dsp:txXfrm>
    </dsp:sp>
    <dsp:sp modelId="{BEAF43CB-B6AC-4D42-9960-C04099AE73FD}">
      <dsp:nvSpPr>
        <dsp:cNvPr id="0" name=""/>
        <dsp:cNvSpPr/>
      </dsp:nvSpPr>
      <dsp:spPr>
        <a:xfrm>
          <a:off x="4429220" y="3729469"/>
          <a:ext cx="1071206" cy="427315"/>
        </a:xfrm>
        <a:prstGeom prst="roundRect">
          <a:avLst/>
        </a:prstGeom>
        <a:solidFill>
          <a:srgbClr val="05DCE7"/>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Suspension</a:t>
          </a:r>
        </a:p>
      </dsp:txBody>
      <dsp:txXfrm>
        <a:off x="4450080" y="3750329"/>
        <a:ext cx="1029486" cy="385595"/>
      </dsp:txXfrm>
    </dsp:sp>
    <dsp:sp modelId="{C6A966AF-004B-42C6-9ED0-6DAC7726796F}">
      <dsp:nvSpPr>
        <dsp:cNvPr id="0" name=""/>
        <dsp:cNvSpPr/>
      </dsp:nvSpPr>
      <dsp:spPr>
        <a:xfrm>
          <a:off x="7155441" y="1158337"/>
          <a:ext cx="1071206" cy="385034"/>
        </a:xfrm>
        <a:prstGeom prst="roundRect">
          <a:avLst/>
        </a:prstGeom>
        <a:solidFill>
          <a:srgbClr val="E9AA2F"/>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Mechatronics</a:t>
          </a:r>
        </a:p>
      </dsp:txBody>
      <dsp:txXfrm>
        <a:off x="7174237" y="1177133"/>
        <a:ext cx="1033614" cy="347442"/>
      </dsp:txXfrm>
    </dsp:sp>
    <dsp:sp modelId="{8D6DD3B9-DBB9-4D03-A2FA-C78DC56AD8C6}">
      <dsp:nvSpPr>
        <dsp:cNvPr id="0" name=""/>
        <dsp:cNvSpPr/>
      </dsp:nvSpPr>
      <dsp:spPr>
        <a:xfrm>
          <a:off x="5725380" y="1768325"/>
          <a:ext cx="1071206" cy="427315"/>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Energy Storage</a:t>
          </a:r>
        </a:p>
      </dsp:txBody>
      <dsp:txXfrm>
        <a:off x="5746240" y="1789185"/>
        <a:ext cx="1029486" cy="385595"/>
      </dsp:txXfrm>
    </dsp:sp>
    <dsp:sp modelId="{65D0BF24-4641-A142-8638-6E782C7A80E9}">
      <dsp:nvSpPr>
        <dsp:cNvPr id="0" name=""/>
        <dsp:cNvSpPr/>
      </dsp:nvSpPr>
      <dsp:spPr>
        <a:xfrm>
          <a:off x="5933966" y="2420588"/>
          <a:ext cx="1068293" cy="427315"/>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Power Electronics</a:t>
          </a:r>
        </a:p>
      </dsp:txBody>
      <dsp:txXfrm>
        <a:off x="5954826" y="2441448"/>
        <a:ext cx="1026573" cy="385595"/>
      </dsp:txXfrm>
    </dsp:sp>
    <dsp:sp modelId="{BBFAD773-4FC1-4063-8222-313D7AAE25E3}">
      <dsp:nvSpPr>
        <dsp:cNvPr id="0" name=""/>
        <dsp:cNvSpPr/>
      </dsp:nvSpPr>
      <dsp:spPr>
        <a:xfrm>
          <a:off x="7021541" y="1768325"/>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User interface</a:t>
          </a:r>
        </a:p>
      </dsp:txBody>
      <dsp:txXfrm>
        <a:off x="7042471" y="1789255"/>
        <a:ext cx="1029346" cy="386901"/>
      </dsp:txXfrm>
    </dsp:sp>
    <dsp:sp modelId="{C65D57AE-E987-4616-AEC0-5F261D821E4D}">
      <dsp:nvSpPr>
        <dsp:cNvPr id="0" name=""/>
        <dsp:cNvSpPr/>
      </dsp:nvSpPr>
      <dsp:spPr>
        <a:xfrm>
          <a:off x="7289342" y="2422039"/>
          <a:ext cx="1071206" cy="428761"/>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Display Information</a:t>
          </a:r>
        </a:p>
      </dsp:txBody>
      <dsp:txXfrm>
        <a:off x="7310272" y="2442969"/>
        <a:ext cx="1029346" cy="386901"/>
      </dsp:txXfrm>
    </dsp:sp>
    <dsp:sp modelId="{DB72B04C-D893-41AC-86B2-0B8FA1320F4F}">
      <dsp:nvSpPr>
        <dsp:cNvPr id="0" name=""/>
        <dsp:cNvSpPr/>
      </dsp:nvSpPr>
      <dsp:spPr>
        <a:xfrm>
          <a:off x="7289342" y="3075754"/>
          <a:ext cx="1071206" cy="428761"/>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User Inputs</a:t>
          </a:r>
        </a:p>
      </dsp:txBody>
      <dsp:txXfrm>
        <a:off x="7310272" y="3096684"/>
        <a:ext cx="1029346" cy="386901"/>
      </dsp:txXfrm>
    </dsp:sp>
    <dsp:sp modelId="{8733DC25-B656-4A20-9F53-6554E127E628}">
      <dsp:nvSpPr>
        <dsp:cNvPr id="0" name=""/>
        <dsp:cNvSpPr/>
      </dsp:nvSpPr>
      <dsp:spPr>
        <a:xfrm>
          <a:off x="8585503" y="1768325"/>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User Independent</a:t>
          </a:r>
        </a:p>
      </dsp:txBody>
      <dsp:txXfrm>
        <a:off x="8606433" y="1789255"/>
        <a:ext cx="1029346" cy="386901"/>
      </dsp:txXfrm>
    </dsp:sp>
    <dsp:sp modelId="{0D0E8C0B-ECAE-4FAA-A4C4-8133595F3C15}">
      <dsp:nvSpPr>
        <dsp:cNvPr id="0" name=""/>
        <dsp:cNvSpPr/>
      </dsp:nvSpPr>
      <dsp:spPr>
        <a:xfrm>
          <a:off x="8585503" y="2422039"/>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Receive Inputs</a:t>
          </a:r>
        </a:p>
      </dsp:txBody>
      <dsp:txXfrm>
        <a:off x="8606433" y="2442969"/>
        <a:ext cx="1029346" cy="386901"/>
      </dsp:txXfrm>
    </dsp:sp>
    <dsp:sp modelId="{5939C208-395E-41E0-8173-0628FD959E51}">
      <dsp:nvSpPr>
        <dsp:cNvPr id="0" name=""/>
        <dsp:cNvSpPr/>
      </dsp:nvSpPr>
      <dsp:spPr>
        <a:xfrm>
          <a:off x="8585503" y="3075754"/>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Interpret Data</a:t>
          </a:r>
        </a:p>
      </dsp:txBody>
      <dsp:txXfrm>
        <a:off x="8606433" y="3096684"/>
        <a:ext cx="1029346" cy="386901"/>
      </dsp:txXfrm>
    </dsp:sp>
    <dsp:sp modelId="{AE318CA4-06AD-413F-AA78-1D7F7373C629}">
      <dsp:nvSpPr>
        <dsp:cNvPr id="0" name=""/>
        <dsp:cNvSpPr/>
      </dsp:nvSpPr>
      <dsp:spPr>
        <a:xfrm>
          <a:off x="8585503" y="3729469"/>
          <a:ext cx="1071206" cy="428761"/>
        </a:xfrm>
        <a:prstGeom prst="roundRect">
          <a:avLst/>
        </a:prstGeom>
        <a:solidFill>
          <a:srgbClr val="FCED5C"/>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Prepare Data</a:t>
          </a:r>
        </a:p>
      </dsp:txBody>
      <dsp:txXfrm>
        <a:off x="8606433" y="3750399"/>
        <a:ext cx="1029346" cy="386901"/>
      </dsp:txXfrm>
    </dsp:sp>
    <dsp:sp modelId="{7000CA82-E85E-4DD0-A524-DC00F980E9FF}">
      <dsp:nvSpPr>
        <dsp:cNvPr id="0" name=""/>
        <dsp:cNvSpPr/>
      </dsp:nvSpPr>
      <dsp:spPr>
        <a:xfrm>
          <a:off x="7472990" y="4458811"/>
          <a:ext cx="1071206" cy="428761"/>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Transmit Data</a:t>
          </a:r>
        </a:p>
      </dsp:txBody>
      <dsp:txXfrm>
        <a:off x="7493920" y="4479741"/>
        <a:ext cx="1029346" cy="386901"/>
      </dsp:txXfrm>
    </dsp:sp>
    <dsp:sp modelId="{849136A6-C5F8-4728-A031-48CA37878836}">
      <dsp:nvSpPr>
        <dsp:cNvPr id="0" name=""/>
        <dsp:cNvSpPr/>
      </dsp:nvSpPr>
      <dsp:spPr>
        <a:xfrm>
          <a:off x="8846117" y="4463706"/>
          <a:ext cx="1071206" cy="428761"/>
        </a:xfrm>
        <a:prstGeom prst="roundRect">
          <a:avLst/>
        </a:prstGeom>
        <a:solidFill>
          <a:srgbClr val="DBD7D2"/>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Perform Action</a:t>
          </a:r>
        </a:p>
      </dsp:txBody>
      <dsp:txXfrm>
        <a:off x="8867047" y="4484636"/>
        <a:ext cx="1029346" cy="3869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D1768-8777-0D4D-8307-70FFA4DE0B86}" type="datetimeFigureOut">
              <a:rPr lang="en-US" smtClean="0"/>
              <a:t>4/3/25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CC1AB-48B7-0748-A812-2B7A531C5611}" type="slidenum">
              <a:rPr lang="en-US" smtClean="0"/>
              <a:t>‹#›</a:t>
            </a:fld>
            <a:endParaRPr lang="en-US"/>
          </a:p>
        </p:txBody>
      </p:sp>
    </p:spTree>
    <p:extLst>
      <p:ext uri="{BB962C8B-B14F-4D97-AF65-F5344CB8AC3E}">
        <p14:creationId xmlns:p14="http://schemas.microsoft.com/office/powerpoint/2010/main" val="206110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CC1AB-48B7-0748-A812-2B7A531C5611}" type="slidenum">
              <a:rPr lang="en-US" smtClean="0"/>
              <a:t>7</a:t>
            </a:fld>
            <a:endParaRPr lang="en-US"/>
          </a:p>
        </p:txBody>
      </p:sp>
    </p:spTree>
    <p:extLst>
      <p:ext uri="{BB962C8B-B14F-4D97-AF65-F5344CB8AC3E}">
        <p14:creationId xmlns:p14="http://schemas.microsoft.com/office/powerpoint/2010/main" val="607785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Avoid 75% Black in B135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CC1AB-48B7-0748-A812-2B7A531C56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613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Remove American orange add hyperlink grey</a:t>
            </a:r>
          </a:p>
          <a:p>
            <a:r>
              <a:rPr lang="en-US"/>
              <a:t>Make corn the last for b135</a:t>
            </a:r>
          </a:p>
          <a:p>
            <a:r>
              <a:rPr lang="en-US"/>
              <a:t>All work in 134 imperial move later</a:t>
            </a:r>
          </a:p>
          <a:p>
            <a:r>
              <a:rPr lang="en-US"/>
              <a:t>Tardis doesn’t work in b136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CC1AB-48B7-0748-A812-2B7A531C56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644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variants that work well with Fang Orange. The bolded items show well on the projectors. </a:t>
            </a:r>
          </a:p>
        </p:txBody>
      </p:sp>
      <p:sp>
        <p:nvSpPr>
          <p:cNvPr id="4" name="Slide Number Placeholder 3"/>
          <p:cNvSpPr>
            <a:spLocks noGrp="1"/>
          </p:cNvSpPr>
          <p:nvPr>
            <p:ph type="sldNum" sz="quarter" idx="5"/>
          </p:nvPr>
        </p:nvSpPr>
        <p:spPr/>
        <p:txBody>
          <a:bodyPr/>
          <a:lstStyle/>
          <a:p>
            <a:fld id="{41CCC1AB-48B7-0748-A812-2B7A531C5611}" type="slidenum">
              <a:rPr lang="en-US" smtClean="0"/>
              <a:t>34</a:t>
            </a:fld>
            <a:endParaRPr lang="en-US"/>
          </a:p>
        </p:txBody>
      </p:sp>
    </p:spTree>
    <p:extLst>
      <p:ext uri="{BB962C8B-B14F-4D97-AF65-F5344CB8AC3E}">
        <p14:creationId xmlns:p14="http://schemas.microsoft.com/office/powerpoint/2010/main" val="3706036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Vertical lines from top down.</a:t>
            </a:r>
          </a:p>
          <a:p>
            <a:pPr marL="241653" indent="-241653">
              <a:buFont typeface="+mj-lt"/>
              <a:buAutoNum type="arabicPeriod"/>
            </a:pPr>
            <a:r>
              <a:rPr lang="en-US"/>
              <a:t>Borderline and top of title. (0.5 inch)</a:t>
            </a:r>
          </a:p>
          <a:p>
            <a:pPr marL="241653" indent="-241653">
              <a:buFont typeface="+mj-lt"/>
              <a:buAutoNum type="arabicPeriod"/>
            </a:pPr>
            <a:r>
              <a:rPr lang="en-US"/>
              <a:t>Center of Slide (0 inch y-direction for the entire slide)</a:t>
            </a:r>
          </a:p>
          <a:p>
            <a:pPr marL="241653" indent="-241653">
              <a:buFont typeface="+mj-lt"/>
              <a:buAutoNum type="arabicPeriod"/>
            </a:pPr>
            <a:r>
              <a:rPr lang="en-US"/>
              <a:t>Center of Design Content (0 inch  y-direction considering the title, footer, and negative space)</a:t>
            </a:r>
          </a:p>
          <a:p>
            <a:pPr marL="241653" indent="-241653">
              <a:buFont typeface="+mj-lt"/>
              <a:buAutoNum type="arabicPeriod"/>
            </a:pPr>
            <a:r>
              <a:rPr lang="en-US"/>
              <a:t>Bottom of Design Content (0.25 in gap to the footer. 0.75 to the bottom of the screen)</a:t>
            </a:r>
          </a:p>
          <a:p>
            <a:endParaRPr lang="en-US"/>
          </a:p>
          <a:p>
            <a:r>
              <a:rPr lang="en-US" b="1" u="sng"/>
              <a:t>Horizontal lines from left to right</a:t>
            </a:r>
          </a:p>
          <a:p>
            <a:pPr marL="241653" indent="-241653">
              <a:buFont typeface="+mj-lt"/>
              <a:buAutoNum type="arabicPeriod"/>
            </a:pPr>
            <a:r>
              <a:rPr lang="en-US"/>
              <a:t>Borderline (0.5 inch)</a:t>
            </a:r>
          </a:p>
          <a:p>
            <a:pPr marL="241653" indent="-241653" defTabSz="966612">
              <a:buFont typeface="+mj-lt"/>
              <a:buAutoNum type="arabicPeriod"/>
              <a:defRPr/>
            </a:pPr>
            <a:r>
              <a:rPr lang="en-US"/>
              <a:t>Center of design content. </a:t>
            </a:r>
          </a:p>
          <a:p>
            <a:pPr marL="241653" marR="0" lvl="0" indent="-241653" algn="l" defTabSz="966612" rtl="0" eaLnBrk="1" fontAlgn="auto" latinLnBrk="0" hangingPunct="1">
              <a:lnSpc>
                <a:spcPct val="100000"/>
              </a:lnSpc>
              <a:spcBef>
                <a:spcPts val="0"/>
              </a:spcBef>
              <a:spcAft>
                <a:spcPts val="0"/>
              </a:spcAft>
              <a:buClrTx/>
              <a:buSzTx/>
              <a:buFont typeface="+mj-lt"/>
              <a:buAutoNum type="arabicPeriod"/>
              <a:tabLst/>
              <a:defRPr/>
            </a:pPr>
            <a:r>
              <a:rPr lang="en-US"/>
              <a:t>Center of slide (0 inch y-direction for the entire slide)</a:t>
            </a:r>
          </a:p>
          <a:p>
            <a:pPr marL="241653" indent="-241653">
              <a:buFont typeface="+mj-lt"/>
              <a:buAutoNum type="arabicPeriod"/>
            </a:pPr>
            <a:r>
              <a:rPr lang="en-US"/>
              <a:t>Borderline (0.125 inch all around)</a:t>
            </a:r>
          </a:p>
        </p:txBody>
      </p:sp>
      <p:sp>
        <p:nvSpPr>
          <p:cNvPr id="4" name="Slide Number Placeholder 3"/>
          <p:cNvSpPr>
            <a:spLocks noGrp="1"/>
          </p:cNvSpPr>
          <p:nvPr>
            <p:ph type="sldNum" sz="quarter" idx="5"/>
          </p:nvPr>
        </p:nvSpPr>
        <p:spPr/>
        <p:txBody>
          <a:bodyPr/>
          <a:lstStyle/>
          <a:p>
            <a:fld id="{41CCC1AB-48B7-0748-A812-2B7A531C5611}" type="slidenum">
              <a:rPr lang="en-US" smtClean="0"/>
              <a:t>37</a:t>
            </a:fld>
            <a:endParaRPr lang="en-US"/>
          </a:p>
        </p:txBody>
      </p:sp>
    </p:spTree>
    <p:extLst>
      <p:ext uri="{BB962C8B-B14F-4D97-AF65-F5344CB8AC3E}">
        <p14:creationId xmlns:p14="http://schemas.microsoft.com/office/powerpoint/2010/main" val="2950479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Pnuematics</a:t>
            </a:r>
            <a:r>
              <a:rPr lang="en-US"/>
              <a:t>: $1000</a:t>
            </a:r>
          </a:p>
          <a:p>
            <a:r>
              <a:rPr lang="en-US"/>
              <a:t>Electronics: $1000</a:t>
            </a:r>
          </a:p>
          <a:p>
            <a:r>
              <a:rPr lang="en-US"/>
              <a:t>Judges Choice: design: $1000</a:t>
            </a:r>
          </a:p>
          <a:p>
            <a:r>
              <a:rPr lang="en-US"/>
              <a:t>Judges Choice: Safety $1000</a:t>
            </a:r>
          </a:p>
          <a:p>
            <a:r>
              <a:rPr lang="en-US"/>
              <a:t>Judges Choice: Workmanship: $1000</a:t>
            </a:r>
          </a:p>
          <a:p>
            <a:r>
              <a:rPr lang="en-US"/>
              <a:t>Judges Choice: Teamwork: $1000</a:t>
            </a:r>
          </a:p>
          <a:p>
            <a:r>
              <a:rPr lang="en-US"/>
              <a:t>Midway/Final review: 1000$ each</a:t>
            </a:r>
          </a:p>
          <a:p>
            <a:r>
              <a:rPr lang="en-US"/>
              <a:t>Each Race: 1st $750 2</a:t>
            </a:r>
            <a:r>
              <a:rPr lang="en-US" baseline="30000"/>
              <a:t>nd</a:t>
            </a:r>
            <a:r>
              <a:rPr lang="en-US"/>
              <a:t> $500 3</a:t>
            </a:r>
            <a:r>
              <a:rPr lang="en-US" baseline="30000"/>
              <a:t>rd</a:t>
            </a:r>
            <a:r>
              <a:rPr lang="en-US"/>
              <a:t> $250</a:t>
            </a:r>
          </a:p>
          <a:p>
            <a:endParaRPr lang="en-US"/>
          </a:p>
        </p:txBody>
      </p:sp>
      <p:sp>
        <p:nvSpPr>
          <p:cNvPr id="4" name="Slide Number Placeholder 3"/>
          <p:cNvSpPr>
            <a:spLocks noGrp="1"/>
          </p:cNvSpPr>
          <p:nvPr>
            <p:ph type="sldNum" sz="quarter" idx="5"/>
          </p:nvPr>
        </p:nvSpPr>
        <p:spPr/>
        <p:txBody>
          <a:bodyPr/>
          <a:lstStyle/>
          <a:p>
            <a:fld id="{41CCC1AB-48B7-0748-A812-2B7A531C5611}" type="slidenum">
              <a:rPr lang="en-US" smtClean="0"/>
              <a:t>8</a:t>
            </a:fld>
            <a:endParaRPr lang="en-US"/>
          </a:p>
        </p:txBody>
      </p:sp>
    </p:spTree>
    <p:extLst>
      <p:ext uri="{BB962C8B-B14F-4D97-AF65-F5344CB8AC3E}">
        <p14:creationId xmlns:p14="http://schemas.microsoft.com/office/powerpoint/2010/main" val="607785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CC1AB-48B7-0748-A812-2B7A531C5611}" type="slidenum">
              <a:rPr lang="en-US" smtClean="0"/>
              <a:t>10</a:t>
            </a:fld>
            <a:endParaRPr lang="en-US"/>
          </a:p>
        </p:txBody>
      </p:sp>
    </p:spTree>
    <p:extLst>
      <p:ext uri="{BB962C8B-B14F-4D97-AF65-F5344CB8AC3E}">
        <p14:creationId xmlns:p14="http://schemas.microsoft.com/office/powerpoint/2010/main" val="60778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CC1AB-48B7-0748-A812-2B7A531C5611}" type="slidenum">
              <a:rPr lang="en-US" smtClean="0"/>
              <a:t>12</a:t>
            </a:fld>
            <a:endParaRPr lang="en-US"/>
          </a:p>
        </p:txBody>
      </p:sp>
    </p:spTree>
    <p:extLst>
      <p:ext uri="{BB962C8B-B14F-4D97-AF65-F5344CB8AC3E}">
        <p14:creationId xmlns:p14="http://schemas.microsoft.com/office/powerpoint/2010/main" val="227781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CC1AB-48B7-0748-A812-2B7A531C5611}" type="slidenum">
              <a:rPr lang="en-US" smtClean="0"/>
              <a:t>13</a:t>
            </a:fld>
            <a:endParaRPr lang="en-US"/>
          </a:p>
        </p:txBody>
      </p:sp>
    </p:spTree>
    <p:extLst>
      <p:ext uri="{BB962C8B-B14F-4D97-AF65-F5344CB8AC3E}">
        <p14:creationId xmlns:p14="http://schemas.microsoft.com/office/powerpoint/2010/main" val="1560467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CC1AB-48B7-0748-A812-2B7A531C5611}" type="slidenum">
              <a:rPr lang="en-US" smtClean="0"/>
              <a:t>23</a:t>
            </a:fld>
            <a:endParaRPr lang="en-US"/>
          </a:p>
        </p:txBody>
      </p:sp>
    </p:spTree>
    <p:extLst>
      <p:ext uri="{BB962C8B-B14F-4D97-AF65-F5344CB8AC3E}">
        <p14:creationId xmlns:p14="http://schemas.microsoft.com/office/powerpoint/2010/main" val="448310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CC1AB-48B7-0748-A812-2B7A531C5611}" type="slidenum">
              <a:rPr lang="en-US" smtClean="0"/>
              <a:t>24</a:t>
            </a:fld>
            <a:endParaRPr lang="en-US"/>
          </a:p>
        </p:txBody>
      </p:sp>
    </p:spTree>
    <p:extLst>
      <p:ext uri="{BB962C8B-B14F-4D97-AF65-F5344CB8AC3E}">
        <p14:creationId xmlns:p14="http://schemas.microsoft.com/office/powerpoint/2010/main" val="542588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CC1AB-48B7-0748-A812-2B7A531C5611}" type="slidenum">
              <a:rPr lang="en-US" smtClean="0"/>
              <a:t>30</a:t>
            </a:fld>
            <a:endParaRPr lang="en-US"/>
          </a:p>
        </p:txBody>
      </p:sp>
    </p:spTree>
    <p:extLst>
      <p:ext uri="{BB962C8B-B14F-4D97-AF65-F5344CB8AC3E}">
        <p14:creationId xmlns:p14="http://schemas.microsoft.com/office/powerpoint/2010/main" val="3845960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at least 20-point font in Room A105, B134, and B136</a:t>
            </a:r>
          </a:p>
          <a:p>
            <a:r>
              <a:rPr lang="en-US"/>
              <a:t>Use at least 25-point font in Room B135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CC1AB-48B7-0748-A812-2B7A531C56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163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text, outdoor&#10;&#10;Description automatically generated">
            <a:extLst>
              <a:ext uri="{FF2B5EF4-FFF2-40B4-BE49-F238E27FC236}">
                <a16:creationId xmlns:a16="http://schemas.microsoft.com/office/drawing/2014/main" id="{5D06152D-75ED-8E6F-1F8D-6737F072570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BC45BE-4900-8333-2CDD-A11C9D53F2AF}"/>
              </a:ext>
            </a:extLst>
          </p:cNvPr>
          <p:cNvSpPr>
            <a:spLocks noGrp="1"/>
          </p:cNvSpPr>
          <p:nvPr>
            <p:ph type="ctrTitle"/>
          </p:nvPr>
        </p:nvSpPr>
        <p:spPr>
          <a:xfrm>
            <a:off x="841248" y="2258568"/>
            <a:ext cx="9144000" cy="768096"/>
          </a:xfrm>
        </p:spPr>
        <p:txBody>
          <a:bodyPr anchor="b">
            <a:noAutofit/>
          </a:bodyPr>
          <a:lstStyle>
            <a:lvl1pPr algn="l" defTabSz="914400" rtl="0" eaLnBrk="1" latinLnBrk="0" hangingPunct="1">
              <a:lnSpc>
                <a:spcPct val="90000"/>
              </a:lnSpc>
              <a:spcBef>
                <a:spcPct val="0"/>
              </a:spcBef>
              <a:buNone/>
              <a:defRPr lang="en-US" sz="440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1F3FCBA-64CC-6055-4700-D1135C4FC3B6}"/>
              </a:ext>
            </a:extLst>
          </p:cNvPr>
          <p:cNvSpPr>
            <a:spLocks noGrp="1"/>
          </p:cNvSpPr>
          <p:nvPr>
            <p:ph type="subTitle" idx="1"/>
          </p:nvPr>
        </p:nvSpPr>
        <p:spPr>
          <a:xfrm>
            <a:off x="841248" y="3017520"/>
            <a:ext cx="9144000" cy="76809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4400" b="1" kern="1200" dirty="0">
                <a:solidFill>
                  <a:schemeClr val="tx2"/>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a:extLst>
              <a:ext uri="{FF2B5EF4-FFF2-40B4-BE49-F238E27FC236}">
                <a16:creationId xmlns:a16="http://schemas.microsoft.com/office/drawing/2014/main" id="{693FA1C4-FD37-34E0-67A9-FEF500E7E426}"/>
              </a:ext>
            </a:extLst>
          </p:cNvPr>
          <p:cNvSpPr>
            <a:spLocks noGrp="1"/>
          </p:cNvSpPr>
          <p:nvPr>
            <p:ph type="body" sz="quarter" idx="13" hasCustomPrompt="1"/>
          </p:nvPr>
        </p:nvSpPr>
        <p:spPr>
          <a:xfrm>
            <a:off x="841248" y="4133231"/>
            <a:ext cx="9144000" cy="484632"/>
          </a:xfrm>
        </p:spPr>
        <p:txBody>
          <a:bodyPr anchor="ctr">
            <a:normAutofit/>
          </a:bodyPr>
          <a:lstStyle>
            <a:lvl1pPr marL="0" indent="0">
              <a:buNone/>
              <a:defRPr lang="en-US" sz="2400" kern="1200" dirty="0" smtClean="0">
                <a:solidFill>
                  <a:srgbClr val="FFFFFF"/>
                </a:solidFill>
                <a:latin typeface="Arial" panose="020B0604020202020204" pitchFamily="34" charset="0"/>
                <a:ea typeface="+mj-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Presenter’s Names</a:t>
            </a:r>
          </a:p>
        </p:txBody>
      </p:sp>
      <p:sp>
        <p:nvSpPr>
          <p:cNvPr id="5" name="Text Placeholder 8">
            <a:extLst>
              <a:ext uri="{FF2B5EF4-FFF2-40B4-BE49-F238E27FC236}">
                <a16:creationId xmlns:a16="http://schemas.microsoft.com/office/drawing/2014/main" id="{E1F3E4ED-9242-4520-3FAB-3F0A09D96411}"/>
              </a:ext>
            </a:extLst>
          </p:cNvPr>
          <p:cNvSpPr>
            <a:spLocks noGrp="1"/>
          </p:cNvSpPr>
          <p:nvPr>
            <p:ph type="body" sz="quarter" idx="14" hasCustomPrompt="1"/>
          </p:nvPr>
        </p:nvSpPr>
        <p:spPr>
          <a:xfrm>
            <a:off x="841248" y="6195393"/>
            <a:ext cx="9144000" cy="484632"/>
          </a:xfrm>
        </p:spPr>
        <p:txBody>
          <a:bodyPr anchor="ctr">
            <a:normAutofit/>
          </a:bodyPr>
          <a:lstStyle>
            <a:lvl1pPr marL="0" indent="0">
              <a:buNone/>
              <a:defRPr lang="en-US" sz="2400" kern="1200" dirty="0" smtClean="0">
                <a:solidFill>
                  <a:srgbClr val="FFFFFF"/>
                </a:solidFill>
                <a:latin typeface="Arial" panose="020B0604020202020204" pitchFamily="34" charset="0"/>
                <a:ea typeface="+mj-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Date</a:t>
            </a:r>
          </a:p>
        </p:txBody>
      </p:sp>
    </p:spTree>
    <p:extLst>
      <p:ext uri="{BB962C8B-B14F-4D97-AF65-F5344CB8AC3E}">
        <p14:creationId xmlns:p14="http://schemas.microsoft.com/office/powerpoint/2010/main" val="301081851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B6EE-B8CB-EF79-56B6-62DFEF2EB7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269017-91E3-2EF6-BA8B-FE416B05D7D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7C9874AF-ACC0-7CD0-4BDE-EA509C0B44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79F3C53-54B3-9DB0-6839-1659E93C2CE7}"/>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7" name="Content Placeholder 6">
            <a:extLst>
              <a:ext uri="{FF2B5EF4-FFF2-40B4-BE49-F238E27FC236}">
                <a16:creationId xmlns:a16="http://schemas.microsoft.com/office/drawing/2014/main" id="{95D459C7-F7F4-7C2F-6997-4409B59AFF1B}"/>
              </a:ext>
            </a:extLst>
          </p:cNvPr>
          <p:cNvSpPr>
            <a:spLocks noGrp="1"/>
          </p:cNvSpPr>
          <p:nvPr>
            <p:ph sz="quarter" idx="13"/>
          </p:nvPr>
        </p:nvSpPr>
        <p:spPr>
          <a:xfrm>
            <a:off x="457200"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81DD5433-6BD2-3B9B-D1B2-7E3CC956D85A}"/>
              </a:ext>
            </a:extLst>
          </p:cNvPr>
          <p:cNvSpPr>
            <a:spLocks noGrp="1"/>
          </p:cNvSpPr>
          <p:nvPr>
            <p:ph sz="quarter" idx="14"/>
          </p:nvPr>
        </p:nvSpPr>
        <p:spPr>
          <a:xfrm>
            <a:off x="3788664"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a:extLst>
              <a:ext uri="{FF2B5EF4-FFF2-40B4-BE49-F238E27FC236}">
                <a16:creationId xmlns:a16="http://schemas.microsoft.com/office/drawing/2014/main" id="{25A96447-AB53-DBB5-452A-1F4B6B829983}"/>
              </a:ext>
            </a:extLst>
          </p:cNvPr>
          <p:cNvSpPr>
            <a:spLocks noGrp="1"/>
          </p:cNvSpPr>
          <p:nvPr>
            <p:ph sz="quarter" idx="15"/>
          </p:nvPr>
        </p:nvSpPr>
        <p:spPr>
          <a:xfrm>
            <a:off x="7120128"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resenter Name">
            <a:extLst>
              <a:ext uri="{FF2B5EF4-FFF2-40B4-BE49-F238E27FC236}">
                <a16:creationId xmlns:a16="http://schemas.microsoft.com/office/drawing/2014/main" id="{6DB7F08A-683F-4548-DEB7-13D0CC92F10A}"/>
              </a:ext>
            </a:extLst>
          </p:cNvPr>
          <p:cNvSpPr>
            <a:spLocks noGrp="1"/>
          </p:cNvSpPr>
          <p:nvPr>
            <p:ph type="body" sz="quarter" idx="16"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96788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8F9B-09F0-D890-6440-D6A1BA4E4A77}"/>
              </a:ext>
            </a:extLst>
          </p:cNvPr>
          <p:cNvSpPr>
            <a:spLocks noGrp="1"/>
          </p:cNvSpPr>
          <p:nvPr>
            <p:ph type="title"/>
          </p:nvPr>
        </p:nvSpPr>
        <p:spPr>
          <a:xfrm>
            <a:off x="457200" y="457200"/>
            <a:ext cx="40084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5F8B97-3449-3918-FE7C-C5F080C102D6}"/>
              </a:ext>
            </a:extLst>
          </p:cNvPr>
          <p:cNvSpPr>
            <a:spLocks noGrp="1"/>
          </p:cNvSpPr>
          <p:nvPr>
            <p:ph idx="1"/>
          </p:nvPr>
        </p:nvSpPr>
        <p:spPr>
          <a:xfrm>
            <a:off x="4876800" y="987425"/>
            <a:ext cx="53340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78F1CE-D1F1-1AED-EDF7-5DBE75041417}"/>
              </a:ext>
            </a:extLst>
          </p:cNvPr>
          <p:cNvSpPr>
            <a:spLocks noGrp="1"/>
          </p:cNvSpPr>
          <p:nvPr>
            <p:ph type="body" sz="half" idx="2"/>
          </p:nvPr>
        </p:nvSpPr>
        <p:spPr>
          <a:xfrm>
            <a:off x="457200" y="2057400"/>
            <a:ext cx="40084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7C93DA-8445-5A3D-AEFF-443DAC2A0E4A}"/>
              </a:ext>
            </a:extLst>
          </p:cNvPr>
          <p:cNvSpPr>
            <a:spLocks noGrp="1"/>
          </p:cNvSpPr>
          <p:nvPr>
            <p:ph type="dt" sz="half" idx="10"/>
          </p:nvPr>
        </p:nvSpPr>
        <p:spPr/>
        <p:txBody>
          <a:bodyPr/>
          <a:lstStyle/>
          <a:p>
            <a:fld id="{3CB0B9FD-E4D6-4BE0-A075-053BAEEC076A}" type="datetime1">
              <a:rPr lang="en-US" smtClean="0"/>
              <a:t>4/3/25</a:t>
            </a:fld>
            <a:endParaRPr lang="en-US"/>
          </a:p>
        </p:txBody>
      </p:sp>
      <p:sp>
        <p:nvSpPr>
          <p:cNvPr id="6" name="Footer Placeholder 5">
            <a:extLst>
              <a:ext uri="{FF2B5EF4-FFF2-40B4-BE49-F238E27FC236}">
                <a16:creationId xmlns:a16="http://schemas.microsoft.com/office/drawing/2014/main" id="{38346A62-8878-AB07-2085-D1065ABC0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F296D-C488-453A-B738-559DBA8A86A2}"/>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3BC81332-B1A6-E98F-2EE9-286E4CE4C291}"/>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500245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27EA-15CC-879B-24E2-2AADB42C7667}"/>
              </a:ext>
            </a:extLst>
          </p:cNvPr>
          <p:cNvSpPr>
            <a:spLocks noGrp="1"/>
          </p:cNvSpPr>
          <p:nvPr>
            <p:ph type="title"/>
          </p:nvPr>
        </p:nvSpPr>
        <p:spPr>
          <a:xfrm>
            <a:off x="457200" y="457200"/>
            <a:ext cx="40211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3479FA-4720-492B-2D2F-A518B86823A4}"/>
              </a:ext>
            </a:extLst>
          </p:cNvPr>
          <p:cNvSpPr>
            <a:spLocks noGrp="1"/>
          </p:cNvSpPr>
          <p:nvPr>
            <p:ph type="pic" idx="1"/>
          </p:nvPr>
        </p:nvSpPr>
        <p:spPr>
          <a:xfrm>
            <a:off x="4889500" y="987425"/>
            <a:ext cx="53213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5FD77AA-38E0-35F1-037B-763BE9843D1C}"/>
              </a:ext>
            </a:extLst>
          </p:cNvPr>
          <p:cNvSpPr>
            <a:spLocks noGrp="1"/>
          </p:cNvSpPr>
          <p:nvPr>
            <p:ph type="body" sz="half" idx="2"/>
          </p:nvPr>
        </p:nvSpPr>
        <p:spPr>
          <a:xfrm>
            <a:off x="457200" y="2057400"/>
            <a:ext cx="40211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7D86D-496C-FB88-B581-447CC049B4BC}"/>
              </a:ext>
            </a:extLst>
          </p:cNvPr>
          <p:cNvSpPr>
            <a:spLocks noGrp="1"/>
          </p:cNvSpPr>
          <p:nvPr>
            <p:ph type="dt" sz="half" idx="10"/>
          </p:nvPr>
        </p:nvSpPr>
        <p:spPr/>
        <p:txBody>
          <a:bodyPr/>
          <a:lstStyle/>
          <a:p>
            <a:fld id="{414FB5AC-1AAB-0D4C-B9D7-5C80179C703F}" type="datetime1">
              <a:rPr lang="en-US" smtClean="0"/>
              <a:t>4/3/25</a:t>
            </a:fld>
            <a:endParaRPr lang="en-US"/>
          </a:p>
        </p:txBody>
      </p:sp>
      <p:sp>
        <p:nvSpPr>
          <p:cNvPr id="6" name="Footer Placeholder 5">
            <a:extLst>
              <a:ext uri="{FF2B5EF4-FFF2-40B4-BE49-F238E27FC236}">
                <a16:creationId xmlns:a16="http://schemas.microsoft.com/office/drawing/2014/main" id="{49DBB39D-96BE-9AC1-DB93-271D05DE5A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6CAE4-B16D-CFF2-1B3D-58CA3BCF7273}"/>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126E29B6-CEC9-A79C-9FA9-22EB02A9A182}"/>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92511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onsor and Advis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F027-D0A6-A720-F95E-9777340D32A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EB7D090-2395-49F0-C0DB-EB67384DE2DC}"/>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3C78F93A-AB46-BE72-89C3-002440F425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78C93818-218C-D858-3DE4-CC8E5696A494}"/>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EF9850F2-11EB-A8D6-4FBD-903F208B07C4}"/>
              </a:ext>
            </a:extLst>
          </p:cNvPr>
          <p:cNvSpPr>
            <a:spLocks noGrp="1" noChangeAspect="1"/>
          </p:cNvSpPr>
          <p:nvPr>
            <p:ph type="pic" sz="quarter" idx="13" hasCustomPrompt="1"/>
          </p:nvPr>
        </p:nvSpPr>
        <p:spPr>
          <a:xfrm>
            <a:off x="2928685" y="3349105"/>
            <a:ext cx="1374005" cy="2061006"/>
          </a:xfrm>
        </p:spPr>
        <p:txBody>
          <a:bodyPr>
            <a:normAutofit/>
          </a:bodyPr>
          <a:lstStyle>
            <a:lvl1pPr>
              <a:defRPr sz="1600"/>
            </a:lvl1pPr>
          </a:lstStyle>
          <a:p>
            <a:r>
              <a:rPr lang="en-US"/>
              <a:t>Add Sponsors Photo</a:t>
            </a:r>
          </a:p>
        </p:txBody>
      </p:sp>
      <p:sp>
        <p:nvSpPr>
          <p:cNvPr id="7" name="Text Placeholder 12">
            <a:extLst>
              <a:ext uri="{FF2B5EF4-FFF2-40B4-BE49-F238E27FC236}">
                <a16:creationId xmlns:a16="http://schemas.microsoft.com/office/drawing/2014/main" id="{606DB14B-466B-1B3B-B0CB-B7E1BA9F1111}"/>
              </a:ext>
            </a:extLst>
          </p:cNvPr>
          <p:cNvSpPr>
            <a:spLocks noGrp="1"/>
          </p:cNvSpPr>
          <p:nvPr>
            <p:ph type="body" sz="quarter" idx="14" hasCustomPrompt="1"/>
          </p:nvPr>
        </p:nvSpPr>
        <p:spPr>
          <a:xfrm>
            <a:off x="2398621" y="5561992"/>
            <a:ext cx="2434133" cy="590931"/>
          </a:xfrm>
          <a:noFill/>
        </p:spPr>
        <p:txBody>
          <a:bodyPr wrap="square" rtlCol="0">
            <a:spAutoFit/>
          </a:bodyPr>
          <a:lstStyle>
            <a:lvl1pPr marL="0" indent="0" algn="ctr">
              <a:spcBef>
                <a:spcPts val="0"/>
              </a:spcBef>
              <a:buNone/>
              <a:defRPr lang="en-US" sz="1800" i="0" dirty="0">
                <a:latin typeface="+mn-lt"/>
                <a:cs typeface="+mn-cs"/>
              </a:defRPr>
            </a:lvl1pPr>
          </a:lstStyle>
          <a:p>
            <a:pPr marL="0" lvl="0"/>
            <a:r>
              <a:rPr lang="en-US"/>
              <a:t>Engineering mentor’s name and title</a:t>
            </a:r>
          </a:p>
        </p:txBody>
      </p:sp>
      <p:sp>
        <p:nvSpPr>
          <p:cNvPr id="8" name="Picture Placeholder 10">
            <a:extLst>
              <a:ext uri="{FF2B5EF4-FFF2-40B4-BE49-F238E27FC236}">
                <a16:creationId xmlns:a16="http://schemas.microsoft.com/office/drawing/2014/main" id="{10B71AFA-6ABE-842B-EAC7-ED430A4121DB}"/>
              </a:ext>
            </a:extLst>
          </p:cNvPr>
          <p:cNvSpPr>
            <a:spLocks noGrp="1" noChangeAspect="1"/>
          </p:cNvSpPr>
          <p:nvPr>
            <p:ph type="pic" sz="quarter" idx="18" hasCustomPrompt="1"/>
          </p:nvPr>
        </p:nvSpPr>
        <p:spPr>
          <a:xfrm>
            <a:off x="6365311" y="3349105"/>
            <a:ext cx="1374005" cy="2061006"/>
          </a:xfrm>
        </p:spPr>
        <p:txBody>
          <a:bodyPr>
            <a:normAutofit/>
          </a:bodyPr>
          <a:lstStyle>
            <a:lvl1pPr>
              <a:defRPr sz="1600"/>
            </a:lvl1pPr>
          </a:lstStyle>
          <a:p>
            <a:r>
              <a:rPr lang="en-US"/>
              <a:t>Add Academic Advisors Photo</a:t>
            </a:r>
          </a:p>
        </p:txBody>
      </p:sp>
      <p:sp>
        <p:nvSpPr>
          <p:cNvPr id="9" name="Picture Placeholder 10">
            <a:extLst>
              <a:ext uri="{FF2B5EF4-FFF2-40B4-BE49-F238E27FC236}">
                <a16:creationId xmlns:a16="http://schemas.microsoft.com/office/drawing/2014/main" id="{9C6BC192-3831-9A2C-00F7-46F7AE215F98}"/>
              </a:ext>
            </a:extLst>
          </p:cNvPr>
          <p:cNvSpPr>
            <a:spLocks noGrp="1"/>
          </p:cNvSpPr>
          <p:nvPr>
            <p:ph type="pic" sz="quarter" idx="19" hasCustomPrompt="1"/>
          </p:nvPr>
        </p:nvSpPr>
        <p:spPr>
          <a:xfrm>
            <a:off x="1905000" y="1825625"/>
            <a:ext cx="6858000" cy="1371600"/>
          </a:xfrm>
        </p:spPr>
        <p:txBody>
          <a:bodyPr>
            <a:normAutofit/>
          </a:bodyPr>
          <a:lstStyle>
            <a:lvl1pPr>
              <a:defRPr sz="2000"/>
            </a:lvl1pPr>
          </a:lstStyle>
          <a:p>
            <a:r>
              <a:rPr lang="en-US"/>
              <a:t>Add Sponsors Logo (note: either the place holder or the logo may need to be resized to accommodate the correct aspect ratio of the image.)</a:t>
            </a:r>
          </a:p>
        </p:txBody>
      </p:sp>
      <p:sp>
        <p:nvSpPr>
          <p:cNvPr id="10" name="Text Placeholder 12">
            <a:extLst>
              <a:ext uri="{FF2B5EF4-FFF2-40B4-BE49-F238E27FC236}">
                <a16:creationId xmlns:a16="http://schemas.microsoft.com/office/drawing/2014/main" id="{CE5FDE59-4CAE-E818-F742-9003A041CB34}"/>
              </a:ext>
            </a:extLst>
          </p:cNvPr>
          <p:cNvSpPr>
            <a:spLocks noGrp="1"/>
          </p:cNvSpPr>
          <p:nvPr>
            <p:ph type="body" sz="quarter" idx="20" hasCustomPrompt="1"/>
          </p:nvPr>
        </p:nvSpPr>
        <p:spPr>
          <a:xfrm>
            <a:off x="5835247" y="5561992"/>
            <a:ext cx="2434133" cy="590931"/>
          </a:xfrm>
          <a:noFill/>
        </p:spPr>
        <p:txBody>
          <a:bodyPr wrap="square" rtlCol="0">
            <a:spAutoFit/>
          </a:bodyPr>
          <a:lstStyle>
            <a:lvl1pPr marL="0" indent="0" algn="ctr">
              <a:spcBef>
                <a:spcPts val="0"/>
              </a:spcBef>
              <a:buNone/>
              <a:defRPr lang="en-US" sz="1800" i="0" dirty="0">
                <a:latin typeface="+mn-lt"/>
                <a:cs typeface="+mn-cs"/>
              </a:defRPr>
            </a:lvl1pPr>
          </a:lstStyle>
          <a:p>
            <a:pPr marL="0" lvl="0"/>
            <a:r>
              <a:rPr lang="en-US"/>
              <a:t>Academic advisor’s name and title</a:t>
            </a:r>
          </a:p>
        </p:txBody>
      </p:sp>
      <p:sp>
        <p:nvSpPr>
          <p:cNvPr id="13" name="Presenter Name">
            <a:extLst>
              <a:ext uri="{FF2B5EF4-FFF2-40B4-BE49-F238E27FC236}">
                <a16:creationId xmlns:a16="http://schemas.microsoft.com/office/drawing/2014/main" id="{B3453D58-0E5D-6C4F-2D78-F79CFCC584D5}"/>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086372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6421-1EA8-6FFD-002C-A54417715E6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93104B2-10DD-0FC3-0CF1-C1713E658062}"/>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1E17120C-4E88-293A-8A60-AA3189CBFDF2}"/>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F4F4EC4C-6098-E881-FEF9-C299CA86EA8E}"/>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DD74B378-47AE-CFC8-8B44-53A7881E583B}"/>
              </a:ext>
            </a:extLst>
          </p:cNvPr>
          <p:cNvSpPr>
            <a:spLocks noGrp="1" noChangeAspect="1"/>
          </p:cNvSpPr>
          <p:nvPr>
            <p:ph type="pic" sz="quarter" idx="13" hasCustomPrompt="1"/>
          </p:nvPr>
        </p:nvSpPr>
        <p:spPr>
          <a:xfrm>
            <a:off x="1527268" y="1825625"/>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5BB5845A-176F-5A94-AFFF-224186297A26}"/>
              </a:ext>
            </a:extLst>
          </p:cNvPr>
          <p:cNvSpPr>
            <a:spLocks noGrp="1"/>
          </p:cNvSpPr>
          <p:nvPr>
            <p:ph type="body" sz="quarter" idx="14" hasCustomPrompt="1"/>
          </p:nvPr>
        </p:nvSpPr>
        <p:spPr>
          <a:xfrm>
            <a:off x="1527268"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Text Placeholder 12">
            <a:extLst>
              <a:ext uri="{FF2B5EF4-FFF2-40B4-BE49-F238E27FC236}">
                <a16:creationId xmlns:a16="http://schemas.microsoft.com/office/drawing/2014/main" id="{2283C25A-7D38-08EE-1E14-F6F76D01793A}"/>
              </a:ext>
            </a:extLst>
          </p:cNvPr>
          <p:cNvSpPr>
            <a:spLocks noGrp="1"/>
          </p:cNvSpPr>
          <p:nvPr>
            <p:ph type="body" sz="quarter" idx="16" hasCustomPrompt="1"/>
          </p:nvPr>
        </p:nvSpPr>
        <p:spPr>
          <a:xfrm>
            <a:off x="4414373"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9" name="Text Placeholder 12">
            <a:extLst>
              <a:ext uri="{FF2B5EF4-FFF2-40B4-BE49-F238E27FC236}">
                <a16:creationId xmlns:a16="http://schemas.microsoft.com/office/drawing/2014/main" id="{D0F5B50D-030C-7D18-22BA-B59B2C78101E}"/>
              </a:ext>
            </a:extLst>
          </p:cNvPr>
          <p:cNvSpPr>
            <a:spLocks noGrp="1"/>
          </p:cNvSpPr>
          <p:nvPr>
            <p:ph type="body" sz="quarter" idx="17" hasCustomPrompt="1"/>
          </p:nvPr>
        </p:nvSpPr>
        <p:spPr>
          <a:xfrm>
            <a:off x="7301477"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0" name="Picture Placeholder 10">
            <a:extLst>
              <a:ext uri="{FF2B5EF4-FFF2-40B4-BE49-F238E27FC236}">
                <a16:creationId xmlns:a16="http://schemas.microsoft.com/office/drawing/2014/main" id="{095181CB-C5DC-8E38-2191-5300E34576B0}"/>
              </a:ext>
            </a:extLst>
          </p:cNvPr>
          <p:cNvSpPr>
            <a:spLocks noGrp="1" noChangeAspect="1"/>
          </p:cNvSpPr>
          <p:nvPr>
            <p:ph type="pic" sz="quarter" idx="18" hasCustomPrompt="1"/>
          </p:nvPr>
        </p:nvSpPr>
        <p:spPr>
          <a:xfrm>
            <a:off x="4414373" y="1825625"/>
            <a:ext cx="1828800" cy="2743200"/>
          </a:xfrm>
        </p:spPr>
        <p:txBody>
          <a:bodyPr>
            <a:normAutofit/>
          </a:bodyPr>
          <a:lstStyle>
            <a:lvl1pPr>
              <a:defRPr sz="2000"/>
            </a:lvl1pPr>
          </a:lstStyle>
          <a:p>
            <a:r>
              <a:rPr lang="en-US"/>
              <a:t>Add Professional Headshot</a:t>
            </a:r>
          </a:p>
        </p:txBody>
      </p:sp>
      <p:sp>
        <p:nvSpPr>
          <p:cNvPr id="11" name="Picture Placeholder 10">
            <a:extLst>
              <a:ext uri="{FF2B5EF4-FFF2-40B4-BE49-F238E27FC236}">
                <a16:creationId xmlns:a16="http://schemas.microsoft.com/office/drawing/2014/main" id="{27F86C99-C74D-6162-C710-F1A01BEF8C52}"/>
              </a:ext>
            </a:extLst>
          </p:cNvPr>
          <p:cNvSpPr>
            <a:spLocks noGrp="1" noChangeAspect="1"/>
          </p:cNvSpPr>
          <p:nvPr>
            <p:ph type="pic" sz="quarter" idx="19" hasCustomPrompt="1"/>
          </p:nvPr>
        </p:nvSpPr>
        <p:spPr>
          <a:xfrm>
            <a:off x="7301477" y="1825625"/>
            <a:ext cx="1828800" cy="2743200"/>
          </a:xfrm>
        </p:spPr>
        <p:txBody>
          <a:bodyPr>
            <a:normAutofit/>
          </a:bodyPr>
          <a:lstStyle>
            <a:lvl1pPr>
              <a:defRPr sz="2000"/>
            </a:lvl1pPr>
          </a:lstStyle>
          <a:p>
            <a:r>
              <a:rPr lang="en-US"/>
              <a:t>Add Professional Headshot</a:t>
            </a:r>
          </a:p>
        </p:txBody>
      </p:sp>
      <p:sp>
        <p:nvSpPr>
          <p:cNvPr id="12" name="Presenter Name">
            <a:extLst>
              <a:ext uri="{FF2B5EF4-FFF2-40B4-BE49-F238E27FC236}">
                <a16:creationId xmlns:a16="http://schemas.microsoft.com/office/drawing/2014/main" id="{6AC6CE87-C1B3-FB0A-FD78-7561158A7908}"/>
              </a:ext>
            </a:extLst>
          </p:cNvPr>
          <p:cNvSpPr>
            <a:spLocks noGrp="1"/>
          </p:cNvSpPr>
          <p:nvPr>
            <p:ph type="body" sz="quarter" idx="20"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951141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8C49-32DC-5879-59F0-4DEF5B4180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E6F93B1-289C-E068-ABEB-863D85EAD34D}"/>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264E4546-57A2-6E4C-A948-BAE8837EBC4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516CF1B-184A-324C-E66B-F6B84E7B6FBD}"/>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74AA98D2-2688-D1EC-0CE1-5912A82F3986}"/>
              </a:ext>
            </a:extLst>
          </p:cNvPr>
          <p:cNvSpPr>
            <a:spLocks noGrp="1" noChangeAspect="1"/>
          </p:cNvSpPr>
          <p:nvPr>
            <p:ph type="pic" sz="quarter" idx="13" hasCustomPrompt="1"/>
          </p:nvPr>
        </p:nvSpPr>
        <p:spPr>
          <a:xfrm>
            <a:off x="478042" y="1825625"/>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15FDCD63-4E27-15F6-0826-E87354E36060}"/>
              </a:ext>
            </a:extLst>
          </p:cNvPr>
          <p:cNvSpPr>
            <a:spLocks noGrp="1"/>
          </p:cNvSpPr>
          <p:nvPr>
            <p:ph type="body" sz="quarter" idx="14" hasCustomPrompt="1"/>
          </p:nvPr>
        </p:nvSpPr>
        <p:spPr>
          <a:xfrm>
            <a:off x="478042"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Picture Placeholder 10">
            <a:extLst>
              <a:ext uri="{FF2B5EF4-FFF2-40B4-BE49-F238E27FC236}">
                <a16:creationId xmlns:a16="http://schemas.microsoft.com/office/drawing/2014/main" id="{DAF59BE3-EA02-D835-8707-C632E5A920D5}"/>
              </a:ext>
            </a:extLst>
          </p:cNvPr>
          <p:cNvSpPr>
            <a:spLocks noGrp="1" noChangeAspect="1"/>
          </p:cNvSpPr>
          <p:nvPr>
            <p:ph type="pic" sz="quarter" idx="15" hasCustomPrompt="1"/>
          </p:nvPr>
        </p:nvSpPr>
        <p:spPr>
          <a:xfrm>
            <a:off x="8376409" y="1825625"/>
            <a:ext cx="1828800" cy="2743200"/>
          </a:xfrm>
        </p:spPr>
        <p:txBody>
          <a:bodyPr>
            <a:normAutofit/>
          </a:bodyPr>
          <a:lstStyle>
            <a:lvl1pPr>
              <a:defRPr sz="2000"/>
            </a:lvl1pPr>
          </a:lstStyle>
          <a:p>
            <a:r>
              <a:rPr lang="en-US"/>
              <a:t>Add Professional Headshot</a:t>
            </a:r>
          </a:p>
        </p:txBody>
      </p:sp>
      <p:sp>
        <p:nvSpPr>
          <p:cNvPr id="9" name="Text Placeholder 12">
            <a:extLst>
              <a:ext uri="{FF2B5EF4-FFF2-40B4-BE49-F238E27FC236}">
                <a16:creationId xmlns:a16="http://schemas.microsoft.com/office/drawing/2014/main" id="{37BE9F59-4002-5D7A-0158-C01D1418A2FC}"/>
              </a:ext>
            </a:extLst>
          </p:cNvPr>
          <p:cNvSpPr>
            <a:spLocks noGrp="1"/>
          </p:cNvSpPr>
          <p:nvPr>
            <p:ph type="body" sz="quarter" idx="16" hasCustomPrompt="1"/>
          </p:nvPr>
        </p:nvSpPr>
        <p:spPr>
          <a:xfrm>
            <a:off x="8376409"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0" name="Text Placeholder 12">
            <a:extLst>
              <a:ext uri="{FF2B5EF4-FFF2-40B4-BE49-F238E27FC236}">
                <a16:creationId xmlns:a16="http://schemas.microsoft.com/office/drawing/2014/main" id="{42ACEBA3-FEF5-ACC1-D6DE-A0A0D0001DDC}"/>
              </a:ext>
            </a:extLst>
          </p:cNvPr>
          <p:cNvSpPr>
            <a:spLocks noGrp="1"/>
          </p:cNvSpPr>
          <p:nvPr>
            <p:ph type="body" sz="quarter" idx="17" hasCustomPrompt="1"/>
          </p:nvPr>
        </p:nvSpPr>
        <p:spPr>
          <a:xfrm>
            <a:off x="3110831"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11" name="Text Placeholder 12">
            <a:extLst>
              <a:ext uri="{FF2B5EF4-FFF2-40B4-BE49-F238E27FC236}">
                <a16:creationId xmlns:a16="http://schemas.microsoft.com/office/drawing/2014/main" id="{11ADDEB6-9750-F3B4-884E-7A0BB08E7465}"/>
              </a:ext>
            </a:extLst>
          </p:cNvPr>
          <p:cNvSpPr>
            <a:spLocks noGrp="1"/>
          </p:cNvSpPr>
          <p:nvPr>
            <p:ph type="body" sz="quarter" idx="18" hasCustomPrompt="1"/>
          </p:nvPr>
        </p:nvSpPr>
        <p:spPr>
          <a:xfrm>
            <a:off x="5743620"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2" name="Picture Placeholder 10">
            <a:extLst>
              <a:ext uri="{FF2B5EF4-FFF2-40B4-BE49-F238E27FC236}">
                <a16:creationId xmlns:a16="http://schemas.microsoft.com/office/drawing/2014/main" id="{8D45BABD-E61B-41CB-CBE9-D546C14E8455}"/>
              </a:ext>
            </a:extLst>
          </p:cNvPr>
          <p:cNvSpPr>
            <a:spLocks noGrp="1" noChangeAspect="1"/>
          </p:cNvSpPr>
          <p:nvPr>
            <p:ph type="pic" sz="quarter" idx="19" hasCustomPrompt="1"/>
          </p:nvPr>
        </p:nvSpPr>
        <p:spPr>
          <a:xfrm>
            <a:off x="3110831" y="1825625"/>
            <a:ext cx="1828800" cy="2743200"/>
          </a:xfrm>
        </p:spPr>
        <p:txBody>
          <a:bodyPr>
            <a:normAutofit/>
          </a:bodyPr>
          <a:lstStyle>
            <a:lvl1pPr>
              <a:defRPr sz="2000"/>
            </a:lvl1pPr>
          </a:lstStyle>
          <a:p>
            <a:r>
              <a:rPr lang="en-US"/>
              <a:t>Add Professional Headshot</a:t>
            </a:r>
          </a:p>
        </p:txBody>
      </p:sp>
      <p:sp>
        <p:nvSpPr>
          <p:cNvPr id="13" name="Picture Placeholder 10">
            <a:extLst>
              <a:ext uri="{FF2B5EF4-FFF2-40B4-BE49-F238E27FC236}">
                <a16:creationId xmlns:a16="http://schemas.microsoft.com/office/drawing/2014/main" id="{6E2CD579-185A-CAA3-F204-43A998752FF2}"/>
              </a:ext>
            </a:extLst>
          </p:cNvPr>
          <p:cNvSpPr>
            <a:spLocks noGrp="1" noChangeAspect="1"/>
          </p:cNvSpPr>
          <p:nvPr>
            <p:ph type="pic" sz="quarter" idx="20" hasCustomPrompt="1"/>
          </p:nvPr>
        </p:nvSpPr>
        <p:spPr>
          <a:xfrm>
            <a:off x="5743620" y="1825625"/>
            <a:ext cx="1828800" cy="2743200"/>
          </a:xfrm>
        </p:spPr>
        <p:txBody>
          <a:bodyPr>
            <a:normAutofit/>
          </a:bodyPr>
          <a:lstStyle>
            <a:lvl1pPr>
              <a:defRPr sz="2000"/>
            </a:lvl1pPr>
          </a:lstStyle>
          <a:p>
            <a:r>
              <a:rPr lang="en-US"/>
              <a:t>Add Professional Headshot</a:t>
            </a:r>
          </a:p>
        </p:txBody>
      </p:sp>
      <p:sp>
        <p:nvSpPr>
          <p:cNvPr id="14" name="Presenter Name">
            <a:extLst>
              <a:ext uri="{FF2B5EF4-FFF2-40B4-BE49-F238E27FC236}">
                <a16:creationId xmlns:a16="http://schemas.microsoft.com/office/drawing/2014/main" id="{F89AAD82-B333-07D9-DECD-6AE2DB68C6B1}"/>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207865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2BC3-FBF4-E67F-2BF0-DF278B5C47A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0946B1F-8A17-8E63-6179-01C2E19417D5}"/>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046B1E64-8B51-FF6D-38FF-350AF93AC654}"/>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C9BA321E-4DD1-A817-2A13-E9925E883EBF}"/>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8F86F61D-E8A0-BB00-8FCB-E6E301863494}"/>
              </a:ext>
            </a:extLst>
          </p:cNvPr>
          <p:cNvSpPr>
            <a:spLocks noGrp="1" noChangeAspect="1"/>
          </p:cNvSpPr>
          <p:nvPr>
            <p:ph type="pic" sz="quarter" idx="13" hasCustomPrompt="1"/>
          </p:nvPr>
        </p:nvSpPr>
        <p:spPr>
          <a:xfrm>
            <a:off x="1391" y="1837089"/>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685C21A3-F892-A25F-0476-2E4FFEFB9766}"/>
              </a:ext>
            </a:extLst>
          </p:cNvPr>
          <p:cNvSpPr>
            <a:spLocks noGrp="1"/>
          </p:cNvSpPr>
          <p:nvPr>
            <p:ph type="body" sz="quarter" idx="14" hasCustomPrompt="1"/>
          </p:nvPr>
        </p:nvSpPr>
        <p:spPr>
          <a:xfrm>
            <a:off x="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Picture Placeholder 10">
            <a:extLst>
              <a:ext uri="{FF2B5EF4-FFF2-40B4-BE49-F238E27FC236}">
                <a16:creationId xmlns:a16="http://schemas.microsoft.com/office/drawing/2014/main" id="{6DCAC73E-EF4E-82A0-84F0-8B077075C205}"/>
              </a:ext>
            </a:extLst>
          </p:cNvPr>
          <p:cNvSpPr>
            <a:spLocks noGrp="1" noChangeAspect="1"/>
          </p:cNvSpPr>
          <p:nvPr>
            <p:ph type="pic" sz="quarter" idx="15" hasCustomPrompt="1"/>
          </p:nvPr>
        </p:nvSpPr>
        <p:spPr>
          <a:xfrm>
            <a:off x="8839200" y="1825625"/>
            <a:ext cx="1828800" cy="2743200"/>
          </a:xfrm>
        </p:spPr>
        <p:txBody>
          <a:bodyPr>
            <a:normAutofit/>
          </a:bodyPr>
          <a:lstStyle>
            <a:lvl1pPr>
              <a:defRPr sz="2000"/>
            </a:lvl1pPr>
          </a:lstStyle>
          <a:p>
            <a:r>
              <a:rPr lang="en-US"/>
              <a:t>Add Professional Headshot</a:t>
            </a:r>
          </a:p>
        </p:txBody>
      </p:sp>
      <p:sp>
        <p:nvSpPr>
          <p:cNvPr id="9" name="Text Placeholder 12">
            <a:extLst>
              <a:ext uri="{FF2B5EF4-FFF2-40B4-BE49-F238E27FC236}">
                <a16:creationId xmlns:a16="http://schemas.microsoft.com/office/drawing/2014/main" id="{06BFCEA7-57A3-2503-0401-B5B12A0172D3}"/>
              </a:ext>
            </a:extLst>
          </p:cNvPr>
          <p:cNvSpPr>
            <a:spLocks noGrp="1"/>
          </p:cNvSpPr>
          <p:nvPr>
            <p:ph type="body" sz="quarter" idx="16" hasCustomPrompt="1"/>
          </p:nvPr>
        </p:nvSpPr>
        <p:spPr>
          <a:xfrm>
            <a:off x="6629400"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0" name="Text Placeholder 12">
            <a:extLst>
              <a:ext uri="{FF2B5EF4-FFF2-40B4-BE49-F238E27FC236}">
                <a16:creationId xmlns:a16="http://schemas.microsoft.com/office/drawing/2014/main" id="{EB089559-D497-A317-587B-8E262C4ED5F4}"/>
              </a:ext>
            </a:extLst>
          </p:cNvPr>
          <p:cNvSpPr>
            <a:spLocks noGrp="1"/>
          </p:cNvSpPr>
          <p:nvPr>
            <p:ph type="body" sz="quarter" idx="17" hasCustomPrompt="1"/>
          </p:nvPr>
        </p:nvSpPr>
        <p:spPr>
          <a:xfrm>
            <a:off x="2209800"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11" name="Text Placeholder 12">
            <a:extLst>
              <a:ext uri="{FF2B5EF4-FFF2-40B4-BE49-F238E27FC236}">
                <a16:creationId xmlns:a16="http://schemas.microsoft.com/office/drawing/2014/main" id="{1B05148A-2FDA-1888-BAF6-51D82E867027}"/>
              </a:ext>
            </a:extLst>
          </p:cNvPr>
          <p:cNvSpPr>
            <a:spLocks noGrp="1"/>
          </p:cNvSpPr>
          <p:nvPr>
            <p:ph type="body" sz="quarter" idx="18" hasCustomPrompt="1"/>
          </p:nvPr>
        </p:nvSpPr>
        <p:spPr>
          <a:xfrm>
            <a:off x="441960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2" name="Picture Placeholder 10">
            <a:extLst>
              <a:ext uri="{FF2B5EF4-FFF2-40B4-BE49-F238E27FC236}">
                <a16:creationId xmlns:a16="http://schemas.microsoft.com/office/drawing/2014/main" id="{A230BAB8-5838-01FE-C5CB-1EAF5FB6BE78}"/>
              </a:ext>
            </a:extLst>
          </p:cNvPr>
          <p:cNvSpPr>
            <a:spLocks noGrp="1" noChangeAspect="1"/>
          </p:cNvSpPr>
          <p:nvPr>
            <p:ph type="pic" sz="quarter" idx="19" hasCustomPrompt="1"/>
          </p:nvPr>
        </p:nvSpPr>
        <p:spPr>
          <a:xfrm>
            <a:off x="2210843" y="2318425"/>
            <a:ext cx="1828800" cy="2743200"/>
          </a:xfrm>
        </p:spPr>
        <p:txBody>
          <a:bodyPr>
            <a:normAutofit/>
          </a:bodyPr>
          <a:lstStyle>
            <a:lvl1pPr>
              <a:defRPr sz="2000"/>
            </a:lvl1pPr>
          </a:lstStyle>
          <a:p>
            <a:r>
              <a:rPr lang="en-US"/>
              <a:t>Add Professional Headshot</a:t>
            </a:r>
          </a:p>
        </p:txBody>
      </p:sp>
      <p:sp>
        <p:nvSpPr>
          <p:cNvPr id="13" name="Picture Placeholder 10">
            <a:extLst>
              <a:ext uri="{FF2B5EF4-FFF2-40B4-BE49-F238E27FC236}">
                <a16:creationId xmlns:a16="http://schemas.microsoft.com/office/drawing/2014/main" id="{9DDE9A1A-59D0-0550-F151-CB263FDFA693}"/>
              </a:ext>
            </a:extLst>
          </p:cNvPr>
          <p:cNvSpPr>
            <a:spLocks noGrp="1" noChangeAspect="1"/>
          </p:cNvSpPr>
          <p:nvPr>
            <p:ph type="pic" sz="quarter" idx="20" hasCustomPrompt="1"/>
          </p:nvPr>
        </p:nvSpPr>
        <p:spPr>
          <a:xfrm>
            <a:off x="4420295" y="1825625"/>
            <a:ext cx="1828800" cy="2743200"/>
          </a:xfrm>
        </p:spPr>
        <p:txBody>
          <a:bodyPr>
            <a:normAutofit/>
          </a:bodyPr>
          <a:lstStyle>
            <a:lvl1pPr>
              <a:defRPr sz="2000"/>
            </a:lvl1pPr>
          </a:lstStyle>
          <a:p>
            <a:r>
              <a:rPr lang="en-US"/>
              <a:t>Add Professional Headshot</a:t>
            </a:r>
          </a:p>
        </p:txBody>
      </p:sp>
      <p:sp>
        <p:nvSpPr>
          <p:cNvPr id="14" name="Picture Placeholder 10">
            <a:extLst>
              <a:ext uri="{FF2B5EF4-FFF2-40B4-BE49-F238E27FC236}">
                <a16:creationId xmlns:a16="http://schemas.microsoft.com/office/drawing/2014/main" id="{B07FC7C4-AC88-60CB-92D8-AAFD710C4B01}"/>
              </a:ext>
            </a:extLst>
          </p:cNvPr>
          <p:cNvSpPr>
            <a:spLocks noGrp="1" noChangeAspect="1"/>
          </p:cNvSpPr>
          <p:nvPr>
            <p:ph type="pic" sz="quarter" idx="21" hasCustomPrompt="1"/>
          </p:nvPr>
        </p:nvSpPr>
        <p:spPr>
          <a:xfrm>
            <a:off x="6629747" y="2318425"/>
            <a:ext cx="1828800" cy="2743200"/>
          </a:xfrm>
        </p:spPr>
        <p:txBody>
          <a:bodyPr>
            <a:normAutofit/>
          </a:bodyPr>
          <a:lstStyle>
            <a:lvl1pPr>
              <a:defRPr sz="2000"/>
            </a:lvl1pPr>
          </a:lstStyle>
          <a:p>
            <a:r>
              <a:rPr lang="en-US"/>
              <a:t>Add Professional Headshot</a:t>
            </a:r>
          </a:p>
        </p:txBody>
      </p:sp>
      <p:sp>
        <p:nvSpPr>
          <p:cNvPr id="15" name="Text Placeholder 12">
            <a:extLst>
              <a:ext uri="{FF2B5EF4-FFF2-40B4-BE49-F238E27FC236}">
                <a16:creationId xmlns:a16="http://schemas.microsoft.com/office/drawing/2014/main" id="{E9F9B7D0-384F-4E75-26FB-BF389502D010}"/>
              </a:ext>
            </a:extLst>
          </p:cNvPr>
          <p:cNvSpPr>
            <a:spLocks noGrp="1"/>
          </p:cNvSpPr>
          <p:nvPr>
            <p:ph type="body" sz="quarter" idx="22" hasCustomPrompt="1"/>
          </p:nvPr>
        </p:nvSpPr>
        <p:spPr>
          <a:xfrm>
            <a:off x="883920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5 (alphabetically) and title</a:t>
            </a:r>
          </a:p>
        </p:txBody>
      </p:sp>
      <p:sp>
        <p:nvSpPr>
          <p:cNvPr id="16" name="Presenter Name">
            <a:extLst>
              <a:ext uri="{FF2B5EF4-FFF2-40B4-BE49-F238E27FC236}">
                <a16:creationId xmlns:a16="http://schemas.microsoft.com/office/drawing/2014/main" id="{583B2C2C-BBD3-F432-14A6-BE7EBBB8DC0B}"/>
              </a:ext>
            </a:extLst>
          </p:cNvPr>
          <p:cNvSpPr>
            <a:spLocks noGrp="1"/>
          </p:cNvSpPr>
          <p:nvPr>
            <p:ph type="body" sz="quarter" idx="2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608248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67397-DE64-4E43-A56C-D64244A59BC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9D01E1-EEBA-40BC-75F1-37E764FD1074}"/>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6E213A2A-6B0A-5A25-43E7-06CD41D936D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846375B-9DA4-7017-D6EE-4A720C8DFE1F}"/>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4347988A-698F-A9E8-4244-034838A381C0}"/>
              </a:ext>
            </a:extLst>
          </p:cNvPr>
          <p:cNvSpPr>
            <a:spLocks noGrp="1" noChangeAspect="1"/>
          </p:cNvSpPr>
          <p:nvPr>
            <p:ph type="pic" sz="quarter" idx="13" hasCustomPrompt="1"/>
          </p:nvPr>
        </p:nvSpPr>
        <p:spPr>
          <a:xfrm>
            <a:off x="101234" y="1848553"/>
            <a:ext cx="1662545" cy="2493818"/>
          </a:xfrm>
        </p:spPr>
        <p:txBody>
          <a:bodyPr>
            <a:normAutofit/>
          </a:bodyPr>
          <a:lstStyle>
            <a:lvl1pPr>
              <a:defRPr sz="1600"/>
            </a:lvl1pPr>
          </a:lstStyle>
          <a:p>
            <a:r>
              <a:rPr lang="en-US"/>
              <a:t>Add Professional Headshot</a:t>
            </a:r>
          </a:p>
        </p:txBody>
      </p:sp>
      <p:sp>
        <p:nvSpPr>
          <p:cNvPr id="7" name="Text Placeholder 12">
            <a:extLst>
              <a:ext uri="{FF2B5EF4-FFF2-40B4-BE49-F238E27FC236}">
                <a16:creationId xmlns:a16="http://schemas.microsoft.com/office/drawing/2014/main" id="{DD14CA49-F62A-FCF1-DDC0-2CD42EE60627}"/>
              </a:ext>
            </a:extLst>
          </p:cNvPr>
          <p:cNvSpPr>
            <a:spLocks noGrp="1"/>
          </p:cNvSpPr>
          <p:nvPr>
            <p:ph type="body" sz="quarter" idx="14" hasCustomPrompt="1"/>
          </p:nvPr>
        </p:nvSpPr>
        <p:spPr>
          <a:xfrm>
            <a:off x="18106"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Text Placeholder 12">
            <a:extLst>
              <a:ext uri="{FF2B5EF4-FFF2-40B4-BE49-F238E27FC236}">
                <a16:creationId xmlns:a16="http://schemas.microsoft.com/office/drawing/2014/main" id="{97B0D1CB-0A64-8865-7BD5-678071D7A26C}"/>
              </a:ext>
            </a:extLst>
          </p:cNvPr>
          <p:cNvSpPr>
            <a:spLocks noGrp="1"/>
          </p:cNvSpPr>
          <p:nvPr>
            <p:ph type="body" sz="quarter" idx="16" hasCustomPrompt="1"/>
          </p:nvPr>
        </p:nvSpPr>
        <p:spPr>
          <a:xfrm>
            <a:off x="1794973"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9" name="Text Placeholder 12">
            <a:extLst>
              <a:ext uri="{FF2B5EF4-FFF2-40B4-BE49-F238E27FC236}">
                <a16:creationId xmlns:a16="http://schemas.microsoft.com/office/drawing/2014/main" id="{EA1ECCDC-B7C6-0810-125F-49481ECA85A5}"/>
              </a:ext>
            </a:extLst>
          </p:cNvPr>
          <p:cNvSpPr>
            <a:spLocks noGrp="1"/>
          </p:cNvSpPr>
          <p:nvPr>
            <p:ph type="body" sz="quarter" idx="17" hasCustomPrompt="1"/>
          </p:nvPr>
        </p:nvSpPr>
        <p:spPr>
          <a:xfrm>
            <a:off x="3571840"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0" name="Picture Placeholder 10">
            <a:extLst>
              <a:ext uri="{FF2B5EF4-FFF2-40B4-BE49-F238E27FC236}">
                <a16:creationId xmlns:a16="http://schemas.microsoft.com/office/drawing/2014/main" id="{0ED42A04-D810-4EEF-C7DE-9BD61F16B49E}"/>
              </a:ext>
            </a:extLst>
          </p:cNvPr>
          <p:cNvSpPr>
            <a:spLocks noGrp="1" noChangeAspect="1"/>
          </p:cNvSpPr>
          <p:nvPr>
            <p:ph type="pic" sz="quarter" idx="18" hasCustomPrompt="1"/>
          </p:nvPr>
        </p:nvSpPr>
        <p:spPr>
          <a:xfrm>
            <a:off x="1862815" y="2561633"/>
            <a:ext cx="1662545" cy="2493818"/>
          </a:xfrm>
        </p:spPr>
        <p:txBody>
          <a:bodyPr>
            <a:normAutofit/>
          </a:bodyPr>
          <a:lstStyle>
            <a:lvl1pPr>
              <a:defRPr sz="1600"/>
            </a:lvl1pPr>
          </a:lstStyle>
          <a:p>
            <a:r>
              <a:rPr lang="en-US"/>
              <a:t>Add Professional Headshot</a:t>
            </a:r>
          </a:p>
        </p:txBody>
      </p:sp>
      <p:sp>
        <p:nvSpPr>
          <p:cNvPr id="11" name="Picture Placeholder 10">
            <a:extLst>
              <a:ext uri="{FF2B5EF4-FFF2-40B4-BE49-F238E27FC236}">
                <a16:creationId xmlns:a16="http://schemas.microsoft.com/office/drawing/2014/main" id="{6FB161B1-5629-CF78-CD1F-40567FFC9CFE}"/>
              </a:ext>
            </a:extLst>
          </p:cNvPr>
          <p:cNvSpPr>
            <a:spLocks noGrp="1" noChangeAspect="1"/>
          </p:cNvSpPr>
          <p:nvPr>
            <p:ph type="pic" sz="quarter" idx="19" hasCustomPrompt="1"/>
          </p:nvPr>
        </p:nvSpPr>
        <p:spPr>
          <a:xfrm>
            <a:off x="3624396" y="1848553"/>
            <a:ext cx="1662545" cy="2493818"/>
          </a:xfrm>
        </p:spPr>
        <p:txBody>
          <a:bodyPr>
            <a:normAutofit/>
          </a:bodyPr>
          <a:lstStyle>
            <a:lvl1pPr>
              <a:defRPr sz="1600"/>
            </a:lvl1pPr>
          </a:lstStyle>
          <a:p>
            <a:r>
              <a:rPr lang="en-US"/>
              <a:t>Add Professional Headshot</a:t>
            </a:r>
          </a:p>
        </p:txBody>
      </p:sp>
      <p:sp>
        <p:nvSpPr>
          <p:cNvPr id="12" name="Text Placeholder 12">
            <a:extLst>
              <a:ext uri="{FF2B5EF4-FFF2-40B4-BE49-F238E27FC236}">
                <a16:creationId xmlns:a16="http://schemas.microsoft.com/office/drawing/2014/main" id="{98CDFDD4-9E0F-F5B1-209A-BAA52CA78979}"/>
              </a:ext>
            </a:extLst>
          </p:cNvPr>
          <p:cNvSpPr>
            <a:spLocks noGrp="1"/>
          </p:cNvSpPr>
          <p:nvPr>
            <p:ph type="body" sz="quarter" idx="20" hasCustomPrompt="1"/>
          </p:nvPr>
        </p:nvSpPr>
        <p:spPr>
          <a:xfrm>
            <a:off x="5348707" y="5118097"/>
            <a:ext cx="1752368"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3" name="Picture Placeholder 10">
            <a:extLst>
              <a:ext uri="{FF2B5EF4-FFF2-40B4-BE49-F238E27FC236}">
                <a16:creationId xmlns:a16="http://schemas.microsoft.com/office/drawing/2014/main" id="{C3DF5CC5-279E-42C6-F0CC-571EA29D2AD7}"/>
              </a:ext>
            </a:extLst>
          </p:cNvPr>
          <p:cNvSpPr>
            <a:spLocks noGrp="1" noChangeAspect="1"/>
          </p:cNvSpPr>
          <p:nvPr>
            <p:ph type="pic" sz="quarter" idx="21" hasCustomPrompt="1"/>
          </p:nvPr>
        </p:nvSpPr>
        <p:spPr>
          <a:xfrm>
            <a:off x="5385977" y="2561633"/>
            <a:ext cx="1662545" cy="2493818"/>
          </a:xfrm>
        </p:spPr>
        <p:txBody>
          <a:bodyPr>
            <a:normAutofit/>
          </a:bodyPr>
          <a:lstStyle>
            <a:lvl1pPr>
              <a:defRPr sz="1600"/>
            </a:lvl1pPr>
          </a:lstStyle>
          <a:p>
            <a:r>
              <a:rPr lang="en-US"/>
              <a:t>Add Professional Headshot</a:t>
            </a:r>
          </a:p>
        </p:txBody>
      </p:sp>
      <p:sp>
        <p:nvSpPr>
          <p:cNvPr id="14" name="Text Placeholder 12">
            <a:extLst>
              <a:ext uri="{FF2B5EF4-FFF2-40B4-BE49-F238E27FC236}">
                <a16:creationId xmlns:a16="http://schemas.microsoft.com/office/drawing/2014/main" id="{37F118CC-9352-D41E-0B89-403F4C033B0B}"/>
              </a:ext>
            </a:extLst>
          </p:cNvPr>
          <p:cNvSpPr>
            <a:spLocks noGrp="1"/>
          </p:cNvSpPr>
          <p:nvPr>
            <p:ph type="body" sz="quarter" idx="22" hasCustomPrompt="1"/>
          </p:nvPr>
        </p:nvSpPr>
        <p:spPr>
          <a:xfrm>
            <a:off x="7049142"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5 (alphabetically) and title</a:t>
            </a:r>
          </a:p>
        </p:txBody>
      </p:sp>
      <p:sp>
        <p:nvSpPr>
          <p:cNvPr id="15" name="Picture Placeholder 10">
            <a:extLst>
              <a:ext uri="{FF2B5EF4-FFF2-40B4-BE49-F238E27FC236}">
                <a16:creationId xmlns:a16="http://schemas.microsoft.com/office/drawing/2014/main" id="{A1773BB0-E6FA-18D3-1081-326BB8455737}"/>
              </a:ext>
            </a:extLst>
          </p:cNvPr>
          <p:cNvSpPr>
            <a:spLocks noGrp="1" noChangeAspect="1"/>
          </p:cNvSpPr>
          <p:nvPr>
            <p:ph type="pic" sz="quarter" idx="23" hasCustomPrompt="1"/>
          </p:nvPr>
        </p:nvSpPr>
        <p:spPr>
          <a:xfrm>
            <a:off x="7147558" y="1848553"/>
            <a:ext cx="1662545" cy="2493818"/>
          </a:xfrm>
        </p:spPr>
        <p:txBody>
          <a:bodyPr>
            <a:normAutofit/>
          </a:bodyPr>
          <a:lstStyle>
            <a:lvl1pPr>
              <a:defRPr sz="1600"/>
            </a:lvl1pPr>
          </a:lstStyle>
          <a:p>
            <a:r>
              <a:rPr lang="en-US"/>
              <a:t>Add Professional Headshot</a:t>
            </a:r>
          </a:p>
        </p:txBody>
      </p:sp>
      <p:sp>
        <p:nvSpPr>
          <p:cNvPr id="16" name="Text Placeholder 12">
            <a:extLst>
              <a:ext uri="{FF2B5EF4-FFF2-40B4-BE49-F238E27FC236}">
                <a16:creationId xmlns:a16="http://schemas.microsoft.com/office/drawing/2014/main" id="{FE5A66AD-8A4D-1731-9307-4EEB1B5EB178}"/>
              </a:ext>
            </a:extLst>
          </p:cNvPr>
          <p:cNvSpPr>
            <a:spLocks noGrp="1"/>
          </p:cNvSpPr>
          <p:nvPr>
            <p:ph type="body" sz="quarter" idx="24" hasCustomPrompt="1"/>
          </p:nvPr>
        </p:nvSpPr>
        <p:spPr>
          <a:xfrm>
            <a:off x="8826011" y="5115519"/>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6 (alphabetically) and title</a:t>
            </a:r>
          </a:p>
        </p:txBody>
      </p:sp>
      <p:sp>
        <p:nvSpPr>
          <p:cNvPr id="17" name="Picture Placeholder 10">
            <a:extLst>
              <a:ext uri="{FF2B5EF4-FFF2-40B4-BE49-F238E27FC236}">
                <a16:creationId xmlns:a16="http://schemas.microsoft.com/office/drawing/2014/main" id="{B7C76B50-C986-F1A3-9F71-AB471803C0F4}"/>
              </a:ext>
            </a:extLst>
          </p:cNvPr>
          <p:cNvSpPr>
            <a:spLocks noGrp="1" noChangeAspect="1"/>
          </p:cNvSpPr>
          <p:nvPr>
            <p:ph type="pic" sz="quarter" idx="25" hasCustomPrompt="1"/>
          </p:nvPr>
        </p:nvSpPr>
        <p:spPr>
          <a:xfrm>
            <a:off x="8909139" y="2561633"/>
            <a:ext cx="1662545" cy="2493818"/>
          </a:xfrm>
        </p:spPr>
        <p:txBody>
          <a:bodyPr>
            <a:normAutofit/>
          </a:bodyPr>
          <a:lstStyle>
            <a:lvl1pPr>
              <a:defRPr sz="1600"/>
            </a:lvl1pPr>
          </a:lstStyle>
          <a:p>
            <a:r>
              <a:rPr lang="en-US"/>
              <a:t>Add Professional Headshot</a:t>
            </a:r>
          </a:p>
        </p:txBody>
      </p:sp>
      <p:sp>
        <p:nvSpPr>
          <p:cNvPr id="18" name="Presenter Name">
            <a:extLst>
              <a:ext uri="{FF2B5EF4-FFF2-40B4-BE49-F238E27FC236}">
                <a16:creationId xmlns:a16="http://schemas.microsoft.com/office/drawing/2014/main" id="{FB816436-5804-24C4-535F-8CDEE493AB1B}"/>
              </a:ext>
            </a:extLst>
          </p:cNvPr>
          <p:cNvSpPr>
            <a:spLocks noGrp="1"/>
          </p:cNvSpPr>
          <p:nvPr>
            <p:ph type="body" sz="quarter" idx="26"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4242660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013D-E11D-7D85-2803-940D40ABA7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E6B227-77F6-F903-0433-52B497AC3E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51C20-94ED-C52B-BF18-06E11E3AE4F3}"/>
              </a:ext>
            </a:extLst>
          </p:cNvPr>
          <p:cNvSpPr>
            <a:spLocks noGrp="1"/>
          </p:cNvSpPr>
          <p:nvPr>
            <p:ph type="dt" sz="half" idx="10"/>
          </p:nvPr>
        </p:nvSpPr>
        <p:spPr/>
        <p:txBody>
          <a:bodyPr/>
          <a:lstStyle/>
          <a:p>
            <a:fld id="{F6E8E08A-983D-44BD-BC77-5996E1FF84E3}" type="datetime1">
              <a:rPr lang="en-US" smtClean="0"/>
              <a:t>4/3/25</a:t>
            </a:fld>
            <a:endParaRPr lang="en-US"/>
          </a:p>
        </p:txBody>
      </p:sp>
      <p:sp>
        <p:nvSpPr>
          <p:cNvPr id="5" name="Footer Placeholder 4">
            <a:extLst>
              <a:ext uri="{FF2B5EF4-FFF2-40B4-BE49-F238E27FC236}">
                <a16:creationId xmlns:a16="http://schemas.microsoft.com/office/drawing/2014/main" id="{5D086604-7EC2-424F-7C3E-B15C4C914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17F3E-E38F-5697-08AC-235D42856C8E}"/>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7" name="Presenter Name">
            <a:extLst>
              <a:ext uri="{FF2B5EF4-FFF2-40B4-BE49-F238E27FC236}">
                <a16:creationId xmlns:a16="http://schemas.microsoft.com/office/drawing/2014/main" id="{A3E7A66D-F3D9-F006-70C1-9C50D41500B9}"/>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310761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975DA2-3130-79FA-8AA3-AB7D711B5C6C}"/>
              </a:ext>
            </a:extLst>
          </p:cNvPr>
          <p:cNvSpPr>
            <a:spLocks noGrp="1"/>
          </p:cNvSpPr>
          <p:nvPr>
            <p:ph type="title" orient="vert"/>
          </p:nvPr>
        </p:nvSpPr>
        <p:spPr>
          <a:xfrm>
            <a:off x="8343900" y="457199"/>
            <a:ext cx="1866900" cy="571976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9D9BD8-6388-290A-CAA1-5902B1FDD653}"/>
              </a:ext>
            </a:extLst>
          </p:cNvPr>
          <p:cNvSpPr>
            <a:spLocks noGrp="1"/>
          </p:cNvSpPr>
          <p:nvPr>
            <p:ph type="body" orient="vert" idx="1"/>
          </p:nvPr>
        </p:nvSpPr>
        <p:spPr>
          <a:xfrm>
            <a:off x="457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E0C36-4F2A-8C8D-B2E2-7DF93EAAD6ED}"/>
              </a:ext>
            </a:extLst>
          </p:cNvPr>
          <p:cNvSpPr>
            <a:spLocks noGrp="1"/>
          </p:cNvSpPr>
          <p:nvPr>
            <p:ph type="dt" sz="half" idx="10"/>
          </p:nvPr>
        </p:nvSpPr>
        <p:spPr/>
        <p:txBody>
          <a:bodyPr/>
          <a:lstStyle/>
          <a:p>
            <a:fld id="{B1F65DCD-D3B6-45A9-BAD9-0920F2B89E9B}" type="datetime1">
              <a:rPr lang="en-US" smtClean="0"/>
              <a:t>4/3/25</a:t>
            </a:fld>
            <a:endParaRPr lang="en-US"/>
          </a:p>
        </p:txBody>
      </p:sp>
      <p:sp>
        <p:nvSpPr>
          <p:cNvPr id="5" name="Footer Placeholder 4">
            <a:extLst>
              <a:ext uri="{FF2B5EF4-FFF2-40B4-BE49-F238E27FC236}">
                <a16:creationId xmlns:a16="http://schemas.microsoft.com/office/drawing/2014/main" id="{099837C9-56F0-7646-B3AD-016D8BA58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FFF56-17AE-C3B9-4F61-EAB405AD54BF}"/>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7" name="Presenter Name">
            <a:extLst>
              <a:ext uri="{FF2B5EF4-FFF2-40B4-BE49-F238E27FC236}">
                <a16:creationId xmlns:a16="http://schemas.microsoft.com/office/drawing/2014/main" id="{8C5B693B-CD2B-5288-63E4-957E635264A3}"/>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20913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A2DAE8-907E-A5A5-087D-31AE0774959A}"/>
              </a:ext>
            </a:extLst>
          </p:cNvPr>
          <p:cNvSpPr>
            <a:spLocks noGrp="1"/>
          </p:cNvSpPr>
          <p:nvPr>
            <p:ph idx="1"/>
          </p:nvPr>
        </p:nvSpPr>
        <p:spPr>
          <a:xfrm>
            <a:off x="457200" y="1825625"/>
            <a:ext cx="9753600" cy="4346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BDD2E-A1D4-5569-E9E6-1A70D8CD55F4}"/>
              </a:ext>
            </a:extLst>
          </p:cNvPr>
          <p:cNvSpPr>
            <a:spLocks noGrp="1"/>
          </p:cNvSpPr>
          <p:nvPr>
            <p:ph type="dt" sz="half" idx="10"/>
          </p:nvPr>
        </p:nvSpPr>
        <p:spPr/>
        <p:txBody>
          <a:bodyPr/>
          <a:lstStyle/>
          <a:p>
            <a:fld id="{2DF1873C-DBF7-4267-8E45-623E1526FD71}" type="datetime1">
              <a:rPr lang="en-US" smtClean="0"/>
              <a:t>4/3/25</a:t>
            </a:fld>
            <a:endParaRPr lang="en-US"/>
          </a:p>
        </p:txBody>
      </p:sp>
      <p:sp>
        <p:nvSpPr>
          <p:cNvPr id="5" name="Footer Placeholder 4">
            <a:extLst>
              <a:ext uri="{FF2B5EF4-FFF2-40B4-BE49-F238E27FC236}">
                <a16:creationId xmlns:a16="http://schemas.microsoft.com/office/drawing/2014/main" id="{FB060C59-A422-191D-3E2C-488254E01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C6501-7546-D313-8887-4EE3E9945051}"/>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10" name="Title 9">
            <a:extLst>
              <a:ext uri="{FF2B5EF4-FFF2-40B4-BE49-F238E27FC236}">
                <a16:creationId xmlns:a16="http://schemas.microsoft.com/office/drawing/2014/main" id="{0FB70BDD-1524-3B93-7378-2C6BB7043C12}"/>
              </a:ext>
            </a:extLst>
          </p:cNvPr>
          <p:cNvSpPr>
            <a:spLocks noGrp="1"/>
          </p:cNvSpPr>
          <p:nvPr>
            <p:ph type="title"/>
          </p:nvPr>
        </p:nvSpPr>
        <p:spPr>
          <a:xfrm>
            <a:off x="457200" y="457200"/>
            <a:ext cx="9753600" cy="960276"/>
          </a:xfrm>
        </p:spPr>
        <p:txBody>
          <a:bodyPr/>
          <a:lstStyle/>
          <a:p>
            <a:r>
              <a:rPr lang="en-US"/>
              <a:t>Click to edit Master title style</a:t>
            </a:r>
          </a:p>
        </p:txBody>
      </p:sp>
      <p:sp>
        <p:nvSpPr>
          <p:cNvPr id="8" name="Presenter Name">
            <a:extLst>
              <a:ext uri="{FF2B5EF4-FFF2-40B4-BE49-F238E27FC236}">
                <a16:creationId xmlns:a16="http://schemas.microsoft.com/office/drawing/2014/main" id="{2F60192E-0CFF-82FE-0161-2F2C9D7131BF}"/>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50563402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text, outdoor&#10;&#10;Description automatically generated">
            <a:extLst>
              <a:ext uri="{FF2B5EF4-FFF2-40B4-BE49-F238E27FC236}">
                <a16:creationId xmlns:a16="http://schemas.microsoft.com/office/drawing/2014/main" id="{5D06152D-75ED-8E6F-1F8D-6737F072570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BC45BE-4900-8333-2CDD-A11C9D53F2AF}"/>
              </a:ext>
            </a:extLst>
          </p:cNvPr>
          <p:cNvSpPr>
            <a:spLocks noGrp="1"/>
          </p:cNvSpPr>
          <p:nvPr>
            <p:ph type="ctrTitle"/>
          </p:nvPr>
        </p:nvSpPr>
        <p:spPr>
          <a:xfrm>
            <a:off x="841248" y="2258568"/>
            <a:ext cx="9144000" cy="768096"/>
          </a:xfrm>
        </p:spPr>
        <p:txBody>
          <a:bodyPr anchor="b">
            <a:noAutofit/>
          </a:bodyPr>
          <a:lstStyle>
            <a:lvl1pPr algn="l" defTabSz="914400" rtl="0" eaLnBrk="1" latinLnBrk="0" hangingPunct="1">
              <a:lnSpc>
                <a:spcPct val="90000"/>
              </a:lnSpc>
              <a:spcBef>
                <a:spcPct val="0"/>
              </a:spcBef>
              <a:buNone/>
              <a:defRPr lang="en-US" sz="440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1F3FCBA-64CC-6055-4700-D1135C4FC3B6}"/>
              </a:ext>
            </a:extLst>
          </p:cNvPr>
          <p:cNvSpPr>
            <a:spLocks noGrp="1"/>
          </p:cNvSpPr>
          <p:nvPr>
            <p:ph type="subTitle" idx="1"/>
          </p:nvPr>
        </p:nvSpPr>
        <p:spPr>
          <a:xfrm>
            <a:off x="841248" y="3017520"/>
            <a:ext cx="9144000" cy="76809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4400" b="1" kern="1200" dirty="0">
                <a:solidFill>
                  <a:schemeClr val="tx2"/>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a:extLst>
              <a:ext uri="{FF2B5EF4-FFF2-40B4-BE49-F238E27FC236}">
                <a16:creationId xmlns:a16="http://schemas.microsoft.com/office/drawing/2014/main" id="{693FA1C4-FD37-34E0-67A9-FEF500E7E426}"/>
              </a:ext>
            </a:extLst>
          </p:cNvPr>
          <p:cNvSpPr>
            <a:spLocks noGrp="1"/>
          </p:cNvSpPr>
          <p:nvPr>
            <p:ph type="body" sz="quarter" idx="13" hasCustomPrompt="1"/>
          </p:nvPr>
        </p:nvSpPr>
        <p:spPr>
          <a:xfrm>
            <a:off x="841248" y="4105656"/>
            <a:ext cx="9144000" cy="484632"/>
          </a:xfrm>
        </p:spPr>
        <p:txBody>
          <a:bodyPr anchor="ctr">
            <a:normAutofit/>
          </a:bodyPr>
          <a:lstStyle>
            <a:lvl1pPr marL="0" indent="0">
              <a:buNone/>
              <a:defRPr lang="en-US" sz="2400" kern="1200" dirty="0" smtClean="0">
                <a:solidFill>
                  <a:srgbClr val="FFFFFF"/>
                </a:solidFill>
                <a:latin typeface="Arial" panose="020B0604020202020204" pitchFamily="34" charset="0"/>
                <a:ea typeface="+mj-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Presenter’s Names</a:t>
            </a:r>
          </a:p>
        </p:txBody>
      </p:sp>
      <p:sp>
        <p:nvSpPr>
          <p:cNvPr id="4" name="Text Placeholder 8">
            <a:extLst>
              <a:ext uri="{FF2B5EF4-FFF2-40B4-BE49-F238E27FC236}">
                <a16:creationId xmlns:a16="http://schemas.microsoft.com/office/drawing/2014/main" id="{65CDEA02-D13D-C661-8E6E-5342A22A8446}"/>
              </a:ext>
            </a:extLst>
          </p:cNvPr>
          <p:cNvSpPr>
            <a:spLocks noGrp="1"/>
          </p:cNvSpPr>
          <p:nvPr>
            <p:ph type="body" sz="quarter" idx="14" hasCustomPrompt="1"/>
          </p:nvPr>
        </p:nvSpPr>
        <p:spPr>
          <a:xfrm>
            <a:off x="841248" y="6195393"/>
            <a:ext cx="9144000" cy="484632"/>
          </a:xfrm>
        </p:spPr>
        <p:txBody>
          <a:bodyPr anchor="ctr">
            <a:normAutofit/>
          </a:bodyPr>
          <a:lstStyle>
            <a:lvl1pPr marL="0" indent="0">
              <a:buNone/>
              <a:defRPr lang="en-US" sz="2400" kern="1200" dirty="0" smtClean="0">
                <a:solidFill>
                  <a:srgbClr val="FFFFFF"/>
                </a:solidFill>
                <a:latin typeface="Arial" panose="020B0604020202020204" pitchFamily="34" charset="0"/>
                <a:ea typeface="+mj-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Date</a:t>
            </a:r>
          </a:p>
        </p:txBody>
      </p:sp>
    </p:spTree>
    <p:extLst>
      <p:ext uri="{BB962C8B-B14F-4D97-AF65-F5344CB8AC3E}">
        <p14:creationId xmlns:p14="http://schemas.microsoft.com/office/powerpoint/2010/main" val="146061182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A2DAE8-907E-A5A5-087D-31AE0774959A}"/>
              </a:ext>
            </a:extLst>
          </p:cNvPr>
          <p:cNvSpPr>
            <a:spLocks noGrp="1"/>
          </p:cNvSpPr>
          <p:nvPr>
            <p:ph idx="1"/>
          </p:nvPr>
        </p:nvSpPr>
        <p:spPr>
          <a:xfrm>
            <a:off x="457200" y="1825625"/>
            <a:ext cx="9753600" cy="4346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BDD2E-A1D4-5569-E9E6-1A70D8CD55F4}"/>
              </a:ext>
            </a:extLst>
          </p:cNvPr>
          <p:cNvSpPr>
            <a:spLocks noGrp="1"/>
          </p:cNvSpPr>
          <p:nvPr>
            <p:ph type="dt" sz="half" idx="10"/>
          </p:nvPr>
        </p:nvSpPr>
        <p:spPr/>
        <p:txBody>
          <a:bodyPr/>
          <a:lstStyle/>
          <a:p>
            <a:fld id="{2DF1873C-DBF7-4267-8E45-623E1526FD71}" type="datetime1">
              <a:rPr lang="en-US" smtClean="0"/>
              <a:t>4/3/25</a:t>
            </a:fld>
            <a:endParaRPr lang="en-US"/>
          </a:p>
        </p:txBody>
      </p:sp>
      <p:sp>
        <p:nvSpPr>
          <p:cNvPr id="5" name="Footer Placeholder 4">
            <a:extLst>
              <a:ext uri="{FF2B5EF4-FFF2-40B4-BE49-F238E27FC236}">
                <a16:creationId xmlns:a16="http://schemas.microsoft.com/office/drawing/2014/main" id="{FB060C59-A422-191D-3E2C-488254E01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C6501-7546-D313-8887-4EE3E9945051}"/>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10" name="Title 9">
            <a:extLst>
              <a:ext uri="{FF2B5EF4-FFF2-40B4-BE49-F238E27FC236}">
                <a16:creationId xmlns:a16="http://schemas.microsoft.com/office/drawing/2014/main" id="{0FB70BDD-1524-3B93-7378-2C6BB7043C12}"/>
              </a:ext>
            </a:extLst>
          </p:cNvPr>
          <p:cNvSpPr>
            <a:spLocks noGrp="1"/>
          </p:cNvSpPr>
          <p:nvPr>
            <p:ph type="title"/>
          </p:nvPr>
        </p:nvSpPr>
        <p:spPr>
          <a:xfrm>
            <a:off x="457200" y="457200"/>
            <a:ext cx="9753600" cy="960276"/>
          </a:xfrm>
        </p:spPr>
        <p:txBody>
          <a:bodyPr/>
          <a:lstStyle/>
          <a:p>
            <a:r>
              <a:rPr lang="en-US"/>
              <a:t>Click to edit Master title style</a:t>
            </a:r>
          </a:p>
        </p:txBody>
      </p:sp>
      <p:sp>
        <p:nvSpPr>
          <p:cNvPr id="9" name="Presenter Name">
            <a:extLst>
              <a:ext uri="{FF2B5EF4-FFF2-40B4-BE49-F238E27FC236}">
                <a16:creationId xmlns:a16="http://schemas.microsoft.com/office/drawing/2014/main" id="{E068B445-62F7-020E-8E78-00A0DD533C97}"/>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74478932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A25696-DFC9-B44E-9BB3-489CAC824EA2}"/>
              </a:ext>
            </a:extLst>
          </p:cNvPr>
          <p:cNvSpPr>
            <a:spLocks noGrp="1"/>
          </p:cNvSpPr>
          <p:nvPr>
            <p:ph type="dt" sz="half" idx="10"/>
          </p:nvPr>
        </p:nvSpPr>
        <p:spPr/>
        <p:txBody>
          <a:bodyPr/>
          <a:lstStyle/>
          <a:p>
            <a:fld id="{4267FB94-F6D9-4F95-AAAB-CA5DC4928993}" type="datetime1">
              <a:rPr lang="en-US" smtClean="0"/>
              <a:t>4/3/25</a:t>
            </a:fld>
            <a:endParaRPr lang="en-US"/>
          </a:p>
        </p:txBody>
      </p:sp>
      <p:sp>
        <p:nvSpPr>
          <p:cNvPr id="4" name="Footer Placeholder 3">
            <a:extLst>
              <a:ext uri="{FF2B5EF4-FFF2-40B4-BE49-F238E27FC236}">
                <a16:creationId xmlns:a16="http://schemas.microsoft.com/office/drawing/2014/main" id="{C2F14A23-BE5B-1B80-A421-7373F86885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CC4EDC-5151-C156-221F-32DFA5D50933}"/>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6" name="Title 5">
            <a:extLst>
              <a:ext uri="{FF2B5EF4-FFF2-40B4-BE49-F238E27FC236}">
                <a16:creationId xmlns:a16="http://schemas.microsoft.com/office/drawing/2014/main" id="{AEFD19E6-ABE8-7539-6B80-9F4CFC3871DA}"/>
              </a:ext>
            </a:extLst>
          </p:cNvPr>
          <p:cNvSpPr>
            <a:spLocks noGrp="1"/>
          </p:cNvSpPr>
          <p:nvPr>
            <p:ph type="title"/>
          </p:nvPr>
        </p:nvSpPr>
        <p:spPr/>
        <p:txBody>
          <a:bodyPr/>
          <a:lstStyle/>
          <a:p>
            <a:r>
              <a:rPr lang="en-US"/>
              <a:t>Click to edit Master title style</a:t>
            </a:r>
          </a:p>
        </p:txBody>
      </p:sp>
      <p:sp>
        <p:nvSpPr>
          <p:cNvPr id="2" name="Presenter Name">
            <a:extLst>
              <a:ext uri="{FF2B5EF4-FFF2-40B4-BE49-F238E27FC236}">
                <a16:creationId xmlns:a16="http://schemas.microsoft.com/office/drawing/2014/main" id="{75E6D3E0-F71B-3837-0297-195FEBFDBE9A}"/>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67732386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10644-3B8A-CF5C-DF60-733B80B02D76}"/>
              </a:ext>
            </a:extLst>
          </p:cNvPr>
          <p:cNvSpPr>
            <a:spLocks noGrp="1"/>
          </p:cNvSpPr>
          <p:nvPr>
            <p:ph type="dt" sz="half" idx="10"/>
          </p:nvPr>
        </p:nvSpPr>
        <p:spPr/>
        <p:txBody>
          <a:bodyPr/>
          <a:lstStyle/>
          <a:p>
            <a:fld id="{929B2B25-4C46-450F-9A77-2133EFC18ABC}" type="datetime1">
              <a:rPr lang="en-US" smtClean="0"/>
              <a:t>4/3/25</a:t>
            </a:fld>
            <a:endParaRPr lang="en-US"/>
          </a:p>
        </p:txBody>
      </p:sp>
      <p:sp>
        <p:nvSpPr>
          <p:cNvPr id="3" name="Footer Placeholder 2">
            <a:extLst>
              <a:ext uri="{FF2B5EF4-FFF2-40B4-BE49-F238E27FC236}">
                <a16:creationId xmlns:a16="http://schemas.microsoft.com/office/drawing/2014/main" id="{5E7A913D-4A29-B0E5-637A-2E70970DDC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3D91DF-63D5-B388-6E46-E6DBF29DEC1C}"/>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5" name="Presenter Name">
            <a:extLst>
              <a:ext uri="{FF2B5EF4-FFF2-40B4-BE49-F238E27FC236}">
                <a16:creationId xmlns:a16="http://schemas.microsoft.com/office/drawing/2014/main" id="{CC7D0EC4-1087-0CD0-8822-EF3E561C11BF}"/>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88025866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4D9037-ADAB-8085-352B-DE66C3EA053E}"/>
              </a:ext>
            </a:extLst>
          </p:cNvPr>
          <p:cNvSpPr>
            <a:spLocks noGrp="1"/>
          </p:cNvSpPr>
          <p:nvPr>
            <p:ph sz="half" idx="1"/>
          </p:nvPr>
        </p:nvSpPr>
        <p:spPr>
          <a:xfrm>
            <a:off x="468964" y="1825625"/>
            <a:ext cx="478883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54518B-56FB-8FD2-DA9E-5CE9126A83E4}"/>
              </a:ext>
            </a:extLst>
          </p:cNvPr>
          <p:cNvSpPr>
            <a:spLocks noGrp="1"/>
          </p:cNvSpPr>
          <p:nvPr>
            <p:ph sz="half" idx="2"/>
          </p:nvPr>
        </p:nvSpPr>
        <p:spPr>
          <a:xfrm>
            <a:off x="5410199" y="1825625"/>
            <a:ext cx="478883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3A4728-E11D-C599-779B-8695FED216C5}"/>
              </a:ext>
            </a:extLst>
          </p:cNvPr>
          <p:cNvSpPr>
            <a:spLocks noGrp="1"/>
          </p:cNvSpPr>
          <p:nvPr>
            <p:ph type="dt" sz="half" idx="10"/>
          </p:nvPr>
        </p:nvSpPr>
        <p:spPr/>
        <p:txBody>
          <a:bodyPr/>
          <a:lstStyle/>
          <a:p>
            <a:fld id="{C43C6DE3-6513-4E4E-8BB2-D659B8561C1D}" type="datetime1">
              <a:rPr lang="en-US" smtClean="0"/>
              <a:t>4/3/25</a:t>
            </a:fld>
            <a:endParaRPr lang="en-US"/>
          </a:p>
        </p:txBody>
      </p:sp>
      <p:sp>
        <p:nvSpPr>
          <p:cNvPr id="6" name="Footer Placeholder 5">
            <a:extLst>
              <a:ext uri="{FF2B5EF4-FFF2-40B4-BE49-F238E27FC236}">
                <a16:creationId xmlns:a16="http://schemas.microsoft.com/office/drawing/2014/main" id="{2E3585BE-C022-C9DC-49C5-FFBFB6A34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749ED9-CDC5-E36A-55F4-5D15C6F8DFE0}"/>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Title 7">
            <a:extLst>
              <a:ext uri="{FF2B5EF4-FFF2-40B4-BE49-F238E27FC236}">
                <a16:creationId xmlns:a16="http://schemas.microsoft.com/office/drawing/2014/main" id="{E69D1EE4-2F42-D665-568F-C40F6D2BAD5E}"/>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1F8FD128-C8BB-33CC-4916-27BBF51B48B2}"/>
              </a:ext>
            </a:extLst>
          </p:cNvPr>
          <p:cNvCxnSpPr>
            <a:cxnSpLocks/>
          </p:cNvCxnSpPr>
          <p:nvPr userDrawn="1"/>
        </p:nvCxnSpPr>
        <p:spPr>
          <a:xfrm>
            <a:off x="5333999" y="-3051208"/>
            <a:ext cx="0" cy="193467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Presenter Name">
            <a:extLst>
              <a:ext uri="{FF2B5EF4-FFF2-40B4-BE49-F238E27FC236}">
                <a16:creationId xmlns:a16="http://schemas.microsoft.com/office/drawing/2014/main" id="{8A5F1819-D085-21B6-9BC0-0DB17F7206C3}"/>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50307193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696F-0C7F-0B3E-DB59-5B4E1592A65A}"/>
              </a:ext>
            </a:extLst>
          </p:cNvPr>
          <p:cNvSpPr>
            <a:spLocks noGrp="1"/>
          </p:cNvSpPr>
          <p:nvPr>
            <p:ph type="title"/>
          </p:nvPr>
        </p:nvSpPr>
        <p:spPr>
          <a:xfrm>
            <a:off x="457200" y="1709738"/>
            <a:ext cx="9753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9318D8-C4F5-5C4F-5269-73F9EE5F2D1E}"/>
              </a:ext>
            </a:extLst>
          </p:cNvPr>
          <p:cNvSpPr>
            <a:spLocks noGrp="1"/>
          </p:cNvSpPr>
          <p:nvPr>
            <p:ph type="body" idx="1"/>
          </p:nvPr>
        </p:nvSpPr>
        <p:spPr>
          <a:xfrm>
            <a:off x="457200" y="4589463"/>
            <a:ext cx="9753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95D8B8-AACF-0881-CBBA-819314DBCE92}"/>
              </a:ext>
            </a:extLst>
          </p:cNvPr>
          <p:cNvSpPr>
            <a:spLocks noGrp="1"/>
          </p:cNvSpPr>
          <p:nvPr>
            <p:ph type="dt" sz="half" idx="10"/>
          </p:nvPr>
        </p:nvSpPr>
        <p:spPr/>
        <p:txBody>
          <a:bodyPr/>
          <a:lstStyle/>
          <a:p>
            <a:fld id="{5F23EF83-B79C-4740-BB26-B613C0063844}" type="datetime1">
              <a:rPr lang="en-US" smtClean="0"/>
              <a:t>4/3/25</a:t>
            </a:fld>
            <a:endParaRPr lang="en-US"/>
          </a:p>
        </p:txBody>
      </p:sp>
      <p:sp>
        <p:nvSpPr>
          <p:cNvPr id="5" name="Footer Placeholder 4">
            <a:extLst>
              <a:ext uri="{FF2B5EF4-FFF2-40B4-BE49-F238E27FC236}">
                <a16:creationId xmlns:a16="http://schemas.microsoft.com/office/drawing/2014/main" id="{1D761B15-8BBD-C67E-35C3-C8BB99FE8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76B55-13F3-0D7F-F043-156EC1431172}"/>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CDF65D12-631C-5C4B-92EB-7048969F87B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9238943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1D92-62DF-FCFD-0644-D1C3790DAB9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0A78D7-EED6-2C67-6327-89C498FD8C0D}"/>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7FFF51CE-0386-1090-DE48-BAB23FBFE3E5}"/>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4DCB8830-4250-A8EC-8BA2-F5301176E924}"/>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7" name="Content Placeholder 6">
            <a:extLst>
              <a:ext uri="{FF2B5EF4-FFF2-40B4-BE49-F238E27FC236}">
                <a16:creationId xmlns:a16="http://schemas.microsoft.com/office/drawing/2014/main" id="{C9E974E3-D274-99AB-E3C6-285FDAC447D2}"/>
              </a:ext>
            </a:extLst>
          </p:cNvPr>
          <p:cNvSpPr>
            <a:spLocks noGrp="1"/>
          </p:cNvSpPr>
          <p:nvPr>
            <p:ph sz="quarter" idx="13"/>
          </p:nvPr>
        </p:nvSpPr>
        <p:spPr>
          <a:xfrm>
            <a:off x="468964" y="1824228"/>
            <a:ext cx="3264836"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FE6C0C42-C56C-8FF5-CBF8-33C5F645ABC2}"/>
              </a:ext>
            </a:extLst>
          </p:cNvPr>
          <p:cNvSpPr>
            <a:spLocks noGrp="1"/>
          </p:cNvSpPr>
          <p:nvPr>
            <p:ph sz="quarter" idx="14"/>
          </p:nvPr>
        </p:nvSpPr>
        <p:spPr>
          <a:xfrm>
            <a:off x="3886201" y="1824228"/>
            <a:ext cx="6324599"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resenter Name">
            <a:extLst>
              <a:ext uri="{FF2B5EF4-FFF2-40B4-BE49-F238E27FC236}">
                <a16:creationId xmlns:a16="http://schemas.microsoft.com/office/drawing/2014/main" id="{4BA6152E-DDF6-270F-5492-DC7220824F69}"/>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986248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two-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D848-AA9B-8FB0-CADD-BCEA05A88B5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209B783-37ED-5ED6-BB35-17CC399A3A1A}"/>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D0A1BAE3-6BA1-679E-E99F-804B7E32A711}"/>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CE13E03-447D-2694-875C-4200B4FE772F}"/>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Content Placeholder 6">
            <a:extLst>
              <a:ext uri="{FF2B5EF4-FFF2-40B4-BE49-F238E27FC236}">
                <a16:creationId xmlns:a16="http://schemas.microsoft.com/office/drawing/2014/main" id="{F2BE2D1C-7663-B5FF-B650-9743B661F2A7}"/>
              </a:ext>
            </a:extLst>
          </p:cNvPr>
          <p:cNvSpPr>
            <a:spLocks noGrp="1"/>
          </p:cNvSpPr>
          <p:nvPr>
            <p:ph sz="quarter" idx="13"/>
          </p:nvPr>
        </p:nvSpPr>
        <p:spPr>
          <a:xfrm>
            <a:off x="6918950" y="1824228"/>
            <a:ext cx="329185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30B837F9-BA2E-F663-E3AE-D491E45B19AE}"/>
              </a:ext>
            </a:extLst>
          </p:cNvPr>
          <p:cNvSpPr>
            <a:spLocks noGrp="1"/>
          </p:cNvSpPr>
          <p:nvPr>
            <p:ph sz="quarter" idx="14"/>
          </p:nvPr>
        </p:nvSpPr>
        <p:spPr>
          <a:xfrm>
            <a:off x="457200" y="1824228"/>
            <a:ext cx="6324599"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resenter Name">
            <a:extLst>
              <a:ext uri="{FF2B5EF4-FFF2-40B4-BE49-F238E27FC236}">
                <a16:creationId xmlns:a16="http://schemas.microsoft.com/office/drawing/2014/main" id="{6A065E9D-A3BA-91A5-269B-D00958B605AC}"/>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270561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6FC93A-3F03-E106-E668-634D6E315EE9}"/>
              </a:ext>
            </a:extLst>
          </p:cNvPr>
          <p:cNvSpPr>
            <a:spLocks noGrp="1"/>
          </p:cNvSpPr>
          <p:nvPr>
            <p:ph type="body" idx="1"/>
          </p:nvPr>
        </p:nvSpPr>
        <p:spPr>
          <a:xfrm>
            <a:off x="457200" y="1417476"/>
            <a:ext cx="48005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948635-A747-9049-D322-D000DBF66BC5}"/>
              </a:ext>
            </a:extLst>
          </p:cNvPr>
          <p:cNvSpPr>
            <a:spLocks noGrp="1"/>
          </p:cNvSpPr>
          <p:nvPr>
            <p:ph sz="half" idx="2"/>
          </p:nvPr>
        </p:nvSpPr>
        <p:spPr>
          <a:xfrm>
            <a:off x="457200" y="2241389"/>
            <a:ext cx="4800600" cy="3930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2E98FB-2462-90EB-83FC-1124D8E175DF}"/>
              </a:ext>
            </a:extLst>
          </p:cNvPr>
          <p:cNvSpPr>
            <a:spLocks noGrp="1"/>
          </p:cNvSpPr>
          <p:nvPr>
            <p:ph type="body" sz="quarter" idx="3"/>
          </p:nvPr>
        </p:nvSpPr>
        <p:spPr>
          <a:xfrm>
            <a:off x="5410200" y="1417476"/>
            <a:ext cx="48005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F2581-9EE0-E644-3F64-9852F78A2D01}"/>
              </a:ext>
            </a:extLst>
          </p:cNvPr>
          <p:cNvSpPr>
            <a:spLocks noGrp="1"/>
          </p:cNvSpPr>
          <p:nvPr>
            <p:ph sz="quarter" idx="4"/>
          </p:nvPr>
        </p:nvSpPr>
        <p:spPr>
          <a:xfrm>
            <a:off x="5410200" y="2241389"/>
            <a:ext cx="4800600" cy="3930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FD4A3B-496F-C30F-E4B0-A638A43CA5B7}"/>
              </a:ext>
            </a:extLst>
          </p:cNvPr>
          <p:cNvSpPr>
            <a:spLocks noGrp="1"/>
          </p:cNvSpPr>
          <p:nvPr>
            <p:ph type="dt" sz="half" idx="10"/>
          </p:nvPr>
        </p:nvSpPr>
        <p:spPr/>
        <p:txBody>
          <a:bodyPr/>
          <a:lstStyle/>
          <a:p>
            <a:fld id="{5082C575-8DA6-4844-AF76-D9ECCAC32A65}" type="datetime1">
              <a:rPr lang="en-US" smtClean="0"/>
              <a:t>4/3/25</a:t>
            </a:fld>
            <a:endParaRPr lang="en-US"/>
          </a:p>
        </p:txBody>
      </p:sp>
      <p:sp>
        <p:nvSpPr>
          <p:cNvPr id="8" name="Footer Placeholder 7">
            <a:extLst>
              <a:ext uri="{FF2B5EF4-FFF2-40B4-BE49-F238E27FC236}">
                <a16:creationId xmlns:a16="http://schemas.microsoft.com/office/drawing/2014/main" id="{3166BDAE-1B75-89ED-F79F-65842E641A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3A787F-4EAB-22FE-C225-BD3656BE4FE8}"/>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11" name="Title 10">
            <a:extLst>
              <a:ext uri="{FF2B5EF4-FFF2-40B4-BE49-F238E27FC236}">
                <a16:creationId xmlns:a16="http://schemas.microsoft.com/office/drawing/2014/main" id="{76E0FE1D-91C0-49F2-1974-CF5B393F53BD}"/>
              </a:ext>
            </a:extLst>
          </p:cNvPr>
          <p:cNvSpPr>
            <a:spLocks noGrp="1"/>
          </p:cNvSpPr>
          <p:nvPr>
            <p:ph type="title"/>
          </p:nvPr>
        </p:nvSpPr>
        <p:spPr>
          <a:xfrm>
            <a:off x="457200" y="457200"/>
            <a:ext cx="9753600" cy="960276"/>
          </a:xfrm>
        </p:spPr>
        <p:txBody>
          <a:bodyPr/>
          <a:lstStyle/>
          <a:p>
            <a:r>
              <a:rPr lang="en-US"/>
              <a:t>Click to edit Master title style</a:t>
            </a:r>
          </a:p>
        </p:txBody>
      </p:sp>
      <p:sp>
        <p:nvSpPr>
          <p:cNvPr id="2" name="Presenter Name">
            <a:extLst>
              <a:ext uri="{FF2B5EF4-FFF2-40B4-BE49-F238E27FC236}">
                <a16:creationId xmlns:a16="http://schemas.microsoft.com/office/drawing/2014/main" id="{A52A38BB-FE7F-5291-11BD-85A67C6A9E8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61175679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B6EE-B8CB-EF79-56B6-62DFEF2EB7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269017-91E3-2EF6-BA8B-FE416B05D7D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7C9874AF-ACC0-7CD0-4BDE-EA509C0B44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79F3C53-54B3-9DB0-6839-1659E93C2CE7}"/>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7" name="Content Placeholder 6">
            <a:extLst>
              <a:ext uri="{FF2B5EF4-FFF2-40B4-BE49-F238E27FC236}">
                <a16:creationId xmlns:a16="http://schemas.microsoft.com/office/drawing/2014/main" id="{95D459C7-F7F4-7C2F-6997-4409B59AFF1B}"/>
              </a:ext>
            </a:extLst>
          </p:cNvPr>
          <p:cNvSpPr>
            <a:spLocks noGrp="1"/>
          </p:cNvSpPr>
          <p:nvPr>
            <p:ph sz="quarter" idx="13"/>
          </p:nvPr>
        </p:nvSpPr>
        <p:spPr>
          <a:xfrm>
            <a:off x="468964"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81DD5433-6BD2-3B9B-D1B2-7E3CC956D85A}"/>
              </a:ext>
            </a:extLst>
          </p:cNvPr>
          <p:cNvSpPr>
            <a:spLocks noGrp="1"/>
          </p:cNvSpPr>
          <p:nvPr>
            <p:ph sz="quarter" idx="14"/>
          </p:nvPr>
        </p:nvSpPr>
        <p:spPr>
          <a:xfrm>
            <a:off x="3788664"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a:extLst>
              <a:ext uri="{FF2B5EF4-FFF2-40B4-BE49-F238E27FC236}">
                <a16:creationId xmlns:a16="http://schemas.microsoft.com/office/drawing/2014/main" id="{25A96447-AB53-DBB5-452A-1F4B6B829983}"/>
              </a:ext>
            </a:extLst>
          </p:cNvPr>
          <p:cNvSpPr>
            <a:spLocks noGrp="1"/>
          </p:cNvSpPr>
          <p:nvPr>
            <p:ph sz="quarter" idx="15"/>
          </p:nvPr>
        </p:nvSpPr>
        <p:spPr>
          <a:xfrm>
            <a:off x="7108364" y="1819656"/>
            <a:ext cx="3090672"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resenter Name">
            <a:extLst>
              <a:ext uri="{FF2B5EF4-FFF2-40B4-BE49-F238E27FC236}">
                <a16:creationId xmlns:a16="http://schemas.microsoft.com/office/drawing/2014/main" id="{C75DB425-F972-2636-F254-F6FC079B85C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08358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A25696-DFC9-B44E-9BB3-489CAC824EA2}"/>
              </a:ext>
            </a:extLst>
          </p:cNvPr>
          <p:cNvSpPr>
            <a:spLocks noGrp="1"/>
          </p:cNvSpPr>
          <p:nvPr>
            <p:ph type="dt" sz="half" idx="10"/>
          </p:nvPr>
        </p:nvSpPr>
        <p:spPr/>
        <p:txBody>
          <a:bodyPr/>
          <a:lstStyle/>
          <a:p>
            <a:fld id="{4267FB94-F6D9-4F95-AAAB-CA5DC4928993}" type="datetime1">
              <a:rPr lang="en-US" smtClean="0"/>
              <a:t>4/3/25</a:t>
            </a:fld>
            <a:endParaRPr lang="en-US"/>
          </a:p>
        </p:txBody>
      </p:sp>
      <p:sp>
        <p:nvSpPr>
          <p:cNvPr id="4" name="Footer Placeholder 3">
            <a:extLst>
              <a:ext uri="{FF2B5EF4-FFF2-40B4-BE49-F238E27FC236}">
                <a16:creationId xmlns:a16="http://schemas.microsoft.com/office/drawing/2014/main" id="{C2F14A23-BE5B-1B80-A421-7373F86885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CC4EDC-5151-C156-221F-32DFA5D50933}"/>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6" name="Title 5">
            <a:extLst>
              <a:ext uri="{FF2B5EF4-FFF2-40B4-BE49-F238E27FC236}">
                <a16:creationId xmlns:a16="http://schemas.microsoft.com/office/drawing/2014/main" id="{AEFD19E6-ABE8-7539-6B80-9F4CFC3871DA}"/>
              </a:ext>
            </a:extLst>
          </p:cNvPr>
          <p:cNvSpPr>
            <a:spLocks noGrp="1"/>
          </p:cNvSpPr>
          <p:nvPr>
            <p:ph type="title"/>
          </p:nvPr>
        </p:nvSpPr>
        <p:spPr/>
        <p:txBody>
          <a:bodyPr/>
          <a:lstStyle/>
          <a:p>
            <a:r>
              <a:rPr lang="en-US"/>
              <a:t>Click to edit Master title style</a:t>
            </a:r>
          </a:p>
        </p:txBody>
      </p:sp>
      <p:sp>
        <p:nvSpPr>
          <p:cNvPr id="2" name="Presenter Name">
            <a:extLst>
              <a:ext uri="{FF2B5EF4-FFF2-40B4-BE49-F238E27FC236}">
                <a16:creationId xmlns:a16="http://schemas.microsoft.com/office/drawing/2014/main" id="{3C1D5D38-41E9-0FE7-DEE3-FA13001958C4}"/>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58026458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8F9B-09F0-D890-6440-D6A1BA4E4A77}"/>
              </a:ext>
            </a:extLst>
          </p:cNvPr>
          <p:cNvSpPr>
            <a:spLocks noGrp="1"/>
          </p:cNvSpPr>
          <p:nvPr>
            <p:ph type="title"/>
          </p:nvPr>
        </p:nvSpPr>
        <p:spPr>
          <a:xfrm>
            <a:off x="457200" y="457200"/>
            <a:ext cx="40084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5F8B97-3449-3918-FE7C-C5F080C102D6}"/>
              </a:ext>
            </a:extLst>
          </p:cNvPr>
          <p:cNvSpPr>
            <a:spLocks noGrp="1"/>
          </p:cNvSpPr>
          <p:nvPr>
            <p:ph idx="1"/>
          </p:nvPr>
        </p:nvSpPr>
        <p:spPr>
          <a:xfrm>
            <a:off x="4876800" y="987425"/>
            <a:ext cx="53340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78F1CE-D1F1-1AED-EDF7-5DBE75041417}"/>
              </a:ext>
            </a:extLst>
          </p:cNvPr>
          <p:cNvSpPr>
            <a:spLocks noGrp="1"/>
          </p:cNvSpPr>
          <p:nvPr>
            <p:ph type="body" sz="half" idx="2"/>
          </p:nvPr>
        </p:nvSpPr>
        <p:spPr>
          <a:xfrm>
            <a:off x="457200" y="2057400"/>
            <a:ext cx="40084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7C93DA-8445-5A3D-AEFF-443DAC2A0E4A}"/>
              </a:ext>
            </a:extLst>
          </p:cNvPr>
          <p:cNvSpPr>
            <a:spLocks noGrp="1"/>
          </p:cNvSpPr>
          <p:nvPr>
            <p:ph type="dt" sz="half" idx="10"/>
          </p:nvPr>
        </p:nvSpPr>
        <p:spPr/>
        <p:txBody>
          <a:bodyPr/>
          <a:lstStyle/>
          <a:p>
            <a:fld id="{3CB0B9FD-E4D6-4BE0-A075-053BAEEC076A}" type="datetime1">
              <a:rPr lang="en-US" smtClean="0"/>
              <a:t>4/3/25</a:t>
            </a:fld>
            <a:endParaRPr lang="en-US"/>
          </a:p>
        </p:txBody>
      </p:sp>
      <p:sp>
        <p:nvSpPr>
          <p:cNvPr id="6" name="Footer Placeholder 5">
            <a:extLst>
              <a:ext uri="{FF2B5EF4-FFF2-40B4-BE49-F238E27FC236}">
                <a16:creationId xmlns:a16="http://schemas.microsoft.com/office/drawing/2014/main" id="{38346A62-8878-AB07-2085-D1065ABC0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F296D-C488-453A-B738-559DBA8A86A2}"/>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A9F02577-6ADB-DBD1-737F-8655073AD36C}"/>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638795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27EA-15CC-879B-24E2-2AADB42C7667}"/>
              </a:ext>
            </a:extLst>
          </p:cNvPr>
          <p:cNvSpPr>
            <a:spLocks noGrp="1"/>
          </p:cNvSpPr>
          <p:nvPr>
            <p:ph type="title"/>
          </p:nvPr>
        </p:nvSpPr>
        <p:spPr>
          <a:xfrm>
            <a:off x="457200" y="457200"/>
            <a:ext cx="40211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3479FA-4720-492B-2D2F-A518B86823A4}"/>
              </a:ext>
            </a:extLst>
          </p:cNvPr>
          <p:cNvSpPr>
            <a:spLocks noGrp="1"/>
          </p:cNvSpPr>
          <p:nvPr>
            <p:ph type="pic" idx="1"/>
          </p:nvPr>
        </p:nvSpPr>
        <p:spPr>
          <a:xfrm>
            <a:off x="4889500" y="987425"/>
            <a:ext cx="53213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5FD77AA-38E0-35F1-037B-763BE9843D1C}"/>
              </a:ext>
            </a:extLst>
          </p:cNvPr>
          <p:cNvSpPr>
            <a:spLocks noGrp="1"/>
          </p:cNvSpPr>
          <p:nvPr>
            <p:ph type="body" sz="half" idx="2"/>
          </p:nvPr>
        </p:nvSpPr>
        <p:spPr>
          <a:xfrm>
            <a:off x="457200" y="2057400"/>
            <a:ext cx="40211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7D86D-496C-FB88-B581-447CC049B4BC}"/>
              </a:ext>
            </a:extLst>
          </p:cNvPr>
          <p:cNvSpPr>
            <a:spLocks noGrp="1"/>
          </p:cNvSpPr>
          <p:nvPr>
            <p:ph type="dt" sz="half" idx="10"/>
          </p:nvPr>
        </p:nvSpPr>
        <p:spPr/>
        <p:txBody>
          <a:bodyPr/>
          <a:lstStyle/>
          <a:p>
            <a:fld id="{414FB5AC-1AAB-0D4C-B9D7-5C80179C703F}" type="datetime1">
              <a:rPr lang="en-US" smtClean="0"/>
              <a:t>4/3/25</a:t>
            </a:fld>
            <a:endParaRPr lang="en-US"/>
          </a:p>
        </p:txBody>
      </p:sp>
      <p:sp>
        <p:nvSpPr>
          <p:cNvPr id="6" name="Footer Placeholder 5">
            <a:extLst>
              <a:ext uri="{FF2B5EF4-FFF2-40B4-BE49-F238E27FC236}">
                <a16:creationId xmlns:a16="http://schemas.microsoft.com/office/drawing/2014/main" id="{49DBB39D-96BE-9AC1-DB93-271D05DE5A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6CAE4-B16D-CFF2-1B3D-58CA3BCF7273}"/>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37B1042A-30F9-364B-C4C1-B73D2E920DA0}"/>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958537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ponsor and Advis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73A6-7A3B-6817-600B-BFD1F746785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646185B-F458-F883-CEAE-D3B30EA63DC2}"/>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CAE143AA-E211-AE2E-FE9D-349C4FA8BD90}"/>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6087165-0EF6-5412-882C-6002FE354F0E}"/>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3CA4D45C-3BBB-A6CD-DDA8-DBEB08BCD5E0}"/>
              </a:ext>
            </a:extLst>
          </p:cNvPr>
          <p:cNvSpPr>
            <a:spLocks noGrp="1" noChangeAspect="1"/>
          </p:cNvSpPr>
          <p:nvPr>
            <p:ph type="pic" sz="quarter" idx="13" hasCustomPrompt="1"/>
          </p:nvPr>
        </p:nvSpPr>
        <p:spPr>
          <a:xfrm>
            <a:off x="2928685" y="3349105"/>
            <a:ext cx="1374005" cy="2061006"/>
          </a:xfrm>
        </p:spPr>
        <p:txBody>
          <a:bodyPr>
            <a:normAutofit/>
          </a:bodyPr>
          <a:lstStyle>
            <a:lvl1pPr>
              <a:defRPr sz="1600"/>
            </a:lvl1pPr>
          </a:lstStyle>
          <a:p>
            <a:r>
              <a:rPr lang="en-US"/>
              <a:t>Add Sponsors Photo</a:t>
            </a:r>
          </a:p>
        </p:txBody>
      </p:sp>
      <p:sp>
        <p:nvSpPr>
          <p:cNvPr id="7" name="Text Placeholder 12">
            <a:extLst>
              <a:ext uri="{FF2B5EF4-FFF2-40B4-BE49-F238E27FC236}">
                <a16:creationId xmlns:a16="http://schemas.microsoft.com/office/drawing/2014/main" id="{CECD905F-DB4B-F08A-F1BC-7D9C121218E5}"/>
              </a:ext>
            </a:extLst>
          </p:cNvPr>
          <p:cNvSpPr>
            <a:spLocks noGrp="1"/>
          </p:cNvSpPr>
          <p:nvPr>
            <p:ph type="body" sz="quarter" idx="14" hasCustomPrompt="1"/>
          </p:nvPr>
        </p:nvSpPr>
        <p:spPr>
          <a:xfrm>
            <a:off x="2398621" y="5561992"/>
            <a:ext cx="2434133" cy="590931"/>
          </a:xfrm>
          <a:noFill/>
        </p:spPr>
        <p:txBody>
          <a:bodyPr wrap="square" rtlCol="0">
            <a:spAutoFit/>
          </a:bodyPr>
          <a:lstStyle>
            <a:lvl1pPr marL="0" indent="0" algn="ctr">
              <a:spcBef>
                <a:spcPts val="0"/>
              </a:spcBef>
              <a:buNone/>
              <a:defRPr lang="en-US" sz="1800" i="0" dirty="0">
                <a:latin typeface="+mn-lt"/>
                <a:cs typeface="+mn-cs"/>
              </a:defRPr>
            </a:lvl1pPr>
          </a:lstStyle>
          <a:p>
            <a:pPr marL="0" lvl="0"/>
            <a:r>
              <a:rPr lang="en-US"/>
              <a:t>Engineering mentor’s name and title</a:t>
            </a:r>
          </a:p>
        </p:txBody>
      </p:sp>
      <p:sp>
        <p:nvSpPr>
          <p:cNvPr id="8" name="Picture Placeholder 10">
            <a:extLst>
              <a:ext uri="{FF2B5EF4-FFF2-40B4-BE49-F238E27FC236}">
                <a16:creationId xmlns:a16="http://schemas.microsoft.com/office/drawing/2014/main" id="{91706FE4-EAA5-3651-6238-5CEE9B007C70}"/>
              </a:ext>
            </a:extLst>
          </p:cNvPr>
          <p:cNvSpPr>
            <a:spLocks noGrp="1" noChangeAspect="1"/>
          </p:cNvSpPr>
          <p:nvPr>
            <p:ph type="pic" sz="quarter" idx="18" hasCustomPrompt="1"/>
          </p:nvPr>
        </p:nvSpPr>
        <p:spPr>
          <a:xfrm>
            <a:off x="6365311" y="3349105"/>
            <a:ext cx="1374005" cy="2061006"/>
          </a:xfrm>
        </p:spPr>
        <p:txBody>
          <a:bodyPr>
            <a:normAutofit/>
          </a:bodyPr>
          <a:lstStyle>
            <a:lvl1pPr>
              <a:defRPr sz="1600"/>
            </a:lvl1pPr>
          </a:lstStyle>
          <a:p>
            <a:r>
              <a:rPr lang="en-US"/>
              <a:t>Add Academic Advisors Photo</a:t>
            </a:r>
          </a:p>
        </p:txBody>
      </p:sp>
      <p:sp>
        <p:nvSpPr>
          <p:cNvPr id="9" name="Picture Placeholder 10">
            <a:extLst>
              <a:ext uri="{FF2B5EF4-FFF2-40B4-BE49-F238E27FC236}">
                <a16:creationId xmlns:a16="http://schemas.microsoft.com/office/drawing/2014/main" id="{B5F8399D-2B27-9345-794E-1D88AB9E453D}"/>
              </a:ext>
            </a:extLst>
          </p:cNvPr>
          <p:cNvSpPr>
            <a:spLocks noGrp="1"/>
          </p:cNvSpPr>
          <p:nvPr>
            <p:ph type="pic" sz="quarter" idx="19" hasCustomPrompt="1"/>
          </p:nvPr>
        </p:nvSpPr>
        <p:spPr>
          <a:xfrm>
            <a:off x="1905000" y="1825625"/>
            <a:ext cx="6858000" cy="1371600"/>
          </a:xfrm>
        </p:spPr>
        <p:txBody>
          <a:bodyPr>
            <a:normAutofit/>
          </a:bodyPr>
          <a:lstStyle>
            <a:lvl1pPr>
              <a:defRPr sz="2000"/>
            </a:lvl1pPr>
          </a:lstStyle>
          <a:p>
            <a:r>
              <a:rPr lang="en-US"/>
              <a:t>Add Sponsors Logo (note: either the place holder or the logo may need to be resized to accommodate the correct aspect ratio of the image.)</a:t>
            </a:r>
          </a:p>
        </p:txBody>
      </p:sp>
      <p:sp>
        <p:nvSpPr>
          <p:cNvPr id="10" name="Text Placeholder 12">
            <a:extLst>
              <a:ext uri="{FF2B5EF4-FFF2-40B4-BE49-F238E27FC236}">
                <a16:creationId xmlns:a16="http://schemas.microsoft.com/office/drawing/2014/main" id="{E113A1ED-0321-41C9-3DB4-110BD238A031}"/>
              </a:ext>
            </a:extLst>
          </p:cNvPr>
          <p:cNvSpPr>
            <a:spLocks noGrp="1"/>
          </p:cNvSpPr>
          <p:nvPr>
            <p:ph type="body" sz="quarter" idx="20" hasCustomPrompt="1"/>
          </p:nvPr>
        </p:nvSpPr>
        <p:spPr>
          <a:xfrm>
            <a:off x="5835247" y="5561992"/>
            <a:ext cx="2434133" cy="590931"/>
          </a:xfrm>
          <a:noFill/>
        </p:spPr>
        <p:txBody>
          <a:bodyPr wrap="square" rtlCol="0">
            <a:spAutoFit/>
          </a:bodyPr>
          <a:lstStyle>
            <a:lvl1pPr marL="0" indent="0" algn="ctr">
              <a:spcBef>
                <a:spcPts val="0"/>
              </a:spcBef>
              <a:buNone/>
              <a:defRPr lang="en-US" sz="1800" i="0" dirty="0">
                <a:latin typeface="+mn-lt"/>
                <a:cs typeface="+mn-cs"/>
              </a:defRPr>
            </a:lvl1pPr>
          </a:lstStyle>
          <a:p>
            <a:pPr marL="0" lvl="0"/>
            <a:r>
              <a:rPr lang="en-US"/>
              <a:t>Academic advisor’s name and title</a:t>
            </a:r>
          </a:p>
        </p:txBody>
      </p:sp>
      <p:sp>
        <p:nvSpPr>
          <p:cNvPr id="11" name="Presenter Name">
            <a:extLst>
              <a:ext uri="{FF2B5EF4-FFF2-40B4-BE49-F238E27FC236}">
                <a16:creationId xmlns:a16="http://schemas.microsoft.com/office/drawing/2014/main" id="{4AA88379-774B-C151-97E4-B6B4F355841B}"/>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741387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484D-75B0-DFAD-9571-2EDEB762644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A5F7240-373D-E9E2-6F39-57D7722E78E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4BB6091E-E525-FA89-6062-56CF687F2E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C32289D-88ED-1848-7EC4-7B7756E619BA}"/>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4AC0A3F1-612A-1662-FB25-1EBDE9EAC4B6}"/>
              </a:ext>
            </a:extLst>
          </p:cNvPr>
          <p:cNvSpPr>
            <a:spLocks noGrp="1" noChangeAspect="1"/>
          </p:cNvSpPr>
          <p:nvPr>
            <p:ph type="pic" sz="quarter" idx="13" hasCustomPrompt="1"/>
          </p:nvPr>
        </p:nvSpPr>
        <p:spPr>
          <a:xfrm>
            <a:off x="1527268" y="1825625"/>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D3645AB5-ED04-671E-9C58-94C3A6E19863}"/>
              </a:ext>
            </a:extLst>
          </p:cNvPr>
          <p:cNvSpPr>
            <a:spLocks noGrp="1"/>
          </p:cNvSpPr>
          <p:nvPr>
            <p:ph type="body" sz="quarter" idx="14" hasCustomPrompt="1"/>
          </p:nvPr>
        </p:nvSpPr>
        <p:spPr>
          <a:xfrm>
            <a:off x="1527268"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Text Placeholder 12">
            <a:extLst>
              <a:ext uri="{FF2B5EF4-FFF2-40B4-BE49-F238E27FC236}">
                <a16:creationId xmlns:a16="http://schemas.microsoft.com/office/drawing/2014/main" id="{F47366C0-FF12-02ED-CDDF-1864C79489AD}"/>
              </a:ext>
            </a:extLst>
          </p:cNvPr>
          <p:cNvSpPr>
            <a:spLocks noGrp="1"/>
          </p:cNvSpPr>
          <p:nvPr>
            <p:ph type="body" sz="quarter" idx="16" hasCustomPrompt="1"/>
          </p:nvPr>
        </p:nvSpPr>
        <p:spPr>
          <a:xfrm>
            <a:off x="4414373"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9" name="Text Placeholder 12">
            <a:extLst>
              <a:ext uri="{FF2B5EF4-FFF2-40B4-BE49-F238E27FC236}">
                <a16:creationId xmlns:a16="http://schemas.microsoft.com/office/drawing/2014/main" id="{27F43231-199F-E82D-1BC3-CF0E517A0D6A}"/>
              </a:ext>
            </a:extLst>
          </p:cNvPr>
          <p:cNvSpPr>
            <a:spLocks noGrp="1"/>
          </p:cNvSpPr>
          <p:nvPr>
            <p:ph type="body" sz="quarter" idx="17" hasCustomPrompt="1"/>
          </p:nvPr>
        </p:nvSpPr>
        <p:spPr>
          <a:xfrm>
            <a:off x="7301477"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0" name="Picture Placeholder 10">
            <a:extLst>
              <a:ext uri="{FF2B5EF4-FFF2-40B4-BE49-F238E27FC236}">
                <a16:creationId xmlns:a16="http://schemas.microsoft.com/office/drawing/2014/main" id="{0F4A7307-CB86-DCD3-050A-EF75E5DD9B17}"/>
              </a:ext>
            </a:extLst>
          </p:cNvPr>
          <p:cNvSpPr>
            <a:spLocks noGrp="1" noChangeAspect="1"/>
          </p:cNvSpPr>
          <p:nvPr>
            <p:ph type="pic" sz="quarter" idx="18" hasCustomPrompt="1"/>
          </p:nvPr>
        </p:nvSpPr>
        <p:spPr>
          <a:xfrm>
            <a:off x="4414373" y="1825625"/>
            <a:ext cx="1828800" cy="2743200"/>
          </a:xfrm>
        </p:spPr>
        <p:txBody>
          <a:bodyPr>
            <a:normAutofit/>
          </a:bodyPr>
          <a:lstStyle>
            <a:lvl1pPr>
              <a:defRPr sz="2000"/>
            </a:lvl1pPr>
          </a:lstStyle>
          <a:p>
            <a:r>
              <a:rPr lang="en-US"/>
              <a:t>Add Professional Headshot</a:t>
            </a:r>
          </a:p>
        </p:txBody>
      </p:sp>
      <p:sp>
        <p:nvSpPr>
          <p:cNvPr id="11" name="Picture Placeholder 10">
            <a:extLst>
              <a:ext uri="{FF2B5EF4-FFF2-40B4-BE49-F238E27FC236}">
                <a16:creationId xmlns:a16="http://schemas.microsoft.com/office/drawing/2014/main" id="{C56DDB3C-A9F0-4482-D567-BB478117C590}"/>
              </a:ext>
            </a:extLst>
          </p:cNvPr>
          <p:cNvSpPr>
            <a:spLocks noGrp="1" noChangeAspect="1"/>
          </p:cNvSpPr>
          <p:nvPr>
            <p:ph type="pic" sz="quarter" idx="19" hasCustomPrompt="1"/>
          </p:nvPr>
        </p:nvSpPr>
        <p:spPr>
          <a:xfrm>
            <a:off x="7301477" y="1825625"/>
            <a:ext cx="1828800" cy="2743200"/>
          </a:xfrm>
        </p:spPr>
        <p:txBody>
          <a:bodyPr>
            <a:normAutofit/>
          </a:bodyPr>
          <a:lstStyle>
            <a:lvl1pPr>
              <a:defRPr sz="2000"/>
            </a:lvl1pPr>
          </a:lstStyle>
          <a:p>
            <a:r>
              <a:rPr lang="en-US"/>
              <a:t>Add Professional Headshot</a:t>
            </a:r>
          </a:p>
        </p:txBody>
      </p:sp>
      <p:sp>
        <p:nvSpPr>
          <p:cNvPr id="14" name="Presenter Name">
            <a:extLst>
              <a:ext uri="{FF2B5EF4-FFF2-40B4-BE49-F238E27FC236}">
                <a16:creationId xmlns:a16="http://schemas.microsoft.com/office/drawing/2014/main" id="{2F90AB03-0D17-3B5C-FDAF-3E3B5AADFD4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427795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484D-75B0-DFAD-9571-2EDEB762644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A5F7240-373D-E9E2-6F39-57D7722E78E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4BB6091E-E525-FA89-6062-56CF687F2E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C32289D-88ED-1848-7EC4-7B7756E619BA}"/>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15" name="Picture Placeholder 10">
            <a:extLst>
              <a:ext uri="{FF2B5EF4-FFF2-40B4-BE49-F238E27FC236}">
                <a16:creationId xmlns:a16="http://schemas.microsoft.com/office/drawing/2014/main" id="{80EA6197-7F88-6090-0CE9-8D5F1750C9A3}"/>
              </a:ext>
            </a:extLst>
          </p:cNvPr>
          <p:cNvSpPr>
            <a:spLocks noGrp="1" noChangeAspect="1"/>
          </p:cNvSpPr>
          <p:nvPr>
            <p:ph type="pic" sz="quarter" idx="13" hasCustomPrompt="1"/>
          </p:nvPr>
        </p:nvSpPr>
        <p:spPr>
          <a:xfrm>
            <a:off x="478042" y="1825625"/>
            <a:ext cx="1828800" cy="2743200"/>
          </a:xfrm>
        </p:spPr>
        <p:txBody>
          <a:bodyPr>
            <a:normAutofit/>
          </a:bodyPr>
          <a:lstStyle>
            <a:lvl1pPr>
              <a:defRPr sz="2000"/>
            </a:lvl1pPr>
          </a:lstStyle>
          <a:p>
            <a:r>
              <a:rPr lang="en-US"/>
              <a:t>Add Professional Headshot</a:t>
            </a:r>
          </a:p>
        </p:txBody>
      </p:sp>
      <p:sp>
        <p:nvSpPr>
          <p:cNvPr id="16" name="Text Placeholder 12">
            <a:extLst>
              <a:ext uri="{FF2B5EF4-FFF2-40B4-BE49-F238E27FC236}">
                <a16:creationId xmlns:a16="http://schemas.microsoft.com/office/drawing/2014/main" id="{0DD320CB-4E61-26F5-7C40-006CC2C2235A}"/>
              </a:ext>
            </a:extLst>
          </p:cNvPr>
          <p:cNvSpPr>
            <a:spLocks noGrp="1"/>
          </p:cNvSpPr>
          <p:nvPr>
            <p:ph type="body" sz="quarter" idx="14" hasCustomPrompt="1"/>
          </p:nvPr>
        </p:nvSpPr>
        <p:spPr>
          <a:xfrm>
            <a:off x="478042"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17" name="Picture Placeholder 10">
            <a:extLst>
              <a:ext uri="{FF2B5EF4-FFF2-40B4-BE49-F238E27FC236}">
                <a16:creationId xmlns:a16="http://schemas.microsoft.com/office/drawing/2014/main" id="{721EEC15-534E-9D30-6F28-073EF0210F6D}"/>
              </a:ext>
            </a:extLst>
          </p:cNvPr>
          <p:cNvSpPr>
            <a:spLocks noGrp="1" noChangeAspect="1"/>
          </p:cNvSpPr>
          <p:nvPr>
            <p:ph type="pic" sz="quarter" idx="15" hasCustomPrompt="1"/>
          </p:nvPr>
        </p:nvSpPr>
        <p:spPr>
          <a:xfrm>
            <a:off x="8376409" y="1825625"/>
            <a:ext cx="1828800" cy="2743200"/>
          </a:xfrm>
        </p:spPr>
        <p:txBody>
          <a:bodyPr>
            <a:normAutofit/>
          </a:bodyPr>
          <a:lstStyle>
            <a:lvl1pPr>
              <a:defRPr sz="2000"/>
            </a:lvl1pPr>
          </a:lstStyle>
          <a:p>
            <a:r>
              <a:rPr lang="en-US"/>
              <a:t>Add Professional Headshot</a:t>
            </a:r>
          </a:p>
        </p:txBody>
      </p:sp>
      <p:sp>
        <p:nvSpPr>
          <p:cNvPr id="18" name="Text Placeholder 12">
            <a:extLst>
              <a:ext uri="{FF2B5EF4-FFF2-40B4-BE49-F238E27FC236}">
                <a16:creationId xmlns:a16="http://schemas.microsoft.com/office/drawing/2014/main" id="{8D743DFD-4E31-D796-9861-99FD8BC3AECC}"/>
              </a:ext>
            </a:extLst>
          </p:cNvPr>
          <p:cNvSpPr>
            <a:spLocks noGrp="1"/>
          </p:cNvSpPr>
          <p:nvPr>
            <p:ph type="body" sz="quarter" idx="16" hasCustomPrompt="1"/>
          </p:nvPr>
        </p:nvSpPr>
        <p:spPr>
          <a:xfrm>
            <a:off x="8376409"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9" name="Text Placeholder 12">
            <a:extLst>
              <a:ext uri="{FF2B5EF4-FFF2-40B4-BE49-F238E27FC236}">
                <a16:creationId xmlns:a16="http://schemas.microsoft.com/office/drawing/2014/main" id="{D040C45D-E712-0B01-9620-03B7A6A8C2F2}"/>
              </a:ext>
            </a:extLst>
          </p:cNvPr>
          <p:cNvSpPr>
            <a:spLocks noGrp="1"/>
          </p:cNvSpPr>
          <p:nvPr>
            <p:ph type="body" sz="quarter" idx="17" hasCustomPrompt="1"/>
          </p:nvPr>
        </p:nvSpPr>
        <p:spPr>
          <a:xfrm>
            <a:off x="3110831"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20" name="Text Placeholder 12">
            <a:extLst>
              <a:ext uri="{FF2B5EF4-FFF2-40B4-BE49-F238E27FC236}">
                <a16:creationId xmlns:a16="http://schemas.microsoft.com/office/drawing/2014/main" id="{24107A6A-A59D-97D2-E016-0E5E67DFC599}"/>
              </a:ext>
            </a:extLst>
          </p:cNvPr>
          <p:cNvSpPr>
            <a:spLocks noGrp="1"/>
          </p:cNvSpPr>
          <p:nvPr>
            <p:ph type="body" sz="quarter" idx="18" hasCustomPrompt="1"/>
          </p:nvPr>
        </p:nvSpPr>
        <p:spPr>
          <a:xfrm>
            <a:off x="5743620" y="4620066"/>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21" name="Picture Placeholder 10">
            <a:extLst>
              <a:ext uri="{FF2B5EF4-FFF2-40B4-BE49-F238E27FC236}">
                <a16:creationId xmlns:a16="http://schemas.microsoft.com/office/drawing/2014/main" id="{C30D97D7-0D65-BEE9-FFD0-C9317271D6D9}"/>
              </a:ext>
            </a:extLst>
          </p:cNvPr>
          <p:cNvSpPr>
            <a:spLocks noGrp="1" noChangeAspect="1"/>
          </p:cNvSpPr>
          <p:nvPr>
            <p:ph type="pic" sz="quarter" idx="19" hasCustomPrompt="1"/>
          </p:nvPr>
        </p:nvSpPr>
        <p:spPr>
          <a:xfrm>
            <a:off x="3110831" y="1825625"/>
            <a:ext cx="1828800" cy="2743200"/>
          </a:xfrm>
        </p:spPr>
        <p:txBody>
          <a:bodyPr>
            <a:normAutofit/>
          </a:bodyPr>
          <a:lstStyle>
            <a:lvl1pPr>
              <a:defRPr sz="2000"/>
            </a:lvl1pPr>
          </a:lstStyle>
          <a:p>
            <a:r>
              <a:rPr lang="en-US"/>
              <a:t>Add Professional Headshot</a:t>
            </a:r>
          </a:p>
        </p:txBody>
      </p:sp>
      <p:sp>
        <p:nvSpPr>
          <p:cNvPr id="22" name="Picture Placeholder 10">
            <a:extLst>
              <a:ext uri="{FF2B5EF4-FFF2-40B4-BE49-F238E27FC236}">
                <a16:creationId xmlns:a16="http://schemas.microsoft.com/office/drawing/2014/main" id="{52EED177-EEAF-108D-8884-DE882B4CF2E5}"/>
              </a:ext>
            </a:extLst>
          </p:cNvPr>
          <p:cNvSpPr>
            <a:spLocks noGrp="1" noChangeAspect="1"/>
          </p:cNvSpPr>
          <p:nvPr>
            <p:ph type="pic" sz="quarter" idx="20" hasCustomPrompt="1"/>
          </p:nvPr>
        </p:nvSpPr>
        <p:spPr>
          <a:xfrm>
            <a:off x="5743620" y="1825625"/>
            <a:ext cx="1828800" cy="2743200"/>
          </a:xfrm>
        </p:spPr>
        <p:txBody>
          <a:bodyPr>
            <a:normAutofit/>
          </a:bodyPr>
          <a:lstStyle>
            <a:lvl1pPr>
              <a:defRPr sz="2000"/>
            </a:lvl1pPr>
          </a:lstStyle>
          <a:p>
            <a:r>
              <a:rPr lang="en-US"/>
              <a:t>Add Professional Headshot</a:t>
            </a:r>
          </a:p>
        </p:txBody>
      </p:sp>
    </p:spTree>
    <p:extLst>
      <p:ext uri="{BB962C8B-B14F-4D97-AF65-F5344CB8AC3E}">
        <p14:creationId xmlns:p14="http://schemas.microsoft.com/office/powerpoint/2010/main" val="21846809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484D-75B0-DFAD-9571-2EDEB762644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A5F7240-373D-E9E2-6F39-57D7722E78E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4BB6091E-E525-FA89-6062-56CF687F2E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C32289D-88ED-1848-7EC4-7B7756E619BA}"/>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Picture Placeholder 10">
            <a:extLst>
              <a:ext uri="{FF2B5EF4-FFF2-40B4-BE49-F238E27FC236}">
                <a16:creationId xmlns:a16="http://schemas.microsoft.com/office/drawing/2014/main" id="{DE8453E8-CBBC-762A-0B1F-273BC7BD6CBE}"/>
              </a:ext>
            </a:extLst>
          </p:cNvPr>
          <p:cNvSpPr>
            <a:spLocks noGrp="1" noChangeAspect="1"/>
          </p:cNvSpPr>
          <p:nvPr>
            <p:ph type="pic" sz="quarter" idx="13" hasCustomPrompt="1"/>
          </p:nvPr>
        </p:nvSpPr>
        <p:spPr>
          <a:xfrm>
            <a:off x="1391" y="1837089"/>
            <a:ext cx="1828800" cy="2743200"/>
          </a:xfrm>
        </p:spPr>
        <p:txBody>
          <a:bodyPr>
            <a:normAutofit/>
          </a:bodyPr>
          <a:lstStyle>
            <a:lvl1pPr>
              <a:defRPr sz="2000"/>
            </a:lvl1pPr>
          </a:lstStyle>
          <a:p>
            <a:r>
              <a:rPr lang="en-US"/>
              <a:t>Add Professional Headshot</a:t>
            </a:r>
          </a:p>
        </p:txBody>
      </p:sp>
      <p:sp>
        <p:nvSpPr>
          <p:cNvPr id="7" name="Text Placeholder 12">
            <a:extLst>
              <a:ext uri="{FF2B5EF4-FFF2-40B4-BE49-F238E27FC236}">
                <a16:creationId xmlns:a16="http://schemas.microsoft.com/office/drawing/2014/main" id="{BC024A8E-E65C-91F9-B044-F874BA470286}"/>
              </a:ext>
            </a:extLst>
          </p:cNvPr>
          <p:cNvSpPr>
            <a:spLocks noGrp="1"/>
          </p:cNvSpPr>
          <p:nvPr>
            <p:ph type="body" sz="quarter" idx="14" hasCustomPrompt="1"/>
          </p:nvPr>
        </p:nvSpPr>
        <p:spPr>
          <a:xfrm>
            <a:off x="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8" name="Picture Placeholder 10">
            <a:extLst>
              <a:ext uri="{FF2B5EF4-FFF2-40B4-BE49-F238E27FC236}">
                <a16:creationId xmlns:a16="http://schemas.microsoft.com/office/drawing/2014/main" id="{62B36441-D4DC-8305-5396-D1BE296A7123}"/>
              </a:ext>
            </a:extLst>
          </p:cNvPr>
          <p:cNvSpPr>
            <a:spLocks noGrp="1" noChangeAspect="1"/>
          </p:cNvSpPr>
          <p:nvPr>
            <p:ph type="pic" sz="quarter" idx="15" hasCustomPrompt="1"/>
          </p:nvPr>
        </p:nvSpPr>
        <p:spPr>
          <a:xfrm>
            <a:off x="8839200" y="1825625"/>
            <a:ext cx="1828800" cy="2743200"/>
          </a:xfrm>
        </p:spPr>
        <p:txBody>
          <a:bodyPr>
            <a:normAutofit/>
          </a:bodyPr>
          <a:lstStyle>
            <a:lvl1pPr>
              <a:defRPr sz="2000"/>
            </a:lvl1pPr>
          </a:lstStyle>
          <a:p>
            <a:r>
              <a:rPr lang="en-US"/>
              <a:t>Add Professional Headshot</a:t>
            </a:r>
          </a:p>
        </p:txBody>
      </p:sp>
      <p:sp>
        <p:nvSpPr>
          <p:cNvPr id="9" name="Text Placeholder 12">
            <a:extLst>
              <a:ext uri="{FF2B5EF4-FFF2-40B4-BE49-F238E27FC236}">
                <a16:creationId xmlns:a16="http://schemas.microsoft.com/office/drawing/2014/main" id="{A6E6DF15-BD4D-E29B-8E7C-4EB6DBC08BB3}"/>
              </a:ext>
            </a:extLst>
          </p:cNvPr>
          <p:cNvSpPr>
            <a:spLocks noGrp="1"/>
          </p:cNvSpPr>
          <p:nvPr>
            <p:ph type="body" sz="quarter" idx="16" hasCustomPrompt="1"/>
          </p:nvPr>
        </p:nvSpPr>
        <p:spPr>
          <a:xfrm>
            <a:off x="6629400"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10" name="Text Placeholder 12">
            <a:extLst>
              <a:ext uri="{FF2B5EF4-FFF2-40B4-BE49-F238E27FC236}">
                <a16:creationId xmlns:a16="http://schemas.microsoft.com/office/drawing/2014/main" id="{FE172D5F-59AE-F32F-D1CB-4EFD0175FC55}"/>
              </a:ext>
            </a:extLst>
          </p:cNvPr>
          <p:cNvSpPr>
            <a:spLocks noGrp="1"/>
          </p:cNvSpPr>
          <p:nvPr>
            <p:ph type="body" sz="quarter" idx="17" hasCustomPrompt="1"/>
          </p:nvPr>
        </p:nvSpPr>
        <p:spPr>
          <a:xfrm>
            <a:off x="2209800"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11" name="Text Placeholder 12">
            <a:extLst>
              <a:ext uri="{FF2B5EF4-FFF2-40B4-BE49-F238E27FC236}">
                <a16:creationId xmlns:a16="http://schemas.microsoft.com/office/drawing/2014/main" id="{2EEAB187-123E-4293-F85A-1BCBFBFF6590}"/>
              </a:ext>
            </a:extLst>
          </p:cNvPr>
          <p:cNvSpPr>
            <a:spLocks noGrp="1"/>
          </p:cNvSpPr>
          <p:nvPr>
            <p:ph type="body" sz="quarter" idx="18" hasCustomPrompt="1"/>
          </p:nvPr>
        </p:nvSpPr>
        <p:spPr>
          <a:xfrm>
            <a:off x="441960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12" name="Picture Placeholder 10">
            <a:extLst>
              <a:ext uri="{FF2B5EF4-FFF2-40B4-BE49-F238E27FC236}">
                <a16:creationId xmlns:a16="http://schemas.microsoft.com/office/drawing/2014/main" id="{C81BC737-4937-A161-DB48-F436A98167FC}"/>
              </a:ext>
            </a:extLst>
          </p:cNvPr>
          <p:cNvSpPr>
            <a:spLocks noGrp="1" noChangeAspect="1"/>
          </p:cNvSpPr>
          <p:nvPr>
            <p:ph type="pic" sz="quarter" idx="19" hasCustomPrompt="1"/>
          </p:nvPr>
        </p:nvSpPr>
        <p:spPr>
          <a:xfrm>
            <a:off x="2210843" y="2318425"/>
            <a:ext cx="1828800" cy="2743200"/>
          </a:xfrm>
        </p:spPr>
        <p:txBody>
          <a:bodyPr>
            <a:normAutofit/>
          </a:bodyPr>
          <a:lstStyle>
            <a:lvl1pPr>
              <a:defRPr sz="2000"/>
            </a:lvl1pPr>
          </a:lstStyle>
          <a:p>
            <a:r>
              <a:rPr lang="en-US"/>
              <a:t>Add Professional Headshot</a:t>
            </a:r>
          </a:p>
        </p:txBody>
      </p:sp>
      <p:sp>
        <p:nvSpPr>
          <p:cNvPr id="13" name="Picture Placeholder 10">
            <a:extLst>
              <a:ext uri="{FF2B5EF4-FFF2-40B4-BE49-F238E27FC236}">
                <a16:creationId xmlns:a16="http://schemas.microsoft.com/office/drawing/2014/main" id="{C76AEED3-3414-3E73-C9D8-F1854608125C}"/>
              </a:ext>
            </a:extLst>
          </p:cNvPr>
          <p:cNvSpPr>
            <a:spLocks noGrp="1" noChangeAspect="1"/>
          </p:cNvSpPr>
          <p:nvPr>
            <p:ph type="pic" sz="quarter" idx="20" hasCustomPrompt="1"/>
          </p:nvPr>
        </p:nvSpPr>
        <p:spPr>
          <a:xfrm>
            <a:off x="4420295" y="1825625"/>
            <a:ext cx="1828800" cy="2743200"/>
          </a:xfrm>
        </p:spPr>
        <p:txBody>
          <a:bodyPr>
            <a:normAutofit/>
          </a:bodyPr>
          <a:lstStyle>
            <a:lvl1pPr>
              <a:defRPr sz="2000"/>
            </a:lvl1pPr>
          </a:lstStyle>
          <a:p>
            <a:r>
              <a:rPr lang="en-US"/>
              <a:t>Add Professional Headshot</a:t>
            </a:r>
          </a:p>
        </p:txBody>
      </p:sp>
      <p:sp>
        <p:nvSpPr>
          <p:cNvPr id="14" name="Picture Placeholder 10">
            <a:extLst>
              <a:ext uri="{FF2B5EF4-FFF2-40B4-BE49-F238E27FC236}">
                <a16:creationId xmlns:a16="http://schemas.microsoft.com/office/drawing/2014/main" id="{99D47603-B850-C180-4CD1-4181324CE1B5}"/>
              </a:ext>
            </a:extLst>
          </p:cNvPr>
          <p:cNvSpPr>
            <a:spLocks noGrp="1" noChangeAspect="1"/>
          </p:cNvSpPr>
          <p:nvPr>
            <p:ph type="pic" sz="quarter" idx="21" hasCustomPrompt="1"/>
          </p:nvPr>
        </p:nvSpPr>
        <p:spPr>
          <a:xfrm>
            <a:off x="6629747" y="2318425"/>
            <a:ext cx="1828800" cy="2743200"/>
          </a:xfrm>
        </p:spPr>
        <p:txBody>
          <a:bodyPr>
            <a:normAutofit/>
          </a:bodyPr>
          <a:lstStyle>
            <a:lvl1pPr>
              <a:defRPr sz="2000"/>
            </a:lvl1pPr>
          </a:lstStyle>
          <a:p>
            <a:r>
              <a:rPr lang="en-US"/>
              <a:t>Add Professional Headshot</a:t>
            </a:r>
          </a:p>
        </p:txBody>
      </p:sp>
      <p:sp>
        <p:nvSpPr>
          <p:cNvPr id="15" name="Text Placeholder 12">
            <a:extLst>
              <a:ext uri="{FF2B5EF4-FFF2-40B4-BE49-F238E27FC236}">
                <a16:creationId xmlns:a16="http://schemas.microsoft.com/office/drawing/2014/main" id="{B7AC8A39-B642-D28D-3029-0323C84E2765}"/>
              </a:ext>
            </a:extLst>
          </p:cNvPr>
          <p:cNvSpPr>
            <a:spLocks noGrp="1"/>
          </p:cNvSpPr>
          <p:nvPr>
            <p:ph type="body" sz="quarter" idx="22" hasCustomPrompt="1"/>
          </p:nvPr>
        </p:nvSpPr>
        <p:spPr>
          <a:xfrm>
            <a:off x="8839200" y="46252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5 (alphabetically) and title</a:t>
            </a:r>
          </a:p>
        </p:txBody>
      </p:sp>
      <p:sp>
        <p:nvSpPr>
          <p:cNvPr id="18" name="Presenter Name">
            <a:extLst>
              <a:ext uri="{FF2B5EF4-FFF2-40B4-BE49-F238E27FC236}">
                <a16:creationId xmlns:a16="http://schemas.microsoft.com/office/drawing/2014/main" id="{C96C96E3-B0CD-13A2-B5A7-1E1EEA4B26C4}"/>
              </a:ext>
            </a:extLst>
          </p:cNvPr>
          <p:cNvSpPr>
            <a:spLocks noGrp="1"/>
          </p:cNvSpPr>
          <p:nvPr>
            <p:ph type="body" sz="quarter" idx="2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457248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 Person 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484D-75B0-DFAD-9571-2EDEB762644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A5F7240-373D-E9E2-6F39-57D7722E78E9}"/>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4BB6091E-E525-FA89-6062-56CF687F2E77}"/>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C32289D-88ED-1848-7EC4-7B7756E619BA}"/>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22" name="Picture Placeholder 10">
            <a:extLst>
              <a:ext uri="{FF2B5EF4-FFF2-40B4-BE49-F238E27FC236}">
                <a16:creationId xmlns:a16="http://schemas.microsoft.com/office/drawing/2014/main" id="{1D8E1B2E-BCD4-1B5E-7A1F-A240A27FA696}"/>
              </a:ext>
            </a:extLst>
          </p:cNvPr>
          <p:cNvSpPr>
            <a:spLocks noGrp="1" noChangeAspect="1"/>
          </p:cNvSpPr>
          <p:nvPr>
            <p:ph type="pic" sz="quarter" idx="13" hasCustomPrompt="1"/>
          </p:nvPr>
        </p:nvSpPr>
        <p:spPr>
          <a:xfrm>
            <a:off x="101234" y="1848553"/>
            <a:ext cx="1662545" cy="2493818"/>
          </a:xfrm>
        </p:spPr>
        <p:txBody>
          <a:bodyPr>
            <a:normAutofit/>
          </a:bodyPr>
          <a:lstStyle>
            <a:lvl1pPr>
              <a:defRPr sz="1600"/>
            </a:lvl1pPr>
          </a:lstStyle>
          <a:p>
            <a:r>
              <a:rPr lang="en-US"/>
              <a:t>Add Professional Headshot</a:t>
            </a:r>
          </a:p>
        </p:txBody>
      </p:sp>
      <p:sp>
        <p:nvSpPr>
          <p:cNvPr id="23" name="Text Placeholder 12">
            <a:extLst>
              <a:ext uri="{FF2B5EF4-FFF2-40B4-BE49-F238E27FC236}">
                <a16:creationId xmlns:a16="http://schemas.microsoft.com/office/drawing/2014/main" id="{B0427A11-E489-76C8-B850-8CD804014C3E}"/>
              </a:ext>
            </a:extLst>
          </p:cNvPr>
          <p:cNvSpPr>
            <a:spLocks noGrp="1"/>
          </p:cNvSpPr>
          <p:nvPr>
            <p:ph type="body" sz="quarter" idx="14" hasCustomPrompt="1"/>
          </p:nvPr>
        </p:nvSpPr>
        <p:spPr>
          <a:xfrm>
            <a:off x="18106"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1 (alphabetically) and title</a:t>
            </a:r>
          </a:p>
        </p:txBody>
      </p:sp>
      <p:sp>
        <p:nvSpPr>
          <p:cNvPr id="24" name="Text Placeholder 12">
            <a:extLst>
              <a:ext uri="{FF2B5EF4-FFF2-40B4-BE49-F238E27FC236}">
                <a16:creationId xmlns:a16="http://schemas.microsoft.com/office/drawing/2014/main" id="{5C79CF78-D566-F134-E97D-D3F4FC3AB58D}"/>
              </a:ext>
            </a:extLst>
          </p:cNvPr>
          <p:cNvSpPr>
            <a:spLocks noGrp="1"/>
          </p:cNvSpPr>
          <p:nvPr>
            <p:ph type="body" sz="quarter" idx="16" hasCustomPrompt="1"/>
          </p:nvPr>
        </p:nvSpPr>
        <p:spPr>
          <a:xfrm>
            <a:off x="1794973" y="5118097"/>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2 (alphabetically) and title</a:t>
            </a:r>
          </a:p>
        </p:txBody>
      </p:sp>
      <p:sp>
        <p:nvSpPr>
          <p:cNvPr id="25" name="Text Placeholder 12">
            <a:extLst>
              <a:ext uri="{FF2B5EF4-FFF2-40B4-BE49-F238E27FC236}">
                <a16:creationId xmlns:a16="http://schemas.microsoft.com/office/drawing/2014/main" id="{79E56571-FFA9-714A-2BDF-EEB36AF8E682}"/>
              </a:ext>
            </a:extLst>
          </p:cNvPr>
          <p:cNvSpPr>
            <a:spLocks noGrp="1"/>
          </p:cNvSpPr>
          <p:nvPr>
            <p:ph type="body" sz="quarter" idx="17" hasCustomPrompt="1"/>
          </p:nvPr>
        </p:nvSpPr>
        <p:spPr>
          <a:xfrm>
            <a:off x="3571840"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3 (alphabetically) and title</a:t>
            </a:r>
          </a:p>
        </p:txBody>
      </p:sp>
      <p:sp>
        <p:nvSpPr>
          <p:cNvPr id="26" name="Picture Placeholder 10">
            <a:extLst>
              <a:ext uri="{FF2B5EF4-FFF2-40B4-BE49-F238E27FC236}">
                <a16:creationId xmlns:a16="http://schemas.microsoft.com/office/drawing/2014/main" id="{4BABA88D-1C6B-89EE-C4CE-C1958434862F}"/>
              </a:ext>
            </a:extLst>
          </p:cNvPr>
          <p:cNvSpPr>
            <a:spLocks noGrp="1" noChangeAspect="1"/>
          </p:cNvSpPr>
          <p:nvPr>
            <p:ph type="pic" sz="quarter" idx="18" hasCustomPrompt="1"/>
          </p:nvPr>
        </p:nvSpPr>
        <p:spPr>
          <a:xfrm>
            <a:off x="1862815" y="2561633"/>
            <a:ext cx="1662545" cy="2493818"/>
          </a:xfrm>
        </p:spPr>
        <p:txBody>
          <a:bodyPr>
            <a:normAutofit/>
          </a:bodyPr>
          <a:lstStyle>
            <a:lvl1pPr>
              <a:defRPr sz="1600"/>
            </a:lvl1pPr>
          </a:lstStyle>
          <a:p>
            <a:r>
              <a:rPr lang="en-US"/>
              <a:t>Add Professional Headshot</a:t>
            </a:r>
          </a:p>
        </p:txBody>
      </p:sp>
      <p:sp>
        <p:nvSpPr>
          <p:cNvPr id="27" name="Picture Placeholder 10">
            <a:extLst>
              <a:ext uri="{FF2B5EF4-FFF2-40B4-BE49-F238E27FC236}">
                <a16:creationId xmlns:a16="http://schemas.microsoft.com/office/drawing/2014/main" id="{F2C1A70A-C4EA-7EFE-D2A3-4959BFA718A1}"/>
              </a:ext>
            </a:extLst>
          </p:cNvPr>
          <p:cNvSpPr>
            <a:spLocks noGrp="1" noChangeAspect="1"/>
          </p:cNvSpPr>
          <p:nvPr>
            <p:ph type="pic" sz="quarter" idx="19" hasCustomPrompt="1"/>
          </p:nvPr>
        </p:nvSpPr>
        <p:spPr>
          <a:xfrm>
            <a:off x="3624396" y="1848553"/>
            <a:ext cx="1662545" cy="2493818"/>
          </a:xfrm>
        </p:spPr>
        <p:txBody>
          <a:bodyPr>
            <a:normAutofit/>
          </a:bodyPr>
          <a:lstStyle>
            <a:lvl1pPr>
              <a:defRPr sz="1600"/>
            </a:lvl1pPr>
          </a:lstStyle>
          <a:p>
            <a:r>
              <a:rPr lang="en-US"/>
              <a:t>Add Professional Headshot</a:t>
            </a:r>
          </a:p>
        </p:txBody>
      </p:sp>
      <p:sp>
        <p:nvSpPr>
          <p:cNvPr id="28" name="Text Placeholder 12">
            <a:extLst>
              <a:ext uri="{FF2B5EF4-FFF2-40B4-BE49-F238E27FC236}">
                <a16:creationId xmlns:a16="http://schemas.microsoft.com/office/drawing/2014/main" id="{CBF839EA-4F79-2FD7-FEF0-789E8998DA8E}"/>
              </a:ext>
            </a:extLst>
          </p:cNvPr>
          <p:cNvSpPr>
            <a:spLocks noGrp="1"/>
          </p:cNvSpPr>
          <p:nvPr>
            <p:ph type="body" sz="quarter" idx="20" hasCustomPrompt="1"/>
          </p:nvPr>
        </p:nvSpPr>
        <p:spPr>
          <a:xfrm>
            <a:off x="5348707" y="5118097"/>
            <a:ext cx="1752368"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4 (alphabetically) and title</a:t>
            </a:r>
          </a:p>
        </p:txBody>
      </p:sp>
      <p:sp>
        <p:nvSpPr>
          <p:cNvPr id="29" name="Picture Placeholder 10">
            <a:extLst>
              <a:ext uri="{FF2B5EF4-FFF2-40B4-BE49-F238E27FC236}">
                <a16:creationId xmlns:a16="http://schemas.microsoft.com/office/drawing/2014/main" id="{A95B723B-807E-C065-0F81-3D1C0EC941A6}"/>
              </a:ext>
            </a:extLst>
          </p:cNvPr>
          <p:cNvSpPr>
            <a:spLocks noGrp="1" noChangeAspect="1"/>
          </p:cNvSpPr>
          <p:nvPr>
            <p:ph type="pic" sz="quarter" idx="21" hasCustomPrompt="1"/>
          </p:nvPr>
        </p:nvSpPr>
        <p:spPr>
          <a:xfrm>
            <a:off x="5385977" y="2561633"/>
            <a:ext cx="1662545" cy="2493818"/>
          </a:xfrm>
        </p:spPr>
        <p:txBody>
          <a:bodyPr>
            <a:normAutofit/>
          </a:bodyPr>
          <a:lstStyle>
            <a:lvl1pPr>
              <a:defRPr sz="1600"/>
            </a:lvl1pPr>
          </a:lstStyle>
          <a:p>
            <a:r>
              <a:rPr lang="en-US"/>
              <a:t>Add Professional Headshot</a:t>
            </a:r>
          </a:p>
        </p:txBody>
      </p:sp>
      <p:sp>
        <p:nvSpPr>
          <p:cNvPr id="30" name="Text Placeholder 12">
            <a:extLst>
              <a:ext uri="{FF2B5EF4-FFF2-40B4-BE49-F238E27FC236}">
                <a16:creationId xmlns:a16="http://schemas.microsoft.com/office/drawing/2014/main" id="{BC79114B-5EAE-5757-C733-ACB50F13D1C0}"/>
              </a:ext>
            </a:extLst>
          </p:cNvPr>
          <p:cNvSpPr>
            <a:spLocks noGrp="1"/>
          </p:cNvSpPr>
          <p:nvPr>
            <p:ph type="body" sz="quarter" idx="22" hasCustomPrompt="1"/>
          </p:nvPr>
        </p:nvSpPr>
        <p:spPr>
          <a:xfrm>
            <a:off x="7049142" y="4404703"/>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5 (alphabetically) and title</a:t>
            </a:r>
          </a:p>
        </p:txBody>
      </p:sp>
      <p:sp>
        <p:nvSpPr>
          <p:cNvPr id="31" name="Picture Placeholder 10">
            <a:extLst>
              <a:ext uri="{FF2B5EF4-FFF2-40B4-BE49-F238E27FC236}">
                <a16:creationId xmlns:a16="http://schemas.microsoft.com/office/drawing/2014/main" id="{19589FF4-B37C-F56C-464A-13E3B952E9D2}"/>
              </a:ext>
            </a:extLst>
          </p:cNvPr>
          <p:cNvSpPr>
            <a:spLocks noGrp="1" noChangeAspect="1"/>
          </p:cNvSpPr>
          <p:nvPr>
            <p:ph type="pic" sz="quarter" idx="23" hasCustomPrompt="1"/>
          </p:nvPr>
        </p:nvSpPr>
        <p:spPr>
          <a:xfrm>
            <a:off x="7147558" y="1848553"/>
            <a:ext cx="1662545" cy="2493818"/>
          </a:xfrm>
        </p:spPr>
        <p:txBody>
          <a:bodyPr>
            <a:normAutofit/>
          </a:bodyPr>
          <a:lstStyle>
            <a:lvl1pPr>
              <a:defRPr sz="1600"/>
            </a:lvl1pPr>
          </a:lstStyle>
          <a:p>
            <a:r>
              <a:rPr lang="en-US"/>
              <a:t>Add Professional Headshot</a:t>
            </a:r>
          </a:p>
        </p:txBody>
      </p:sp>
      <p:sp>
        <p:nvSpPr>
          <p:cNvPr id="32" name="Text Placeholder 12">
            <a:extLst>
              <a:ext uri="{FF2B5EF4-FFF2-40B4-BE49-F238E27FC236}">
                <a16:creationId xmlns:a16="http://schemas.microsoft.com/office/drawing/2014/main" id="{30E0E8A6-846A-3170-EC7E-5087CFC73439}"/>
              </a:ext>
            </a:extLst>
          </p:cNvPr>
          <p:cNvSpPr>
            <a:spLocks noGrp="1"/>
          </p:cNvSpPr>
          <p:nvPr>
            <p:ph type="body" sz="quarter" idx="24" hasCustomPrompt="1"/>
          </p:nvPr>
        </p:nvSpPr>
        <p:spPr>
          <a:xfrm>
            <a:off x="8826011" y="5115519"/>
            <a:ext cx="1828800" cy="840230"/>
          </a:xfrm>
          <a:noFill/>
        </p:spPr>
        <p:txBody>
          <a:bodyPr wrap="square" rtlCol="0">
            <a:spAutoFit/>
          </a:bodyPr>
          <a:lstStyle>
            <a:lvl1pPr marL="0" indent="0">
              <a:spcBef>
                <a:spcPts val="0"/>
              </a:spcBef>
              <a:buNone/>
              <a:defRPr lang="en-US" sz="1800" i="0" dirty="0">
                <a:latin typeface="+mn-lt"/>
                <a:cs typeface="+mn-cs"/>
              </a:defRPr>
            </a:lvl1pPr>
          </a:lstStyle>
          <a:p>
            <a:pPr marL="0" lvl="0"/>
            <a:r>
              <a:rPr lang="en-US"/>
              <a:t>Name 6 (alphabetically) and title</a:t>
            </a:r>
          </a:p>
        </p:txBody>
      </p:sp>
      <p:sp>
        <p:nvSpPr>
          <p:cNvPr id="33" name="Picture Placeholder 10">
            <a:extLst>
              <a:ext uri="{FF2B5EF4-FFF2-40B4-BE49-F238E27FC236}">
                <a16:creationId xmlns:a16="http://schemas.microsoft.com/office/drawing/2014/main" id="{BAD7F5E1-9EE1-E679-472C-9418E5102A8A}"/>
              </a:ext>
            </a:extLst>
          </p:cNvPr>
          <p:cNvSpPr>
            <a:spLocks noGrp="1" noChangeAspect="1"/>
          </p:cNvSpPr>
          <p:nvPr>
            <p:ph type="pic" sz="quarter" idx="25" hasCustomPrompt="1"/>
          </p:nvPr>
        </p:nvSpPr>
        <p:spPr>
          <a:xfrm>
            <a:off x="8909139" y="2561633"/>
            <a:ext cx="1662545" cy="2493818"/>
          </a:xfrm>
        </p:spPr>
        <p:txBody>
          <a:bodyPr>
            <a:normAutofit/>
          </a:bodyPr>
          <a:lstStyle>
            <a:lvl1pPr>
              <a:defRPr sz="1600"/>
            </a:lvl1pPr>
          </a:lstStyle>
          <a:p>
            <a:r>
              <a:rPr lang="en-US"/>
              <a:t>Add Professional Headshot</a:t>
            </a:r>
          </a:p>
        </p:txBody>
      </p:sp>
      <p:sp>
        <p:nvSpPr>
          <p:cNvPr id="34" name="Presenter Name">
            <a:extLst>
              <a:ext uri="{FF2B5EF4-FFF2-40B4-BE49-F238E27FC236}">
                <a16:creationId xmlns:a16="http://schemas.microsoft.com/office/drawing/2014/main" id="{AF30E33B-930D-CF3D-D3C0-74F77A6F8F29}"/>
              </a:ext>
            </a:extLst>
          </p:cNvPr>
          <p:cNvSpPr>
            <a:spLocks noGrp="1"/>
          </p:cNvSpPr>
          <p:nvPr>
            <p:ph type="body" sz="quarter" idx="26"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524446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013D-E11D-7D85-2803-940D40ABA7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E6B227-77F6-F903-0433-52B497AC3E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51C20-94ED-C52B-BF18-06E11E3AE4F3}"/>
              </a:ext>
            </a:extLst>
          </p:cNvPr>
          <p:cNvSpPr>
            <a:spLocks noGrp="1"/>
          </p:cNvSpPr>
          <p:nvPr>
            <p:ph type="dt" sz="half" idx="10"/>
          </p:nvPr>
        </p:nvSpPr>
        <p:spPr/>
        <p:txBody>
          <a:bodyPr/>
          <a:lstStyle/>
          <a:p>
            <a:fld id="{F6E8E08A-983D-44BD-BC77-5996E1FF84E3}" type="datetime1">
              <a:rPr lang="en-US" smtClean="0"/>
              <a:t>4/3/25</a:t>
            </a:fld>
            <a:endParaRPr lang="en-US"/>
          </a:p>
        </p:txBody>
      </p:sp>
      <p:sp>
        <p:nvSpPr>
          <p:cNvPr id="5" name="Footer Placeholder 4">
            <a:extLst>
              <a:ext uri="{FF2B5EF4-FFF2-40B4-BE49-F238E27FC236}">
                <a16:creationId xmlns:a16="http://schemas.microsoft.com/office/drawing/2014/main" id="{5D086604-7EC2-424F-7C3E-B15C4C914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17F3E-E38F-5697-08AC-235D42856C8E}"/>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7" name="Presenter Name">
            <a:extLst>
              <a:ext uri="{FF2B5EF4-FFF2-40B4-BE49-F238E27FC236}">
                <a16:creationId xmlns:a16="http://schemas.microsoft.com/office/drawing/2014/main" id="{7A0BBAE9-3577-F76B-80FB-7C744085F244}"/>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4968369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975DA2-3130-79FA-8AA3-AB7D711B5C6C}"/>
              </a:ext>
            </a:extLst>
          </p:cNvPr>
          <p:cNvSpPr>
            <a:spLocks noGrp="1"/>
          </p:cNvSpPr>
          <p:nvPr>
            <p:ph type="title" orient="vert"/>
          </p:nvPr>
        </p:nvSpPr>
        <p:spPr>
          <a:xfrm>
            <a:off x="8724900" y="457199"/>
            <a:ext cx="1485900" cy="571976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9D9BD8-6388-290A-CAA1-5902B1FDD653}"/>
              </a:ext>
            </a:extLst>
          </p:cNvPr>
          <p:cNvSpPr>
            <a:spLocks noGrp="1"/>
          </p:cNvSpPr>
          <p:nvPr>
            <p:ph type="body" orient="vert" idx="1"/>
          </p:nvPr>
        </p:nvSpPr>
        <p:spPr>
          <a:xfrm>
            <a:off x="533400" y="457199"/>
            <a:ext cx="80391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E0C36-4F2A-8C8D-B2E2-7DF93EAAD6ED}"/>
              </a:ext>
            </a:extLst>
          </p:cNvPr>
          <p:cNvSpPr>
            <a:spLocks noGrp="1"/>
          </p:cNvSpPr>
          <p:nvPr>
            <p:ph type="dt" sz="half" idx="10"/>
          </p:nvPr>
        </p:nvSpPr>
        <p:spPr/>
        <p:txBody>
          <a:bodyPr/>
          <a:lstStyle/>
          <a:p>
            <a:fld id="{B1F65DCD-D3B6-45A9-BAD9-0920F2B89E9B}" type="datetime1">
              <a:rPr lang="en-US" smtClean="0"/>
              <a:t>4/3/25</a:t>
            </a:fld>
            <a:endParaRPr lang="en-US"/>
          </a:p>
        </p:txBody>
      </p:sp>
      <p:sp>
        <p:nvSpPr>
          <p:cNvPr id="5" name="Footer Placeholder 4">
            <a:extLst>
              <a:ext uri="{FF2B5EF4-FFF2-40B4-BE49-F238E27FC236}">
                <a16:creationId xmlns:a16="http://schemas.microsoft.com/office/drawing/2014/main" id="{099837C9-56F0-7646-B3AD-016D8BA58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FFF56-17AE-C3B9-4F61-EAB405AD54BF}"/>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7" name="Presenter Name">
            <a:extLst>
              <a:ext uri="{FF2B5EF4-FFF2-40B4-BE49-F238E27FC236}">
                <a16:creationId xmlns:a16="http://schemas.microsoft.com/office/drawing/2014/main" id="{AE307BD0-0BCB-382D-C0ED-58F7444EEDE1}"/>
              </a:ext>
            </a:extLst>
          </p:cNvPr>
          <p:cNvSpPr>
            <a:spLocks noGrp="1"/>
          </p:cNvSpPr>
          <p:nvPr>
            <p:ph type="body" sz="quarter" idx="21"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268708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10644-3B8A-CF5C-DF60-733B80B02D76}"/>
              </a:ext>
            </a:extLst>
          </p:cNvPr>
          <p:cNvSpPr>
            <a:spLocks noGrp="1"/>
          </p:cNvSpPr>
          <p:nvPr>
            <p:ph type="dt" sz="half" idx="10"/>
          </p:nvPr>
        </p:nvSpPr>
        <p:spPr/>
        <p:txBody>
          <a:bodyPr/>
          <a:lstStyle/>
          <a:p>
            <a:fld id="{929B2B25-4C46-450F-9A77-2133EFC18ABC}" type="datetime1">
              <a:rPr lang="en-US" smtClean="0"/>
              <a:t>4/3/25</a:t>
            </a:fld>
            <a:endParaRPr lang="en-US"/>
          </a:p>
        </p:txBody>
      </p:sp>
      <p:sp>
        <p:nvSpPr>
          <p:cNvPr id="3" name="Footer Placeholder 2">
            <a:extLst>
              <a:ext uri="{FF2B5EF4-FFF2-40B4-BE49-F238E27FC236}">
                <a16:creationId xmlns:a16="http://schemas.microsoft.com/office/drawing/2014/main" id="{5E7A913D-4A29-B0E5-637A-2E70970DDC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3D91DF-63D5-B388-6E46-E6DBF29DEC1C}"/>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5" name="Presenter Name">
            <a:extLst>
              <a:ext uri="{FF2B5EF4-FFF2-40B4-BE49-F238E27FC236}">
                <a16:creationId xmlns:a16="http://schemas.microsoft.com/office/drawing/2014/main" id="{7E343F05-C89D-FDBA-51C8-F4F6A383D49C}"/>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32296050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4D9037-ADAB-8085-352B-DE66C3EA053E}"/>
              </a:ext>
            </a:extLst>
          </p:cNvPr>
          <p:cNvSpPr>
            <a:spLocks noGrp="1"/>
          </p:cNvSpPr>
          <p:nvPr>
            <p:ph sz="half" idx="1"/>
          </p:nvPr>
        </p:nvSpPr>
        <p:spPr>
          <a:xfrm>
            <a:off x="457200" y="1825625"/>
            <a:ext cx="4800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54518B-56FB-8FD2-DA9E-5CE9126A83E4}"/>
              </a:ext>
            </a:extLst>
          </p:cNvPr>
          <p:cNvSpPr>
            <a:spLocks noGrp="1"/>
          </p:cNvSpPr>
          <p:nvPr>
            <p:ph sz="half" idx="2"/>
          </p:nvPr>
        </p:nvSpPr>
        <p:spPr>
          <a:xfrm>
            <a:off x="5410200" y="1825625"/>
            <a:ext cx="480059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3A4728-E11D-C599-779B-8695FED216C5}"/>
              </a:ext>
            </a:extLst>
          </p:cNvPr>
          <p:cNvSpPr>
            <a:spLocks noGrp="1"/>
          </p:cNvSpPr>
          <p:nvPr>
            <p:ph type="dt" sz="half" idx="10"/>
          </p:nvPr>
        </p:nvSpPr>
        <p:spPr/>
        <p:txBody>
          <a:bodyPr/>
          <a:lstStyle/>
          <a:p>
            <a:fld id="{C43C6DE3-6513-4E4E-8BB2-D659B8561C1D}" type="datetime1">
              <a:rPr lang="en-US" smtClean="0"/>
              <a:t>4/3/25</a:t>
            </a:fld>
            <a:endParaRPr lang="en-US"/>
          </a:p>
        </p:txBody>
      </p:sp>
      <p:sp>
        <p:nvSpPr>
          <p:cNvPr id="6" name="Footer Placeholder 5">
            <a:extLst>
              <a:ext uri="{FF2B5EF4-FFF2-40B4-BE49-F238E27FC236}">
                <a16:creationId xmlns:a16="http://schemas.microsoft.com/office/drawing/2014/main" id="{2E3585BE-C022-C9DC-49C5-FFBFB6A34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749ED9-CDC5-E36A-55F4-5D15C6F8DFE0}"/>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Title 7">
            <a:extLst>
              <a:ext uri="{FF2B5EF4-FFF2-40B4-BE49-F238E27FC236}">
                <a16:creationId xmlns:a16="http://schemas.microsoft.com/office/drawing/2014/main" id="{E69D1EE4-2F42-D665-568F-C40F6D2BAD5E}"/>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1F8FD128-C8BB-33CC-4916-27BBF51B48B2}"/>
              </a:ext>
            </a:extLst>
          </p:cNvPr>
          <p:cNvCxnSpPr>
            <a:cxnSpLocks/>
          </p:cNvCxnSpPr>
          <p:nvPr userDrawn="1"/>
        </p:nvCxnSpPr>
        <p:spPr>
          <a:xfrm>
            <a:off x="5333999" y="-3051208"/>
            <a:ext cx="0" cy="193467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Presenter Name">
            <a:extLst>
              <a:ext uri="{FF2B5EF4-FFF2-40B4-BE49-F238E27FC236}">
                <a16:creationId xmlns:a16="http://schemas.microsoft.com/office/drawing/2014/main" id="{B5FE9C6D-076C-ADCC-E2DB-A378AD22D30C}"/>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81850932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696F-0C7F-0B3E-DB59-5B4E1592A65A}"/>
              </a:ext>
            </a:extLst>
          </p:cNvPr>
          <p:cNvSpPr>
            <a:spLocks noGrp="1"/>
          </p:cNvSpPr>
          <p:nvPr>
            <p:ph type="title"/>
          </p:nvPr>
        </p:nvSpPr>
        <p:spPr>
          <a:xfrm>
            <a:off x="457200" y="1709738"/>
            <a:ext cx="9753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9318D8-C4F5-5C4F-5269-73F9EE5F2D1E}"/>
              </a:ext>
            </a:extLst>
          </p:cNvPr>
          <p:cNvSpPr>
            <a:spLocks noGrp="1"/>
          </p:cNvSpPr>
          <p:nvPr>
            <p:ph type="body" idx="1"/>
          </p:nvPr>
        </p:nvSpPr>
        <p:spPr>
          <a:xfrm>
            <a:off x="457200" y="4589463"/>
            <a:ext cx="9753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95D8B8-AACF-0881-CBBA-819314DBCE92}"/>
              </a:ext>
            </a:extLst>
          </p:cNvPr>
          <p:cNvSpPr>
            <a:spLocks noGrp="1"/>
          </p:cNvSpPr>
          <p:nvPr>
            <p:ph type="dt" sz="half" idx="10"/>
          </p:nvPr>
        </p:nvSpPr>
        <p:spPr/>
        <p:txBody>
          <a:bodyPr/>
          <a:lstStyle/>
          <a:p>
            <a:fld id="{5F23EF83-B79C-4740-BB26-B613C0063844}" type="datetime1">
              <a:rPr lang="en-US" smtClean="0"/>
              <a:t>4/3/25</a:t>
            </a:fld>
            <a:endParaRPr lang="en-US"/>
          </a:p>
        </p:txBody>
      </p:sp>
      <p:sp>
        <p:nvSpPr>
          <p:cNvPr id="5" name="Footer Placeholder 4">
            <a:extLst>
              <a:ext uri="{FF2B5EF4-FFF2-40B4-BE49-F238E27FC236}">
                <a16:creationId xmlns:a16="http://schemas.microsoft.com/office/drawing/2014/main" id="{1D761B15-8BBD-C67E-35C3-C8BB99FE8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76B55-13F3-0D7F-F043-156EC1431172}"/>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8" name="Presenter Name">
            <a:extLst>
              <a:ext uri="{FF2B5EF4-FFF2-40B4-BE49-F238E27FC236}">
                <a16:creationId xmlns:a16="http://schemas.microsoft.com/office/drawing/2014/main" id="{BD6FF55C-ABDB-FD2C-B8E9-9631A6BBDAB9}"/>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45696706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1D92-62DF-FCFD-0644-D1C3790DAB9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C0A78D7-EED6-2C67-6327-89C498FD8C0D}"/>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7FFF51CE-0386-1090-DE48-BAB23FBFE3E5}"/>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4DCB8830-4250-A8EC-8BA2-F5301176E924}"/>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7" name="Content Placeholder 6">
            <a:extLst>
              <a:ext uri="{FF2B5EF4-FFF2-40B4-BE49-F238E27FC236}">
                <a16:creationId xmlns:a16="http://schemas.microsoft.com/office/drawing/2014/main" id="{C9E974E3-D274-99AB-E3C6-285FDAC447D2}"/>
              </a:ext>
            </a:extLst>
          </p:cNvPr>
          <p:cNvSpPr>
            <a:spLocks noGrp="1"/>
          </p:cNvSpPr>
          <p:nvPr>
            <p:ph sz="quarter" idx="13"/>
          </p:nvPr>
        </p:nvSpPr>
        <p:spPr>
          <a:xfrm>
            <a:off x="457200" y="1824228"/>
            <a:ext cx="327660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FE6C0C42-C56C-8FF5-CBF8-33C5F645ABC2}"/>
              </a:ext>
            </a:extLst>
          </p:cNvPr>
          <p:cNvSpPr>
            <a:spLocks noGrp="1"/>
          </p:cNvSpPr>
          <p:nvPr>
            <p:ph sz="quarter" idx="14"/>
          </p:nvPr>
        </p:nvSpPr>
        <p:spPr>
          <a:xfrm>
            <a:off x="3886201" y="1824228"/>
            <a:ext cx="6324599"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resenter Name">
            <a:extLst>
              <a:ext uri="{FF2B5EF4-FFF2-40B4-BE49-F238E27FC236}">
                <a16:creationId xmlns:a16="http://schemas.microsoft.com/office/drawing/2014/main" id="{1C128E9A-0D87-EF17-F682-D0E81B571FF3}"/>
              </a:ext>
            </a:extLst>
          </p:cNvPr>
          <p:cNvSpPr>
            <a:spLocks noGrp="1"/>
          </p:cNvSpPr>
          <p:nvPr>
            <p:ph type="body" sz="quarter" idx="15"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80493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wo-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D848-AA9B-8FB0-CADD-BCEA05A88B5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209B783-37ED-5ED6-BB35-17CC399A3A1A}"/>
              </a:ext>
            </a:extLst>
          </p:cNvPr>
          <p:cNvSpPr>
            <a:spLocks noGrp="1"/>
          </p:cNvSpPr>
          <p:nvPr>
            <p:ph type="sldNum" sz="quarter" idx="10"/>
          </p:nvPr>
        </p:nvSpPr>
        <p:spPr/>
        <p:txBody>
          <a:bodyPr/>
          <a:lstStyle/>
          <a:p>
            <a:fld id="{72E20F18-833A-4542-A439-FC39BC210022}" type="slidenum">
              <a:rPr lang="en-US" smtClean="0"/>
              <a:pPr/>
              <a:t>‹#›</a:t>
            </a:fld>
            <a:endParaRPr lang="en-US"/>
          </a:p>
        </p:txBody>
      </p:sp>
      <p:sp>
        <p:nvSpPr>
          <p:cNvPr id="4" name="Footer Placeholder 3">
            <a:extLst>
              <a:ext uri="{FF2B5EF4-FFF2-40B4-BE49-F238E27FC236}">
                <a16:creationId xmlns:a16="http://schemas.microsoft.com/office/drawing/2014/main" id="{D0A1BAE3-6BA1-679E-E99F-804B7E32A711}"/>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CE13E03-447D-2694-875C-4200B4FE772F}"/>
              </a:ext>
            </a:extLst>
          </p:cNvPr>
          <p:cNvSpPr>
            <a:spLocks noGrp="1"/>
          </p:cNvSpPr>
          <p:nvPr>
            <p:ph type="dt" sz="half" idx="12"/>
          </p:nvPr>
        </p:nvSpPr>
        <p:spPr/>
        <p:txBody>
          <a:bodyPr/>
          <a:lstStyle/>
          <a:p>
            <a:fld id="{40711C0D-6AE8-47B7-9D02-2C83FBE968D2}" type="datetime1">
              <a:rPr lang="en-US" smtClean="0"/>
              <a:pPr/>
              <a:t>4/3/25</a:t>
            </a:fld>
            <a:endParaRPr lang="en-US"/>
          </a:p>
        </p:txBody>
      </p:sp>
      <p:sp>
        <p:nvSpPr>
          <p:cNvPr id="6" name="Content Placeholder 6">
            <a:extLst>
              <a:ext uri="{FF2B5EF4-FFF2-40B4-BE49-F238E27FC236}">
                <a16:creationId xmlns:a16="http://schemas.microsoft.com/office/drawing/2014/main" id="{F2BE2D1C-7663-B5FF-B650-9743B661F2A7}"/>
              </a:ext>
            </a:extLst>
          </p:cNvPr>
          <p:cNvSpPr>
            <a:spLocks noGrp="1"/>
          </p:cNvSpPr>
          <p:nvPr>
            <p:ph sz="quarter" idx="13"/>
          </p:nvPr>
        </p:nvSpPr>
        <p:spPr>
          <a:xfrm>
            <a:off x="6918950" y="1824228"/>
            <a:ext cx="329185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30B837F9-BA2E-F663-E3AE-D491E45B19AE}"/>
              </a:ext>
            </a:extLst>
          </p:cNvPr>
          <p:cNvSpPr>
            <a:spLocks noGrp="1"/>
          </p:cNvSpPr>
          <p:nvPr>
            <p:ph sz="quarter" idx="14"/>
          </p:nvPr>
        </p:nvSpPr>
        <p:spPr>
          <a:xfrm>
            <a:off x="457200" y="1824228"/>
            <a:ext cx="6324599"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resenter Name">
            <a:extLst>
              <a:ext uri="{FF2B5EF4-FFF2-40B4-BE49-F238E27FC236}">
                <a16:creationId xmlns:a16="http://schemas.microsoft.com/office/drawing/2014/main" id="{CF44F5B7-81BB-2647-A79F-4394E91B2B5E}"/>
              </a:ext>
            </a:extLst>
          </p:cNvPr>
          <p:cNvSpPr>
            <a:spLocks noGrp="1"/>
          </p:cNvSpPr>
          <p:nvPr>
            <p:ph type="body" sz="quarter" idx="15"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3173141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6FC93A-3F03-E106-E668-634D6E315EE9}"/>
              </a:ext>
            </a:extLst>
          </p:cNvPr>
          <p:cNvSpPr>
            <a:spLocks noGrp="1"/>
          </p:cNvSpPr>
          <p:nvPr>
            <p:ph type="body" idx="1"/>
          </p:nvPr>
        </p:nvSpPr>
        <p:spPr>
          <a:xfrm>
            <a:off x="457200" y="1417476"/>
            <a:ext cx="48005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948635-A747-9049-D322-D000DBF66BC5}"/>
              </a:ext>
            </a:extLst>
          </p:cNvPr>
          <p:cNvSpPr>
            <a:spLocks noGrp="1"/>
          </p:cNvSpPr>
          <p:nvPr>
            <p:ph sz="half" idx="2"/>
          </p:nvPr>
        </p:nvSpPr>
        <p:spPr>
          <a:xfrm>
            <a:off x="457200" y="2241389"/>
            <a:ext cx="4800599" cy="3930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2E98FB-2462-90EB-83FC-1124D8E175DF}"/>
              </a:ext>
            </a:extLst>
          </p:cNvPr>
          <p:cNvSpPr>
            <a:spLocks noGrp="1"/>
          </p:cNvSpPr>
          <p:nvPr>
            <p:ph type="body" sz="quarter" idx="3"/>
          </p:nvPr>
        </p:nvSpPr>
        <p:spPr>
          <a:xfrm>
            <a:off x="5410199" y="1417476"/>
            <a:ext cx="48005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F2581-9EE0-E644-3F64-9852F78A2D01}"/>
              </a:ext>
            </a:extLst>
          </p:cNvPr>
          <p:cNvSpPr>
            <a:spLocks noGrp="1"/>
          </p:cNvSpPr>
          <p:nvPr>
            <p:ph sz="quarter" idx="4"/>
          </p:nvPr>
        </p:nvSpPr>
        <p:spPr>
          <a:xfrm>
            <a:off x="5410200" y="2241389"/>
            <a:ext cx="4800600" cy="3930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FD4A3B-496F-C30F-E4B0-A638A43CA5B7}"/>
              </a:ext>
            </a:extLst>
          </p:cNvPr>
          <p:cNvSpPr>
            <a:spLocks noGrp="1"/>
          </p:cNvSpPr>
          <p:nvPr>
            <p:ph type="dt" sz="half" idx="10"/>
          </p:nvPr>
        </p:nvSpPr>
        <p:spPr/>
        <p:txBody>
          <a:bodyPr/>
          <a:lstStyle/>
          <a:p>
            <a:fld id="{5082C575-8DA6-4844-AF76-D9ECCAC32A65}" type="datetime1">
              <a:rPr lang="en-US" smtClean="0"/>
              <a:t>4/3/25</a:t>
            </a:fld>
            <a:endParaRPr lang="en-US"/>
          </a:p>
        </p:txBody>
      </p:sp>
      <p:sp>
        <p:nvSpPr>
          <p:cNvPr id="8" name="Footer Placeholder 7">
            <a:extLst>
              <a:ext uri="{FF2B5EF4-FFF2-40B4-BE49-F238E27FC236}">
                <a16:creationId xmlns:a16="http://schemas.microsoft.com/office/drawing/2014/main" id="{3166BDAE-1B75-89ED-F79F-65842E641A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3A787F-4EAB-22FE-C225-BD3656BE4FE8}"/>
              </a:ext>
            </a:extLst>
          </p:cNvPr>
          <p:cNvSpPr>
            <a:spLocks noGrp="1"/>
          </p:cNvSpPr>
          <p:nvPr>
            <p:ph type="sldNum" sz="quarter" idx="12"/>
          </p:nvPr>
        </p:nvSpPr>
        <p:spPr/>
        <p:txBody>
          <a:bodyPr/>
          <a:lstStyle/>
          <a:p>
            <a:fld id="{A5AEF524-62EC-C340-82A1-9F47B6C43E55}" type="slidenum">
              <a:rPr lang="en-US" smtClean="0"/>
              <a:t>‹#›</a:t>
            </a:fld>
            <a:endParaRPr lang="en-US"/>
          </a:p>
        </p:txBody>
      </p:sp>
      <p:sp>
        <p:nvSpPr>
          <p:cNvPr id="11" name="Title 10">
            <a:extLst>
              <a:ext uri="{FF2B5EF4-FFF2-40B4-BE49-F238E27FC236}">
                <a16:creationId xmlns:a16="http://schemas.microsoft.com/office/drawing/2014/main" id="{76E0FE1D-91C0-49F2-1974-CF5B393F53BD}"/>
              </a:ext>
            </a:extLst>
          </p:cNvPr>
          <p:cNvSpPr>
            <a:spLocks noGrp="1"/>
          </p:cNvSpPr>
          <p:nvPr>
            <p:ph type="title"/>
          </p:nvPr>
        </p:nvSpPr>
        <p:spPr>
          <a:xfrm>
            <a:off x="457200" y="457200"/>
            <a:ext cx="9753600" cy="960276"/>
          </a:xfrm>
        </p:spPr>
        <p:txBody>
          <a:bodyPr/>
          <a:lstStyle/>
          <a:p>
            <a:r>
              <a:rPr lang="en-US"/>
              <a:t>Click to edit Master title style</a:t>
            </a:r>
          </a:p>
        </p:txBody>
      </p:sp>
      <p:sp>
        <p:nvSpPr>
          <p:cNvPr id="2" name="Presenter Name">
            <a:extLst>
              <a:ext uri="{FF2B5EF4-FFF2-40B4-BE49-F238E27FC236}">
                <a16:creationId xmlns:a16="http://schemas.microsoft.com/office/drawing/2014/main" id="{23892DF6-05AB-95C4-5C78-3BE7F8FE4106}"/>
              </a:ext>
            </a:extLst>
          </p:cNvPr>
          <p:cNvSpPr>
            <a:spLocks noGrp="1"/>
          </p:cNvSpPr>
          <p:nvPr>
            <p:ph type="body" sz="quarter" idx="13" hasCustomPrompt="1"/>
          </p:nvPr>
        </p:nvSpPr>
        <p:spPr>
          <a:xfrm>
            <a:off x="10668000" y="0"/>
            <a:ext cx="1524000" cy="757130"/>
          </a:xfrm>
          <a:noFill/>
        </p:spPr>
        <p:txBody>
          <a:bodyPr wrap="square" lIns="91440" tIns="45720" rIns="91440" bIns="45720" rtlCol="0" anchor="ctr">
            <a:noAutofit/>
          </a:bodyPr>
          <a:lstStyle>
            <a:lvl1pPr marL="0" indent="0" algn="ctr">
              <a:buNone/>
              <a:defRPr lang="en-US" sz="1600" dirty="0">
                <a:solidFill>
                  <a:srgbClr val="FFFFFF"/>
                </a:solidFill>
                <a:cs typeface="Calibri"/>
              </a:defRPr>
            </a:lvl1pPr>
          </a:lstStyle>
          <a:p>
            <a:pPr marL="0" lvl="0" algn="ctr"/>
            <a:r>
              <a:rPr lang="en-US"/>
              <a:t>Type the presenter First and Last Name</a:t>
            </a:r>
          </a:p>
        </p:txBody>
      </p:sp>
    </p:spTree>
    <p:extLst>
      <p:ext uri="{BB962C8B-B14F-4D97-AF65-F5344CB8AC3E}">
        <p14:creationId xmlns:p14="http://schemas.microsoft.com/office/powerpoint/2010/main" val="13440981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0DEE85D-EC44-504C-6885-A76E01FCED26}"/>
              </a:ext>
            </a:extLst>
          </p:cNvPr>
          <p:cNvSpPr>
            <a:spLocks noGrp="1"/>
          </p:cNvSpPr>
          <p:nvPr>
            <p:ph type="sldNum" sz="quarter" idx="4"/>
          </p:nvPr>
        </p:nvSpPr>
        <p:spPr>
          <a:xfrm>
            <a:off x="4960614" y="6377940"/>
            <a:ext cx="731520" cy="274320"/>
          </a:xfrm>
          <a:prstGeom prst="rect">
            <a:avLst/>
          </a:prstGeom>
        </p:spPr>
        <p:txBody>
          <a:bodyPr vert="horz" lIns="91440" tIns="45720" rIns="91440" bIns="45720" rtlCol="0" anchor="ctr"/>
          <a:lstStyle>
            <a:lvl1pPr algn="ctr">
              <a:defRPr sz="1200">
                <a:solidFill>
                  <a:schemeClr val="tx1">
                    <a:tint val="75000"/>
                  </a:schemeClr>
                </a:solidFill>
              </a:defRPr>
            </a:lvl1pPr>
          </a:lstStyle>
          <a:p>
            <a:fld id="{72E20F18-833A-4542-A439-FC39BC210022}" type="slidenum">
              <a:rPr lang="en-US" smtClean="0"/>
              <a:pPr/>
              <a:t>‹#›</a:t>
            </a:fld>
            <a:endParaRPr lang="en-US"/>
          </a:p>
        </p:txBody>
      </p:sp>
      <p:sp>
        <p:nvSpPr>
          <p:cNvPr id="5" name="Footer Placeholder 4">
            <a:extLst>
              <a:ext uri="{FF2B5EF4-FFF2-40B4-BE49-F238E27FC236}">
                <a16:creationId xmlns:a16="http://schemas.microsoft.com/office/drawing/2014/main" id="{82011A06-FF37-2301-31DE-52D7C2BB1666}"/>
              </a:ext>
            </a:extLst>
          </p:cNvPr>
          <p:cNvSpPr>
            <a:spLocks noGrp="1"/>
          </p:cNvSpPr>
          <p:nvPr>
            <p:ph type="ftr" sz="quarter" idx="3"/>
          </p:nvPr>
        </p:nvSpPr>
        <p:spPr>
          <a:xfrm>
            <a:off x="533400" y="6377940"/>
            <a:ext cx="4274813" cy="27432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2" name="Title Placeholder 1">
            <a:extLst>
              <a:ext uri="{FF2B5EF4-FFF2-40B4-BE49-F238E27FC236}">
                <a16:creationId xmlns:a16="http://schemas.microsoft.com/office/drawing/2014/main" id="{CAC71ECC-3E61-F221-E88B-808C989028B8}"/>
              </a:ext>
            </a:extLst>
          </p:cNvPr>
          <p:cNvSpPr>
            <a:spLocks noGrp="1"/>
          </p:cNvSpPr>
          <p:nvPr>
            <p:ph type="title"/>
          </p:nvPr>
        </p:nvSpPr>
        <p:spPr>
          <a:xfrm>
            <a:off x="457200" y="457200"/>
            <a:ext cx="9753600" cy="960276"/>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A76EB065-0FAC-F95D-7958-1A002F10347F}"/>
              </a:ext>
            </a:extLst>
          </p:cNvPr>
          <p:cNvSpPr>
            <a:spLocks noGrp="1"/>
          </p:cNvSpPr>
          <p:nvPr>
            <p:ph type="body" idx="1"/>
          </p:nvPr>
        </p:nvSpPr>
        <p:spPr>
          <a:xfrm>
            <a:off x="457200" y="1825625"/>
            <a:ext cx="9753600" cy="43465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8F60D21E-7A20-9534-DB90-CA6202DE7A62}"/>
              </a:ext>
            </a:extLst>
          </p:cNvPr>
          <p:cNvGrpSpPr/>
          <p:nvPr userDrawn="1"/>
        </p:nvGrpSpPr>
        <p:grpSpPr>
          <a:xfrm>
            <a:off x="-603148" y="162211"/>
            <a:ext cx="457200" cy="4710666"/>
            <a:chOff x="-603148" y="100584"/>
            <a:chExt cx="457200" cy="4710666"/>
          </a:xfrm>
        </p:grpSpPr>
        <p:sp>
          <p:nvSpPr>
            <p:cNvPr id="7" name="Rectangle 6">
              <a:extLst>
                <a:ext uri="{FF2B5EF4-FFF2-40B4-BE49-F238E27FC236}">
                  <a16:creationId xmlns:a16="http://schemas.microsoft.com/office/drawing/2014/main" id="{02373955-5493-4143-4B5D-904FD01212CC}"/>
                </a:ext>
              </a:extLst>
            </p:cNvPr>
            <p:cNvSpPr/>
            <p:nvPr userDrawn="1"/>
          </p:nvSpPr>
          <p:spPr>
            <a:xfrm>
              <a:off x="-603148" y="100584"/>
              <a:ext cx="457200" cy="457200"/>
            </a:xfrm>
            <a:prstGeom prst="rect">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A4E536-A947-BA45-FD2C-F054DD9456AD}"/>
                </a:ext>
              </a:extLst>
            </p:cNvPr>
            <p:cNvSpPr/>
            <p:nvPr userDrawn="1"/>
          </p:nvSpPr>
          <p:spPr>
            <a:xfrm>
              <a:off x="-603148" y="708222"/>
              <a:ext cx="457200" cy="457200"/>
            </a:xfrm>
            <a:prstGeom prst="rect">
              <a:avLst/>
            </a:prstGeom>
            <a:solidFill>
              <a:srgbClr val="EE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5CC131C-B890-6796-CD99-C4F000D3CB85}"/>
                </a:ext>
              </a:extLst>
            </p:cNvPr>
            <p:cNvSpPr/>
            <p:nvPr userDrawn="1"/>
          </p:nvSpPr>
          <p:spPr>
            <a:xfrm>
              <a:off x="-603148" y="4354050"/>
              <a:ext cx="457200" cy="4572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2032013-6852-98B4-202B-55ACEAA506D4}"/>
                </a:ext>
              </a:extLst>
            </p:cNvPr>
            <p:cNvSpPr/>
            <p:nvPr userDrawn="1"/>
          </p:nvSpPr>
          <p:spPr>
            <a:xfrm>
              <a:off x="-603148" y="2531136"/>
              <a:ext cx="457200" cy="457200"/>
            </a:xfrm>
            <a:prstGeom prst="rect">
              <a:avLst/>
            </a:prstGeom>
            <a:solidFill>
              <a:srgbClr val="489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D53E8BB-3A73-960F-7948-C37C3AA5F0E9}"/>
                </a:ext>
              </a:extLst>
            </p:cNvPr>
            <p:cNvSpPr/>
            <p:nvPr userDrawn="1"/>
          </p:nvSpPr>
          <p:spPr>
            <a:xfrm>
              <a:off x="-603148" y="3746412"/>
              <a:ext cx="457200" cy="457200"/>
            </a:xfrm>
            <a:prstGeom prst="rect">
              <a:avLst/>
            </a:prstGeom>
            <a:solidFill>
              <a:srgbClr val="682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C449F2-8961-4921-BC84-E0B41A91ABD1}"/>
                </a:ext>
              </a:extLst>
            </p:cNvPr>
            <p:cNvSpPr/>
            <p:nvPr userDrawn="1"/>
          </p:nvSpPr>
          <p:spPr>
            <a:xfrm>
              <a:off x="-603148" y="1315860"/>
              <a:ext cx="457200" cy="45720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8CF8901-E27B-5739-2FB0-5ED98740DF0C}"/>
                </a:ext>
              </a:extLst>
            </p:cNvPr>
            <p:cNvSpPr/>
            <p:nvPr userDrawn="1"/>
          </p:nvSpPr>
          <p:spPr>
            <a:xfrm>
              <a:off x="-603148" y="1923498"/>
              <a:ext cx="457200" cy="457200"/>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BC41AD7-C163-97F5-AE25-3973EA0B89A3}"/>
                </a:ext>
              </a:extLst>
            </p:cNvPr>
            <p:cNvSpPr/>
            <p:nvPr userDrawn="1"/>
          </p:nvSpPr>
          <p:spPr>
            <a:xfrm>
              <a:off x="-603148" y="3138774"/>
              <a:ext cx="457200" cy="457200"/>
            </a:xfrm>
            <a:prstGeom prst="rect">
              <a:avLst/>
            </a:prstGeom>
            <a:solidFill>
              <a:srgbClr val="FBE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grpSp>
      <p:sp>
        <p:nvSpPr>
          <p:cNvPr id="10" name="Rectangle 9">
            <a:extLst>
              <a:ext uri="{FF2B5EF4-FFF2-40B4-BE49-F238E27FC236}">
                <a16:creationId xmlns:a16="http://schemas.microsoft.com/office/drawing/2014/main" id="{729EC29E-894E-9FF1-A6A7-272BF086D3C1}"/>
              </a:ext>
            </a:extLst>
          </p:cNvPr>
          <p:cNvSpPr/>
          <p:nvPr userDrawn="1"/>
        </p:nvSpPr>
        <p:spPr>
          <a:xfrm>
            <a:off x="10678509" y="0"/>
            <a:ext cx="1513491" cy="6865992"/>
          </a:xfrm>
          <a:prstGeom prst="rect">
            <a:avLst/>
          </a:prstGeom>
          <a:solidFill>
            <a:srgbClr val="EE7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logo&#10;&#10;Description automatically generated">
            <a:extLst>
              <a:ext uri="{FF2B5EF4-FFF2-40B4-BE49-F238E27FC236}">
                <a16:creationId xmlns:a16="http://schemas.microsoft.com/office/drawing/2014/main" id="{A6726886-DF63-8758-04B2-F128CEB04DE3}"/>
              </a:ext>
            </a:extLst>
          </p:cNvPr>
          <p:cNvPicPr>
            <a:picLocks noChangeAspect="1"/>
          </p:cNvPicPr>
          <p:nvPr userDrawn="1"/>
        </p:nvPicPr>
        <p:blipFill>
          <a:blip r:embed="rId21" cstate="hqprint">
            <a:extLst>
              <a:ext uri="{28A0092B-C50C-407E-A947-70E740481C1C}">
                <a14:useLocalDpi xmlns:a14="http://schemas.microsoft.com/office/drawing/2010/main"/>
              </a:ext>
            </a:extLst>
          </a:blip>
          <a:stretch>
            <a:fillRect/>
          </a:stretch>
        </p:blipFill>
        <p:spPr>
          <a:xfrm>
            <a:off x="10964332" y="5424845"/>
            <a:ext cx="941844" cy="1059574"/>
          </a:xfrm>
          <a:prstGeom prst="rect">
            <a:avLst/>
          </a:prstGeom>
        </p:spPr>
      </p:pic>
      <p:sp>
        <p:nvSpPr>
          <p:cNvPr id="4" name="Date Placeholder 3">
            <a:extLst>
              <a:ext uri="{FF2B5EF4-FFF2-40B4-BE49-F238E27FC236}">
                <a16:creationId xmlns:a16="http://schemas.microsoft.com/office/drawing/2014/main" id="{171C6B27-EB66-1FBA-E264-EB818FE4C7F0}"/>
              </a:ext>
            </a:extLst>
          </p:cNvPr>
          <p:cNvSpPr>
            <a:spLocks noGrp="1"/>
          </p:cNvSpPr>
          <p:nvPr>
            <p:ph type="dt" sz="half" idx="2"/>
          </p:nvPr>
        </p:nvSpPr>
        <p:spPr>
          <a:xfrm>
            <a:off x="8287383" y="6377940"/>
            <a:ext cx="1831967" cy="274320"/>
          </a:xfrm>
          <a:prstGeom prst="rect">
            <a:avLst/>
          </a:prstGeom>
        </p:spPr>
        <p:txBody>
          <a:bodyPr vert="horz" lIns="91440" tIns="45720" rIns="91440" bIns="45720" rtlCol="0" anchor="ctr"/>
          <a:lstStyle>
            <a:lvl1pPr algn="r">
              <a:defRPr lang="en-US" sz="1200" smtClean="0">
                <a:solidFill>
                  <a:schemeClr val="tx1">
                    <a:tint val="75000"/>
                  </a:schemeClr>
                </a:solidFill>
              </a:defRPr>
            </a:lvl1pPr>
          </a:lstStyle>
          <a:p>
            <a:fld id="{40711C0D-6AE8-47B7-9D02-2C83FBE968D2}" type="datetime1">
              <a:rPr lang="en-US" smtClean="0"/>
              <a:pPr/>
              <a:t>4/3/25</a:t>
            </a:fld>
            <a:endParaRPr lang="en-US"/>
          </a:p>
        </p:txBody>
      </p:sp>
      <p:sp>
        <p:nvSpPr>
          <p:cNvPr id="38" name="Diagonal Stripe 37">
            <a:extLst>
              <a:ext uri="{FF2B5EF4-FFF2-40B4-BE49-F238E27FC236}">
                <a16:creationId xmlns:a16="http://schemas.microsoft.com/office/drawing/2014/main" id="{4DA844FE-9E55-E58F-361E-0D7558177D0A}"/>
              </a:ext>
            </a:extLst>
          </p:cNvPr>
          <p:cNvSpPr/>
          <p:nvPr userDrawn="1"/>
        </p:nvSpPr>
        <p:spPr>
          <a:xfrm flipH="1">
            <a:off x="10252784" y="-16448"/>
            <a:ext cx="1750906" cy="1566042"/>
          </a:xfrm>
          <a:prstGeom prst="diagStripe">
            <a:avLst/>
          </a:prstGeom>
          <a:solidFill>
            <a:schemeClr val="bg1">
              <a:alpha val="251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iagonal Stripe 16">
            <a:extLst>
              <a:ext uri="{FF2B5EF4-FFF2-40B4-BE49-F238E27FC236}">
                <a16:creationId xmlns:a16="http://schemas.microsoft.com/office/drawing/2014/main" id="{0B619F45-0103-F301-0229-BD7A441D2DBB}"/>
              </a:ext>
            </a:extLst>
          </p:cNvPr>
          <p:cNvSpPr/>
          <p:nvPr userDrawn="1"/>
        </p:nvSpPr>
        <p:spPr>
          <a:xfrm flipH="1">
            <a:off x="10678508" y="725214"/>
            <a:ext cx="1532465" cy="1423931"/>
          </a:xfrm>
          <a:prstGeom prst="diagStripe">
            <a:avLst>
              <a:gd name="adj" fmla="val 50671"/>
            </a:avLst>
          </a:prstGeom>
          <a:solidFill>
            <a:srgbClr val="782F40">
              <a:alpha val="28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iagonal Stripe 38">
            <a:extLst>
              <a:ext uri="{FF2B5EF4-FFF2-40B4-BE49-F238E27FC236}">
                <a16:creationId xmlns:a16="http://schemas.microsoft.com/office/drawing/2014/main" id="{E8832DFE-FD0E-6233-DBF7-5E2FDF471095}"/>
              </a:ext>
            </a:extLst>
          </p:cNvPr>
          <p:cNvSpPr/>
          <p:nvPr userDrawn="1"/>
        </p:nvSpPr>
        <p:spPr>
          <a:xfrm flipH="1">
            <a:off x="9816661" y="583103"/>
            <a:ext cx="1750905" cy="1566042"/>
          </a:xfrm>
          <a:prstGeom prst="diagStripe">
            <a:avLst/>
          </a:prstGeom>
          <a:solidFill>
            <a:schemeClr val="bg1">
              <a:alpha val="251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iagonal Stripe 18">
            <a:extLst>
              <a:ext uri="{FF2B5EF4-FFF2-40B4-BE49-F238E27FC236}">
                <a16:creationId xmlns:a16="http://schemas.microsoft.com/office/drawing/2014/main" id="{434A750A-3F86-1FD5-F797-C1FBC2B60BF6}"/>
              </a:ext>
            </a:extLst>
          </p:cNvPr>
          <p:cNvSpPr/>
          <p:nvPr userDrawn="1"/>
        </p:nvSpPr>
        <p:spPr>
          <a:xfrm flipH="1">
            <a:off x="10964330" y="0"/>
            <a:ext cx="1246641" cy="1177160"/>
          </a:xfrm>
          <a:prstGeom prst="diagStripe">
            <a:avLst/>
          </a:prstGeom>
          <a:solidFill>
            <a:srgbClr val="782F40">
              <a:alpha val="251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0574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2" r:id="rId5"/>
    <p:sldLayoutId id="2147483651" r:id="rId6"/>
    <p:sldLayoutId id="2147483662" r:id="rId7"/>
    <p:sldLayoutId id="2147483663" r:id="rId8"/>
    <p:sldLayoutId id="2147483660" r:id="rId9"/>
    <p:sldLayoutId id="2147483664" r:id="rId10"/>
    <p:sldLayoutId id="2147483656" r:id="rId11"/>
    <p:sldLayoutId id="2147483661" r:id="rId12"/>
    <p:sldLayoutId id="2147483680" r:id="rId13"/>
    <p:sldLayoutId id="2147483688" r:id="rId14"/>
    <p:sldLayoutId id="2147483686" r:id="rId15"/>
    <p:sldLayoutId id="2147483689" r:id="rId16"/>
    <p:sldLayoutId id="2147483687" r:id="rId17"/>
    <p:sldLayoutId id="2147483658" r:id="rId18"/>
    <p:sldLayoutId id="2147483659" r:id="rId19"/>
  </p:sldLayoutIdLst>
  <p:hf hdr="0" dt="0"/>
  <p:txStyles>
    <p:titleStyle>
      <a:lvl1pPr marL="0" indent="0" algn="l" defTabSz="914400" rtl="0" eaLnBrk="1" latinLnBrk="0" hangingPunct="1">
        <a:lnSpc>
          <a:spcPct val="90000"/>
        </a:lnSpc>
        <a:spcBef>
          <a:spcPts val="1000"/>
        </a:spcBef>
        <a:buFont typeface="Arial" panose="020B0604020202020204" pitchFamily="34" charset="0"/>
        <a:buNone/>
        <a:defRPr lang="en-US" sz="4000" b="1" kern="1200" dirty="0">
          <a:solidFill>
            <a:schemeClr val="tx2"/>
          </a:solidFill>
          <a:latin typeface="+mj-lt"/>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360" userDrawn="1">
          <p15:clr>
            <a:srgbClr val="F26B43"/>
          </p15:clr>
        </p15:guide>
        <p15:guide id="3" pos="288" userDrawn="1">
          <p15:clr>
            <a:srgbClr val="547EBF"/>
          </p15:clr>
        </p15:guide>
        <p15:guide id="4" pos="6432" userDrawn="1">
          <p15:clr>
            <a:srgbClr val="547EBF"/>
          </p15:clr>
        </p15:guide>
        <p15:guide id="5" orient="horz" pos="288" userDrawn="1">
          <p15:clr>
            <a:srgbClr val="547EBF"/>
          </p15:clr>
        </p15:guide>
        <p15:guide id="6" orient="horz" pos="3888" userDrawn="1">
          <p15:clr>
            <a:srgbClr val="547EBF"/>
          </p15:clr>
        </p15:guide>
        <p15:guide id="8" orient="horz" pos="2520" userDrawn="1">
          <p15:clr>
            <a:srgbClr val="9FCC3B"/>
          </p15:clr>
        </p15:guide>
        <p15:guide id="9" pos="3840" userDrawn="1">
          <p15:clr>
            <a:srgbClr val="FBAE40"/>
          </p15:clr>
        </p15:guide>
        <p15:guide id="10" pos="6720"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0DEE85D-EC44-504C-6885-A76E01FCED26}"/>
              </a:ext>
            </a:extLst>
          </p:cNvPr>
          <p:cNvSpPr>
            <a:spLocks noGrp="1"/>
          </p:cNvSpPr>
          <p:nvPr>
            <p:ph type="sldNum" sz="quarter" idx="4"/>
          </p:nvPr>
        </p:nvSpPr>
        <p:spPr>
          <a:xfrm>
            <a:off x="4960614" y="6377940"/>
            <a:ext cx="731520" cy="274320"/>
          </a:xfrm>
          <a:prstGeom prst="rect">
            <a:avLst/>
          </a:prstGeom>
        </p:spPr>
        <p:txBody>
          <a:bodyPr vert="horz" lIns="91440" tIns="45720" rIns="91440" bIns="45720" rtlCol="0" anchor="ctr"/>
          <a:lstStyle>
            <a:lvl1pPr algn="ctr">
              <a:defRPr sz="1200">
                <a:solidFill>
                  <a:schemeClr val="tx1">
                    <a:tint val="75000"/>
                  </a:schemeClr>
                </a:solidFill>
              </a:defRPr>
            </a:lvl1pPr>
          </a:lstStyle>
          <a:p>
            <a:fld id="{72E20F18-833A-4542-A439-FC39BC210022}" type="slidenum">
              <a:rPr lang="en-US" smtClean="0"/>
              <a:pPr/>
              <a:t>‹#›</a:t>
            </a:fld>
            <a:endParaRPr lang="en-US"/>
          </a:p>
        </p:txBody>
      </p:sp>
      <p:sp>
        <p:nvSpPr>
          <p:cNvPr id="5" name="Footer Placeholder 4">
            <a:extLst>
              <a:ext uri="{FF2B5EF4-FFF2-40B4-BE49-F238E27FC236}">
                <a16:creationId xmlns:a16="http://schemas.microsoft.com/office/drawing/2014/main" id="{82011A06-FF37-2301-31DE-52D7C2BB1666}"/>
              </a:ext>
            </a:extLst>
          </p:cNvPr>
          <p:cNvSpPr>
            <a:spLocks noGrp="1"/>
          </p:cNvSpPr>
          <p:nvPr>
            <p:ph type="ftr" sz="quarter" idx="3"/>
          </p:nvPr>
        </p:nvSpPr>
        <p:spPr>
          <a:xfrm>
            <a:off x="533400" y="6377940"/>
            <a:ext cx="4274813" cy="27432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2" name="Title Placeholder 1">
            <a:extLst>
              <a:ext uri="{FF2B5EF4-FFF2-40B4-BE49-F238E27FC236}">
                <a16:creationId xmlns:a16="http://schemas.microsoft.com/office/drawing/2014/main" id="{CAC71ECC-3E61-F221-E88B-808C989028B8}"/>
              </a:ext>
            </a:extLst>
          </p:cNvPr>
          <p:cNvSpPr>
            <a:spLocks noGrp="1"/>
          </p:cNvSpPr>
          <p:nvPr>
            <p:ph type="title"/>
          </p:nvPr>
        </p:nvSpPr>
        <p:spPr>
          <a:xfrm>
            <a:off x="468964" y="457200"/>
            <a:ext cx="9741836" cy="960276"/>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A76EB065-0FAC-F95D-7958-1A002F10347F}"/>
              </a:ext>
            </a:extLst>
          </p:cNvPr>
          <p:cNvSpPr>
            <a:spLocks noGrp="1"/>
          </p:cNvSpPr>
          <p:nvPr>
            <p:ph type="body" idx="1"/>
          </p:nvPr>
        </p:nvSpPr>
        <p:spPr>
          <a:xfrm>
            <a:off x="468964" y="1825625"/>
            <a:ext cx="9741836" cy="43465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8F60D21E-7A20-9534-DB90-CA6202DE7A62}"/>
              </a:ext>
            </a:extLst>
          </p:cNvPr>
          <p:cNvGrpSpPr/>
          <p:nvPr userDrawn="1"/>
        </p:nvGrpSpPr>
        <p:grpSpPr>
          <a:xfrm>
            <a:off x="-603148" y="162211"/>
            <a:ext cx="457200" cy="4710666"/>
            <a:chOff x="-603148" y="100584"/>
            <a:chExt cx="457200" cy="4710666"/>
          </a:xfrm>
        </p:grpSpPr>
        <p:sp>
          <p:nvSpPr>
            <p:cNvPr id="7" name="Rectangle 6">
              <a:extLst>
                <a:ext uri="{FF2B5EF4-FFF2-40B4-BE49-F238E27FC236}">
                  <a16:creationId xmlns:a16="http://schemas.microsoft.com/office/drawing/2014/main" id="{02373955-5493-4143-4B5D-904FD01212CC}"/>
                </a:ext>
              </a:extLst>
            </p:cNvPr>
            <p:cNvSpPr/>
            <p:nvPr userDrawn="1"/>
          </p:nvSpPr>
          <p:spPr>
            <a:xfrm>
              <a:off x="-603148" y="100584"/>
              <a:ext cx="457200" cy="457200"/>
            </a:xfrm>
            <a:prstGeom prst="rect">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A4E536-A947-BA45-FD2C-F054DD9456AD}"/>
                </a:ext>
              </a:extLst>
            </p:cNvPr>
            <p:cNvSpPr/>
            <p:nvPr userDrawn="1"/>
          </p:nvSpPr>
          <p:spPr>
            <a:xfrm>
              <a:off x="-603148" y="708222"/>
              <a:ext cx="457200" cy="457200"/>
            </a:xfrm>
            <a:prstGeom prst="rect">
              <a:avLst/>
            </a:prstGeom>
            <a:solidFill>
              <a:srgbClr val="EE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5CC131C-B890-6796-CD99-C4F000D3CB85}"/>
                </a:ext>
              </a:extLst>
            </p:cNvPr>
            <p:cNvSpPr/>
            <p:nvPr userDrawn="1"/>
          </p:nvSpPr>
          <p:spPr>
            <a:xfrm>
              <a:off x="-603148" y="4354050"/>
              <a:ext cx="457200" cy="4572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2032013-6852-98B4-202B-55ACEAA506D4}"/>
                </a:ext>
              </a:extLst>
            </p:cNvPr>
            <p:cNvSpPr/>
            <p:nvPr userDrawn="1"/>
          </p:nvSpPr>
          <p:spPr>
            <a:xfrm>
              <a:off x="-603148" y="2531136"/>
              <a:ext cx="457200" cy="457200"/>
            </a:xfrm>
            <a:prstGeom prst="rect">
              <a:avLst/>
            </a:prstGeom>
            <a:solidFill>
              <a:srgbClr val="489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D53E8BB-3A73-960F-7948-C37C3AA5F0E9}"/>
                </a:ext>
              </a:extLst>
            </p:cNvPr>
            <p:cNvSpPr/>
            <p:nvPr userDrawn="1"/>
          </p:nvSpPr>
          <p:spPr>
            <a:xfrm>
              <a:off x="-603148" y="3746412"/>
              <a:ext cx="457200" cy="457200"/>
            </a:xfrm>
            <a:prstGeom prst="rect">
              <a:avLst/>
            </a:prstGeom>
            <a:solidFill>
              <a:srgbClr val="682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C449F2-8961-4921-BC84-E0B41A91ABD1}"/>
                </a:ext>
              </a:extLst>
            </p:cNvPr>
            <p:cNvSpPr/>
            <p:nvPr userDrawn="1"/>
          </p:nvSpPr>
          <p:spPr>
            <a:xfrm>
              <a:off x="-603148" y="1315860"/>
              <a:ext cx="457200" cy="45720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8CF8901-E27B-5739-2FB0-5ED98740DF0C}"/>
                </a:ext>
              </a:extLst>
            </p:cNvPr>
            <p:cNvSpPr/>
            <p:nvPr userDrawn="1"/>
          </p:nvSpPr>
          <p:spPr>
            <a:xfrm>
              <a:off x="-603148" y="1923498"/>
              <a:ext cx="457200" cy="457200"/>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BC41AD7-C163-97F5-AE25-3973EA0B89A3}"/>
                </a:ext>
              </a:extLst>
            </p:cNvPr>
            <p:cNvSpPr/>
            <p:nvPr userDrawn="1"/>
          </p:nvSpPr>
          <p:spPr>
            <a:xfrm>
              <a:off x="-603148" y="3138774"/>
              <a:ext cx="457200" cy="457200"/>
            </a:xfrm>
            <a:prstGeom prst="rect">
              <a:avLst/>
            </a:prstGeom>
            <a:solidFill>
              <a:srgbClr val="FBE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endParaRPr>
            </a:p>
          </p:txBody>
        </p:sp>
      </p:grpSp>
      <p:pic>
        <p:nvPicPr>
          <p:cNvPr id="12" name="Picture 11" descr="A black and white logo&#10;&#10;Description automatically generated">
            <a:extLst>
              <a:ext uri="{FF2B5EF4-FFF2-40B4-BE49-F238E27FC236}">
                <a16:creationId xmlns:a16="http://schemas.microsoft.com/office/drawing/2014/main" id="{A6726886-DF63-8758-04B2-F128CEB04DE3}"/>
              </a:ext>
            </a:extLst>
          </p:cNvPr>
          <p:cNvPicPr>
            <a:picLocks noChangeAspect="1"/>
          </p:cNvPicPr>
          <p:nvPr userDrawn="1"/>
        </p:nvPicPr>
        <p:blipFill>
          <a:blip r:embed="rId21" cstate="hqprint">
            <a:extLst>
              <a:ext uri="{28A0092B-C50C-407E-A947-70E740481C1C}">
                <a14:useLocalDpi xmlns:a14="http://schemas.microsoft.com/office/drawing/2010/main"/>
              </a:ext>
            </a:extLst>
          </a:blip>
          <a:stretch>
            <a:fillRect/>
          </a:stretch>
        </p:blipFill>
        <p:spPr>
          <a:xfrm>
            <a:off x="10964332" y="5424845"/>
            <a:ext cx="941844" cy="1059574"/>
          </a:xfrm>
          <a:prstGeom prst="rect">
            <a:avLst/>
          </a:prstGeom>
        </p:spPr>
      </p:pic>
      <p:sp>
        <p:nvSpPr>
          <p:cNvPr id="4" name="Date Placeholder 3">
            <a:extLst>
              <a:ext uri="{FF2B5EF4-FFF2-40B4-BE49-F238E27FC236}">
                <a16:creationId xmlns:a16="http://schemas.microsoft.com/office/drawing/2014/main" id="{171C6B27-EB66-1FBA-E264-EB818FE4C7F0}"/>
              </a:ext>
            </a:extLst>
          </p:cNvPr>
          <p:cNvSpPr>
            <a:spLocks noGrp="1"/>
          </p:cNvSpPr>
          <p:nvPr>
            <p:ph type="dt" sz="half" idx="2"/>
          </p:nvPr>
        </p:nvSpPr>
        <p:spPr>
          <a:xfrm>
            <a:off x="8287383" y="6377940"/>
            <a:ext cx="1831967" cy="274320"/>
          </a:xfrm>
          <a:prstGeom prst="rect">
            <a:avLst/>
          </a:prstGeom>
        </p:spPr>
        <p:txBody>
          <a:bodyPr vert="horz" lIns="91440" tIns="45720" rIns="91440" bIns="45720" rtlCol="0" anchor="ctr"/>
          <a:lstStyle>
            <a:lvl1pPr algn="r">
              <a:defRPr lang="en-US" sz="1200" smtClean="0">
                <a:solidFill>
                  <a:schemeClr val="tx1">
                    <a:tint val="75000"/>
                  </a:schemeClr>
                </a:solidFill>
              </a:defRPr>
            </a:lvl1pPr>
          </a:lstStyle>
          <a:p>
            <a:fld id="{40711C0D-6AE8-47B7-9D02-2C83FBE968D2}" type="datetime1">
              <a:rPr lang="en-US" smtClean="0"/>
              <a:pPr/>
              <a:t>4/3/25</a:t>
            </a:fld>
            <a:endParaRPr lang="en-US"/>
          </a:p>
        </p:txBody>
      </p:sp>
      <p:sp>
        <p:nvSpPr>
          <p:cNvPr id="20" name="Rectangle 19">
            <a:extLst>
              <a:ext uri="{FF2B5EF4-FFF2-40B4-BE49-F238E27FC236}">
                <a16:creationId xmlns:a16="http://schemas.microsoft.com/office/drawing/2014/main" id="{74886DB4-4258-8A85-F4EE-A2422F314163}"/>
              </a:ext>
            </a:extLst>
          </p:cNvPr>
          <p:cNvSpPr/>
          <p:nvPr userDrawn="1"/>
        </p:nvSpPr>
        <p:spPr>
          <a:xfrm>
            <a:off x="10678509" y="0"/>
            <a:ext cx="1513491" cy="6865992"/>
          </a:xfrm>
          <a:prstGeom prst="rect">
            <a:avLst/>
          </a:prstGeom>
          <a:solidFill>
            <a:srgbClr val="782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ack and white logo&#10;&#10;Description automatically generated">
            <a:extLst>
              <a:ext uri="{FF2B5EF4-FFF2-40B4-BE49-F238E27FC236}">
                <a16:creationId xmlns:a16="http://schemas.microsoft.com/office/drawing/2014/main" id="{DB0D957D-95C3-64F0-63F7-7843E0C42622}"/>
              </a:ext>
            </a:extLst>
          </p:cNvPr>
          <p:cNvPicPr>
            <a:picLocks noChangeAspect="1"/>
          </p:cNvPicPr>
          <p:nvPr userDrawn="1"/>
        </p:nvPicPr>
        <p:blipFill>
          <a:blip r:embed="rId21" cstate="hqprint">
            <a:extLst>
              <a:ext uri="{28A0092B-C50C-407E-A947-70E740481C1C}">
                <a14:useLocalDpi xmlns:a14="http://schemas.microsoft.com/office/drawing/2010/main"/>
              </a:ext>
            </a:extLst>
          </a:blip>
          <a:stretch>
            <a:fillRect/>
          </a:stretch>
        </p:blipFill>
        <p:spPr>
          <a:xfrm>
            <a:off x="10964332" y="5424845"/>
            <a:ext cx="941844" cy="1059574"/>
          </a:xfrm>
          <a:prstGeom prst="rect">
            <a:avLst/>
          </a:prstGeom>
        </p:spPr>
      </p:pic>
      <p:sp>
        <p:nvSpPr>
          <p:cNvPr id="22" name="Diagonal Stripe 21">
            <a:extLst>
              <a:ext uri="{FF2B5EF4-FFF2-40B4-BE49-F238E27FC236}">
                <a16:creationId xmlns:a16="http://schemas.microsoft.com/office/drawing/2014/main" id="{41C343E7-CBE2-CA11-041C-5D8FB0EF716E}"/>
              </a:ext>
            </a:extLst>
          </p:cNvPr>
          <p:cNvSpPr/>
          <p:nvPr userDrawn="1"/>
        </p:nvSpPr>
        <p:spPr>
          <a:xfrm flipH="1">
            <a:off x="10252784" y="-16448"/>
            <a:ext cx="1750906" cy="1566042"/>
          </a:xfrm>
          <a:prstGeom prst="diagStripe">
            <a:avLst/>
          </a:prstGeom>
          <a:solidFill>
            <a:schemeClr val="bg1">
              <a:alpha val="251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iagonal Stripe 22">
            <a:extLst>
              <a:ext uri="{FF2B5EF4-FFF2-40B4-BE49-F238E27FC236}">
                <a16:creationId xmlns:a16="http://schemas.microsoft.com/office/drawing/2014/main" id="{F8ADD025-C3C4-485E-E1CF-C849233D47E5}"/>
              </a:ext>
            </a:extLst>
          </p:cNvPr>
          <p:cNvSpPr/>
          <p:nvPr userDrawn="1"/>
        </p:nvSpPr>
        <p:spPr>
          <a:xfrm flipH="1">
            <a:off x="10665954" y="766574"/>
            <a:ext cx="1545019" cy="1399020"/>
          </a:xfrm>
          <a:prstGeom prst="diagStripe">
            <a:avLst>
              <a:gd name="adj" fmla="val 50671"/>
            </a:avLst>
          </a:prstGeom>
          <a:solidFill>
            <a:srgbClr val="EE7624">
              <a:alpha val="251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iagonal Stripe 23">
            <a:extLst>
              <a:ext uri="{FF2B5EF4-FFF2-40B4-BE49-F238E27FC236}">
                <a16:creationId xmlns:a16="http://schemas.microsoft.com/office/drawing/2014/main" id="{B8A2024E-A79D-FD85-D0AB-B9E6700323D6}"/>
              </a:ext>
            </a:extLst>
          </p:cNvPr>
          <p:cNvSpPr/>
          <p:nvPr userDrawn="1"/>
        </p:nvSpPr>
        <p:spPr>
          <a:xfrm flipH="1">
            <a:off x="9816661" y="583103"/>
            <a:ext cx="1750905" cy="1566042"/>
          </a:xfrm>
          <a:prstGeom prst="diagStripe">
            <a:avLst/>
          </a:prstGeom>
          <a:solidFill>
            <a:schemeClr val="bg1">
              <a:alpha val="251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iagonal Stripe 24">
            <a:extLst>
              <a:ext uri="{FF2B5EF4-FFF2-40B4-BE49-F238E27FC236}">
                <a16:creationId xmlns:a16="http://schemas.microsoft.com/office/drawing/2014/main" id="{901C6E55-08CE-D78A-3EBE-8C104D3AE00B}"/>
              </a:ext>
            </a:extLst>
          </p:cNvPr>
          <p:cNvSpPr/>
          <p:nvPr userDrawn="1"/>
        </p:nvSpPr>
        <p:spPr>
          <a:xfrm flipH="1">
            <a:off x="10867696" y="-1"/>
            <a:ext cx="1343276" cy="1187671"/>
          </a:xfrm>
          <a:prstGeom prst="diagStripe">
            <a:avLst/>
          </a:prstGeom>
          <a:solidFill>
            <a:srgbClr val="EE7624">
              <a:alpha val="251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5712033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81" r:id="rId13"/>
    <p:sldLayoutId id="2147483682" r:id="rId14"/>
    <p:sldLayoutId id="2147483683" r:id="rId15"/>
    <p:sldLayoutId id="2147483684" r:id="rId16"/>
    <p:sldLayoutId id="2147483685" r:id="rId17"/>
    <p:sldLayoutId id="2147483678" r:id="rId18"/>
    <p:sldLayoutId id="2147483679" r:id="rId19"/>
  </p:sldLayoutIdLst>
  <p:hf hdr="0" dt="0"/>
  <p:txStyles>
    <p:titleStyle>
      <a:lvl1pPr marL="0" indent="0" algn="l" defTabSz="914400" rtl="0" eaLnBrk="1" latinLnBrk="0" hangingPunct="1">
        <a:lnSpc>
          <a:spcPct val="90000"/>
        </a:lnSpc>
        <a:spcBef>
          <a:spcPts val="1000"/>
        </a:spcBef>
        <a:buFont typeface="Arial" panose="020B0604020202020204" pitchFamily="34" charset="0"/>
        <a:buNone/>
        <a:defRPr lang="en-US" sz="4000" b="1" kern="1200" dirty="0">
          <a:solidFill>
            <a:schemeClr val="bg2"/>
          </a:solidFill>
          <a:latin typeface="+mj-lt"/>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360" userDrawn="1">
          <p15:clr>
            <a:srgbClr val="F26B43"/>
          </p15:clr>
        </p15:guide>
        <p15:guide id="3" pos="288" userDrawn="1">
          <p15:clr>
            <a:srgbClr val="547EBF"/>
          </p15:clr>
        </p15:guide>
        <p15:guide id="4" pos="6432" userDrawn="1">
          <p15:clr>
            <a:srgbClr val="547EBF"/>
          </p15:clr>
        </p15:guide>
        <p15:guide id="5" orient="horz" pos="288" userDrawn="1">
          <p15:clr>
            <a:srgbClr val="547EBF"/>
          </p15:clr>
        </p15:guide>
        <p15:guide id="6" orient="horz" pos="3888" userDrawn="1">
          <p15:clr>
            <a:srgbClr val="547EBF"/>
          </p15:clr>
        </p15:guide>
        <p15:guide id="8" orient="horz" pos="2520" userDrawn="1">
          <p15:clr>
            <a:srgbClr val="9FCC3B"/>
          </p15:clr>
        </p15:guide>
        <p15:guide id="9" pos="3840" userDrawn="1">
          <p15:clr>
            <a:srgbClr val="FBAE40"/>
          </p15:clr>
        </p15:guide>
        <p15:guide id="10" pos="6720"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png"/><Relationship Id="rId7" Type="http://schemas.openxmlformats.org/officeDocument/2006/relationships/image" Target="../media/image28.png"/><Relationship Id="rId12"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microsoft.com/office/2007/relationships/hdphoto" Target="../media/hdphoto2.wdp"/><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svg"/><Relationship Id="rId4" Type="http://schemas.openxmlformats.org/officeDocument/2006/relationships/image" Target="../media/image18.sv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35.png"/><Relationship Id="rId1" Type="http://schemas.openxmlformats.org/officeDocument/2006/relationships/slideLayout" Target="../slideLayouts/slideLayout21.xml"/><Relationship Id="rId6" Type="http://schemas.openxmlformats.org/officeDocument/2006/relationships/image" Target="../media/image37.png"/><Relationship Id="rId5" Type="http://schemas.microsoft.com/office/2007/relationships/hdphoto" Target="../media/hdphoto5.wdp"/><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8.png"/><Relationship Id="rId1" Type="http://schemas.openxmlformats.org/officeDocument/2006/relationships/slideLayout" Target="../slideLayouts/slideLayout21.xml"/><Relationship Id="rId6" Type="http://schemas.microsoft.com/office/2007/relationships/hdphoto" Target="../media/hdphoto8.wdp"/><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21.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46.svg"/><Relationship Id="rId4" Type="http://schemas.openxmlformats.org/officeDocument/2006/relationships/image" Target="../media/image48.sv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3.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2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1.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 Id="rId9" Type="http://schemas.openxmlformats.org/officeDocument/2006/relationships/image" Target="../media/image65.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2" Type="http://schemas.openxmlformats.org/officeDocument/2006/relationships/hyperlink" Target="https://digitalcommons.calpoly.edu/cgi/viewcontent.cgi?article=1853&amp;context=mesp" TargetMode="Externa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5.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5.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9F13-FE08-6B8B-B8D8-696CDE71FA62}"/>
              </a:ext>
            </a:extLst>
          </p:cNvPr>
          <p:cNvSpPr>
            <a:spLocks noGrp="1"/>
          </p:cNvSpPr>
          <p:nvPr>
            <p:ph type="ctrTitle"/>
          </p:nvPr>
        </p:nvSpPr>
        <p:spPr/>
        <p:txBody>
          <a:bodyPr/>
          <a:lstStyle/>
          <a:p>
            <a:r>
              <a:rPr lang="en-US">
                <a:latin typeface="Arial"/>
                <a:cs typeface="Arial"/>
              </a:rPr>
              <a:t>Fluid Power Vehicle Challenge – T506</a:t>
            </a:r>
            <a:endParaRPr lang="en-US"/>
          </a:p>
        </p:txBody>
      </p:sp>
      <p:sp>
        <p:nvSpPr>
          <p:cNvPr id="3" name="Subtitle 2">
            <a:extLst>
              <a:ext uri="{FF2B5EF4-FFF2-40B4-BE49-F238E27FC236}">
                <a16:creationId xmlns:a16="http://schemas.microsoft.com/office/drawing/2014/main" id="{79316401-369D-4CD0-1A41-6514E04E21F6}"/>
              </a:ext>
            </a:extLst>
          </p:cNvPr>
          <p:cNvSpPr>
            <a:spLocks noGrp="1"/>
          </p:cNvSpPr>
          <p:nvPr>
            <p:ph type="subTitle" idx="1"/>
          </p:nvPr>
        </p:nvSpPr>
        <p:spPr/>
        <p:txBody>
          <a:bodyPr/>
          <a:lstStyle/>
          <a:p>
            <a:r>
              <a:rPr lang="en-US"/>
              <a:t>Design Review 2</a:t>
            </a:r>
          </a:p>
        </p:txBody>
      </p:sp>
      <p:sp>
        <p:nvSpPr>
          <p:cNvPr id="4" name="Text Placeholder 3">
            <a:extLst>
              <a:ext uri="{FF2B5EF4-FFF2-40B4-BE49-F238E27FC236}">
                <a16:creationId xmlns:a16="http://schemas.microsoft.com/office/drawing/2014/main" id="{94828051-0C2B-C002-268F-F362867D239A}"/>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55853C65-5820-51A6-C955-D678A051C81B}"/>
              </a:ext>
            </a:extLst>
          </p:cNvPr>
          <p:cNvSpPr>
            <a:spLocks noGrp="1"/>
          </p:cNvSpPr>
          <p:nvPr>
            <p:ph type="body" sz="quarter" idx="14"/>
          </p:nvPr>
        </p:nvSpPr>
        <p:spPr/>
        <p:txBody>
          <a:bodyPr/>
          <a:lstStyle/>
          <a:p>
            <a:r>
              <a:rPr lang="en-US">
                <a:latin typeface="Arial"/>
                <a:cs typeface="Arial"/>
              </a:rPr>
              <a:t>November 21</a:t>
            </a:r>
            <a:r>
              <a:rPr lang="en-US" baseline="30000">
                <a:latin typeface="Arial"/>
                <a:cs typeface="Arial"/>
              </a:rPr>
              <a:t>st</a:t>
            </a:r>
            <a:r>
              <a:rPr lang="en-US">
                <a:latin typeface="Arial"/>
                <a:cs typeface="Arial"/>
              </a:rPr>
              <a:t>, 2024</a:t>
            </a:r>
            <a:endParaRPr lang="en-US"/>
          </a:p>
        </p:txBody>
      </p:sp>
    </p:spTree>
    <p:extLst>
      <p:ext uri="{BB962C8B-B14F-4D97-AF65-F5344CB8AC3E}">
        <p14:creationId xmlns:p14="http://schemas.microsoft.com/office/powerpoint/2010/main" val="1940323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10</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Functional Decomposition</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a:t>Daniel Garmendia</a:t>
            </a:r>
          </a:p>
        </p:txBody>
      </p:sp>
      <p:pic>
        <p:nvPicPr>
          <p:cNvPr id="26" name="Graphic 25" descr="Open book with solid fill">
            <a:extLst>
              <a:ext uri="{FF2B5EF4-FFF2-40B4-BE49-F238E27FC236}">
                <a16:creationId xmlns:a16="http://schemas.microsoft.com/office/drawing/2014/main" id="{0C89EEE4-B32A-8822-9A6F-FBE6197387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7689" y="7570987"/>
            <a:ext cx="914400" cy="914400"/>
          </a:xfrm>
          <a:prstGeom prst="rect">
            <a:avLst/>
          </a:prstGeom>
        </p:spPr>
      </p:pic>
      <p:grpSp>
        <p:nvGrpSpPr>
          <p:cNvPr id="53" name="Group 52">
            <a:extLst>
              <a:ext uri="{FF2B5EF4-FFF2-40B4-BE49-F238E27FC236}">
                <a16:creationId xmlns:a16="http://schemas.microsoft.com/office/drawing/2014/main" id="{DC1BDE9A-5CF2-1F09-F997-3300F35D4991}"/>
              </a:ext>
            </a:extLst>
          </p:cNvPr>
          <p:cNvGrpSpPr/>
          <p:nvPr/>
        </p:nvGrpSpPr>
        <p:grpSpPr>
          <a:xfrm>
            <a:off x="703274" y="2336203"/>
            <a:ext cx="2057400" cy="2500140"/>
            <a:chOff x="763659" y="2256527"/>
            <a:chExt cx="2057400" cy="2500140"/>
          </a:xfrm>
        </p:grpSpPr>
        <p:sp>
          <p:nvSpPr>
            <p:cNvPr id="54" name="Oval 53">
              <a:extLst>
                <a:ext uri="{FF2B5EF4-FFF2-40B4-BE49-F238E27FC236}">
                  <a16:creationId xmlns:a16="http://schemas.microsoft.com/office/drawing/2014/main" id="{D3BD8889-DB36-91AD-6C45-FEB7987A8B42}"/>
                </a:ext>
              </a:extLst>
            </p:cNvPr>
            <p:cNvSpPr>
              <a:spLocks/>
            </p:cNvSpPr>
            <p:nvPr/>
          </p:nvSpPr>
          <p:spPr>
            <a:xfrm>
              <a:off x="763659" y="2256527"/>
              <a:ext cx="2057400" cy="2057400"/>
            </a:xfrm>
            <a:prstGeom prst="ellipse">
              <a:avLst/>
            </a:prstGeom>
            <a:solidFill>
              <a:srgbClr val="BA496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TextBox 54">
              <a:extLst>
                <a:ext uri="{FF2B5EF4-FFF2-40B4-BE49-F238E27FC236}">
                  <a16:creationId xmlns:a16="http://schemas.microsoft.com/office/drawing/2014/main" id="{BD009D31-299E-C43B-C33C-040A79D217E8}"/>
                </a:ext>
              </a:extLst>
            </p:cNvPr>
            <p:cNvSpPr txBox="1"/>
            <p:nvPr/>
          </p:nvSpPr>
          <p:spPr>
            <a:xfrm>
              <a:off x="763659" y="4387335"/>
              <a:ext cx="2057400" cy="369332"/>
            </a:xfrm>
            <a:prstGeom prst="rect">
              <a:avLst/>
            </a:prstGeom>
            <a:noFill/>
          </p:spPr>
          <p:txBody>
            <a:bodyPr wrap="square" rtlCol="0">
              <a:spAutoFit/>
            </a:bodyPr>
            <a:lstStyle/>
            <a:p>
              <a:pPr algn="ctr"/>
              <a:r>
                <a:rPr lang="en-US"/>
                <a:t>Frame</a:t>
              </a:r>
            </a:p>
          </p:txBody>
        </p:sp>
        <p:pic>
          <p:nvPicPr>
            <p:cNvPr id="56" name="Picture 55">
              <a:extLst>
                <a:ext uri="{FF2B5EF4-FFF2-40B4-BE49-F238E27FC236}">
                  <a16:creationId xmlns:a16="http://schemas.microsoft.com/office/drawing/2014/main" id="{48D7EC6B-E6ED-F5B0-B121-B9A10502AC2C}"/>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backgroundRemoval t="10000" b="90000" l="10000" r="90000">
                          <a14:foregroundMark x1="48333" y1="61500" x2="48333" y2="61500"/>
                          <a14:foregroundMark x1="48833" y1="61333" x2="52000" y2="61167"/>
                          <a14:foregroundMark x1="46000" y1="61167" x2="66333" y2="60500"/>
                          <a14:foregroundMark x1="66167" y1="42500" x2="65500" y2="58500"/>
                          <a14:foregroundMark x1="59000" y1="55333" x2="59333" y2="58500"/>
                          <a14:foregroundMark x1="56667" y1="56333" x2="47833" y2="56000"/>
                        </a14:backgroundRemoval>
                      </a14:imgEffect>
                      <a14:imgEffect>
                        <a14:brightnessContrast bright="-40000" contrast="-40000"/>
                      </a14:imgEffect>
                    </a14:imgLayer>
                  </a14:imgProps>
                </a:ext>
              </a:extLst>
            </a:blip>
            <a:stretch>
              <a:fillRect/>
            </a:stretch>
          </p:blipFill>
          <p:spPr>
            <a:xfrm flipH="1">
              <a:off x="832712" y="2470665"/>
              <a:ext cx="1919294" cy="1919294"/>
            </a:xfrm>
            <a:prstGeom prst="rect">
              <a:avLst/>
            </a:prstGeom>
          </p:spPr>
        </p:pic>
      </p:grpSp>
      <p:grpSp>
        <p:nvGrpSpPr>
          <p:cNvPr id="57" name="Group 56">
            <a:extLst>
              <a:ext uri="{FF2B5EF4-FFF2-40B4-BE49-F238E27FC236}">
                <a16:creationId xmlns:a16="http://schemas.microsoft.com/office/drawing/2014/main" id="{C96D077B-2B1D-21A6-7222-1A0D72ADF4FF}"/>
              </a:ext>
            </a:extLst>
          </p:cNvPr>
          <p:cNvGrpSpPr/>
          <p:nvPr/>
        </p:nvGrpSpPr>
        <p:grpSpPr>
          <a:xfrm>
            <a:off x="7924196" y="2336202"/>
            <a:ext cx="2057401" cy="2500141"/>
            <a:chOff x="7984581" y="2256526"/>
            <a:chExt cx="2057401" cy="2500141"/>
          </a:xfrm>
        </p:grpSpPr>
        <p:sp>
          <p:nvSpPr>
            <p:cNvPr id="58" name="Oval 57">
              <a:extLst>
                <a:ext uri="{FF2B5EF4-FFF2-40B4-BE49-F238E27FC236}">
                  <a16:creationId xmlns:a16="http://schemas.microsoft.com/office/drawing/2014/main" id="{A25995BC-5C48-A315-BBA9-33BCFF30C2D4}"/>
                </a:ext>
              </a:extLst>
            </p:cNvPr>
            <p:cNvSpPr>
              <a:spLocks/>
            </p:cNvSpPr>
            <p:nvPr/>
          </p:nvSpPr>
          <p:spPr>
            <a:xfrm>
              <a:off x="7984582" y="2256526"/>
              <a:ext cx="2057400" cy="2057400"/>
            </a:xfrm>
            <a:prstGeom prst="ellipse">
              <a:avLst/>
            </a:prstGeom>
            <a:solidFill>
              <a:srgbClr val="E9AA3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TextBox 58">
              <a:extLst>
                <a:ext uri="{FF2B5EF4-FFF2-40B4-BE49-F238E27FC236}">
                  <a16:creationId xmlns:a16="http://schemas.microsoft.com/office/drawing/2014/main" id="{BEF690C8-7023-FC70-92B3-C1FA19F07D64}"/>
                </a:ext>
              </a:extLst>
            </p:cNvPr>
            <p:cNvSpPr txBox="1"/>
            <p:nvPr/>
          </p:nvSpPr>
          <p:spPr>
            <a:xfrm>
              <a:off x="7984581" y="4387335"/>
              <a:ext cx="2057400" cy="369332"/>
            </a:xfrm>
            <a:prstGeom prst="rect">
              <a:avLst/>
            </a:prstGeom>
            <a:noFill/>
          </p:spPr>
          <p:txBody>
            <a:bodyPr wrap="square" rtlCol="0">
              <a:spAutoFit/>
            </a:bodyPr>
            <a:lstStyle/>
            <a:p>
              <a:pPr algn="ctr"/>
              <a:r>
                <a:rPr lang="en-US"/>
                <a:t>Mechatronics</a:t>
              </a:r>
            </a:p>
          </p:txBody>
        </p:sp>
        <p:pic>
          <p:nvPicPr>
            <p:cNvPr id="60" name="Graphic 59" descr="Processor with solid fill">
              <a:extLst>
                <a:ext uri="{FF2B5EF4-FFF2-40B4-BE49-F238E27FC236}">
                  <a16:creationId xmlns:a16="http://schemas.microsoft.com/office/drawing/2014/main" id="{D36BB3A2-24ED-620A-33D1-F5716A8D5F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87501" y="2743200"/>
              <a:ext cx="1051560" cy="1051560"/>
            </a:xfrm>
            <a:prstGeom prst="rect">
              <a:avLst/>
            </a:prstGeom>
          </p:spPr>
        </p:pic>
      </p:grpSp>
      <p:grpSp>
        <p:nvGrpSpPr>
          <p:cNvPr id="61" name="Group 60">
            <a:extLst>
              <a:ext uri="{FF2B5EF4-FFF2-40B4-BE49-F238E27FC236}">
                <a16:creationId xmlns:a16="http://schemas.microsoft.com/office/drawing/2014/main" id="{A714F3E4-20F5-85B9-4F5B-A7214C4B6E06}"/>
              </a:ext>
            </a:extLst>
          </p:cNvPr>
          <p:cNvGrpSpPr/>
          <p:nvPr/>
        </p:nvGrpSpPr>
        <p:grpSpPr>
          <a:xfrm>
            <a:off x="3110248" y="2336203"/>
            <a:ext cx="2057400" cy="2500140"/>
            <a:chOff x="3170633" y="2256527"/>
            <a:chExt cx="2057400" cy="2500140"/>
          </a:xfrm>
        </p:grpSpPr>
        <p:sp>
          <p:nvSpPr>
            <p:cNvPr id="62" name="Oval 61">
              <a:extLst>
                <a:ext uri="{FF2B5EF4-FFF2-40B4-BE49-F238E27FC236}">
                  <a16:creationId xmlns:a16="http://schemas.microsoft.com/office/drawing/2014/main" id="{1D9254AC-3797-AAA6-432B-C772FD668A98}"/>
                </a:ext>
              </a:extLst>
            </p:cNvPr>
            <p:cNvSpPr>
              <a:spLocks/>
            </p:cNvSpPr>
            <p:nvPr/>
          </p:nvSpPr>
          <p:spPr>
            <a:xfrm>
              <a:off x="3170633" y="2256527"/>
              <a:ext cx="2057400" cy="2057400"/>
            </a:xfrm>
            <a:prstGeom prst="ellipse">
              <a:avLst/>
            </a:prstGeom>
            <a:solidFill>
              <a:srgbClr val="096BE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TextBox 62">
              <a:extLst>
                <a:ext uri="{FF2B5EF4-FFF2-40B4-BE49-F238E27FC236}">
                  <a16:creationId xmlns:a16="http://schemas.microsoft.com/office/drawing/2014/main" id="{2E7E86F9-3996-DF8D-DAD7-C1D09C3AC5BD}"/>
                </a:ext>
              </a:extLst>
            </p:cNvPr>
            <p:cNvSpPr txBox="1"/>
            <p:nvPr/>
          </p:nvSpPr>
          <p:spPr>
            <a:xfrm>
              <a:off x="3170633" y="4387335"/>
              <a:ext cx="2057400" cy="369332"/>
            </a:xfrm>
            <a:prstGeom prst="rect">
              <a:avLst/>
            </a:prstGeom>
            <a:noFill/>
          </p:spPr>
          <p:txBody>
            <a:bodyPr wrap="square" rtlCol="0">
              <a:spAutoFit/>
            </a:bodyPr>
            <a:lstStyle/>
            <a:p>
              <a:pPr algn="ctr"/>
              <a:r>
                <a:rPr lang="en-US"/>
                <a:t>Motion</a:t>
              </a:r>
            </a:p>
          </p:txBody>
        </p:sp>
        <p:pic>
          <p:nvPicPr>
            <p:cNvPr id="64" name="Graphic 63" descr="Motorcycle with solid fill">
              <a:extLst>
                <a:ext uri="{FF2B5EF4-FFF2-40B4-BE49-F238E27FC236}">
                  <a16:creationId xmlns:a16="http://schemas.microsoft.com/office/drawing/2014/main" id="{AF887D63-C202-0A71-2B0A-A7BDEA140E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42637" y="2612284"/>
              <a:ext cx="1313391" cy="1313391"/>
            </a:xfrm>
            <a:prstGeom prst="rect">
              <a:avLst/>
            </a:prstGeom>
          </p:spPr>
        </p:pic>
      </p:grpSp>
      <p:grpSp>
        <p:nvGrpSpPr>
          <p:cNvPr id="65" name="Group 64">
            <a:extLst>
              <a:ext uri="{FF2B5EF4-FFF2-40B4-BE49-F238E27FC236}">
                <a16:creationId xmlns:a16="http://schemas.microsoft.com/office/drawing/2014/main" id="{D8E20B20-FC7C-A2A9-BF91-1806C370A0D3}"/>
              </a:ext>
            </a:extLst>
          </p:cNvPr>
          <p:cNvGrpSpPr/>
          <p:nvPr/>
        </p:nvGrpSpPr>
        <p:grpSpPr>
          <a:xfrm>
            <a:off x="5517222" y="2336202"/>
            <a:ext cx="2057401" cy="2500141"/>
            <a:chOff x="5577607" y="2256526"/>
            <a:chExt cx="2057401" cy="2500141"/>
          </a:xfrm>
        </p:grpSpPr>
        <p:sp>
          <p:nvSpPr>
            <p:cNvPr id="66" name="Oval 65">
              <a:extLst>
                <a:ext uri="{FF2B5EF4-FFF2-40B4-BE49-F238E27FC236}">
                  <a16:creationId xmlns:a16="http://schemas.microsoft.com/office/drawing/2014/main" id="{E6417D12-C587-2453-9290-355A43715893}"/>
                </a:ext>
              </a:extLst>
            </p:cNvPr>
            <p:cNvSpPr>
              <a:spLocks/>
            </p:cNvSpPr>
            <p:nvPr/>
          </p:nvSpPr>
          <p:spPr>
            <a:xfrm>
              <a:off x="5577608" y="2256526"/>
              <a:ext cx="2057400" cy="2057400"/>
            </a:xfrm>
            <a:prstGeom prst="ellipse">
              <a:avLst/>
            </a:prstGeom>
            <a:solidFill>
              <a:srgbClr val="577C5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TextBox 66">
              <a:extLst>
                <a:ext uri="{FF2B5EF4-FFF2-40B4-BE49-F238E27FC236}">
                  <a16:creationId xmlns:a16="http://schemas.microsoft.com/office/drawing/2014/main" id="{8582B296-0D02-E957-5215-97DCB18785D7}"/>
                </a:ext>
              </a:extLst>
            </p:cNvPr>
            <p:cNvSpPr txBox="1"/>
            <p:nvPr/>
          </p:nvSpPr>
          <p:spPr>
            <a:xfrm>
              <a:off x="5577607" y="4387335"/>
              <a:ext cx="2057400" cy="369332"/>
            </a:xfrm>
            <a:prstGeom prst="rect">
              <a:avLst/>
            </a:prstGeom>
            <a:noFill/>
          </p:spPr>
          <p:txBody>
            <a:bodyPr wrap="square" rtlCol="0">
              <a:spAutoFit/>
            </a:bodyPr>
            <a:lstStyle/>
            <a:p>
              <a:pPr algn="ctr"/>
              <a:r>
                <a:rPr lang="en-US"/>
                <a:t>Power</a:t>
              </a:r>
            </a:p>
          </p:txBody>
        </p:sp>
        <p:pic>
          <p:nvPicPr>
            <p:cNvPr id="68" name="Picture 67">
              <a:extLst>
                <a:ext uri="{FF2B5EF4-FFF2-40B4-BE49-F238E27FC236}">
                  <a16:creationId xmlns:a16="http://schemas.microsoft.com/office/drawing/2014/main" id="{B8B086D7-4F13-B8C0-F36E-AE2DD9FDB662}"/>
                </a:ext>
              </a:extLst>
            </p:cNvPr>
            <p:cNvPicPr>
              <a:picLocks noChangeAspect="1"/>
            </p:cNvPicPr>
            <p:nvPr/>
          </p:nvPicPr>
          <p:blipFill>
            <a:blip r:embed="rId11" cstate="hqprint">
              <a:extLst>
                <a:ext uri="{BEBA8EAE-BF5A-486C-A8C5-ECC9F3942E4B}">
                  <a14:imgProps xmlns:a14="http://schemas.microsoft.com/office/drawing/2010/main">
                    <a14:imgLayer r:embed="rId12">
                      <a14:imgEffect>
                        <a14:backgroundRemoval t="2449" b="99082" l="556" r="99444">
                          <a14:foregroundMark x1="19028" y1="3367" x2="19028" y2="3367"/>
                          <a14:foregroundMark x1="4028" y1="3673" x2="4028" y2="4286"/>
                          <a14:foregroundMark x1="24306" y1="11837" x2="25833" y2="14184"/>
                          <a14:foregroundMark x1="33611" y1="26531" x2="37083" y2="33673"/>
                          <a14:foregroundMark x1="46667" y1="46429" x2="46667" y2="46429"/>
                          <a14:foregroundMark x1="48611" y1="49796" x2="48611" y2="49796"/>
                          <a14:foregroundMark x1="93056" y1="40306" x2="94167" y2="49694"/>
                          <a14:foregroundMark x1="2778" y1="51122" x2="2778" y2="51122"/>
                          <a14:foregroundMark x1="2083" y1="55918" x2="2083" y2="55918"/>
                          <a14:foregroundMark x1="833" y1="51020" x2="833" y2="51020"/>
                          <a14:foregroundMark x1="70972" y1="93469" x2="70972" y2="93469"/>
                          <a14:foregroundMark x1="75833" y1="93673" x2="67639" y2="94796"/>
                          <a14:foregroundMark x1="76944" y1="98469" x2="78472" y2="99082"/>
                          <a14:foregroundMark x1="99444" y1="53469" x2="99444" y2="53469"/>
                          <a14:backgroundMark x1="53333" y1="48980" x2="53333" y2="48980"/>
                          <a14:backgroundMark x1="97778" y1="46531" x2="97778" y2="46531"/>
                          <a14:backgroundMark x1="97917" y1="50816" x2="97917" y2="50816"/>
                          <a14:backgroundMark x1="97778" y1="55510" x2="97778" y2="55510"/>
                          <a14:backgroundMark x1="1250" y1="48878" x2="1250" y2="48878"/>
                        </a14:backgroundRemoval>
                      </a14:imgEffect>
                    </a14:imgLayer>
                  </a14:imgProps>
                </a:ext>
                <a:ext uri="{28A0092B-C50C-407E-A947-70E740481C1C}">
                  <a14:useLocalDpi xmlns:a14="http://schemas.microsoft.com/office/drawing/2010/main"/>
                </a:ext>
              </a:extLst>
            </a:blip>
            <a:stretch>
              <a:fillRect/>
            </a:stretch>
          </p:blipFill>
          <p:spPr>
            <a:xfrm>
              <a:off x="6096000" y="2612284"/>
              <a:ext cx="1038575" cy="1413616"/>
            </a:xfrm>
            <a:prstGeom prst="rect">
              <a:avLst/>
            </a:prstGeom>
          </p:spPr>
        </p:pic>
      </p:grpSp>
    </p:spTree>
    <p:extLst>
      <p:ext uri="{BB962C8B-B14F-4D97-AF65-F5344CB8AC3E}">
        <p14:creationId xmlns:p14="http://schemas.microsoft.com/office/powerpoint/2010/main" val="988921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A7D16-2722-930C-8F98-515AD8001FF2}"/>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C3B17B1-85B6-420E-D493-DAC158FC39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516281-A0F0-BCEC-97BC-4A45C68739EB}"/>
              </a:ext>
            </a:extLst>
          </p:cNvPr>
          <p:cNvSpPr>
            <a:spLocks noGrp="1"/>
          </p:cNvSpPr>
          <p:nvPr>
            <p:ph type="sldNum" sz="quarter" idx="12"/>
          </p:nvPr>
        </p:nvSpPr>
        <p:spPr/>
        <p:txBody>
          <a:bodyPr/>
          <a:lstStyle/>
          <a:p>
            <a:fld id="{A5AEF524-62EC-C340-82A1-9F47B6C43E55}" type="slidenum">
              <a:rPr lang="en-US" smtClean="0"/>
              <a:t>11</a:t>
            </a:fld>
            <a:endParaRPr lang="en-US"/>
          </a:p>
        </p:txBody>
      </p:sp>
      <p:sp>
        <p:nvSpPr>
          <p:cNvPr id="5" name="Title 4">
            <a:extLst>
              <a:ext uri="{FF2B5EF4-FFF2-40B4-BE49-F238E27FC236}">
                <a16:creationId xmlns:a16="http://schemas.microsoft.com/office/drawing/2014/main" id="{2FE3439A-A412-CA8A-924D-83480BF7F49E}"/>
              </a:ext>
            </a:extLst>
          </p:cNvPr>
          <p:cNvSpPr>
            <a:spLocks noGrp="1"/>
          </p:cNvSpPr>
          <p:nvPr>
            <p:ph type="title"/>
          </p:nvPr>
        </p:nvSpPr>
        <p:spPr/>
        <p:txBody>
          <a:bodyPr anchor="ctr"/>
          <a:lstStyle/>
          <a:p>
            <a:pPr algn="ctr"/>
            <a:r>
              <a:rPr lang="en-US">
                <a:solidFill>
                  <a:srgbClr val="782F40"/>
                </a:solidFill>
              </a:rPr>
              <a:t>Power Functions</a:t>
            </a:r>
          </a:p>
        </p:txBody>
      </p:sp>
      <p:sp>
        <p:nvSpPr>
          <p:cNvPr id="6" name="Text Placeholder 5">
            <a:extLst>
              <a:ext uri="{FF2B5EF4-FFF2-40B4-BE49-F238E27FC236}">
                <a16:creationId xmlns:a16="http://schemas.microsoft.com/office/drawing/2014/main" id="{6BA8BE27-9616-7D6F-E97C-4B3FEDD3B52F}"/>
              </a:ext>
            </a:extLst>
          </p:cNvPr>
          <p:cNvSpPr>
            <a:spLocks noGrp="1"/>
          </p:cNvSpPr>
          <p:nvPr>
            <p:ph type="body" sz="quarter" idx="21"/>
          </p:nvPr>
        </p:nvSpPr>
        <p:spPr/>
        <p:txBody>
          <a:bodyPr/>
          <a:lstStyle/>
          <a:p>
            <a:r>
              <a:rPr lang="en-US"/>
              <a:t>Daniel Garmendia</a:t>
            </a:r>
          </a:p>
        </p:txBody>
      </p:sp>
      <p:grpSp>
        <p:nvGrpSpPr>
          <p:cNvPr id="2" name="Group 1">
            <a:extLst>
              <a:ext uri="{FF2B5EF4-FFF2-40B4-BE49-F238E27FC236}">
                <a16:creationId xmlns:a16="http://schemas.microsoft.com/office/drawing/2014/main" id="{3B1BE9AE-AC23-CA0E-8CFC-5E30877E7542}"/>
              </a:ext>
            </a:extLst>
          </p:cNvPr>
          <p:cNvGrpSpPr/>
          <p:nvPr/>
        </p:nvGrpSpPr>
        <p:grpSpPr>
          <a:xfrm>
            <a:off x="2314717" y="1802284"/>
            <a:ext cx="5929769" cy="2213517"/>
            <a:chOff x="1985006" y="1566676"/>
            <a:chExt cx="5929769" cy="2213517"/>
          </a:xfrm>
        </p:grpSpPr>
        <p:grpSp>
          <p:nvGrpSpPr>
            <p:cNvPr id="8" name="Group 7">
              <a:extLst>
                <a:ext uri="{FF2B5EF4-FFF2-40B4-BE49-F238E27FC236}">
                  <a16:creationId xmlns:a16="http://schemas.microsoft.com/office/drawing/2014/main" id="{4465C5DA-C430-0797-A3B3-C127D4A431A4}"/>
                </a:ext>
              </a:extLst>
            </p:cNvPr>
            <p:cNvGrpSpPr/>
            <p:nvPr/>
          </p:nvGrpSpPr>
          <p:grpSpPr>
            <a:xfrm>
              <a:off x="4274814" y="1566676"/>
              <a:ext cx="1371600" cy="914400"/>
              <a:chOff x="2851200" y="778705"/>
              <a:chExt cx="1363928" cy="490250"/>
            </a:xfrm>
            <a:solidFill>
              <a:srgbClr val="577C51"/>
            </a:solidFill>
          </p:grpSpPr>
          <p:sp>
            <p:nvSpPr>
              <p:cNvPr id="27" name="Rectangle: Rounded Corners 26">
                <a:extLst>
                  <a:ext uri="{FF2B5EF4-FFF2-40B4-BE49-F238E27FC236}">
                    <a16:creationId xmlns:a16="http://schemas.microsoft.com/office/drawing/2014/main" id="{667ADCB5-EE7A-417D-C10B-C37C1195CD9B}"/>
                  </a:ext>
                </a:extLst>
              </p:cNvPr>
              <p:cNvSpPr/>
              <p:nvPr/>
            </p:nvSpPr>
            <p:spPr>
              <a:xfrm>
                <a:off x="2851200" y="778705"/>
                <a:ext cx="1363928" cy="490250"/>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8" name="Rectangle: Rounded Corners 4">
                <a:extLst>
                  <a:ext uri="{FF2B5EF4-FFF2-40B4-BE49-F238E27FC236}">
                    <a16:creationId xmlns:a16="http://schemas.microsoft.com/office/drawing/2014/main" id="{28FC496D-CF90-2AC1-0E76-1D3866D1848C}"/>
                  </a:ext>
                </a:extLst>
              </p:cNvPr>
              <p:cNvSpPr txBox="1"/>
              <p:nvPr/>
            </p:nvSpPr>
            <p:spPr>
              <a:xfrm>
                <a:off x="2875132" y="802637"/>
                <a:ext cx="1316064" cy="442386"/>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Power</a:t>
                </a:r>
              </a:p>
            </p:txBody>
          </p:sp>
        </p:grpSp>
        <p:grpSp>
          <p:nvGrpSpPr>
            <p:cNvPr id="9" name="Group 8">
              <a:extLst>
                <a:ext uri="{FF2B5EF4-FFF2-40B4-BE49-F238E27FC236}">
                  <a16:creationId xmlns:a16="http://schemas.microsoft.com/office/drawing/2014/main" id="{20B8049C-0DE3-19D1-EFCA-45A354B84D4C}"/>
                </a:ext>
              </a:extLst>
            </p:cNvPr>
            <p:cNvGrpSpPr/>
            <p:nvPr/>
          </p:nvGrpSpPr>
          <p:grpSpPr>
            <a:xfrm>
              <a:off x="1985006" y="2865793"/>
              <a:ext cx="1371600" cy="914400"/>
              <a:chOff x="2026023" y="1555380"/>
              <a:chExt cx="1363928" cy="545925"/>
            </a:xfrm>
            <a:solidFill>
              <a:srgbClr val="27A162"/>
            </a:solidFill>
          </p:grpSpPr>
          <p:sp>
            <p:nvSpPr>
              <p:cNvPr id="25" name="Rectangle: Rounded Corners 24">
                <a:extLst>
                  <a:ext uri="{FF2B5EF4-FFF2-40B4-BE49-F238E27FC236}">
                    <a16:creationId xmlns:a16="http://schemas.microsoft.com/office/drawing/2014/main" id="{0442D204-1199-D678-6DB8-86944D9DA596}"/>
                  </a:ext>
                </a:extLst>
              </p:cNvPr>
              <p:cNvSpPr/>
              <p:nvPr/>
            </p:nvSpPr>
            <p:spPr>
              <a:xfrm>
                <a:off x="2026023" y="1555380"/>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6" name="Rectangle: Rounded Corners 6">
                <a:extLst>
                  <a:ext uri="{FF2B5EF4-FFF2-40B4-BE49-F238E27FC236}">
                    <a16:creationId xmlns:a16="http://schemas.microsoft.com/office/drawing/2014/main" id="{EC932EA0-9AE5-19A4-0E5E-498C2E68F11D}"/>
                  </a:ext>
                </a:extLst>
              </p:cNvPr>
              <p:cNvSpPr txBox="1"/>
              <p:nvPr/>
            </p:nvSpPr>
            <p:spPr>
              <a:xfrm>
                <a:off x="2052673" y="1582030"/>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Hydraulic</a:t>
                </a:r>
              </a:p>
            </p:txBody>
          </p:sp>
        </p:grpSp>
        <p:grpSp>
          <p:nvGrpSpPr>
            <p:cNvPr id="12" name="Group 11">
              <a:extLst>
                <a:ext uri="{FF2B5EF4-FFF2-40B4-BE49-F238E27FC236}">
                  <a16:creationId xmlns:a16="http://schemas.microsoft.com/office/drawing/2014/main" id="{7E3C0B72-3677-13DF-10E9-56E734C72D1E}"/>
                </a:ext>
              </a:extLst>
            </p:cNvPr>
            <p:cNvGrpSpPr/>
            <p:nvPr/>
          </p:nvGrpSpPr>
          <p:grpSpPr>
            <a:xfrm>
              <a:off x="6543175" y="2865793"/>
              <a:ext cx="1371600" cy="914400"/>
              <a:chOff x="3676377" y="1555380"/>
              <a:chExt cx="1363928" cy="545925"/>
            </a:xfrm>
            <a:solidFill>
              <a:srgbClr val="27A162"/>
            </a:solidFill>
          </p:grpSpPr>
          <p:sp>
            <p:nvSpPr>
              <p:cNvPr id="19" name="Rectangle: Rounded Corners 18">
                <a:extLst>
                  <a:ext uri="{FF2B5EF4-FFF2-40B4-BE49-F238E27FC236}">
                    <a16:creationId xmlns:a16="http://schemas.microsoft.com/office/drawing/2014/main" id="{E049CD06-2B02-AEAB-A93A-CCD0968658C0}"/>
                  </a:ext>
                </a:extLst>
              </p:cNvPr>
              <p:cNvSpPr/>
              <p:nvPr/>
            </p:nvSpPr>
            <p:spPr>
              <a:xfrm>
                <a:off x="3676377" y="1555380"/>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Rectangle: Rounded Corners 12">
                <a:extLst>
                  <a:ext uri="{FF2B5EF4-FFF2-40B4-BE49-F238E27FC236}">
                    <a16:creationId xmlns:a16="http://schemas.microsoft.com/office/drawing/2014/main" id="{FE2FC4A1-CEFD-9202-F838-BF26F195E471}"/>
                  </a:ext>
                </a:extLst>
              </p:cNvPr>
              <p:cNvSpPr txBox="1"/>
              <p:nvPr/>
            </p:nvSpPr>
            <p:spPr>
              <a:xfrm>
                <a:off x="3703027" y="1582030"/>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Human</a:t>
                </a:r>
              </a:p>
            </p:txBody>
          </p:sp>
        </p:grpSp>
        <p:cxnSp>
          <p:nvCxnSpPr>
            <p:cNvPr id="30" name="Connector: Elbow 29">
              <a:extLst>
                <a:ext uri="{FF2B5EF4-FFF2-40B4-BE49-F238E27FC236}">
                  <a16:creationId xmlns:a16="http://schemas.microsoft.com/office/drawing/2014/main" id="{865AF85F-756C-57B7-B7A3-1EBD45D57298}"/>
                </a:ext>
              </a:extLst>
            </p:cNvPr>
            <p:cNvCxnSpPr>
              <a:cxnSpLocks/>
              <a:stCxn id="27" idx="2"/>
              <a:endCxn id="25" idx="0"/>
            </p:cNvCxnSpPr>
            <p:nvPr/>
          </p:nvCxnSpPr>
          <p:spPr>
            <a:xfrm rot="5400000">
              <a:off x="3623352" y="1528530"/>
              <a:ext cx="384717" cy="2289808"/>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5CEF0A3A-6117-8BCA-93C5-786DBFB72CE0}"/>
                </a:ext>
              </a:extLst>
            </p:cNvPr>
            <p:cNvCxnSpPr>
              <a:cxnSpLocks/>
              <a:stCxn id="27" idx="2"/>
            </p:cNvCxnSpPr>
            <p:nvPr/>
          </p:nvCxnSpPr>
          <p:spPr>
            <a:xfrm rot="16200000" flipH="1">
              <a:off x="5902436" y="1539253"/>
              <a:ext cx="384717" cy="2268361"/>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536A1380-5529-EA7C-F975-3312BFF8EA7B}"/>
              </a:ext>
            </a:extLst>
          </p:cNvPr>
          <p:cNvGrpSpPr/>
          <p:nvPr/>
        </p:nvGrpSpPr>
        <p:grpSpPr>
          <a:xfrm>
            <a:off x="1124568" y="4015800"/>
            <a:ext cx="3778550" cy="1573294"/>
            <a:chOff x="794857" y="3780192"/>
            <a:chExt cx="3778550" cy="1573294"/>
          </a:xfrm>
        </p:grpSpPr>
        <p:grpSp>
          <p:nvGrpSpPr>
            <p:cNvPr id="10" name="Group 9">
              <a:extLst>
                <a:ext uri="{FF2B5EF4-FFF2-40B4-BE49-F238E27FC236}">
                  <a16:creationId xmlns:a16="http://schemas.microsoft.com/office/drawing/2014/main" id="{782E9097-70ED-3BB0-54B0-B2A3A656ECDD}"/>
                </a:ext>
              </a:extLst>
            </p:cNvPr>
            <p:cNvGrpSpPr/>
            <p:nvPr/>
          </p:nvGrpSpPr>
          <p:grpSpPr>
            <a:xfrm>
              <a:off x="794857" y="4437258"/>
              <a:ext cx="1371600" cy="914400"/>
              <a:chOff x="2367005" y="2387731"/>
              <a:chExt cx="1363928" cy="545925"/>
            </a:xfrm>
            <a:solidFill>
              <a:srgbClr val="8FC45E"/>
            </a:solidFill>
          </p:grpSpPr>
          <p:sp>
            <p:nvSpPr>
              <p:cNvPr id="23" name="Rectangle: Rounded Corners 22">
                <a:extLst>
                  <a:ext uri="{FF2B5EF4-FFF2-40B4-BE49-F238E27FC236}">
                    <a16:creationId xmlns:a16="http://schemas.microsoft.com/office/drawing/2014/main" id="{1F75D254-FEA6-0B0A-FC16-397ABFBBA419}"/>
                  </a:ext>
                </a:extLst>
              </p:cNvPr>
              <p:cNvSpPr/>
              <p:nvPr/>
            </p:nvSpPr>
            <p:spPr>
              <a:xfrm>
                <a:off x="2367005" y="2387731"/>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4" name="Rectangle: Rounded Corners 8">
                <a:extLst>
                  <a:ext uri="{FF2B5EF4-FFF2-40B4-BE49-F238E27FC236}">
                    <a16:creationId xmlns:a16="http://schemas.microsoft.com/office/drawing/2014/main" id="{F04CEBE6-1669-A511-F550-609AA327BF1A}"/>
                  </a:ext>
                </a:extLst>
              </p:cNvPr>
              <p:cNvSpPr txBox="1"/>
              <p:nvPr/>
            </p:nvSpPr>
            <p:spPr>
              <a:xfrm>
                <a:off x="2393655" y="2414381"/>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Regenerative Braking</a:t>
                </a:r>
              </a:p>
            </p:txBody>
          </p:sp>
        </p:grpSp>
        <p:grpSp>
          <p:nvGrpSpPr>
            <p:cNvPr id="11" name="Group 10">
              <a:extLst>
                <a:ext uri="{FF2B5EF4-FFF2-40B4-BE49-F238E27FC236}">
                  <a16:creationId xmlns:a16="http://schemas.microsoft.com/office/drawing/2014/main" id="{B0A5A11C-B34D-5E6B-8C84-8EB1CCE46E30}"/>
                </a:ext>
              </a:extLst>
            </p:cNvPr>
            <p:cNvGrpSpPr/>
            <p:nvPr/>
          </p:nvGrpSpPr>
          <p:grpSpPr>
            <a:xfrm>
              <a:off x="3201807" y="4439086"/>
              <a:ext cx="1371600" cy="914400"/>
              <a:chOff x="2367005" y="3220082"/>
              <a:chExt cx="1363928" cy="548640"/>
            </a:xfrm>
            <a:solidFill>
              <a:srgbClr val="8FC45E"/>
            </a:solidFill>
          </p:grpSpPr>
          <p:sp>
            <p:nvSpPr>
              <p:cNvPr id="21" name="Rectangle: Rounded Corners 20">
                <a:extLst>
                  <a:ext uri="{FF2B5EF4-FFF2-40B4-BE49-F238E27FC236}">
                    <a16:creationId xmlns:a16="http://schemas.microsoft.com/office/drawing/2014/main" id="{683A0ECA-DBA7-7F9E-11B3-B5873DB06C73}"/>
                  </a:ext>
                </a:extLst>
              </p:cNvPr>
              <p:cNvSpPr/>
              <p:nvPr/>
            </p:nvSpPr>
            <p:spPr>
              <a:xfrm>
                <a:off x="2367005" y="3220082"/>
                <a:ext cx="1363928" cy="548640"/>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2" name="Rectangle: Rounded Corners 10">
                <a:extLst>
                  <a:ext uri="{FF2B5EF4-FFF2-40B4-BE49-F238E27FC236}">
                    <a16:creationId xmlns:a16="http://schemas.microsoft.com/office/drawing/2014/main" id="{F8456819-7009-8EBE-7966-15CC154AE734}"/>
                  </a:ext>
                </a:extLst>
              </p:cNvPr>
              <p:cNvSpPr txBox="1"/>
              <p:nvPr/>
            </p:nvSpPr>
            <p:spPr>
              <a:xfrm>
                <a:off x="2393787" y="3246864"/>
                <a:ext cx="1310364" cy="495076"/>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Storing Pressure</a:t>
                </a:r>
              </a:p>
            </p:txBody>
          </p:sp>
        </p:grpSp>
        <p:cxnSp>
          <p:nvCxnSpPr>
            <p:cNvPr id="37" name="Connector: Elbow 36">
              <a:extLst>
                <a:ext uri="{FF2B5EF4-FFF2-40B4-BE49-F238E27FC236}">
                  <a16:creationId xmlns:a16="http://schemas.microsoft.com/office/drawing/2014/main" id="{EAA8949C-A44B-D2DA-FCAB-0C26F729579C}"/>
                </a:ext>
              </a:extLst>
            </p:cNvPr>
            <p:cNvCxnSpPr>
              <a:cxnSpLocks/>
              <a:endCxn id="21" idx="0"/>
            </p:cNvCxnSpPr>
            <p:nvPr/>
          </p:nvCxnSpPr>
          <p:spPr>
            <a:xfrm rot="16200000" flipH="1">
              <a:off x="2949760" y="3501238"/>
              <a:ext cx="658893" cy="1216801"/>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6FEEF4E6-8178-8E5D-0B9F-2C5E451A120C}"/>
                </a:ext>
              </a:extLst>
            </p:cNvPr>
            <p:cNvCxnSpPr>
              <a:cxnSpLocks/>
            </p:cNvCxnSpPr>
            <p:nvPr/>
          </p:nvCxnSpPr>
          <p:spPr>
            <a:xfrm rot="5400000">
              <a:off x="1747200" y="3513651"/>
              <a:ext cx="657065" cy="1190149"/>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F06B83FC-280F-4AC6-DBCA-7E9B447B8477}"/>
              </a:ext>
            </a:extLst>
          </p:cNvPr>
          <p:cNvGrpSpPr/>
          <p:nvPr/>
        </p:nvGrpSpPr>
        <p:grpSpPr>
          <a:xfrm>
            <a:off x="5656085" y="4015800"/>
            <a:ext cx="3778550" cy="1571466"/>
            <a:chOff x="5326374" y="3780192"/>
            <a:chExt cx="3778550" cy="1571466"/>
          </a:xfrm>
        </p:grpSpPr>
        <p:grpSp>
          <p:nvGrpSpPr>
            <p:cNvPr id="13" name="Group 12">
              <a:extLst>
                <a:ext uri="{FF2B5EF4-FFF2-40B4-BE49-F238E27FC236}">
                  <a16:creationId xmlns:a16="http://schemas.microsoft.com/office/drawing/2014/main" id="{1CD701CA-A56C-EF2A-1FBC-63A296B3CD1E}"/>
                </a:ext>
              </a:extLst>
            </p:cNvPr>
            <p:cNvGrpSpPr/>
            <p:nvPr/>
          </p:nvGrpSpPr>
          <p:grpSpPr>
            <a:xfrm>
              <a:off x="7733324" y="4437258"/>
              <a:ext cx="1371600" cy="914400"/>
              <a:chOff x="4017359" y="2387731"/>
              <a:chExt cx="1363928" cy="545925"/>
            </a:xfrm>
            <a:solidFill>
              <a:srgbClr val="8FC45E"/>
            </a:solidFill>
          </p:grpSpPr>
          <p:sp>
            <p:nvSpPr>
              <p:cNvPr id="17" name="Rectangle: Rounded Corners 16">
                <a:extLst>
                  <a:ext uri="{FF2B5EF4-FFF2-40B4-BE49-F238E27FC236}">
                    <a16:creationId xmlns:a16="http://schemas.microsoft.com/office/drawing/2014/main" id="{26414F66-7EB7-A17F-4C7D-9A085AC38E87}"/>
                  </a:ext>
                </a:extLst>
              </p:cNvPr>
              <p:cNvSpPr/>
              <p:nvPr/>
            </p:nvSpPr>
            <p:spPr>
              <a:xfrm>
                <a:off x="4017359" y="2387731"/>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8" name="Rectangle: Rounded Corners 14">
                <a:extLst>
                  <a:ext uri="{FF2B5EF4-FFF2-40B4-BE49-F238E27FC236}">
                    <a16:creationId xmlns:a16="http://schemas.microsoft.com/office/drawing/2014/main" id="{59C7670C-01C0-0D32-C84D-709D26C9B828}"/>
                  </a:ext>
                </a:extLst>
              </p:cNvPr>
              <p:cNvSpPr txBox="1"/>
              <p:nvPr/>
            </p:nvSpPr>
            <p:spPr>
              <a:xfrm>
                <a:off x="4044009" y="2414381"/>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Foot Pedaling</a:t>
                </a:r>
              </a:p>
            </p:txBody>
          </p:sp>
        </p:grpSp>
        <p:grpSp>
          <p:nvGrpSpPr>
            <p:cNvPr id="14" name="Group 13">
              <a:extLst>
                <a:ext uri="{FF2B5EF4-FFF2-40B4-BE49-F238E27FC236}">
                  <a16:creationId xmlns:a16="http://schemas.microsoft.com/office/drawing/2014/main" id="{0EF1C4FE-47EE-9BB7-CCBE-60B84055A4A0}"/>
                </a:ext>
              </a:extLst>
            </p:cNvPr>
            <p:cNvGrpSpPr/>
            <p:nvPr/>
          </p:nvGrpSpPr>
          <p:grpSpPr>
            <a:xfrm>
              <a:off x="5326374" y="4437258"/>
              <a:ext cx="1371600" cy="914400"/>
              <a:chOff x="4017359" y="3220082"/>
              <a:chExt cx="1363928" cy="545925"/>
            </a:xfrm>
            <a:solidFill>
              <a:srgbClr val="8FC45E"/>
            </a:solidFill>
          </p:grpSpPr>
          <p:sp>
            <p:nvSpPr>
              <p:cNvPr id="15" name="Rectangle: Rounded Corners 14">
                <a:extLst>
                  <a:ext uri="{FF2B5EF4-FFF2-40B4-BE49-F238E27FC236}">
                    <a16:creationId xmlns:a16="http://schemas.microsoft.com/office/drawing/2014/main" id="{BAD92241-0DA4-35FF-59B3-AFC52E01E5F5}"/>
                  </a:ext>
                </a:extLst>
              </p:cNvPr>
              <p:cNvSpPr/>
              <p:nvPr/>
            </p:nvSpPr>
            <p:spPr>
              <a:xfrm>
                <a:off x="4017359" y="3220082"/>
                <a:ext cx="1363928" cy="545925"/>
              </a:xfrm>
              <a:prstGeom prst="roundRect">
                <a:avLst/>
              </a:prstGeom>
              <a:grpFill/>
              <a:ln w="285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6" name="Rectangle: Rounded Corners 16">
                <a:extLst>
                  <a:ext uri="{FF2B5EF4-FFF2-40B4-BE49-F238E27FC236}">
                    <a16:creationId xmlns:a16="http://schemas.microsoft.com/office/drawing/2014/main" id="{53F6A289-9FA0-56BA-40E2-05F68C3698CB}"/>
                  </a:ext>
                </a:extLst>
              </p:cNvPr>
              <p:cNvSpPr txBox="1"/>
              <p:nvPr/>
            </p:nvSpPr>
            <p:spPr>
              <a:xfrm>
                <a:off x="4044009" y="3246732"/>
                <a:ext cx="1310628" cy="492625"/>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a:solidFill>
                      <a:schemeClr val="tx1"/>
                    </a:solidFill>
                  </a:rPr>
                  <a:t>Pumping</a:t>
                </a:r>
              </a:p>
            </p:txBody>
          </p:sp>
        </p:grpSp>
        <p:cxnSp>
          <p:nvCxnSpPr>
            <p:cNvPr id="44" name="Connector: Elbow 43">
              <a:extLst>
                <a:ext uri="{FF2B5EF4-FFF2-40B4-BE49-F238E27FC236}">
                  <a16:creationId xmlns:a16="http://schemas.microsoft.com/office/drawing/2014/main" id="{73B78C82-DAAB-36DE-D822-0DA57806D926}"/>
                </a:ext>
              </a:extLst>
            </p:cNvPr>
            <p:cNvCxnSpPr>
              <a:cxnSpLocks/>
              <a:endCxn id="15" idx="0"/>
            </p:cNvCxnSpPr>
            <p:nvPr/>
          </p:nvCxnSpPr>
          <p:spPr>
            <a:xfrm rot="5400000">
              <a:off x="6292043" y="3500325"/>
              <a:ext cx="657065" cy="1216801"/>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35DE04B2-CAA5-41C1-DAFE-D725ACC49E72}"/>
                </a:ext>
              </a:extLst>
            </p:cNvPr>
            <p:cNvCxnSpPr>
              <a:cxnSpLocks/>
            </p:cNvCxnSpPr>
            <p:nvPr/>
          </p:nvCxnSpPr>
          <p:spPr>
            <a:xfrm rot="16200000" flipH="1">
              <a:off x="7495517" y="3513650"/>
              <a:ext cx="657065" cy="1190149"/>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2313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A7D16-2722-930C-8F98-515AD8001FF2}"/>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C3B17B1-85B6-420E-D493-DAC158FC39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516281-A0F0-BCEC-97BC-4A45C68739EB}"/>
              </a:ext>
            </a:extLst>
          </p:cNvPr>
          <p:cNvSpPr>
            <a:spLocks noGrp="1"/>
          </p:cNvSpPr>
          <p:nvPr>
            <p:ph type="sldNum" sz="quarter" idx="12"/>
          </p:nvPr>
        </p:nvSpPr>
        <p:spPr/>
        <p:txBody>
          <a:bodyPr/>
          <a:lstStyle/>
          <a:p>
            <a:fld id="{A5AEF524-62EC-C340-82A1-9F47B6C43E55}" type="slidenum">
              <a:rPr lang="en-US" smtClean="0"/>
              <a:t>12</a:t>
            </a:fld>
            <a:endParaRPr lang="en-US"/>
          </a:p>
        </p:txBody>
      </p:sp>
      <p:sp>
        <p:nvSpPr>
          <p:cNvPr id="5" name="Title 4">
            <a:extLst>
              <a:ext uri="{FF2B5EF4-FFF2-40B4-BE49-F238E27FC236}">
                <a16:creationId xmlns:a16="http://schemas.microsoft.com/office/drawing/2014/main" id="{2FE3439A-A412-CA8A-924D-83480BF7F49E}"/>
              </a:ext>
            </a:extLst>
          </p:cNvPr>
          <p:cNvSpPr>
            <a:spLocks noGrp="1"/>
          </p:cNvSpPr>
          <p:nvPr>
            <p:ph type="title"/>
          </p:nvPr>
        </p:nvSpPr>
        <p:spPr/>
        <p:txBody>
          <a:bodyPr anchor="ctr"/>
          <a:lstStyle/>
          <a:p>
            <a:pPr algn="ctr"/>
            <a:r>
              <a:rPr lang="en-US">
                <a:solidFill>
                  <a:srgbClr val="782F40"/>
                </a:solidFill>
              </a:rPr>
              <a:t>Hydraulic Diagrams</a:t>
            </a:r>
          </a:p>
        </p:txBody>
      </p:sp>
      <p:sp>
        <p:nvSpPr>
          <p:cNvPr id="6" name="Text Placeholder 5">
            <a:extLst>
              <a:ext uri="{FF2B5EF4-FFF2-40B4-BE49-F238E27FC236}">
                <a16:creationId xmlns:a16="http://schemas.microsoft.com/office/drawing/2014/main" id="{6BA8BE27-9616-7D6F-E97C-4B3FEDD3B52F}"/>
              </a:ext>
            </a:extLst>
          </p:cNvPr>
          <p:cNvSpPr>
            <a:spLocks noGrp="1"/>
          </p:cNvSpPr>
          <p:nvPr>
            <p:ph type="body" sz="quarter" idx="21"/>
          </p:nvPr>
        </p:nvSpPr>
        <p:spPr/>
        <p:txBody>
          <a:bodyPr/>
          <a:lstStyle/>
          <a:p>
            <a:r>
              <a:rPr lang="en-US"/>
              <a:t>Trace Flowers</a:t>
            </a:r>
          </a:p>
        </p:txBody>
      </p:sp>
      <p:grpSp>
        <p:nvGrpSpPr>
          <p:cNvPr id="246" name="Group 245">
            <a:extLst>
              <a:ext uri="{FF2B5EF4-FFF2-40B4-BE49-F238E27FC236}">
                <a16:creationId xmlns:a16="http://schemas.microsoft.com/office/drawing/2014/main" id="{62146C7B-9317-688F-BA26-9009024FB939}"/>
              </a:ext>
            </a:extLst>
          </p:cNvPr>
          <p:cNvGrpSpPr/>
          <p:nvPr/>
        </p:nvGrpSpPr>
        <p:grpSpPr>
          <a:xfrm>
            <a:off x="4030482" y="1417476"/>
            <a:ext cx="6580743" cy="4707551"/>
            <a:chOff x="2195903" y="171450"/>
            <a:chExt cx="6580743" cy="5730736"/>
          </a:xfrm>
        </p:grpSpPr>
        <p:cxnSp>
          <p:nvCxnSpPr>
            <p:cNvPr id="32" name="Straight Connector 31">
              <a:extLst>
                <a:ext uri="{FF2B5EF4-FFF2-40B4-BE49-F238E27FC236}">
                  <a16:creationId xmlns:a16="http://schemas.microsoft.com/office/drawing/2014/main" id="{E84ECBDF-DEBF-489B-114B-B7FE6E97C859}"/>
                </a:ext>
              </a:extLst>
            </p:cNvPr>
            <p:cNvCxnSpPr>
              <a:cxnSpLocks/>
            </p:cNvCxnSpPr>
            <p:nvPr/>
          </p:nvCxnSpPr>
          <p:spPr>
            <a:xfrm>
              <a:off x="2676443" y="698005"/>
              <a:ext cx="0" cy="1371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21F1A1A-25B5-0E97-3D91-408A1C6FC2E9}"/>
                </a:ext>
              </a:extLst>
            </p:cNvPr>
            <p:cNvCxnSpPr/>
            <p:nvPr/>
          </p:nvCxnSpPr>
          <p:spPr>
            <a:xfrm>
              <a:off x="2672633" y="698005"/>
              <a:ext cx="1371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E55A6B90-AAD6-C643-A28A-D4CF5AE70854}"/>
                </a:ext>
              </a:extLst>
            </p:cNvPr>
            <p:cNvSpPr/>
            <p:nvPr/>
          </p:nvSpPr>
          <p:spPr>
            <a:xfrm>
              <a:off x="4044233" y="469405"/>
              <a:ext cx="457200" cy="457200"/>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DC1AD492-23D0-A926-A886-7E3DA320ED2F}"/>
                </a:ext>
              </a:extLst>
            </p:cNvPr>
            <p:cNvCxnSpPr>
              <a:cxnSpLocks/>
            </p:cNvCxnSpPr>
            <p:nvPr/>
          </p:nvCxnSpPr>
          <p:spPr>
            <a:xfrm>
              <a:off x="4509451" y="708888"/>
              <a:ext cx="228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9FF5A0CE-D641-EE7B-79C2-20B52FA5DDE1}"/>
                </a:ext>
              </a:extLst>
            </p:cNvPr>
            <p:cNvCxnSpPr/>
            <p:nvPr/>
          </p:nvCxnSpPr>
          <p:spPr>
            <a:xfrm>
              <a:off x="4730033" y="688481"/>
              <a:ext cx="0" cy="1371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46CF68D-B0FA-0EA2-32E9-5B6EA7368454}"/>
                </a:ext>
              </a:extLst>
            </p:cNvPr>
            <p:cNvCxnSpPr/>
            <p:nvPr/>
          </p:nvCxnSpPr>
          <p:spPr>
            <a:xfrm>
              <a:off x="4724400" y="2067065"/>
              <a:ext cx="1371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5895FBF-FC99-6766-BD77-6F1CB43A76A4}"/>
                </a:ext>
              </a:extLst>
            </p:cNvPr>
            <p:cNvCxnSpPr/>
            <p:nvPr/>
          </p:nvCxnSpPr>
          <p:spPr>
            <a:xfrm>
              <a:off x="4730033" y="2069605"/>
              <a:ext cx="0" cy="685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2" name="Group 41">
              <a:extLst>
                <a:ext uri="{FF2B5EF4-FFF2-40B4-BE49-F238E27FC236}">
                  <a16:creationId xmlns:a16="http://schemas.microsoft.com/office/drawing/2014/main" id="{7C87E3FC-6DDC-E55C-B5E5-0D2610B7D4DE}"/>
                </a:ext>
              </a:extLst>
            </p:cNvPr>
            <p:cNvGrpSpPr/>
            <p:nvPr/>
          </p:nvGrpSpPr>
          <p:grpSpPr>
            <a:xfrm>
              <a:off x="4339925" y="2754151"/>
              <a:ext cx="454499" cy="321294"/>
              <a:chOff x="7288921" y="2258481"/>
              <a:chExt cx="454499" cy="321294"/>
            </a:xfrm>
          </p:grpSpPr>
          <p:sp>
            <p:nvSpPr>
              <p:cNvPr id="243" name="Rectangle 242">
                <a:extLst>
                  <a:ext uri="{FF2B5EF4-FFF2-40B4-BE49-F238E27FC236}">
                    <a16:creationId xmlns:a16="http://schemas.microsoft.com/office/drawing/2014/main" id="{D176B9AE-C2EF-8178-0482-A4D20C76D92F}"/>
                  </a:ext>
                </a:extLst>
              </p:cNvPr>
              <p:cNvSpPr/>
              <p:nvPr/>
            </p:nvSpPr>
            <p:spPr>
              <a:xfrm>
                <a:off x="7606260" y="2259735"/>
                <a:ext cx="137160" cy="32004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1C934F71-0F3B-9260-369D-59CDD5FB7413}"/>
                  </a:ext>
                </a:extLst>
              </p:cNvPr>
              <p:cNvSpPr/>
              <p:nvPr/>
            </p:nvSpPr>
            <p:spPr>
              <a:xfrm>
                <a:off x="7470726" y="2258481"/>
                <a:ext cx="137160" cy="32004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39DB5E02-13E5-07FC-7942-C9159624FB2C}"/>
                  </a:ext>
                </a:extLst>
              </p:cNvPr>
              <p:cNvSpPr/>
              <p:nvPr/>
            </p:nvSpPr>
            <p:spPr>
              <a:xfrm>
                <a:off x="7288921" y="2259734"/>
                <a:ext cx="182880" cy="13716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 name="Straight Connector 42">
              <a:extLst>
                <a:ext uri="{FF2B5EF4-FFF2-40B4-BE49-F238E27FC236}">
                  <a16:creationId xmlns:a16="http://schemas.microsoft.com/office/drawing/2014/main" id="{743B2720-F55B-7BD2-5D64-7FDA9626A44B}"/>
                </a:ext>
              </a:extLst>
            </p:cNvPr>
            <p:cNvCxnSpPr>
              <a:cxnSpLocks/>
            </p:cNvCxnSpPr>
            <p:nvPr/>
          </p:nvCxnSpPr>
          <p:spPr>
            <a:xfrm>
              <a:off x="3589344" y="704414"/>
              <a:ext cx="0" cy="20503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C4F988F1-BCE0-6B83-F793-E505FE56D2F8}"/>
                </a:ext>
              </a:extLst>
            </p:cNvPr>
            <p:cNvGrpSpPr/>
            <p:nvPr/>
          </p:nvGrpSpPr>
          <p:grpSpPr>
            <a:xfrm>
              <a:off x="3201520" y="2754753"/>
              <a:ext cx="456404" cy="320692"/>
              <a:chOff x="6143692" y="2259083"/>
              <a:chExt cx="456404" cy="320692"/>
            </a:xfrm>
          </p:grpSpPr>
          <p:sp>
            <p:nvSpPr>
              <p:cNvPr id="240" name="Rectangle 239">
                <a:extLst>
                  <a:ext uri="{FF2B5EF4-FFF2-40B4-BE49-F238E27FC236}">
                    <a16:creationId xmlns:a16="http://schemas.microsoft.com/office/drawing/2014/main" id="{D53099BF-4CAF-CAD5-702F-CBA82A408F23}"/>
                  </a:ext>
                </a:extLst>
              </p:cNvPr>
              <p:cNvSpPr/>
              <p:nvPr/>
            </p:nvSpPr>
            <p:spPr>
              <a:xfrm>
                <a:off x="6462936" y="2259084"/>
                <a:ext cx="137160" cy="32004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C5A31E91-1E4F-6102-D8B2-037473A47A03}"/>
                  </a:ext>
                </a:extLst>
              </p:cNvPr>
              <p:cNvSpPr/>
              <p:nvPr/>
            </p:nvSpPr>
            <p:spPr>
              <a:xfrm>
                <a:off x="6327402" y="2259735"/>
                <a:ext cx="137160" cy="32004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232680D2-2A36-CCAB-9913-66CA6A76177B}"/>
                  </a:ext>
                </a:extLst>
              </p:cNvPr>
              <p:cNvSpPr/>
              <p:nvPr/>
            </p:nvSpPr>
            <p:spPr>
              <a:xfrm>
                <a:off x="6143692" y="2259083"/>
                <a:ext cx="182880" cy="13716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6" name="Straight Connector 45">
              <a:extLst>
                <a:ext uri="{FF2B5EF4-FFF2-40B4-BE49-F238E27FC236}">
                  <a16:creationId xmlns:a16="http://schemas.microsoft.com/office/drawing/2014/main" id="{438ABDBC-029B-51B1-ACA4-113A4A3E39A2}"/>
                </a:ext>
              </a:extLst>
            </p:cNvPr>
            <p:cNvCxnSpPr>
              <a:cxnSpLocks/>
            </p:cNvCxnSpPr>
            <p:nvPr/>
          </p:nvCxnSpPr>
          <p:spPr>
            <a:xfrm>
              <a:off x="3590011" y="3074794"/>
              <a:ext cx="1415" cy="4572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681DAD02-BE88-81DF-1EB6-501968284648}"/>
                </a:ext>
              </a:extLst>
            </p:cNvPr>
            <p:cNvCxnSpPr>
              <a:cxnSpLocks/>
            </p:cNvCxnSpPr>
            <p:nvPr/>
          </p:nvCxnSpPr>
          <p:spPr>
            <a:xfrm flipH="1">
              <a:off x="4731224" y="3075444"/>
              <a:ext cx="0" cy="280720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1460BCD6-1823-1B84-C1CE-5F4A11F7FFCF}"/>
                </a:ext>
              </a:extLst>
            </p:cNvPr>
            <p:cNvCxnSpPr>
              <a:cxnSpLocks/>
            </p:cNvCxnSpPr>
            <p:nvPr/>
          </p:nvCxnSpPr>
          <p:spPr>
            <a:xfrm>
              <a:off x="3596287" y="3526808"/>
              <a:ext cx="101178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0" name="Group 49">
              <a:extLst>
                <a:ext uri="{FF2B5EF4-FFF2-40B4-BE49-F238E27FC236}">
                  <a16:creationId xmlns:a16="http://schemas.microsoft.com/office/drawing/2014/main" id="{29F0F989-0BBE-9CF1-1B37-A8442FA9BF78}"/>
                </a:ext>
              </a:extLst>
            </p:cNvPr>
            <p:cNvGrpSpPr/>
            <p:nvPr/>
          </p:nvGrpSpPr>
          <p:grpSpPr>
            <a:xfrm>
              <a:off x="4612874" y="3421751"/>
              <a:ext cx="228600" cy="228600"/>
              <a:chOff x="8006715" y="2790825"/>
              <a:chExt cx="118872" cy="118872"/>
            </a:xfrm>
          </p:grpSpPr>
          <p:sp>
            <p:nvSpPr>
              <p:cNvPr id="238" name="Arc 237">
                <a:extLst>
                  <a:ext uri="{FF2B5EF4-FFF2-40B4-BE49-F238E27FC236}">
                    <a16:creationId xmlns:a16="http://schemas.microsoft.com/office/drawing/2014/main" id="{BD349340-AC11-5002-8DBC-39ADACFD6B94}"/>
                  </a:ext>
                </a:extLst>
              </p:cNvPr>
              <p:cNvSpPr/>
              <p:nvPr/>
            </p:nvSpPr>
            <p:spPr>
              <a:xfrm flipH="1">
                <a:off x="8006715" y="2790825"/>
                <a:ext cx="118872" cy="118872"/>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9" name="Arc 238">
                <a:extLst>
                  <a:ext uri="{FF2B5EF4-FFF2-40B4-BE49-F238E27FC236}">
                    <a16:creationId xmlns:a16="http://schemas.microsoft.com/office/drawing/2014/main" id="{4387422D-174D-E36A-3715-876F697CA8AA}"/>
                  </a:ext>
                </a:extLst>
              </p:cNvPr>
              <p:cNvSpPr/>
              <p:nvPr/>
            </p:nvSpPr>
            <p:spPr>
              <a:xfrm>
                <a:off x="8006715" y="2790825"/>
                <a:ext cx="118872" cy="118872"/>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51" name="Straight Connector 50">
              <a:extLst>
                <a:ext uri="{FF2B5EF4-FFF2-40B4-BE49-F238E27FC236}">
                  <a16:creationId xmlns:a16="http://schemas.microsoft.com/office/drawing/2014/main" id="{60066670-CE35-7390-F371-3A216C31BA6B}"/>
                </a:ext>
              </a:extLst>
            </p:cNvPr>
            <p:cNvCxnSpPr>
              <a:cxnSpLocks/>
            </p:cNvCxnSpPr>
            <p:nvPr/>
          </p:nvCxnSpPr>
          <p:spPr>
            <a:xfrm flipH="1">
              <a:off x="3592188" y="3522998"/>
              <a:ext cx="289" cy="23860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52" name="Isosceles Triangle 29">
              <a:extLst>
                <a:ext uri="{FF2B5EF4-FFF2-40B4-BE49-F238E27FC236}">
                  <a16:creationId xmlns:a16="http://schemas.microsoft.com/office/drawing/2014/main" id="{2114957A-D391-C824-088F-C07B9E9D3F98}"/>
                </a:ext>
              </a:extLst>
            </p:cNvPr>
            <p:cNvSpPr/>
            <p:nvPr/>
          </p:nvSpPr>
          <p:spPr>
            <a:xfrm rot="5400000">
              <a:off x="4055675" y="675146"/>
              <a:ext cx="49924" cy="45719"/>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30">
              <a:extLst>
                <a:ext uri="{FF2B5EF4-FFF2-40B4-BE49-F238E27FC236}">
                  <a16:creationId xmlns:a16="http://schemas.microsoft.com/office/drawing/2014/main" id="{AAE84DB4-DA47-9267-E7C7-88ABDAAFE95F}"/>
                </a:ext>
              </a:extLst>
            </p:cNvPr>
            <p:cNvSpPr/>
            <p:nvPr/>
          </p:nvSpPr>
          <p:spPr>
            <a:xfrm rot="16200000" flipH="1">
              <a:off x="4441977" y="675147"/>
              <a:ext cx="49924" cy="45719"/>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C51C2F3F-95AB-9062-8195-8C9C150CF331}"/>
                </a:ext>
              </a:extLst>
            </p:cNvPr>
            <p:cNvGrpSpPr/>
            <p:nvPr/>
          </p:nvGrpSpPr>
          <p:grpSpPr>
            <a:xfrm>
              <a:off x="3453884" y="3732534"/>
              <a:ext cx="262771" cy="185927"/>
              <a:chOff x="6401136" y="3236864"/>
              <a:chExt cx="262771" cy="185927"/>
            </a:xfrm>
          </p:grpSpPr>
          <p:sp>
            <p:nvSpPr>
              <p:cNvPr id="235" name="Flowchart: Connector 32">
                <a:extLst>
                  <a:ext uri="{FF2B5EF4-FFF2-40B4-BE49-F238E27FC236}">
                    <a16:creationId xmlns:a16="http://schemas.microsoft.com/office/drawing/2014/main" id="{5BFFDCEE-262F-2A92-0AC6-C81D702796DD}"/>
                  </a:ext>
                </a:extLst>
              </p:cNvPr>
              <p:cNvSpPr/>
              <p:nvPr/>
            </p:nvSpPr>
            <p:spPr>
              <a:xfrm>
                <a:off x="6463585" y="3236864"/>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6" name="Straight Connector 235">
                <a:extLst>
                  <a:ext uri="{FF2B5EF4-FFF2-40B4-BE49-F238E27FC236}">
                    <a16:creationId xmlns:a16="http://schemas.microsoft.com/office/drawing/2014/main" id="{F26252E8-7341-2F2D-67B4-BEBC4ABAFF45}"/>
                  </a:ext>
                </a:extLst>
              </p:cNvPr>
              <p:cNvCxnSpPr/>
              <p:nvPr/>
            </p:nvCxnSpPr>
            <p:spPr>
              <a:xfrm flipV="1">
                <a:off x="6526747" y="3285631"/>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87CF8AD6-3B5E-BEEB-9C4B-05F5D46497A4}"/>
                  </a:ext>
                </a:extLst>
              </p:cNvPr>
              <p:cNvCxnSpPr>
                <a:cxnSpLocks/>
              </p:cNvCxnSpPr>
              <p:nvPr/>
            </p:nvCxnSpPr>
            <p:spPr>
              <a:xfrm flipH="1" flipV="1">
                <a:off x="6401136" y="3285631"/>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5" name="Straight Connector 54">
              <a:extLst>
                <a:ext uri="{FF2B5EF4-FFF2-40B4-BE49-F238E27FC236}">
                  <a16:creationId xmlns:a16="http://schemas.microsoft.com/office/drawing/2014/main" id="{5BC71396-4532-0A9C-4722-38C5D22BFF09}"/>
                </a:ext>
              </a:extLst>
            </p:cNvPr>
            <p:cNvCxnSpPr>
              <a:cxnSpLocks/>
            </p:cNvCxnSpPr>
            <p:nvPr/>
          </p:nvCxnSpPr>
          <p:spPr>
            <a:xfrm flipH="1">
              <a:off x="3255997" y="2756904"/>
              <a:ext cx="76662" cy="13500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F000522D-D3AA-39A6-3A00-0FB6F72D16FE}"/>
                </a:ext>
              </a:extLst>
            </p:cNvPr>
            <p:cNvCxnSpPr>
              <a:cxnSpLocks/>
            </p:cNvCxnSpPr>
            <p:nvPr/>
          </p:nvCxnSpPr>
          <p:spPr>
            <a:xfrm>
              <a:off x="3592766" y="5430754"/>
              <a:ext cx="3521" cy="4572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7" name="Group 56">
              <a:extLst>
                <a:ext uri="{FF2B5EF4-FFF2-40B4-BE49-F238E27FC236}">
                  <a16:creationId xmlns:a16="http://schemas.microsoft.com/office/drawing/2014/main" id="{52A0D01E-24E9-7022-BB0D-8D5ED3213DD4}"/>
                </a:ext>
              </a:extLst>
            </p:cNvPr>
            <p:cNvGrpSpPr/>
            <p:nvPr/>
          </p:nvGrpSpPr>
          <p:grpSpPr>
            <a:xfrm>
              <a:off x="2543152" y="2072274"/>
              <a:ext cx="262771" cy="185927"/>
              <a:chOff x="6394314" y="3265933"/>
              <a:chExt cx="262771" cy="185927"/>
            </a:xfrm>
          </p:grpSpPr>
          <p:sp>
            <p:nvSpPr>
              <p:cNvPr id="232" name="Flowchart: Connector 38">
                <a:extLst>
                  <a:ext uri="{FF2B5EF4-FFF2-40B4-BE49-F238E27FC236}">
                    <a16:creationId xmlns:a16="http://schemas.microsoft.com/office/drawing/2014/main" id="{3D768AE5-D975-4DB1-2FFD-10444E1A2985}"/>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3" name="Straight Connector 232">
                <a:extLst>
                  <a:ext uri="{FF2B5EF4-FFF2-40B4-BE49-F238E27FC236}">
                    <a16:creationId xmlns:a16="http://schemas.microsoft.com/office/drawing/2014/main" id="{65932E0B-91C7-5101-E9E6-64E6F4BA3E30}"/>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29409303-EDAD-32A4-FD3D-84D954CD502B}"/>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8" name="Straight Arrow Connector 57">
              <a:extLst>
                <a:ext uri="{FF2B5EF4-FFF2-40B4-BE49-F238E27FC236}">
                  <a16:creationId xmlns:a16="http://schemas.microsoft.com/office/drawing/2014/main" id="{B25CB14B-3D9C-D5BA-5A6F-337393D1340A}"/>
                </a:ext>
              </a:extLst>
            </p:cNvPr>
            <p:cNvCxnSpPr>
              <a:cxnSpLocks/>
            </p:cNvCxnSpPr>
            <p:nvPr/>
          </p:nvCxnSpPr>
          <p:spPr>
            <a:xfrm flipV="1">
              <a:off x="3589344" y="2754754"/>
              <a:ext cx="0" cy="32004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51F19CAE-AEFC-72D8-6242-3365475FC34A}"/>
                </a:ext>
              </a:extLst>
            </p:cNvPr>
            <p:cNvCxnSpPr>
              <a:cxnSpLocks/>
            </p:cNvCxnSpPr>
            <p:nvPr/>
          </p:nvCxnSpPr>
          <p:spPr>
            <a:xfrm>
              <a:off x="2674597" y="2244460"/>
              <a:ext cx="0" cy="3657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F584044-D586-6C07-134A-39EA9FF38974}"/>
                </a:ext>
              </a:extLst>
            </p:cNvPr>
            <p:cNvCxnSpPr>
              <a:cxnSpLocks/>
            </p:cNvCxnSpPr>
            <p:nvPr/>
          </p:nvCxnSpPr>
          <p:spPr>
            <a:xfrm flipH="1">
              <a:off x="4398783" y="2755828"/>
              <a:ext cx="76662" cy="13500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1" name="Group 60">
              <a:extLst>
                <a:ext uri="{FF2B5EF4-FFF2-40B4-BE49-F238E27FC236}">
                  <a16:creationId xmlns:a16="http://schemas.microsoft.com/office/drawing/2014/main" id="{F1E4946F-5D3F-EB04-020C-E46AED7F5AAF}"/>
                </a:ext>
              </a:extLst>
            </p:cNvPr>
            <p:cNvGrpSpPr/>
            <p:nvPr/>
          </p:nvGrpSpPr>
          <p:grpSpPr>
            <a:xfrm>
              <a:off x="3409719" y="2754753"/>
              <a:ext cx="83820" cy="91682"/>
              <a:chOff x="7245055" y="2460285"/>
              <a:chExt cx="83820" cy="91682"/>
            </a:xfrm>
          </p:grpSpPr>
          <p:cxnSp>
            <p:nvCxnSpPr>
              <p:cNvPr id="230" name="Straight Connector 229">
                <a:extLst>
                  <a:ext uri="{FF2B5EF4-FFF2-40B4-BE49-F238E27FC236}">
                    <a16:creationId xmlns:a16="http://schemas.microsoft.com/office/drawing/2014/main" id="{804801C2-7664-9539-4CB4-4F5BF465982A}"/>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3F479D2B-EB4E-72A8-B305-D4725A99ED11}"/>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D537CDFF-E81B-123F-5F3E-3068297DBD65}"/>
                </a:ext>
              </a:extLst>
            </p:cNvPr>
            <p:cNvGrpSpPr/>
            <p:nvPr/>
          </p:nvGrpSpPr>
          <p:grpSpPr>
            <a:xfrm flipV="1">
              <a:off x="3407261" y="2987169"/>
              <a:ext cx="83820" cy="91682"/>
              <a:chOff x="7245055" y="2460285"/>
              <a:chExt cx="83820" cy="91682"/>
            </a:xfrm>
          </p:grpSpPr>
          <p:cxnSp>
            <p:nvCxnSpPr>
              <p:cNvPr id="228" name="Straight Connector 227">
                <a:extLst>
                  <a:ext uri="{FF2B5EF4-FFF2-40B4-BE49-F238E27FC236}">
                    <a16:creationId xmlns:a16="http://schemas.microsoft.com/office/drawing/2014/main" id="{217EA141-6864-4B32-F31F-96527527B4F5}"/>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CF21651C-F042-853D-5A4A-083F75DCB142}"/>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40B8462F-49F0-75EF-CEB5-D054438E53A5}"/>
                </a:ext>
              </a:extLst>
            </p:cNvPr>
            <p:cNvGrpSpPr/>
            <p:nvPr/>
          </p:nvGrpSpPr>
          <p:grpSpPr>
            <a:xfrm>
              <a:off x="4556612" y="2747957"/>
              <a:ext cx="83820" cy="91682"/>
              <a:chOff x="7245055" y="2460285"/>
              <a:chExt cx="83820" cy="91682"/>
            </a:xfrm>
          </p:grpSpPr>
          <p:cxnSp>
            <p:nvCxnSpPr>
              <p:cNvPr id="226" name="Straight Connector 225">
                <a:extLst>
                  <a:ext uri="{FF2B5EF4-FFF2-40B4-BE49-F238E27FC236}">
                    <a16:creationId xmlns:a16="http://schemas.microsoft.com/office/drawing/2014/main" id="{36F9AC0F-F0D3-6F5E-C262-746BB26D3BFD}"/>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A7D399E1-3286-F406-D2D1-FC60378FA169}"/>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4" name="Group 63">
              <a:extLst>
                <a:ext uri="{FF2B5EF4-FFF2-40B4-BE49-F238E27FC236}">
                  <a16:creationId xmlns:a16="http://schemas.microsoft.com/office/drawing/2014/main" id="{804A625B-FA38-B17F-48A7-8DEF0E01E8DD}"/>
                </a:ext>
              </a:extLst>
            </p:cNvPr>
            <p:cNvGrpSpPr/>
            <p:nvPr/>
          </p:nvGrpSpPr>
          <p:grpSpPr>
            <a:xfrm flipV="1">
              <a:off x="4554154" y="2980373"/>
              <a:ext cx="83820" cy="91682"/>
              <a:chOff x="7245055" y="2460285"/>
              <a:chExt cx="83820" cy="91682"/>
            </a:xfrm>
          </p:grpSpPr>
          <p:cxnSp>
            <p:nvCxnSpPr>
              <p:cNvPr id="224" name="Straight Connector 223">
                <a:extLst>
                  <a:ext uri="{FF2B5EF4-FFF2-40B4-BE49-F238E27FC236}">
                    <a16:creationId xmlns:a16="http://schemas.microsoft.com/office/drawing/2014/main" id="{778F6A4A-F34D-F097-2602-FCE7EAFA2FF5}"/>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E548AA0D-EEA7-D856-7684-62664660761F}"/>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65" name="Straight Arrow Connector 64">
              <a:extLst>
                <a:ext uri="{FF2B5EF4-FFF2-40B4-BE49-F238E27FC236}">
                  <a16:creationId xmlns:a16="http://schemas.microsoft.com/office/drawing/2014/main" id="{A4229CA1-5C98-B1DA-D3B1-00E7AEF24F50}"/>
                </a:ext>
              </a:extLst>
            </p:cNvPr>
            <p:cNvCxnSpPr>
              <a:cxnSpLocks/>
            </p:cNvCxnSpPr>
            <p:nvPr/>
          </p:nvCxnSpPr>
          <p:spPr>
            <a:xfrm>
              <a:off x="4725844" y="2755405"/>
              <a:ext cx="0" cy="32004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6" name="Flowchart: Connector 57">
              <a:extLst>
                <a:ext uri="{FF2B5EF4-FFF2-40B4-BE49-F238E27FC236}">
                  <a16:creationId xmlns:a16="http://schemas.microsoft.com/office/drawing/2014/main" id="{78758B9F-F5FC-0DE1-9035-35F07828F502}"/>
                </a:ext>
              </a:extLst>
            </p:cNvPr>
            <p:cNvSpPr/>
            <p:nvPr/>
          </p:nvSpPr>
          <p:spPr>
            <a:xfrm>
              <a:off x="3363284" y="4973554"/>
              <a:ext cx="457200" cy="45720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58">
              <a:extLst>
                <a:ext uri="{FF2B5EF4-FFF2-40B4-BE49-F238E27FC236}">
                  <a16:creationId xmlns:a16="http://schemas.microsoft.com/office/drawing/2014/main" id="{9BE4B1E8-AD86-6586-AAFC-B8051052783D}"/>
                </a:ext>
              </a:extLst>
            </p:cNvPr>
            <p:cNvSpPr/>
            <p:nvPr/>
          </p:nvSpPr>
          <p:spPr>
            <a:xfrm>
              <a:off x="3557504" y="4993603"/>
              <a:ext cx="49924" cy="45719"/>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FD999140-3BC9-368B-CD8E-7572822004AA}"/>
                </a:ext>
              </a:extLst>
            </p:cNvPr>
            <p:cNvCxnSpPr/>
            <p:nvPr/>
          </p:nvCxnSpPr>
          <p:spPr>
            <a:xfrm>
              <a:off x="2195903" y="5890501"/>
              <a:ext cx="45720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9157BB2-3836-54FA-C333-A18400566A43}"/>
                </a:ext>
              </a:extLst>
            </p:cNvPr>
            <p:cNvCxnSpPr/>
            <p:nvPr/>
          </p:nvCxnSpPr>
          <p:spPr>
            <a:xfrm>
              <a:off x="2201491" y="5435841"/>
              <a:ext cx="0" cy="4572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35E03080-64AD-1221-0F00-7D039F147307}"/>
                </a:ext>
              </a:extLst>
            </p:cNvPr>
            <p:cNvCxnSpPr/>
            <p:nvPr/>
          </p:nvCxnSpPr>
          <p:spPr>
            <a:xfrm>
              <a:off x="6764855" y="5433301"/>
              <a:ext cx="0" cy="4572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669D1CC-6BBB-EDB5-D455-EFC7E44FA482}"/>
                </a:ext>
              </a:extLst>
            </p:cNvPr>
            <p:cNvCxnSpPr>
              <a:cxnSpLocks/>
            </p:cNvCxnSpPr>
            <p:nvPr/>
          </p:nvCxnSpPr>
          <p:spPr>
            <a:xfrm>
              <a:off x="4833954" y="3529355"/>
              <a:ext cx="1160231"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84719D0C-FA9E-FEAC-60A1-D5BCFE2E9AB5}"/>
                </a:ext>
              </a:extLst>
            </p:cNvPr>
            <p:cNvCxnSpPr>
              <a:cxnSpLocks/>
            </p:cNvCxnSpPr>
            <p:nvPr/>
          </p:nvCxnSpPr>
          <p:spPr>
            <a:xfrm>
              <a:off x="6314225" y="2068039"/>
              <a:ext cx="466561" cy="65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3" name="Group 72">
              <a:extLst>
                <a:ext uri="{FF2B5EF4-FFF2-40B4-BE49-F238E27FC236}">
                  <a16:creationId xmlns:a16="http://schemas.microsoft.com/office/drawing/2014/main" id="{FBCE2936-0512-2D24-8F44-CEBA3342AC2F}"/>
                </a:ext>
              </a:extLst>
            </p:cNvPr>
            <p:cNvGrpSpPr/>
            <p:nvPr/>
          </p:nvGrpSpPr>
          <p:grpSpPr>
            <a:xfrm>
              <a:off x="5994185" y="3143436"/>
              <a:ext cx="323199" cy="454499"/>
              <a:chOff x="8936357" y="1184452"/>
              <a:chExt cx="323199" cy="454499"/>
            </a:xfrm>
          </p:grpSpPr>
          <p:sp>
            <p:nvSpPr>
              <p:cNvPr id="221" name="Rectangle 220">
                <a:extLst>
                  <a:ext uri="{FF2B5EF4-FFF2-40B4-BE49-F238E27FC236}">
                    <a16:creationId xmlns:a16="http://schemas.microsoft.com/office/drawing/2014/main" id="{71FF40A7-9D15-9D1E-9AB4-363F78D390FA}"/>
                  </a:ext>
                </a:extLst>
              </p:cNvPr>
              <p:cNvSpPr/>
              <p:nvPr/>
            </p:nvSpPr>
            <p:spPr>
              <a:xfrm rot="5400000">
                <a:off x="9027797" y="1410351"/>
                <a:ext cx="137160" cy="32004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EDF06A84-7BD6-C07D-340B-8A249A0BD3DC}"/>
                  </a:ext>
                </a:extLst>
              </p:cNvPr>
              <p:cNvSpPr/>
              <p:nvPr/>
            </p:nvSpPr>
            <p:spPr>
              <a:xfrm rot="5400000">
                <a:off x="9030956" y="1274817"/>
                <a:ext cx="137160" cy="32004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627F435B-9E6C-73FE-EFEA-19039C725EC5}"/>
                  </a:ext>
                </a:extLst>
              </p:cNvPr>
              <p:cNvSpPr/>
              <p:nvPr/>
            </p:nvSpPr>
            <p:spPr>
              <a:xfrm rot="5400000">
                <a:off x="9096378" y="1207312"/>
                <a:ext cx="182880" cy="13716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4" name="Straight Connector 73">
              <a:extLst>
                <a:ext uri="{FF2B5EF4-FFF2-40B4-BE49-F238E27FC236}">
                  <a16:creationId xmlns:a16="http://schemas.microsoft.com/office/drawing/2014/main" id="{9C44421B-51A6-D5EB-0F29-B23699A2E7DD}"/>
                </a:ext>
              </a:extLst>
            </p:cNvPr>
            <p:cNvCxnSpPr>
              <a:cxnSpLocks/>
            </p:cNvCxnSpPr>
            <p:nvPr/>
          </p:nvCxnSpPr>
          <p:spPr>
            <a:xfrm rot="1800000" flipV="1">
              <a:off x="3676909" y="275941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F711B6B7-DF75-4464-DD1C-2E6E4BB0C6E0}"/>
                </a:ext>
              </a:extLst>
            </p:cNvPr>
            <p:cNvCxnSpPr>
              <a:cxnSpLocks/>
            </p:cNvCxnSpPr>
            <p:nvPr/>
          </p:nvCxnSpPr>
          <p:spPr>
            <a:xfrm flipV="1">
              <a:off x="6780786" y="1267758"/>
              <a:ext cx="0" cy="808817"/>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76" name="Oval 75">
              <a:extLst>
                <a:ext uri="{FF2B5EF4-FFF2-40B4-BE49-F238E27FC236}">
                  <a16:creationId xmlns:a16="http://schemas.microsoft.com/office/drawing/2014/main" id="{A03C9175-F05C-4436-2A57-3294C289013E}"/>
                </a:ext>
              </a:extLst>
            </p:cNvPr>
            <p:cNvSpPr/>
            <p:nvPr/>
          </p:nvSpPr>
          <p:spPr>
            <a:xfrm>
              <a:off x="6689346" y="1085850"/>
              <a:ext cx="182880" cy="182880"/>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6B2110D4-0AC9-A3A5-82BC-656A24DBB653}"/>
                </a:ext>
              </a:extLst>
            </p:cNvPr>
            <p:cNvCxnSpPr>
              <a:cxnSpLocks/>
            </p:cNvCxnSpPr>
            <p:nvPr/>
          </p:nvCxnSpPr>
          <p:spPr>
            <a:xfrm rot="-1800000" flipV="1">
              <a:off x="3716748" y="275650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4312ED43-789A-0D12-411F-C5CC8653E0AC}"/>
                </a:ext>
              </a:extLst>
            </p:cNvPr>
            <p:cNvCxnSpPr>
              <a:cxnSpLocks/>
            </p:cNvCxnSpPr>
            <p:nvPr/>
          </p:nvCxnSpPr>
          <p:spPr>
            <a:xfrm>
              <a:off x="6780785" y="2067671"/>
              <a:ext cx="457200" cy="356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CAFBC34F-6847-54D5-789D-8A3B2915D4FA}"/>
                </a:ext>
              </a:extLst>
            </p:cNvPr>
            <p:cNvCxnSpPr/>
            <p:nvPr/>
          </p:nvCxnSpPr>
          <p:spPr>
            <a:xfrm flipV="1">
              <a:off x="7237985" y="1073275"/>
              <a:ext cx="0" cy="10058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80" name="Flowchart: Terminator 74">
              <a:extLst>
                <a:ext uri="{FF2B5EF4-FFF2-40B4-BE49-F238E27FC236}">
                  <a16:creationId xmlns:a16="http://schemas.microsoft.com/office/drawing/2014/main" id="{AA96C342-B985-748D-5122-62CFCFD4F52C}"/>
                </a:ext>
              </a:extLst>
            </p:cNvPr>
            <p:cNvSpPr/>
            <p:nvPr/>
          </p:nvSpPr>
          <p:spPr>
            <a:xfrm rot="16200000">
              <a:off x="6780785" y="468630"/>
              <a:ext cx="914400" cy="320040"/>
            </a:xfrm>
            <a:prstGeom prst="flowChartTerminator">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0DA83C12-5F7D-5B98-C3ED-8F435E7F8FEF}"/>
                </a:ext>
              </a:extLst>
            </p:cNvPr>
            <p:cNvCxnSpPr>
              <a:cxnSpLocks/>
            </p:cNvCxnSpPr>
            <p:nvPr/>
          </p:nvCxnSpPr>
          <p:spPr>
            <a:xfrm rot="1800000" flipH="1" flipV="1">
              <a:off x="3762607" y="275643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46BE66F1-6670-CBBE-538B-6A29466C26E5}"/>
                </a:ext>
              </a:extLst>
            </p:cNvPr>
            <p:cNvCxnSpPr>
              <a:cxnSpLocks/>
            </p:cNvCxnSpPr>
            <p:nvPr/>
          </p:nvCxnSpPr>
          <p:spPr>
            <a:xfrm rot="19800000" flipH="1" flipV="1">
              <a:off x="3803933" y="276189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8FE81A97-A1D3-3CC7-3901-0DEC03C10BAB}"/>
                </a:ext>
              </a:extLst>
            </p:cNvPr>
            <p:cNvCxnSpPr/>
            <p:nvPr/>
          </p:nvCxnSpPr>
          <p:spPr>
            <a:xfrm>
              <a:off x="7237985" y="2069605"/>
              <a:ext cx="6858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441E056-898E-DB0D-486D-1181D496B43D}"/>
                </a:ext>
              </a:extLst>
            </p:cNvPr>
            <p:cNvCxnSpPr/>
            <p:nvPr/>
          </p:nvCxnSpPr>
          <p:spPr>
            <a:xfrm>
              <a:off x="7237985" y="2079115"/>
              <a:ext cx="0" cy="1828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5" name="Group 84">
              <a:extLst>
                <a:ext uri="{FF2B5EF4-FFF2-40B4-BE49-F238E27FC236}">
                  <a16:creationId xmlns:a16="http://schemas.microsoft.com/office/drawing/2014/main" id="{BBA19DAD-03DA-CD45-B1EB-54DC3E682AEA}"/>
                </a:ext>
              </a:extLst>
            </p:cNvPr>
            <p:cNvGrpSpPr/>
            <p:nvPr/>
          </p:nvGrpSpPr>
          <p:grpSpPr>
            <a:xfrm>
              <a:off x="4821467" y="2754744"/>
              <a:ext cx="127024" cy="109475"/>
              <a:chOff x="7763639" y="2259074"/>
              <a:chExt cx="127024" cy="109475"/>
            </a:xfrm>
          </p:grpSpPr>
          <p:cxnSp>
            <p:nvCxnSpPr>
              <p:cNvPr id="217" name="Straight Connector 216">
                <a:extLst>
                  <a:ext uri="{FF2B5EF4-FFF2-40B4-BE49-F238E27FC236}">
                    <a16:creationId xmlns:a16="http://schemas.microsoft.com/office/drawing/2014/main" id="{9B0BDF14-5512-956B-B05E-9C259BA4E5D5}"/>
                  </a:ext>
                </a:extLst>
              </p:cNvPr>
              <p:cNvCxnSpPr>
                <a:cxnSpLocks/>
              </p:cNvCxnSpPr>
              <p:nvPr/>
            </p:nvCxnSpPr>
            <p:spPr>
              <a:xfrm rot="1800000" flipV="1">
                <a:off x="7763639" y="226205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894CE8F3-4072-FD52-41B9-19B10F7F18A7}"/>
                  </a:ext>
                </a:extLst>
              </p:cNvPr>
              <p:cNvCxnSpPr>
                <a:cxnSpLocks/>
              </p:cNvCxnSpPr>
              <p:nvPr/>
            </p:nvCxnSpPr>
            <p:spPr>
              <a:xfrm rot="-1800000" flipV="1">
                <a:off x="7803478" y="225914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CE700AC8-68AD-3C6E-E85E-9EBC3A3668A5}"/>
                  </a:ext>
                </a:extLst>
              </p:cNvPr>
              <p:cNvCxnSpPr>
                <a:cxnSpLocks/>
              </p:cNvCxnSpPr>
              <p:nvPr/>
            </p:nvCxnSpPr>
            <p:spPr>
              <a:xfrm rot="1800000" flipH="1" flipV="1">
                <a:off x="7849337" y="225907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F58B59EE-7B8D-AF59-EFCF-BA16566041D2}"/>
                  </a:ext>
                </a:extLst>
              </p:cNvPr>
              <p:cNvCxnSpPr>
                <a:cxnSpLocks/>
              </p:cNvCxnSpPr>
              <p:nvPr/>
            </p:nvCxnSpPr>
            <p:spPr>
              <a:xfrm rot="19800000" flipH="1" flipV="1">
                <a:off x="7890663" y="226453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86" name="Group 85">
              <a:extLst>
                <a:ext uri="{FF2B5EF4-FFF2-40B4-BE49-F238E27FC236}">
                  <a16:creationId xmlns:a16="http://schemas.microsoft.com/office/drawing/2014/main" id="{0E4109BA-5B5A-884F-7091-9142C9372A40}"/>
                </a:ext>
              </a:extLst>
            </p:cNvPr>
            <p:cNvGrpSpPr/>
            <p:nvPr/>
          </p:nvGrpSpPr>
          <p:grpSpPr>
            <a:xfrm rot="16200000">
              <a:off x="8468751" y="1975705"/>
              <a:ext cx="262771" cy="185927"/>
              <a:chOff x="6394314" y="3265933"/>
              <a:chExt cx="262771" cy="185927"/>
            </a:xfrm>
          </p:grpSpPr>
          <p:sp>
            <p:nvSpPr>
              <p:cNvPr id="214" name="Flowchart: Connector 85">
                <a:extLst>
                  <a:ext uri="{FF2B5EF4-FFF2-40B4-BE49-F238E27FC236}">
                    <a16:creationId xmlns:a16="http://schemas.microsoft.com/office/drawing/2014/main" id="{199531D3-063D-CF01-2249-B81C03CFF015}"/>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a:extLst>
                  <a:ext uri="{FF2B5EF4-FFF2-40B4-BE49-F238E27FC236}">
                    <a16:creationId xmlns:a16="http://schemas.microsoft.com/office/drawing/2014/main" id="{5D6998BD-4AF7-9BB8-DBFB-3FADA92780B1}"/>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53604A0D-D3A1-5BAB-CE5C-B0D8C463F4BD}"/>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87" name="Straight Arrow Connector 86">
              <a:extLst>
                <a:ext uri="{FF2B5EF4-FFF2-40B4-BE49-F238E27FC236}">
                  <a16:creationId xmlns:a16="http://schemas.microsoft.com/office/drawing/2014/main" id="{9E11354C-4EAC-6AD1-E99C-E740E2257AF2}"/>
                </a:ext>
              </a:extLst>
            </p:cNvPr>
            <p:cNvCxnSpPr>
              <a:cxnSpLocks/>
            </p:cNvCxnSpPr>
            <p:nvPr/>
          </p:nvCxnSpPr>
          <p:spPr>
            <a:xfrm>
              <a:off x="5997344" y="3393821"/>
              <a:ext cx="320040"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3703397C-5C9A-F099-B854-BB2E0A5428EC}"/>
                </a:ext>
              </a:extLst>
            </p:cNvPr>
            <p:cNvCxnSpPr/>
            <p:nvPr/>
          </p:nvCxnSpPr>
          <p:spPr>
            <a:xfrm>
              <a:off x="7921678" y="2071399"/>
              <a:ext cx="0" cy="2514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9" name="Group 88">
              <a:extLst>
                <a:ext uri="{FF2B5EF4-FFF2-40B4-BE49-F238E27FC236}">
                  <a16:creationId xmlns:a16="http://schemas.microsoft.com/office/drawing/2014/main" id="{8FC664C5-C1DA-9975-0F53-D437CB43C965}"/>
                </a:ext>
              </a:extLst>
            </p:cNvPr>
            <p:cNvGrpSpPr/>
            <p:nvPr/>
          </p:nvGrpSpPr>
          <p:grpSpPr>
            <a:xfrm rot="5400000">
              <a:off x="6195332" y="3628121"/>
              <a:ext cx="127024" cy="109475"/>
              <a:chOff x="6771481" y="2413164"/>
              <a:chExt cx="127024" cy="109475"/>
            </a:xfrm>
          </p:grpSpPr>
          <p:cxnSp>
            <p:nvCxnSpPr>
              <p:cNvPr id="210" name="Straight Connector 209">
                <a:extLst>
                  <a:ext uri="{FF2B5EF4-FFF2-40B4-BE49-F238E27FC236}">
                    <a16:creationId xmlns:a16="http://schemas.microsoft.com/office/drawing/2014/main" id="{851CF1FC-CCE0-B73B-738E-6E0908629EA2}"/>
                  </a:ext>
                </a:extLst>
              </p:cNvPr>
              <p:cNvCxnSpPr>
                <a:cxnSpLocks/>
              </p:cNvCxnSpPr>
              <p:nvPr/>
            </p:nvCxnSpPr>
            <p:spPr>
              <a:xfrm rot="1800000" flipV="1">
                <a:off x="6771481" y="241614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CA4EE2F9-028F-6474-B8AF-91DEE24A69C7}"/>
                  </a:ext>
                </a:extLst>
              </p:cNvPr>
              <p:cNvCxnSpPr>
                <a:cxnSpLocks/>
              </p:cNvCxnSpPr>
              <p:nvPr/>
            </p:nvCxnSpPr>
            <p:spPr>
              <a:xfrm rot="-1800000" flipV="1">
                <a:off x="6811320" y="241323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a16="http://schemas.microsoft.com/office/drawing/2014/main" id="{7D892E0F-5E58-23A7-92C8-9C550E026FEB}"/>
                  </a:ext>
                </a:extLst>
              </p:cNvPr>
              <p:cNvCxnSpPr>
                <a:cxnSpLocks/>
              </p:cNvCxnSpPr>
              <p:nvPr/>
            </p:nvCxnSpPr>
            <p:spPr>
              <a:xfrm rot="1800000" flipH="1" flipV="1">
                <a:off x="6857179" y="241316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A97FB9A3-F196-C967-018A-C84ADB3356EF}"/>
                  </a:ext>
                </a:extLst>
              </p:cNvPr>
              <p:cNvCxnSpPr>
                <a:cxnSpLocks/>
              </p:cNvCxnSpPr>
              <p:nvPr/>
            </p:nvCxnSpPr>
            <p:spPr>
              <a:xfrm rot="19800000" flipH="1" flipV="1">
                <a:off x="6898505" y="241862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90" name="Straight Connector 89">
              <a:extLst>
                <a:ext uri="{FF2B5EF4-FFF2-40B4-BE49-F238E27FC236}">
                  <a16:creationId xmlns:a16="http://schemas.microsoft.com/office/drawing/2014/main" id="{8824E759-572B-AE12-A4FF-6B954959E4D8}"/>
                </a:ext>
              </a:extLst>
            </p:cNvPr>
            <p:cNvCxnSpPr>
              <a:cxnSpLocks/>
            </p:cNvCxnSpPr>
            <p:nvPr/>
          </p:nvCxnSpPr>
          <p:spPr>
            <a:xfrm rot="16200000" flipH="1">
              <a:off x="6207740" y="3159026"/>
              <a:ext cx="76662" cy="13500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E575C4A2-C442-04A3-B8BA-1AB7A37CF249}"/>
                </a:ext>
              </a:extLst>
            </p:cNvPr>
            <p:cNvCxnSpPr/>
            <p:nvPr/>
          </p:nvCxnSpPr>
          <p:spPr>
            <a:xfrm>
              <a:off x="7916598" y="2066426"/>
              <a:ext cx="59894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0398C86E-2626-1A88-C467-FD4CF213FD7F}"/>
                </a:ext>
              </a:extLst>
            </p:cNvPr>
            <p:cNvCxnSpPr>
              <a:cxnSpLocks/>
            </p:cNvCxnSpPr>
            <p:nvPr/>
          </p:nvCxnSpPr>
          <p:spPr>
            <a:xfrm flipV="1">
              <a:off x="6723698" y="1122104"/>
              <a:ext cx="129316" cy="9144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93" name="Group 92">
              <a:extLst>
                <a:ext uri="{FF2B5EF4-FFF2-40B4-BE49-F238E27FC236}">
                  <a16:creationId xmlns:a16="http://schemas.microsoft.com/office/drawing/2014/main" id="{8C2A8F25-A710-D192-BAA2-D2DE012D3033}"/>
                </a:ext>
              </a:extLst>
            </p:cNvPr>
            <p:cNvGrpSpPr/>
            <p:nvPr/>
          </p:nvGrpSpPr>
          <p:grpSpPr>
            <a:xfrm rot="5400000">
              <a:off x="8662225" y="2021855"/>
              <a:ext cx="137160" cy="91682"/>
              <a:chOff x="6835130" y="818649"/>
              <a:chExt cx="137160" cy="91682"/>
            </a:xfrm>
          </p:grpSpPr>
          <p:grpSp>
            <p:nvGrpSpPr>
              <p:cNvPr id="206" name="Group 205">
                <a:extLst>
                  <a:ext uri="{FF2B5EF4-FFF2-40B4-BE49-F238E27FC236}">
                    <a16:creationId xmlns:a16="http://schemas.microsoft.com/office/drawing/2014/main" id="{A5A1C7A6-812E-858A-8FFA-55B5125411C1}"/>
                  </a:ext>
                </a:extLst>
              </p:cNvPr>
              <p:cNvGrpSpPr/>
              <p:nvPr/>
            </p:nvGrpSpPr>
            <p:grpSpPr>
              <a:xfrm flipV="1">
                <a:off x="6862666" y="818649"/>
                <a:ext cx="83820" cy="91682"/>
                <a:chOff x="7245055" y="2460285"/>
                <a:chExt cx="83820" cy="91682"/>
              </a:xfrm>
            </p:grpSpPr>
            <p:cxnSp>
              <p:nvCxnSpPr>
                <p:cNvPr id="208" name="Straight Connector 207">
                  <a:extLst>
                    <a:ext uri="{FF2B5EF4-FFF2-40B4-BE49-F238E27FC236}">
                      <a16:creationId xmlns:a16="http://schemas.microsoft.com/office/drawing/2014/main" id="{5FC51703-BF66-59D1-8C19-4ACD2AAA9332}"/>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8189AC5C-AE7A-9041-E1EE-AC7032AF90F8}"/>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07" name="Straight Connector 206">
                <a:extLst>
                  <a:ext uri="{FF2B5EF4-FFF2-40B4-BE49-F238E27FC236}">
                    <a16:creationId xmlns:a16="http://schemas.microsoft.com/office/drawing/2014/main" id="{D759892F-E1E6-52D9-13B6-007EA7ADD669}"/>
                  </a:ext>
                </a:extLst>
              </p:cNvPr>
              <p:cNvCxnSpPr/>
              <p:nvPr/>
            </p:nvCxnSpPr>
            <p:spPr>
              <a:xfrm>
                <a:off x="6835130" y="818649"/>
                <a:ext cx="13716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C3A0D73B-E2D4-1861-46A4-B211153013B2}"/>
                </a:ext>
              </a:extLst>
            </p:cNvPr>
            <p:cNvCxnSpPr>
              <a:cxnSpLocks/>
            </p:cNvCxnSpPr>
            <p:nvPr/>
          </p:nvCxnSpPr>
          <p:spPr>
            <a:xfrm flipV="1">
              <a:off x="6314225" y="3522998"/>
              <a:ext cx="923760" cy="2547"/>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EC65595A-C9F6-1A61-71F1-ED8FEB5AB8B0}"/>
                </a:ext>
              </a:extLst>
            </p:cNvPr>
            <p:cNvCxnSpPr>
              <a:cxnSpLocks/>
            </p:cNvCxnSpPr>
            <p:nvPr/>
          </p:nvCxnSpPr>
          <p:spPr>
            <a:xfrm>
              <a:off x="7075611" y="722968"/>
              <a:ext cx="330014"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96" name="Isosceles Triangle 105">
              <a:extLst>
                <a:ext uri="{FF2B5EF4-FFF2-40B4-BE49-F238E27FC236}">
                  <a16:creationId xmlns:a16="http://schemas.microsoft.com/office/drawing/2014/main" id="{65BA0342-4CA0-68E9-E68A-8D84E20A4C15}"/>
                </a:ext>
              </a:extLst>
            </p:cNvPr>
            <p:cNvSpPr/>
            <p:nvPr/>
          </p:nvSpPr>
          <p:spPr>
            <a:xfrm rot="10800000">
              <a:off x="7213023" y="658695"/>
              <a:ext cx="49924" cy="45719"/>
            </a:xfrm>
            <a:prstGeom prst="triangl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7" name="Group 96">
              <a:extLst>
                <a:ext uri="{FF2B5EF4-FFF2-40B4-BE49-F238E27FC236}">
                  <a16:creationId xmlns:a16="http://schemas.microsoft.com/office/drawing/2014/main" id="{791FEC16-B818-414A-1E33-D05CD3CF79EB}"/>
                </a:ext>
              </a:extLst>
            </p:cNvPr>
            <p:cNvGrpSpPr>
              <a:grpSpLocks noChangeAspect="1"/>
            </p:cNvGrpSpPr>
            <p:nvPr/>
          </p:nvGrpSpPr>
          <p:grpSpPr>
            <a:xfrm>
              <a:off x="6045290" y="3479039"/>
              <a:ext cx="211835" cy="100584"/>
              <a:chOff x="4799452" y="1748790"/>
              <a:chExt cx="509111" cy="262788"/>
            </a:xfrm>
          </p:grpSpPr>
          <p:grpSp>
            <p:nvGrpSpPr>
              <p:cNvPr id="197" name="Group 196">
                <a:extLst>
                  <a:ext uri="{FF2B5EF4-FFF2-40B4-BE49-F238E27FC236}">
                    <a16:creationId xmlns:a16="http://schemas.microsoft.com/office/drawing/2014/main" id="{74E7DBDC-3285-E360-32CB-7E588E3B4927}"/>
                  </a:ext>
                </a:extLst>
              </p:cNvPr>
              <p:cNvGrpSpPr/>
              <p:nvPr/>
            </p:nvGrpSpPr>
            <p:grpSpPr>
              <a:xfrm rot="16200000">
                <a:off x="4761030" y="1787212"/>
                <a:ext cx="262771" cy="185927"/>
                <a:chOff x="6394314" y="3265933"/>
                <a:chExt cx="262771" cy="185927"/>
              </a:xfrm>
            </p:grpSpPr>
            <p:sp>
              <p:nvSpPr>
                <p:cNvPr id="203" name="Flowchart: Connector 113">
                  <a:extLst>
                    <a:ext uri="{FF2B5EF4-FFF2-40B4-BE49-F238E27FC236}">
                      <a16:creationId xmlns:a16="http://schemas.microsoft.com/office/drawing/2014/main" id="{11DC04AA-F986-622D-0688-91A1AF340DD5}"/>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a:extLst>
                    <a:ext uri="{FF2B5EF4-FFF2-40B4-BE49-F238E27FC236}">
                      <a16:creationId xmlns:a16="http://schemas.microsoft.com/office/drawing/2014/main" id="{DD353085-AC69-CFA7-DD51-04317A0D1342}"/>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6398E754-3CF9-55C2-35E0-E0CCEC3B1340}"/>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98" name="Group 197">
                <a:extLst>
                  <a:ext uri="{FF2B5EF4-FFF2-40B4-BE49-F238E27FC236}">
                    <a16:creationId xmlns:a16="http://schemas.microsoft.com/office/drawing/2014/main" id="{7CBCD803-E7ED-126B-7369-584F6BE9F081}"/>
                  </a:ext>
                </a:extLst>
              </p:cNvPr>
              <p:cNvGrpSpPr/>
              <p:nvPr/>
            </p:nvGrpSpPr>
            <p:grpSpPr>
              <a:xfrm rot="5400000">
                <a:off x="5084214" y="1787229"/>
                <a:ext cx="262771" cy="185927"/>
                <a:chOff x="6394314" y="3265933"/>
                <a:chExt cx="262771" cy="185927"/>
              </a:xfrm>
            </p:grpSpPr>
            <p:sp>
              <p:nvSpPr>
                <p:cNvPr id="200" name="Flowchart: Connector 110">
                  <a:extLst>
                    <a:ext uri="{FF2B5EF4-FFF2-40B4-BE49-F238E27FC236}">
                      <a16:creationId xmlns:a16="http://schemas.microsoft.com/office/drawing/2014/main" id="{4FCB2B0D-3FA9-99B4-E976-31EBB8CE5D1A}"/>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1" name="Straight Connector 200">
                  <a:extLst>
                    <a:ext uri="{FF2B5EF4-FFF2-40B4-BE49-F238E27FC236}">
                      <a16:creationId xmlns:a16="http://schemas.microsoft.com/office/drawing/2014/main" id="{03CA3586-C354-E6CE-70A2-CAF603A338BC}"/>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B7330D00-D905-7AE4-DBAB-9A6F4B4D9A89}"/>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99" name="Straight Connector 198">
                <a:extLst>
                  <a:ext uri="{FF2B5EF4-FFF2-40B4-BE49-F238E27FC236}">
                    <a16:creationId xmlns:a16="http://schemas.microsoft.com/office/drawing/2014/main" id="{46BE6AB9-C24B-31E3-63D9-E38289449E75}"/>
                  </a:ext>
                </a:extLst>
              </p:cNvPr>
              <p:cNvCxnSpPr>
                <a:cxnSpLocks/>
              </p:cNvCxnSpPr>
              <p:nvPr/>
            </p:nvCxnSpPr>
            <p:spPr>
              <a:xfrm>
                <a:off x="4981719" y="1879600"/>
                <a:ext cx="147466" cy="0"/>
              </a:xfrm>
              <a:prstGeom prst="line">
                <a:avLst/>
              </a:prstGeom>
              <a:ln w="19050"/>
            </p:spPr>
            <p:style>
              <a:lnRef idx="2">
                <a:schemeClr val="dk1"/>
              </a:lnRef>
              <a:fillRef idx="0">
                <a:schemeClr val="dk1"/>
              </a:fillRef>
              <a:effectRef idx="1">
                <a:schemeClr val="dk1"/>
              </a:effectRef>
              <a:fontRef idx="minor">
                <a:schemeClr val="tx1"/>
              </a:fontRef>
            </p:style>
          </p:cxnSp>
        </p:grpSp>
        <p:grpSp>
          <p:nvGrpSpPr>
            <p:cNvPr id="98" name="Group 97">
              <a:extLst>
                <a:ext uri="{FF2B5EF4-FFF2-40B4-BE49-F238E27FC236}">
                  <a16:creationId xmlns:a16="http://schemas.microsoft.com/office/drawing/2014/main" id="{78FE0062-4EC9-5FFA-9817-804E59C583A4}"/>
                </a:ext>
              </a:extLst>
            </p:cNvPr>
            <p:cNvGrpSpPr/>
            <p:nvPr/>
          </p:nvGrpSpPr>
          <p:grpSpPr>
            <a:xfrm>
              <a:off x="7128793" y="3818641"/>
              <a:ext cx="329268" cy="308216"/>
              <a:chOff x="2969889" y="2912183"/>
              <a:chExt cx="329268" cy="308216"/>
            </a:xfrm>
          </p:grpSpPr>
          <p:grpSp>
            <p:nvGrpSpPr>
              <p:cNvPr id="185" name="Group 184">
                <a:extLst>
                  <a:ext uri="{FF2B5EF4-FFF2-40B4-BE49-F238E27FC236}">
                    <a16:creationId xmlns:a16="http://schemas.microsoft.com/office/drawing/2014/main" id="{4EF1AFF6-C851-02E4-1B0D-0CFA8C2CA19B}"/>
                  </a:ext>
                </a:extLst>
              </p:cNvPr>
              <p:cNvGrpSpPr/>
              <p:nvPr/>
            </p:nvGrpSpPr>
            <p:grpSpPr>
              <a:xfrm>
                <a:off x="2969889" y="2912183"/>
                <a:ext cx="235775" cy="308216"/>
                <a:chOff x="2969889" y="2912183"/>
                <a:chExt cx="235775" cy="308216"/>
              </a:xfrm>
            </p:grpSpPr>
            <p:grpSp>
              <p:nvGrpSpPr>
                <p:cNvPr id="190" name="Group 189">
                  <a:extLst>
                    <a:ext uri="{FF2B5EF4-FFF2-40B4-BE49-F238E27FC236}">
                      <a16:creationId xmlns:a16="http://schemas.microsoft.com/office/drawing/2014/main" id="{35A1821D-94BC-A6B6-4F59-5D54B23234F4}"/>
                    </a:ext>
                  </a:extLst>
                </p:cNvPr>
                <p:cNvGrpSpPr/>
                <p:nvPr/>
              </p:nvGrpSpPr>
              <p:grpSpPr>
                <a:xfrm>
                  <a:off x="2969889" y="2990841"/>
                  <a:ext cx="228600" cy="229558"/>
                  <a:chOff x="2969889" y="2990841"/>
                  <a:chExt cx="228600" cy="229558"/>
                </a:xfrm>
              </p:grpSpPr>
              <p:cxnSp>
                <p:nvCxnSpPr>
                  <p:cNvPr id="193" name="Straight Connector 192">
                    <a:extLst>
                      <a:ext uri="{FF2B5EF4-FFF2-40B4-BE49-F238E27FC236}">
                        <a16:creationId xmlns:a16="http://schemas.microsoft.com/office/drawing/2014/main" id="{7A1401B4-9724-F4DD-F327-B3BECA8D851F}"/>
                      </a:ext>
                    </a:extLst>
                  </p:cNvPr>
                  <p:cNvCxnSpPr/>
                  <p:nvPr/>
                </p:nvCxnSpPr>
                <p:spPr>
                  <a:xfrm>
                    <a:off x="2979420" y="2991799"/>
                    <a:ext cx="0" cy="228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3F3DCF09-5998-8FB1-5159-8C0F59B89467}"/>
                      </a:ext>
                    </a:extLst>
                  </p:cNvPr>
                  <p:cNvCxnSpPr/>
                  <p:nvPr/>
                </p:nvCxnSpPr>
                <p:spPr>
                  <a:xfrm>
                    <a:off x="2969889" y="3000375"/>
                    <a:ext cx="228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78062069-DED2-064A-6294-238905764F31}"/>
                      </a:ext>
                    </a:extLst>
                  </p:cNvPr>
                  <p:cNvCxnSpPr/>
                  <p:nvPr/>
                </p:nvCxnSpPr>
                <p:spPr>
                  <a:xfrm>
                    <a:off x="3197536" y="2990841"/>
                    <a:ext cx="0" cy="228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F8D36941-D931-1368-7ECC-86F2B80072F6}"/>
                      </a:ext>
                    </a:extLst>
                  </p:cNvPr>
                  <p:cNvCxnSpPr/>
                  <p:nvPr/>
                </p:nvCxnSpPr>
                <p:spPr>
                  <a:xfrm>
                    <a:off x="2969889" y="3209725"/>
                    <a:ext cx="228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91" name="Straight Connector 190">
                  <a:extLst>
                    <a:ext uri="{FF2B5EF4-FFF2-40B4-BE49-F238E27FC236}">
                      <a16:creationId xmlns:a16="http://schemas.microsoft.com/office/drawing/2014/main" id="{7B690F91-5486-9123-A768-07F0611DAF41}"/>
                    </a:ext>
                  </a:extLst>
                </p:cNvPr>
                <p:cNvCxnSpPr/>
                <p:nvPr/>
              </p:nvCxnSpPr>
              <p:spPr>
                <a:xfrm flipV="1">
                  <a:off x="3079315" y="2912183"/>
                  <a:ext cx="87785"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5994F0ED-2C87-F140-C00C-42971398B0A7}"/>
                    </a:ext>
                  </a:extLst>
                </p:cNvPr>
                <p:cNvCxnSpPr/>
                <p:nvPr/>
              </p:nvCxnSpPr>
              <p:spPr>
                <a:xfrm>
                  <a:off x="3159944" y="2915042"/>
                  <a:ext cx="457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86" name="Straight Connector 185">
                <a:extLst>
                  <a:ext uri="{FF2B5EF4-FFF2-40B4-BE49-F238E27FC236}">
                    <a16:creationId xmlns:a16="http://schemas.microsoft.com/office/drawing/2014/main" id="{E504187E-832A-551A-F032-0AC68FC39E29}"/>
                  </a:ext>
                </a:extLst>
              </p:cNvPr>
              <p:cNvCxnSpPr/>
              <p:nvPr/>
            </p:nvCxnSpPr>
            <p:spPr>
              <a:xfrm>
                <a:off x="3197609" y="3112768"/>
                <a:ext cx="9144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18A7AA3C-96CC-5B24-A600-7FFF15B93BA8}"/>
                  </a:ext>
                </a:extLst>
              </p:cNvPr>
              <p:cNvCxnSpPr/>
              <p:nvPr/>
            </p:nvCxnSpPr>
            <p:spPr>
              <a:xfrm>
                <a:off x="3289049" y="3031138"/>
                <a:ext cx="0"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3DB8A293-A4BC-F66C-487E-4FDA2C60562E}"/>
                  </a:ext>
                </a:extLst>
              </p:cNvPr>
              <p:cNvCxnSpPr/>
              <p:nvPr/>
            </p:nvCxnSpPr>
            <p:spPr>
              <a:xfrm>
                <a:off x="3288951" y="2914655"/>
                <a:ext cx="0"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A0B196DB-6A4C-F367-07A0-7F8B9A9CF3C7}"/>
                  </a:ext>
                </a:extLst>
              </p:cNvPr>
              <p:cNvCxnSpPr/>
              <p:nvPr/>
            </p:nvCxnSpPr>
            <p:spPr>
              <a:xfrm flipH="1">
                <a:off x="3235149" y="2914652"/>
                <a:ext cx="64008"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99" name="Straight Connector 98">
              <a:extLst>
                <a:ext uri="{FF2B5EF4-FFF2-40B4-BE49-F238E27FC236}">
                  <a16:creationId xmlns:a16="http://schemas.microsoft.com/office/drawing/2014/main" id="{088C7F81-8424-FDB2-78FC-72A34A669DDE}"/>
                </a:ext>
              </a:extLst>
            </p:cNvPr>
            <p:cNvCxnSpPr>
              <a:cxnSpLocks/>
            </p:cNvCxnSpPr>
            <p:nvPr/>
          </p:nvCxnSpPr>
          <p:spPr>
            <a:xfrm>
              <a:off x="5994185" y="3526808"/>
              <a:ext cx="5143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0" name="Group 99">
              <a:extLst>
                <a:ext uri="{FF2B5EF4-FFF2-40B4-BE49-F238E27FC236}">
                  <a16:creationId xmlns:a16="http://schemas.microsoft.com/office/drawing/2014/main" id="{9EAC1BC9-0471-D9B9-551C-DF8810DC230F}"/>
                </a:ext>
              </a:extLst>
            </p:cNvPr>
            <p:cNvGrpSpPr/>
            <p:nvPr/>
          </p:nvGrpSpPr>
          <p:grpSpPr>
            <a:xfrm>
              <a:off x="5297694" y="3800135"/>
              <a:ext cx="329268" cy="308216"/>
              <a:chOff x="2969889" y="2912183"/>
              <a:chExt cx="329268" cy="308216"/>
            </a:xfrm>
          </p:grpSpPr>
          <p:grpSp>
            <p:nvGrpSpPr>
              <p:cNvPr id="173" name="Group 172">
                <a:extLst>
                  <a:ext uri="{FF2B5EF4-FFF2-40B4-BE49-F238E27FC236}">
                    <a16:creationId xmlns:a16="http://schemas.microsoft.com/office/drawing/2014/main" id="{2E8099A7-89B4-6DD0-A5BF-AA4E3AAB89C4}"/>
                  </a:ext>
                </a:extLst>
              </p:cNvPr>
              <p:cNvGrpSpPr/>
              <p:nvPr/>
            </p:nvGrpSpPr>
            <p:grpSpPr>
              <a:xfrm>
                <a:off x="2969889" y="2912183"/>
                <a:ext cx="235775" cy="308216"/>
                <a:chOff x="2969889" y="2912183"/>
                <a:chExt cx="235775" cy="308216"/>
              </a:xfrm>
            </p:grpSpPr>
            <p:grpSp>
              <p:nvGrpSpPr>
                <p:cNvPr id="178" name="Group 177">
                  <a:extLst>
                    <a:ext uri="{FF2B5EF4-FFF2-40B4-BE49-F238E27FC236}">
                      <a16:creationId xmlns:a16="http://schemas.microsoft.com/office/drawing/2014/main" id="{6D169182-94B1-4675-A23F-CF56BBB0E66E}"/>
                    </a:ext>
                  </a:extLst>
                </p:cNvPr>
                <p:cNvGrpSpPr/>
                <p:nvPr/>
              </p:nvGrpSpPr>
              <p:grpSpPr>
                <a:xfrm>
                  <a:off x="2969889" y="2990841"/>
                  <a:ext cx="228600" cy="229558"/>
                  <a:chOff x="2969889" y="2990841"/>
                  <a:chExt cx="228600" cy="229558"/>
                </a:xfrm>
              </p:grpSpPr>
              <p:cxnSp>
                <p:nvCxnSpPr>
                  <p:cNvPr id="181" name="Straight Connector 180">
                    <a:extLst>
                      <a:ext uri="{FF2B5EF4-FFF2-40B4-BE49-F238E27FC236}">
                        <a16:creationId xmlns:a16="http://schemas.microsoft.com/office/drawing/2014/main" id="{21A55D11-387B-7E2E-A6F9-42059BD5EE25}"/>
                      </a:ext>
                    </a:extLst>
                  </p:cNvPr>
                  <p:cNvCxnSpPr/>
                  <p:nvPr/>
                </p:nvCxnSpPr>
                <p:spPr>
                  <a:xfrm>
                    <a:off x="2979420" y="2991799"/>
                    <a:ext cx="0" cy="228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2F45CE7D-EE8A-356F-8415-B8E7E61D9A6B}"/>
                      </a:ext>
                    </a:extLst>
                  </p:cNvPr>
                  <p:cNvCxnSpPr/>
                  <p:nvPr/>
                </p:nvCxnSpPr>
                <p:spPr>
                  <a:xfrm>
                    <a:off x="2969889" y="3000375"/>
                    <a:ext cx="228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73E87873-473C-45C8-3E93-683C94AF461C}"/>
                      </a:ext>
                    </a:extLst>
                  </p:cNvPr>
                  <p:cNvCxnSpPr/>
                  <p:nvPr/>
                </p:nvCxnSpPr>
                <p:spPr>
                  <a:xfrm>
                    <a:off x="3197536" y="2990841"/>
                    <a:ext cx="0" cy="228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3DEE7B69-52F9-DB79-2105-26B31E35BA81}"/>
                      </a:ext>
                    </a:extLst>
                  </p:cNvPr>
                  <p:cNvCxnSpPr/>
                  <p:nvPr/>
                </p:nvCxnSpPr>
                <p:spPr>
                  <a:xfrm>
                    <a:off x="2969889" y="3209725"/>
                    <a:ext cx="228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79" name="Straight Connector 178">
                  <a:extLst>
                    <a:ext uri="{FF2B5EF4-FFF2-40B4-BE49-F238E27FC236}">
                      <a16:creationId xmlns:a16="http://schemas.microsoft.com/office/drawing/2014/main" id="{1FAA401B-61FE-B1E9-63CB-4264FA4934E9}"/>
                    </a:ext>
                  </a:extLst>
                </p:cNvPr>
                <p:cNvCxnSpPr/>
                <p:nvPr/>
              </p:nvCxnSpPr>
              <p:spPr>
                <a:xfrm flipV="1">
                  <a:off x="3079315" y="2912183"/>
                  <a:ext cx="87785"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CA4929D0-925B-99A5-D54D-7A172B2DF454}"/>
                    </a:ext>
                  </a:extLst>
                </p:cNvPr>
                <p:cNvCxnSpPr/>
                <p:nvPr/>
              </p:nvCxnSpPr>
              <p:spPr>
                <a:xfrm>
                  <a:off x="3159944" y="2915042"/>
                  <a:ext cx="457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74" name="Straight Connector 173">
                <a:extLst>
                  <a:ext uri="{FF2B5EF4-FFF2-40B4-BE49-F238E27FC236}">
                    <a16:creationId xmlns:a16="http://schemas.microsoft.com/office/drawing/2014/main" id="{3BF0D4D7-26DF-4BBE-705B-7CF9C7456D35}"/>
                  </a:ext>
                </a:extLst>
              </p:cNvPr>
              <p:cNvCxnSpPr/>
              <p:nvPr/>
            </p:nvCxnSpPr>
            <p:spPr>
              <a:xfrm>
                <a:off x="3197609" y="3112768"/>
                <a:ext cx="9144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5B98B698-DFA6-7464-E1C6-117446A40FCB}"/>
                  </a:ext>
                </a:extLst>
              </p:cNvPr>
              <p:cNvCxnSpPr/>
              <p:nvPr/>
            </p:nvCxnSpPr>
            <p:spPr>
              <a:xfrm>
                <a:off x="3289049" y="3031138"/>
                <a:ext cx="0"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7080EECC-6E19-91E7-E3B3-1CFA536B9181}"/>
                  </a:ext>
                </a:extLst>
              </p:cNvPr>
              <p:cNvCxnSpPr/>
              <p:nvPr/>
            </p:nvCxnSpPr>
            <p:spPr>
              <a:xfrm>
                <a:off x="3288951" y="2914655"/>
                <a:ext cx="0"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3F6EF4D3-32E7-3162-6DFF-F85320D36AEF}"/>
                  </a:ext>
                </a:extLst>
              </p:cNvPr>
              <p:cNvCxnSpPr/>
              <p:nvPr/>
            </p:nvCxnSpPr>
            <p:spPr>
              <a:xfrm flipH="1">
                <a:off x="3235149" y="2914652"/>
                <a:ext cx="64008"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1" name="Straight Connector 100">
              <a:extLst>
                <a:ext uri="{FF2B5EF4-FFF2-40B4-BE49-F238E27FC236}">
                  <a16:creationId xmlns:a16="http://schemas.microsoft.com/office/drawing/2014/main" id="{32057688-AD67-7DA5-500C-2D817DD4083F}"/>
                </a:ext>
              </a:extLst>
            </p:cNvPr>
            <p:cNvCxnSpPr>
              <a:cxnSpLocks/>
            </p:cNvCxnSpPr>
            <p:nvPr/>
          </p:nvCxnSpPr>
          <p:spPr>
            <a:xfrm>
              <a:off x="6262140" y="3528713"/>
              <a:ext cx="5143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2" name="Group 101">
              <a:extLst>
                <a:ext uri="{FF2B5EF4-FFF2-40B4-BE49-F238E27FC236}">
                  <a16:creationId xmlns:a16="http://schemas.microsoft.com/office/drawing/2014/main" id="{32E99725-FD85-0C1B-A9CF-13D2DF1F6140}"/>
                </a:ext>
              </a:extLst>
            </p:cNvPr>
            <p:cNvGrpSpPr/>
            <p:nvPr/>
          </p:nvGrpSpPr>
          <p:grpSpPr>
            <a:xfrm>
              <a:off x="5994185" y="1677582"/>
              <a:ext cx="325493" cy="600125"/>
              <a:chOff x="8936357" y="1184452"/>
              <a:chExt cx="325493" cy="600125"/>
            </a:xfrm>
          </p:grpSpPr>
          <p:grpSp>
            <p:nvGrpSpPr>
              <p:cNvPr id="150" name="Group 149">
                <a:extLst>
                  <a:ext uri="{FF2B5EF4-FFF2-40B4-BE49-F238E27FC236}">
                    <a16:creationId xmlns:a16="http://schemas.microsoft.com/office/drawing/2014/main" id="{2D9A6BEF-F712-5603-A53C-32F3C14C6AF7}"/>
                  </a:ext>
                </a:extLst>
              </p:cNvPr>
              <p:cNvGrpSpPr/>
              <p:nvPr/>
            </p:nvGrpSpPr>
            <p:grpSpPr>
              <a:xfrm>
                <a:off x="8936357" y="1184452"/>
                <a:ext cx="323199" cy="454499"/>
                <a:chOff x="8936357" y="1184452"/>
                <a:chExt cx="323199" cy="454499"/>
              </a:xfrm>
            </p:grpSpPr>
            <p:sp>
              <p:nvSpPr>
                <p:cNvPr id="170" name="Rectangle 169">
                  <a:extLst>
                    <a:ext uri="{FF2B5EF4-FFF2-40B4-BE49-F238E27FC236}">
                      <a16:creationId xmlns:a16="http://schemas.microsoft.com/office/drawing/2014/main" id="{529A42F3-C288-EA55-D27A-234C64F0A0FB}"/>
                    </a:ext>
                  </a:extLst>
                </p:cNvPr>
                <p:cNvSpPr/>
                <p:nvPr/>
              </p:nvSpPr>
              <p:spPr>
                <a:xfrm rot="5400000">
                  <a:off x="9027797" y="1410351"/>
                  <a:ext cx="137160" cy="32004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96B4F47C-C46E-4BC2-807E-9B53BBFC380C}"/>
                    </a:ext>
                  </a:extLst>
                </p:cNvPr>
                <p:cNvSpPr/>
                <p:nvPr/>
              </p:nvSpPr>
              <p:spPr>
                <a:xfrm rot="5400000">
                  <a:off x="9030956" y="1274817"/>
                  <a:ext cx="137160" cy="32004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A3F32D76-0B5F-CCCC-A4D4-9C2724987A44}"/>
                    </a:ext>
                  </a:extLst>
                </p:cNvPr>
                <p:cNvSpPr/>
                <p:nvPr/>
              </p:nvSpPr>
              <p:spPr>
                <a:xfrm rot="5400000">
                  <a:off x="9096378" y="1207312"/>
                  <a:ext cx="182880" cy="13716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1" name="Straight Arrow Connector 150">
                <a:extLst>
                  <a:ext uri="{FF2B5EF4-FFF2-40B4-BE49-F238E27FC236}">
                    <a16:creationId xmlns:a16="http://schemas.microsoft.com/office/drawing/2014/main" id="{41DA5A2F-5B84-8131-FFB0-9D006D58A849}"/>
                  </a:ext>
                </a:extLst>
              </p:cNvPr>
              <p:cNvCxnSpPr>
                <a:cxnSpLocks/>
              </p:cNvCxnSpPr>
              <p:nvPr/>
            </p:nvCxnSpPr>
            <p:spPr>
              <a:xfrm>
                <a:off x="8939516" y="1434837"/>
                <a:ext cx="320040"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45877A5A-11D0-932F-3C23-A6E78DCBBD57}"/>
                  </a:ext>
                </a:extLst>
              </p:cNvPr>
              <p:cNvCxnSpPr>
                <a:cxnSpLocks/>
              </p:cNvCxnSpPr>
              <p:nvPr/>
            </p:nvCxnSpPr>
            <p:spPr>
              <a:xfrm rot="16200000" flipH="1">
                <a:off x="9149911" y="1193193"/>
                <a:ext cx="76662" cy="13500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53" name="Group 152">
                <a:extLst>
                  <a:ext uri="{FF2B5EF4-FFF2-40B4-BE49-F238E27FC236}">
                    <a16:creationId xmlns:a16="http://schemas.microsoft.com/office/drawing/2014/main" id="{BC86EE8A-B0E5-687A-3CB4-37C70ADB6FFD}"/>
                  </a:ext>
                </a:extLst>
              </p:cNvPr>
              <p:cNvGrpSpPr/>
              <p:nvPr/>
            </p:nvGrpSpPr>
            <p:grpSpPr>
              <a:xfrm rot="5400000">
                <a:off x="9143601" y="1666327"/>
                <a:ext cx="127024" cy="109475"/>
                <a:chOff x="6771481" y="2413164"/>
                <a:chExt cx="127024" cy="109475"/>
              </a:xfrm>
            </p:grpSpPr>
            <p:cxnSp>
              <p:nvCxnSpPr>
                <p:cNvPr id="166" name="Straight Connector 165">
                  <a:extLst>
                    <a:ext uri="{FF2B5EF4-FFF2-40B4-BE49-F238E27FC236}">
                      <a16:creationId xmlns:a16="http://schemas.microsoft.com/office/drawing/2014/main" id="{1C78B7BE-5754-6219-CFB4-6E4017052D60}"/>
                    </a:ext>
                  </a:extLst>
                </p:cNvPr>
                <p:cNvCxnSpPr>
                  <a:cxnSpLocks/>
                </p:cNvCxnSpPr>
                <p:nvPr/>
              </p:nvCxnSpPr>
              <p:spPr>
                <a:xfrm rot="1800000" flipV="1">
                  <a:off x="6771481" y="241614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9FECEC76-7374-8992-604A-6B7184F55635}"/>
                    </a:ext>
                  </a:extLst>
                </p:cNvPr>
                <p:cNvCxnSpPr>
                  <a:cxnSpLocks/>
                </p:cNvCxnSpPr>
                <p:nvPr/>
              </p:nvCxnSpPr>
              <p:spPr>
                <a:xfrm rot="-1800000" flipV="1">
                  <a:off x="6811320" y="241323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B6F5ACBB-AD9A-9D3C-CBBA-04B532276B9E}"/>
                    </a:ext>
                  </a:extLst>
                </p:cNvPr>
                <p:cNvCxnSpPr>
                  <a:cxnSpLocks/>
                </p:cNvCxnSpPr>
                <p:nvPr/>
              </p:nvCxnSpPr>
              <p:spPr>
                <a:xfrm rot="1800000" flipH="1" flipV="1">
                  <a:off x="6857179" y="241316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22FE5AC4-8DE0-3D6F-3C3A-23F179015A00}"/>
                    </a:ext>
                  </a:extLst>
                </p:cNvPr>
                <p:cNvCxnSpPr>
                  <a:cxnSpLocks/>
                </p:cNvCxnSpPr>
                <p:nvPr/>
              </p:nvCxnSpPr>
              <p:spPr>
                <a:xfrm rot="19800000" flipH="1" flipV="1">
                  <a:off x="6898505" y="241862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154" name="Group 153">
                <a:extLst>
                  <a:ext uri="{FF2B5EF4-FFF2-40B4-BE49-F238E27FC236}">
                    <a16:creationId xmlns:a16="http://schemas.microsoft.com/office/drawing/2014/main" id="{BBE6DE6D-4DEC-C6C8-3C42-5DD21E10D515}"/>
                  </a:ext>
                </a:extLst>
              </p:cNvPr>
              <p:cNvGrpSpPr>
                <a:grpSpLocks noChangeAspect="1"/>
              </p:cNvGrpSpPr>
              <p:nvPr/>
            </p:nvGrpSpPr>
            <p:grpSpPr>
              <a:xfrm>
                <a:off x="8987792" y="1520330"/>
                <a:ext cx="211835" cy="100584"/>
                <a:chOff x="4799454" y="1748790"/>
                <a:chExt cx="509111" cy="262790"/>
              </a:xfrm>
            </p:grpSpPr>
            <p:grpSp>
              <p:nvGrpSpPr>
                <p:cNvPr id="157" name="Group 156">
                  <a:extLst>
                    <a:ext uri="{FF2B5EF4-FFF2-40B4-BE49-F238E27FC236}">
                      <a16:creationId xmlns:a16="http://schemas.microsoft.com/office/drawing/2014/main" id="{C58A323E-02FB-77DD-BE6F-3DC977E4FA05}"/>
                    </a:ext>
                  </a:extLst>
                </p:cNvPr>
                <p:cNvGrpSpPr/>
                <p:nvPr/>
              </p:nvGrpSpPr>
              <p:grpSpPr>
                <a:xfrm rot="16200000">
                  <a:off x="4761032" y="1787212"/>
                  <a:ext cx="262771" cy="185927"/>
                  <a:chOff x="6394314" y="3265933"/>
                  <a:chExt cx="262771" cy="185927"/>
                </a:xfrm>
              </p:grpSpPr>
              <p:sp>
                <p:nvSpPr>
                  <p:cNvPr id="163" name="Flowchart: Connector 158">
                    <a:extLst>
                      <a:ext uri="{FF2B5EF4-FFF2-40B4-BE49-F238E27FC236}">
                        <a16:creationId xmlns:a16="http://schemas.microsoft.com/office/drawing/2014/main" id="{B12A7FBB-722C-FAA0-416E-601028F2EF61}"/>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Connector 163">
                    <a:extLst>
                      <a:ext uri="{FF2B5EF4-FFF2-40B4-BE49-F238E27FC236}">
                        <a16:creationId xmlns:a16="http://schemas.microsoft.com/office/drawing/2014/main" id="{0F13D40D-FBF2-EC98-4934-1A4BBF00C5E8}"/>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4FBF2D82-D507-10A6-497C-9B78CEFDF8D4}"/>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8" name="Group 157">
                  <a:extLst>
                    <a:ext uri="{FF2B5EF4-FFF2-40B4-BE49-F238E27FC236}">
                      <a16:creationId xmlns:a16="http://schemas.microsoft.com/office/drawing/2014/main" id="{7B3DAEBA-09BA-7889-66D8-B64F716A4554}"/>
                    </a:ext>
                  </a:extLst>
                </p:cNvPr>
                <p:cNvGrpSpPr/>
                <p:nvPr/>
              </p:nvGrpSpPr>
              <p:grpSpPr>
                <a:xfrm rot="5400000">
                  <a:off x="5084216" y="1787231"/>
                  <a:ext cx="262771" cy="185927"/>
                  <a:chOff x="6394314" y="3265933"/>
                  <a:chExt cx="262771" cy="185927"/>
                </a:xfrm>
              </p:grpSpPr>
              <p:sp>
                <p:nvSpPr>
                  <p:cNvPr id="160" name="Flowchart: Connector 155">
                    <a:extLst>
                      <a:ext uri="{FF2B5EF4-FFF2-40B4-BE49-F238E27FC236}">
                        <a16:creationId xmlns:a16="http://schemas.microsoft.com/office/drawing/2014/main" id="{C302F6B4-5F46-A767-24DB-2C22B10DCEA4}"/>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Straight Connector 160">
                    <a:extLst>
                      <a:ext uri="{FF2B5EF4-FFF2-40B4-BE49-F238E27FC236}">
                        <a16:creationId xmlns:a16="http://schemas.microsoft.com/office/drawing/2014/main" id="{F5B9C481-0588-0140-5B34-9019A6ADD0E7}"/>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130D16C9-416E-0695-639D-B43184203EFB}"/>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59" name="Straight Connector 158">
                  <a:extLst>
                    <a:ext uri="{FF2B5EF4-FFF2-40B4-BE49-F238E27FC236}">
                      <a16:creationId xmlns:a16="http://schemas.microsoft.com/office/drawing/2014/main" id="{BDBC2685-AAFB-D309-2EBB-B0B1579E89FB}"/>
                    </a:ext>
                  </a:extLst>
                </p:cNvPr>
                <p:cNvCxnSpPr>
                  <a:cxnSpLocks/>
                </p:cNvCxnSpPr>
                <p:nvPr/>
              </p:nvCxnSpPr>
              <p:spPr>
                <a:xfrm>
                  <a:off x="4981719" y="1879600"/>
                  <a:ext cx="147466" cy="0"/>
                </a:xfrm>
                <a:prstGeom prst="line">
                  <a:avLst/>
                </a:prstGeom>
                <a:ln w="19050"/>
              </p:spPr>
              <p:style>
                <a:lnRef idx="2">
                  <a:schemeClr val="dk1"/>
                </a:lnRef>
                <a:fillRef idx="0">
                  <a:schemeClr val="dk1"/>
                </a:fillRef>
                <a:effectRef idx="1">
                  <a:schemeClr val="dk1"/>
                </a:effectRef>
                <a:fontRef idx="minor">
                  <a:schemeClr val="tx1"/>
                </a:fontRef>
              </p:style>
            </p:cxnSp>
          </p:grpSp>
          <p:cxnSp>
            <p:nvCxnSpPr>
              <p:cNvPr id="155" name="Straight Connector 154">
                <a:extLst>
                  <a:ext uri="{FF2B5EF4-FFF2-40B4-BE49-F238E27FC236}">
                    <a16:creationId xmlns:a16="http://schemas.microsoft.com/office/drawing/2014/main" id="{1DE038D5-7190-586E-D78E-8CCB0754DF58}"/>
                  </a:ext>
                </a:extLst>
              </p:cNvPr>
              <p:cNvCxnSpPr>
                <a:cxnSpLocks/>
              </p:cNvCxnSpPr>
              <p:nvPr/>
            </p:nvCxnSpPr>
            <p:spPr>
              <a:xfrm>
                <a:off x="8936357" y="1571023"/>
                <a:ext cx="5143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3EDC83B1-1DCA-98BF-910E-13E07ED60FC6}"/>
                  </a:ext>
                </a:extLst>
              </p:cNvPr>
              <p:cNvCxnSpPr>
                <a:cxnSpLocks/>
              </p:cNvCxnSpPr>
              <p:nvPr/>
            </p:nvCxnSpPr>
            <p:spPr>
              <a:xfrm>
                <a:off x="9204312" y="1572928"/>
                <a:ext cx="5143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3" name="Straight Connector 102">
              <a:extLst>
                <a:ext uri="{FF2B5EF4-FFF2-40B4-BE49-F238E27FC236}">
                  <a16:creationId xmlns:a16="http://schemas.microsoft.com/office/drawing/2014/main" id="{555C134F-4D5B-D6C5-576D-559DA2893CC0}"/>
                </a:ext>
              </a:extLst>
            </p:cNvPr>
            <p:cNvCxnSpPr/>
            <p:nvPr/>
          </p:nvCxnSpPr>
          <p:spPr>
            <a:xfrm>
              <a:off x="5410200" y="3526808"/>
              <a:ext cx="0" cy="3657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F060EA21-F72C-0EC4-4C11-178672FE047A}"/>
                </a:ext>
              </a:extLst>
            </p:cNvPr>
            <p:cNvCxnSpPr/>
            <p:nvPr/>
          </p:nvCxnSpPr>
          <p:spPr>
            <a:xfrm>
              <a:off x="5410200" y="4100818"/>
              <a:ext cx="0" cy="180136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FB7C7328-5EFE-6BA9-4719-374E1B542102}"/>
                </a:ext>
              </a:extLst>
            </p:cNvPr>
            <p:cNvCxnSpPr/>
            <p:nvPr/>
          </p:nvCxnSpPr>
          <p:spPr>
            <a:xfrm flipH="1">
              <a:off x="5417312" y="4583551"/>
              <a:ext cx="2511478"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D450C165-EC1B-CB75-AC93-0C26F23C3EDD}"/>
                </a:ext>
              </a:extLst>
            </p:cNvPr>
            <p:cNvCxnSpPr/>
            <p:nvPr/>
          </p:nvCxnSpPr>
          <p:spPr>
            <a:xfrm flipV="1">
              <a:off x="7250340" y="4126857"/>
              <a:ext cx="0" cy="45669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E157DA1D-F7D8-9A90-0A5B-5EA38EA90D51}"/>
                </a:ext>
              </a:extLst>
            </p:cNvPr>
            <p:cNvCxnSpPr>
              <a:cxnSpLocks/>
            </p:cNvCxnSpPr>
            <p:nvPr/>
          </p:nvCxnSpPr>
          <p:spPr>
            <a:xfrm>
              <a:off x="5473713" y="3892568"/>
              <a:ext cx="0" cy="19899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8FB4459A-3AD3-7D5C-C3C7-8394B7DDBB0D}"/>
                </a:ext>
              </a:extLst>
            </p:cNvPr>
            <p:cNvCxnSpPr>
              <a:cxnSpLocks/>
            </p:cNvCxnSpPr>
            <p:nvPr/>
          </p:nvCxnSpPr>
          <p:spPr>
            <a:xfrm>
              <a:off x="7302513" y="3907915"/>
              <a:ext cx="0" cy="19899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9" name="Group 108">
              <a:extLst>
                <a:ext uri="{FF2B5EF4-FFF2-40B4-BE49-F238E27FC236}">
                  <a16:creationId xmlns:a16="http://schemas.microsoft.com/office/drawing/2014/main" id="{A9DBFC38-8A4E-13BB-CB68-92DEDE18E14C}"/>
                </a:ext>
              </a:extLst>
            </p:cNvPr>
            <p:cNvGrpSpPr/>
            <p:nvPr/>
          </p:nvGrpSpPr>
          <p:grpSpPr>
            <a:xfrm>
              <a:off x="7692137" y="2711585"/>
              <a:ext cx="457200" cy="365760"/>
              <a:chOff x="11048943" y="2497845"/>
              <a:chExt cx="457200" cy="365760"/>
            </a:xfrm>
          </p:grpSpPr>
          <p:grpSp>
            <p:nvGrpSpPr>
              <p:cNvPr id="143" name="Group 142">
                <a:extLst>
                  <a:ext uri="{FF2B5EF4-FFF2-40B4-BE49-F238E27FC236}">
                    <a16:creationId xmlns:a16="http://schemas.microsoft.com/office/drawing/2014/main" id="{01ADE15D-14FD-A523-689A-42DF0F0185C6}"/>
                  </a:ext>
                </a:extLst>
              </p:cNvPr>
              <p:cNvGrpSpPr/>
              <p:nvPr/>
            </p:nvGrpSpPr>
            <p:grpSpPr>
              <a:xfrm rot="16200000">
                <a:off x="11212919" y="2570381"/>
                <a:ext cx="365123" cy="221325"/>
                <a:chOff x="4512365" y="2362842"/>
                <a:chExt cx="918156" cy="914400"/>
              </a:xfrm>
            </p:grpSpPr>
            <p:sp>
              <p:nvSpPr>
                <p:cNvPr id="148" name="Arc 147">
                  <a:extLst>
                    <a:ext uri="{FF2B5EF4-FFF2-40B4-BE49-F238E27FC236}">
                      <a16:creationId xmlns:a16="http://schemas.microsoft.com/office/drawing/2014/main" id="{5D2A1788-C4C7-F585-C14B-1C8EE4645ED6}"/>
                    </a:ext>
                  </a:extLst>
                </p:cNvPr>
                <p:cNvSpPr/>
                <p:nvPr/>
              </p:nvSpPr>
              <p:spPr>
                <a:xfrm>
                  <a:off x="4512365" y="2362842"/>
                  <a:ext cx="914400" cy="914400"/>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9" name="Arc 148">
                  <a:extLst>
                    <a:ext uri="{FF2B5EF4-FFF2-40B4-BE49-F238E27FC236}">
                      <a16:creationId xmlns:a16="http://schemas.microsoft.com/office/drawing/2014/main" id="{3C4FAE7A-0D30-3F5A-E01B-BAFAE7FEF0B7}"/>
                    </a:ext>
                  </a:extLst>
                </p:cNvPr>
                <p:cNvSpPr/>
                <p:nvPr/>
              </p:nvSpPr>
              <p:spPr>
                <a:xfrm flipH="1">
                  <a:off x="4516121" y="2362842"/>
                  <a:ext cx="914400" cy="914400"/>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4" name="Group 143">
                <a:extLst>
                  <a:ext uri="{FF2B5EF4-FFF2-40B4-BE49-F238E27FC236}">
                    <a16:creationId xmlns:a16="http://schemas.microsoft.com/office/drawing/2014/main" id="{0F3B3330-13A6-8470-ABC2-617678124A2D}"/>
                  </a:ext>
                </a:extLst>
              </p:cNvPr>
              <p:cNvGrpSpPr/>
              <p:nvPr/>
            </p:nvGrpSpPr>
            <p:grpSpPr>
              <a:xfrm rot="5400000" flipH="1">
                <a:off x="10977044" y="2569744"/>
                <a:ext cx="365123" cy="221325"/>
                <a:chOff x="4512365" y="2362842"/>
                <a:chExt cx="918156" cy="914400"/>
              </a:xfrm>
            </p:grpSpPr>
            <p:sp>
              <p:nvSpPr>
                <p:cNvPr id="146" name="Arc 145">
                  <a:extLst>
                    <a:ext uri="{FF2B5EF4-FFF2-40B4-BE49-F238E27FC236}">
                      <a16:creationId xmlns:a16="http://schemas.microsoft.com/office/drawing/2014/main" id="{AE2F5E1D-1B6C-A404-7A28-FF6BC208E3F0}"/>
                    </a:ext>
                  </a:extLst>
                </p:cNvPr>
                <p:cNvSpPr/>
                <p:nvPr/>
              </p:nvSpPr>
              <p:spPr>
                <a:xfrm>
                  <a:off x="4512365" y="2362842"/>
                  <a:ext cx="914400" cy="914400"/>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 name="Arc 146">
                  <a:extLst>
                    <a:ext uri="{FF2B5EF4-FFF2-40B4-BE49-F238E27FC236}">
                      <a16:creationId xmlns:a16="http://schemas.microsoft.com/office/drawing/2014/main" id="{7A6DEDCB-4039-A0DC-C73C-59822C4B00A4}"/>
                    </a:ext>
                  </a:extLst>
                </p:cNvPr>
                <p:cNvSpPr/>
                <p:nvPr/>
              </p:nvSpPr>
              <p:spPr>
                <a:xfrm flipH="1">
                  <a:off x="4516121" y="2362842"/>
                  <a:ext cx="914400" cy="914400"/>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45" name="Straight Arrow Connector 144">
                <a:extLst>
                  <a:ext uri="{FF2B5EF4-FFF2-40B4-BE49-F238E27FC236}">
                    <a16:creationId xmlns:a16="http://schemas.microsoft.com/office/drawing/2014/main" id="{1AA06A05-58C7-98FC-280C-DCB7F9969EFF}"/>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10" name="Group 109">
              <a:extLst>
                <a:ext uri="{FF2B5EF4-FFF2-40B4-BE49-F238E27FC236}">
                  <a16:creationId xmlns:a16="http://schemas.microsoft.com/office/drawing/2014/main" id="{BD074F1F-568A-6A07-9114-8903493AEC15}"/>
                </a:ext>
              </a:extLst>
            </p:cNvPr>
            <p:cNvGrpSpPr/>
            <p:nvPr/>
          </p:nvGrpSpPr>
          <p:grpSpPr>
            <a:xfrm>
              <a:off x="5104454" y="3919590"/>
              <a:ext cx="182880" cy="109475"/>
              <a:chOff x="8046626" y="3423920"/>
              <a:chExt cx="182880" cy="109475"/>
            </a:xfrm>
          </p:grpSpPr>
          <p:grpSp>
            <p:nvGrpSpPr>
              <p:cNvPr id="137" name="Group 136">
                <a:extLst>
                  <a:ext uri="{FF2B5EF4-FFF2-40B4-BE49-F238E27FC236}">
                    <a16:creationId xmlns:a16="http://schemas.microsoft.com/office/drawing/2014/main" id="{AF9D7079-8EFE-4CC9-1A81-D8D8EB4E7ED7}"/>
                  </a:ext>
                </a:extLst>
              </p:cNvPr>
              <p:cNvGrpSpPr/>
              <p:nvPr/>
            </p:nvGrpSpPr>
            <p:grpSpPr>
              <a:xfrm>
                <a:off x="8100769" y="3423920"/>
                <a:ext cx="127024" cy="109475"/>
                <a:chOff x="7763639" y="2259074"/>
                <a:chExt cx="127024" cy="109475"/>
              </a:xfrm>
            </p:grpSpPr>
            <p:cxnSp>
              <p:nvCxnSpPr>
                <p:cNvPr id="139" name="Straight Connector 138">
                  <a:extLst>
                    <a:ext uri="{FF2B5EF4-FFF2-40B4-BE49-F238E27FC236}">
                      <a16:creationId xmlns:a16="http://schemas.microsoft.com/office/drawing/2014/main" id="{4D2F23C1-9F94-3F3C-29F0-33147BF3EEAB}"/>
                    </a:ext>
                  </a:extLst>
                </p:cNvPr>
                <p:cNvCxnSpPr>
                  <a:cxnSpLocks/>
                </p:cNvCxnSpPr>
                <p:nvPr/>
              </p:nvCxnSpPr>
              <p:spPr>
                <a:xfrm rot="1800000" flipV="1">
                  <a:off x="7763639" y="226205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853E6861-63B8-3517-98A2-F3022465BA4B}"/>
                    </a:ext>
                  </a:extLst>
                </p:cNvPr>
                <p:cNvCxnSpPr>
                  <a:cxnSpLocks/>
                </p:cNvCxnSpPr>
                <p:nvPr/>
              </p:nvCxnSpPr>
              <p:spPr>
                <a:xfrm rot="-1800000" flipV="1">
                  <a:off x="7803478" y="225914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37903BD8-6059-74B1-CE20-C0B3F157F909}"/>
                    </a:ext>
                  </a:extLst>
                </p:cNvPr>
                <p:cNvCxnSpPr>
                  <a:cxnSpLocks/>
                </p:cNvCxnSpPr>
                <p:nvPr/>
              </p:nvCxnSpPr>
              <p:spPr>
                <a:xfrm rot="1800000" flipH="1" flipV="1">
                  <a:off x="7849337" y="225907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F1451FC5-852B-19C5-F283-9F1655851C2E}"/>
                    </a:ext>
                  </a:extLst>
                </p:cNvPr>
                <p:cNvCxnSpPr>
                  <a:cxnSpLocks/>
                </p:cNvCxnSpPr>
                <p:nvPr/>
              </p:nvCxnSpPr>
              <p:spPr>
                <a:xfrm rot="19800000" flipH="1" flipV="1">
                  <a:off x="7890663" y="226453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38" name="Straight Arrow Connector 137">
                <a:extLst>
                  <a:ext uri="{FF2B5EF4-FFF2-40B4-BE49-F238E27FC236}">
                    <a16:creationId xmlns:a16="http://schemas.microsoft.com/office/drawing/2014/main" id="{6B1CDCD3-7A51-98F0-D80E-B95C3CD80727}"/>
                  </a:ext>
                </a:extLst>
              </p:cNvPr>
              <p:cNvCxnSpPr>
                <a:cxnSpLocks/>
              </p:cNvCxnSpPr>
              <p:nvPr/>
            </p:nvCxnSpPr>
            <p:spPr>
              <a:xfrm rot="3120000" flipV="1">
                <a:off x="8138066" y="3367575"/>
                <a:ext cx="0" cy="18288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11" name="Group 110">
              <a:extLst>
                <a:ext uri="{FF2B5EF4-FFF2-40B4-BE49-F238E27FC236}">
                  <a16:creationId xmlns:a16="http://schemas.microsoft.com/office/drawing/2014/main" id="{CA1B7DAE-804D-844E-95A6-3C1CB124CA45}"/>
                </a:ext>
              </a:extLst>
            </p:cNvPr>
            <p:cNvGrpSpPr/>
            <p:nvPr/>
          </p:nvGrpSpPr>
          <p:grpSpPr>
            <a:xfrm>
              <a:off x="6940805" y="3931311"/>
              <a:ext cx="182880" cy="109475"/>
              <a:chOff x="8046626" y="3423920"/>
              <a:chExt cx="182880" cy="109475"/>
            </a:xfrm>
          </p:grpSpPr>
          <p:grpSp>
            <p:nvGrpSpPr>
              <p:cNvPr id="131" name="Group 130">
                <a:extLst>
                  <a:ext uri="{FF2B5EF4-FFF2-40B4-BE49-F238E27FC236}">
                    <a16:creationId xmlns:a16="http://schemas.microsoft.com/office/drawing/2014/main" id="{69ECECC9-8CDC-705D-4616-78ECB3B04E9B}"/>
                  </a:ext>
                </a:extLst>
              </p:cNvPr>
              <p:cNvGrpSpPr/>
              <p:nvPr/>
            </p:nvGrpSpPr>
            <p:grpSpPr>
              <a:xfrm>
                <a:off x="8100769" y="3423920"/>
                <a:ext cx="127024" cy="109475"/>
                <a:chOff x="7763639" y="2259074"/>
                <a:chExt cx="127024" cy="109475"/>
              </a:xfrm>
            </p:grpSpPr>
            <p:cxnSp>
              <p:nvCxnSpPr>
                <p:cNvPr id="133" name="Straight Connector 132">
                  <a:extLst>
                    <a:ext uri="{FF2B5EF4-FFF2-40B4-BE49-F238E27FC236}">
                      <a16:creationId xmlns:a16="http://schemas.microsoft.com/office/drawing/2014/main" id="{068349BF-C75F-6B2C-7D41-2266B5D0435F}"/>
                    </a:ext>
                  </a:extLst>
                </p:cNvPr>
                <p:cNvCxnSpPr>
                  <a:cxnSpLocks/>
                </p:cNvCxnSpPr>
                <p:nvPr/>
              </p:nvCxnSpPr>
              <p:spPr>
                <a:xfrm rot="1800000" flipV="1">
                  <a:off x="7763639" y="226205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472D4757-53BD-FD08-EA06-4175E49EDC2C}"/>
                    </a:ext>
                  </a:extLst>
                </p:cNvPr>
                <p:cNvCxnSpPr>
                  <a:cxnSpLocks/>
                </p:cNvCxnSpPr>
                <p:nvPr/>
              </p:nvCxnSpPr>
              <p:spPr>
                <a:xfrm rot="-1800000" flipV="1">
                  <a:off x="7803478" y="225914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1712D492-5AFE-BF47-E50F-18956F087C60}"/>
                    </a:ext>
                  </a:extLst>
                </p:cNvPr>
                <p:cNvCxnSpPr>
                  <a:cxnSpLocks/>
                </p:cNvCxnSpPr>
                <p:nvPr/>
              </p:nvCxnSpPr>
              <p:spPr>
                <a:xfrm rot="1800000" flipH="1" flipV="1">
                  <a:off x="7849337" y="225907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820E2787-B809-EEA7-D285-4C4A113144A4}"/>
                    </a:ext>
                  </a:extLst>
                </p:cNvPr>
                <p:cNvCxnSpPr>
                  <a:cxnSpLocks/>
                </p:cNvCxnSpPr>
                <p:nvPr/>
              </p:nvCxnSpPr>
              <p:spPr>
                <a:xfrm rot="19800000" flipH="1" flipV="1">
                  <a:off x="7890663" y="226453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32" name="Straight Arrow Connector 131">
                <a:extLst>
                  <a:ext uri="{FF2B5EF4-FFF2-40B4-BE49-F238E27FC236}">
                    <a16:creationId xmlns:a16="http://schemas.microsoft.com/office/drawing/2014/main" id="{529DE747-9FE3-A9D6-742A-AF0FAB91C051}"/>
                  </a:ext>
                </a:extLst>
              </p:cNvPr>
              <p:cNvCxnSpPr>
                <a:cxnSpLocks/>
              </p:cNvCxnSpPr>
              <p:nvPr/>
            </p:nvCxnSpPr>
            <p:spPr>
              <a:xfrm rot="3120000" flipV="1">
                <a:off x="8138066" y="3367575"/>
                <a:ext cx="0" cy="18288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12" name="Group 111">
              <a:extLst>
                <a:ext uri="{FF2B5EF4-FFF2-40B4-BE49-F238E27FC236}">
                  <a16:creationId xmlns:a16="http://schemas.microsoft.com/office/drawing/2014/main" id="{39E0EC4C-2861-BB68-5EC6-48D94791BC7F}"/>
                </a:ext>
              </a:extLst>
            </p:cNvPr>
            <p:cNvGrpSpPr/>
            <p:nvPr/>
          </p:nvGrpSpPr>
          <p:grpSpPr>
            <a:xfrm>
              <a:off x="3138391" y="876673"/>
              <a:ext cx="953914" cy="868787"/>
              <a:chOff x="6080563" y="590180"/>
              <a:chExt cx="953914" cy="868787"/>
            </a:xfrm>
          </p:grpSpPr>
          <p:grpSp>
            <p:nvGrpSpPr>
              <p:cNvPr id="114" name="Group 113">
                <a:extLst>
                  <a:ext uri="{FF2B5EF4-FFF2-40B4-BE49-F238E27FC236}">
                    <a16:creationId xmlns:a16="http://schemas.microsoft.com/office/drawing/2014/main" id="{595756CA-EF7B-BFEE-34A4-8A7B8979593B}"/>
                  </a:ext>
                </a:extLst>
              </p:cNvPr>
              <p:cNvGrpSpPr/>
              <p:nvPr/>
            </p:nvGrpSpPr>
            <p:grpSpPr>
              <a:xfrm>
                <a:off x="6172699" y="773167"/>
                <a:ext cx="731520" cy="685800"/>
                <a:chOff x="6172699" y="773167"/>
                <a:chExt cx="731520" cy="685800"/>
              </a:xfrm>
            </p:grpSpPr>
            <p:cxnSp>
              <p:nvCxnSpPr>
                <p:cNvPr id="128" name="Straight Connector 127">
                  <a:extLst>
                    <a:ext uri="{FF2B5EF4-FFF2-40B4-BE49-F238E27FC236}">
                      <a16:creationId xmlns:a16="http://schemas.microsoft.com/office/drawing/2014/main" id="{54AF6846-9FA1-F146-E502-AA349D438D24}"/>
                    </a:ext>
                  </a:extLst>
                </p:cNvPr>
                <p:cNvCxnSpPr/>
                <p:nvPr/>
              </p:nvCxnSpPr>
              <p:spPr>
                <a:xfrm>
                  <a:off x="6172699" y="1450077"/>
                  <a:ext cx="7315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653EC800-91EA-0531-5DEB-C8D01E475358}"/>
                    </a:ext>
                  </a:extLst>
                </p:cNvPr>
                <p:cNvCxnSpPr/>
                <p:nvPr/>
              </p:nvCxnSpPr>
              <p:spPr>
                <a:xfrm flipV="1">
                  <a:off x="6172699" y="773167"/>
                  <a:ext cx="0" cy="685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71C5A5C5-B1B6-DE27-773B-E727CE3F95C3}"/>
                    </a:ext>
                  </a:extLst>
                </p:cNvPr>
                <p:cNvCxnSpPr/>
                <p:nvPr/>
              </p:nvCxnSpPr>
              <p:spPr>
                <a:xfrm flipV="1">
                  <a:off x="6904219" y="1093090"/>
                  <a:ext cx="0" cy="3657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15" name="Group 114">
                <a:extLst>
                  <a:ext uri="{FF2B5EF4-FFF2-40B4-BE49-F238E27FC236}">
                    <a16:creationId xmlns:a16="http://schemas.microsoft.com/office/drawing/2014/main" id="{A5F76D9C-949E-FB12-5AC7-F5423F794FA1}"/>
                  </a:ext>
                </a:extLst>
              </p:cNvPr>
              <p:cNvGrpSpPr/>
              <p:nvPr/>
            </p:nvGrpSpPr>
            <p:grpSpPr>
              <a:xfrm>
                <a:off x="6771706" y="818649"/>
                <a:ext cx="262771" cy="271119"/>
                <a:chOff x="6771706" y="818649"/>
                <a:chExt cx="262771" cy="271119"/>
              </a:xfrm>
            </p:grpSpPr>
            <p:grpSp>
              <p:nvGrpSpPr>
                <p:cNvPr id="119" name="Group 118">
                  <a:extLst>
                    <a:ext uri="{FF2B5EF4-FFF2-40B4-BE49-F238E27FC236}">
                      <a16:creationId xmlns:a16="http://schemas.microsoft.com/office/drawing/2014/main" id="{4A7DAD61-6A53-C4D1-C0C2-E4560FB5D9CE}"/>
                    </a:ext>
                  </a:extLst>
                </p:cNvPr>
                <p:cNvGrpSpPr/>
                <p:nvPr/>
              </p:nvGrpSpPr>
              <p:grpSpPr>
                <a:xfrm flipV="1">
                  <a:off x="6771706" y="903841"/>
                  <a:ext cx="262771" cy="185927"/>
                  <a:chOff x="6394314" y="3265933"/>
                  <a:chExt cx="262771" cy="185927"/>
                </a:xfrm>
              </p:grpSpPr>
              <p:sp>
                <p:nvSpPr>
                  <p:cNvPr id="125" name="Flowchart: Connector 208">
                    <a:extLst>
                      <a:ext uri="{FF2B5EF4-FFF2-40B4-BE49-F238E27FC236}">
                        <a16:creationId xmlns:a16="http://schemas.microsoft.com/office/drawing/2014/main" id="{DBE15B14-C82F-3AD4-BA93-6DDBF1437969}"/>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Straight Connector 125">
                    <a:extLst>
                      <a:ext uri="{FF2B5EF4-FFF2-40B4-BE49-F238E27FC236}">
                        <a16:creationId xmlns:a16="http://schemas.microsoft.com/office/drawing/2014/main" id="{0D4A7AF6-8F94-3763-D22C-FF56D48A5B0C}"/>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B9EE2F61-39CF-FAB4-52A9-05659C21FE0A}"/>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0" name="Group 119">
                  <a:extLst>
                    <a:ext uri="{FF2B5EF4-FFF2-40B4-BE49-F238E27FC236}">
                      <a16:creationId xmlns:a16="http://schemas.microsoft.com/office/drawing/2014/main" id="{0A8D4285-9C6C-ABE5-A76F-318A8E23B244}"/>
                    </a:ext>
                  </a:extLst>
                </p:cNvPr>
                <p:cNvGrpSpPr/>
                <p:nvPr/>
              </p:nvGrpSpPr>
              <p:grpSpPr>
                <a:xfrm>
                  <a:off x="6835130" y="818649"/>
                  <a:ext cx="137160" cy="91682"/>
                  <a:chOff x="6835130" y="818649"/>
                  <a:chExt cx="137160" cy="91682"/>
                </a:xfrm>
              </p:grpSpPr>
              <p:grpSp>
                <p:nvGrpSpPr>
                  <p:cNvPr id="121" name="Group 120">
                    <a:extLst>
                      <a:ext uri="{FF2B5EF4-FFF2-40B4-BE49-F238E27FC236}">
                        <a16:creationId xmlns:a16="http://schemas.microsoft.com/office/drawing/2014/main" id="{154E3FC3-BEEB-7B92-45C5-1F4AEE3F2A81}"/>
                      </a:ext>
                    </a:extLst>
                  </p:cNvPr>
                  <p:cNvGrpSpPr/>
                  <p:nvPr/>
                </p:nvGrpSpPr>
                <p:grpSpPr>
                  <a:xfrm flipV="1">
                    <a:off x="6862666" y="818649"/>
                    <a:ext cx="83820" cy="91682"/>
                    <a:chOff x="7245055" y="2460285"/>
                    <a:chExt cx="83820" cy="91682"/>
                  </a:xfrm>
                </p:grpSpPr>
                <p:cxnSp>
                  <p:nvCxnSpPr>
                    <p:cNvPr id="123" name="Straight Connector 122">
                      <a:extLst>
                        <a:ext uri="{FF2B5EF4-FFF2-40B4-BE49-F238E27FC236}">
                          <a16:creationId xmlns:a16="http://schemas.microsoft.com/office/drawing/2014/main" id="{82EAC89C-91F5-563A-1F7C-1C98D962BB45}"/>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4ECA7393-C2C2-F8B7-A137-58F5906FE0D8}"/>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22" name="Straight Connector 121">
                    <a:extLst>
                      <a:ext uri="{FF2B5EF4-FFF2-40B4-BE49-F238E27FC236}">
                        <a16:creationId xmlns:a16="http://schemas.microsoft.com/office/drawing/2014/main" id="{5C64E940-5137-BDBF-F821-2934B1122E53}"/>
                      </a:ext>
                    </a:extLst>
                  </p:cNvPr>
                  <p:cNvCxnSpPr/>
                  <p:nvPr/>
                </p:nvCxnSpPr>
                <p:spPr>
                  <a:xfrm>
                    <a:off x="6835130" y="818649"/>
                    <a:ext cx="13716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116" name="Group 115">
                <a:extLst>
                  <a:ext uri="{FF2B5EF4-FFF2-40B4-BE49-F238E27FC236}">
                    <a16:creationId xmlns:a16="http://schemas.microsoft.com/office/drawing/2014/main" id="{14809A45-F174-9343-4811-F92947855A6D}"/>
                  </a:ext>
                </a:extLst>
              </p:cNvPr>
              <p:cNvGrpSpPr/>
              <p:nvPr/>
            </p:nvGrpSpPr>
            <p:grpSpPr>
              <a:xfrm>
                <a:off x="6080563" y="590180"/>
                <a:ext cx="182880" cy="182880"/>
                <a:chOff x="6080563" y="590180"/>
                <a:chExt cx="182880" cy="182880"/>
              </a:xfrm>
            </p:grpSpPr>
            <p:sp>
              <p:nvSpPr>
                <p:cNvPr id="117" name="Oval 116">
                  <a:extLst>
                    <a:ext uri="{FF2B5EF4-FFF2-40B4-BE49-F238E27FC236}">
                      <a16:creationId xmlns:a16="http://schemas.microsoft.com/office/drawing/2014/main" id="{04066410-5F94-DB10-0D2B-601021827C9B}"/>
                    </a:ext>
                  </a:extLst>
                </p:cNvPr>
                <p:cNvSpPr/>
                <p:nvPr/>
              </p:nvSpPr>
              <p:spPr>
                <a:xfrm>
                  <a:off x="6080563" y="590180"/>
                  <a:ext cx="182880" cy="182880"/>
                </a:xfrm>
                <a:prstGeom prst="ellipse">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Arrow Connector 117">
                  <a:extLst>
                    <a:ext uri="{FF2B5EF4-FFF2-40B4-BE49-F238E27FC236}">
                      <a16:creationId xmlns:a16="http://schemas.microsoft.com/office/drawing/2014/main" id="{295F7C96-E47D-9DFE-0660-5CD8D516DCB3}"/>
                    </a:ext>
                  </a:extLst>
                </p:cNvPr>
                <p:cNvCxnSpPr>
                  <a:cxnSpLocks/>
                </p:cNvCxnSpPr>
                <p:nvPr/>
              </p:nvCxnSpPr>
              <p:spPr>
                <a:xfrm flipV="1">
                  <a:off x="6121378" y="626434"/>
                  <a:ext cx="129316" cy="9144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113" name="Straight Connector 112">
              <a:extLst>
                <a:ext uri="{FF2B5EF4-FFF2-40B4-BE49-F238E27FC236}">
                  <a16:creationId xmlns:a16="http://schemas.microsoft.com/office/drawing/2014/main" id="{FF8B277A-76F0-A018-5EC1-783CD12E34C6}"/>
                </a:ext>
              </a:extLst>
            </p:cNvPr>
            <p:cNvCxnSpPr>
              <a:cxnSpLocks/>
            </p:cNvCxnSpPr>
            <p:nvPr/>
          </p:nvCxnSpPr>
          <p:spPr>
            <a:xfrm flipH="1">
              <a:off x="3584264" y="3909430"/>
              <a:ext cx="1905" cy="106412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099D5002-7634-ACF6-7BEC-A434FCABD17E}"/>
              </a:ext>
            </a:extLst>
          </p:cNvPr>
          <p:cNvGrpSpPr/>
          <p:nvPr/>
        </p:nvGrpSpPr>
        <p:grpSpPr>
          <a:xfrm rot="5400000">
            <a:off x="291543" y="3570129"/>
            <a:ext cx="319955" cy="751140"/>
            <a:chOff x="302386" y="1142210"/>
            <a:chExt cx="319955" cy="751140"/>
          </a:xfrm>
        </p:grpSpPr>
        <p:sp>
          <p:nvSpPr>
            <p:cNvPr id="2" name="Flowchart: Terminator 74">
              <a:extLst>
                <a:ext uri="{FF2B5EF4-FFF2-40B4-BE49-F238E27FC236}">
                  <a16:creationId xmlns:a16="http://schemas.microsoft.com/office/drawing/2014/main" id="{447E0CA1-3220-0EEE-6A89-B8D31D641B15}"/>
                </a:ext>
              </a:extLst>
            </p:cNvPr>
            <p:cNvSpPr/>
            <p:nvPr/>
          </p:nvSpPr>
          <p:spPr>
            <a:xfrm rot="16200000">
              <a:off x="94203" y="1365211"/>
              <a:ext cx="751140" cy="305137"/>
            </a:xfrm>
            <a:prstGeom prst="flowChartTerminator">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9111250-1B4C-0DF7-0135-7C39FB36B22E}"/>
                </a:ext>
              </a:extLst>
            </p:cNvPr>
            <p:cNvCxnSpPr>
              <a:cxnSpLocks/>
            </p:cNvCxnSpPr>
            <p:nvPr/>
          </p:nvCxnSpPr>
          <p:spPr>
            <a:xfrm>
              <a:off x="302386" y="1595257"/>
              <a:ext cx="31464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Isosceles Triangle 105">
              <a:extLst>
                <a:ext uri="{FF2B5EF4-FFF2-40B4-BE49-F238E27FC236}">
                  <a16:creationId xmlns:a16="http://schemas.microsoft.com/office/drawing/2014/main" id="{0C1C3FB5-6E53-A985-CD67-568E2EB54372}"/>
                </a:ext>
              </a:extLst>
            </p:cNvPr>
            <p:cNvSpPr/>
            <p:nvPr/>
          </p:nvSpPr>
          <p:spPr>
            <a:xfrm rot="10800000">
              <a:off x="433399" y="1542460"/>
              <a:ext cx="47599" cy="37556"/>
            </a:xfrm>
            <a:prstGeom prst="triangl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7" name="Group 306">
            <a:extLst>
              <a:ext uri="{FF2B5EF4-FFF2-40B4-BE49-F238E27FC236}">
                <a16:creationId xmlns:a16="http://schemas.microsoft.com/office/drawing/2014/main" id="{59BF1623-DA12-FD89-CBC3-5E17CD1C7245}"/>
              </a:ext>
            </a:extLst>
          </p:cNvPr>
          <p:cNvGrpSpPr/>
          <p:nvPr/>
        </p:nvGrpSpPr>
        <p:grpSpPr>
          <a:xfrm>
            <a:off x="162303" y="1250127"/>
            <a:ext cx="1818897" cy="383178"/>
            <a:chOff x="134229" y="1246657"/>
            <a:chExt cx="1818897" cy="383178"/>
          </a:xfrm>
        </p:grpSpPr>
        <p:grpSp>
          <p:nvGrpSpPr>
            <p:cNvPr id="12" name="Group 11">
              <a:extLst>
                <a:ext uri="{FF2B5EF4-FFF2-40B4-BE49-F238E27FC236}">
                  <a16:creationId xmlns:a16="http://schemas.microsoft.com/office/drawing/2014/main" id="{CF5F23D7-06B5-08BB-025A-91F1FC9A7200}"/>
                </a:ext>
              </a:extLst>
            </p:cNvPr>
            <p:cNvGrpSpPr/>
            <p:nvPr/>
          </p:nvGrpSpPr>
          <p:grpSpPr>
            <a:xfrm>
              <a:off x="134229" y="1254265"/>
              <a:ext cx="435910" cy="375570"/>
              <a:chOff x="5053650" y="5514598"/>
              <a:chExt cx="435910" cy="375570"/>
            </a:xfrm>
          </p:grpSpPr>
          <p:sp>
            <p:nvSpPr>
              <p:cNvPr id="10" name="Flowchart: Connector 57">
                <a:extLst>
                  <a:ext uri="{FF2B5EF4-FFF2-40B4-BE49-F238E27FC236}">
                    <a16:creationId xmlns:a16="http://schemas.microsoft.com/office/drawing/2014/main" id="{7B74CBB0-4B7A-4A92-E9A1-715C1E453636}"/>
                  </a:ext>
                </a:extLst>
              </p:cNvPr>
              <p:cNvSpPr/>
              <p:nvPr/>
            </p:nvSpPr>
            <p:spPr>
              <a:xfrm>
                <a:off x="5053650" y="5514598"/>
                <a:ext cx="435910" cy="37557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58">
                <a:extLst>
                  <a:ext uri="{FF2B5EF4-FFF2-40B4-BE49-F238E27FC236}">
                    <a16:creationId xmlns:a16="http://schemas.microsoft.com/office/drawing/2014/main" id="{415C2467-42E6-CF13-E843-BB41EF47BE65}"/>
                  </a:ext>
                </a:extLst>
              </p:cNvPr>
              <p:cNvSpPr/>
              <p:nvPr/>
            </p:nvSpPr>
            <p:spPr>
              <a:xfrm>
                <a:off x="5238826" y="5531067"/>
                <a:ext cx="47599" cy="37556"/>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7" name="TextBox 256">
              <a:extLst>
                <a:ext uri="{FF2B5EF4-FFF2-40B4-BE49-F238E27FC236}">
                  <a16:creationId xmlns:a16="http://schemas.microsoft.com/office/drawing/2014/main" id="{85155AF1-48D6-888B-1815-BBBA0B062455}"/>
                </a:ext>
              </a:extLst>
            </p:cNvPr>
            <p:cNvSpPr txBox="1"/>
            <p:nvPr/>
          </p:nvSpPr>
          <p:spPr>
            <a:xfrm>
              <a:off x="1221836" y="1246657"/>
              <a:ext cx="731290" cy="369332"/>
            </a:xfrm>
            <a:prstGeom prst="rect">
              <a:avLst/>
            </a:prstGeom>
            <a:noFill/>
          </p:spPr>
          <p:txBody>
            <a:bodyPr wrap="none" rtlCol="0">
              <a:spAutoFit/>
            </a:bodyPr>
            <a:lstStyle/>
            <a:p>
              <a:r>
                <a:rPr lang="en-US"/>
                <a:t>Pump</a:t>
              </a:r>
            </a:p>
          </p:txBody>
        </p:sp>
      </p:grpSp>
      <p:grpSp>
        <p:nvGrpSpPr>
          <p:cNvPr id="308" name="Group 307">
            <a:extLst>
              <a:ext uri="{FF2B5EF4-FFF2-40B4-BE49-F238E27FC236}">
                <a16:creationId xmlns:a16="http://schemas.microsoft.com/office/drawing/2014/main" id="{7CDECEDF-3A10-E905-3EAB-39C316117E58}"/>
              </a:ext>
            </a:extLst>
          </p:cNvPr>
          <p:cNvGrpSpPr/>
          <p:nvPr/>
        </p:nvGrpSpPr>
        <p:grpSpPr>
          <a:xfrm>
            <a:off x="126383" y="2724453"/>
            <a:ext cx="4493946" cy="369332"/>
            <a:chOff x="79823" y="1809809"/>
            <a:chExt cx="4493946" cy="369332"/>
          </a:xfrm>
        </p:grpSpPr>
        <p:grpSp>
          <p:nvGrpSpPr>
            <p:cNvPr id="26" name="Group 25">
              <a:extLst>
                <a:ext uri="{FF2B5EF4-FFF2-40B4-BE49-F238E27FC236}">
                  <a16:creationId xmlns:a16="http://schemas.microsoft.com/office/drawing/2014/main" id="{EC0914C9-A24C-E945-9B1A-75192C39A29B}"/>
                </a:ext>
              </a:extLst>
            </p:cNvPr>
            <p:cNvGrpSpPr/>
            <p:nvPr/>
          </p:nvGrpSpPr>
          <p:grpSpPr>
            <a:xfrm>
              <a:off x="79823" y="1891078"/>
              <a:ext cx="574361" cy="266233"/>
              <a:chOff x="2609850" y="3653832"/>
              <a:chExt cx="574361" cy="266233"/>
            </a:xfrm>
          </p:grpSpPr>
          <p:sp>
            <p:nvSpPr>
              <p:cNvPr id="13" name="Rectangle 12">
                <a:extLst>
                  <a:ext uri="{FF2B5EF4-FFF2-40B4-BE49-F238E27FC236}">
                    <a16:creationId xmlns:a16="http://schemas.microsoft.com/office/drawing/2014/main" id="{313CF751-7AF0-A6D0-EFBB-61D98844F6AE}"/>
                  </a:ext>
                </a:extLst>
              </p:cNvPr>
              <p:cNvSpPr/>
              <p:nvPr/>
            </p:nvSpPr>
            <p:spPr>
              <a:xfrm>
                <a:off x="2914228" y="3653833"/>
                <a:ext cx="130773" cy="262899"/>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4A36B2-D24C-9D8F-9250-D19988B7B583}"/>
                  </a:ext>
                </a:extLst>
              </p:cNvPr>
              <p:cNvSpPr/>
              <p:nvPr/>
            </p:nvSpPr>
            <p:spPr>
              <a:xfrm>
                <a:off x="2785005" y="3654368"/>
                <a:ext cx="130773" cy="262899"/>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A2B7B3-6E86-C1D4-F66C-C4D2EFBAA7E1}"/>
                  </a:ext>
                </a:extLst>
              </p:cNvPr>
              <p:cNvSpPr/>
              <p:nvPr/>
            </p:nvSpPr>
            <p:spPr>
              <a:xfrm>
                <a:off x="2609850" y="3653832"/>
                <a:ext cx="174364" cy="112671"/>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E4DCD35-3DA1-0394-1F39-C2E8BC802B18}"/>
                  </a:ext>
                </a:extLst>
              </p:cNvPr>
              <p:cNvCxnSpPr>
                <a:cxnSpLocks/>
              </p:cNvCxnSpPr>
              <p:nvPr/>
            </p:nvCxnSpPr>
            <p:spPr>
              <a:xfrm flipH="1">
                <a:off x="2661791" y="3655599"/>
                <a:ext cx="73092" cy="11090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0C6253E-E896-DD5D-C7D6-FCE94D14F900}"/>
                  </a:ext>
                </a:extLst>
              </p:cNvPr>
              <p:cNvCxnSpPr>
                <a:cxnSpLocks/>
              </p:cNvCxnSpPr>
              <p:nvPr/>
            </p:nvCxnSpPr>
            <p:spPr>
              <a:xfrm flipV="1">
                <a:off x="2979615" y="3653833"/>
                <a:ext cx="0" cy="26289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1E2BC7B-F495-E89E-6820-942AFC4B7DA4}"/>
                  </a:ext>
                </a:extLst>
              </p:cNvPr>
              <p:cNvCxnSpPr>
                <a:cxnSpLocks/>
              </p:cNvCxnSpPr>
              <p:nvPr/>
            </p:nvCxnSpPr>
            <p:spPr>
              <a:xfrm>
                <a:off x="2847492" y="3653832"/>
                <a:ext cx="0" cy="753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660762E-E704-0DD8-A60F-1CC30E255340}"/>
                  </a:ext>
                </a:extLst>
              </p:cNvPr>
              <p:cNvCxnSpPr/>
              <p:nvPr/>
            </p:nvCxnSpPr>
            <p:spPr>
              <a:xfrm>
                <a:off x="2808354" y="3729145"/>
                <a:ext cx="7991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8C82B13-02C0-E2C7-80CB-3E66ABB2AE64}"/>
                  </a:ext>
                </a:extLst>
              </p:cNvPr>
              <p:cNvCxnSpPr>
                <a:cxnSpLocks/>
              </p:cNvCxnSpPr>
              <p:nvPr/>
            </p:nvCxnSpPr>
            <p:spPr>
              <a:xfrm flipV="1">
                <a:off x="2845149" y="3844752"/>
                <a:ext cx="0" cy="753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65B97D9-3656-29D4-6945-CFCA6AA1C88A}"/>
                  </a:ext>
                </a:extLst>
              </p:cNvPr>
              <p:cNvCxnSpPr/>
              <p:nvPr/>
            </p:nvCxnSpPr>
            <p:spPr>
              <a:xfrm flipV="1">
                <a:off x="2806011" y="3844752"/>
                <a:ext cx="7991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A7CD616-540D-1A8F-064A-D4C1A6FE26D9}"/>
                  </a:ext>
                </a:extLst>
              </p:cNvPr>
              <p:cNvCxnSpPr>
                <a:cxnSpLocks/>
              </p:cNvCxnSpPr>
              <p:nvPr/>
            </p:nvCxnSpPr>
            <p:spPr>
              <a:xfrm rot="1800000" flipV="1">
                <a:off x="3063102" y="3657659"/>
                <a:ext cx="0" cy="60091"/>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FED7C82-5132-C6A7-B976-751BC824A188}"/>
                  </a:ext>
                </a:extLst>
              </p:cNvPr>
              <p:cNvCxnSpPr>
                <a:cxnSpLocks/>
              </p:cNvCxnSpPr>
              <p:nvPr/>
            </p:nvCxnSpPr>
            <p:spPr>
              <a:xfrm rot="19800000" flipV="1">
                <a:off x="3101086" y="3655270"/>
                <a:ext cx="0" cy="8987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67EACA5-ACC4-6D26-C3A1-416B1930450F}"/>
                  </a:ext>
                </a:extLst>
              </p:cNvPr>
              <p:cNvCxnSpPr>
                <a:cxnSpLocks/>
              </p:cNvCxnSpPr>
              <p:nvPr/>
            </p:nvCxnSpPr>
            <p:spPr>
              <a:xfrm rot="1800000" flipH="1" flipV="1">
                <a:off x="3144810" y="3655213"/>
                <a:ext cx="0" cy="8987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48758AA-FFC0-8FDE-6E93-A658E12D8BA1}"/>
                  </a:ext>
                </a:extLst>
              </p:cNvPr>
              <p:cNvCxnSpPr>
                <a:cxnSpLocks/>
              </p:cNvCxnSpPr>
              <p:nvPr/>
            </p:nvCxnSpPr>
            <p:spPr>
              <a:xfrm rot="19800000" flipH="1" flipV="1">
                <a:off x="3184211" y="3659702"/>
                <a:ext cx="0" cy="60091"/>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sp>
          <p:nvSpPr>
            <p:cNvPr id="258" name="TextBox 257">
              <a:extLst>
                <a:ext uri="{FF2B5EF4-FFF2-40B4-BE49-F238E27FC236}">
                  <a16:creationId xmlns:a16="http://schemas.microsoft.com/office/drawing/2014/main" id="{ED54B461-F4B1-A8AE-E671-F3507031E470}"/>
                </a:ext>
              </a:extLst>
            </p:cNvPr>
            <p:cNvSpPr txBox="1"/>
            <p:nvPr/>
          </p:nvSpPr>
          <p:spPr>
            <a:xfrm>
              <a:off x="1203350" y="1809809"/>
              <a:ext cx="3370419" cy="369332"/>
            </a:xfrm>
            <a:prstGeom prst="rect">
              <a:avLst/>
            </a:prstGeom>
            <a:noFill/>
          </p:spPr>
          <p:txBody>
            <a:bodyPr wrap="square" rtlCol="0">
              <a:spAutoFit/>
            </a:bodyPr>
            <a:lstStyle/>
            <a:p>
              <a:r>
                <a:rPr lang="en-US"/>
                <a:t>Normally Open Solenoid Valve</a:t>
              </a:r>
            </a:p>
          </p:txBody>
        </p:sp>
      </p:grpSp>
      <p:grpSp>
        <p:nvGrpSpPr>
          <p:cNvPr id="314" name="Group 313">
            <a:extLst>
              <a:ext uri="{FF2B5EF4-FFF2-40B4-BE49-F238E27FC236}">
                <a16:creationId xmlns:a16="http://schemas.microsoft.com/office/drawing/2014/main" id="{18E66B9D-12DA-48D1-9C47-B585EB099F90}"/>
              </a:ext>
            </a:extLst>
          </p:cNvPr>
          <p:cNvGrpSpPr/>
          <p:nvPr/>
        </p:nvGrpSpPr>
        <p:grpSpPr>
          <a:xfrm>
            <a:off x="250967" y="3236553"/>
            <a:ext cx="2300743" cy="369332"/>
            <a:chOff x="250967" y="2353287"/>
            <a:chExt cx="2300743" cy="369332"/>
          </a:xfrm>
        </p:grpSpPr>
        <p:grpSp>
          <p:nvGrpSpPr>
            <p:cNvPr id="30" name="Group 29">
              <a:extLst>
                <a:ext uri="{FF2B5EF4-FFF2-40B4-BE49-F238E27FC236}">
                  <a16:creationId xmlns:a16="http://schemas.microsoft.com/office/drawing/2014/main" id="{35D48F64-42F4-0CB0-953C-89C8EF28B020}"/>
                </a:ext>
              </a:extLst>
            </p:cNvPr>
            <p:cNvGrpSpPr/>
            <p:nvPr/>
          </p:nvGrpSpPr>
          <p:grpSpPr>
            <a:xfrm>
              <a:off x="250967" y="2455664"/>
              <a:ext cx="250535" cy="152731"/>
              <a:chOff x="3093356" y="4419848"/>
              <a:chExt cx="250535" cy="152731"/>
            </a:xfrm>
          </p:grpSpPr>
          <p:sp>
            <p:nvSpPr>
              <p:cNvPr id="27" name="Flowchart: Connector 32">
                <a:extLst>
                  <a:ext uri="{FF2B5EF4-FFF2-40B4-BE49-F238E27FC236}">
                    <a16:creationId xmlns:a16="http://schemas.microsoft.com/office/drawing/2014/main" id="{6D2CAF96-6CB3-DCE3-A391-92198D094461}"/>
                  </a:ext>
                </a:extLst>
              </p:cNvPr>
              <p:cNvSpPr/>
              <p:nvPr/>
            </p:nvSpPr>
            <p:spPr>
              <a:xfrm>
                <a:off x="3152897" y="4419848"/>
                <a:ext cx="130773" cy="112671"/>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C2A6D69E-32EE-407E-041A-DAC622494209}"/>
                  </a:ext>
                </a:extLst>
              </p:cNvPr>
              <p:cNvCxnSpPr/>
              <p:nvPr/>
            </p:nvCxnSpPr>
            <p:spPr>
              <a:xfrm flipV="1">
                <a:off x="3213118" y="4459908"/>
                <a:ext cx="130773" cy="11267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71A94A3-66A6-B0D8-759F-BA4180E39D4D}"/>
                  </a:ext>
                </a:extLst>
              </p:cNvPr>
              <p:cNvCxnSpPr>
                <a:cxnSpLocks/>
              </p:cNvCxnSpPr>
              <p:nvPr/>
            </p:nvCxnSpPr>
            <p:spPr>
              <a:xfrm flipH="1" flipV="1">
                <a:off x="3093356" y="4459908"/>
                <a:ext cx="130773" cy="11267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9" name="TextBox 258">
              <a:extLst>
                <a:ext uri="{FF2B5EF4-FFF2-40B4-BE49-F238E27FC236}">
                  <a16:creationId xmlns:a16="http://schemas.microsoft.com/office/drawing/2014/main" id="{A31CD751-BD56-DF8D-F66A-B58F770C5755}"/>
                </a:ext>
              </a:extLst>
            </p:cNvPr>
            <p:cNvSpPr txBox="1"/>
            <p:nvPr/>
          </p:nvSpPr>
          <p:spPr>
            <a:xfrm>
              <a:off x="1251995" y="2353287"/>
              <a:ext cx="1299715" cy="369332"/>
            </a:xfrm>
            <a:prstGeom prst="rect">
              <a:avLst/>
            </a:prstGeom>
            <a:noFill/>
          </p:spPr>
          <p:txBody>
            <a:bodyPr wrap="none" rtlCol="0">
              <a:spAutoFit/>
            </a:bodyPr>
            <a:lstStyle/>
            <a:p>
              <a:r>
                <a:rPr lang="en-US"/>
                <a:t>Check Valve</a:t>
              </a:r>
            </a:p>
          </p:txBody>
        </p:sp>
      </p:grpSp>
      <p:sp>
        <p:nvSpPr>
          <p:cNvPr id="290" name="TextBox 289">
            <a:extLst>
              <a:ext uri="{FF2B5EF4-FFF2-40B4-BE49-F238E27FC236}">
                <a16:creationId xmlns:a16="http://schemas.microsoft.com/office/drawing/2014/main" id="{23A8CD86-FD66-1AE5-12CA-5000E488C6D3}"/>
              </a:ext>
            </a:extLst>
          </p:cNvPr>
          <p:cNvSpPr txBox="1"/>
          <p:nvPr/>
        </p:nvSpPr>
        <p:spPr>
          <a:xfrm>
            <a:off x="1249910" y="3757104"/>
            <a:ext cx="1379352" cy="369332"/>
          </a:xfrm>
          <a:prstGeom prst="rect">
            <a:avLst/>
          </a:prstGeom>
          <a:noFill/>
        </p:spPr>
        <p:txBody>
          <a:bodyPr wrap="none" rtlCol="0">
            <a:spAutoFit/>
          </a:bodyPr>
          <a:lstStyle/>
          <a:p>
            <a:r>
              <a:rPr lang="en-US"/>
              <a:t>Accumulator</a:t>
            </a:r>
          </a:p>
        </p:txBody>
      </p:sp>
      <p:grpSp>
        <p:nvGrpSpPr>
          <p:cNvPr id="309" name="Group 308">
            <a:extLst>
              <a:ext uri="{FF2B5EF4-FFF2-40B4-BE49-F238E27FC236}">
                <a16:creationId xmlns:a16="http://schemas.microsoft.com/office/drawing/2014/main" id="{62220C6E-6F50-1AB2-7FC5-B5B9D65996EF}"/>
              </a:ext>
            </a:extLst>
          </p:cNvPr>
          <p:cNvGrpSpPr/>
          <p:nvPr/>
        </p:nvGrpSpPr>
        <p:grpSpPr>
          <a:xfrm>
            <a:off x="299164" y="1695734"/>
            <a:ext cx="1736217" cy="369332"/>
            <a:chOff x="282836" y="3872498"/>
            <a:chExt cx="1736217" cy="369332"/>
          </a:xfrm>
        </p:grpSpPr>
        <p:grpSp>
          <p:nvGrpSpPr>
            <p:cNvPr id="249" name="Group 248">
              <a:extLst>
                <a:ext uri="{FF2B5EF4-FFF2-40B4-BE49-F238E27FC236}">
                  <a16:creationId xmlns:a16="http://schemas.microsoft.com/office/drawing/2014/main" id="{EF7F1223-5397-81B0-9173-B2F85E832938}"/>
                </a:ext>
              </a:extLst>
            </p:cNvPr>
            <p:cNvGrpSpPr/>
            <p:nvPr/>
          </p:nvGrpSpPr>
          <p:grpSpPr>
            <a:xfrm>
              <a:off x="282836" y="3993979"/>
              <a:ext cx="174364" cy="150228"/>
              <a:chOff x="4839229" y="2149186"/>
              <a:chExt cx="174364" cy="150228"/>
            </a:xfrm>
          </p:grpSpPr>
          <p:sp>
            <p:nvSpPr>
              <p:cNvPr id="247" name="Oval 246">
                <a:extLst>
                  <a:ext uri="{FF2B5EF4-FFF2-40B4-BE49-F238E27FC236}">
                    <a16:creationId xmlns:a16="http://schemas.microsoft.com/office/drawing/2014/main" id="{B21EE3AC-66F2-BD2C-4EE8-D64B654437DF}"/>
                  </a:ext>
                </a:extLst>
              </p:cNvPr>
              <p:cNvSpPr/>
              <p:nvPr/>
            </p:nvSpPr>
            <p:spPr>
              <a:xfrm>
                <a:off x="4839229" y="2149186"/>
                <a:ext cx="174364" cy="150228"/>
              </a:xfrm>
              <a:prstGeom prst="ellipse">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8" name="Straight Arrow Connector 247">
                <a:extLst>
                  <a:ext uri="{FF2B5EF4-FFF2-40B4-BE49-F238E27FC236}">
                    <a16:creationId xmlns:a16="http://schemas.microsoft.com/office/drawing/2014/main" id="{9CEFC575-1A6F-FADB-2881-CBB5E077A2EF}"/>
                  </a:ext>
                </a:extLst>
              </p:cNvPr>
              <p:cNvCxnSpPr>
                <a:cxnSpLocks/>
              </p:cNvCxnSpPr>
              <p:nvPr/>
            </p:nvCxnSpPr>
            <p:spPr>
              <a:xfrm flipV="1">
                <a:off x="4878143" y="2178967"/>
                <a:ext cx="123294" cy="75114"/>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291" name="TextBox 290">
              <a:extLst>
                <a:ext uri="{FF2B5EF4-FFF2-40B4-BE49-F238E27FC236}">
                  <a16:creationId xmlns:a16="http://schemas.microsoft.com/office/drawing/2014/main" id="{82111418-D8C5-7031-89C3-D3865B92951F}"/>
                </a:ext>
              </a:extLst>
            </p:cNvPr>
            <p:cNvSpPr txBox="1"/>
            <p:nvPr/>
          </p:nvSpPr>
          <p:spPr>
            <a:xfrm>
              <a:off x="1233582" y="3872498"/>
              <a:ext cx="785471" cy="369332"/>
            </a:xfrm>
            <a:prstGeom prst="rect">
              <a:avLst/>
            </a:prstGeom>
            <a:noFill/>
          </p:spPr>
          <p:txBody>
            <a:bodyPr wrap="none" rtlCol="0">
              <a:spAutoFit/>
            </a:bodyPr>
            <a:lstStyle/>
            <a:p>
              <a:r>
                <a:rPr lang="en-US"/>
                <a:t>Gauge</a:t>
              </a:r>
            </a:p>
          </p:txBody>
        </p:sp>
      </p:grpSp>
      <p:grpSp>
        <p:nvGrpSpPr>
          <p:cNvPr id="311" name="Group 310">
            <a:extLst>
              <a:ext uri="{FF2B5EF4-FFF2-40B4-BE49-F238E27FC236}">
                <a16:creationId xmlns:a16="http://schemas.microsoft.com/office/drawing/2014/main" id="{8603BC47-15C5-E4D5-B542-198060C507C5}"/>
              </a:ext>
            </a:extLst>
          </p:cNvPr>
          <p:cNvGrpSpPr/>
          <p:nvPr/>
        </p:nvGrpSpPr>
        <p:grpSpPr>
          <a:xfrm>
            <a:off x="262867" y="4210248"/>
            <a:ext cx="2134152" cy="369332"/>
            <a:chOff x="208437" y="4453948"/>
            <a:chExt cx="2134152" cy="369332"/>
          </a:xfrm>
        </p:grpSpPr>
        <p:grpSp>
          <p:nvGrpSpPr>
            <p:cNvPr id="47" name="Group 46">
              <a:extLst>
                <a:ext uri="{FF2B5EF4-FFF2-40B4-BE49-F238E27FC236}">
                  <a16:creationId xmlns:a16="http://schemas.microsoft.com/office/drawing/2014/main" id="{D48D7ACD-5D3E-A651-8B5D-627A5CD96075}"/>
                </a:ext>
              </a:extLst>
            </p:cNvPr>
            <p:cNvGrpSpPr/>
            <p:nvPr/>
          </p:nvGrpSpPr>
          <p:grpSpPr>
            <a:xfrm>
              <a:off x="208437" y="4541523"/>
              <a:ext cx="250535" cy="222713"/>
              <a:chOff x="3621763" y="2597848"/>
              <a:chExt cx="250535" cy="222713"/>
            </a:xfrm>
          </p:grpSpPr>
          <p:sp>
            <p:nvSpPr>
              <p:cNvPr id="31" name="Flowchart: Connector 208">
                <a:extLst>
                  <a:ext uri="{FF2B5EF4-FFF2-40B4-BE49-F238E27FC236}">
                    <a16:creationId xmlns:a16="http://schemas.microsoft.com/office/drawing/2014/main" id="{2F595DB9-9D7A-1E29-3BCB-19F081871549}"/>
                  </a:ext>
                </a:extLst>
              </p:cNvPr>
              <p:cNvSpPr/>
              <p:nvPr/>
            </p:nvSpPr>
            <p:spPr>
              <a:xfrm flipV="1">
                <a:off x="3683726" y="2707890"/>
                <a:ext cx="130773" cy="112671"/>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F40C6668-FFEF-853D-EB97-41FEE2768900}"/>
                  </a:ext>
                </a:extLst>
              </p:cNvPr>
              <p:cNvCxnSpPr/>
              <p:nvPr/>
            </p:nvCxnSpPr>
            <p:spPr>
              <a:xfrm>
                <a:off x="3741525" y="2667830"/>
                <a:ext cx="130773" cy="11267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2F4E10EA-281D-3768-A821-86761AB23639}"/>
                  </a:ext>
                </a:extLst>
              </p:cNvPr>
              <p:cNvCxnSpPr>
                <a:cxnSpLocks/>
              </p:cNvCxnSpPr>
              <p:nvPr/>
            </p:nvCxnSpPr>
            <p:spPr>
              <a:xfrm flipH="1">
                <a:off x="3621763" y="2667830"/>
                <a:ext cx="130773" cy="11267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D83B419-44AE-48BE-A38D-BF7FD95A2D6C}"/>
                  </a:ext>
                </a:extLst>
              </p:cNvPr>
              <p:cNvCxnSpPr>
                <a:cxnSpLocks/>
              </p:cNvCxnSpPr>
              <p:nvPr/>
            </p:nvCxnSpPr>
            <p:spPr>
              <a:xfrm flipV="1">
                <a:off x="3747626" y="2597848"/>
                <a:ext cx="0" cy="753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EE3EBB06-42B7-1531-DBAE-88A82C6BF945}"/>
                  </a:ext>
                </a:extLst>
              </p:cNvPr>
              <p:cNvCxnSpPr/>
              <p:nvPr/>
            </p:nvCxnSpPr>
            <p:spPr>
              <a:xfrm>
                <a:off x="3682234" y="2597848"/>
                <a:ext cx="130773"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92" name="TextBox 291">
              <a:extLst>
                <a:ext uri="{FF2B5EF4-FFF2-40B4-BE49-F238E27FC236}">
                  <a16:creationId xmlns:a16="http://schemas.microsoft.com/office/drawing/2014/main" id="{0FA521D0-B237-2106-2529-7A3FC271E3FC}"/>
                </a:ext>
              </a:extLst>
            </p:cNvPr>
            <p:cNvSpPr txBox="1"/>
            <p:nvPr/>
          </p:nvSpPr>
          <p:spPr>
            <a:xfrm>
              <a:off x="1195480" y="4453948"/>
              <a:ext cx="1147109" cy="369332"/>
            </a:xfrm>
            <a:prstGeom prst="rect">
              <a:avLst/>
            </a:prstGeom>
            <a:noFill/>
          </p:spPr>
          <p:txBody>
            <a:bodyPr wrap="none" rtlCol="0">
              <a:spAutoFit/>
            </a:bodyPr>
            <a:lstStyle/>
            <a:p>
              <a:r>
                <a:rPr lang="en-US"/>
                <a:t>Test Point </a:t>
              </a:r>
            </a:p>
          </p:txBody>
        </p:sp>
      </p:grpSp>
      <p:grpSp>
        <p:nvGrpSpPr>
          <p:cNvPr id="310" name="Group 309">
            <a:extLst>
              <a:ext uri="{FF2B5EF4-FFF2-40B4-BE49-F238E27FC236}">
                <a16:creationId xmlns:a16="http://schemas.microsoft.com/office/drawing/2014/main" id="{3A7DC0C8-1538-6534-47A4-26CC32159018}"/>
              </a:ext>
            </a:extLst>
          </p:cNvPr>
          <p:cNvGrpSpPr/>
          <p:nvPr/>
        </p:nvGrpSpPr>
        <p:grpSpPr>
          <a:xfrm>
            <a:off x="173690" y="2175872"/>
            <a:ext cx="1856562" cy="399583"/>
            <a:chOff x="97490" y="5023848"/>
            <a:chExt cx="1856562" cy="399583"/>
          </a:xfrm>
        </p:grpSpPr>
        <p:grpSp>
          <p:nvGrpSpPr>
            <p:cNvPr id="253" name="Group 252">
              <a:extLst>
                <a:ext uri="{FF2B5EF4-FFF2-40B4-BE49-F238E27FC236}">
                  <a16:creationId xmlns:a16="http://schemas.microsoft.com/office/drawing/2014/main" id="{B7E0305C-444B-B977-E95B-C3CA2A1B06D8}"/>
                </a:ext>
              </a:extLst>
            </p:cNvPr>
            <p:cNvGrpSpPr/>
            <p:nvPr/>
          </p:nvGrpSpPr>
          <p:grpSpPr>
            <a:xfrm>
              <a:off x="97490" y="5047861"/>
              <a:ext cx="435910" cy="375570"/>
              <a:chOff x="2605360" y="2643308"/>
              <a:chExt cx="435910" cy="375570"/>
            </a:xfrm>
          </p:grpSpPr>
          <p:sp>
            <p:nvSpPr>
              <p:cNvPr id="250" name="Oval 249">
                <a:extLst>
                  <a:ext uri="{FF2B5EF4-FFF2-40B4-BE49-F238E27FC236}">
                    <a16:creationId xmlns:a16="http://schemas.microsoft.com/office/drawing/2014/main" id="{FFEB9968-0678-E218-691C-C1A46F8E6017}"/>
                  </a:ext>
                </a:extLst>
              </p:cNvPr>
              <p:cNvSpPr/>
              <p:nvPr/>
            </p:nvSpPr>
            <p:spPr>
              <a:xfrm>
                <a:off x="2605360" y="2643308"/>
                <a:ext cx="435910" cy="375570"/>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Isosceles Triangle 29">
                <a:extLst>
                  <a:ext uri="{FF2B5EF4-FFF2-40B4-BE49-F238E27FC236}">
                    <a16:creationId xmlns:a16="http://schemas.microsoft.com/office/drawing/2014/main" id="{7B5B5DD7-6F0D-A9FA-97BE-915DAD136600}"/>
                  </a:ext>
                </a:extLst>
              </p:cNvPr>
              <p:cNvSpPr/>
              <p:nvPr/>
            </p:nvSpPr>
            <p:spPr>
              <a:xfrm rot="5400000">
                <a:off x="2619563" y="2809299"/>
                <a:ext cx="41010" cy="43590"/>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Isosceles Triangle 30">
                <a:extLst>
                  <a:ext uri="{FF2B5EF4-FFF2-40B4-BE49-F238E27FC236}">
                    <a16:creationId xmlns:a16="http://schemas.microsoft.com/office/drawing/2014/main" id="{E5FE7CF0-5117-C804-26DD-51DCF45C8AC9}"/>
                  </a:ext>
                </a:extLst>
              </p:cNvPr>
              <p:cNvSpPr/>
              <p:nvPr/>
            </p:nvSpPr>
            <p:spPr>
              <a:xfrm rot="16200000" flipH="1">
                <a:off x="2987877" y="2809299"/>
                <a:ext cx="41010" cy="43590"/>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2" name="TextBox 311">
              <a:extLst>
                <a:ext uri="{FF2B5EF4-FFF2-40B4-BE49-F238E27FC236}">
                  <a16:creationId xmlns:a16="http://schemas.microsoft.com/office/drawing/2014/main" id="{805DF2A0-5EDD-5EAF-C1FF-542D3C5F0CBD}"/>
                </a:ext>
              </a:extLst>
            </p:cNvPr>
            <p:cNvSpPr txBox="1"/>
            <p:nvPr/>
          </p:nvSpPr>
          <p:spPr>
            <a:xfrm>
              <a:off x="1173710" y="5023848"/>
              <a:ext cx="780342" cy="369332"/>
            </a:xfrm>
            <a:prstGeom prst="rect">
              <a:avLst/>
            </a:prstGeom>
            <a:noFill/>
          </p:spPr>
          <p:txBody>
            <a:bodyPr wrap="none" rtlCol="0">
              <a:spAutoFit/>
            </a:bodyPr>
            <a:lstStyle/>
            <a:p>
              <a:r>
                <a:rPr lang="en-US"/>
                <a:t>Motor</a:t>
              </a:r>
            </a:p>
          </p:txBody>
        </p:sp>
      </p:grpSp>
      <p:grpSp>
        <p:nvGrpSpPr>
          <p:cNvPr id="315" name="Group 314">
            <a:extLst>
              <a:ext uri="{FF2B5EF4-FFF2-40B4-BE49-F238E27FC236}">
                <a16:creationId xmlns:a16="http://schemas.microsoft.com/office/drawing/2014/main" id="{B99C2D55-FFB0-7660-5DBE-ED89922E119D}"/>
              </a:ext>
            </a:extLst>
          </p:cNvPr>
          <p:cNvGrpSpPr/>
          <p:nvPr/>
        </p:nvGrpSpPr>
        <p:grpSpPr>
          <a:xfrm>
            <a:off x="119723" y="5745714"/>
            <a:ext cx="3251345" cy="369332"/>
            <a:chOff x="70735" y="5533443"/>
            <a:chExt cx="3251345" cy="369332"/>
          </a:xfrm>
        </p:grpSpPr>
        <p:grpSp>
          <p:nvGrpSpPr>
            <p:cNvPr id="273" name="Group 272">
              <a:extLst>
                <a:ext uri="{FF2B5EF4-FFF2-40B4-BE49-F238E27FC236}">
                  <a16:creationId xmlns:a16="http://schemas.microsoft.com/office/drawing/2014/main" id="{67A9838B-7436-FB82-733A-C53AC28AD376}"/>
                </a:ext>
              </a:extLst>
            </p:cNvPr>
            <p:cNvGrpSpPr/>
            <p:nvPr/>
          </p:nvGrpSpPr>
          <p:grpSpPr>
            <a:xfrm>
              <a:off x="70735" y="5632725"/>
              <a:ext cx="498176" cy="253186"/>
              <a:chOff x="5577409" y="4481152"/>
              <a:chExt cx="498176" cy="253186"/>
            </a:xfrm>
          </p:grpSpPr>
          <p:cxnSp>
            <p:nvCxnSpPr>
              <p:cNvPr id="254" name="Straight Connector 253">
                <a:extLst>
                  <a:ext uri="{FF2B5EF4-FFF2-40B4-BE49-F238E27FC236}">
                    <a16:creationId xmlns:a16="http://schemas.microsoft.com/office/drawing/2014/main" id="{85B653D1-6D80-02E8-09FC-66DE77F971DF}"/>
                  </a:ext>
                </a:extLst>
              </p:cNvPr>
              <p:cNvCxnSpPr/>
              <p:nvPr/>
            </p:nvCxnSpPr>
            <p:spPr>
              <a:xfrm>
                <a:off x="5770737" y="4546553"/>
                <a:ext cx="0" cy="18778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6D52453A-3EAD-328D-9CD0-80185CA8CD5B}"/>
                  </a:ext>
                </a:extLst>
              </p:cNvPr>
              <p:cNvCxnSpPr/>
              <p:nvPr/>
            </p:nvCxnSpPr>
            <p:spPr>
              <a:xfrm>
                <a:off x="5761650" y="4553598"/>
                <a:ext cx="21795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E1CE202A-B651-C096-4C0B-A5D7BA6771D5}"/>
                  </a:ext>
                </a:extLst>
              </p:cNvPr>
              <p:cNvCxnSpPr/>
              <p:nvPr/>
            </p:nvCxnSpPr>
            <p:spPr>
              <a:xfrm>
                <a:off x="5978696" y="4545766"/>
                <a:ext cx="0" cy="18778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4BB6A6DB-38A7-403C-646B-E557B639A2B2}"/>
                  </a:ext>
                </a:extLst>
              </p:cNvPr>
              <p:cNvCxnSpPr/>
              <p:nvPr/>
            </p:nvCxnSpPr>
            <p:spPr>
              <a:xfrm>
                <a:off x="5761650" y="4725570"/>
                <a:ext cx="21795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31CABA4F-CAC6-88CE-88D3-FF098A9CB270}"/>
                  </a:ext>
                </a:extLst>
              </p:cNvPr>
              <p:cNvCxnSpPr/>
              <p:nvPr/>
            </p:nvCxnSpPr>
            <p:spPr>
              <a:xfrm flipV="1">
                <a:off x="5865981" y="4481152"/>
                <a:ext cx="83697" cy="7511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9FE87169-DB9F-B026-DFA9-C929BBBDB535}"/>
                  </a:ext>
                </a:extLst>
              </p:cNvPr>
              <p:cNvCxnSpPr/>
              <p:nvPr/>
            </p:nvCxnSpPr>
            <p:spPr>
              <a:xfrm>
                <a:off x="5942855" y="4483501"/>
                <a:ext cx="43591"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2F3F275B-0BFE-E35C-159C-199D6C2D8E97}"/>
                  </a:ext>
                </a:extLst>
              </p:cNvPr>
              <p:cNvCxnSpPr/>
              <p:nvPr/>
            </p:nvCxnSpPr>
            <p:spPr>
              <a:xfrm>
                <a:off x="5978766" y="4645924"/>
                <a:ext cx="87182"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626F37F0-58D0-494D-E80C-8A6E4D297F56}"/>
                  </a:ext>
                </a:extLst>
              </p:cNvPr>
              <p:cNvCxnSpPr/>
              <p:nvPr/>
            </p:nvCxnSpPr>
            <p:spPr>
              <a:xfrm>
                <a:off x="6065948" y="4578868"/>
                <a:ext cx="0" cy="7511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C95E517B-5733-9A63-58B2-DBD5B566851F}"/>
                  </a:ext>
                </a:extLst>
              </p:cNvPr>
              <p:cNvCxnSpPr/>
              <p:nvPr/>
            </p:nvCxnSpPr>
            <p:spPr>
              <a:xfrm>
                <a:off x="6065854" y="4483183"/>
                <a:ext cx="0" cy="7511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a16="http://schemas.microsoft.com/office/drawing/2014/main" id="{0B689C89-9FBE-E197-CF96-EDD4304E6CBC}"/>
                  </a:ext>
                </a:extLst>
              </p:cNvPr>
              <p:cNvCxnSpPr/>
              <p:nvPr/>
            </p:nvCxnSpPr>
            <p:spPr>
              <a:xfrm flipH="1">
                <a:off x="6014558" y="4483180"/>
                <a:ext cx="61027"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7" name="Straight Arrow Connector 266">
                <a:extLst>
                  <a:ext uri="{FF2B5EF4-FFF2-40B4-BE49-F238E27FC236}">
                    <a16:creationId xmlns:a16="http://schemas.microsoft.com/office/drawing/2014/main" id="{0982A397-E04C-2E40-7A5A-FBCC80F40996}"/>
                  </a:ext>
                </a:extLst>
              </p:cNvPr>
              <p:cNvCxnSpPr>
                <a:cxnSpLocks/>
              </p:cNvCxnSpPr>
              <p:nvPr/>
            </p:nvCxnSpPr>
            <p:spPr>
              <a:xfrm>
                <a:off x="5929473" y="4557081"/>
                <a:ext cx="0" cy="16346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D586E392-D5DE-E739-00A4-026C2145A7EA}"/>
                  </a:ext>
                </a:extLst>
              </p:cNvPr>
              <p:cNvCxnSpPr>
                <a:cxnSpLocks/>
              </p:cNvCxnSpPr>
              <p:nvPr/>
            </p:nvCxnSpPr>
            <p:spPr>
              <a:xfrm rot="1800000" flipV="1">
                <a:off x="5629031" y="4581724"/>
                <a:ext cx="0" cy="60091"/>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2332B3B0-ADC3-D309-C44A-D5B217B8E391}"/>
                  </a:ext>
                </a:extLst>
              </p:cNvPr>
              <p:cNvCxnSpPr>
                <a:cxnSpLocks/>
              </p:cNvCxnSpPr>
              <p:nvPr/>
            </p:nvCxnSpPr>
            <p:spPr>
              <a:xfrm rot="19800000" flipV="1">
                <a:off x="5667015" y="4579336"/>
                <a:ext cx="0" cy="8987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B25F6038-45EB-A7BE-3AA2-F3975639D4B8}"/>
                  </a:ext>
                </a:extLst>
              </p:cNvPr>
              <p:cNvCxnSpPr>
                <a:cxnSpLocks/>
              </p:cNvCxnSpPr>
              <p:nvPr/>
            </p:nvCxnSpPr>
            <p:spPr>
              <a:xfrm rot="1800000" flipH="1" flipV="1">
                <a:off x="5710738" y="4579279"/>
                <a:ext cx="0" cy="8987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DCDC4F85-6819-BF33-373F-75B126B385CC}"/>
                  </a:ext>
                </a:extLst>
              </p:cNvPr>
              <p:cNvCxnSpPr>
                <a:cxnSpLocks/>
              </p:cNvCxnSpPr>
              <p:nvPr/>
            </p:nvCxnSpPr>
            <p:spPr>
              <a:xfrm rot="19800000" flipH="1" flipV="1">
                <a:off x="5750140" y="4583768"/>
                <a:ext cx="0" cy="60091"/>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72" name="Straight Arrow Connector 271">
                <a:extLst>
                  <a:ext uri="{FF2B5EF4-FFF2-40B4-BE49-F238E27FC236}">
                    <a16:creationId xmlns:a16="http://schemas.microsoft.com/office/drawing/2014/main" id="{0AD2751C-7A26-3F03-2BB1-E69F93930649}"/>
                  </a:ext>
                </a:extLst>
              </p:cNvPr>
              <p:cNvCxnSpPr>
                <a:cxnSpLocks/>
              </p:cNvCxnSpPr>
              <p:nvPr/>
            </p:nvCxnSpPr>
            <p:spPr>
              <a:xfrm rot="3120000" flipV="1">
                <a:off x="5664591" y="4520926"/>
                <a:ext cx="0" cy="174364"/>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13" name="TextBox 312">
              <a:extLst>
                <a:ext uri="{FF2B5EF4-FFF2-40B4-BE49-F238E27FC236}">
                  <a16:creationId xmlns:a16="http://schemas.microsoft.com/office/drawing/2014/main" id="{65D3A5CC-5F53-0FF7-3DE7-719E1C84D469}"/>
                </a:ext>
              </a:extLst>
            </p:cNvPr>
            <p:cNvSpPr txBox="1"/>
            <p:nvPr/>
          </p:nvSpPr>
          <p:spPr>
            <a:xfrm>
              <a:off x="1200922" y="5533443"/>
              <a:ext cx="2121158" cy="369332"/>
            </a:xfrm>
            <a:prstGeom prst="rect">
              <a:avLst/>
            </a:prstGeom>
            <a:noFill/>
          </p:spPr>
          <p:txBody>
            <a:bodyPr wrap="none" rtlCol="0">
              <a:spAutoFit/>
            </a:bodyPr>
            <a:lstStyle/>
            <a:p>
              <a:r>
                <a:rPr lang="en-US"/>
                <a:t>Pressure Relief Valve</a:t>
              </a:r>
            </a:p>
          </p:txBody>
        </p:sp>
      </p:grpSp>
      <p:grpSp>
        <p:nvGrpSpPr>
          <p:cNvPr id="319" name="Group 318">
            <a:extLst>
              <a:ext uri="{FF2B5EF4-FFF2-40B4-BE49-F238E27FC236}">
                <a16:creationId xmlns:a16="http://schemas.microsoft.com/office/drawing/2014/main" id="{2502E92D-59CC-784A-88B0-B56736383AD9}"/>
              </a:ext>
            </a:extLst>
          </p:cNvPr>
          <p:cNvGrpSpPr/>
          <p:nvPr/>
        </p:nvGrpSpPr>
        <p:grpSpPr>
          <a:xfrm>
            <a:off x="155574" y="4790050"/>
            <a:ext cx="3075006" cy="369332"/>
            <a:chOff x="162622" y="4428901"/>
            <a:chExt cx="3075006" cy="369332"/>
          </a:xfrm>
        </p:grpSpPr>
        <p:grpSp>
          <p:nvGrpSpPr>
            <p:cNvPr id="306" name="Group 305">
              <a:extLst>
                <a:ext uri="{FF2B5EF4-FFF2-40B4-BE49-F238E27FC236}">
                  <a16:creationId xmlns:a16="http://schemas.microsoft.com/office/drawing/2014/main" id="{C4878D2E-B440-17DC-5805-B27EE04E0486}"/>
                </a:ext>
              </a:extLst>
            </p:cNvPr>
            <p:cNvGrpSpPr/>
            <p:nvPr/>
          </p:nvGrpSpPr>
          <p:grpSpPr>
            <a:xfrm>
              <a:off x="162622" y="4460086"/>
              <a:ext cx="435910" cy="300455"/>
              <a:chOff x="9398412" y="3880327"/>
              <a:chExt cx="435910" cy="300455"/>
            </a:xfrm>
          </p:grpSpPr>
          <p:sp>
            <p:nvSpPr>
              <p:cNvPr id="301" name="Arc 300">
                <a:extLst>
                  <a:ext uri="{FF2B5EF4-FFF2-40B4-BE49-F238E27FC236}">
                    <a16:creationId xmlns:a16="http://schemas.microsoft.com/office/drawing/2014/main" id="{7F708749-1213-D19A-C2C0-835CB556AC66}"/>
                  </a:ext>
                </a:extLst>
              </p:cNvPr>
              <p:cNvSpPr/>
              <p:nvPr/>
            </p:nvSpPr>
            <p:spPr>
              <a:xfrm rot="16200000">
                <a:off x="9579460" y="3925919"/>
                <a:ext cx="298706" cy="211019"/>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2" name="Arc 301">
                <a:extLst>
                  <a:ext uri="{FF2B5EF4-FFF2-40B4-BE49-F238E27FC236}">
                    <a16:creationId xmlns:a16="http://schemas.microsoft.com/office/drawing/2014/main" id="{9E66C86D-8DB5-1C91-EEA7-FE3F884C91F6}"/>
                  </a:ext>
                </a:extLst>
              </p:cNvPr>
              <p:cNvSpPr/>
              <p:nvPr/>
            </p:nvSpPr>
            <p:spPr>
              <a:xfrm rot="16200000" flipH="1">
                <a:off x="9579460" y="3924693"/>
                <a:ext cx="298706" cy="211019"/>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3" name="Arc 302">
                <a:extLst>
                  <a:ext uri="{FF2B5EF4-FFF2-40B4-BE49-F238E27FC236}">
                    <a16:creationId xmlns:a16="http://schemas.microsoft.com/office/drawing/2014/main" id="{E002C80F-4955-FC7A-9834-0DDCDFBB3682}"/>
                  </a:ext>
                </a:extLst>
              </p:cNvPr>
              <p:cNvSpPr/>
              <p:nvPr/>
            </p:nvSpPr>
            <p:spPr>
              <a:xfrm rot="5400000" flipH="1">
                <a:off x="9354569" y="3925396"/>
                <a:ext cx="298706" cy="211019"/>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4" name="Arc 303">
                <a:extLst>
                  <a:ext uri="{FF2B5EF4-FFF2-40B4-BE49-F238E27FC236}">
                    <a16:creationId xmlns:a16="http://schemas.microsoft.com/office/drawing/2014/main" id="{BBE16665-2828-5062-56F5-57073ED27981}"/>
                  </a:ext>
                </a:extLst>
              </p:cNvPr>
              <p:cNvSpPr/>
              <p:nvPr/>
            </p:nvSpPr>
            <p:spPr>
              <a:xfrm rot="5400000">
                <a:off x="9354569" y="3924170"/>
                <a:ext cx="298706" cy="211019"/>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05" name="Straight Arrow Connector 304">
                <a:extLst>
                  <a:ext uri="{FF2B5EF4-FFF2-40B4-BE49-F238E27FC236}">
                    <a16:creationId xmlns:a16="http://schemas.microsoft.com/office/drawing/2014/main" id="{EAD8AEAD-8A52-9A48-CC88-FE22110E23EA}"/>
                  </a:ext>
                </a:extLst>
              </p:cNvPr>
              <p:cNvCxnSpPr/>
              <p:nvPr/>
            </p:nvCxnSpPr>
            <p:spPr>
              <a:xfrm>
                <a:off x="9515027" y="3913838"/>
                <a:ext cx="226673" cy="24036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16" name="TextBox 315">
              <a:extLst>
                <a:ext uri="{FF2B5EF4-FFF2-40B4-BE49-F238E27FC236}">
                  <a16:creationId xmlns:a16="http://schemas.microsoft.com/office/drawing/2014/main" id="{43D6B297-66B9-2ED5-FD73-2CC0629AC9DF}"/>
                </a:ext>
              </a:extLst>
            </p:cNvPr>
            <p:cNvSpPr txBox="1"/>
            <p:nvPr/>
          </p:nvSpPr>
          <p:spPr>
            <a:xfrm>
              <a:off x="1256958" y="4428901"/>
              <a:ext cx="1980670" cy="369332"/>
            </a:xfrm>
            <a:prstGeom prst="rect">
              <a:avLst/>
            </a:prstGeom>
            <a:noFill/>
          </p:spPr>
          <p:txBody>
            <a:bodyPr wrap="square" rtlCol="0">
              <a:spAutoFit/>
            </a:bodyPr>
            <a:lstStyle/>
            <a:p>
              <a:r>
                <a:rPr lang="en-US"/>
                <a:t>Flow Control Valve </a:t>
              </a:r>
            </a:p>
          </p:txBody>
        </p:sp>
      </p:grpSp>
      <p:grpSp>
        <p:nvGrpSpPr>
          <p:cNvPr id="318" name="Group 317">
            <a:extLst>
              <a:ext uri="{FF2B5EF4-FFF2-40B4-BE49-F238E27FC236}">
                <a16:creationId xmlns:a16="http://schemas.microsoft.com/office/drawing/2014/main" id="{407F00FB-98DE-918C-E986-14FF16C33B64}"/>
              </a:ext>
            </a:extLst>
          </p:cNvPr>
          <p:cNvGrpSpPr/>
          <p:nvPr/>
        </p:nvGrpSpPr>
        <p:grpSpPr>
          <a:xfrm>
            <a:off x="225253" y="5265269"/>
            <a:ext cx="4344603" cy="495283"/>
            <a:chOff x="149051" y="5038937"/>
            <a:chExt cx="4344603" cy="495283"/>
          </a:xfrm>
        </p:grpSpPr>
        <p:grpSp>
          <p:nvGrpSpPr>
            <p:cNvPr id="294" name="Group 293">
              <a:extLst>
                <a:ext uri="{FF2B5EF4-FFF2-40B4-BE49-F238E27FC236}">
                  <a16:creationId xmlns:a16="http://schemas.microsoft.com/office/drawing/2014/main" id="{9B5AD6D8-BD7D-31B2-4787-434B484D3AEE}"/>
                </a:ext>
              </a:extLst>
            </p:cNvPr>
            <p:cNvGrpSpPr/>
            <p:nvPr/>
          </p:nvGrpSpPr>
          <p:grpSpPr>
            <a:xfrm>
              <a:off x="149051" y="5038937"/>
              <a:ext cx="308149" cy="495283"/>
              <a:chOff x="7562041" y="4011235"/>
              <a:chExt cx="308149" cy="495283"/>
            </a:xfrm>
          </p:grpSpPr>
          <p:sp>
            <p:nvSpPr>
              <p:cNvPr id="274" name="Rectangle 273">
                <a:extLst>
                  <a:ext uri="{FF2B5EF4-FFF2-40B4-BE49-F238E27FC236}">
                    <a16:creationId xmlns:a16="http://schemas.microsoft.com/office/drawing/2014/main" id="{8E52A486-B403-4483-FE98-A02A81B66862}"/>
                  </a:ext>
                </a:extLst>
              </p:cNvPr>
              <p:cNvSpPr/>
              <p:nvPr/>
            </p:nvSpPr>
            <p:spPr>
              <a:xfrm rot="5400000">
                <a:off x="7658274" y="4175682"/>
                <a:ext cx="112671" cy="305137"/>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id="{D1E02AC2-E588-266B-C120-CC2F0345131C}"/>
                  </a:ext>
                </a:extLst>
              </p:cNvPr>
              <p:cNvSpPr/>
              <p:nvPr/>
            </p:nvSpPr>
            <p:spPr>
              <a:xfrm rot="5400000">
                <a:off x="7661286" y="4064347"/>
                <a:ext cx="112671" cy="305137"/>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F7ED57EA-711E-A76A-7F8D-59212B21BBDB}"/>
                  </a:ext>
                </a:extLst>
              </p:cNvPr>
              <p:cNvSpPr/>
              <p:nvPr/>
            </p:nvSpPr>
            <p:spPr>
              <a:xfrm rot="5400000">
                <a:off x="7726679" y="4020962"/>
                <a:ext cx="150228" cy="130773"/>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7" name="Straight Arrow Connector 276">
                <a:extLst>
                  <a:ext uri="{FF2B5EF4-FFF2-40B4-BE49-F238E27FC236}">
                    <a16:creationId xmlns:a16="http://schemas.microsoft.com/office/drawing/2014/main" id="{DA7D7038-187D-3E64-816A-E7698DBE71A2}"/>
                  </a:ext>
                </a:extLst>
              </p:cNvPr>
              <p:cNvCxnSpPr>
                <a:cxnSpLocks/>
              </p:cNvCxnSpPr>
              <p:nvPr/>
            </p:nvCxnSpPr>
            <p:spPr>
              <a:xfrm>
                <a:off x="7565052" y="4216915"/>
                <a:ext cx="305137"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7C4F6739-2CDB-8B09-ADA7-F222AC6C4CF9}"/>
                  </a:ext>
                </a:extLst>
              </p:cNvPr>
              <p:cNvCxnSpPr>
                <a:cxnSpLocks/>
              </p:cNvCxnSpPr>
              <p:nvPr/>
            </p:nvCxnSpPr>
            <p:spPr>
              <a:xfrm rot="7200000" flipV="1">
                <a:off x="7828851" y="4367300"/>
                <a:ext cx="0" cy="69745"/>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1687B6AF-F07A-559E-D7C0-82893F83ED99}"/>
                  </a:ext>
                </a:extLst>
              </p:cNvPr>
              <p:cNvCxnSpPr>
                <a:cxnSpLocks/>
              </p:cNvCxnSpPr>
              <p:nvPr/>
            </p:nvCxnSpPr>
            <p:spPr>
              <a:xfrm rot="3600000" flipV="1">
                <a:off x="7814341" y="4382743"/>
                <a:ext cx="0" cy="10431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a16="http://schemas.microsoft.com/office/drawing/2014/main" id="{C58E19EE-CD92-94FF-3173-2EC1BCB157F1}"/>
                  </a:ext>
                </a:extLst>
              </p:cNvPr>
              <p:cNvCxnSpPr>
                <a:cxnSpLocks/>
              </p:cNvCxnSpPr>
              <p:nvPr/>
            </p:nvCxnSpPr>
            <p:spPr>
              <a:xfrm rot="7200000" flipH="1" flipV="1">
                <a:off x="7814406" y="4420415"/>
                <a:ext cx="0" cy="10431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1" name="Straight Connector 280">
                <a:extLst>
                  <a:ext uri="{FF2B5EF4-FFF2-40B4-BE49-F238E27FC236}">
                    <a16:creationId xmlns:a16="http://schemas.microsoft.com/office/drawing/2014/main" id="{05BD755D-2CCE-3A6C-2CCA-9D5C03CC8AC6}"/>
                  </a:ext>
                </a:extLst>
              </p:cNvPr>
              <p:cNvCxnSpPr>
                <a:cxnSpLocks/>
              </p:cNvCxnSpPr>
              <p:nvPr/>
            </p:nvCxnSpPr>
            <p:spPr>
              <a:xfrm rot="3600000" flipH="1" flipV="1">
                <a:off x="7826479" y="4471645"/>
                <a:ext cx="0" cy="69745"/>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2605A6A9-8533-B08B-2B23-FCA8514443A1}"/>
                  </a:ext>
                </a:extLst>
              </p:cNvPr>
              <p:cNvCxnSpPr>
                <a:cxnSpLocks/>
              </p:cNvCxnSpPr>
              <p:nvPr/>
            </p:nvCxnSpPr>
            <p:spPr>
              <a:xfrm rot="16200000" flipH="1">
                <a:off x="7770710" y="4015132"/>
                <a:ext cx="62975" cy="12872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83" name="Flowchart: Connector 113">
                <a:extLst>
                  <a:ext uri="{FF2B5EF4-FFF2-40B4-BE49-F238E27FC236}">
                    <a16:creationId xmlns:a16="http://schemas.microsoft.com/office/drawing/2014/main" id="{AAC09D67-97F5-7806-2F17-5F1326DB2BB3}"/>
                  </a:ext>
                </a:extLst>
              </p:cNvPr>
              <p:cNvSpPr/>
              <p:nvPr/>
            </p:nvSpPr>
            <p:spPr>
              <a:xfrm rot="16200000">
                <a:off x="7616410" y="4300340"/>
                <a:ext cx="43126" cy="54413"/>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4" name="Straight Connector 283">
                <a:extLst>
                  <a:ext uri="{FF2B5EF4-FFF2-40B4-BE49-F238E27FC236}">
                    <a16:creationId xmlns:a16="http://schemas.microsoft.com/office/drawing/2014/main" id="{813FBC24-EC6E-47AC-09C7-C8D283E02D0B}"/>
                  </a:ext>
                </a:extLst>
              </p:cNvPr>
              <p:cNvCxnSpPr/>
              <p:nvPr/>
            </p:nvCxnSpPr>
            <p:spPr>
              <a:xfrm rot="16200000" flipV="1">
                <a:off x="7635756" y="4281279"/>
                <a:ext cx="43126" cy="544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C865689F-6498-AC9B-958B-909CAFD8EE28}"/>
                  </a:ext>
                </a:extLst>
              </p:cNvPr>
              <p:cNvCxnSpPr>
                <a:cxnSpLocks/>
              </p:cNvCxnSpPr>
              <p:nvPr/>
            </p:nvCxnSpPr>
            <p:spPr>
              <a:xfrm rot="16200000" flipH="1" flipV="1">
                <a:off x="7635756" y="4320773"/>
                <a:ext cx="43126" cy="544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86" name="Flowchart: Connector 110">
                <a:extLst>
                  <a:ext uri="{FF2B5EF4-FFF2-40B4-BE49-F238E27FC236}">
                    <a16:creationId xmlns:a16="http://schemas.microsoft.com/office/drawing/2014/main" id="{16437648-A85B-780F-22C0-A7EF2D88DCDC}"/>
                  </a:ext>
                </a:extLst>
              </p:cNvPr>
              <p:cNvSpPr/>
              <p:nvPr/>
            </p:nvSpPr>
            <p:spPr>
              <a:xfrm rot="5400000">
                <a:off x="7763967" y="4301718"/>
                <a:ext cx="43126" cy="54413"/>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286">
                <a:extLst>
                  <a:ext uri="{FF2B5EF4-FFF2-40B4-BE49-F238E27FC236}">
                    <a16:creationId xmlns:a16="http://schemas.microsoft.com/office/drawing/2014/main" id="{ECC066FE-D056-E51D-C80B-1370AC9864C6}"/>
                  </a:ext>
                </a:extLst>
              </p:cNvPr>
              <p:cNvCxnSpPr/>
              <p:nvPr/>
            </p:nvCxnSpPr>
            <p:spPr>
              <a:xfrm rot="5400000" flipV="1">
                <a:off x="7744621" y="4320778"/>
                <a:ext cx="43126" cy="544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8" name="Straight Connector 287">
                <a:extLst>
                  <a:ext uri="{FF2B5EF4-FFF2-40B4-BE49-F238E27FC236}">
                    <a16:creationId xmlns:a16="http://schemas.microsoft.com/office/drawing/2014/main" id="{8953E3D0-1239-848F-57A9-E2F2E6A7247A}"/>
                  </a:ext>
                </a:extLst>
              </p:cNvPr>
              <p:cNvCxnSpPr>
                <a:cxnSpLocks/>
              </p:cNvCxnSpPr>
              <p:nvPr/>
            </p:nvCxnSpPr>
            <p:spPr>
              <a:xfrm rot="5400000" flipH="1" flipV="1">
                <a:off x="7744621" y="4281284"/>
                <a:ext cx="43126" cy="5441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9" name="Straight Connector 288">
                <a:extLst>
                  <a:ext uri="{FF2B5EF4-FFF2-40B4-BE49-F238E27FC236}">
                    <a16:creationId xmlns:a16="http://schemas.microsoft.com/office/drawing/2014/main" id="{1E6AA2EF-DC72-C1EE-0C65-DD9F86E62595}"/>
                  </a:ext>
                </a:extLst>
              </p:cNvPr>
              <p:cNvCxnSpPr>
                <a:cxnSpLocks/>
              </p:cNvCxnSpPr>
              <p:nvPr/>
            </p:nvCxnSpPr>
            <p:spPr>
              <a:xfrm>
                <a:off x="7562041" y="4326158"/>
                <a:ext cx="4904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a:extLst>
                  <a:ext uri="{FF2B5EF4-FFF2-40B4-BE49-F238E27FC236}">
                    <a16:creationId xmlns:a16="http://schemas.microsoft.com/office/drawing/2014/main" id="{F6E25CC9-BA7D-910D-B435-D3B4120206D3}"/>
                  </a:ext>
                </a:extLst>
              </p:cNvPr>
              <p:cNvCxnSpPr>
                <a:cxnSpLocks/>
              </p:cNvCxnSpPr>
              <p:nvPr/>
            </p:nvCxnSpPr>
            <p:spPr>
              <a:xfrm>
                <a:off x="7817518" y="4327723"/>
                <a:ext cx="4904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17" name="TextBox 316">
              <a:extLst>
                <a:ext uri="{FF2B5EF4-FFF2-40B4-BE49-F238E27FC236}">
                  <a16:creationId xmlns:a16="http://schemas.microsoft.com/office/drawing/2014/main" id="{114A7714-1ADA-978D-A0F6-8E6B272BF3C9}"/>
                </a:ext>
              </a:extLst>
            </p:cNvPr>
            <p:cNvSpPr txBox="1"/>
            <p:nvPr/>
          </p:nvSpPr>
          <p:spPr>
            <a:xfrm>
              <a:off x="1180735" y="5080270"/>
              <a:ext cx="3312919" cy="369332"/>
            </a:xfrm>
            <a:prstGeom prst="rect">
              <a:avLst/>
            </a:prstGeom>
            <a:noFill/>
          </p:spPr>
          <p:txBody>
            <a:bodyPr wrap="square" rtlCol="0">
              <a:spAutoFit/>
            </a:bodyPr>
            <a:lstStyle/>
            <a:p>
              <a:r>
                <a:rPr lang="en-US"/>
                <a:t>Normally Closed Solenoid Valve</a:t>
              </a:r>
            </a:p>
          </p:txBody>
        </p:sp>
      </p:grpSp>
      <p:sp>
        <p:nvSpPr>
          <p:cNvPr id="295" name="TextBox 294">
            <a:extLst>
              <a:ext uri="{FF2B5EF4-FFF2-40B4-BE49-F238E27FC236}">
                <a16:creationId xmlns:a16="http://schemas.microsoft.com/office/drawing/2014/main" id="{FF36DF14-FA44-1DCD-6628-8C29C978C41F}"/>
              </a:ext>
            </a:extLst>
          </p:cNvPr>
          <p:cNvSpPr txBox="1"/>
          <p:nvPr/>
        </p:nvSpPr>
        <p:spPr>
          <a:xfrm>
            <a:off x="7489719" y="5726604"/>
            <a:ext cx="1065484" cy="369332"/>
          </a:xfrm>
          <a:prstGeom prst="rect">
            <a:avLst/>
          </a:prstGeom>
          <a:noFill/>
        </p:spPr>
        <p:txBody>
          <a:bodyPr wrap="none" rtlCol="0">
            <a:spAutoFit/>
          </a:bodyPr>
          <a:lstStyle/>
          <a:p>
            <a:r>
              <a:rPr lang="en-US"/>
              <a:t>Reservoir</a:t>
            </a:r>
          </a:p>
        </p:txBody>
      </p:sp>
    </p:spTree>
    <p:extLst>
      <p:ext uri="{BB962C8B-B14F-4D97-AF65-F5344CB8AC3E}">
        <p14:creationId xmlns:p14="http://schemas.microsoft.com/office/powerpoint/2010/main" val="1726557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4AEF6-B55B-DC71-CABC-5B921B18BB64}"/>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06277B-AEAB-755C-49BE-66843B6604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E66DBF-16FE-B3AF-D321-D6FEDD1FFCF1}"/>
              </a:ext>
            </a:extLst>
          </p:cNvPr>
          <p:cNvSpPr>
            <a:spLocks noGrp="1"/>
          </p:cNvSpPr>
          <p:nvPr>
            <p:ph type="sldNum" sz="quarter" idx="12"/>
          </p:nvPr>
        </p:nvSpPr>
        <p:spPr/>
        <p:txBody>
          <a:bodyPr/>
          <a:lstStyle/>
          <a:p>
            <a:fld id="{A5AEF524-62EC-C340-82A1-9F47B6C43E55}" type="slidenum">
              <a:rPr lang="en-US" smtClean="0"/>
              <a:t>13</a:t>
            </a:fld>
            <a:endParaRPr lang="en-US"/>
          </a:p>
        </p:txBody>
      </p:sp>
      <p:sp>
        <p:nvSpPr>
          <p:cNvPr id="6" name="Text Placeholder 5">
            <a:extLst>
              <a:ext uri="{FF2B5EF4-FFF2-40B4-BE49-F238E27FC236}">
                <a16:creationId xmlns:a16="http://schemas.microsoft.com/office/drawing/2014/main" id="{CAE52992-EC1E-C0B4-AA7F-7F1E28C9F66C}"/>
              </a:ext>
            </a:extLst>
          </p:cNvPr>
          <p:cNvSpPr>
            <a:spLocks noGrp="1"/>
          </p:cNvSpPr>
          <p:nvPr>
            <p:ph type="body" sz="quarter" idx="21"/>
          </p:nvPr>
        </p:nvSpPr>
        <p:spPr/>
        <p:txBody>
          <a:bodyPr/>
          <a:lstStyle/>
          <a:p>
            <a:r>
              <a:rPr lang="en-US"/>
              <a:t>Trace Flowers</a:t>
            </a:r>
          </a:p>
        </p:txBody>
      </p:sp>
      <p:cxnSp>
        <p:nvCxnSpPr>
          <p:cNvPr id="279" name="Straight Connector 278">
            <a:extLst>
              <a:ext uri="{FF2B5EF4-FFF2-40B4-BE49-F238E27FC236}">
                <a16:creationId xmlns:a16="http://schemas.microsoft.com/office/drawing/2014/main" id="{FAE6624F-9D48-ED73-C882-9E16C0D35926}"/>
              </a:ext>
            </a:extLst>
          </p:cNvPr>
          <p:cNvCxnSpPr>
            <a:cxnSpLocks/>
          </p:cNvCxnSpPr>
          <p:nvPr/>
        </p:nvCxnSpPr>
        <p:spPr>
          <a:xfrm>
            <a:off x="6142512" y="973038"/>
            <a:ext cx="11268" cy="51966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1F86F2-24CB-6C7E-4954-FBC5BB302208}"/>
              </a:ext>
            </a:extLst>
          </p:cNvPr>
          <p:cNvCxnSpPr/>
          <p:nvPr/>
        </p:nvCxnSpPr>
        <p:spPr>
          <a:xfrm>
            <a:off x="6147751" y="945868"/>
            <a:ext cx="0" cy="1371600"/>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B25CCDE2-D691-8DBC-2AA7-8AC157647681}"/>
              </a:ext>
            </a:extLst>
          </p:cNvPr>
          <p:cNvCxnSpPr>
            <a:cxnSpLocks/>
            <a:stCxn id="9" idx="6"/>
          </p:cNvCxnSpPr>
          <p:nvPr/>
        </p:nvCxnSpPr>
        <p:spPr>
          <a:xfrm flipV="1">
            <a:off x="5919545" y="973038"/>
            <a:ext cx="222967" cy="66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5B723B8-0F9E-1646-2277-0C64CB50B708}"/>
              </a:ext>
            </a:extLst>
          </p:cNvPr>
          <p:cNvCxnSpPr>
            <a:cxnSpLocks/>
          </p:cNvCxnSpPr>
          <p:nvPr/>
        </p:nvCxnSpPr>
        <p:spPr>
          <a:xfrm>
            <a:off x="5925180" y="973038"/>
            <a:ext cx="228600" cy="0"/>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33A10643-48AB-03AC-0A37-23C46CFD49D1}"/>
              </a:ext>
            </a:extLst>
          </p:cNvPr>
          <p:cNvCxnSpPr>
            <a:cxnSpLocks/>
          </p:cNvCxnSpPr>
          <p:nvPr/>
        </p:nvCxnSpPr>
        <p:spPr>
          <a:xfrm flipV="1">
            <a:off x="5005235" y="973038"/>
            <a:ext cx="1905" cy="20589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BCF0B3A-C119-24F7-30F9-156AC25FD69C}"/>
              </a:ext>
            </a:extLst>
          </p:cNvPr>
          <p:cNvCxnSpPr>
            <a:cxnSpLocks/>
          </p:cNvCxnSpPr>
          <p:nvPr/>
        </p:nvCxnSpPr>
        <p:spPr>
          <a:xfrm>
            <a:off x="5007760" y="981610"/>
            <a:ext cx="0" cy="205034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B36ADDF4-E1C3-373E-DE21-2F8192DEAB24}"/>
              </a:ext>
            </a:extLst>
          </p:cNvPr>
          <p:cNvCxnSpPr>
            <a:cxnSpLocks/>
            <a:endCxn id="9" idx="2"/>
          </p:cNvCxnSpPr>
          <p:nvPr/>
        </p:nvCxnSpPr>
        <p:spPr>
          <a:xfrm>
            <a:off x="5007140" y="973038"/>
            <a:ext cx="455205" cy="66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247D34-5165-93F9-CBBC-746A963BB8D6}"/>
              </a:ext>
            </a:extLst>
          </p:cNvPr>
          <p:cNvCxnSpPr/>
          <p:nvPr/>
        </p:nvCxnSpPr>
        <p:spPr>
          <a:xfrm>
            <a:off x="4090745" y="979704"/>
            <a:ext cx="1371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DDBDF041-A2DD-B097-955E-6A78F818AB29}"/>
              </a:ext>
            </a:extLst>
          </p:cNvPr>
          <p:cNvCxnSpPr/>
          <p:nvPr/>
        </p:nvCxnSpPr>
        <p:spPr>
          <a:xfrm>
            <a:off x="4984952" y="979705"/>
            <a:ext cx="4754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6993C5EC-16B0-7B02-DC9E-CDB2854E18E0}"/>
              </a:ext>
            </a:extLst>
          </p:cNvPr>
          <p:cNvCxnSpPr>
            <a:cxnSpLocks/>
            <a:stCxn id="33" idx="0"/>
            <a:endCxn id="20" idx="2"/>
          </p:cNvCxnSpPr>
          <p:nvPr/>
        </p:nvCxnSpPr>
        <p:spPr>
          <a:xfrm flipV="1">
            <a:off x="5006471" y="3356493"/>
            <a:ext cx="985" cy="660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9B18A91-3549-C245-DEA4-F1649D27933D}"/>
              </a:ext>
            </a:extLst>
          </p:cNvPr>
          <p:cNvCxnSpPr>
            <a:cxnSpLocks/>
          </p:cNvCxnSpPr>
          <p:nvPr/>
        </p:nvCxnSpPr>
        <p:spPr>
          <a:xfrm>
            <a:off x="5011661" y="3363379"/>
            <a:ext cx="1415" cy="45720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9938570E-7F3C-3ECC-E799-561493F1BCD1}"/>
              </a:ext>
            </a:extLst>
          </p:cNvPr>
          <p:cNvCxnSpPr>
            <a:cxnSpLocks/>
            <a:stCxn id="59" idx="0"/>
            <a:endCxn id="33" idx="4"/>
          </p:cNvCxnSpPr>
          <p:nvPr/>
        </p:nvCxnSpPr>
        <p:spPr>
          <a:xfrm flipV="1">
            <a:off x="5000578" y="4153792"/>
            <a:ext cx="5893" cy="112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02A95ED8-C804-C4A0-D78C-E3314AD7372F}"/>
              </a:ext>
            </a:extLst>
          </p:cNvPr>
          <p:cNvCxnSpPr>
            <a:cxnSpLocks/>
          </p:cNvCxnSpPr>
          <p:nvPr/>
        </p:nvCxnSpPr>
        <p:spPr>
          <a:xfrm flipH="1">
            <a:off x="5005235" y="4202559"/>
            <a:ext cx="1905" cy="105156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0" name="Straight Connector 249">
            <a:extLst>
              <a:ext uri="{FF2B5EF4-FFF2-40B4-BE49-F238E27FC236}">
                <a16:creationId xmlns:a16="http://schemas.microsoft.com/office/drawing/2014/main" id="{BE1D34FB-0415-E7C1-E60B-43BFEDDEAFB6}"/>
              </a:ext>
            </a:extLst>
          </p:cNvPr>
          <p:cNvCxnSpPr>
            <a:cxnSpLocks/>
            <a:endCxn id="58" idx="4"/>
          </p:cNvCxnSpPr>
          <p:nvPr/>
        </p:nvCxnSpPr>
        <p:spPr>
          <a:xfrm flipH="1" flipV="1">
            <a:off x="5009996" y="5712453"/>
            <a:ext cx="1597" cy="4572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DE8146F-BAA5-A71A-67D6-46E5604536B6}"/>
              </a:ext>
            </a:extLst>
          </p:cNvPr>
          <p:cNvCxnSpPr>
            <a:cxnSpLocks/>
          </p:cNvCxnSpPr>
          <p:nvPr/>
        </p:nvCxnSpPr>
        <p:spPr>
          <a:xfrm>
            <a:off x="5011593" y="5712453"/>
            <a:ext cx="3521" cy="457200"/>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grpSp>
        <p:nvGrpSpPr>
          <p:cNvPr id="197" name="Group 196">
            <a:extLst>
              <a:ext uri="{FF2B5EF4-FFF2-40B4-BE49-F238E27FC236}">
                <a16:creationId xmlns:a16="http://schemas.microsoft.com/office/drawing/2014/main" id="{6CBD07D1-95DE-0440-94F7-EBF08C0FA84F}"/>
              </a:ext>
            </a:extLst>
          </p:cNvPr>
          <p:cNvGrpSpPr/>
          <p:nvPr/>
        </p:nvGrpSpPr>
        <p:grpSpPr>
          <a:xfrm>
            <a:off x="4556503" y="1158372"/>
            <a:ext cx="953914" cy="868787"/>
            <a:chOff x="6080563" y="590180"/>
            <a:chExt cx="953914" cy="868787"/>
          </a:xfrm>
        </p:grpSpPr>
        <p:grpSp>
          <p:nvGrpSpPr>
            <p:cNvPr id="198" name="Group 197">
              <a:extLst>
                <a:ext uri="{FF2B5EF4-FFF2-40B4-BE49-F238E27FC236}">
                  <a16:creationId xmlns:a16="http://schemas.microsoft.com/office/drawing/2014/main" id="{514CEC76-5D3C-028C-98A7-F1CEA8F16CA2}"/>
                </a:ext>
              </a:extLst>
            </p:cNvPr>
            <p:cNvGrpSpPr/>
            <p:nvPr/>
          </p:nvGrpSpPr>
          <p:grpSpPr>
            <a:xfrm>
              <a:off x="6172699" y="773167"/>
              <a:ext cx="731520" cy="685800"/>
              <a:chOff x="6172699" y="773167"/>
              <a:chExt cx="731520" cy="685800"/>
            </a:xfrm>
          </p:grpSpPr>
          <p:cxnSp>
            <p:nvCxnSpPr>
              <p:cNvPr id="212" name="Straight Connector 211">
                <a:extLst>
                  <a:ext uri="{FF2B5EF4-FFF2-40B4-BE49-F238E27FC236}">
                    <a16:creationId xmlns:a16="http://schemas.microsoft.com/office/drawing/2014/main" id="{5B631470-942F-7F66-3A0C-887F72CF20F7}"/>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B872A650-CBFB-87CA-B4F5-3EDA0307D7B2}"/>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07560D8C-1014-B6BA-D5A5-96A75F99C6C4}"/>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99" name="Group 198">
              <a:extLst>
                <a:ext uri="{FF2B5EF4-FFF2-40B4-BE49-F238E27FC236}">
                  <a16:creationId xmlns:a16="http://schemas.microsoft.com/office/drawing/2014/main" id="{4F828698-1B0F-807B-BD97-46CE25EE0919}"/>
                </a:ext>
              </a:extLst>
            </p:cNvPr>
            <p:cNvGrpSpPr/>
            <p:nvPr/>
          </p:nvGrpSpPr>
          <p:grpSpPr>
            <a:xfrm>
              <a:off x="6771706" y="818649"/>
              <a:ext cx="262771" cy="271119"/>
              <a:chOff x="6771706" y="818649"/>
              <a:chExt cx="262771" cy="271119"/>
            </a:xfrm>
          </p:grpSpPr>
          <p:grpSp>
            <p:nvGrpSpPr>
              <p:cNvPr id="203" name="Group 202">
                <a:extLst>
                  <a:ext uri="{FF2B5EF4-FFF2-40B4-BE49-F238E27FC236}">
                    <a16:creationId xmlns:a16="http://schemas.microsoft.com/office/drawing/2014/main" id="{E2918BB4-7C68-B243-82D4-1AEFEEEB9789}"/>
                  </a:ext>
                </a:extLst>
              </p:cNvPr>
              <p:cNvGrpSpPr/>
              <p:nvPr/>
            </p:nvGrpSpPr>
            <p:grpSpPr>
              <a:xfrm flipV="1">
                <a:off x="6771706" y="903841"/>
                <a:ext cx="262771" cy="185927"/>
                <a:chOff x="6394314" y="3265933"/>
                <a:chExt cx="262771" cy="185927"/>
              </a:xfrm>
            </p:grpSpPr>
            <p:sp>
              <p:nvSpPr>
                <p:cNvPr id="209" name="Flowchart: Connector 208">
                  <a:extLst>
                    <a:ext uri="{FF2B5EF4-FFF2-40B4-BE49-F238E27FC236}">
                      <a16:creationId xmlns:a16="http://schemas.microsoft.com/office/drawing/2014/main" id="{979856AB-52F3-45E1-7112-63FDD51EF73B}"/>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a:extLst>
                    <a:ext uri="{FF2B5EF4-FFF2-40B4-BE49-F238E27FC236}">
                      <a16:creationId xmlns:a16="http://schemas.microsoft.com/office/drawing/2014/main" id="{EEEC1950-6E20-3F26-EB20-1D9238A70901}"/>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2C9F3DD6-F0FD-513F-AD7F-99E8E1782976}"/>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4" name="Group 203">
                <a:extLst>
                  <a:ext uri="{FF2B5EF4-FFF2-40B4-BE49-F238E27FC236}">
                    <a16:creationId xmlns:a16="http://schemas.microsoft.com/office/drawing/2014/main" id="{BD188285-03CF-74A3-EAEA-5314EB0275BA}"/>
                  </a:ext>
                </a:extLst>
              </p:cNvPr>
              <p:cNvGrpSpPr/>
              <p:nvPr/>
            </p:nvGrpSpPr>
            <p:grpSpPr>
              <a:xfrm>
                <a:off x="6835130" y="818649"/>
                <a:ext cx="137160" cy="91682"/>
                <a:chOff x="6835130" y="818649"/>
                <a:chExt cx="137160" cy="91682"/>
              </a:xfrm>
            </p:grpSpPr>
            <p:grpSp>
              <p:nvGrpSpPr>
                <p:cNvPr id="205" name="Group 204">
                  <a:extLst>
                    <a:ext uri="{FF2B5EF4-FFF2-40B4-BE49-F238E27FC236}">
                      <a16:creationId xmlns:a16="http://schemas.microsoft.com/office/drawing/2014/main" id="{EED45727-A547-0972-D55D-AFFB8BB18E4E}"/>
                    </a:ext>
                  </a:extLst>
                </p:cNvPr>
                <p:cNvGrpSpPr/>
                <p:nvPr/>
              </p:nvGrpSpPr>
              <p:grpSpPr>
                <a:xfrm flipV="1">
                  <a:off x="6862666" y="818649"/>
                  <a:ext cx="83820" cy="91682"/>
                  <a:chOff x="7245055" y="2460285"/>
                  <a:chExt cx="83820" cy="91682"/>
                </a:xfrm>
              </p:grpSpPr>
              <p:cxnSp>
                <p:nvCxnSpPr>
                  <p:cNvPr id="207" name="Straight Connector 206">
                    <a:extLst>
                      <a:ext uri="{FF2B5EF4-FFF2-40B4-BE49-F238E27FC236}">
                        <a16:creationId xmlns:a16="http://schemas.microsoft.com/office/drawing/2014/main" id="{8DD0DBD3-7DDD-050E-1F9B-6DF1239D0365}"/>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DBA842F4-AC0F-1BBA-8ABE-6D4BDE2AF92D}"/>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06" name="Straight Connector 205">
                  <a:extLst>
                    <a:ext uri="{FF2B5EF4-FFF2-40B4-BE49-F238E27FC236}">
                      <a16:creationId xmlns:a16="http://schemas.microsoft.com/office/drawing/2014/main" id="{BBCA4AF4-66BB-33BD-7462-EF1266BC9F34}"/>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00" name="Group 199">
              <a:extLst>
                <a:ext uri="{FF2B5EF4-FFF2-40B4-BE49-F238E27FC236}">
                  <a16:creationId xmlns:a16="http://schemas.microsoft.com/office/drawing/2014/main" id="{FEA43F01-DBE1-45C5-4671-EC2CCCF02B0D}"/>
                </a:ext>
              </a:extLst>
            </p:cNvPr>
            <p:cNvGrpSpPr/>
            <p:nvPr/>
          </p:nvGrpSpPr>
          <p:grpSpPr>
            <a:xfrm>
              <a:off x="6080563" y="590180"/>
              <a:ext cx="182880" cy="182880"/>
              <a:chOff x="6080563" y="590180"/>
              <a:chExt cx="182880" cy="182880"/>
            </a:xfrm>
          </p:grpSpPr>
          <p:sp>
            <p:nvSpPr>
              <p:cNvPr id="201" name="Oval 200">
                <a:extLst>
                  <a:ext uri="{FF2B5EF4-FFF2-40B4-BE49-F238E27FC236}">
                    <a16:creationId xmlns:a16="http://schemas.microsoft.com/office/drawing/2014/main" id="{ABB8C92C-B90E-74C1-285E-217367803576}"/>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Arrow Connector 201">
                <a:extLst>
                  <a:ext uri="{FF2B5EF4-FFF2-40B4-BE49-F238E27FC236}">
                    <a16:creationId xmlns:a16="http://schemas.microsoft.com/office/drawing/2014/main" id="{63EFC45F-699A-54FB-D5B6-A0411B031722}"/>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7" name="Straight Connector 6">
            <a:extLst>
              <a:ext uri="{FF2B5EF4-FFF2-40B4-BE49-F238E27FC236}">
                <a16:creationId xmlns:a16="http://schemas.microsoft.com/office/drawing/2014/main" id="{043D06E2-ED4E-7F6D-F0B9-298979E423F0}"/>
              </a:ext>
            </a:extLst>
          </p:cNvPr>
          <p:cNvCxnSpPr>
            <a:cxnSpLocks/>
          </p:cNvCxnSpPr>
          <p:nvPr/>
        </p:nvCxnSpPr>
        <p:spPr>
          <a:xfrm>
            <a:off x="4094555" y="979704"/>
            <a:ext cx="0" cy="1371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52356B3-9CB5-0BE1-1C95-9833C2481148}"/>
              </a:ext>
            </a:extLst>
          </p:cNvPr>
          <p:cNvCxnSpPr/>
          <p:nvPr/>
        </p:nvCxnSpPr>
        <p:spPr>
          <a:xfrm>
            <a:off x="6142512" y="2348764"/>
            <a:ext cx="1371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81C7399-E98E-4351-EED2-61DE0A2F354A}"/>
              </a:ext>
            </a:extLst>
          </p:cNvPr>
          <p:cNvCxnSpPr/>
          <p:nvPr/>
        </p:nvCxnSpPr>
        <p:spPr>
          <a:xfrm>
            <a:off x="6148145" y="2309394"/>
            <a:ext cx="0" cy="822960"/>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21B9558E-60FC-84E1-A99C-B85C35E0BAA3}"/>
              </a:ext>
            </a:extLst>
          </p:cNvPr>
          <p:cNvGrpSpPr/>
          <p:nvPr/>
        </p:nvGrpSpPr>
        <p:grpSpPr>
          <a:xfrm>
            <a:off x="5758037" y="3035850"/>
            <a:ext cx="454499" cy="321294"/>
            <a:chOff x="7288921" y="2258481"/>
            <a:chExt cx="454499" cy="321294"/>
          </a:xfrm>
        </p:grpSpPr>
        <p:sp>
          <p:nvSpPr>
            <p:cNvPr id="15" name="Rectangle 14">
              <a:extLst>
                <a:ext uri="{FF2B5EF4-FFF2-40B4-BE49-F238E27FC236}">
                  <a16:creationId xmlns:a16="http://schemas.microsoft.com/office/drawing/2014/main" id="{28A8BD82-36F3-2A00-41FE-DC6C15357913}"/>
                </a:ext>
              </a:extLst>
            </p:cNvPr>
            <p:cNvSpPr/>
            <p:nvPr/>
          </p:nvSpPr>
          <p:spPr>
            <a:xfrm>
              <a:off x="7606260"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3D32A82-9374-BD8B-01BA-C7E27A21B8CA}"/>
                </a:ext>
              </a:extLst>
            </p:cNvPr>
            <p:cNvSpPr/>
            <p:nvPr/>
          </p:nvSpPr>
          <p:spPr>
            <a:xfrm>
              <a:off x="7470726" y="2258481"/>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1160F7F-012A-BF17-52A4-A79FCF1EC6B5}"/>
                </a:ext>
              </a:extLst>
            </p:cNvPr>
            <p:cNvSpPr/>
            <p:nvPr/>
          </p:nvSpPr>
          <p:spPr>
            <a:xfrm>
              <a:off x="7288921" y="2259734"/>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a:extLst>
              <a:ext uri="{FF2B5EF4-FFF2-40B4-BE49-F238E27FC236}">
                <a16:creationId xmlns:a16="http://schemas.microsoft.com/office/drawing/2014/main" id="{EDDE5D81-0DBC-C11C-7CD1-3F7D03D7499D}"/>
              </a:ext>
            </a:extLst>
          </p:cNvPr>
          <p:cNvCxnSpPr>
            <a:cxnSpLocks/>
          </p:cNvCxnSpPr>
          <p:nvPr/>
        </p:nvCxnSpPr>
        <p:spPr>
          <a:xfrm flipH="1">
            <a:off x="6148065" y="3364113"/>
            <a:ext cx="0" cy="2807208"/>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E042B7B-E657-EC58-862C-50C2B962D7C7}"/>
              </a:ext>
            </a:extLst>
          </p:cNvPr>
          <p:cNvCxnSpPr>
            <a:cxnSpLocks/>
          </p:cNvCxnSpPr>
          <p:nvPr/>
        </p:nvCxnSpPr>
        <p:spPr>
          <a:xfrm>
            <a:off x="5014399" y="3808507"/>
            <a:ext cx="10117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4053EF14-683B-F16A-871C-A81A767FEB15}"/>
              </a:ext>
            </a:extLst>
          </p:cNvPr>
          <p:cNvGrpSpPr/>
          <p:nvPr/>
        </p:nvGrpSpPr>
        <p:grpSpPr>
          <a:xfrm>
            <a:off x="6030986" y="3703450"/>
            <a:ext cx="228600" cy="228600"/>
            <a:chOff x="8006715" y="2790825"/>
            <a:chExt cx="118872" cy="118872"/>
          </a:xfrm>
        </p:grpSpPr>
        <p:sp>
          <p:nvSpPr>
            <p:cNvPr id="27" name="Arc 26">
              <a:extLst>
                <a:ext uri="{FF2B5EF4-FFF2-40B4-BE49-F238E27FC236}">
                  <a16:creationId xmlns:a16="http://schemas.microsoft.com/office/drawing/2014/main" id="{F92422DF-9281-3396-B6D4-73B058D9210C}"/>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11ACE4B9-EABD-1586-EFEB-832EB10E7C12}"/>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9" name="Straight Connector 28">
            <a:extLst>
              <a:ext uri="{FF2B5EF4-FFF2-40B4-BE49-F238E27FC236}">
                <a16:creationId xmlns:a16="http://schemas.microsoft.com/office/drawing/2014/main" id="{83E07F0B-64AE-6752-FEF6-6D92CE3F0B0D}"/>
              </a:ext>
            </a:extLst>
          </p:cNvPr>
          <p:cNvCxnSpPr>
            <a:cxnSpLocks/>
          </p:cNvCxnSpPr>
          <p:nvPr/>
        </p:nvCxnSpPr>
        <p:spPr>
          <a:xfrm flipH="1">
            <a:off x="5008396" y="3800887"/>
            <a:ext cx="289" cy="238605"/>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43" name="Group 242">
            <a:extLst>
              <a:ext uri="{FF2B5EF4-FFF2-40B4-BE49-F238E27FC236}">
                <a16:creationId xmlns:a16="http://schemas.microsoft.com/office/drawing/2014/main" id="{948BC7D5-ECAF-BC83-91D7-C326EDE24470}"/>
              </a:ext>
            </a:extLst>
          </p:cNvPr>
          <p:cNvGrpSpPr/>
          <p:nvPr/>
        </p:nvGrpSpPr>
        <p:grpSpPr>
          <a:xfrm>
            <a:off x="5462345" y="751104"/>
            <a:ext cx="457200" cy="457200"/>
            <a:chOff x="5462345" y="751104"/>
            <a:chExt cx="457200" cy="457200"/>
          </a:xfrm>
        </p:grpSpPr>
        <p:sp>
          <p:nvSpPr>
            <p:cNvPr id="9" name="Oval 8">
              <a:extLst>
                <a:ext uri="{FF2B5EF4-FFF2-40B4-BE49-F238E27FC236}">
                  <a16:creationId xmlns:a16="http://schemas.microsoft.com/office/drawing/2014/main" id="{EC2BCDE3-384C-388A-8351-2DFAB0562122}"/>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D8CEF792-E43D-D634-14F5-8C53A7553324}"/>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AA709C7F-A9F8-68A1-BC2C-1ED7261AAEDC}"/>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E561A506-51E2-3ED0-D09F-A3CBE1C6A2C9}"/>
              </a:ext>
            </a:extLst>
          </p:cNvPr>
          <p:cNvGrpSpPr/>
          <p:nvPr/>
        </p:nvGrpSpPr>
        <p:grpSpPr>
          <a:xfrm>
            <a:off x="4875442" y="4016632"/>
            <a:ext cx="262771" cy="185927"/>
            <a:chOff x="6401136" y="3236864"/>
            <a:chExt cx="262771" cy="185927"/>
          </a:xfrm>
        </p:grpSpPr>
        <p:sp>
          <p:nvSpPr>
            <p:cNvPr id="33" name="Flowchart: Connector 32">
              <a:extLst>
                <a:ext uri="{FF2B5EF4-FFF2-40B4-BE49-F238E27FC236}">
                  <a16:creationId xmlns:a16="http://schemas.microsoft.com/office/drawing/2014/main" id="{A09BE2AD-6B5A-850B-FD0B-22BD76A881C2}"/>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4BBC9F14-0CDB-B261-A1A3-C829CBCFF114}"/>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59099544-A8DC-AD0D-0B74-88730ADFEE24}"/>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5B28335F-5250-7378-6515-D101C475A67F}"/>
              </a:ext>
            </a:extLst>
          </p:cNvPr>
          <p:cNvGrpSpPr/>
          <p:nvPr/>
        </p:nvGrpSpPr>
        <p:grpSpPr>
          <a:xfrm>
            <a:off x="3961264" y="2353973"/>
            <a:ext cx="262771" cy="185927"/>
            <a:chOff x="6394314" y="3265933"/>
            <a:chExt cx="262771" cy="185927"/>
          </a:xfrm>
        </p:grpSpPr>
        <p:sp>
          <p:nvSpPr>
            <p:cNvPr id="39" name="Flowchart: Connector 38">
              <a:extLst>
                <a:ext uri="{FF2B5EF4-FFF2-40B4-BE49-F238E27FC236}">
                  <a16:creationId xmlns:a16="http://schemas.microsoft.com/office/drawing/2014/main" id="{E588D8E5-A878-132F-C733-32C6F625438F}"/>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90D1B6ED-F6CB-6ED4-3EFB-5A671250F99F}"/>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6ADDB05-7D82-73F3-91C5-BA8FB61BD163}"/>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3" name="Straight Connector 42">
            <a:extLst>
              <a:ext uri="{FF2B5EF4-FFF2-40B4-BE49-F238E27FC236}">
                <a16:creationId xmlns:a16="http://schemas.microsoft.com/office/drawing/2014/main" id="{8320A822-8B24-D3F0-434D-528DF32A7465}"/>
              </a:ext>
            </a:extLst>
          </p:cNvPr>
          <p:cNvCxnSpPr>
            <a:cxnSpLocks/>
          </p:cNvCxnSpPr>
          <p:nvPr/>
        </p:nvCxnSpPr>
        <p:spPr>
          <a:xfrm>
            <a:off x="4092709" y="2526159"/>
            <a:ext cx="0" cy="3657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D2577E2D-B586-028C-F804-7A779389EF7E}"/>
              </a:ext>
            </a:extLst>
          </p:cNvPr>
          <p:cNvCxnSpPr>
            <a:cxnSpLocks/>
          </p:cNvCxnSpPr>
          <p:nvPr/>
        </p:nvCxnSpPr>
        <p:spPr>
          <a:xfrm flipH="1">
            <a:off x="5816895" y="3037527"/>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1" name="Group 50">
            <a:extLst>
              <a:ext uri="{FF2B5EF4-FFF2-40B4-BE49-F238E27FC236}">
                <a16:creationId xmlns:a16="http://schemas.microsoft.com/office/drawing/2014/main" id="{B2421B9C-14C0-85BD-2335-34DE4ECF6DBA}"/>
              </a:ext>
            </a:extLst>
          </p:cNvPr>
          <p:cNvGrpSpPr/>
          <p:nvPr/>
        </p:nvGrpSpPr>
        <p:grpSpPr>
          <a:xfrm>
            <a:off x="5974724" y="3029656"/>
            <a:ext cx="83820" cy="91682"/>
            <a:chOff x="7245055" y="2460285"/>
            <a:chExt cx="83820" cy="91682"/>
          </a:xfrm>
        </p:grpSpPr>
        <p:cxnSp>
          <p:nvCxnSpPr>
            <p:cNvPr id="52" name="Straight Connector 51">
              <a:extLst>
                <a:ext uri="{FF2B5EF4-FFF2-40B4-BE49-F238E27FC236}">
                  <a16:creationId xmlns:a16="http://schemas.microsoft.com/office/drawing/2014/main" id="{B6B438A4-B043-9913-923F-EC9AC88F6136}"/>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6984228C-965D-6A22-CD5B-C0F0F2B5735D}"/>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4" name="Group 53">
            <a:extLst>
              <a:ext uri="{FF2B5EF4-FFF2-40B4-BE49-F238E27FC236}">
                <a16:creationId xmlns:a16="http://schemas.microsoft.com/office/drawing/2014/main" id="{227AA9D8-7D9F-9192-F365-4B36DDC976EB}"/>
              </a:ext>
            </a:extLst>
          </p:cNvPr>
          <p:cNvGrpSpPr/>
          <p:nvPr/>
        </p:nvGrpSpPr>
        <p:grpSpPr>
          <a:xfrm flipV="1">
            <a:off x="5972266" y="3262072"/>
            <a:ext cx="83820" cy="91682"/>
            <a:chOff x="7245055" y="2460285"/>
            <a:chExt cx="83820" cy="91682"/>
          </a:xfrm>
        </p:grpSpPr>
        <p:cxnSp>
          <p:nvCxnSpPr>
            <p:cNvPr id="55" name="Straight Connector 54">
              <a:extLst>
                <a:ext uri="{FF2B5EF4-FFF2-40B4-BE49-F238E27FC236}">
                  <a16:creationId xmlns:a16="http://schemas.microsoft.com/office/drawing/2014/main" id="{9277F489-7224-0FAA-3701-B746D57010A7}"/>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606AE7B9-4906-A272-A7C6-41573FDD5B4B}"/>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7" name="Straight Arrow Connector 56">
            <a:extLst>
              <a:ext uri="{FF2B5EF4-FFF2-40B4-BE49-F238E27FC236}">
                <a16:creationId xmlns:a16="http://schemas.microsoft.com/office/drawing/2014/main" id="{04A64238-F9DB-59DD-AAD4-E7037D343961}"/>
              </a:ext>
            </a:extLst>
          </p:cNvPr>
          <p:cNvCxnSpPr>
            <a:cxnSpLocks/>
          </p:cNvCxnSpPr>
          <p:nvPr/>
        </p:nvCxnSpPr>
        <p:spPr>
          <a:xfrm>
            <a:off x="6143956" y="3037104"/>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17" name="Group 216">
            <a:extLst>
              <a:ext uri="{FF2B5EF4-FFF2-40B4-BE49-F238E27FC236}">
                <a16:creationId xmlns:a16="http://schemas.microsoft.com/office/drawing/2014/main" id="{8D2FCFE2-4DC4-C35D-5397-0DC8199D580C}"/>
              </a:ext>
            </a:extLst>
          </p:cNvPr>
          <p:cNvGrpSpPr/>
          <p:nvPr/>
        </p:nvGrpSpPr>
        <p:grpSpPr>
          <a:xfrm>
            <a:off x="4781396" y="5255253"/>
            <a:ext cx="457200" cy="457200"/>
            <a:chOff x="4781396" y="5255253"/>
            <a:chExt cx="457200" cy="457200"/>
          </a:xfrm>
        </p:grpSpPr>
        <p:sp>
          <p:nvSpPr>
            <p:cNvPr id="58" name="Flowchart: Connector 57">
              <a:extLst>
                <a:ext uri="{FF2B5EF4-FFF2-40B4-BE49-F238E27FC236}">
                  <a16:creationId xmlns:a16="http://schemas.microsoft.com/office/drawing/2014/main" id="{A7726CDD-5B0E-38B4-B752-F3FE0C35FDE5}"/>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329ADDA6-E79B-D95E-86A8-D34DF9DF4C10}"/>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0" name="Straight Connector 59">
            <a:extLst>
              <a:ext uri="{FF2B5EF4-FFF2-40B4-BE49-F238E27FC236}">
                <a16:creationId xmlns:a16="http://schemas.microsoft.com/office/drawing/2014/main" id="{A2A7A9A8-7AE0-4C1A-02E6-63FFEB479531}"/>
              </a:ext>
            </a:extLst>
          </p:cNvPr>
          <p:cNvCxnSpPr/>
          <p:nvPr/>
        </p:nvCxnSpPr>
        <p:spPr>
          <a:xfrm>
            <a:off x="3614015" y="6172200"/>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2ED0CB91-5E0F-5DC6-C0FD-AD5233E09435}"/>
              </a:ext>
            </a:extLst>
          </p:cNvPr>
          <p:cNvCxnSpPr/>
          <p:nvPr/>
        </p:nvCxnSpPr>
        <p:spPr>
          <a:xfrm>
            <a:off x="3619603" y="571754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B68303A-DD67-493A-958F-77DF43BA5780}"/>
              </a:ext>
            </a:extLst>
          </p:cNvPr>
          <p:cNvCxnSpPr/>
          <p:nvPr/>
        </p:nvCxnSpPr>
        <p:spPr>
          <a:xfrm>
            <a:off x="8182967" y="57150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07CDDBF9-C456-A6F4-1D3C-C4194F8BC1ED}"/>
              </a:ext>
            </a:extLst>
          </p:cNvPr>
          <p:cNvCxnSpPr>
            <a:cxnSpLocks/>
          </p:cNvCxnSpPr>
          <p:nvPr/>
        </p:nvCxnSpPr>
        <p:spPr>
          <a:xfrm>
            <a:off x="6252066" y="3811054"/>
            <a:ext cx="1160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D909DD73-0EE5-1A2E-7061-F5480CC9C689}"/>
              </a:ext>
            </a:extLst>
          </p:cNvPr>
          <p:cNvCxnSpPr>
            <a:cxnSpLocks/>
          </p:cNvCxnSpPr>
          <p:nvPr/>
        </p:nvCxnSpPr>
        <p:spPr>
          <a:xfrm>
            <a:off x="7732337" y="2349738"/>
            <a:ext cx="466561" cy="6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5" name="Group 64">
            <a:extLst>
              <a:ext uri="{FF2B5EF4-FFF2-40B4-BE49-F238E27FC236}">
                <a16:creationId xmlns:a16="http://schemas.microsoft.com/office/drawing/2014/main" id="{C9A2C41B-D961-FC03-788D-828085823B62}"/>
              </a:ext>
            </a:extLst>
          </p:cNvPr>
          <p:cNvGrpSpPr/>
          <p:nvPr/>
        </p:nvGrpSpPr>
        <p:grpSpPr>
          <a:xfrm>
            <a:off x="7412297" y="3425135"/>
            <a:ext cx="323199" cy="454499"/>
            <a:chOff x="8936357" y="1184452"/>
            <a:chExt cx="323199" cy="454499"/>
          </a:xfrm>
        </p:grpSpPr>
        <p:sp>
          <p:nvSpPr>
            <p:cNvPr id="66" name="Rectangle 65">
              <a:extLst>
                <a:ext uri="{FF2B5EF4-FFF2-40B4-BE49-F238E27FC236}">
                  <a16:creationId xmlns:a16="http://schemas.microsoft.com/office/drawing/2014/main" id="{D7A2B8B9-90FB-14A6-8DAB-254AC85CC98B}"/>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57FEB60-2869-2F76-BA1F-DADC83540026}"/>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CE866D2-A081-0DFE-1239-26C25AAF6C3D}"/>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0" name="Straight Connector 69">
            <a:extLst>
              <a:ext uri="{FF2B5EF4-FFF2-40B4-BE49-F238E27FC236}">
                <a16:creationId xmlns:a16="http://schemas.microsoft.com/office/drawing/2014/main" id="{71528A66-A8EF-40A9-0000-ED39C3D90702}"/>
              </a:ext>
            </a:extLst>
          </p:cNvPr>
          <p:cNvCxnSpPr>
            <a:cxnSpLocks/>
          </p:cNvCxnSpPr>
          <p:nvPr/>
        </p:nvCxnSpPr>
        <p:spPr>
          <a:xfrm flipV="1">
            <a:off x="8198898" y="1549457"/>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1" name="Oval 70">
            <a:extLst>
              <a:ext uri="{FF2B5EF4-FFF2-40B4-BE49-F238E27FC236}">
                <a16:creationId xmlns:a16="http://schemas.microsoft.com/office/drawing/2014/main" id="{0FB693E5-C54B-31D3-EEFE-F6A09E71622A}"/>
              </a:ext>
            </a:extLst>
          </p:cNvPr>
          <p:cNvSpPr/>
          <p:nvPr/>
        </p:nvSpPr>
        <p:spPr>
          <a:xfrm>
            <a:off x="8107458" y="1367549"/>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1B0106B0-E7E5-5501-131F-627BBDDB796D}"/>
              </a:ext>
            </a:extLst>
          </p:cNvPr>
          <p:cNvCxnSpPr>
            <a:cxnSpLocks/>
          </p:cNvCxnSpPr>
          <p:nvPr/>
        </p:nvCxnSpPr>
        <p:spPr>
          <a:xfrm>
            <a:off x="8198897" y="2349370"/>
            <a:ext cx="457200" cy="35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56CEC903-A103-8B69-D4AD-411FCEDE084D}"/>
              </a:ext>
            </a:extLst>
          </p:cNvPr>
          <p:cNvCxnSpPr/>
          <p:nvPr/>
        </p:nvCxnSpPr>
        <p:spPr>
          <a:xfrm flipV="1">
            <a:off x="8656097" y="1354974"/>
            <a:ext cx="0" cy="10058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5" name="Flowchart: Terminator 74">
            <a:extLst>
              <a:ext uri="{FF2B5EF4-FFF2-40B4-BE49-F238E27FC236}">
                <a16:creationId xmlns:a16="http://schemas.microsoft.com/office/drawing/2014/main" id="{198088BA-199E-7983-AB5E-86F7DA63C3DC}"/>
              </a:ext>
            </a:extLst>
          </p:cNvPr>
          <p:cNvSpPr/>
          <p:nvPr/>
        </p:nvSpPr>
        <p:spPr>
          <a:xfrm rot="16200000">
            <a:off x="8198897" y="75032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224">
            <a:extLst>
              <a:ext uri="{FF2B5EF4-FFF2-40B4-BE49-F238E27FC236}">
                <a16:creationId xmlns:a16="http://schemas.microsoft.com/office/drawing/2014/main" id="{5CC8E371-3CB4-7CD6-C134-0A84B27916EF}"/>
              </a:ext>
            </a:extLst>
          </p:cNvPr>
          <p:cNvGrpSpPr/>
          <p:nvPr/>
        </p:nvGrpSpPr>
        <p:grpSpPr>
          <a:xfrm>
            <a:off x="4619632" y="3036452"/>
            <a:ext cx="602413" cy="324098"/>
            <a:chOff x="4619632" y="3036452"/>
            <a:chExt cx="602413" cy="324098"/>
          </a:xfrm>
        </p:grpSpPr>
        <p:grpSp>
          <p:nvGrpSpPr>
            <p:cNvPr id="19" name="Group 18">
              <a:extLst>
                <a:ext uri="{FF2B5EF4-FFF2-40B4-BE49-F238E27FC236}">
                  <a16:creationId xmlns:a16="http://schemas.microsoft.com/office/drawing/2014/main" id="{73248A45-C096-03E0-36FE-71A1C43D14BB}"/>
                </a:ext>
              </a:extLst>
            </p:cNvPr>
            <p:cNvGrpSpPr/>
            <p:nvPr/>
          </p:nvGrpSpPr>
          <p:grpSpPr>
            <a:xfrm>
              <a:off x="4619632" y="3036452"/>
              <a:ext cx="456404" cy="320692"/>
              <a:chOff x="6143692" y="2259083"/>
              <a:chExt cx="456404" cy="320692"/>
            </a:xfrm>
          </p:grpSpPr>
          <p:sp>
            <p:nvSpPr>
              <p:cNvPr id="20" name="Rectangle 19">
                <a:extLst>
                  <a:ext uri="{FF2B5EF4-FFF2-40B4-BE49-F238E27FC236}">
                    <a16:creationId xmlns:a16="http://schemas.microsoft.com/office/drawing/2014/main" id="{AE5D4809-FC9B-58AF-B2B0-8FE8309DFC3C}"/>
                  </a:ext>
                </a:extLst>
              </p:cNvPr>
              <p:cNvSpPr/>
              <p:nvPr/>
            </p:nvSpPr>
            <p:spPr>
              <a:xfrm>
                <a:off x="6462936" y="2259084"/>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5E0C82D-2E70-9A10-6BD6-5F88779224DF}"/>
                  </a:ext>
                </a:extLst>
              </p:cNvPr>
              <p:cNvSpPr/>
              <p:nvPr/>
            </p:nvSpPr>
            <p:spPr>
              <a:xfrm>
                <a:off x="6327402"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FFBB69C-D5FF-E977-64C6-5095926F92DF}"/>
                  </a:ext>
                </a:extLst>
              </p:cNvPr>
              <p:cNvSpPr/>
              <p:nvPr/>
            </p:nvSpPr>
            <p:spPr>
              <a:xfrm>
                <a:off x="6143692" y="2259083"/>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Connector 35">
              <a:extLst>
                <a:ext uri="{FF2B5EF4-FFF2-40B4-BE49-F238E27FC236}">
                  <a16:creationId xmlns:a16="http://schemas.microsoft.com/office/drawing/2014/main" id="{6A90649F-C5B8-BAF5-6769-7CEB199EA466}"/>
                </a:ext>
              </a:extLst>
            </p:cNvPr>
            <p:cNvCxnSpPr>
              <a:cxnSpLocks/>
            </p:cNvCxnSpPr>
            <p:nvPr/>
          </p:nvCxnSpPr>
          <p:spPr>
            <a:xfrm flipH="1">
              <a:off x="4674109" y="303860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13AF8E6C-2F66-1354-DA00-BF9E6A9E6F10}"/>
                </a:ext>
              </a:extLst>
            </p:cNvPr>
            <p:cNvCxnSpPr>
              <a:cxnSpLocks/>
            </p:cNvCxnSpPr>
            <p:nvPr/>
          </p:nvCxnSpPr>
          <p:spPr>
            <a:xfrm flipV="1">
              <a:off x="5007456" y="3036453"/>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A298AEFD-FAF7-8126-DF26-0EBB09CFF3CE}"/>
                </a:ext>
              </a:extLst>
            </p:cNvPr>
            <p:cNvGrpSpPr/>
            <p:nvPr/>
          </p:nvGrpSpPr>
          <p:grpSpPr>
            <a:xfrm>
              <a:off x="4827831" y="3036452"/>
              <a:ext cx="83820" cy="91682"/>
              <a:chOff x="7245055" y="2460285"/>
              <a:chExt cx="83820" cy="91682"/>
            </a:xfrm>
          </p:grpSpPr>
          <p:cxnSp>
            <p:nvCxnSpPr>
              <p:cNvPr id="46" name="Straight Connector 45">
                <a:extLst>
                  <a:ext uri="{FF2B5EF4-FFF2-40B4-BE49-F238E27FC236}">
                    <a16:creationId xmlns:a16="http://schemas.microsoft.com/office/drawing/2014/main" id="{9DDAFEEA-CC6D-7875-57DC-69F96E503C64}"/>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E9BFC5CB-7E3D-C352-7964-433E32E26C79}"/>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DFBF3433-97ED-CD8D-91DD-B4CC2C998FC6}"/>
                </a:ext>
              </a:extLst>
            </p:cNvPr>
            <p:cNvGrpSpPr/>
            <p:nvPr/>
          </p:nvGrpSpPr>
          <p:grpSpPr>
            <a:xfrm flipV="1">
              <a:off x="4825373" y="3268868"/>
              <a:ext cx="83820" cy="91682"/>
              <a:chOff x="7245055" y="2460285"/>
              <a:chExt cx="83820" cy="91682"/>
            </a:xfrm>
          </p:grpSpPr>
          <p:cxnSp>
            <p:nvCxnSpPr>
              <p:cNvPr id="49" name="Straight Connector 48">
                <a:extLst>
                  <a:ext uri="{FF2B5EF4-FFF2-40B4-BE49-F238E27FC236}">
                    <a16:creationId xmlns:a16="http://schemas.microsoft.com/office/drawing/2014/main" id="{85162BF8-4661-BE17-3EE3-55A5DC3043CD}"/>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0C797FFE-E917-B295-B3BE-839511A75CEA}"/>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69" name="Straight Connector 68">
              <a:extLst>
                <a:ext uri="{FF2B5EF4-FFF2-40B4-BE49-F238E27FC236}">
                  <a16:creationId xmlns:a16="http://schemas.microsoft.com/office/drawing/2014/main" id="{FD7E6259-015A-8320-54F6-51A3378D2C18}"/>
                </a:ext>
              </a:extLst>
            </p:cNvPr>
            <p:cNvCxnSpPr>
              <a:cxnSpLocks/>
            </p:cNvCxnSpPr>
            <p:nvPr/>
          </p:nvCxnSpPr>
          <p:spPr>
            <a:xfrm rot="1800000" flipV="1">
              <a:off x="5095021" y="3041110"/>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2346C3DE-713A-D92D-5481-185328AD8CEF}"/>
                </a:ext>
              </a:extLst>
            </p:cNvPr>
            <p:cNvCxnSpPr>
              <a:cxnSpLocks/>
            </p:cNvCxnSpPr>
            <p:nvPr/>
          </p:nvCxnSpPr>
          <p:spPr>
            <a:xfrm rot="-1800000" flipV="1">
              <a:off x="5134860" y="3038202"/>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27FA98E0-80F9-FA75-0E30-DBF7561A3146}"/>
                </a:ext>
              </a:extLst>
            </p:cNvPr>
            <p:cNvCxnSpPr>
              <a:cxnSpLocks/>
            </p:cNvCxnSpPr>
            <p:nvPr/>
          </p:nvCxnSpPr>
          <p:spPr>
            <a:xfrm rot="1800000" flipH="1" flipV="1">
              <a:off x="5180719" y="30381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4A106E61-6D77-DAEE-9BC4-34A72461444D}"/>
                </a:ext>
              </a:extLst>
            </p:cNvPr>
            <p:cNvCxnSpPr>
              <a:cxnSpLocks/>
            </p:cNvCxnSpPr>
            <p:nvPr/>
          </p:nvCxnSpPr>
          <p:spPr>
            <a:xfrm rot="19800000" flipH="1" flipV="1">
              <a:off x="5222045" y="3043598"/>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78" name="Straight Connector 77">
            <a:extLst>
              <a:ext uri="{FF2B5EF4-FFF2-40B4-BE49-F238E27FC236}">
                <a16:creationId xmlns:a16="http://schemas.microsoft.com/office/drawing/2014/main" id="{D06F8F99-90DE-8C7E-0ADB-D8921836F2B7}"/>
              </a:ext>
            </a:extLst>
          </p:cNvPr>
          <p:cNvCxnSpPr/>
          <p:nvPr/>
        </p:nvCxnSpPr>
        <p:spPr>
          <a:xfrm>
            <a:off x="8656097" y="2351304"/>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BDFBC40E-0728-90B7-0AFE-F0FCC8FF826C}"/>
              </a:ext>
            </a:extLst>
          </p:cNvPr>
          <p:cNvCxnSpPr/>
          <p:nvPr/>
        </p:nvCxnSpPr>
        <p:spPr>
          <a:xfrm>
            <a:off x="8656097" y="2360814"/>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0" name="Group 79">
            <a:extLst>
              <a:ext uri="{FF2B5EF4-FFF2-40B4-BE49-F238E27FC236}">
                <a16:creationId xmlns:a16="http://schemas.microsoft.com/office/drawing/2014/main" id="{8E7B9C2F-D8B4-1C46-F1AE-D4FB811AA07A}"/>
              </a:ext>
            </a:extLst>
          </p:cNvPr>
          <p:cNvGrpSpPr/>
          <p:nvPr/>
        </p:nvGrpSpPr>
        <p:grpSpPr>
          <a:xfrm>
            <a:off x="6239579" y="3036443"/>
            <a:ext cx="127024" cy="109475"/>
            <a:chOff x="7763639" y="2259074"/>
            <a:chExt cx="127024" cy="109475"/>
          </a:xfrm>
        </p:grpSpPr>
        <p:cxnSp>
          <p:nvCxnSpPr>
            <p:cNvPr id="81" name="Straight Connector 80">
              <a:extLst>
                <a:ext uri="{FF2B5EF4-FFF2-40B4-BE49-F238E27FC236}">
                  <a16:creationId xmlns:a16="http://schemas.microsoft.com/office/drawing/2014/main" id="{49191290-0D88-31AE-C4CF-A0DCB69A846A}"/>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FF7F2985-8EF5-C231-109E-319818BD3993}"/>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0F48FA67-C016-F43E-967F-AED80EADDA42}"/>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A6459385-FB4A-BE28-05D2-660E479E8CDB}"/>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85" name="Group 84">
            <a:extLst>
              <a:ext uri="{FF2B5EF4-FFF2-40B4-BE49-F238E27FC236}">
                <a16:creationId xmlns:a16="http://schemas.microsoft.com/office/drawing/2014/main" id="{BBFDA7A9-5113-346A-95DC-9BEEB81CA470}"/>
              </a:ext>
            </a:extLst>
          </p:cNvPr>
          <p:cNvGrpSpPr/>
          <p:nvPr/>
        </p:nvGrpSpPr>
        <p:grpSpPr>
          <a:xfrm rot="16200000">
            <a:off x="9886857" y="2257398"/>
            <a:ext cx="262771" cy="185927"/>
            <a:chOff x="6394314" y="3265933"/>
            <a:chExt cx="262771" cy="185927"/>
          </a:xfrm>
        </p:grpSpPr>
        <p:sp>
          <p:nvSpPr>
            <p:cNvPr id="86" name="Flowchart: Connector 85">
              <a:extLst>
                <a:ext uri="{FF2B5EF4-FFF2-40B4-BE49-F238E27FC236}">
                  <a16:creationId xmlns:a16="http://schemas.microsoft.com/office/drawing/2014/main" id="{3EDB7BCA-9D41-A905-D12D-85B4765FCD51}"/>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494C823F-395B-1638-D7CF-A8B92CA2381D}"/>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47D7C466-B6BE-12C4-05A7-E98E9DE663BB}"/>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89" name="Straight Arrow Connector 88">
            <a:extLst>
              <a:ext uri="{FF2B5EF4-FFF2-40B4-BE49-F238E27FC236}">
                <a16:creationId xmlns:a16="http://schemas.microsoft.com/office/drawing/2014/main" id="{E9CB1625-3BCC-221F-F0A7-B00E4D3C2250}"/>
              </a:ext>
            </a:extLst>
          </p:cNvPr>
          <p:cNvCxnSpPr>
            <a:cxnSpLocks/>
          </p:cNvCxnSpPr>
          <p:nvPr/>
        </p:nvCxnSpPr>
        <p:spPr>
          <a:xfrm>
            <a:off x="7415456"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9118E354-9A7C-0922-A307-A86D1F34B4C3}"/>
              </a:ext>
            </a:extLst>
          </p:cNvPr>
          <p:cNvCxnSpPr/>
          <p:nvPr/>
        </p:nvCxnSpPr>
        <p:spPr>
          <a:xfrm>
            <a:off x="9339790" y="2353098"/>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1" name="Group 90">
            <a:extLst>
              <a:ext uri="{FF2B5EF4-FFF2-40B4-BE49-F238E27FC236}">
                <a16:creationId xmlns:a16="http://schemas.microsoft.com/office/drawing/2014/main" id="{D2C9AC89-D2FD-53DC-6D20-DF136B79F491}"/>
              </a:ext>
            </a:extLst>
          </p:cNvPr>
          <p:cNvGrpSpPr/>
          <p:nvPr/>
        </p:nvGrpSpPr>
        <p:grpSpPr>
          <a:xfrm rot="5400000">
            <a:off x="7613438" y="3909814"/>
            <a:ext cx="127024" cy="109475"/>
            <a:chOff x="6771481" y="2413164"/>
            <a:chExt cx="127024" cy="109475"/>
          </a:xfrm>
        </p:grpSpPr>
        <p:cxnSp>
          <p:nvCxnSpPr>
            <p:cNvPr id="92" name="Straight Connector 91">
              <a:extLst>
                <a:ext uri="{FF2B5EF4-FFF2-40B4-BE49-F238E27FC236}">
                  <a16:creationId xmlns:a16="http://schemas.microsoft.com/office/drawing/2014/main" id="{49058ACE-768C-BA27-AEBE-B9E1490241BF}"/>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632E5947-F1CF-6D16-777F-62E1514D2D6A}"/>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6CEA5C10-6EC3-CAA9-6EEC-A5717D2D92E9}"/>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77C543E4-220B-C46F-320A-DB00BBF94275}"/>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96" name="Straight Connector 95">
            <a:extLst>
              <a:ext uri="{FF2B5EF4-FFF2-40B4-BE49-F238E27FC236}">
                <a16:creationId xmlns:a16="http://schemas.microsoft.com/office/drawing/2014/main" id="{3C5EAAFC-F346-3492-4598-9C893E551660}"/>
              </a:ext>
            </a:extLst>
          </p:cNvPr>
          <p:cNvCxnSpPr>
            <a:cxnSpLocks/>
          </p:cNvCxnSpPr>
          <p:nvPr/>
        </p:nvCxnSpPr>
        <p:spPr>
          <a:xfrm rot="16200000" flipH="1">
            <a:off x="7625852"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67F1A45B-1643-6646-FF3D-29EA4915EFF9}"/>
              </a:ext>
            </a:extLst>
          </p:cNvPr>
          <p:cNvCxnSpPr/>
          <p:nvPr/>
        </p:nvCxnSpPr>
        <p:spPr>
          <a:xfrm>
            <a:off x="9334710" y="2348125"/>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8E1F5759-1C5A-8110-4533-183DE2918FE8}"/>
              </a:ext>
            </a:extLst>
          </p:cNvPr>
          <p:cNvCxnSpPr>
            <a:cxnSpLocks/>
          </p:cNvCxnSpPr>
          <p:nvPr/>
        </p:nvCxnSpPr>
        <p:spPr>
          <a:xfrm flipV="1">
            <a:off x="8141810" y="1403803"/>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99" name="Group 98">
            <a:extLst>
              <a:ext uri="{FF2B5EF4-FFF2-40B4-BE49-F238E27FC236}">
                <a16:creationId xmlns:a16="http://schemas.microsoft.com/office/drawing/2014/main" id="{9B7D1F9D-2045-ABD4-6BCB-AFE89C113144}"/>
              </a:ext>
            </a:extLst>
          </p:cNvPr>
          <p:cNvGrpSpPr/>
          <p:nvPr/>
        </p:nvGrpSpPr>
        <p:grpSpPr>
          <a:xfrm rot="5400000">
            <a:off x="10080337" y="2303554"/>
            <a:ext cx="137160" cy="91682"/>
            <a:chOff x="6835130" y="818649"/>
            <a:chExt cx="137160" cy="91682"/>
          </a:xfrm>
        </p:grpSpPr>
        <p:grpSp>
          <p:nvGrpSpPr>
            <p:cNvPr id="100" name="Group 99">
              <a:extLst>
                <a:ext uri="{FF2B5EF4-FFF2-40B4-BE49-F238E27FC236}">
                  <a16:creationId xmlns:a16="http://schemas.microsoft.com/office/drawing/2014/main" id="{8B03B1E5-1382-7F25-9AA9-DF6F250E5827}"/>
                </a:ext>
              </a:extLst>
            </p:cNvPr>
            <p:cNvGrpSpPr/>
            <p:nvPr/>
          </p:nvGrpSpPr>
          <p:grpSpPr>
            <a:xfrm flipV="1">
              <a:off x="6862666" y="818649"/>
              <a:ext cx="83820" cy="91682"/>
              <a:chOff x="7245055" y="2460285"/>
              <a:chExt cx="83820" cy="91682"/>
            </a:xfrm>
          </p:grpSpPr>
          <p:cxnSp>
            <p:nvCxnSpPr>
              <p:cNvPr id="102" name="Straight Connector 101">
                <a:extLst>
                  <a:ext uri="{FF2B5EF4-FFF2-40B4-BE49-F238E27FC236}">
                    <a16:creationId xmlns:a16="http://schemas.microsoft.com/office/drawing/2014/main" id="{04BC6505-07D1-0BAC-972C-4EA92ADA1C72}"/>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2D70579A-4924-A766-BFA1-9FF4A1015416}"/>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1" name="Straight Connector 100">
              <a:extLst>
                <a:ext uri="{FF2B5EF4-FFF2-40B4-BE49-F238E27FC236}">
                  <a16:creationId xmlns:a16="http://schemas.microsoft.com/office/drawing/2014/main" id="{273CCA9A-2E32-1A13-26FE-2A14C31C94AF}"/>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4" name="Straight Connector 103">
            <a:extLst>
              <a:ext uri="{FF2B5EF4-FFF2-40B4-BE49-F238E27FC236}">
                <a16:creationId xmlns:a16="http://schemas.microsoft.com/office/drawing/2014/main" id="{EEEDCFDC-40D8-B45C-EC02-897D21D06D6D}"/>
              </a:ext>
            </a:extLst>
          </p:cNvPr>
          <p:cNvCxnSpPr>
            <a:cxnSpLocks/>
          </p:cNvCxnSpPr>
          <p:nvPr/>
        </p:nvCxnSpPr>
        <p:spPr>
          <a:xfrm flipV="1">
            <a:off x="7732337" y="3804697"/>
            <a:ext cx="923760" cy="25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F16213EF-9D38-9717-63C3-D45E12A5896C}"/>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6" name="Isosceles Triangle 105">
            <a:extLst>
              <a:ext uri="{FF2B5EF4-FFF2-40B4-BE49-F238E27FC236}">
                <a16:creationId xmlns:a16="http://schemas.microsoft.com/office/drawing/2014/main" id="{A8B10CA6-9C09-9B62-7A2C-8084C1703981}"/>
              </a:ext>
            </a:extLst>
          </p:cNvPr>
          <p:cNvSpPr/>
          <p:nvPr/>
        </p:nvSpPr>
        <p:spPr>
          <a:xfrm rot="10800000">
            <a:off x="8631135"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7" name="Group 106">
            <a:extLst>
              <a:ext uri="{FF2B5EF4-FFF2-40B4-BE49-F238E27FC236}">
                <a16:creationId xmlns:a16="http://schemas.microsoft.com/office/drawing/2014/main" id="{08DDADD3-E163-1A8E-072F-490300689E67}"/>
              </a:ext>
            </a:extLst>
          </p:cNvPr>
          <p:cNvGrpSpPr>
            <a:grpSpLocks noChangeAspect="1"/>
          </p:cNvGrpSpPr>
          <p:nvPr/>
        </p:nvGrpSpPr>
        <p:grpSpPr>
          <a:xfrm>
            <a:off x="7463402" y="3760755"/>
            <a:ext cx="211835" cy="100584"/>
            <a:chOff x="4799446" y="1748790"/>
            <a:chExt cx="509111" cy="262782"/>
          </a:xfrm>
        </p:grpSpPr>
        <p:grpSp>
          <p:nvGrpSpPr>
            <p:cNvPr id="108" name="Group 107">
              <a:extLst>
                <a:ext uri="{FF2B5EF4-FFF2-40B4-BE49-F238E27FC236}">
                  <a16:creationId xmlns:a16="http://schemas.microsoft.com/office/drawing/2014/main" id="{92D853D9-342B-3279-D651-6671A9096D70}"/>
                </a:ext>
              </a:extLst>
            </p:cNvPr>
            <p:cNvGrpSpPr/>
            <p:nvPr/>
          </p:nvGrpSpPr>
          <p:grpSpPr>
            <a:xfrm rot="16200000">
              <a:off x="4761024" y="1787212"/>
              <a:ext cx="262771" cy="185927"/>
              <a:chOff x="6394314" y="3265933"/>
              <a:chExt cx="262771" cy="185927"/>
            </a:xfrm>
          </p:grpSpPr>
          <p:sp>
            <p:nvSpPr>
              <p:cNvPr id="114" name="Flowchart: Connector 113">
                <a:extLst>
                  <a:ext uri="{FF2B5EF4-FFF2-40B4-BE49-F238E27FC236}">
                    <a16:creationId xmlns:a16="http://schemas.microsoft.com/office/drawing/2014/main" id="{46145E3F-0E1B-B4B5-A0A5-4C2C24ED8B72}"/>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a:extLst>
                  <a:ext uri="{FF2B5EF4-FFF2-40B4-BE49-F238E27FC236}">
                    <a16:creationId xmlns:a16="http://schemas.microsoft.com/office/drawing/2014/main" id="{11C2D4F2-6D66-E9F2-373F-EDE9B36186CF}"/>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D39842C4-6DA3-0317-A37B-3E55B219C1BD}"/>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a:extLst>
                <a:ext uri="{FF2B5EF4-FFF2-40B4-BE49-F238E27FC236}">
                  <a16:creationId xmlns:a16="http://schemas.microsoft.com/office/drawing/2014/main" id="{B5A0BCCF-02CA-E4D8-6734-5D87B47DC12F}"/>
                </a:ext>
              </a:extLst>
            </p:cNvPr>
            <p:cNvGrpSpPr/>
            <p:nvPr/>
          </p:nvGrpSpPr>
          <p:grpSpPr>
            <a:xfrm rot="5400000">
              <a:off x="5084208" y="1787223"/>
              <a:ext cx="262771" cy="185927"/>
              <a:chOff x="6394314" y="3265933"/>
              <a:chExt cx="262771" cy="185927"/>
            </a:xfrm>
          </p:grpSpPr>
          <p:sp>
            <p:nvSpPr>
              <p:cNvPr id="111" name="Flowchart: Connector 110">
                <a:extLst>
                  <a:ext uri="{FF2B5EF4-FFF2-40B4-BE49-F238E27FC236}">
                    <a16:creationId xmlns:a16="http://schemas.microsoft.com/office/drawing/2014/main" id="{30E216D0-425C-C9FD-C838-569BF01D3555}"/>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a:extLst>
                  <a:ext uri="{FF2B5EF4-FFF2-40B4-BE49-F238E27FC236}">
                    <a16:creationId xmlns:a16="http://schemas.microsoft.com/office/drawing/2014/main" id="{C9607B7F-EE75-9AD6-7A1A-989959C33BC1}"/>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CEE969FA-18D5-8CCE-4B07-6D53D54D1744}"/>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0" name="Straight Connector 109">
              <a:extLst>
                <a:ext uri="{FF2B5EF4-FFF2-40B4-BE49-F238E27FC236}">
                  <a16:creationId xmlns:a16="http://schemas.microsoft.com/office/drawing/2014/main" id="{AC55346A-C0B4-EDC4-DAD2-2E7AB9F6995B}"/>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grpSp>
        <p:nvGrpSpPr>
          <p:cNvPr id="117" name="Group 116">
            <a:extLst>
              <a:ext uri="{FF2B5EF4-FFF2-40B4-BE49-F238E27FC236}">
                <a16:creationId xmlns:a16="http://schemas.microsoft.com/office/drawing/2014/main" id="{6D2775C4-34B3-E28A-86E6-B4484D104195}"/>
              </a:ext>
            </a:extLst>
          </p:cNvPr>
          <p:cNvGrpSpPr/>
          <p:nvPr/>
        </p:nvGrpSpPr>
        <p:grpSpPr>
          <a:xfrm>
            <a:off x="8546905" y="4100340"/>
            <a:ext cx="329268" cy="308216"/>
            <a:chOff x="2969889" y="2912183"/>
            <a:chExt cx="329268" cy="308216"/>
          </a:xfrm>
        </p:grpSpPr>
        <p:grpSp>
          <p:nvGrpSpPr>
            <p:cNvPr id="118" name="Group 117">
              <a:extLst>
                <a:ext uri="{FF2B5EF4-FFF2-40B4-BE49-F238E27FC236}">
                  <a16:creationId xmlns:a16="http://schemas.microsoft.com/office/drawing/2014/main" id="{A6395BFB-0083-670F-E2A8-531320456986}"/>
                </a:ext>
              </a:extLst>
            </p:cNvPr>
            <p:cNvGrpSpPr/>
            <p:nvPr/>
          </p:nvGrpSpPr>
          <p:grpSpPr>
            <a:xfrm>
              <a:off x="2969889" y="2912183"/>
              <a:ext cx="235775" cy="308216"/>
              <a:chOff x="2969889" y="2912183"/>
              <a:chExt cx="235775" cy="308216"/>
            </a:xfrm>
          </p:grpSpPr>
          <p:grpSp>
            <p:nvGrpSpPr>
              <p:cNvPr id="123" name="Group 122">
                <a:extLst>
                  <a:ext uri="{FF2B5EF4-FFF2-40B4-BE49-F238E27FC236}">
                    <a16:creationId xmlns:a16="http://schemas.microsoft.com/office/drawing/2014/main" id="{C5622008-1515-4368-A4BA-61698FAF14BB}"/>
                  </a:ext>
                </a:extLst>
              </p:cNvPr>
              <p:cNvGrpSpPr/>
              <p:nvPr/>
            </p:nvGrpSpPr>
            <p:grpSpPr>
              <a:xfrm>
                <a:off x="2969889" y="2990841"/>
                <a:ext cx="228600" cy="229558"/>
                <a:chOff x="2969889" y="2990841"/>
                <a:chExt cx="228600" cy="229558"/>
              </a:xfrm>
            </p:grpSpPr>
            <p:cxnSp>
              <p:nvCxnSpPr>
                <p:cNvPr id="126" name="Straight Connector 125">
                  <a:extLst>
                    <a:ext uri="{FF2B5EF4-FFF2-40B4-BE49-F238E27FC236}">
                      <a16:creationId xmlns:a16="http://schemas.microsoft.com/office/drawing/2014/main" id="{F488A679-21E0-BA93-C654-FA7729A6AE1A}"/>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6B35A076-4449-A02A-713E-B45E2CF8A9B7}"/>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72D4912A-8150-493A-8564-5111BD1EE755}"/>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8B9BCDF0-FC80-2653-23B8-B5FFAE801A7F}"/>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24" name="Straight Connector 123">
                <a:extLst>
                  <a:ext uri="{FF2B5EF4-FFF2-40B4-BE49-F238E27FC236}">
                    <a16:creationId xmlns:a16="http://schemas.microsoft.com/office/drawing/2014/main" id="{471FF627-5874-1E8C-E4DD-77BC921B5341}"/>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E9299004-3794-AFC3-FC1E-610AAC66499C}"/>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9" name="Straight Connector 118">
              <a:extLst>
                <a:ext uri="{FF2B5EF4-FFF2-40B4-BE49-F238E27FC236}">
                  <a16:creationId xmlns:a16="http://schemas.microsoft.com/office/drawing/2014/main" id="{B7EFC716-37AA-DD81-B697-5F51E38B9E83}"/>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E9E94BB1-42D5-BCCF-460D-337CD679C4D7}"/>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79953FA3-5D4D-7462-4280-44C171B60FA1}"/>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9D0E756C-5C59-8577-1E52-6F476B44B7E3}"/>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0" name="Straight Connector 129">
            <a:extLst>
              <a:ext uri="{FF2B5EF4-FFF2-40B4-BE49-F238E27FC236}">
                <a16:creationId xmlns:a16="http://schemas.microsoft.com/office/drawing/2014/main" id="{E2934128-58BE-61FF-191D-567D1578B4E0}"/>
              </a:ext>
            </a:extLst>
          </p:cNvPr>
          <p:cNvCxnSpPr>
            <a:cxnSpLocks/>
          </p:cNvCxnSpPr>
          <p:nvPr/>
        </p:nvCxnSpPr>
        <p:spPr>
          <a:xfrm>
            <a:off x="7412297"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1" name="Group 130">
            <a:extLst>
              <a:ext uri="{FF2B5EF4-FFF2-40B4-BE49-F238E27FC236}">
                <a16:creationId xmlns:a16="http://schemas.microsoft.com/office/drawing/2014/main" id="{3CCAF66A-7039-BC1C-17FC-FE6B2766A556}"/>
              </a:ext>
            </a:extLst>
          </p:cNvPr>
          <p:cNvGrpSpPr/>
          <p:nvPr/>
        </p:nvGrpSpPr>
        <p:grpSpPr>
          <a:xfrm>
            <a:off x="6715806" y="4081834"/>
            <a:ext cx="329268" cy="308216"/>
            <a:chOff x="2969889" y="2912183"/>
            <a:chExt cx="329268" cy="308216"/>
          </a:xfrm>
        </p:grpSpPr>
        <p:grpSp>
          <p:nvGrpSpPr>
            <p:cNvPr id="132" name="Group 131">
              <a:extLst>
                <a:ext uri="{FF2B5EF4-FFF2-40B4-BE49-F238E27FC236}">
                  <a16:creationId xmlns:a16="http://schemas.microsoft.com/office/drawing/2014/main" id="{4A718D75-44C2-599D-0225-D1DDE412EFA5}"/>
                </a:ext>
              </a:extLst>
            </p:cNvPr>
            <p:cNvGrpSpPr/>
            <p:nvPr/>
          </p:nvGrpSpPr>
          <p:grpSpPr>
            <a:xfrm>
              <a:off x="2969889" y="2912183"/>
              <a:ext cx="235775" cy="308216"/>
              <a:chOff x="2969889" y="2912183"/>
              <a:chExt cx="235775" cy="308216"/>
            </a:xfrm>
          </p:grpSpPr>
          <p:grpSp>
            <p:nvGrpSpPr>
              <p:cNvPr id="137" name="Group 136">
                <a:extLst>
                  <a:ext uri="{FF2B5EF4-FFF2-40B4-BE49-F238E27FC236}">
                    <a16:creationId xmlns:a16="http://schemas.microsoft.com/office/drawing/2014/main" id="{42BF0989-2696-426F-5170-4EF186DE71F4}"/>
                  </a:ext>
                </a:extLst>
              </p:cNvPr>
              <p:cNvGrpSpPr/>
              <p:nvPr/>
            </p:nvGrpSpPr>
            <p:grpSpPr>
              <a:xfrm>
                <a:off x="2969889" y="2990841"/>
                <a:ext cx="228600" cy="229558"/>
                <a:chOff x="2969889" y="2990841"/>
                <a:chExt cx="228600" cy="229558"/>
              </a:xfrm>
            </p:grpSpPr>
            <p:cxnSp>
              <p:nvCxnSpPr>
                <p:cNvPr id="140" name="Straight Connector 139">
                  <a:extLst>
                    <a:ext uri="{FF2B5EF4-FFF2-40B4-BE49-F238E27FC236}">
                      <a16:creationId xmlns:a16="http://schemas.microsoft.com/office/drawing/2014/main" id="{4C8246E8-F7E0-C7C5-436D-754C1857F3B5}"/>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00CCDA55-E9A0-6A24-6929-E0E8BC043B03}"/>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1D8B4713-D1C4-E2EA-117E-D9845B66DBAB}"/>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683732A6-A32C-C889-823A-6DBEF383B1AF}"/>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8" name="Straight Connector 137">
                <a:extLst>
                  <a:ext uri="{FF2B5EF4-FFF2-40B4-BE49-F238E27FC236}">
                    <a16:creationId xmlns:a16="http://schemas.microsoft.com/office/drawing/2014/main" id="{7A2D37F5-32A7-903E-E389-CD16C259D803}"/>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020F94B9-E3E9-8E7E-126D-5578F0EF94F0}"/>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3" name="Straight Connector 132">
              <a:extLst>
                <a:ext uri="{FF2B5EF4-FFF2-40B4-BE49-F238E27FC236}">
                  <a16:creationId xmlns:a16="http://schemas.microsoft.com/office/drawing/2014/main" id="{6CC2EAF2-204A-28C3-DAFA-4D69B1D65C4A}"/>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EFD2095C-1C04-246F-EB97-821E5440FF62}"/>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9CF3B2D3-76CD-FC9E-8871-41D3D5840EDD}"/>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CF8346C2-09C4-F36A-7E87-30B092E12ADD}"/>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44" name="Straight Connector 143">
            <a:extLst>
              <a:ext uri="{FF2B5EF4-FFF2-40B4-BE49-F238E27FC236}">
                <a16:creationId xmlns:a16="http://schemas.microsoft.com/office/drawing/2014/main" id="{420600C0-ED59-FD39-2BE2-E91FE9F72174}"/>
              </a:ext>
            </a:extLst>
          </p:cNvPr>
          <p:cNvCxnSpPr>
            <a:cxnSpLocks/>
          </p:cNvCxnSpPr>
          <p:nvPr/>
        </p:nvCxnSpPr>
        <p:spPr>
          <a:xfrm>
            <a:off x="7680252"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5" name="Group 144">
            <a:extLst>
              <a:ext uri="{FF2B5EF4-FFF2-40B4-BE49-F238E27FC236}">
                <a16:creationId xmlns:a16="http://schemas.microsoft.com/office/drawing/2014/main" id="{B81764D2-395F-8E79-88DA-D267640EEF6A}"/>
              </a:ext>
            </a:extLst>
          </p:cNvPr>
          <p:cNvGrpSpPr/>
          <p:nvPr/>
        </p:nvGrpSpPr>
        <p:grpSpPr>
          <a:xfrm>
            <a:off x="7412297" y="1959281"/>
            <a:ext cx="325487" cy="600119"/>
            <a:chOff x="8936357" y="1184452"/>
            <a:chExt cx="325487" cy="600119"/>
          </a:xfrm>
        </p:grpSpPr>
        <p:grpSp>
          <p:nvGrpSpPr>
            <p:cNvPr id="146" name="Group 145">
              <a:extLst>
                <a:ext uri="{FF2B5EF4-FFF2-40B4-BE49-F238E27FC236}">
                  <a16:creationId xmlns:a16="http://schemas.microsoft.com/office/drawing/2014/main" id="{57DDA3BA-BBD6-6C48-B7FE-E9F3B2124566}"/>
                </a:ext>
              </a:extLst>
            </p:cNvPr>
            <p:cNvGrpSpPr/>
            <p:nvPr/>
          </p:nvGrpSpPr>
          <p:grpSpPr>
            <a:xfrm>
              <a:off x="8936357" y="1184452"/>
              <a:ext cx="323199" cy="454499"/>
              <a:chOff x="8936357" y="1184452"/>
              <a:chExt cx="323199" cy="454499"/>
            </a:xfrm>
          </p:grpSpPr>
          <p:sp>
            <p:nvSpPr>
              <p:cNvPr id="166" name="Rectangle 165">
                <a:extLst>
                  <a:ext uri="{FF2B5EF4-FFF2-40B4-BE49-F238E27FC236}">
                    <a16:creationId xmlns:a16="http://schemas.microsoft.com/office/drawing/2014/main" id="{E6371044-556F-5776-7B03-6B5677B2B0EE}"/>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356E4F37-8EBC-4CFD-72E3-C29FB2045038}"/>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E8854841-2270-E3E4-FB28-3A9C73324191}"/>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7" name="Straight Arrow Connector 146">
              <a:extLst>
                <a:ext uri="{FF2B5EF4-FFF2-40B4-BE49-F238E27FC236}">
                  <a16:creationId xmlns:a16="http://schemas.microsoft.com/office/drawing/2014/main" id="{A002E104-CEFE-0617-5D58-3E1C967A6DF2}"/>
                </a:ext>
              </a:extLst>
            </p:cNvPr>
            <p:cNvCxnSpPr>
              <a:cxnSpLocks/>
            </p:cNvCxnSpPr>
            <p:nvPr/>
          </p:nvCxnSpPr>
          <p:spPr>
            <a:xfrm>
              <a:off x="8939516" y="1434837"/>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D514AA16-A363-DB2F-6323-1A9C804EE8B5}"/>
                </a:ext>
              </a:extLst>
            </p:cNvPr>
            <p:cNvCxnSpPr>
              <a:cxnSpLocks/>
            </p:cNvCxnSpPr>
            <p:nvPr/>
          </p:nvCxnSpPr>
          <p:spPr>
            <a:xfrm rot="16200000" flipH="1">
              <a:off x="9149911" y="119319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9" name="Group 148">
              <a:extLst>
                <a:ext uri="{FF2B5EF4-FFF2-40B4-BE49-F238E27FC236}">
                  <a16:creationId xmlns:a16="http://schemas.microsoft.com/office/drawing/2014/main" id="{A39169E7-C8E0-2B59-D9C0-967330B0C680}"/>
                </a:ext>
              </a:extLst>
            </p:cNvPr>
            <p:cNvGrpSpPr/>
            <p:nvPr/>
          </p:nvGrpSpPr>
          <p:grpSpPr>
            <a:xfrm rot="5400000">
              <a:off x="9143595" y="1666321"/>
              <a:ext cx="127024" cy="109475"/>
              <a:chOff x="6771481" y="2413164"/>
              <a:chExt cx="127024" cy="109475"/>
            </a:xfrm>
          </p:grpSpPr>
          <p:cxnSp>
            <p:nvCxnSpPr>
              <p:cNvPr id="162" name="Straight Connector 161">
                <a:extLst>
                  <a:ext uri="{FF2B5EF4-FFF2-40B4-BE49-F238E27FC236}">
                    <a16:creationId xmlns:a16="http://schemas.microsoft.com/office/drawing/2014/main" id="{D4828BED-A419-D7FA-362D-57C0BC6E4D8F}"/>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ADC2CA24-8709-0998-7D12-C6AEC3C50F24}"/>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78506B54-F0C5-CD89-3AEB-FD4A9E4147E3}"/>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AECE8DC0-250E-BC1E-239F-76DC40AB1025}"/>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150" name="Group 149">
              <a:extLst>
                <a:ext uri="{FF2B5EF4-FFF2-40B4-BE49-F238E27FC236}">
                  <a16:creationId xmlns:a16="http://schemas.microsoft.com/office/drawing/2014/main" id="{4F59ACC4-2C45-65AE-E07F-509E642F8325}"/>
                </a:ext>
              </a:extLst>
            </p:cNvPr>
            <p:cNvGrpSpPr>
              <a:grpSpLocks noChangeAspect="1"/>
            </p:cNvGrpSpPr>
            <p:nvPr/>
          </p:nvGrpSpPr>
          <p:grpSpPr>
            <a:xfrm>
              <a:off x="8987792" y="1520346"/>
              <a:ext cx="211835" cy="100584"/>
              <a:chOff x="4799448" y="1748790"/>
              <a:chExt cx="509111" cy="262784"/>
            </a:xfrm>
          </p:grpSpPr>
          <p:grpSp>
            <p:nvGrpSpPr>
              <p:cNvPr id="153" name="Group 152">
                <a:extLst>
                  <a:ext uri="{FF2B5EF4-FFF2-40B4-BE49-F238E27FC236}">
                    <a16:creationId xmlns:a16="http://schemas.microsoft.com/office/drawing/2014/main" id="{536E8713-1B3E-22E0-4462-2D3024048286}"/>
                  </a:ext>
                </a:extLst>
              </p:cNvPr>
              <p:cNvGrpSpPr/>
              <p:nvPr/>
            </p:nvGrpSpPr>
            <p:grpSpPr>
              <a:xfrm rot="16200000">
                <a:off x="4761026" y="1787212"/>
                <a:ext cx="262771" cy="185927"/>
                <a:chOff x="6394314" y="3265933"/>
                <a:chExt cx="262771" cy="185927"/>
              </a:xfrm>
            </p:grpSpPr>
            <p:sp>
              <p:nvSpPr>
                <p:cNvPr id="159" name="Flowchart: Connector 158">
                  <a:extLst>
                    <a:ext uri="{FF2B5EF4-FFF2-40B4-BE49-F238E27FC236}">
                      <a16:creationId xmlns:a16="http://schemas.microsoft.com/office/drawing/2014/main" id="{81E3045C-62BF-E905-A1DA-126611FF43D5}"/>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725812BA-8CDE-0338-D0D4-699A6B94A5B5}"/>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53631D0C-950E-C90A-D816-2B8CAC84AF14}"/>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4" name="Group 153">
                <a:extLst>
                  <a:ext uri="{FF2B5EF4-FFF2-40B4-BE49-F238E27FC236}">
                    <a16:creationId xmlns:a16="http://schemas.microsoft.com/office/drawing/2014/main" id="{C18702D2-DC38-C34C-FA49-4CE258B6ED2E}"/>
                  </a:ext>
                </a:extLst>
              </p:cNvPr>
              <p:cNvGrpSpPr/>
              <p:nvPr/>
            </p:nvGrpSpPr>
            <p:grpSpPr>
              <a:xfrm rot="5400000">
                <a:off x="5084210" y="1787225"/>
                <a:ext cx="262771" cy="185927"/>
                <a:chOff x="6394314" y="3265933"/>
                <a:chExt cx="262771" cy="185927"/>
              </a:xfrm>
            </p:grpSpPr>
            <p:sp>
              <p:nvSpPr>
                <p:cNvPr id="156" name="Flowchart: Connector 155">
                  <a:extLst>
                    <a:ext uri="{FF2B5EF4-FFF2-40B4-BE49-F238E27FC236}">
                      <a16:creationId xmlns:a16="http://schemas.microsoft.com/office/drawing/2014/main" id="{1F237D2C-F6F4-BCAF-542E-4B9380811EFF}"/>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5956268B-A4F7-9DB2-633F-638CA5D132BC}"/>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303847BB-22E8-AA04-966A-B1708FEE815A}"/>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55" name="Straight Connector 154">
                <a:extLst>
                  <a:ext uri="{FF2B5EF4-FFF2-40B4-BE49-F238E27FC236}">
                    <a16:creationId xmlns:a16="http://schemas.microsoft.com/office/drawing/2014/main" id="{08A945E8-98B6-B6A3-5409-DA4E75AFA5AF}"/>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151" name="Straight Connector 150">
              <a:extLst>
                <a:ext uri="{FF2B5EF4-FFF2-40B4-BE49-F238E27FC236}">
                  <a16:creationId xmlns:a16="http://schemas.microsoft.com/office/drawing/2014/main" id="{AF06E441-DD63-E8FB-63BD-1097832455D4}"/>
                </a:ext>
              </a:extLst>
            </p:cNvPr>
            <p:cNvCxnSpPr>
              <a:cxnSpLocks/>
            </p:cNvCxnSpPr>
            <p:nvPr/>
          </p:nvCxnSpPr>
          <p:spPr>
            <a:xfrm>
              <a:off x="8936357" y="157102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B333EC27-99AD-2D83-D71B-88018EBD2D41}"/>
                </a:ext>
              </a:extLst>
            </p:cNvPr>
            <p:cNvCxnSpPr>
              <a:cxnSpLocks/>
            </p:cNvCxnSpPr>
            <p:nvPr/>
          </p:nvCxnSpPr>
          <p:spPr>
            <a:xfrm>
              <a:off x="9204312" y="1572928"/>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69" name="Straight Connector 168">
            <a:extLst>
              <a:ext uri="{FF2B5EF4-FFF2-40B4-BE49-F238E27FC236}">
                <a16:creationId xmlns:a16="http://schemas.microsoft.com/office/drawing/2014/main" id="{51ABF2C8-637E-4694-9C07-D981CED02467}"/>
              </a:ext>
            </a:extLst>
          </p:cNvPr>
          <p:cNvCxnSpPr/>
          <p:nvPr/>
        </p:nvCxnSpPr>
        <p:spPr>
          <a:xfrm>
            <a:off x="6828312" y="3808507"/>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E6063302-F939-D450-4843-317FA11814C5}"/>
              </a:ext>
            </a:extLst>
          </p:cNvPr>
          <p:cNvCxnSpPr/>
          <p:nvPr/>
        </p:nvCxnSpPr>
        <p:spPr>
          <a:xfrm>
            <a:off x="6828312" y="4382517"/>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D02EF3B2-AD16-627C-D9C8-EE5E3A34ADF7}"/>
              </a:ext>
            </a:extLst>
          </p:cNvPr>
          <p:cNvCxnSpPr/>
          <p:nvPr/>
        </p:nvCxnSpPr>
        <p:spPr>
          <a:xfrm flipH="1">
            <a:off x="6835424" y="4865250"/>
            <a:ext cx="25114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0730E6CE-E8EB-CF00-D1CA-0A40DAC1C775}"/>
              </a:ext>
            </a:extLst>
          </p:cNvPr>
          <p:cNvCxnSpPr/>
          <p:nvPr/>
        </p:nvCxnSpPr>
        <p:spPr>
          <a:xfrm flipV="1">
            <a:off x="8668452" y="4408556"/>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93A6AABF-6199-EDDA-DAA9-1A7A758FF849}"/>
              </a:ext>
            </a:extLst>
          </p:cNvPr>
          <p:cNvCxnSpPr>
            <a:cxnSpLocks/>
          </p:cNvCxnSpPr>
          <p:nvPr/>
        </p:nvCxnSpPr>
        <p:spPr>
          <a:xfrm>
            <a:off x="6891825" y="4174267"/>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4" name="Straight Arrow Connector 173">
            <a:extLst>
              <a:ext uri="{FF2B5EF4-FFF2-40B4-BE49-F238E27FC236}">
                <a16:creationId xmlns:a16="http://schemas.microsoft.com/office/drawing/2014/main" id="{2C8D35B8-17CE-B1BE-21AA-D62144D53121}"/>
              </a:ext>
            </a:extLst>
          </p:cNvPr>
          <p:cNvCxnSpPr>
            <a:cxnSpLocks/>
          </p:cNvCxnSpPr>
          <p:nvPr/>
        </p:nvCxnSpPr>
        <p:spPr>
          <a:xfrm>
            <a:off x="8720625" y="4189614"/>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75" name="Group 174">
            <a:extLst>
              <a:ext uri="{FF2B5EF4-FFF2-40B4-BE49-F238E27FC236}">
                <a16:creationId xmlns:a16="http://schemas.microsoft.com/office/drawing/2014/main" id="{E0F1F7EE-5FC0-F8DD-312C-2B3720DB9DAD}"/>
              </a:ext>
            </a:extLst>
          </p:cNvPr>
          <p:cNvGrpSpPr/>
          <p:nvPr/>
        </p:nvGrpSpPr>
        <p:grpSpPr>
          <a:xfrm>
            <a:off x="9110249" y="2993284"/>
            <a:ext cx="457200" cy="365760"/>
            <a:chOff x="11048943" y="2497845"/>
            <a:chExt cx="457200" cy="365760"/>
          </a:xfrm>
        </p:grpSpPr>
        <p:grpSp>
          <p:nvGrpSpPr>
            <p:cNvPr id="176" name="Group 175">
              <a:extLst>
                <a:ext uri="{FF2B5EF4-FFF2-40B4-BE49-F238E27FC236}">
                  <a16:creationId xmlns:a16="http://schemas.microsoft.com/office/drawing/2014/main" id="{303BC959-C76A-63F2-4C5D-77DEDE532391}"/>
                </a:ext>
              </a:extLst>
            </p:cNvPr>
            <p:cNvGrpSpPr/>
            <p:nvPr/>
          </p:nvGrpSpPr>
          <p:grpSpPr>
            <a:xfrm rot="16200000">
              <a:off x="11212919" y="2570381"/>
              <a:ext cx="365123" cy="221325"/>
              <a:chOff x="4512365" y="2362842"/>
              <a:chExt cx="918156" cy="914400"/>
            </a:xfrm>
          </p:grpSpPr>
          <p:sp>
            <p:nvSpPr>
              <p:cNvPr id="181" name="Arc 180">
                <a:extLst>
                  <a:ext uri="{FF2B5EF4-FFF2-40B4-BE49-F238E27FC236}">
                    <a16:creationId xmlns:a16="http://schemas.microsoft.com/office/drawing/2014/main" id="{897F6D19-8B9E-3EA5-1C18-2323A3702801}"/>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 name="Arc 181">
                <a:extLst>
                  <a:ext uri="{FF2B5EF4-FFF2-40B4-BE49-F238E27FC236}">
                    <a16:creationId xmlns:a16="http://schemas.microsoft.com/office/drawing/2014/main" id="{DEF194F3-EADF-06D3-BC01-C6572592BD19}"/>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7" name="Group 176">
              <a:extLst>
                <a:ext uri="{FF2B5EF4-FFF2-40B4-BE49-F238E27FC236}">
                  <a16:creationId xmlns:a16="http://schemas.microsoft.com/office/drawing/2014/main" id="{8F50D13B-6CFD-25F7-A87A-E6BC71D88604}"/>
                </a:ext>
              </a:extLst>
            </p:cNvPr>
            <p:cNvGrpSpPr/>
            <p:nvPr/>
          </p:nvGrpSpPr>
          <p:grpSpPr>
            <a:xfrm rot="5400000" flipH="1">
              <a:off x="10977044" y="2569744"/>
              <a:ext cx="365123" cy="221325"/>
              <a:chOff x="4512365" y="2362842"/>
              <a:chExt cx="918156" cy="914400"/>
            </a:xfrm>
          </p:grpSpPr>
          <p:sp>
            <p:nvSpPr>
              <p:cNvPr id="179" name="Arc 178">
                <a:extLst>
                  <a:ext uri="{FF2B5EF4-FFF2-40B4-BE49-F238E27FC236}">
                    <a16:creationId xmlns:a16="http://schemas.microsoft.com/office/drawing/2014/main" id="{FC80E26D-6D32-6DC6-0320-16A2C69C4E14}"/>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 name="Arc 179">
                <a:extLst>
                  <a:ext uri="{FF2B5EF4-FFF2-40B4-BE49-F238E27FC236}">
                    <a16:creationId xmlns:a16="http://schemas.microsoft.com/office/drawing/2014/main" id="{0D67D803-293C-5BD5-0E96-E3893B79AF0A}"/>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78" name="Straight Arrow Connector 177">
              <a:extLst>
                <a:ext uri="{FF2B5EF4-FFF2-40B4-BE49-F238E27FC236}">
                  <a16:creationId xmlns:a16="http://schemas.microsoft.com/office/drawing/2014/main" id="{E1A336DA-0ED4-02D6-E403-3717FD9D2277}"/>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83" name="Group 182">
            <a:extLst>
              <a:ext uri="{FF2B5EF4-FFF2-40B4-BE49-F238E27FC236}">
                <a16:creationId xmlns:a16="http://schemas.microsoft.com/office/drawing/2014/main" id="{81AB388F-D23B-338D-FC4F-BCB156D603CE}"/>
              </a:ext>
            </a:extLst>
          </p:cNvPr>
          <p:cNvGrpSpPr/>
          <p:nvPr/>
        </p:nvGrpSpPr>
        <p:grpSpPr>
          <a:xfrm>
            <a:off x="6522566" y="4201289"/>
            <a:ext cx="182880" cy="109475"/>
            <a:chOff x="8046626" y="3423920"/>
            <a:chExt cx="182880" cy="109475"/>
          </a:xfrm>
        </p:grpSpPr>
        <p:grpSp>
          <p:nvGrpSpPr>
            <p:cNvPr id="184" name="Group 183">
              <a:extLst>
                <a:ext uri="{FF2B5EF4-FFF2-40B4-BE49-F238E27FC236}">
                  <a16:creationId xmlns:a16="http://schemas.microsoft.com/office/drawing/2014/main" id="{7A58D5F3-EFC3-24AC-1E90-F7AB9A10E291}"/>
                </a:ext>
              </a:extLst>
            </p:cNvPr>
            <p:cNvGrpSpPr/>
            <p:nvPr/>
          </p:nvGrpSpPr>
          <p:grpSpPr>
            <a:xfrm>
              <a:off x="8100769" y="3423920"/>
              <a:ext cx="127024" cy="109475"/>
              <a:chOff x="7763639" y="2259074"/>
              <a:chExt cx="127024" cy="109475"/>
            </a:xfrm>
          </p:grpSpPr>
          <p:cxnSp>
            <p:nvCxnSpPr>
              <p:cNvPr id="186" name="Straight Connector 185">
                <a:extLst>
                  <a:ext uri="{FF2B5EF4-FFF2-40B4-BE49-F238E27FC236}">
                    <a16:creationId xmlns:a16="http://schemas.microsoft.com/office/drawing/2014/main" id="{A1A43866-BC34-2B3E-3D3B-E2D6FEC01153}"/>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E028F612-126D-6101-9AA6-8F80A4D0F331}"/>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E8FF3776-2837-94B7-C545-27660DA963D6}"/>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9095C376-ECEC-C641-014B-27F2DCA3AE35}"/>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85" name="Straight Arrow Connector 184">
              <a:extLst>
                <a:ext uri="{FF2B5EF4-FFF2-40B4-BE49-F238E27FC236}">
                  <a16:creationId xmlns:a16="http://schemas.microsoft.com/office/drawing/2014/main" id="{79155EA7-D8A7-DF98-7C37-8DF2224C48F4}"/>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90" name="Group 189">
            <a:extLst>
              <a:ext uri="{FF2B5EF4-FFF2-40B4-BE49-F238E27FC236}">
                <a16:creationId xmlns:a16="http://schemas.microsoft.com/office/drawing/2014/main" id="{6B3C0C01-22AC-BA53-3C75-2358E4094E68}"/>
              </a:ext>
            </a:extLst>
          </p:cNvPr>
          <p:cNvGrpSpPr/>
          <p:nvPr/>
        </p:nvGrpSpPr>
        <p:grpSpPr>
          <a:xfrm>
            <a:off x="8358917" y="4213010"/>
            <a:ext cx="182880" cy="109475"/>
            <a:chOff x="8046626" y="3423920"/>
            <a:chExt cx="182880" cy="109475"/>
          </a:xfrm>
        </p:grpSpPr>
        <p:grpSp>
          <p:nvGrpSpPr>
            <p:cNvPr id="191" name="Group 190">
              <a:extLst>
                <a:ext uri="{FF2B5EF4-FFF2-40B4-BE49-F238E27FC236}">
                  <a16:creationId xmlns:a16="http://schemas.microsoft.com/office/drawing/2014/main" id="{A1B11683-3B78-6076-A952-1CD074C52C35}"/>
                </a:ext>
              </a:extLst>
            </p:cNvPr>
            <p:cNvGrpSpPr/>
            <p:nvPr/>
          </p:nvGrpSpPr>
          <p:grpSpPr>
            <a:xfrm>
              <a:off x="8100769" y="3423920"/>
              <a:ext cx="127024" cy="109475"/>
              <a:chOff x="7763639" y="2259074"/>
              <a:chExt cx="127024" cy="109475"/>
            </a:xfrm>
          </p:grpSpPr>
          <p:cxnSp>
            <p:nvCxnSpPr>
              <p:cNvPr id="193" name="Straight Connector 192">
                <a:extLst>
                  <a:ext uri="{FF2B5EF4-FFF2-40B4-BE49-F238E27FC236}">
                    <a16:creationId xmlns:a16="http://schemas.microsoft.com/office/drawing/2014/main" id="{A8E4DC16-4143-2003-8C40-8F59816290CC}"/>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BBD2FEEE-0A71-11BB-92F7-79C6E1A635B9}"/>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A23C3A55-732F-D68F-E5C4-76CDF041B766}"/>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5E5C24FD-02BA-167A-AF73-5B7CF141E23C}"/>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92" name="Straight Arrow Connector 191">
              <a:extLst>
                <a:ext uri="{FF2B5EF4-FFF2-40B4-BE49-F238E27FC236}">
                  <a16:creationId xmlns:a16="http://schemas.microsoft.com/office/drawing/2014/main" id="{CCBCAC45-72B6-CD01-7415-C3B7B9746AF0}"/>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E0BCF0A6-753B-FCE1-17B3-BABE16D6DF66}"/>
              </a:ext>
            </a:extLst>
          </p:cNvPr>
          <p:cNvSpPr txBox="1"/>
          <p:nvPr/>
        </p:nvSpPr>
        <p:spPr>
          <a:xfrm>
            <a:off x="334373" y="534455"/>
            <a:ext cx="2827854" cy="584775"/>
          </a:xfrm>
          <a:prstGeom prst="rect">
            <a:avLst/>
          </a:prstGeom>
          <a:noFill/>
        </p:spPr>
        <p:txBody>
          <a:bodyPr wrap="square" rtlCol="0">
            <a:spAutoFit/>
          </a:bodyPr>
          <a:lstStyle/>
          <a:p>
            <a:r>
              <a:rPr lang="en-US" sz="3200">
                <a:solidFill>
                  <a:srgbClr val="782F40"/>
                </a:solidFill>
                <a:latin typeface="+mj-lt"/>
              </a:rPr>
              <a:t>Direct Drive</a:t>
            </a:r>
          </a:p>
        </p:txBody>
      </p:sp>
      <p:grpSp>
        <p:nvGrpSpPr>
          <p:cNvPr id="266" name="Group 265">
            <a:extLst>
              <a:ext uri="{FF2B5EF4-FFF2-40B4-BE49-F238E27FC236}">
                <a16:creationId xmlns:a16="http://schemas.microsoft.com/office/drawing/2014/main" id="{A7A18B18-8043-5428-5272-5F95439AA343}"/>
              </a:ext>
            </a:extLst>
          </p:cNvPr>
          <p:cNvGrpSpPr/>
          <p:nvPr/>
        </p:nvGrpSpPr>
        <p:grpSpPr>
          <a:xfrm>
            <a:off x="419027" y="1666177"/>
            <a:ext cx="2743200" cy="914400"/>
            <a:chOff x="270181" y="1788337"/>
            <a:chExt cx="2743200" cy="914400"/>
          </a:xfrm>
        </p:grpSpPr>
        <p:sp>
          <p:nvSpPr>
            <p:cNvPr id="249" name="Rectangle: Rounded Corners 248">
              <a:extLst>
                <a:ext uri="{FF2B5EF4-FFF2-40B4-BE49-F238E27FC236}">
                  <a16:creationId xmlns:a16="http://schemas.microsoft.com/office/drawing/2014/main" id="{7ECD5E15-2072-878F-FE0F-0F3BBCFDEFAF}"/>
                </a:ext>
              </a:extLst>
            </p:cNvPr>
            <p:cNvSpPr/>
            <p:nvPr/>
          </p:nvSpPr>
          <p:spPr>
            <a:xfrm>
              <a:off x="270181" y="178833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Pump</a:t>
              </a:r>
            </a:p>
          </p:txBody>
        </p:sp>
        <p:grpSp>
          <p:nvGrpSpPr>
            <p:cNvPr id="218" name="Group 217">
              <a:extLst>
                <a:ext uri="{FF2B5EF4-FFF2-40B4-BE49-F238E27FC236}">
                  <a16:creationId xmlns:a16="http://schemas.microsoft.com/office/drawing/2014/main" id="{52A9794F-00EB-52FC-1BFE-7BAA9EC2AD14}"/>
                </a:ext>
              </a:extLst>
            </p:cNvPr>
            <p:cNvGrpSpPr/>
            <p:nvPr/>
          </p:nvGrpSpPr>
          <p:grpSpPr>
            <a:xfrm>
              <a:off x="396443" y="2006780"/>
              <a:ext cx="457200" cy="457200"/>
              <a:chOff x="4781396" y="5255253"/>
              <a:chExt cx="457200" cy="457200"/>
            </a:xfrm>
          </p:grpSpPr>
          <p:sp>
            <p:nvSpPr>
              <p:cNvPr id="219" name="Flowchart: Connector 218">
                <a:extLst>
                  <a:ext uri="{FF2B5EF4-FFF2-40B4-BE49-F238E27FC236}">
                    <a16:creationId xmlns:a16="http://schemas.microsoft.com/office/drawing/2014/main" id="{81D07877-64A1-69C0-401F-1D3F4022C440}"/>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Isosceles Triangle 219">
                <a:extLst>
                  <a:ext uri="{FF2B5EF4-FFF2-40B4-BE49-F238E27FC236}">
                    <a16:creationId xmlns:a16="http://schemas.microsoft.com/office/drawing/2014/main" id="{4408F8AF-0A43-FDE7-1D83-9826AC9B5F70}"/>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7" name="Group 266">
            <a:extLst>
              <a:ext uri="{FF2B5EF4-FFF2-40B4-BE49-F238E27FC236}">
                <a16:creationId xmlns:a16="http://schemas.microsoft.com/office/drawing/2014/main" id="{1A3142DB-54FF-79D1-54AE-B41ACBAF87BC}"/>
              </a:ext>
            </a:extLst>
          </p:cNvPr>
          <p:cNvGrpSpPr/>
          <p:nvPr/>
        </p:nvGrpSpPr>
        <p:grpSpPr>
          <a:xfrm>
            <a:off x="417361" y="2820454"/>
            <a:ext cx="2743200" cy="914400"/>
            <a:chOff x="275575" y="2908306"/>
            <a:chExt cx="2743200" cy="1000125"/>
          </a:xfrm>
        </p:grpSpPr>
        <p:sp>
          <p:nvSpPr>
            <p:cNvPr id="251" name="Rectangle: Rounded Corners 250">
              <a:extLst>
                <a:ext uri="{FF2B5EF4-FFF2-40B4-BE49-F238E27FC236}">
                  <a16:creationId xmlns:a16="http://schemas.microsoft.com/office/drawing/2014/main" id="{82CDF165-A73D-8FB4-8781-E33425835D8B}"/>
                </a:ext>
              </a:extLst>
            </p:cNvPr>
            <p:cNvSpPr/>
            <p:nvPr/>
          </p:nvSpPr>
          <p:spPr>
            <a:xfrm>
              <a:off x="275575" y="2908306"/>
              <a:ext cx="2743200" cy="1000125"/>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Check Valve</a:t>
              </a:r>
            </a:p>
          </p:txBody>
        </p:sp>
        <p:grpSp>
          <p:nvGrpSpPr>
            <p:cNvPr id="221" name="Group 220">
              <a:extLst>
                <a:ext uri="{FF2B5EF4-FFF2-40B4-BE49-F238E27FC236}">
                  <a16:creationId xmlns:a16="http://schemas.microsoft.com/office/drawing/2014/main" id="{3CC7E7A7-FCB1-3B35-6A45-6893BBA87CF6}"/>
                </a:ext>
              </a:extLst>
            </p:cNvPr>
            <p:cNvGrpSpPr/>
            <p:nvPr/>
          </p:nvGrpSpPr>
          <p:grpSpPr>
            <a:xfrm>
              <a:off x="533400" y="3283971"/>
              <a:ext cx="262771" cy="185927"/>
              <a:chOff x="6401136" y="3236864"/>
              <a:chExt cx="262771" cy="185927"/>
            </a:xfrm>
          </p:grpSpPr>
          <p:sp>
            <p:nvSpPr>
              <p:cNvPr id="222" name="Flowchart: Connector 221">
                <a:extLst>
                  <a:ext uri="{FF2B5EF4-FFF2-40B4-BE49-F238E27FC236}">
                    <a16:creationId xmlns:a16="http://schemas.microsoft.com/office/drawing/2014/main" id="{BEC1EA60-B5CF-9918-68B3-F4B262062F1E}"/>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a:extLst>
                  <a:ext uri="{FF2B5EF4-FFF2-40B4-BE49-F238E27FC236}">
                    <a16:creationId xmlns:a16="http://schemas.microsoft.com/office/drawing/2014/main" id="{04F090B1-8FF0-D3CB-BBD7-A60A2CEC761D}"/>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303354C0-CD33-1888-4450-0E115FFF214E}"/>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69" name="Group 268">
            <a:extLst>
              <a:ext uri="{FF2B5EF4-FFF2-40B4-BE49-F238E27FC236}">
                <a16:creationId xmlns:a16="http://schemas.microsoft.com/office/drawing/2014/main" id="{514498D8-E7CA-8BF3-82BE-340A9FD4901F}"/>
              </a:ext>
            </a:extLst>
          </p:cNvPr>
          <p:cNvGrpSpPr/>
          <p:nvPr/>
        </p:nvGrpSpPr>
        <p:grpSpPr>
          <a:xfrm>
            <a:off x="420624" y="5077672"/>
            <a:ext cx="2743200" cy="914400"/>
            <a:chOff x="282150" y="5149282"/>
            <a:chExt cx="2743200" cy="1000125"/>
          </a:xfrm>
        </p:grpSpPr>
        <p:sp>
          <p:nvSpPr>
            <p:cNvPr id="254" name="Rectangle: Rounded Corners 253">
              <a:extLst>
                <a:ext uri="{FF2B5EF4-FFF2-40B4-BE49-F238E27FC236}">
                  <a16:creationId xmlns:a16="http://schemas.microsoft.com/office/drawing/2014/main" id="{2C094979-29DC-4B25-2301-9B2F58CD2F56}"/>
                </a:ext>
              </a:extLst>
            </p:cNvPr>
            <p:cNvSpPr/>
            <p:nvPr/>
          </p:nvSpPr>
          <p:spPr>
            <a:xfrm>
              <a:off x="282150" y="5149282"/>
              <a:ext cx="2743200" cy="1000125"/>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r"/>
              <a:r>
                <a:rPr lang="en-US" b="1">
                  <a:solidFill>
                    <a:schemeClr val="tx1"/>
                  </a:solidFill>
                </a:rPr>
                <a:t>Motor</a:t>
              </a:r>
            </a:p>
          </p:txBody>
        </p:sp>
        <p:grpSp>
          <p:nvGrpSpPr>
            <p:cNvPr id="244" name="Group 243">
              <a:extLst>
                <a:ext uri="{FF2B5EF4-FFF2-40B4-BE49-F238E27FC236}">
                  <a16:creationId xmlns:a16="http://schemas.microsoft.com/office/drawing/2014/main" id="{C225C26A-2134-F420-812C-C431F4AFD876}"/>
                </a:ext>
              </a:extLst>
            </p:cNvPr>
            <p:cNvGrpSpPr/>
            <p:nvPr/>
          </p:nvGrpSpPr>
          <p:grpSpPr>
            <a:xfrm>
              <a:off x="426801" y="5440990"/>
              <a:ext cx="457200" cy="457200"/>
              <a:chOff x="5462345" y="751104"/>
              <a:chExt cx="457200" cy="457200"/>
            </a:xfrm>
          </p:grpSpPr>
          <p:sp>
            <p:nvSpPr>
              <p:cNvPr id="245" name="Oval 244">
                <a:extLst>
                  <a:ext uri="{FF2B5EF4-FFF2-40B4-BE49-F238E27FC236}">
                    <a16:creationId xmlns:a16="http://schemas.microsoft.com/office/drawing/2014/main" id="{8BB5C551-063C-F6FD-CA26-AB81D012A3D8}"/>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Isosceles Triangle 245">
                <a:extLst>
                  <a:ext uri="{FF2B5EF4-FFF2-40B4-BE49-F238E27FC236}">
                    <a16:creationId xmlns:a16="http://schemas.microsoft.com/office/drawing/2014/main" id="{29EB47BC-2473-7E69-631A-9D806DC3BA56}"/>
                  </a:ext>
                </a:extLst>
              </p:cNvPr>
              <p:cNvSpPr/>
              <p:nvPr/>
            </p:nvSpPr>
            <p:spPr>
              <a:xfrm rot="5400000">
                <a:off x="547124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Isosceles Triangle 246">
                <a:extLst>
                  <a:ext uri="{FF2B5EF4-FFF2-40B4-BE49-F238E27FC236}">
                    <a16:creationId xmlns:a16="http://schemas.microsoft.com/office/drawing/2014/main" id="{18892D41-2E18-B6D4-1B07-86096BAC8740}"/>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8" name="Group 267">
            <a:extLst>
              <a:ext uri="{FF2B5EF4-FFF2-40B4-BE49-F238E27FC236}">
                <a16:creationId xmlns:a16="http://schemas.microsoft.com/office/drawing/2014/main" id="{5669DD74-0179-DF57-9125-1A02B4C20E4A}"/>
              </a:ext>
            </a:extLst>
          </p:cNvPr>
          <p:cNvGrpSpPr/>
          <p:nvPr/>
        </p:nvGrpSpPr>
        <p:grpSpPr>
          <a:xfrm>
            <a:off x="420624" y="3951356"/>
            <a:ext cx="2743200" cy="914400"/>
            <a:chOff x="270180" y="4028274"/>
            <a:chExt cx="2743200" cy="1000125"/>
          </a:xfrm>
        </p:grpSpPr>
        <p:sp>
          <p:nvSpPr>
            <p:cNvPr id="253" name="Rectangle: Rounded Corners 252">
              <a:extLst>
                <a:ext uri="{FF2B5EF4-FFF2-40B4-BE49-F238E27FC236}">
                  <a16:creationId xmlns:a16="http://schemas.microsoft.com/office/drawing/2014/main" id="{4B1336CC-B9F4-468A-D5A8-CB28F6C940D8}"/>
                </a:ext>
              </a:extLst>
            </p:cNvPr>
            <p:cNvSpPr/>
            <p:nvPr/>
          </p:nvSpPr>
          <p:spPr>
            <a:xfrm>
              <a:off x="270180" y="4028274"/>
              <a:ext cx="2743200" cy="1000125"/>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(N.O)</a:t>
              </a:r>
            </a:p>
          </p:txBody>
        </p:sp>
        <p:grpSp>
          <p:nvGrpSpPr>
            <p:cNvPr id="226" name="Group 225">
              <a:extLst>
                <a:ext uri="{FF2B5EF4-FFF2-40B4-BE49-F238E27FC236}">
                  <a16:creationId xmlns:a16="http://schemas.microsoft.com/office/drawing/2014/main" id="{590C078E-121B-E548-88DA-D15E8067BBAD}"/>
                </a:ext>
              </a:extLst>
            </p:cNvPr>
            <p:cNvGrpSpPr/>
            <p:nvPr/>
          </p:nvGrpSpPr>
          <p:grpSpPr>
            <a:xfrm>
              <a:off x="411571" y="4329400"/>
              <a:ext cx="602413" cy="324098"/>
              <a:chOff x="4619632" y="3036452"/>
              <a:chExt cx="602413" cy="324098"/>
            </a:xfrm>
          </p:grpSpPr>
          <p:grpSp>
            <p:nvGrpSpPr>
              <p:cNvPr id="227" name="Group 226">
                <a:extLst>
                  <a:ext uri="{FF2B5EF4-FFF2-40B4-BE49-F238E27FC236}">
                    <a16:creationId xmlns:a16="http://schemas.microsoft.com/office/drawing/2014/main" id="{DC2DB754-7535-3411-E01E-2B6A94DC2F2A}"/>
                  </a:ext>
                </a:extLst>
              </p:cNvPr>
              <p:cNvGrpSpPr/>
              <p:nvPr/>
            </p:nvGrpSpPr>
            <p:grpSpPr>
              <a:xfrm>
                <a:off x="4619632" y="3036452"/>
                <a:ext cx="456404" cy="320692"/>
                <a:chOff x="6143692" y="2259083"/>
                <a:chExt cx="456404" cy="320692"/>
              </a:xfrm>
            </p:grpSpPr>
            <p:sp>
              <p:nvSpPr>
                <p:cNvPr id="240" name="Rectangle 239">
                  <a:extLst>
                    <a:ext uri="{FF2B5EF4-FFF2-40B4-BE49-F238E27FC236}">
                      <a16:creationId xmlns:a16="http://schemas.microsoft.com/office/drawing/2014/main" id="{E8FF0BE0-05BC-5BCF-C887-7EF244F7C65C}"/>
                    </a:ext>
                  </a:extLst>
                </p:cNvPr>
                <p:cNvSpPr/>
                <p:nvPr/>
              </p:nvSpPr>
              <p:spPr>
                <a:xfrm>
                  <a:off x="6462936" y="2259084"/>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CE691079-701F-F6E3-8F1C-27A251B1FF7F}"/>
                    </a:ext>
                  </a:extLst>
                </p:cNvPr>
                <p:cNvSpPr/>
                <p:nvPr/>
              </p:nvSpPr>
              <p:spPr>
                <a:xfrm>
                  <a:off x="6327402"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931B8AC6-49A7-1843-0BF1-6495D238A819}"/>
                    </a:ext>
                  </a:extLst>
                </p:cNvPr>
                <p:cNvSpPr/>
                <p:nvPr/>
              </p:nvSpPr>
              <p:spPr>
                <a:xfrm>
                  <a:off x="6143692" y="2259083"/>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8" name="Straight Connector 227">
                <a:extLst>
                  <a:ext uri="{FF2B5EF4-FFF2-40B4-BE49-F238E27FC236}">
                    <a16:creationId xmlns:a16="http://schemas.microsoft.com/office/drawing/2014/main" id="{55738E87-536F-8A25-9B7F-6ED4A8DCC1A5}"/>
                  </a:ext>
                </a:extLst>
              </p:cNvPr>
              <p:cNvCxnSpPr>
                <a:cxnSpLocks/>
              </p:cNvCxnSpPr>
              <p:nvPr/>
            </p:nvCxnSpPr>
            <p:spPr>
              <a:xfrm flipH="1">
                <a:off x="4674109" y="303860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9" name="Straight Arrow Connector 228">
                <a:extLst>
                  <a:ext uri="{FF2B5EF4-FFF2-40B4-BE49-F238E27FC236}">
                    <a16:creationId xmlns:a16="http://schemas.microsoft.com/office/drawing/2014/main" id="{854A5B78-A751-3E34-C986-27FF326692D1}"/>
                  </a:ext>
                </a:extLst>
              </p:cNvPr>
              <p:cNvCxnSpPr>
                <a:cxnSpLocks/>
              </p:cNvCxnSpPr>
              <p:nvPr/>
            </p:nvCxnSpPr>
            <p:spPr>
              <a:xfrm flipV="1">
                <a:off x="5007456" y="3036453"/>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30" name="Group 229">
                <a:extLst>
                  <a:ext uri="{FF2B5EF4-FFF2-40B4-BE49-F238E27FC236}">
                    <a16:creationId xmlns:a16="http://schemas.microsoft.com/office/drawing/2014/main" id="{E6D2FFBA-133B-BC8A-92AB-4F6B0C44117B}"/>
                  </a:ext>
                </a:extLst>
              </p:cNvPr>
              <p:cNvGrpSpPr/>
              <p:nvPr/>
            </p:nvGrpSpPr>
            <p:grpSpPr>
              <a:xfrm>
                <a:off x="4827831" y="3036452"/>
                <a:ext cx="83820" cy="91682"/>
                <a:chOff x="7245055" y="2460285"/>
                <a:chExt cx="83820" cy="91682"/>
              </a:xfrm>
            </p:grpSpPr>
            <p:cxnSp>
              <p:nvCxnSpPr>
                <p:cNvPr id="238" name="Straight Connector 237">
                  <a:extLst>
                    <a:ext uri="{FF2B5EF4-FFF2-40B4-BE49-F238E27FC236}">
                      <a16:creationId xmlns:a16="http://schemas.microsoft.com/office/drawing/2014/main" id="{4C61D839-3C12-CAB5-4A8D-5518B5F90E88}"/>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56A95ED7-F688-0203-5D75-1920FF236E23}"/>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1" name="Group 230">
                <a:extLst>
                  <a:ext uri="{FF2B5EF4-FFF2-40B4-BE49-F238E27FC236}">
                    <a16:creationId xmlns:a16="http://schemas.microsoft.com/office/drawing/2014/main" id="{4017E632-24B9-C912-7240-681FD15D078E}"/>
                  </a:ext>
                </a:extLst>
              </p:cNvPr>
              <p:cNvGrpSpPr/>
              <p:nvPr/>
            </p:nvGrpSpPr>
            <p:grpSpPr>
              <a:xfrm flipV="1">
                <a:off x="4825373" y="3268868"/>
                <a:ext cx="83820" cy="91682"/>
                <a:chOff x="7245055" y="2460285"/>
                <a:chExt cx="83820" cy="91682"/>
              </a:xfrm>
            </p:grpSpPr>
            <p:cxnSp>
              <p:nvCxnSpPr>
                <p:cNvPr id="236" name="Straight Connector 235">
                  <a:extLst>
                    <a:ext uri="{FF2B5EF4-FFF2-40B4-BE49-F238E27FC236}">
                      <a16:creationId xmlns:a16="http://schemas.microsoft.com/office/drawing/2014/main" id="{61E095E6-DD8B-2809-3890-C8B3E2DE222B}"/>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7212AE3C-8979-75B7-5E02-9E31C5C65411}"/>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32" name="Straight Connector 231">
                <a:extLst>
                  <a:ext uri="{FF2B5EF4-FFF2-40B4-BE49-F238E27FC236}">
                    <a16:creationId xmlns:a16="http://schemas.microsoft.com/office/drawing/2014/main" id="{ACA46A3D-40FB-8957-5905-8E2C4A471A8D}"/>
                  </a:ext>
                </a:extLst>
              </p:cNvPr>
              <p:cNvCxnSpPr>
                <a:cxnSpLocks/>
              </p:cNvCxnSpPr>
              <p:nvPr/>
            </p:nvCxnSpPr>
            <p:spPr>
              <a:xfrm rot="1800000" flipV="1">
                <a:off x="5095021" y="3041110"/>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A3514FBD-0D85-F3FD-E21F-8015EFCF30C3}"/>
                  </a:ext>
                </a:extLst>
              </p:cNvPr>
              <p:cNvCxnSpPr>
                <a:cxnSpLocks/>
              </p:cNvCxnSpPr>
              <p:nvPr/>
            </p:nvCxnSpPr>
            <p:spPr>
              <a:xfrm rot="-1800000" flipV="1">
                <a:off x="5134860" y="3038202"/>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C925E2FD-1D20-F668-F45C-168F4E0C2F0B}"/>
                  </a:ext>
                </a:extLst>
              </p:cNvPr>
              <p:cNvCxnSpPr>
                <a:cxnSpLocks/>
              </p:cNvCxnSpPr>
              <p:nvPr/>
            </p:nvCxnSpPr>
            <p:spPr>
              <a:xfrm rot="1800000" flipH="1" flipV="1">
                <a:off x="5180719" y="30381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CBE29895-5B9C-C48B-B841-C45A0406184C}"/>
                  </a:ext>
                </a:extLst>
              </p:cNvPr>
              <p:cNvCxnSpPr>
                <a:cxnSpLocks/>
              </p:cNvCxnSpPr>
              <p:nvPr/>
            </p:nvCxnSpPr>
            <p:spPr>
              <a:xfrm rot="19800000" flipH="1" flipV="1">
                <a:off x="5222045" y="3043598"/>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73182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F1F0D-360D-4D8B-8D5A-34B8B0D82C9F}"/>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7B533966-14E5-8353-EEE9-5583D13EFA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AA88A6-A256-80FE-E225-A3975216911E}"/>
              </a:ext>
            </a:extLst>
          </p:cNvPr>
          <p:cNvSpPr>
            <a:spLocks noGrp="1"/>
          </p:cNvSpPr>
          <p:nvPr>
            <p:ph type="sldNum" sz="quarter" idx="12"/>
          </p:nvPr>
        </p:nvSpPr>
        <p:spPr/>
        <p:txBody>
          <a:bodyPr/>
          <a:lstStyle/>
          <a:p>
            <a:fld id="{A5AEF524-62EC-C340-82A1-9F47B6C43E55}" type="slidenum">
              <a:rPr lang="en-US" smtClean="0"/>
              <a:t>14</a:t>
            </a:fld>
            <a:endParaRPr lang="en-US"/>
          </a:p>
        </p:txBody>
      </p:sp>
      <p:sp>
        <p:nvSpPr>
          <p:cNvPr id="6" name="Text Placeholder 5">
            <a:extLst>
              <a:ext uri="{FF2B5EF4-FFF2-40B4-BE49-F238E27FC236}">
                <a16:creationId xmlns:a16="http://schemas.microsoft.com/office/drawing/2014/main" id="{FC290AD2-1621-EA51-0384-5425DBC65BD2}"/>
              </a:ext>
            </a:extLst>
          </p:cNvPr>
          <p:cNvSpPr>
            <a:spLocks noGrp="1"/>
          </p:cNvSpPr>
          <p:nvPr>
            <p:ph type="body" sz="quarter" idx="21"/>
          </p:nvPr>
        </p:nvSpPr>
        <p:spPr/>
        <p:txBody>
          <a:bodyPr/>
          <a:lstStyle/>
          <a:p>
            <a:r>
              <a:rPr lang="en-US"/>
              <a:t>Trace Flowers</a:t>
            </a:r>
          </a:p>
        </p:txBody>
      </p:sp>
      <p:cxnSp>
        <p:nvCxnSpPr>
          <p:cNvPr id="24" name="Straight Connector 23">
            <a:extLst>
              <a:ext uri="{FF2B5EF4-FFF2-40B4-BE49-F238E27FC236}">
                <a16:creationId xmlns:a16="http://schemas.microsoft.com/office/drawing/2014/main" id="{629BA763-85AD-7C4D-F373-2A16E5F63CF1}"/>
              </a:ext>
            </a:extLst>
          </p:cNvPr>
          <p:cNvCxnSpPr>
            <a:cxnSpLocks/>
          </p:cNvCxnSpPr>
          <p:nvPr/>
        </p:nvCxnSpPr>
        <p:spPr>
          <a:xfrm flipH="1">
            <a:off x="6149336" y="3365164"/>
            <a:ext cx="0" cy="28072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6011A1A8-29FD-D4D5-E335-8EF5AA642875}"/>
              </a:ext>
            </a:extLst>
          </p:cNvPr>
          <p:cNvCxnSpPr>
            <a:endCxn id="75" idx="1"/>
          </p:cNvCxnSpPr>
          <p:nvPr/>
        </p:nvCxnSpPr>
        <p:spPr>
          <a:xfrm flipV="1">
            <a:off x="8654012" y="1367549"/>
            <a:ext cx="2085" cy="24371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5C8B42B3-D2F1-50F5-257C-CC3917DAF4DE}"/>
              </a:ext>
            </a:extLst>
          </p:cNvPr>
          <p:cNvCxnSpPr/>
          <p:nvPr/>
        </p:nvCxnSpPr>
        <p:spPr>
          <a:xfrm>
            <a:off x="7750959" y="3802013"/>
            <a:ext cx="9248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6" name="Group 265">
            <a:extLst>
              <a:ext uri="{FF2B5EF4-FFF2-40B4-BE49-F238E27FC236}">
                <a16:creationId xmlns:a16="http://schemas.microsoft.com/office/drawing/2014/main" id="{A12B0F16-AA87-3E78-6219-13A249F4B03C}"/>
              </a:ext>
            </a:extLst>
          </p:cNvPr>
          <p:cNvGrpSpPr/>
          <p:nvPr/>
        </p:nvGrpSpPr>
        <p:grpSpPr>
          <a:xfrm>
            <a:off x="6042674" y="3717824"/>
            <a:ext cx="228600" cy="228600"/>
            <a:chOff x="8006715" y="2790825"/>
            <a:chExt cx="118872" cy="118872"/>
          </a:xfrm>
        </p:grpSpPr>
        <p:sp>
          <p:nvSpPr>
            <p:cNvPr id="267" name="Arc 266">
              <a:extLst>
                <a:ext uri="{FF2B5EF4-FFF2-40B4-BE49-F238E27FC236}">
                  <a16:creationId xmlns:a16="http://schemas.microsoft.com/office/drawing/2014/main" id="{806C9AC6-53C8-C0B7-D1A8-6EA8773CC426}"/>
                </a:ext>
              </a:extLst>
            </p:cNvPr>
            <p:cNvSpPr/>
            <p:nvPr/>
          </p:nvSpPr>
          <p:spPr>
            <a:xfrm flipH="1">
              <a:off x="8006715" y="2790825"/>
              <a:ext cx="118872" cy="118872"/>
            </a:xfrm>
            <a:prstGeom prst="arc">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8" name="Arc 267">
              <a:extLst>
                <a:ext uri="{FF2B5EF4-FFF2-40B4-BE49-F238E27FC236}">
                  <a16:creationId xmlns:a16="http://schemas.microsoft.com/office/drawing/2014/main" id="{DFF47575-4142-DBF6-57F0-A66740AF4E0F}"/>
                </a:ext>
              </a:extLst>
            </p:cNvPr>
            <p:cNvSpPr/>
            <p:nvPr/>
          </p:nvSpPr>
          <p:spPr>
            <a:xfrm>
              <a:off x="8006715" y="2790825"/>
              <a:ext cx="118872" cy="118872"/>
            </a:xfrm>
            <a:prstGeom prst="arc">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70" name="Straight Connector 269">
            <a:extLst>
              <a:ext uri="{FF2B5EF4-FFF2-40B4-BE49-F238E27FC236}">
                <a16:creationId xmlns:a16="http://schemas.microsoft.com/office/drawing/2014/main" id="{6D706565-1906-3963-89C7-7E045373B027}"/>
              </a:ext>
            </a:extLst>
          </p:cNvPr>
          <p:cNvCxnSpPr>
            <a:stCxn id="268" idx="2"/>
            <a:endCxn id="114" idx="1"/>
          </p:cNvCxnSpPr>
          <p:nvPr/>
        </p:nvCxnSpPr>
        <p:spPr>
          <a:xfrm flipV="1">
            <a:off x="6271274" y="3828772"/>
            <a:ext cx="1200486" cy="33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E1428FD4-8255-C453-268F-DA3AB5EBBA18}"/>
              </a:ext>
            </a:extLst>
          </p:cNvPr>
          <p:cNvGrpSpPr/>
          <p:nvPr/>
        </p:nvGrpSpPr>
        <p:grpSpPr>
          <a:xfrm>
            <a:off x="6034083" y="3725364"/>
            <a:ext cx="228600" cy="228600"/>
            <a:chOff x="8006715" y="2790825"/>
            <a:chExt cx="118872" cy="118872"/>
          </a:xfrm>
        </p:grpSpPr>
        <p:sp>
          <p:nvSpPr>
            <p:cNvPr id="27" name="Arc 26">
              <a:extLst>
                <a:ext uri="{FF2B5EF4-FFF2-40B4-BE49-F238E27FC236}">
                  <a16:creationId xmlns:a16="http://schemas.microsoft.com/office/drawing/2014/main" id="{8E9EDD41-C55E-10C6-71A7-1FAF4944A6A1}"/>
                </a:ext>
              </a:extLst>
            </p:cNvPr>
            <p:cNvSpPr/>
            <p:nvPr/>
          </p:nvSpPr>
          <p:spPr>
            <a:xfrm flipH="1">
              <a:off x="8006715" y="2790825"/>
              <a:ext cx="118872" cy="118872"/>
            </a:xfrm>
            <a:prstGeom prst="arc">
              <a:avLst/>
            </a:prstGeom>
            <a:ln w="571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08B945D4-C602-99DE-AA00-CF8EFCAE95FA}"/>
                </a:ext>
              </a:extLst>
            </p:cNvPr>
            <p:cNvSpPr/>
            <p:nvPr/>
          </p:nvSpPr>
          <p:spPr>
            <a:xfrm>
              <a:off x="8006715" y="2790825"/>
              <a:ext cx="118872" cy="118872"/>
            </a:xfrm>
            <a:prstGeom prst="arc">
              <a:avLst/>
            </a:prstGeom>
            <a:ln w="571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65" name="Straight Connector 264">
            <a:extLst>
              <a:ext uri="{FF2B5EF4-FFF2-40B4-BE49-F238E27FC236}">
                <a16:creationId xmlns:a16="http://schemas.microsoft.com/office/drawing/2014/main" id="{DC92CBFC-64E3-3C8A-346C-D2EAA4C1FAD6}"/>
              </a:ext>
            </a:extLst>
          </p:cNvPr>
          <p:cNvCxnSpPr>
            <a:endCxn id="27" idx="2"/>
          </p:cNvCxnSpPr>
          <p:nvPr/>
        </p:nvCxnSpPr>
        <p:spPr>
          <a:xfrm>
            <a:off x="5000578" y="3823351"/>
            <a:ext cx="1033505" cy="163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0B8A190E-8C88-59CD-DFB6-8371A61B5661}"/>
              </a:ext>
            </a:extLst>
          </p:cNvPr>
          <p:cNvCxnSpPr>
            <a:stCxn id="33" idx="0"/>
          </p:cNvCxnSpPr>
          <p:nvPr/>
        </p:nvCxnSpPr>
        <p:spPr>
          <a:xfrm flipV="1">
            <a:off x="5008743" y="3804697"/>
            <a:ext cx="1557" cy="2095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63E86C7-6FC8-162F-722E-CC3B3634FA33}"/>
              </a:ext>
            </a:extLst>
          </p:cNvPr>
          <p:cNvCxnSpPr>
            <a:cxnSpLocks/>
          </p:cNvCxnSpPr>
          <p:nvPr/>
        </p:nvCxnSpPr>
        <p:spPr>
          <a:xfrm flipH="1">
            <a:off x="5010300" y="3804697"/>
            <a:ext cx="289" cy="238605"/>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F917C8FD-48ED-9CB7-1B43-CA3EF14FFED7}"/>
              </a:ext>
            </a:extLst>
          </p:cNvPr>
          <p:cNvCxnSpPr>
            <a:stCxn id="59" idx="0"/>
            <a:endCxn id="33" idx="4"/>
          </p:cNvCxnSpPr>
          <p:nvPr/>
        </p:nvCxnSpPr>
        <p:spPr>
          <a:xfrm flipV="1">
            <a:off x="5000578" y="4151393"/>
            <a:ext cx="8165" cy="11239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0FA0FB6C-E32C-332D-CABF-33232DB8584E}"/>
              </a:ext>
            </a:extLst>
          </p:cNvPr>
          <p:cNvCxnSpPr>
            <a:endCxn id="58" idx="4"/>
          </p:cNvCxnSpPr>
          <p:nvPr/>
        </p:nvCxnSpPr>
        <p:spPr>
          <a:xfrm flipV="1">
            <a:off x="5003913" y="5712453"/>
            <a:ext cx="6083" cy="4518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318A6F-7E58-C7EE-6CFD-B0A3A5870755}"/>
              </a:ext>
            </a:extLst>
          </p:cNvPr>
          <p:cNvCxnSpPr>
            <a:cxnSpLocks/>
          </p:cNvCxnSpPr>
          <p:nvPr/>
        </p:nvCxnSpPr>
        <p:spPr>
          <a:xfrm>
            <a:off x="4094555" y="979704"/>
            <a:ext cx="0" cy="1371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F6B35267-9285-8EF2-EDE7-30F1EDCEE2AA}"/>
              </a:ext>
            </a:extLst>
          </p:cNvPr>
          <p:cNvCxnSpPr/>
          <p:nvPr/>
        </p:nvCxnSpPr>
        <p:spPr>
          <a:xfrm>
            <a:off x="4090745" y="979704"/>
            <a:ext cx="1371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EF973153-BC65-6D61-0891-A02A6648FBD3}"/>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3FEC510-8486-6308-A889-C4E3F15FECC9}"/>
              </a:ext>
            </a:extLst>
          </p:cNvPr>
          <p:cNvCxnSpPr>
            <a:stCxn id="9" idx="6"/>
          </p:cNvCxnSpPr>
          <p:nvPr/>
        </p:nvCxnSpPr>
        <p:spPr>
          <a:xfrm>
            <a:off x="5919545" y="979704"/>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3F55046-5EFD-9D32-F9C7-799B9E27CFE3}"/>
              </a:ext>
            </a:extLst>
          </p:cNvPr>
          <p:cNvCxnSpPr/>
          <p:nvPr/>
        </p:nvCxnSpPr>
        <p:spPr>
          <a:xfrm>
            <a:off x="6148145" y="970180"/>
            <a:ext cx="0" cy="1371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8040EE0-81CE-DC22-1320-0A0E0033AFA6}"/>
              </a:ext>
            </a:extLst>
          </p:cNvPr>
          <p:cNvCxnSpPr/>
          <p:nvPr/>
        </p:nvCxnSpPr>
        <p:spPr>
          <a:xfrm>
            <a:off x="6142512" y="2348764"/>
            <a:ext cx="1371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D44DFC4-1CC1-71F8-B74F-EAA6460CEC0D}"/>
              </a:ext>
            </a:extLst>
          </p:cNvPr>
          <p:cNvCxnSpPr/>
          <p:nvPr/>
        </p:nvCxnSpPr>
        <p:spPr>
          <a:xfrm>
            <a:off x="6148145" y="2351304"/>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FD34D46A-D286-2B8B-9791-AA5DB5A49694}"/>
              </a:ext>
            </a:extLst>
          </p:cNvPr>
          <p:cNvGrpSpPr/>
          <p:nvPr/>
        </p:nvGrpSpPr>
        <p:grpSpPr>
          <a:xfrm>
            <a:off x="5758037" y="3035850"/>
            <a:ext cx="454499" cy="321294"/>
            <a:chOff x="7288921" y="2258481"/>
            <a:chExt cx="454499" cy="321294"/>
          </a:xfrm>
        </p:grpSpPr>
        <p:sp>
          <p:nvSpPr>
            <p:cNvPr id="15" name="Rectangle 14">
              <a:extLst>
                <a:ext uri="{FF2B5EF4-FFF2-40B4-BE49-F238E27FC236}">
                  <a16:creationId xmlns:a16="http://schemas.microsoft.com/office/drawing/2014/main" id="{9A8B6934-02A3-9222-6D02-92B6C7A6FBA0}"/>
                </a:ext>
              </a:extLst>
            </p:cNvPr>
            <p:cNvSpPr/>
            <p:nvPr/>
          </p:nvSpPr>
          <p:spPr>
            <a:xfrm>
              <a:off x="7606260"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A96145-FCDE-00FC-DBA3-A39F78508830}"/>
                </a:ext>
              </a:extLst>
            </p:cNvPr>
            <p:cNvSpPr/>
            <p:nvPr/>
          </p:nvSpPr>
          <p:spPr>
            <a:xfrm>
              <a:off x="7470726" y="2258481"/>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7B59E38-1763-5799-AD08-C8C76197A160}"/>
                </a:ext>
              </a:extLst>
            </p:cNvPr>
            <p:cNvSpPr/>
            <p:nvPr/>
          </p:nvSpPr>
          <p:spPr>
            <a:xfrm>
              <a:off x="7288921" y="2259734"/>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17">
            <a:extLst>
              <a:ext uri="{FF2B5EF4-FFF2-40B4-BE49-F238E27FC236}">
                <a16:creationId xmlns:a16="http://schemas.microsoft.com/office/drawing/2014/main" id="{A1437794-4453-704E-5194-2C43084A5211}"/>
              </a:ext>
            </a:extLst>
          </p:cNvPr>
          <p:cNvCxnSpPr>
            <a:cxnSpLocks/>
          </p:cNvCxnSpPr>
          <p:nvPr/>
        </p:nvCxnSpPr>
        <p:spPr>
          <a:xfrm>
            <a:off x="5007456" y="986113"/>
            <a:ext cx="0" cy="20503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B54E04C9-B818-0617-31F2-7421EF464081}"/>
              </a:ext>
            </a:extLst>
          </p:cNvPr>
          <p:cNvGrpSpPr/>
          <p:nvPr/>
        </p:nvGrpSpPr>
        <p:grpSpPr>
          <a:xfrm>
            <a:off x="4619632" y="3036452"/>
            <a:ext cx="456404" cy="320692"/>
            <a:chOff x="6143692" y="2259083"/>
            <a:chExt cx="456404" cy="320692"/>
          </a:xfrm>
        </p:grpSpPr>
        <p:sp>
          <p:nvSpPr>
            <p:cNvPr id="20" name="Rectangle 19">
              <a:extLst>
                <a:ext uri="{FF2B5EF4-FFF2-40B4-BE49-F238E27FC236}">
                  <a16:creationId xmlns:a16="http://schemas.microsoft.com/office/drawing/2014/main" id="{E67E01B1-98B1-4A2F-0121-CB17D1957897}"/>
                </a:ext>
              </a:extLst>
            </p:cNvPr>
            <p:cNvSpPr/>
            <p:nvPr/>
          </p:nvSpPr>
          <p:spPr>
            <a:xfrm>
              <a:off x="6462936" y="2259084"/>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6F614DF-7718-FADC-058B-6C161100AFAA}"/>
                </a:ext>
              </a:extLst>
            </p:cNvPr>
            <p:cNvSpPr/>
            <p:nvPr/>
          </p:nvSpPr>
          <p:spPr>
            <a:xfrm>
              <a:off x="6327402"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BDC548-05F3-F366-F700-54BE82F7ECE1}"/>
                </a:ext>
              </a:extLst>
            </p:cNvPr>
            <p:cNvSpPr/>
            <p:nvPr/>
          </p:nvSpPr>
          <p:spPr>
            <a:xfrm>
              <a:off x="6143692" y="2259083"/>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a:extLst>
              <a:ext uri="{FF2B5EF4-FFF2-40B4-BE49-F238E27FC236}">
                <a16:creationId xmlns:a16="http://schemas.microsoft.com/office/drawing/2014/main" id="{C1EB1287-D0D9-4F3B-A70F-46B17DE928EE}"/>
              </a:ext>
            </a:extLst>
          </p:cNvPr>
          <p:cNvCxnSpPr>
            <a:cxnSpLocks/>
          </p:cNvCxnSpPr>
          <p:nvPr/>
        </p:nvCxnSpPr>
        <p:spPr>
          <a:xfrm>
            <a:off x="5008123" y="3356493"/>
            <a:ext cx="1415"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947DD64-5725-914F-79FE-6D2C844ACA97}"/>
              </a:ext>
            </a:extLst>
          </p:cNvPr>
          <p:cNvCxnSpPr>
            <a:cxnSpLocks/>
          </p:cNvCxnSpPr>
          <p:nvPr/>
        </p:nvCxnSpPr>
        <p:spPr>
          <a:xfrm>
            <a:off x="4988954" y="3815817"/>
            <a:ext cx="105156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30" name="Isosceles Triangle 29">
            <a:extLst>
              <a:ext uri="{FF2B5EF4-FFF2-40B4-BE49-F238E27FC236}">
                <a16:creationId xmlns:a16="http://schemas.microsoft.com/office/drawing/2014/main" id="{185F88CE-5E79-3D84-074D-3E733B2E7821}"/>
              </a:ext>
            </a:extLst>
          </p:cNvPr>
          <p:cNvSpPr/>
          <p:nvPr/>
        </p:nvSpPr>
        <p:spPr>
          <a:xfrm rot="5400000">
            <a:off x="5473787"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D3F2809C-8458-7580-76E6-D12DFCB8550C}"/>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38C76F4-9E89-491B-553F-19D46ED626F8}"/>
              </a:ext>
            </a:extLst>
          </p:cNvPr>
          <p:cNvGrpSpPr/>
          <p:nvPr/>
        </p:nvGrpSpPr>
        <p:grpSpPr>
          <a:xfrm>
            <a:off x="4877714" y="4014233"/>
            <a:ext cx="262771" cy="185927"/>
            <a:chOff x="6401136" y="3236864"/>
            <a:chExt cx="262771" cy="185927"/>
          </a:xfrm>
        </p:grpSpPr>
        <p:sp>
          <p:nvSpPr>
            <p:cNvPr id="33" name="Flowchart: Connector 32">
              <a:extLst>
                <a:ext uri="{FF2B5EF4-FFF2-40B4-BE49-F238E27FC236}">
                  <a16:creationId xmlns:a16="http://schemas.microsoft.com/office/drawing/2014/main" id="{20289F5A-5B37-EEC7-B85D-237284411B9A}"/>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85821F3B-CA2B-0DAB-0F67-713683BF815C}"/>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3C850DB7-E6C2-C589-3102-140F1F8C257C}"/>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6" name="Straight Connector 35">
            <a:extLst>
              <a:ext uri="{FF2B5EF4-FFF2-40B4-BE49-F238E27FC236}">
                <a16:creationId xmlns:a16="http://schemas.microsoft.com/office/drawing/2014/main" id="{479979D3-44E0-0F22-6F59-077AA0341C46}"/>
              </a:ext>
            </a:extLst>
          </p:cNvPr>
          <p:cNvCxnSpPr>
            <a:cxnSpLocks/>
          </p:cNvCxnSpPr>
          <p:nvPr/>
        </p:nvCxnSpPr>
        <p:spPr>
          <a:xfrm flipH="1">
            <a:off x="4674109" y="303860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7BD8321A-8468-1B14-AD71-760AB17E8CA7}"/>
              </a:ext>
            </a:extLst>
          </p:cNvPr>
          <p:cNvCxnSpPr>
            <a:cxnSpLocks/>
          </p:cNvCxnSpPr>
          <p:nvPr/>
        </p:nvCxnSpPr>
        <p:spPr>
          <a:xfrm>
            <a:off x="5003913" y="5711076"/>
            <a:ext cx="3521" cy="457200"/>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grpSp>
        <p:nvGrpSpPr>
          <p:cNvPr id="38" name="Group 37">
            <a:extLst>
              <a:ext uri="{FF2B5EF4-FFF2-40B4-BE49-F238E27FC236}">
                <a16:creationId xmlns:a16="http://schemas.microsoft.com/office/drawing/2014/main" id="{60B79DB2-0598-97AB-72BB-6F671DF1F828}"/>
              </a:ext>
            </a:extLst>
          </p:cNvPr>
          <p:cNvGrpSpPr/>
          <p:nvPr/>
        </p:nvGrpSpPr>
        <p:grpSpPr>
          <a:xfrm>
            <a:off x="3961264" y="2353973"/>
            <a:ext cx="262771" cy="185927"/>
            <a:chOff x="6394314" y="3265933"/>
            <a:chExt cx="262771" cy="185927"/>
          </a:xfrm>
        </p:grpSpPr>
        <p:sp>
          <p:nvSpPr>
            <p:cNvPr id="39" name="Flowchart: Connector 38">
              <a:extLst>
                <a:ext uri="{FF2B5EF4-FFF2-40B4-BE49-F238E27FC236}">
                  <a16:creationId xmlns:a16="http://schemas.microsoft.com/office/drawing/2014/main" id="{06C80017-556C-717F-58E6-6BC17F50D485}"/>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45324BA8-AF09-D04D-B828-E0648A5800D4}"/>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0E5A229-239B-7DF1-25DF-C7C907DFC99A}"/>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2" name="Straight Arrow Connector 41">
            <a:extLst>
              <a:ext uri="{FF2B5EF4-FFF2-40B4-BE49-F238E27FC236}">
                <a16:creationId xmlns:a16="http://schemas.microsoft.com/office/drawing/2014/main" id="{E9F15E2A-165B-A178-9DFB-36FB5F90E661}"/>
              </a:ext>
            </a:extLst>
          </p:cNvPr>
          <p:cNvCxnSpPr>
            <a:cxnSpLocks/>
          </p:cNvCxnSpPr>
          <p:nvPr/>
        </p:nvCxnSpPr>
        <p:spPr>
          <a:xfrm flipV="1">
            <a:off x="5007456" y="3036453"/>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BB28920C-B3BC-6C3E-DFEC-739EEC7BC71B}"/>
              </a:ext>
            </a:extLst>
          </p:cNvPr>
          <p:cNvCxnSpPr>
            <a:cxnSpLocks/>
          </p:cNvCxnSpPr>
          <p:nvPr/>
        </p:nvCxnSpPr>
        <p:spPr>
          <a:xfrm>
            <a:off x="4092709" y="2526159"/>
            <a:ext cx="0" cy="3657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DAF4E57-8C4A-18DB-B30F-414AD8518F0C}"/>
              </a:ext>
            </a:extLst>
          </p:cNvPr>
          <p:cNvCxnSpPr>
            <a:cxnSpLocks/>
          </p:cNvCxnSpPr>
          <p:nvPr/>
        </p:nvCxnSpPr>
        <p:spPr>
          <a:xfrm flipH="1">
            <a:off x="5816895" y="3037527"/>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F9F45AE9-4ADB-A6E5-B606-56D51105D61C}"/>
              </a:ext>
            </a:extLst>
          </p:cNvPr>
          <p:cNvGrpSpPr/>
          <p:nvPr/>
        </p:nvGrpSpPr>
        <p:grpSpPr>
          <a:xfrm>
            <a:off x="4827831" y="3036452"/>
            <a:ext cx="83820" cy="91682"/>
            <a:chOff x="7245055" y="2460285"/>
            <a:chExt cx="83820" cy="91682"/>
          </a:xfrm>
        </p:grpSpPr>
        <p:cxnSp>
          <p:nvCxnSpPr>
            <p:cNvPr id="46" name="Straight Connector 45">
              <a:extLst>
                <a:ext uri="{FF2B5EF4-FFF2-40B4-BE49-F238E27FC236}">
                  <a16:creationId xmlns:a16="http://schemas.microsoft.com/office/drawing/2014/main" id="{4615AF51-2061-4E40-549D-CCFEDA9A0A7A}"/>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F8F7672D-ED8E-D173-AC46-C65BBEF1DCC7}"/>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F29866D1-5682-4FD6-D81F-E70EC4F8E274}"/>
              </a:ext>
            </a:extLst>
          </p:cNvPr>
          <p:cNvGrpSpPr/>
          <p:nvPr/>
        </p:nvGrpSpPr>
        <p:grpSpPr>
          <a:xfrm flipV="1">
            <a:off x="4825373" y="3268868"/>
            <a:ext cx="83820" cy="91682"/>
            <a:chOff x="7245055" y="2460285"/>
            <a:chExt cx="83820" cy="91682"/>
          </a:xfrm>
        </p:grpSpPr>
        <p:cxnSp>
          <p:nvCxnSpPr>
            <p:cNvPr id="49" name="Straight Connector 48">
              <a:extLst>
                <a:ext uri="{FF2B5EF4-FFF2-40B4-BE49-F238E27FC236}">
                  <a16:creationId xmlns:a16="http://schemas.microsoft.com/office/drawing/2014/main" id="{867B6351-2542-396D-E8F9-940C2A5A188B}"/>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F66CB235-8F11-10E7-95A6-2765D1FEAB9A}"/>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1" name="Group 50">
            <a:extLst>
              <a:ext uri="{FF2B5EF4-FFF2-40B4-BE49-F238E27FC236}">
                <a16:creationId xmlns:a16="http://schemas.microsoft.com/office/drawing/2014/main" id="{A67BC55C-324B-1DDF-63C3-82F390BE4116}"/>
              </a:ext>
            </a:extLst>
          </p:cNvPr>
          <p:cNvGrpSpPr/>
          <p:nvPr/>
        </p:nvGrpSpPr>
        <p:grpSpPr>
          <a:xfrm>
            <a:off x="5974724" y="3029656"/>
            <a:ext cx="83820" cy="91682"/>
            <a:chOff x="7245055" y="2460285"/>
            <a:chExt cx="83820" cy="91682"/>
          </a:xfrm>
        </p:grpSpPr>
        <p:cxnSp>
          <p:nvCxnSpPr>
            <p:cNvPr id="52" name="Straight Connector 51">
              <a:extLst>
                <a:ext uri="{FF2B5EF4-FFF2-40B4-BE49-F238E27FC236}">
                  <a16:creationId xmlns:a16="http://schemas.microsoft.com/office/drawing/2014/main" id="{FD1A7735-D8DA-5816-6CD2-1FBAE666C3A0}"/>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8F114690-B0F2-2A94-9C4E-2EBB776EF87C}"/>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4" name="Group 53">
            <a:extLst>
              <a:ext uri="{FF2B5EF4-FFF2-40B4-BE49-F238E27FC236}">
                <a16:creationId xmlns:a16="http://schemas.microsoft.com/office/drawing/2014/main" id="{EBC8A195-0F28-7CE8-4B47-A0DD4F374B2D}"/>
              </a:ext>
            </a:extLst>
          </p:cNvPr>
          <p:cNvGrpSpPr/>
          <p:nvPr/>
        </p:nvGrpSpPr>
        <p:grpSpPr>
          <a:xfrm flipV="1">
            <a:off x="5972266" y="3262072"/>
            <a:ext cx="83820" cy="91682"/>
            <a:chOff x="7245055" y="2460285"/>
            <a:chExt cx="83820" cy="91682"/>
          </a:xfrm>
        </p:grpSpPr>
        <p:cxnSp>
          <p:nvCxnSpPr>
            <p:cNvPr id="55" name="Straight Connector 54">
              <a:extLst>
                <a:ext uri="{FF2B5EF4-FFF2-40B4-BE49-F238E27FC236}">
                  <a16:creationId xmlns:a16="http://schemas.microsoft.com/office/drawing/2014/main" id="{3951DA43-75D8-91AF-3EFD-CCECFEAD735A}"/>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F9C17AB-A583-170B-0B66-B47DD67E0871}"/>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7" name="Straight Arrow Connector 56">
            <a:extLst>
              <a:ext uri="{FF2B5EF4-FFF2-40B4-BE49-F238E27FC236}">
                <a16:creationId xmlns:a16="http://schemas.microsoft.com/office/drawing/2014/main" id="{BFB0454D-88AB-7415-5EAF-633270DC1B40}"/>
              </a:ext>
            </a:extLst>
          </p:cNvPr>
          <p:cNvCxnSpPr>
            <a:cxnSpLocks/>
          </p:cNvCxnSpPr>
          <p:nvPr/>
        </p:nvCxnSpPr>
        <p:spPr>
          <a:xfrm>
            <a:off x="6143956" y="3037104"/>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7F42E5B2-065D-06EF-2958-1FEB39386F62}"/>
              </a:ext>
            </a:extLst>
          </p:cNvPr>
          <p:cNvGrpSpPr/>
          <p:nvPr/>
        </p:nvGrpSpPr>
        <p:grpSpPr>
          <a:xfrm>
            <a:off x="4781396" y="5255253"/>
            <a:ext cx="457200" cy="457200"/>
            <a:chOff x="4781396" y="5255253"/>
            <a:chExt cx="457200" cy="457200"/>
          </a:xfrm>
        </p:grpSpPr>
        <p:sp>
          <p:nvSpPr>
            <p:cNvPr id="58" name="Flowchart: Connector 57">
              <a:extLst>
                <a:ext uri="{FF2B5EF4-FFF2-40B4-BE49-F238E27FC236}">
                  <a16:creationId xmlns:a16="http://schemas.microsoft.com/office/drawing/2014/main" id="{FF99E249-D67D-54C1-EBC5-F6BA2AB67507}"/>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3BDDD63B-2CEB-FE38-20EF-8DFB0446B3B3}"/>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0" name="Straight Connector 59">
            <a:extLst>
              <a:ext uri="{FF2B5EF4-FFF2-40B4-BE49-F238E27FC236}">
                <a16:creationId xmlns:a16="http://schemas.microsoft.com/office/drawing/2014/main" id="{FACDCF3E-DE9E-148B-79FA-A3405C2B3C9F}"/>
              </a:ext>
            </a:extLst>
          </p:cNvPr>
          <p:cNvCxnSpPr/>
          <p:nvPr/>
        </p:nvCxnSpPr>
        <p:spPr>
          <a:xfrm>
            <a:off x="3614015" y="6172200"/>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6033553-F8EC-CDBE-D23E-2599540E84EE}"/>
              </a:ext>
            </a:extLst>
          </p:cNvPr>
          <p:cNvCxnSpPr/>
          <p:nvPr/>
        </p:nvCxnSpPr>
        <p:spPr>
          <a:xfrm>
            <a:off x="3619603" y="571754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C8349873-D73B-D255-BECC-CF74795DB36C}"/>
              </a:ext>
            </a:extLst>
          </p:cNvPr>
          <p:cNvCxnSpPr/>
          <p:nvPr/>
        </p:nvCxnSpPr>
        <p:spPr>
          <a:xfrm>
            <a:off x="8182967" y="57150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691C0AF2-CCF3-4077-EFBA-45EFA0C9D88C}"/>
              </a:ext>
            </a:extLst>
          </p:cNvPr>
          <p:cNvCxnSpPr>
            <a:cxnSpLocks/>
          </p:cNvCxnSpPr>
          <p:nvPr/>
        </p:nvCxnSpPr>
        <p:spPr>
          <a:xfrm>
            <a:off x="6252066" y="3815817"/>
            <a:ext cx="1160231"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B5EEC1A0-148B-8B47-9C47-88B5E3CEF1D4}"/>
              </a:ext>
            </a:extLst>
          </p:cNvPr>
          <p:cNvCxnSpPr>
            <a:cxnSpLocks/>
          </p:cNvCxnSpPr>
          <p:nvPr/>
        </p:nvCxnSpPr>
        <p:spPr>
          <a:xfrm>
            <a:off x="7732337" y="2349738"/>
            <a:ext cx="466561" cy="6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5" name="Group 64">
            <a:extLst>
              <a:ext uri="{FF2B5EF4-FFF2-40B4-BE49-F238E27FC236}">
                <a16:creationId xmlns:a16="http://schemas.microsoft.com/office/drawing/2014/main" id="{8F164B3D-96E6-71F2-6398-80CFAE37C713}"/>
              </a:ext>
            </a:extLst>
          </p:cNvPr>
          <p:cNvGrpSpPr/>
          <p:nvPr/>
        </p:nvGrpSpPr>
        <p:grpSpPr>
          <a:xfrm>
            <a:off x="7412297" y="3425135"/>
            <a:ext cx="323199" cy="454499"/>
            <a:chOff x="8936357" y="1184452"/>
            <a:chExt cx="323199" cy="454499"/>
          </a:xfrm>
        </p:grpSpPr>
        <p:sp>
          <p:nvSpPr>
            <p:cNvPr id="66" name="Rectangle 65">
              <a:extLst>
                <a:ext uri="{FF2B5EF4-FFF2-40B4-BE49-F238E27FC236}">
                  <a16:creationId xmlns:a16="http://schemas.microsoft.com/office/drawing/2014/main" id="{5554345F-9F59-389F-DAB8-63A119C519B8}"/>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6A21E5B5-18F3-8544-C91C-631150AFAE6F}"/>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8C92554-43DB-B54D-C140-1AA86F0879ED}"/>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9" name="Straight Connector 68">
            <a:extLst>
              <a:ext uri="{FF2B5EF4-FFF2-40B4-BE49-F238E27FC236}">
                <a16:creationId xmlns:a16="http://schemas.microsoft.com/office/drawing/2014/main" id="{FA6A74A4-9515-9F93-EDB8-5A2CF0A5D006}"/>
              </a:ext>
            </a:extLst>
          </p:cNvPr>
          <p:cNvCxnSpPr>
            <a:cxnSpLocks/>
          </p:cNvCxnSpPr>
          <p:nvPr/>
        </p:nvCxnSpPr>
        <p:spPr>
          <a:xfrm rot="1800000" flipV="1">
            <a:off x="5095021" y="3041110"/>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5EA0ECA6-EE73-450C-53B5-5AFF9191D020}"/>
              </a:ext>
            </a:extLst>
          </p:cNvPr>
          <p:cNvCxnSpPr>
            <a:cxnSpLocks/>
          </p:cNvCxnSpPr>
          <p:nvPr/>
        </p:nvCxnSpPr>
        <p:spPr>
          <a:xfrm flipV="1">
            <a:off x="8198898" y="1549457"/>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1" name="Oval 70">
            <a:extLst>
              <a:ext uri="{FF2B5EF4-FFF2-40B4-BE49-F238E27FC236}">
                <a16:creationId xmlns:a16="http://schemas.microsoft.com/office/drawing/2014/main" id="{1CA27CA7-DCF8-6C19-0E33-DF8D9160E841}"/>
              </a:ext>
            </a:extLst>
          </p:cNvPr>
          <p:cNvSpPr/>
          <p:nvPr/>
        </p:nvSpPr>
        <p:spPr>
          <a:xfrm>
            <a:off x="8107458" y="1367549"/>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a:extLst>
              <a:ext uri="{FF2B5EF4-FFF2-40B4-BE49-F238E27FC236}">
                <a16:creationId xmlns:a16="http://schemas.microsoft.com/office/drawing/2014/main" id="{D45C85DB-9621-4713-0355-BF90F28484A1}"/>
              </a:ext>
            </a:extLst>
          </p:cNvPr>
          <p:cNvCxnSpPr>
            <a:cxnSpLocks/>
          </p:cNvCxnSpPr>
          <p:nvPr/>
        </p:nvCxnSpPr>
        <p:spPr>
          <a:xfrm rot="19800000" flipV="1">
            <a:off x="5134860" y="3038202"/>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D2239E51-7A04-0342-E35C-D9EA2DF3ADEB}"/>
              </a:ext>
            </a:extLst>
          </p:cNvPr>
          <p:cNvCxnSpPr>
            <a:cxnSpLocks/>
          </p:cNvCxnSpPr>
          <p:nvPr/>
        </p:nvCxnSpPr>
        <p:spPr>
          <a:xfrm>
            <a:off x="8198897" y="2349370"/>
            <a:ext cx="457200" cy="35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07F91BA1-5C0B-D1F3-C193-671E001322A3}"/>
              </a:ext>
            </a:extLst>
          </p:cNvPr>
          <p:cNvCxnSpPr/>
          <p:nvPr/>
        </p:nvCxnSpPr>
        <p:spPr>
          <a:xfrm flipV="1">
            <a:off x="8654012" y="1354974"/>
            <a:ext cx="0" cy="100584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F1CE84A-F4A9-4BBA-EF08-8EB5422250FE}"/>
              </a:ext>
            </a:extLst>
          </p:cNvPr>
          <p:cNvCxnSpPr>
            <a:cxnSpLocks/>
          </p:cNvCxnSpPr>
          <p:nvPr/>
        </p:nvCxnSpPr>
        <p:spPr>
          <a:xfrm rot="1800000" flipH="1" flipV="1">
            <a:off x="5180719" y="30381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E77DE05-FE1B-3621-C5FC-CFFCBCA92A29}"/>
              </a:ext>
            </a:extLst>
          </p:cNvPr>
          <p:cNvCxnSpPr>
            <a:cxnSpLocks/>
          </p:cNvCxnSpPr>
          <p:nvPr/>
        </p:nvCxnSpPr>
        <p:spPr>
          <a:xfrm rot="19800000" flipH="1" flipV="1">
            <a:off x="5222045" y="3043598"/>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354639C-2DE9-791C-2EB9-E4C7615E3DB1}"/>
              </a:ext>
            </a:extLst>
          </p:cNvPr>
          <p:cNvCxnSpPr/>
          <p:nvPr/>
        </p:nvCxnSpPr>
        <p:spPr>
          <a:xfrm>
            <a:off x="8656097" y="2351304"/>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0ECF20F2-646D-6BCB-28ED-3A7D09591BBB}"/>
              </a:ext>
            </a:extLst>
          </p:cNvPr>
          <p:cNvCxnSpPr/>
          <p:nvPr/>
        </p:nvCxnSpPr>
        <p:spPr>
          <a:xfrm>
            <a:off x="8656097" y="2360814"/>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0" name="Group 79">
            <a:extLst>
              <a:ext uri="{FF2B5EF4-FFF2-40B4-BE49-F238E27FC236}">
                <a16:creationId xmlns:a16="http://schemas.microsoft.com/office/drawing/2014/main" id="{BE117A05-F945-2631-8706-9744490E5BCB}"/>
              </a:ext>
            </a:extLst>
          </p:cNvPr>
          <p:cNvGrpSpPr/>
          <p:nvPr/>
        </p:nvGrpSpPr>
        <p:grpSpPr>
          <a:xfrm>
            <a:off x="6239579" y="3036443"/>
            <a:ext cx="127024" cy="109475"/>
            <a:chOff x="7763639" y="2259074"/>
            <a:chExt cx="127024" cy="109475"/>
          </a:xfrm>
        </p:grpSpPr>
        <p:cxnSp>
          <p:nvCxnSpPr>
            <p:cNvPr id="81" name="Straight Connector 80">
              <a:extLst>
                <a:ext uri="{FF2B5EF4-FFF2-40B4-BE49-F238E27FC236}">
                  <a16:creationId xmlns:a16="http://schemas.microsoft.com/office/drawing/2014/main" id="{85A33620-DB41-8807-AC90-92CDA6B232B1}"/>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F63B6BDF-327B-5147-4405-47CFF407CF27}"/>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67B7E171-9920-A97C-BDC9-3A2FCCFF550A}"/>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54263FAA-A3B3-00C7-D031-48EF5FF3BBBB}"/>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85" name="Group 84">
            <a:extLst>
              <a:ext uri="{FF2B5EF4-FFF2-40B4-BE49-F238E27FC236}">
                <a16:creationId xmlns:a16="http://schemas.microsoft.com/office/drawing/2014/main" id="{D3021C26-7D2A-E54D-06FF-F5AED24E486E}"/>
              </a:ext>
            </a:extLst>
          </p:cNvPr>
          <p:cNvGrpSpPr/>
          <p:nvPr/>
        </p:nvGrpSpPr>
        <p:grpSpPr>
          <a:xfrm rot="16200000">
            <a:off x="9886857" y="2257398"/>
            <a:ext cx="262771" cy="185927"/>
            <a:chOff x="6394314" y="3265933"/>
            <a:chExt cx="262771" cy="185927"/>
          </a:xfrm>
        </p:grpSpPr>
        <p:sp>
          <p:nvSpPr>
            <p:cNvPr id="86" name="Flowchart: Connector 85">
              <a:extLst>
                <a:ext uri="{FF2B5EF4-FFF2-40B4-BE49-F238E27FC236}">
                  <a16:creationId xmlns:a16="http://schemas.microsoft.com/office/drawing/2014/main" id="{8C094F0C-E045-60D4-A91C-75E7CD568266}"/>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AD8570FC-FDD9-CBC1-50E9-A9267A3A485D}"/>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240B0E5D-EBB3-9FF8-6E24-5EC9107BE9BA}"/>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89" name="Straight Arrow Connector 88">
            <a:extLst>
              <a:ext uri="{FF2B5EF4-FFF2-40B4-BE49-F238E27FC236}">
                <a16:creationId xmlns:a16="http://schemas.microsoft.com/office/drawing/2014/main" id="{72E6C89C-0D9D-CEC6-B8D9-0914AE766A44}"/>
              </a:ext>
            </a:extLst>
          </p:cNvPr>
          <p:cNvCxnSpPr>
            <a:cxnSpLocks/>
          </p:cNvCxnSpPr>
          <p:nvPr/>
        </p:nvCxnSpPr>
        <p:spPr>
          <a:xfrm>
            <a:off x="7415456"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CD87BD69-E447-FD49-BAEA-03314033948E}"/>
              </a:ext>
            </a:extLst>
          </p:cNvPr>
          <p:cNvCxnSpPr/>
          <p:nvPr/>
        </p:nvCxnSpPr>
        <p:spPr>
          <a:xfrm>
            <a:off x="9339790" y="2353098"/>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1" name="Group 90">
            <a:extLst>
              <a:ext uri="{FF2B5EF4-FFF2-40B4-BE49-F238E27FC236}">
                <a16:creationId xmlns:a16="http://schemas.microsoft.com/office/drawing/2014/main" id="{072E82CE-456D-0D73-1087-FBFB19E71C06}"/>
              </a:ext>
            </a:extLst>
          </p:cNvPr>
          <p:cNvGrpSpPr/>
          <p:nvPr/>
        </p:nvGrpSpPr>
        <p:grpSpPr>
          <a:xfrm rot="5400000">
            <a:off x="7613438" y="3909814"/>
            <a:ext cx="127024" cy="109475"/>
            <a:chOff x="6771481" y="2413164"/>
            <a:chExt cx="127024" cy="109475"/>
          </a:xfrm>
        </p:grpSpPr>
        <p:cxnSp>
          <p:nvCxnSpPr>
            <p:cNvPr id="92" name="Straight Connector 91">
              <a:extLst>
                <a:ext uri="{FF2B5EF4-FFF2-40B4-BE49-F238E27FC236}">
                  <a16:creationId xmlns:a16="http://schemas.microsoft.com/office/drawing/2014/main" id="{DDB1FE63-AC8F-21A1-E644-48DA71A34D2E}"/>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71731490-853A-E600-8B58-2C8675E55F32}"/>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9D16260F-E171-7208-0B70-D2C56205A6B1}"/>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6A8B2C0A-6D78-4421-9F11-D1C544C04E1E}"/>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96" name="Straight Connector 95">
            <a:extLst>
              <a:ext uri="{FF2B5EF4-FFF2-40B4-BE49-F238E27FC236}">
                <a16:creationId xmlns:a16="http://schemas.microsoft.com/office/drawing/2014/main" id="{10867D5C-89C3-B9F7-9494-F2802213534E}"/>
              </a:ext>
            </a:extLst>
          </p:cNvPr>
          <p:cNvCxnSpPr>
            <a:cxnSpLocks/>
          </p:cNvCxnSpPr>
          <p:nvPr/>
        </p:nvCxnSpPr>
        <p:spPr>
          <a:xfrm rot="16200000" flipH="1">
            <a:off x="7625852"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30572C14-01B9-347B-CC11-247C6EE39796}"/>
              </a:ext>
            </a:extLst>
          </p:cNvPr>
          <p:cNvCxnSpPr/>
          <p:nvPr/>
        </p:nvCxnSpPr>
        <p:spPr>
          <a:xfrm>
            <a:off x="9334710" y="2348125"/>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9F89517A-3480-1225-28A4-C8669C805147}"/>
              </a:ext>
            </a:extLst>
          </p:cNvPr>
          <p:cNvCxnSpPr>
            <a:cxnSpLocks/>
          </p:cNvCxnSpPr>
          <p:nvPr/>
        </p:nvCxnSpPr>
        <p:spPr>
          <a:xfrm flipV="1">
            <a:off x="8141810" y="1403803"/>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99" name="Group 98">
            <a:extLst>
              <a:ext uri="{FF2B5EF4-FFF2-40B4-BE49-F238E27FC236}">
                <a16:creationId xmlns:a16="http://schemas.microsoft.com/office/drawing/2014/main" id="{7C1FF4B1-2E6C-1A13-5F01-F39FBF883804}"/>
              </a:ext>
            </a:extLst>
          </p:cNvPr>
          <p:cNvGrpSpPr/>
          <p:nvPr/>
        </p:nvGrpSpPr>
        <p:grpSpPr>
          <a:xfrm rot="5400000">
            <a:off x="10080337" y="2303554"/>
            <a:ext cx="137160" cy="91682"/>
            <a:chOff x="6835130" y="818649"/>
            <a:chExt cx="137160" cy="91682"/>
          </a:xfrm>
        </p:grpSpPr>
        <p:grpSp>
          <p:nvGrpSpPr>
            <p:cNvPr id="100" name="Group 99">
              <a:extLst>
                <a:ext uri="{FF2B5EF4-FFF2-40B4-BE49-F238E27FC236}">
                  <a16:creationId xmlns:a16="http://schemas.microsoft.com/office/drawing/2014/main" id="{4DD57596-2232-A84F-87CF-E11B192BE9E8}"/>
                </a:ext>
              </a:extLst>
            </p:cNvPr>
            <p:cNvGrpSpPr/>
            <p:nvPr/>
          </p:nvGrpSpPr>
          <p:grpSpPr>
            <a:xfrm flipV="1">
              <a:off x="6862666" y="818649"/>
              <a:ext cx="83820" cy="91682"/>
              <a:chOff x="7245055" y="2460285"/>
              <a:chExt cx="83820" cy="91682"/>
            </a:xfrm>
          </p:grpSpPr>
          <p:cxnSp>
            <p:nvCxnSpPr>
              <p:cNvPr id="102" name="Straight Connector 101">
                <a:extLst>
                  <a:ext uri="{FF2B5EF4-FFF2-40B4-BE49-F238E27FC236}">
                    <a16:creationId xmlns:a16="http://schemas.microsoft.com/office/drawing/2014/main" id="{B93B2906-CF4C-8FB6-085C-980A1C34006C}"/>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FBB92B6E-BF91-9217-03A2-549962B7FD54}"/>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1" name="Straight Connector 100">
              <a:extLst>
                <a:ext uri="{FF2B5EF4-FFF2-40B4-BE49-F238E27FC236}">
                  <a16:creationId xmlns:a16="http://schemas.microsoft.com/office/drawing/2014/main" id="{383B9926-0627-3C0D-2BA4-074A8A5E0CAC}"/>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4" name="Straight Connector 103">
            <a:extLst>
              <a:ext uri="{FF2B5EF4-FFF2-40B4-BE49-F238E27FC236}">
                <a16:creationId xmlns:a16="http://schemas.microsoft.com/office/drawing/2014/main" id="{5D4BD9AB-62DD-B94B-C9C8-23A5A24B1C15}"/>
              </a:ext>
            </a:extLst>
          </p:cNvPr>
          <p:cNvCxnSpPr>
            <a:cxnSpLocks/>
          </p:cNvCxnSpPr>
          <p:nvPr/>
        </p:nvCxnSpPr>
        <p:spPr>
          <a:xfrm flipV="1">
            <a:off x="7739008" y="3804697"/>
            <a:ext cx="929444" cy="2547"/>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48" name="Group 247">
            <a:extLst>
              <a:ext uri="{FF2B5EF4-FFF2-40B4-BE49-F238E27FC236}">
                <a16:creationId xmlns:a16="http://schemas.microsoft.com/office/drawing/2014/main" id="{4255332E-4570-7BDB-FF65-370BBFBEC4E3}"/>
              </a:ext>
            </a:extLst>
          </p:cNvPr>
          <p:cNvGrpSpPr/>
          <p:nvPr/>
        </p:nvGrpSpPr>
        <p:grpSpPr>
          <a:xfrm>
            <a:off x="8493723" y="453149"/>
            <a:ext cx="330014" cy="914400"/>
            <a:chOff x="8493723" y="453149"/>
            <a:chExt cx="330014" cy="914400"/>
          </a:xfrm>
        </p:grpSpPr>
        <p:sp>
          <p:nvSpPr>
            <p:cNvPr id="75" name="Flowchart: Terminator 74">
              <a:extLst>
                <a:ext uri="{FF2B5EF4-FFF2-40B4-BE49-F238E27FC236}">
                  <a16:creationId xmlns:a16="http://schemas.microsoft.com/office/drawing/2014/main" id="{2633389F-1EA1-4777-8F19-FEFFD146A6ED}"/>
                </a:ext>
              </a:extLst>
            </p:cNvPr>
            <p:cNvSpPr/>
            <p:nvPr/>
          </p:nvSpPr>
          <p:spPr>
            <a:xfrm rot="16200000">
              <a:off x="8198897" y="75032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4ABAE114-3E39-2897-2306-3613B3B95C9F}"/>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6" name="Isosceles Triangle 105">
              <a:extLst>
                <a:ext uri="{FF2B5EF4-FFF2-40B4-BE49-F238E27FC236}">
                  <a16:creationId xmlns:a16="http://schemas.microsoft.com/office/drawing/2014/main" id="{9ED883B8-CD3B-00E9-EC62-1F5C5898AA88}"/>
                </a:ext>
              </a:extLst>
            </p:cNvPr>
            <p:cNvSpPr/>
            <p:nvPr/>
          </p:nvSpPr>
          <p:spPr>
            <a:xfrm rot="10800000">
              <a:off x="8631135"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06">
            <a:extLst>
              <a:ext uri="{FF2B5EF4-FFF2-40B4-BE49-F238E27FC236}">
                <a16:creationId xmlns:a16="http://schemas.microsoft.com/office/drawing/2014/main" id="{812D7AB2-235B-7D1D-0F3C-18747119664A}"/>
              </a:ext>
            </a:extLst>
          </p:cNvPr>
          <p:cNvGrpSpPr>
            <a:grpSpLocks noChangeAspect="1"/>
          </p:cNvGrpSpPr>
          <p:nvPr/>
        </p:nvGrpSpPr>
        <p:grpSpPr>
          <a:xfrm>
            <a:off x="7463402" y="3760755"/>
            <a:ext cx="211835" cy="100584"/>
            <a:chOff x="4799446" y="1748790"/>
            <a:chExt cx="509111" cy="262782"/>
          </a:xfrm>
        </p:grpSpPr>
        <p:grpSp>
          <p:nvGrpSpPr>
            <p:cNvPr id="108" name="Group 107">
              <a:extLst>
                <a:ext uri="{FF2B5EF4-FFF2-40B4-BE49-F238E27FC236}">
                  <a16:creationId xmlns:a16="http://schemas.microsoft.com/office/drawing/2014/main" id="{036736FE-767B-BA8A-E50C-72884EE4D7BA}"/>
                </a:ext>
              </a:extLst>
            </p:cNvPr>
            <p:cNvGrpSpPr/>
            <p:nvPr/>
          </p:nvGrpSpPr>
          <p:grpSpPr>
            <a:xfrm rot="16200000">
              <a:off x="4761024" y="1787212"/>
              <a:ext cx="262771" cy="185927"/>
              <a:chOff x="6394314" y="3265933"/>
              <a:chExt cx="262771" cy="185927"/>
            </a:xfrm>
          </p:grpSpPr>
          <p:sp>
            <p:nvSpPr>
              <p:cNvPr id="114" name="Flowchart: Connector 113">
                <a:extLst>
                  <a:ext uri="{FF2B5EF4-FFF2-40B4-BE49-F238E27FC236}">
                    <a16:creationId xmlns:a16="http://schemas.microsoft.com/office/drawing/2014/main" id="{789BE3E6-88CC-D4AF-BAA0-464A0DCBE6C5}"/>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a:extLst>
                  <a:ext uri="{FF2B5EF4-FFF2-40B4-BE49-F238E27FC236}">
                    <a16:creationId xmlns:a16="http://schemas.microsoft.com/office/drawing/2014/main" id="{D920E6DA-D8B7-9351-79FB-E7E929274BB9}"/>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1073C607-CA9C-32C2-3432-0AF6A80B345A}"/>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a:extLst>
                <a:ext uri="{FF2B5EF4-FFF2-40B4-BE49-F238E27FC236}">
                  <a16:creationId xmlns:a16="http://schemas.microsoft.com/office/drawing/2014/main" id="{0E8AB8EA-8F2F-289D-BA07-B9CCB401BAA8}"/>
                </a:ext>
              </a:extLst>
            </p:cNvPr>
            <p:cNvGrpSpPr/>
            <p:nvPr/>
          </p:nvGrpSpPr>
          <p:grpSpPr>
            <a:xfrm rot="5400000">
              <a:off x="5084208" y="1787223"/>
              <a:ext cx="262771" cy="185927"/>
              <a:chOff x="6394314" y="3265933"/>
              <a:chExt cx="262771" cy="185927"/>
            </a:xfrm>
          </p:grpSpPr>
          <p:sp>
            <p:nvSpPr>
              <p:cNvPr id="111" name="Flowchart: Connector 110">
                <a:extLst>
                  <a:ext uri="{FF2B5EF4-FFF2-40B4-BE49-F238E27FC236}">
                    <a16:creationId xmlns:a16="http://schemas.microsoft.com/office/drawing/2014/main" id="{D4BB2FF2-B317-3EE6-D9D7-AC34E10D68DF}"/>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a:extLst>
                  <a:ext uri="{FF2B5EF4-FFF2-40B4-BE49-F238E27FC236}">
                    <a16:creationId xmlns:a16="http://schemas.microsoft.com/office/drawing/2014/main" id="{BD8C30B9-F35A-1C62-A44A-B81903B3B825}"/>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29610328-3EBE-34F2-8991-C89F38D3A607}"/>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0" name="Straight Connector 109">
              <a:extLst>
                <a:ext uri="{FF2B5EF4-FFF2-40B4-BE49-F238E27FC236}">
                  <a16:creationId xmlns:a16="http://schemas.microsoft.com/office/drawing/2014/main" id="{6A58EB4A-A096-431F-8250-8609CA751490}"/>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grpSp>
        <p:nvGrpSpPr>
          <p:cNvPr id="117" name="Group 116">
            <a:extLst>
              <a:ext uri="{FF2B5EF4-FFF2-40B4-BE49-F238E27FC236}">
                <a16:creationId xmlns:a16="http://schemas.microsoft.com/office/drawing/2014/main" id="{AD2278F9-1E1B-5DC4-6A38-F2E760FF1328}"/>
              </a:ext>
            </a:extLst>
          </p:cNvPr>
          <p:cNvGrpSpPr/>
          <p:nvPr/>
        </p:nvGrpSpPr>
        <p:grpSpPr>
          <a:xfrm>
            <a:off x="8546905" y="4100340"/>
            <a:ext cx="329268" cy="308216"/>
            <a:chOff x="2969889" y="2912183"/>
            <a:chExt cx="329268" cy="308216"/>
          </a:xfrm>
        </p:grpSpPr>
        <p:grpSp>
          <p:nvGrpSpPr>
            <p:cNvPr id="118" name="Group 117">
              <a:extLst>
                <a:ext uri="{FF2B5EF4-FFF2-40B4-BE49-F238E27FC236}">
                  <a16:creationId xmlns:a16="http://schemas.microsoft.com/office/drawing/2014/main" id="{DB8A862C-6E2C-F4E6-62DD-062D638438DD}"/>
                </a:ext>
              </a:extLst>
            </p:cNvPr>
            <p:cNvGrpSpPr/>
            <p:nvPr/>
          </p:nvGrpSpPr>
          <p:grpSpPr>
            <a:xfrm>
              <a:off x="2969889" y="2912183"/>
              <a:ext cx="235775" cy="308216"/>
              <a:chOff x="2969889" y="2912183"/>
              <a:chExt cx="235775" cy="308216"/>
            </a:xfrm>
          </p:grpSpPr>
          <p:grpSp>
            <p:nvGrpSpPr>
              <p:cNvPr id="123" name="Group 122">
                <a:extLst>
                  <a:ext uri="{FF2B5EF4-FFF2-40B4-BE49-F238E27FC236}">
                    <a16:creationId xmlns:a16="http://schemas.microsoft.com/office/drawing/2014/main" id="{FC9E634A-752F-CA97-3B36-2FA712C6515D}"/>
                  </a:ext>
                </a:extLst>
              </p:cNvPr>
              <p:cNvGrpSpPr/>
              <p:nvPr/>
            </p:nvGrpSpPr>
            <p:grpSpPr>
              <a:xfrm>
                <a:off x="2969889" y="2990841"/>
                <a:ext cx="228600" cy="229558"/>
                <a:chOff x="2969889" y="2990841"/>
                <a:chExt cx="228600" cy="229558"/>
              </a:xfrm>
            </p:grpSpPr>
            <p:cxnSp>
              <p:nvCxnSpPr>
                <p:cNvPr id="126" name="Straight Connector 125">
                  <a:extLst>
                    <a:ext uri="{FF2B5EF4-FFF2-40B4-BE49-F238E27FC236}">
                      <a16:creationId xmlns:a16="http://schemas.microsoft.com/office/drawing/2014/main" id="{5C54707E-E46F-333F-BFE5-5F4DD25F9E1E}"/>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591BC37F-E940-0761-4A58-2B0BCA24B324}"/>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448C582F-1EAD-BF6C-2236-EE9750E14E98}"/>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197069D8-BBEB-CD37-E1F9-38A352983A0F}"/>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24" name="Straight Connector 123">
                <a:extLst>
                  <a:ext uri="{FF2B5EF4-FFF2-40B4-BE49-F238E27FC236}">
                    <a16:creationId xmlns:a16="http://schemas.microsoft.com/office/drawing/2014/main" id="{63D551B2-20AA-E4D5-D139-D1EB3596D7D7}"/>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13D5855A-58DB-4C8C-88BD-C6FF8DE277DA}"/>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9" name="Straight Connector 118">
              <a:extLst>
                <a:ext uri="{FF2B5EF4-FFF2-40B4-BE49-F238E27FC236}">
                  <a16:creationId xmlns:a16="http://schemas.microsoft.com/office/drawing/2014/main" id="{3C2738C2-F77A-74EE-D8CB-857413336D2A}"/>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82780A00-EFC9-3F00-DC47-3921B0315660}"/>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3EDE9571-0461-793B-AE0F-1CA0FE64EB71}"/>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A492DCCA-2278-1F60-EBA3-9161DAFB7549}"/>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0" name="Straight Connector 129">
            <a:extLst>
              <a:ext uri="{FF2B5EF4-FFF2-40B4-BE49-F238E27FC236}">
                <a16:creationId xmlns:a16="http://schemas.microsoft.com/office/drawing/2014/main" id="{F6EC7A3F-CA84-3FCF-40C4-3BFBA76E289C}"/>
              </a:ext>
            </a:extLst>
          </p:cNvPr>
          <p:cNvCxnSpPr>
            <a:cxnSpLocks/>
          </p:cNvCxnSpPr>
          <p:nvPr/>
        </p:nvCxnSpPr>
        <p:spPr>
          <a:xfrm>
            <a:off x="7412297"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1" name="Group 130">
            <a:extLst>
              <a:ext uri="{FF2B5EF4-FFF2-40B4-BE49-F238E27FC236}">
                <a16:creationId xmlns:a16="http://schemas.microsoft.com/office/drawing/2014/main" id="{FE8B8762-0C4D-644F-088A-E7D8BE93DE71}"/>
              </a:ext>
            </a:extLst>
          </p:cNvPr>
          <p:cNvGrpSpPr/>
          <p:nvPr/>
        </p:nvGrpSpPr>
        <p:grpSpPr>
          <a:xfrm>
            <a:off x="6715806" y="4081834"/>
            <a:ext cx="329268" cy="308216"/>
            <a:chOff x="2969889" y="2912183"/>
            <a:chExt cx="329268" cy="308216"/>
          </a:xfrm>
        </p:grpSpPr>
        <p:grpSp>
          <p:nvGrpSpPr>
            <p:cNvPr id="132" name="Group 131">
              <a:extLst>
                <a:ext uri="{FF2B5EF4-FFF2-40B4-BE49-F238E27FC236}">
                  <a16:creationId xmlns:a16="http://schemas.microsoft.com/office/drawing/2014/main" id="{8A9BB909-171F-A978-01AA-490A7102C647}"/>
                </a:ext>
              </a:extLst>
            </p:cNvPr>
            <p:cNvGrpSpPr/>
            <p:nvPr/>
          </p:nvGrpSpPr>
          <p:grpSpPr>
            <a:xfrm>
              <a:off x="2969889" y="2912183"/>
              <a:ext cx="235775" cy="308216"/>
              <a:chOff x="2969889" y="2912183"/>
              <a:chExt cx="235775" cy="308216"/>
            </a:xfrm>
          </p:grpSpPr>
          <p:grpSp>
            <p:nvGrpSpPr>
              <p:cNvPr id="137" name="Group 136">
                <a:extLst>
                  <a:ext uri="{FF2B5EF4-FFF2-40B4-BE49-F238E27FC236}">
                    <a16:creationId xmlns:a16="http://schemas.microsoft.com/office/drawing/2014/main" id="{3085599C-94DE-D775-3848-442CF0556824}"/>
                  </a:ext>
                </a:extLst>
              </p:cNvPr>
              <p:cNvGrpSpPr/>
              <p:nvPr/>
            </p:nvGrpSpPr>
            <p:grpSpPr>
              <a:xfrm>
                <a:off x="2969889" y="2990841"/>
                <a:ext cx="228600" cy="229558"/>
                <a:chOff x="2969889" y="2990841"/>
                <a:chExt cx="228600" cy="229558"/>
              </a:xfrm>
            </p:grpSpPr>
            <p:cxnSp>
              <p:nvCxnSpPr>
                <p:cNvPr id="140" name="Straight Connector 139">
                  <a:extLst>
                    <a:ext uri="{FF2B5EF4-FFF2-40B4-BE49-F238E27FC236}">
                      <a16:creationId xmlns:a16="http://schemas.microsoft.com/office/drawing/2014/main" id="{3D074DF4-5B8E-90CD-30CA-8C5CA47087D8}"/>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E02126FF-2325-8602-E864-A4E15C157E4C}"/>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9B780AB6-5F5B-461A-0088-1C57178A8770}"/>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D0651B52-6978-5267-7404-F7B6FE7D117F}"/>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8" name="Straight Connector 137">
                <a:extLst>
                  <a:ext uri="{FF2B5EF4-FFF2-40B4-BE49-F238E27FC236}">
                    <a16:creationId xmlns:a16="http://schemas.microsoft.com/office/drawing/2014/main" id="{8916D334-437F-DC33-B7D5-3CBE20FC9D9D}"/>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ADA9D72C-6899-9A81-80EF-178631506C59}"/>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3" name="Straight Connector 132">
              <a:extLst>
                <a:ext uri="{FF2B5EF4-FFF2-40B4-BE49-F238E27FC236}">
                  <a16:creationId xmlns:a16="http://schemas.microsoft.com/office/drawing/2014/main" id="{19E2DACB-6854-A8FB-F91D-5A26410B511B}"/>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08986A58-D355-3156-38C5-B60BC53175E7}"/>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63B63865-9EEE-4035-2CE0-705A3D69772C}"/>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3423125A-6943-B2D0-7767-3C3B5AB92740}"/>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44" name="Straight Connector 143">
            <a:extLst>
              <a:ext uri="{FF2B5EF4-FFF2-40B4-BE49-F238E27FC236}">
                <a16:creationId xmlns:a16="http://schemas.microsoft.com/office/drawing/2014/main" id="{7D5BC8D9-049C-3097-D0E4-B7779FB02058}"/>
              </a:ext>
            </a:extLst>
          </p:cNvPr>
          <p:cNvCxnSpPr>
            <a:cxnSpLocks/>
          </p:cNvCxnSpPr>
          <p:nvPr/>
        </p:nvCxnSpPr>
        <p:spPr>
          <a:xfrm>
            <a:off x="7680252"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5" name="Group 144">
            <a:extLst>
              <a:ext uri="{FF2B5EF4-FFF2-40B4-BE49-F238E27FC236}">
                <a16:creationId xmlns:a16="http://schemas.microsoft.com/office/drawing/2014/main" id="{F94D1C0B-4850-E4AB-73E5-E7927FBA0C9F}"/>
              </a:ext>
            </a:extLst>
          </p:cNvPr>
          <p:cNvGrpSpPr/>
          <p:nvPr/>
        </p:nvGrpSpPr>
        <p:grpSpPr>
          <a:xfrm>
            <a:off x="7412297" y="1959281"/>
            <a:ext cx="325487" cy="600119"/>
            <a:chOff x="8936357" y="1184452"/>
            <a:chExt cx="325487" cy="600119"/>
          </a:xfrm>
        </p:grpSpPr>
        <p:grpSp>
          <p:nvGrpSpPr>
            <p:cNvPr id="146" name="Group 145">
              <a:extLst>
                <a:ext uri="{FF2B5EF4-FFF2-40B4-BE49-F238E27FC236}">
                  <a16:creationId xmlns:a16="http://schemas.microsoft.com/office/drawing/2014/main" id="{5B01D009-05EB-5881-E038-136CB7077FEE}"/>
                </a:ext>
              </a:extLst>
            </p:cNvPr>
            <p:cNvGrpSpPr/>
            <p:nvPr/>
          </p:nvGrpSpPr>
          <p:grpSpPr>
            <a:xfrm>
              <a:off x="8936357" y="1184452"/>
              <a:ext cx="323199" cy="454499"/>
              <a:chOff x="8936357" y="1184452"/>
              <a:chExt cx="323199" cy="454499"/>
            </a:xfrm>
          </p:grpSpPr>
          <p:sp>
            <p:nvSpPr>
              <p:cNvPr id="166" name="Rectangle 165">
                <a:extLst>
                  <a:ext uri="{FF2B5EF4-FFF2-40B4-BE49-F238E27FC236}">
                    <a16:creationId xmlns:a16="http://schemas.microsoft.com/office/drawing/2014/main" id="{3F31E2E2-3A20-5653-F1DB-6AD38110DF73}"/>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C4AFFE21-18AB-340F-092C-333F4FEEAC59}"/>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A696C94A-CBD5-D2D5-0BA6-6EACDAD447A2}"/>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7" name="Straight Arrow Connector 146">
              <a:extLst>
                <a:ext uri="{FF2B5EF4-FFF2-40B4-BE49-F238E27FC236}">
                  <a16:creationId xmlns:a16="http://schemas.microsoft.com/office/drawing/2014/main" id="{F226D19F-8D42-D5C8-1456-263C6D566FF5}"/>
                </a:ext>
              </a:extLst>
            </p:cNvPr>
            <p:cNvCxnSpPr>
              <a:cxnSpLocks/>
            </p:cNvCxnSpPr>
            <p:nvPr/>
          </p:nvCxnSpPr>
          <p:spPr>
            <a:xfrm>
              <a:off x="8939516" y="1434837"/>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7B9DB8DA-A8AC-C652-A1A1-EE613AFBF3EB}"/>
                </a:ext>
              </a:extLst>
            </p:cNvPr>
            <p:cNvCxnSpPr>
              <a:cxnSpLocks/>
            </p:cNvCxnSpPr>
            <p:nvPr/>
          </p:nvCxnSpPr>
          <p:spPr>
            <a:xfrm rot="16200000" flipH="1">
              <a:off x="9149911" y="119319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9" name="Group 148">
              <a:extLst>
                <a:ext uri="{FF2B5EF4-FFF2-40B4-BE49-F238E27FC236}">
                  <a16:creationId xmlns:a16="http://schemas.microsoft.com/office/drawing/2014/main" id="{92A1194E-DBB5-F8D2-83B8-31CCF6687059}"/>
                </a:ext>
              </a:extLst>
            </p:cNvPr>
            <p:cNvGrpSpPr/>
            <p:nvPr/>
          </p:nvGrpSpPr>
          <p:grpSpPr>
            <a:xfrm rot="5400000">
              <a:off x="9143595" y="1666321"/>
              <a:ext cx="127024" cy="109475"/>
              <a:chOff x="6771481" y="2413164"/>
              <a:chExt cx="127024" cy="109475"/>
            </a:xfrm>
          </p:grpSpPr>
          <p:cxnSp>
            <p:nvCxnSpPr>
              <p:cNvPr id="162" name="Straight Connector 161">
                <a:extLst>
                  <a:ext uri="{FF2B5EF4-FFF2-40B4-BE49-F238E27FC236}">
                    <a16:creationId xmlns:a16="http://schemas.microsoft.com/office/drawing/2014/main" id="{4B8487E8-1BA3-8006-DF1E-E1AFB8BD9A34}"/>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D3B997AB-4B1F-3A59-4CF5-6DFF737B967C}"/>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77439C32-3296-A59E-697E-EEE687982CC6}"/>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92149707-04DA-C013-1E79-571B46EB3ED5}"/>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150" name="Group 149">
              <a:extLst>
                <a:ext uri="{FF2B5EF4-FFF2-40B4-BE49-F238E27FC236}">
                  <a16:creationId xmlns:a16="http://schemas.microsoft.com/office/drawing/2014/main" id="{B9DCDE72-3FC7-5BFA-8F86-3872A81044A5}"/>
                </a:ext>
              </a:extLst>
            </p:cNvPr>
            <p:cNvGrpSpPr>
              <a:grpSpLocks noChangeAspect="1"/>
            </p:cNvGrpSpPr>
            <p:nvPr/>
          </p:nvGrpSpPr>
          <p:grpSpPr>
            <a:xfrm>
              <a:off x="8987792" y="1520346"/>
              <a:ext cx="211835" cy="100584"/>
              <a:chOff x="4799448" y="1748790"/>
              <a:chExt cx="509111" cy="262784"/>
            </a:xfrm>
          </p:grpSpPr>
          <p:grpSp>
            <p:nvGrpSpPr>
              <p:cNvPr id="153" name="Group 152">
                <a:extLst>
                  <a:ext uri="{FF2B5EF4-FFF2-40B4-BE49-F238E27FC236}">
                    <a16:creationId xmlns:a16="http://schemas.microsoft.com/office/drawing/2014/main" id="{876B8274-2334-7AFF-4CF6-42622844216C}"/>
                  </a:ext>
                </a:extLst>
              </p:cNvPr>
              <p:cNvGrpSpPr/>
              <p:nvPr/>
            </p:nvGrpSpPr>
            <p:grpSpPr>
              <a:xfrm rot="16200000">
                <a:off x="4761026" y="1787212"/>
                <a:ext cx="262771" cy="185927"/>
                <a:chOff x="6394314" y="3265933"/>
                <a:chExt cx="262771" cy="185927"/>
              </a:xfrm>
            </p:grpSpPr>
            <p:sp>
              <p:nvSpPr>
                <p:cNvPr id="159" name="Flowchart: Connector 158">
                  <a:extLst>
                    <a:ext uri="{FF2B5EF4-FFF2-40B4-BE49-F238E27FC236}">
                      <a16:creationId xmlns:a16="http://schemas.microsoft.com/office/drawing/2014/main" id="{FAED7299-C6D2-F893-2FBE-D9690C7C4CDB}"/>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5152C76C-6434-79F7-D5AD-BC0549B03789}"/>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54A19457-5E44-2FE7-0C15-EBBA77B6761F}"/>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4" name="Group 153">
                <a:extLst>
                  <a:ext uri="{FF2B5EF4-FFF2-40B4-BE49-F238E27FC236}">
                    <a16:creationId xmlns:a16="http://schemas.microsoft.com/office/drawing/2014/main" id="{D758F22D-CC24-5B32-6309-06CB766814F9}"/>
                  </a:ext>
                </a:extLst>
              </p:cNvPr>
              <p:cNvGrpSpPr/>
              <p:nvPr/>
            </p:nvGrpSpPr>
            <p:grpSpPr>
              <a:xfrm rot="5400000">
                <a:off x="5084210" y="1787225"/>
                <a:ext cx="262771" cy="185927"/>
                <a:chOff x="6394314" y="3265933"/>
                <a:chExt cx="262771" cy="185927"/>
              </a:xfrm>
            </p:grpSpPr>
            <p:sp>
              <p:nvSpPr>
                <p:cNvPr id="156" name="Flowchart: Connector 155">
                  <a:extLst>
                    <a:ext uri="{FF2B5EF4-FFF2-40B4-BE49-F238E27FC236}">
                      <a16:creationId xmlns:a16="http://schemas.microsoft.com/office/drawing/2014/main" id="{23AFE43E-A569-643E-330D-7BFB7B511B90}"/>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AB7184FA-7F36-58A1-BEE5-26CD9CB2D6E2}"/>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50DCE1A7-7344-216B-F138-4C7ED4CC74E8}"/>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55" name="Straight Connector 154">
                <a:extLst>
                  <a:ext uri="{FF2B5EF4-FFF2-40B4-BE49-F238E27FC236}">
                    <a16:creationId xmlns:a16="http://schemas.microsoft.com/office/drawing/2014/main" id="{3F4541B8-DDC6-A7E4-7BB7-269F9FB07896}"/>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151" name="Straight Connector 150">
              <a:extLst>
                <a:ext uri="{FF2B5EF4-FFF2-40B4-BE49-F238E27FC236}">
                  <a16:creationId xmlns:a16="http://schemas.microsoft.com/office/drawing/2014/main" id="{80FF6D06-E1E2-CE83-A726-7013EC3A3240}"/>
                </a:ext>
              </a:extLst>
            </p:cNvPr>
            <p:cNvCxnSpPr>
              <a:cxnSpLocks/>
            </p:cNvCxnSpPr>
            <p:nvPr/>
          </p:nvCxnSpPr>
          <p:spPr>
            <a:xfrm>
              <a:off x="8936357" y="157102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B2A68F1D-D035-8CF8-02B2-30E859867A15}"/>
                </a:ext>
              </a:extLst>
            </p:cNvPr>
            <p:cNvCxnSpPr>
              <a:cxnSpLocks/>
            </p:cNvCxnSpPr>
            <p:nvPr/>
          </p:nvCxnSpPr>
          <p:spPr>
            <a:xfrm>
              <a:off x="9204312" y="1572928"/>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69" name="Straight Connector 168">
            <a:extLst>
              <a:ext uri="{FF2B5EF4-FFF2-40B4-BE49-F238E27FC236}">
                <a16:creationId xmlns:a16="http://schemas.microsoft.com/office/drawing/2014/main" id="{743D4B07-D7D0-87D4-6715-A1B6753D6A02}"/>
              </a:ext>
            </a:extLst>
          </p:cNvPr>
          <p:cNvCxnSpPr/>
          <p:nvPr/>
        </p:nvCxnSpPr>
        <p:spPr>
          <a:xfrm>
            <a:off x="6828312" y="3808507"/>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4B5C78B0-500F-C781-F8C3-844AA71087BA}"/>
              </a:ext>
            </a:extLst>
          </p:cNvPr>
          <p:cNvCxnSpPr/>
          <p:nvPr/>
        </p:nvCxnSpPr>
        <p:spPr>
          <a:xfrm>
            <a:off x="6828312" y="4382517"/>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5A773A7A-E68C-D16B-A739-6E6E25C74891}"/>
              </a:ext>
            </a:extLst>
          </p:cNvPr>
          <p:cNvCxnSpPr/>
          <p:nvPr/>
        </p:nvCxnSpPr>
        <p:spPr>
          <a:xfrm flipH="1">
            <a:off x="6835424" y="4865250"/>
            <a:ext cx="25114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D27864DC-78FD-2175-541F-10EC277C9B00}"/>
              </a:ext>
            </a:extLst>
          </p:cNvPr>
          <p:cNvCxnSpPr/>
          <p:nvPr/>
        </p:nvCxnSpPr>
        <p:spPr>
          <a:xfrm flipV="1">
            <a:off x="8668452" y="4408556"/>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211847C4-6536-AF84-5BF0-61BB12263863}"/>
              </a:ext>
            </a:extLst>
          </p:cNvPr>
          <p:cNvCxnSpPr>
            <a:cxnSpLocks/>
          </p:cNvCxnSpPr>
          <p:nvPr/>
        </p:nvCxnSpPr>
        <p:spPr>
          <a:xfrm>
            <a:off x="6891825" y="4174267"/>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4" name="Straight Arrow Connector 173">
            <a:extLst>
              <a:ext uri="{FF2B5EF4-FFF2-40B4-BE49-F238E27FC236}">
                <a16:creationId xmlns:a16="http://schemas.microsoft.com/office/drawing/2014/main" id="{4C635FD5-7E44-2250-40EA-162B7B53409C}"/>
              </a:ext>
            </a:extLst>
          </p:cNvPr>
          <p:cNvCxnSpPr>
            <a:cxnSpLocks/>
          </p:cNvCxnSpPr>
          <p:nvPr/>
        </p:nvCxnSpPr>
        <p:spPr>
          <a:xfrm>
            <a:off x="8720625" y="4189614"/>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75" name="Group 174">
            <a:extLst>
              <a:ext uri="{FF2B5EF4-FFF2-40B4-BE49-F238E27FC236}">
                <a16:creationId xmlns:a16="http://schemas.microsoft.com/office/drawing/2014/main" id="{97F50A83-21E5-7086-CE1A-0B1B002B9A0B}"/>
              </a:ext>
            </a:extLst>
          </p:cNvPr>
          <p:cNvGrpSpPr/>
          <p:nvPr/>
        </p:nvGrpSpPr>
        <p:grpSpPr>
          <a:xfrm>
            <a:off x="9110249" y="2993284"/>
            <a:ext cx="457200" cy="365760"/>
            <a:chOff x="11048943" y="2497845"/>
            <a:chExt cx="457200" cy="365760"/>
          </a:xfrm>
        </p:grpSpPr>
        <p:grpSp>
          <p:nvGrpSpPr>
            <p:cNvPr id="176" name="Group 175">
              <a:extLst>
                <a:ext uri="{FF2B5EF4-FFF2-40B4-BE49-F238E27FC236}">
                  <a16:creationId xmlns:a16="http://schemas.microsoft.com/office/drawing/2014/main" id="{CEBCF4CF-CF46-8AB0-A0E7-D1F8315AD5C4}"/>
                </a:ext>
              </a:extLst>
            </p:cNvPr>
            <p:cNvGrpSpPr/>
            <p:nvPr/>
          </p:nvGrpSpPr>
          <p:grpSpPr>
            <a:xfrm rot="16200000">
              <a:off x="11212919" y="2570381"/>
              <a:ext cx="365123" cy="221325"/>
              <a:chOff x="4512365" y="2362842"/>
              <a:chExt cx="918156" cy="914400"/>
            </a:xfrm>
          </p:grpSpPr>
          <p:sp>
            <p:nvSpPr>
              <p:cNvPr id="181" name="Arc 180">
                <a:extLst>
                  <a:ext uri="{FF2B5EF4-FFF2-40B4-BE49-F238E27FC236}">
                    <a16:creationId xmlns:a16="http://schemas.microsoft.com/office/drawing/2014/main" id="{E031E7EF-C0C1-B9D9-EA62-DEB5111DD94C}"/>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 name="Arc 181">
                <a:extLst>
                  <a:ext uri="{FF2B5EF4-FFF2-40B4-BE49-F238E27FC236}">
                    <a16:creationId xmlns:a16="http://schemas.microsoft.com/office/drawing/2014/main" id="{36383200-F8D4-06E7-4608-93CB2255E616}"/>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7" name="Group 176">
              <a:extLst>
                <a:ext uri="{FF2B5EF4-FFF2-40B4-BE49-F238E27FC236}">
                  <a16:creationId xmlns:a16="http://schemas.microsoft.com/office/drawing/2014/main" id="{F70C4AED-2385-7D4F-987C-7DC63833AB80}"/>
                </a:ext>
              </a:extLst>
            </p:cNvPr>
            <p:cNvGrpSpPr/>
            <p:nvPr/>
          </p:nvGrpSpPr>
          <p:grpSpPr>
            <a:xfrm rot="5400000" flipH="1">
              <a:off x="10977044" y="2569744"/>
              <a:ext cx="365123" cy="221325"/>
              <a:chOff x="4512365" y="2362842"/>
              <a:chExt cx="918156" cy="914400"/>
            </a:xfrm>
          </p:grpSpPr>
          <p:sp>
            <p:nvSpPr>
              <p:cNvPr id="179" name="Arc 178">
                <a:extLst>
                  <a:ext uri="{FF2B5EF4-FFF2-40B4-BE49-F238E27FC236}">
                    <a16:creationId xmlns:a16="http://schemas.microsoft.com/office/drawing/2014/main" id="{B69E8325-2095-61C3-578E-E116BE7A1288}"/>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 name="Arc 179">
                <a:extLst>
                  <a:ext uri="{FF2B5EF4-FFF2-40B4-BE49-F238E27FC236}">
                    <a16:creationId xmlns:a16="http://schemas.microsoft.com/office/drawing/2014/main" id="{539B37FF-64B3-1505-9F6F-70F1398B6A84}"/>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78" name="Straight Arrow Connector 177">
              <a:extLst>
                <a:ext uri="{FF2B5EF4-FFF2-40B4-BE49-F238E27FC236}">
                  <a16:creationId xmlns:a16="http://schemas.microsoft.com/office/drawing/2014/main" id="{72D895CE-BCB7-2CB9-FD0E-8471F8D04903}"/>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83" name="Group 182">
            <a:extLst>
              <a:ext uri="{FF2B5EF4-FFF2-40B4-BE49-F238E27FC236}">
                <a16:creationId xmlns:a16="http://schemas.microsoft.com/office/drawing/2014/main" id="{8DE8C24A-60C9-2F0A-385D-AB8D4F735CE6}"/>
              </a:ext>
            </a:extLst>
          </p:cNvPr>
          <p:cNvGrpSpPr/>
          <p:nvPr/>
        </p:nvGrpSpPr>
        <p:grpSpPr>
          <a:xfrm>
            <a:off x="6522566" y="4201289"/>
            <a:ext cx="182880" cy="109475"/>
            <a:chOff x="8046626" y="3423920"/>
            <a:chExt cx="182880" cy="109475"/>
          </a:xfrm>
        </p:grpSpPr>
        <p:grpSp>
          <p:nvGrpSpPr>
            <p:cNvPr id="184" name="Group 183">
              <a:extLst>
                <a:ext uri="{FF2B5EF4-FFF2-40B4-BE49-F238E27FC236}">
                  <a16:creationId xmlns:a16="http://schemas.microsoft.com/office/drawing/2014/main" id="{3C7B2419-8094-D7B8-66BD-DBD85F41F4D6}"/>
                </a:ext>
              </a:extLst>
            </p:cNvPr>
            <p:cNvGrpSpPr/>
            <p:nvPr/>
          </p:nvGrpSpPr>
          <p:grpSpPr>
            <a:xfrm>
              <a:off x="8100769" y="3423920"/>
              <a:ext cx="127024" cy="109475"/>
              <a:chOff x="7763639" y="2259074"/>
              <a:chExt cx="127024" cy="109475"/>
            </a:xfrm>
          </p:grpSpPr>
          <p:cxnSp>
            <p:nvCxnSpPr>
              <p:cNvPr id="186" name="Straight Connector 185">
                <a:extLst>
                  <a:ext uri="{FF2B5EF4-FFF2-40B4-BE49-F238E27FC236}">
                    <a16:creationId xmlns:a16="http://schemas.microsoft.com/office/drawing/2014/main" id="{440C33FB-7D74-AFA1-F107-6463A5CF0311}"/>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8B9266B6-10E1-6929-E105-188EBE1A68EF}"/>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C052393D-5832-51C0-2A9A-26C8003C9272}"/>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878F8EEF-D34D-F01A-BA2D-744FC3BE915F}"/>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85" name="Straight Arrow Connector 184">
              <a:extLst>
                <a:ext uri="{FF2B5EF4-FFF2-40B4-BE49-F238E27FC236}">
                  <a16:creationId xmlns:a16="http://schemas.microsoft.com/office/drawing/2014/main" id="{882FCEC4-C935-4E91-F5B7-D0B2EECB4A6B}"/>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90" name="Group 189">
            <a:extLst>
              <a:ext uri="{FF2B5EF4-FFF2-40B4-BE49-F238E27FC236}">
                <a16:creationId xmlns:a16="http://schemas.microsoft.com/office/drawing/2014/main" id="{AF6526A7-F93B-6416-F939-DD8C8DF8EDD8}"/>
              </a:ext>
            </a:extLst>
          </p:cNvPr>
          <p:cNvGrpSpPr/>
          <p:nvPr/>
        </p:nvGrpSpPr>
        <p:grpSpPr>
          <a:xfrm>
            <a:off x="8358917" y="4213010"/>
            <a:ext cx="182880" cy="109475"/>
            <a:chOff x="8046626" y="3423920"/>
            <a:chExt cx="182880" cy="109475"/>
          </a:xfrm>
        </p:grpSpPr>
        <p:grpSp>
          <p:nvGrpSpPr>
            <p:cNvPr id="191" name="Group 190">
              <a:extLst>
                <a:ext uri="{FF2B5EF4-FFF2-40B4-BE49-F238E27FC236}">
                  <a16:creationId xmlns:a16="http://schemas.microsoft.com/office/drawing/2014/main" id="{04566E33-F342-D493-1293-8EE62BB04707}"/>
                </a:ext>
              </a:extLst>
            </p:cNvPr>
            <p:cNvGrpSpPr/>
            <p:nvPr/>
          </p:nvGrpSpPr>
          <p:grpSpPr>
            <a:xfrm>
              <a:off x="8100769" y="3423920"/>
              <a:ext cx="127024" cy="109475"/>
              <a:chOff x="7763639" y="2259074"/>
              <a:chExt cx="127024" cy="109475"/>
            </a:xfrm>
          </p:grpSpPr>
          <p:cxnSp>
            <p:nvCxnSpPr>
              <p:cNvPr id="193" name="Straight Connector 192">
                <a:extLst>
                  <a:ext uri="{FF2B5EF4-FFF2-40B4-BE49-F238E27FC236}">
                    <a16:creationId xmlns:a16="http://schemas.microsoft.com/office/drawing/2014/main" id="{244E0D9D-D2CB-3954-50BF-CC01EFEA40F2}"/>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97F32347-DCE3-5BBC-F600-C48B97536C7A}"/>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7AE9884A-C26A-E3BD-A7D6-731F3F46EDEC}"/>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809248B0-C70E-B8C4-0453-3F4B735A465C}"/>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92" name="Straight Arrow Connector 191">
              <a:extLst>
                <a:ext uri="{FF2B5EF4-FFF2-40B4-BE49-F238E27FC236}">
                  <a16:creationId xmlns:a16="http://schemas.microsoft.com/office/drawing/2014/main" id="{CE29F72D-A92A-2F52-B5B5-1E1187CFC4F8}"/>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97" name="Group 196">
            <a:extLst>
              <a:ext uri="{FF2B5EF4-FFF2-40B4-BE49-F238E27FC236}">
                <a16:creationId xmlns:a16="http://schemas.microsoft.com/office/drawing/2014/main" id="{7AF3D384-F1A5-0375-B42E-67A2B20A78F5}"/>
              </a:ext>
            </a:extLst>
          </p:cNvPr>
          <p:cNvGrpSpPr/>
          <p:nvPr/>
        </p:nvGrpSpPr>
        <p:grpSpPr>
          <a:xfrm>
            <a:off x="4556503" y="1158372"/>
            <a:ext cx="953914" cy="868787"/>
            <a:chOff x="6080563" y="590180"/>
            <a:chExt cx="953914" cy="868787"/>
          </a:xfrm>
        </p:grpSpPr>
        <p:grpSp>
          <p:nvGrpSpPr>
            <p:cNvPr id="198" name="Group 197">
              <a:extLst>
                <a:ext uri="{FF2B5EF4-FFF2-40B4-BE49-F238E27FC236}">
                  <a16:creationId xmlns:a16="http://schemas.microsoft.com/office/drawing/2014/main" id="{134AEDDF-E115-435A-7E92-C73A55036A64}"/>
                </a:ext>
              </a:extLst>
            </p:cNvPr>
            <p:cNvGrpSpPr/>
            <p:nvPr/>
          </p:nvGrpSpPr>
          <p:grpSpPr>
            <a:xfrm>
              <a:off x="6172699" y="773167"/>
              <a:ext cx="731520" cy="685800"/>
              <a:chOff x="6172699" y="773167"/>
              <a:chExt cx="731520" cy="685800"/>
            </a:xfrm>
          </p:grpSpPr>
          <p:cxnSp>
            <p:nvCxnSpPr>
              <p:cNvPr id="212" name="Straight Connector 211">
                <a:extLst>
                  <a:ext uri="{FF2B5EF4-FFF2-40B4-BE49-F238E27FC236}">
                    <a16:creationId xmlns:a16="http://schemas.microsoft.com/office/drawing/2014/main" id="{8C4F886A-DC06-D1C9-81BA-E71A9C0D2116}"/>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27159CD8-D7E8-9A0B-EC81-A1A8AC9B4977}"/>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9BEC2099-740A-0618-11C5-3AE04BDCA632}"/>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99" name="Group 198">
              <a:extLst>
                <a:ext uri="{FF2B5EF4-FFF2-40B4-BE49-F238E27FC236}">
                  <a16:creationId xmlns:a16="http://schemas.microsoft.com/office/drawing/2014/main" id="{76153A45-2013-519F-BA1C-5B2AD3625576}"/>
                </a:ext>
              </a:extLst>
            </p:cNvPr>
            <p:cNvGrpSpPr/>
            <p:nvPr/>
          </p:nvGrpSpPr>
          <p:grpSpPr>
            <a:xfrm>
              <a:off x="6771706" y="818649"/>
              <a:ext cx="262771" cy="271119"/>
              <a:chOff x="6771706" y="818649"/>
              <a:chExt cx="262771" cy="271119"/>
            </a:xfrm>
          </p:grpSpPr>
          <p:grpSp>
            <p:nvGrpSpPr>
              <p:cNvPr id="203" name="Group 202">
                <a:extLst>
                  <a:ext uri="{FF2B5EF4-FFF2-40B4-BE49-F238E27FC236}">
                    <a16:creationId xmlns:a16="http://schemas.microsoft.com/office/drawing/2014/main" id="{92A8964F-D081-5121-E1D0-4EEFC082F7F1}"/>
                  </a:ext>
                </a:extLst>
              </p:cNvPr>
              <p:cNvGrpSpPr/>
              <p:nvPr/>
            </p:nvGrpSpPr>
            <p:grpSpPr>
              <a:xfrm flipV="1">
                <a:off x="6771706" y="903841"/>
                <a:ext cx="262771" cy="185927"/>
                <a:chOff x="6394314" y="3265933"/>
                <a:chExt cx="262771" cy="185927"/>
              </a:xfrm>
            </p:grpSpPr>
            <p:sp>
              <p:nvSpPr>
                <p:cNvPr id="209" name="Flowchart: Connector 208">
                  <a:extLst>
                    <a:ext uri="{FF2B5EF4-FFF2-40B4-BE49-F238E27FC236}">
                      <a16:creationId xmlns:a16="http://schemas.microsoft.com/office/drawing/2014/main" id="{81B8C5C6-FB2D-964A-32F3-5383D71B58F3}"/>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a:extLst>
                    <a:ext uri="{FF2B5EF4-FFF2-40B4-BE49-F238E27FC236}">
                      <a16:creationId xmlns:a16="http://schemas.microsoft.com/office/drawing/2014/main" id="{6913B93C-2920-CE41-27A4-DA4355B90654}"/>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257779B9-B6AD-5F93-A6E3-4F7B3E01CF57}"/>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4" name="Group 203">
                <a:extLst>
                  <a:ext uri="{FF2B5EF4-FFF2-40B4-BE49-F238E27FC236}">
                    <a16:creationId xmlns:a16="http://schemas.microsoft.com/office/drawing/2014/main" id="{3BE5C299-0FFE-C034-D15D-549D4B561187}"/>
                  </a:ext>
                </a:extLst>
              </p:cNvPr>
              <p:cNvGrpSpPr/>
              <p:nvPr/>
            </p:nvGrpSpPr>
            <p:grpSpPr>
              <a:xfrm>
                <a:off x="6835130" y="818649"/>
                <a:ext cx="137160" cy="91682"/>
                <a:chOff x="6835130" y="818649"/>
                <a:chExt cx="137160" cy="91682"/>
              </a:xfrm>
            </p:grpSpPr>
            <p:grpSp>
              <p:nvGrpSpPr>
                <p:cNvPr id="205" name="Group 204">
                  <a:extLst>
                    <a:ext uri="{FF2B5EF4-FFF2-40B4-BE49-F238E27FC236}">
                      <a16:creationId xmlns:a16="http://schemas.microsoft.com/office/drawing/2014/main" id="{1B4204F3-8072-A63C-D9AF-6A9482797804}"/>
                    </a:ext>
                  </a:extLst>
                </p:cNvPr>
                <p:cNvGrpSpPr/>
                <p:nvPr/>
              </p:nvGrpSpPr>
              <p:grpSpPr>
                <a:xfrm flipV="1">
                  <a:off x="6862666" y="818649"/>
                  <a:ext cx="83820" cy="91682"/>
                  <a:chOff x="7245055" y="2460285"/>
                  <a:chExt cx="83820" cy="91682"/>
                </a:xfrm>
              </p:grpSpPr>
              <p:cxnSp>
                <p:nvCxnSpPr>
                  <p:cNvPr id="207" name="Straight Connector 206">
                    <a:extLst>
                      <a:ext uri="{FF2B5EF4-FFF2-40B4-BE49-F238E27FC236}">
                        <a16:creationId xmlns:a16="http://schemas.microsoft.com/office/drawing/2014/main" id="{5178F9F8-6BE5-57A2-4256-94C112111A19}"/>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A9B058A3-2D44-82C3-464F-9C16B1AB9E99}"/>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06" name="Straight Connector 205">
                  <a:extLst>
                    <a:ext uri="{FF2B5EF4-FFF2-40B4-BE49-F238E27FC236}">
                      <a16:creationId xmlns:a16="http://schemas.microsoft.com/office/drawing/2014/main" id="{58EBF0A6-4DB2-8B29-CE1A-066CDF0ADA8E}"/>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00" name="Group 199">
              <a:extLst>
                <a:ext uri="{FF2B5EF4-FFF2-40B4-BE49-F238E27FC236}">
                  <a16:creationId xmlns:a16="http://schemas.microsoft.com/office/drawing/2014/main" id="{1D354C40-0D41-9D72-9C13-7B5ACD9BF848}"/>
                </a:ext>
              </a:extLst>
            </p:cNvPr>
            <p:cNvGrpSpPr/>
            <p:nvPr/>
          </p:nvGrpSpPr>
          <p:grpSpPr>
            <a:xfrm>
              <a:off x="6080563" y="590180"/>
              <a:ext cx="182880" cy="182880"/>
              <a:chOff x="6080563" y="590180"/>
              <a:chExt cx="182880" cy="182880"/>
            </a:xfrm>
          </p:grpSpPr>
          <p:sp>
            <p:nvSpPr>
              <p:cNvPr id="201" name="Oval 200">
                <a:extLst>
                  <a:ext uri="{FF2B5EF4-FFF2-40B4-BE49-F238E27FC236}">
                    <a16:creationId xmlns:a16="http://schemas.microsoft.com/office/drawing/2014/main" id="{309AD572-C78D-1988-ADFE-56AC7103B501}"/>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Arrow Connector 201">
                <a:extLst>
                  <a:ext uri="{FF2B5EF4-FFF2-40B4-BE49-F238E27FC236}">
                    <a16:creationId xmlns:a16="http://schemas.microsoft.com/office/drawing/2014/main" id="{D2D25C11-2081-798B-CC0B-225950C7C342}"/>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215" name="Straight Connector 214">
            <a:extLst>
              <a:ext uri="{FF2B5EF4-FFF2-40B4-BE49-F238E27FC236}">
                <a16:creationId xmlns:a16="http://schemas.microsoft.com/office/drawing/2014/main" id="{32687C05-F344-3BA5-21EA-222690F94FF2}"/>
              </a:ext>
            </a:extLst>
          </p:cNvPr>
          <p:cNvCxnSpPr>
            <a:cxnSpLocks/>
          </p:cNvCxnSpPr>
          <p:nvPr/>
        </p:nvCxnSpPr>
        <p:spPr>
          <a:xfrm flipH="1">
            <a:off x="5006944" y="4199143"/>
            <a:ext cx="1905" cy="105156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2722534B-00A5-3F3B-CC1D-41F30EF28C2D}"/>
              </a:ext>
            </a:extLst>
          </p:cNvPr>
          <p:cNvCxnSpPr/>
          <p:nvPr/>
        </p:nvCxnSpPr>
        <p:spPr>
          <a:xfrm>
            <a:off x="8654334" y="2268871"/>
            <a:ext cx="0" cy="15544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3" name="TextBox 252">
            <a:extLst>
              <a:ext uri="{FF2B5EF4-FFF2-40B4-BE49-F238E27FC236}">
                <a16:creationId xmlns:a16="http://schemas.microsoft.com/office/drawing/2014/main" id="{9AFE2096-C6C3-70B9-0B3B-DCF5FFF51EF0}"/>
              </a:ext>
            </a:extLst>
          </p:cNvPr>
          <p:cNvSpPr txBox="1"/>
          <p:nvPr/>
        </p:nvSpPr>
        <p:spPr>
          <a:xfrm>
            <a:off x="334373" y="534455"/>
            <a:ext cx="3625860" cy="1077218"/>
          </a:xfrm>
          <a:prstGeom prst="rect">
            <a:avLst/>
          </a:prstGeom>
          <a:noFill/>
        </p:spPr>
        <p:txBody>
          <a:bodyPr wrap="square" rtlCol="0">
            <a:spAutoFit/>
          </a:bodyPr>
          <a:lstStyle/>
          <a:p>
            <a:r>
              <a:rPr lang="en-US" sz="3200">
                <a:solidFill>
                  <a:srgbClr val="782F40"/>
                </a:solidFill>
                <a:latin typeface="+mj-lt"/>
              </a:rPr>
              <a:t>Stationary Charging Mode</a:t>
            </a:r>
          </a:p>
        </p:txBody>
      </p:sp>
      <p:grpSp>
        <p:nvGrpSpPr>
          <p:cNvPr id="258" name="Group 257">
            <a:extLst>
              <a:ext uri="{FF2B5EF4-FFF2-40B4-BE49-F238E27FC236}">
                <a16:creationId xmlns:a16="http://schemas.microsoft.com/office/drawing/2014/main" id="{917471F7-D0FE-3219-D0C7-87CE8F65D3AD}"/>
              </a:ext>
            </a:extLst>
          </p:cNvPr>
          <p:cNvGrpSpPr/>
          <p:nvPr/>
        </p:nvGrpSpPr>
        <p:grpSpPr>
          <a:xfrm>
            <a:off x="420624" y="1664208"/>
            <a:ext cx="2743200" cy="914400"/>
            <a:chOff x="219321" y="1932477"/>
            <a:chExt cx="2743200" cy="914400"/>
          </a:xfrm>
        </p:grpSpPr>
        <p:sp>
          <p:nvSpPr>
            <p:cNvPr id="271" name="Rectangle: Rounded Corners 248">
              <a:extLst>
                <a:ext uri="{FF2B5EF4-FFF2-40B4-BE49-F238E27FC236}">
                  <a16:creationId xmlns:a16="http://schemas.microsoft.com/office/drawing/2014/main" id="{79A4C388-FE95-BB64-8269-136E6DFEDF05}"/>
                </a:ext>
              </a:extLst>
            </p:cNvPr>
            <p:cNvSpPr/>
            <p:nvPr/>
          </p:nvSpPr>
          <p:spPr>
            <a:xfrm>
              <a:off x="219321" y="193247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nvGrpSpPr>
            <p:cNvPr id="216" name="Group 215">
              <a:extLst>
                <a:ext uri="{FF2B5EF4-FFF2-40B4-BE49-F238E27FC236}">
                  <a16:creationId xmlns:a16="http://schemas.microsoft.com/office/drawing/2014/main" id="{7E6F31B3-F62D-45F4-F7C9-3B0A5497C800}"/>
                </a:ext>
              </a:extLst>
            </p:cNvPr>
            <p:cNvGrpSpPr/>
            <p:nvPr/>
          </p:nvGrpSpPr>
          <p:grpSpPr>
            <a:xfrm>
              <a:off x="379053" y="2126470"/>
              <a:ext cx="457200" cy="457200"/>
              <a:chOff x="4781396" y="5255253"/>
              <a:chExt cx="457200" cy="457200"/>
            </a:xfrm>
          </p:grpSpPr>
          <p:sp>
            <p:nvSpPr>
              <p:cNvPr id="218" name="Flowchart: Connector 217">
                <a:extLst>
                  <a:ext uri="{FF2B5EF4-FFF2-40B4-BE49-F238E27FC236}">
                    <a16:creationId xmlns:a16="http://schemas.microsoft.com/office/drawing/2014/main" id="{F5F8F42F-78E6-C04F-1754-31361E4B0626}"/>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Isosceles Triangle 218">
                <a:extLst>
                  <a:ext uri="{FF2B5EF4-FFF2-40B4-BE49-F238E27FC236}">
                    <a16:creationId xmlns:a16="http://schemas.microsoft.com/office/drawing/2014/main" id="{70C7F843-9117-7D18-65B5-16F5E51CE0D2}"/>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 name="TextBox 275">
              <a:extLst>
                <a:ext uri="{FF2B5EF4-FFF2-40B4-BE49-F238E27FC236}">
                  <a16:creationId xmlns:a16="http://schemas.microsoft.com/office/drawing/2014/main" id="{DEA12EBD-6FFB-7C0F-1148-B605D27B0611}"/>
                </a:ext>
              </a:extLst>
            </p:cNvPr>
            <p:cNvSpPr txBox="1"/>
            <p:nvPr/>
          </p:nvSpPr>
          <p:spPr>
            <a:xfrm>
              <a:off x="2172618" y="2201412"/>
              <a:ext cx="768517" cy="376529"/>
            </a:xfrm>
            <a:prstGeom prst="rect">
              <a:avLst/>
            </a:prstGeom>
            <a:noFill/>
          </p:spPr>
          <p:txBody>
            <a:bodyPr wrap="square">
              <a:spAutoFit/>
            </a:bodyPr>
            <a:lstStyle/>
            <a:p>
              <a:r>
                <a:rPr lang="en-US" b="1"/>
                <a:t>Pump</a:t>
              </a:r>
              <a:endParaRPr lang="en-US"/>
            </a:p>
          </p:txBody>
        </p:sp>
      </p:grpSp>
      <p:grpSp>
        <p:nvGrpSpPr>
          <p:cNvPr id="255" name="Group 254">
            <a:extLst>
              <a:ext uri="{FF2B5EF4-FFF2-40B4-BE49-F238E27FC236}">
                <a16:creationId xmlns:a16="http://schemas.microsoft.com/office/drawing/2014/main" id="{31654A29-DC83-65DD-5ED7-E2A50900D160}"/>
              </a:ext>
            </a:extLst>
          </p:cNvPr>
          <p:cNvGrpSpPr/>
          <p:nvPr/>
        </p:nvGrpSpPr>
        <p:grpSpPr>
          <a:xfrm>
            <a:off x="420624" y="2816352"/>
            <a:ext cx="2743200" cy="914400"/>
            <a:chOff x="219320" y="3017357"/>
            <a:chExt cx="2743200" cy="914400"/>
          </a:xfrm>
        </p:grpSpPr>
        <p:sp>
          <p:nvSpPr>
            <p:cNvPr id="272" name="Rectangle: Rounded Corners 248">
              <a:extLst>
                <a:ext uri="{FF2B5EF4-FFF2-40B4-BE49-F238E27FC236}">
                  <a16:creationId xmlns:a16="http://schemas.microsoft.com/office/drawing/2014/main" id="{61646AF0-0B8E-9993-1BD9-B23307F6446C}"/>
                </a:ext>
              </a:extLst>
            </p:cNvPr>
            <p:cNvSpPr/>
            <p:nvPr/>
          </p:nvSpPr>
          <p:spPr>
            <a:xfrm>
              <a:off x="219320" y="301735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Check Valve</a:t>
              </a:r>
            </a:p>
          </p:txBody>
        </p:sp>
        <p:grpSp>
          <p:nvGrpSpPr>
            <p:cNvPr id="220" name="Group 219">
              <a:extLst>
                <a:ext uri="{FF2B5EF4-FFF2-40B4-BE49-F238E27FC236}">
                  <a16:creationId xmlns:a16="http://schemas.microsoft.com/office/drawing/2014/main" id="{DEAAAB6C-DC66-8D7F-460A-43829EAE6D4E}"/>
                </a:ext>
              </a:extLst>
            </p:cNvPr>
            <p:cNvGrpSpPr/>
            <p:nvPr/>
          </p:nvGrpSpPr>
          <p:grpSpPr>
            <a:xfrm>
              <a:off x="474747" y="3363566"/>
              <a:ext cx="235487" cy="150447"/>
              <a:chOff x="6401136" y="3236864"/>
              <a:chExt cx="262771" cy="185927"/>
            </a:xfrm>
          </p:grpSpPr>
          <p:sp>
            <p:nvSpPr>
              <p:cNvPr id="221" name="Flowchart: Connector 220">
                <a:extLst>
                  <a:ext uri="{FF2B5EF4-FFF2-40B4-BE49-F238E27FC236}">
                    <a16:creationId xmlns:a16="http://schemas.microsoft.com/office/drawing/2014/main" id="{BB33AB18-BF5F-0510-41E5-CEC303A61346}"/>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2" name="Straight Connector 221">
                <a:extLst>
                  <a:ext uri="{FF2B5EF4-FFF2-40B4-BE49-F238E27FC236}">
                    <a16:creationId xmlns:a16="http://schemas.microsoft.com/office/drawing/2014/main" id="{F1FDFB5C-EDC1-E472-E33C-56A9CCDE130A}"/>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92321484-759B-2FAB-4AED-E3C75FCC95A2}"/>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57" name="Group 256">
            <a:extLst>
              <a:ext uri="{FF2B5EF4-FFF2-40B4-BE49-F238E27FC236}">
                <a16:creationId xmlns:a16="http://schemas.microsoft.com/office/drawing/2014/main" id="{25CB70FC-D3E0-0A55-9452-02691B8CDC61}"/>
              </a:ext>
            </a:extLst>
          </p:cNvPr>
          <p:cNvGrpSpPr/>
          <p:nvPr/>
        </p:nvGrpSpPr>
        <p:grpSpPr>
          <a:xfrm>
            <a:off x="420624" y="3950208"/>
            <a:ext cx="2743200" cy="914400"/>
            <a:chOff x="221923" y="4091604"/>
            <a:chExt cx="2743200" cy="914400"/>
          </a:xfrm>
        </p:grpSpPr>
        <p:sp>
          <p:nvSpPr>
            <p:cNvPr id="273" name="Rectangle: Rounded Corners 248">
              <a:extLst>
                <a:ext uri="{FF2B5EF4-FFF2-40B4-BE49-F238E27FC236}">
                  <a16:creationId xmlns:a16="http://schemas.microsoft.com/office/drawing/2014/main" id="{2D359F20-5837-83A5-0D88-21B9D376D69A}"/>
                </a:ext>
              </a:extLst>
            </p:cNvPr>
            <p:cNvSpPr/>
            <p:nvPr/>
          </p:nvSpPr>
          <p:spPr>
            <a:xfrm>
              <a:off x="221923" y="4091604"/>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(N.C.)</a:t>
              </a:r>
            </a:p>
          </p:txBody>
        </p:sp>
        <p:grpSp>
          <p:nvGrpSpPr>
            <p:cNvPr id="247" name="Group 246">
              <a:extLst>
                <a:ext uri="{FF2B5EF4-FFF2-40B4-BE49-F238E27FC236}">
                  <a16:creationId xmlns:a16="http://schemas.microsoft.com/office/drawing/2014/main" id="{C336C188-A340-1A27-EDE5-183E1A10BE2E}"/>
                </a:ext>
              </a:extLst>
            </p:cNvPr>
            <p:cNvGrpSpPr/>
            <p:nvPr/>
          </p:nvGrpSpPr>
          <p:grpSpPr>
            <a:xfrm>
              <a:off x="442621" y="4304917"/>
              <a:ext cx="323199" cy="602938"/>
              <a:chOff x="7564697" y="3577535"/>
              <a:chExt cx="323199" cy="602940"/>
            </a:xfrm>
          </p:grpSpPr>
          <p:grpSp>
            <p:nvGrpSpPr>
              <p:cNvPr id="224" name="Group 223">
                <a:extLst>
                  <a:ext uri="{FF2B5EF4-FFF2-40B4-BE49-F238E27FC236}">
                    <a16:creationId xmlns:a16="http://schemas.microsoft.com/office/drawing/2014/main" id="{78D0D370-197F-98E7-94E8-9A5A3A1DA28F}"/>
                  </a:ext>
                </a:extLst>
              </p:cNvPr>
              <p:cNvGrpSpPr/>
              <p:nvPr/>
            </p:nvGrpSpPr>
            <p:grpSpPr>
              <a:xfrm>
                <a:off x="7564697" y="3577535"/>
                <a:ext cx="323199" cy="454499"/>
                <a:chOff x="8936357" y="1184452"/>
                <a:chExt cx="323199" cy="454499"/>
              </a:xfrm>
            </p:grpSpPr>
            <p:sp>
              <p:nvSpPr>
                <p:cNvPr id="225" name="Rectangle 224">
                  <a:extLst>
                    <a:ext uri="{FF2B5EF4-FFF2-40B4-BE49-F238E27FC236}">
                      <a16:creationId xmlns:a16="http://schemas.microsoft.com/office/drawing/2014/main" id="{95B23425-0E79-3700-0BC6-B17A557F549F}"/>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1AC21770-D88F-B8EB-BFA3-7E84B86C9D09}"/>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B92448CB-02E9-974D-F9B1-99E572B51AA3}"/>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8" name="Straight Arrow Connector 227">
                <a:extLst>
                  <a:ext uri="{FF2B5EF4-FFF2-40B4-BE49-F238E27FC236}">
                    <a16:creationId xmlns:a16="http://schemas.microsoft.com/office/drawing/2014/main" id="{8FC2BB73-6D0D-2987-8BEA-28A5E6E8754A}"/>
                  </a:ext>
                </a:extLst>
              </p:cNvPr>
              <p:cNvCxnSpPr>
                <a:cxnSpLocks/>
              </p:cNvCxnSpPr>
              <p:nvPr/>
            </p:nvCxnSpPr>
            <p:spPr>
              <a:xfrm>
                <a:off x="7567856" y="38279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29" name="Group 228">
                <a:extLst>
                  <a:ext uri="{FF2B5EF4-FFF2-40B4-BE49-F238E27FC236}">
                    <a16:creationId xmlns:a16="http://schemas.microsoft.com/office/drawing/2014/main" id="{150BE61A-5D66-054B-F44A-9E1B2DE62B1A}"/>
                  </a:ext>
                </a:extLst>
              </p:cNvPr>
              <p:cNvGrpSpPr/>
              <p:nvPr/>
            </p:nvGrpSpPr>
            <p:grpSpPr>
              <a:xfrm rot="5400000">
                <a:off x="7765849" y="4062225"/>
                <a:ext cx="127024" cy="109475"/>
                <a:chOff x="6771481" y="2413164"/>
                <a:chExt cx="127024" cy="109475"/>
              </a:xfrm>
            </p:grpSpPr>
            <p:cxnSp>
              <p:nvCxnSpPr>
                <p:cNvPr id="230" name="Straight Connector 229">
                  <a:extLst>
                    <a:ext uri="{FF2B5EF4-FFF2-40B4-BE49-F238E27FC236}">
                      <a16:creationId xmlns:a16="http://schemas.microsoft.com/office/drawing/2014/main" id="{5047BE65-F703-9E27-6ABC-A6EA2EB86700}"/>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D0458505-365A-A564-7C5B-9233D7CD040E}"/>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856DFBC9-6A4E-B27E-A0AC-B359B35E3058}"/>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5E3C0F70-B172-FF92-31F2-310892DDDA17}"/>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234" name="Straight Connector 233">
                <a:extLst>
                  <a:ext uri="{FF2B5EF4-FFF2-40B4-BE49-F238E27FC236}">
                    <a16:creationId xmlns:a16="http://schemas.microsoft.com/office/drawing/2014/main" id="{7AE9BB03-291E-7EE6-B1C3-1363A6B38484}"/>
                  </a:ext>
                </a:extLst>
              </p:cNvPr>
              <p:cNvCxnSpPr>
                <a:cxnSpLocks/>
              </p:cNvCxnSpPr>
              <p:nvPr/>
            </p:nvCxnSpPr>
            <p:spPr>
              <a:xfrm rot="16200000" flipH="1">
                <a:off x="7778252" y="35931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5" name="Group 234">
                <a:extLst>
                  <a:ext uri="{FF2B5EF4-FFF2-40B4-BE49-F238E27FC236}">
                    <a16:creationId xmlns:a16="http://schemas.microsoft.com/office/drawing/2014/main" id="{0E1861D3-1275-81E8-57CC-3A943415FA1D}"/>
                  </a:ext>
                </a:extLst>
              </p:cNvPr>
              <p:cNvGrpSpPr>
                <a:grpSpLocks noChangeAspect="1"/>
              </p:cNvGrpSpPr>
              <p:nvPr/>
            </p:nvGrpSpPr>
            <p:grpSpPr>
              <a:xfrm>
                <a:off x="7615802" y="3913125"/>
                <a:ext cx="211835" cy="100584"/>
                <a:chOff x="4799457" y="1748790"/>
                <a:chExt cx="509111" cy="262793"/>
              </a:xfrm>
            </p:grpSpPr>
            <p:grpSp>
              <p:nvGrpSpPr>
                <p:cNvPr id="236" name="Group 235">
                  <a:extLst>
                    <a:ext uri="{FF2B5EF4-FFF2-40B4-BE49-F238E27FC236}">
                      <a16:creationId xmlns:a16="http://schemas.microsoft.com/office/drawing/2014/main" id="{424F0052-B42A-C5E5-8AA2-5749FC5A6E34}"/>
                    </a:ext>
                  </a:extLst>
                </p:cNvPr>
                <p:cNvGrpSpPr/>
                <p:nvPr/>
              </p:nvGrpSpPr>
              <p:grpSpPr>
                <a:xfrm rot="16200000">
                  <a:off x="4761035" y="1787212"/>
                  <a:ext cx="262771" cy="185927"/>
                  <a:chOff x="6394314" y="3265933"/>
                  <a:chExt cx="262771" cy="185927"/>
                </a:xfrm>
              </p:grpSpPr>
              <p:sp>
                <p:nvSpPr>
                  <p:cNvPr id="242" name="Flowchart: Connector 241">
                    <a:extLst>
                      <a:ext uri="{FF2B5EF4-FFF2-40B4-BE49-F238E27FC236}">
                        <a16:creationId xmlns:a16="http://schemas.microsoft.com/office/drawing/2014/main" id="{C5FD51A8-4645-CF5F-BAB6-04997FA71304}"/>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3" name="Straight Connector 242">
                    <a:extLst>
                      <a:ext uri="{FF2B5EF4-FFF2-40B4-BE49-F238E27FC236}">
                        <a16:creationId xmlns:a16="http://schemas.microsoft.com/office/drawing/2014/main" id="{50DA2E7B-080C-4EDB-8337-FE47183BACD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a:extLst>
                      <a:ext uri="{FF2B5EF4-FFF2-40B4-BE49-F238E27FC236}">
                        <a16:creationId xmlns:a16="http://schemas.microsoft.com/office/drawing/2014/main" id="{18D133B7-F222-4167-3227-50A6A261AA04}"/>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7" name="Group 236">
                  <a:extLst>
                    <a:ext uri="{FF2B5EF4-FFF2-40B4-BE49-F238E27FC236}">
                      <a16:creationId xmlns:a16="http://schemas.microsoft.com/office/drawing/2014/main" id="{800ECC0D-F48A-CA94-5952-30D034F2CFBA}"/>
                    </a:ext>
                  </a:extLst>
                </p:cNvPr>
                <p:cNvGrpSpPr/>
                <p:nvPr/>
              </p:nvGrpSpPr>
              <p:grpSpPr>
                <a:xfrm rot="5400000">
                  <a:off x="5084219" y="1787234"/>
                  <a:ext cx="262771" cy="185927"/>
                  <a:chOff x="6394314" y="3265933"/>
                  <a:chExt cx="262771" cy="185927"/>
                </a:xfrm>
              </p:grpSpPr>
              <p:sp>
                <p:nvSpPr>
                  <p:cNvPr id="239" name="Flowchart: Connector 238">
                    <a:extLst>
                      <a:ext uri="{FF2B5EF4-FFF2-40B4-BE49-F238E27FC236}">
                        <a16:creationId xmlns:a16="http://schemas.microsoft.com/office/drawing/2014/main" id="{030811CC-C8EC-30C0-1430-6FB969A99195}"/>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0" name="Straight Connector 239">
                    <a:extLst>
                      <a:ext uri="{FF2B5EF4-FFF2-40B4-BE49-F238E27FC236}">
                        <a16:creationId xmlns:a16="http://schemas.microsoft.com/office/drawing/2014/main" id="{116BA8D1-7C72-DA21-5C24-1A7DB353E84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1FC87FE5-1015-23BB-4E79-E2CDD9FB6FAD}"/>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38" name="Straight Connector 237">
                  <a:extLst>
                    <a:ext uri="{FF2B5EF4-FFF2-40B4-BE49-F238E27FC236}">
                      <a16:creationId xmlns:a16="http://schemas.microsoft.com/office/drawing/2014/main" id="{79E4B930-016D-0880-4EC6-E2F2848D0FBC}"/>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245" name="Straight Connector 244">
                <a:extLst>
                  <a:ext uri="{FF2B5EF4-FFF2-40B4-BE49-F238E27FC236}">
                    <a16:creationId xmlns:a16="http://schemas.microsoft.com/office/drawing/2014/main" id="{F9195D91-8D6C-E497-7F96-8E1A7E3BAA15}"/>
                  </a:ext>
                </a:extLst>
              </p:cNvPr>
              <p:cNvCxnSpPr>
                <a:cxnSpLocks/>
              </p:cNvCxnSpPr>
              <p:nvPr/>
            </p:nvCxnSpPr>
            <p:spPr>
              <a:xfrm>
                <a:off x="7564697" y="39609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BABB56B3-BD21-514F-161B-024050DE5156}"/>
                  </a:ext>
                </a:extLst>
              </p:cNvPr>
              <p:cNvCxnSpPr>
                <a:cxnSpLocks/>
              </p:cNvCxnSpPr>
              <p:nvPr/>
            </p:nvCxnSpPr>
            <p:spPr>
              <a:xfrm>
                <a:off x="7832652" y="39628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56" name="Group 255">
            <a:extLst>
              <a:ext uri="{FF2B5EF4-FFF2-40B4-BE49-F238E27FC236}">
                <a16:creationId xmlns:a16="http://schemas.microsoft.com/office/drawing/2014/main" id="{3CE1A0E0-3B91-83EB-EAB2-BA5338CEBC83}"/>
              </a:ext>
            </a:extLst>
          </p:cNvPr>
          <p:cNvGrpSpPr/>
          <p:nvPr/>
        </p:nvGrpSpPr>
        <p:grpSpPr>
          <a:xfrm>
            <a:off x="420624" y="5074920"/>
            <a:ext cx="2743200" cy="914400"/>
            <a:chOff x="219321" y="5187117"/>
            <a:chExt cx="2743200" cy="914400"/>
          </a:xfrm>
        </p:grpSpPr>
        <p:sp>
          <p:nvSpPr>
            <p:cNvPr id="274" name="Rectangle: Rounded Corners 248">
              <a:extLst>
                <a:ext uri="{FF2B5EF4-FFF2-40B4-BE49-F238E27FC236}">
                  <a16:creationId xmlns:a16="http://schemas.microsoft.com/office/drawing/2014/main" id="{4AC3A7F1-7ED0-991C-5DB2-5901A510E617}"/>
                </a:ext>
              </a:extLst>
            </p:cNvPr>
            <p:cNvSpPr/>
            <p:nvPr/>
          </p:nvSpPr>
          <p:spPr>
            <a:xfrm>
              <a:off x="219321" y="518711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nvGrpSpPr>
            <p:cNvPr id="249" name="Group 248">
              <a:extLst>
                <a:ext uri="{FF2B5EF4-FFF2-40B4-BE49-F238E27FC236}">
                  <a16:creationId xmlns:a16="http://schemas.microsoft.com/office/drawing/2014/main" id="{38FB1EEE-D9E8-0528-A55A-451E54711A5D}"/>
                </a:ext>
              </a:extLst>
            </p:cNvPr>
            <p:cNvGrpSpPr/>
            <p:nvPr/>
          </p:nvGrpSpPr>
          <p:grpSpPr>
            <a:xfrm>
              <a:off x="442654" y="5235531"/>
              <a:ext cx="330014" cy="817571"/>
              <a:chOff x="8493723" y="549977"/>
              <a:chExt cx="330014" cy="817571"/>
            </a:xfrm>
          </p:grpSpPr>
          <p:sp>
            <p:nvSpPr>
              <p:cNvPr id="250" name="Flowchart: Terminator 249">
                <a:extLst>
                  <a:ext uri="{FF2B5EF4-FFF2-40B4-BE49-F238E27FC236}">
                    <a16:creationId xmlns:a16="http://schemas.microsoft.com/office/drawing/2014/main" id="{F6A47576-4AE6-8870-D117-276E34623E68}"/>
                  </a:ext>
                </a:extLst>
              </p:cNvPr>
              <p:cNvSpPr/>
              <p:nvPr/>
            </p:nvSpPr>
            <p:spPr>
              <a:xfrm rot="16200000">
                <a:off x="8240729" y="805325"/>
                <a:ext cx="817571" cy="306875"/>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a:extLst>
                  <a:ext uri="{FF2B5EF4-FFF2-40B4-BE49-F238E27FC236}">
                    <a16:creationId xmlns:a16="http://schemas.microsoft.com/office/drawing/2014/main" id="{80471BCD-92D4-6625-B495-3991E7A1EB5F}"/>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2" name="Isosceles Triangle 251">
                <a:extLst>
                  <a:ext uri="{FF2B5EF4-FFF2-40B4-BE49-F238E27FC236}">
                    <a16:creationId xmlns:a16="http://schemas.microsoft.com/office/drawing/2014/main" id="{5257B5A1-A342-C02F-A41A-51CDC5E9B553}"/>
                  </a:ext>
                </a:extLst>
              </p:cNvPr>
              <p:cNvSpPr/>
              <p:nvPr/>
            </p:nvSpPr>
            <p:spPr>
              <a:xfrm rot="10800000">
                <a:off x="8631135"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2" name="TextBox 281">
              <a:extLst>
                <a:ext uri="{FF2B5EF4-FFF2-40B4-BE49-F238E27FC236}">
                  <a16:creationId xmlns:a16="http://schemas.microsoft.com/office/drawing/2014/main" id="{AAA2835B-11E5-C63C-2ACC-946C11D69253}"/>
                </a:ext>
              </a:extLst>
            </p:cNvPr>
            <p:cNvSpPr txBox="1"/>
            <p:nvPr/>
          </p:nvSpPr>
          <p:spPr>
            <a:xfrm>
              <a:off x="1515265" y="5459651"/>
              <a:ext cx="1401794" cy="369332"/>
            </a:xfrm>
            <a:prstGeom prst="rect">
              <a:avLst/>
            </a:prstGeom>
            <a:noFill/>
          </p:spPr>
          <p:txBody>
            <a:bodyPr wrap="square" rtlCol="0">
              <a:spAutoFit/>
            </a:bodyPr>
            <a:lstStyle/>
            <a:p>
              <a:r>
                <a:rPr lang="en-US" b="1"/>
                <a:t>Accumulator</a:t>
              </a:r>
            </a:p>
          </p:txBody>
        </p:sp>
      </p:grpSp>
    </p:spTree>
    <p:extLst>
      <p:ext uri="{BB962C8B-B14F-4D97-AF65-F5344CB8AC3E}">
        <p14:creationId xmlns:p14="http://schemas.microsoft.com/office/powerpoint/2010/main" val="1784128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63D0F-6840-76D8-04DE-BC59DD1DD222}"/>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D0F5E4F2-2D0B-8A7D-A336-9CF79B313E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0BB9E0-E5FD-470A-9151-D43E97260E5A}"/>
              </a:ext>
            </a:extLst>
          </p:cNvPr>
          <p:cNvSpPr>
            <a:spLocks noGrp="1"/>
          </p:cNvSpPr>
          <p:nvPr>
            <p:ph type="sldNum" sz="quarter" idx="12"/>
          </p:nvPr>
        </p:nvSpPr>
        <p:spPr/>
        <p:txBody>
          <a:bodyPr/>
          <a:lstStyle/>
          <a:p>
            <a:fld id="{A5AEF524-62EC-C340-82A1-9F47B6C43E55}" type="slidenum">
              <a:rPr lang="en-US" smtClean="0"/>
              <a:t>15</a:t>
            </a:fld>
            <a:endParaRPr lang="en-US"/>
          </a:p>
        </p:txBody>
      </p:sp>
      <p:sp>
        <p:nvSpPr>
          <p:cNvPr id="6" name="Text Placeholder 5">
            <a:extLst>
              <a:ext uri="{FF2B5EF4-FFF2-40B4-BE49-F238E27FC236}">
                <a16:creationId xmlns:a16="http://schemas.microsoft.com/office/drawing/2014/main" id="{6D2EAE96-0C5A-E2B1-71DE-4B4060367A15}"/>
              </a:ext>
            </a:extLst>
          </p:cNvPr>
          <p:cNvSpPr>
            <a:spLocks noGrp="1"/>
          </p:cNvSpPr>
          <p:nvPr>
            <p:ph type="body" sz="quarter" idx="21"/>
          </p:nvPr>
        </p:nvSpPr>
        <p:spPr/>
        <p:txBody>
          <a:bodyPr/>
          <a:lstStyle/>
          <a:p>
            <a:r>
              <a:rPr lang="en-US"/>
              <a:t>Trace Flowers</a:t>
            </a:r>
          </a:p>
        </p:txBody>
      </p:sp>
      <p:cxnSp>
        <p:nvCxnSpPr>
          <p:cNvPr id="309" name="Straight Connector 308">
            <a:extLst>
              <a:ext uri="{FF2B5EF4-FFF2-40B4-BE49-F238E27FC236}">
                <a16:creationId xmlns:a16="http://schemas.microsoft.com/office/drawing/2014/main" id="{F38E132F-5E1D-E30F-9400-763CFA0A1083}"/>
              </a:ext>
            </a:extLst>
          </p:cNvPr>
          <p:cNvCxnSpPr>
            <a:endCxn id="75" idx="1"/>
          </p:cNvCxnSpPr>
          <p:nvPr/>
        </p:nvCxnSpPr>
        <p:spPr>
          <a:xfrm flipV="1">
            <a:off x="8656097" y="1367549"/>
            <a:ext cx="0" cy="24435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B2B89DD3-035E-6CB4-77F9-A460D88C5971}"/>
              </a:ext>
            </a:extLst>
          </p:cNvPr>
          <p:cNvCxnSpPr>
            <a:stCxn id="111" idx="0"/>
          </p:cNvCxnSpPr>
          <p:nvPr/>
        </p:nvCxnSpPr>
        <p:spPr>
          <a:xfrm flipV="1">
            <a:off x="7675237" y="3804697"/>
            <a:ext cx="9932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C3437D85-076A-4285-D3C6-7527B8173884}"/>
              </a:ext>
            </a:extLst>
          </p:cNvPr>
          <p:cNvCxnSpPr>
            <a:stCxn id="28" idx="2"/>
            <a:endCxn id="66" idx="2"/>
          </p:cNvCxnSpPr>
          <p:nvPr/>
        </p:nvCxnSpPr>
        <p:spPr>
          <a:xfrm flipV="1">
            <a:off x="6259586" y="3811054"/>
            <a:ext cx="11527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1" name="Group 300">
            <a:extLst>
              <a:ext uri="{FF2B5EF4-FFF2-40B4-BE49-F238E27FC236}">
                <a16:creationId xmlns:a16="http://schemas.microsoft.com/office/drawing/2014/main" id="{8A36D117-E518-1A2B-AC3F-572E1CEC6B02}"/>
              </a:ext>
            </a:extLst>
          </p:cNvPr>
          <p:cNvGrpSpPr/>
          <p:nvPr/>
        </p:nvGrpSpPr>
        <p:grpSpPr>
          <a:xfrm>
            <a:off x="6026184" y="3714140"/>
            <a:ext cx="228600" cy="228600"/>
            <a:chOff x="8006715" y="2790825"/>
            <a:chExt cx="118872" cy="118872"/>
          </a:xfrm>
        </p:grpSpPr>
        <p:sp>
          <p:nvSpPr>
            <p:cNvPr id="302" name="Arc 301">
              <a:extLst>
                <a:ext uri="{FF2B5EF4-FFF2-40B4-BE49-F238E27FC236}">
                  <a16:creationId xmlns:a16="http://schemas.microsoft.com/office/drawing/2014/main" id="{8BE11716-5DA7-785D-E1CE-31503AE57751}"/>
                </a:ext>
              </a:extLst>
            </p:cNvPr>
            <p:cNvSpPr/>
            <p:nvPr/>
          </p:nvSpPr>
          <p:spPr>
            <a:xfrm flipH="1">
              <a:off x="8006715" y="2790825"/>
              <a:ext cx="118872" cy="118872"/>
            </a:xfrm>
            <a:prstGeom prst="arc">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3" name="Arc 302">
              <a:extLst>
                <a:ext uri="{FF2B5EF4-FFF2-40B4-BE49-F238E27FC236}">
                  <a16:creationId xmlns:a16="http://schemas.microsoft.com/office/drawing/2014/main" id="{09B02F70-D834-B671-D9BA-D3E27BDC923E}"/>
                </a:ext>
              </a:extLst>
            </p:cNvPr>
            <p:cNvSpPr/>
            <p:nvPr/>
          </p:nvSpPr>
          <p:spPr>
            <a:xfrm>
              <a:off x="8006715" y="2790825"/>
              <a:ext cx="118872" cy="118872"/>
            </a:xfrm>
            <a:prstGeom prst="arc">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00" name="Straight Connector 299">
            <a:extLst>
              <a:ext uri="{FF2B5EF4-FFF2-40B4-BE49-F238E27FC236}">
                <a16:creationId xmlns:a16="http://schemas.microsoft.com/office/drawing/2014/main" id="{6B33F1C3-12D5-3F78-4FFD-7A07D2CDD062}"/>
              </a:ext>
            </a:extLst>
          </p:cNvPr>
          <p:cNvCxnSpPr>
            <a:cxnSpLocks/>
          </p:cNvCxnSpPr>
          <p:nvPr/>
        </p:nvCxnSpPr>
        <p:spPr>
          <a:xfrm>
            <a:off x="5014399" y="3821748"/>
            <a:ext cx="1016587" cy="10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4E576D9B-E873-BD79-CCB4-CAE140E8ED77}"/>
              </a:ext>
            </a:extLst>
          </p:cNvPr>
          <p:cNvCxnSpPr>
            <a:stCxn id="20" idx="2"/>
          </p:cNvCxnSpPr>
          <p:nvPr/>
        </p:nvCxnSpPr>
        <p:spPr>
          <a:xfrm>
            <a:off x="5007456" y="3356493"/>
            <a:ext cx="0" cy="4482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08678415-D71B-44EC-111F-80BC25042F60}"/>
              </a:ext>
            </a:extLst>
          </p:cNvPr>
          <p:cNvCxnSpPr>
            <a:stCxn id="30" idx="3"/>
          </p:cNvCxnSpPr>
          <p:nvPr/>
        </p:nvCxnSpPr>
        <p:spPr>
          <a:xfrm flipH="1" flipV="1">
            <a:off x="5008123" y="979704"/>
            <a:ext cx="464719"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E53E6033-78A2-6933-7498-175EF569EA19}"/>
              </a:ext>
            </a:extLst>
          </p:cNvPr>
          <p:cNvCxnSpPr>
            <a:endCxn id="20" idx="0"/>
          </p:cNvCxnSpPr>
          <p:nvPr/>
        </p:nvCxnSpPr>
        <p:spPr>
          <a:xfrm flipH="1">
            <a:off x="5007456" y="973228"/>
            <a:ext cx="667" cy="2063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03313AB8-30B8-F6CB-34BC-F8034BDBCE19}"/>
              </a:ext>
            </a:extLst>
          </p:cNvPr>
          <p:cNvCxnSpPr>
            <a:endCxn id="31" idx="3"/>
          </p:cNvCxnSpPr>
          <p:nvPr/>
        </p:nvCxnSpPr>
        <p:spPr>
          <a:xfrm flipH="1">
            <a:off x="5907911" y="979704"/>
            <a:ext cx="241425" cy="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8142C1F3-5371-83A8-B05A-FC885F9D9883}"/>
              </a:ext>
            </a:extLst>
          </p:cNvPr>
          <p:cNvCxnSpPr>
            <a:cxnSpLocks/>
          </p:cNvCxnSpPr>
          <p:nvPr/>
        </p:nvCxnSpPr>
        <p:spPr>
          <a:xfrm>
            <a:off x="6149336" y="973228"/>
            <a:ext cx="0" cy="51850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5FE6972-C2D5-04CB-975F-0EA61C7C2EC3}"/>
              </a:ext>
            </a:extLst>
          </p:cNvPr>
          <p:cNvCxnSpPr>
            <a:cxnSpLocks/>
          </p:cNvCxnSpPr>
          <p:nvPr/>
        </p:nvCxnSpPr>
        <p:spPr>
          <a:xfrm>
            <a:off x="5919545" y="979704"/>
            <a:ext cx="228600" cy="0"/>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1FAAEDD-B00F-EF97-BE98-13648A9E8F7D}"/>
              </a:ext>
            </a:extLst>
          </p:cNvPr>
          <p:cNvCxnSpPr/>
          <p:nvPr/>
        </p:nvCxnSpPr>
        <p:spPr>
          <a:xfrm>
            <a:off x="6148145" y="951892"/>
            <a:ext cx="0" cy="1408176"/>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0C1E0A9-1C7B-AF30-CACF-EAE3F3155D49}"/>
              </a:ext>
            </a:extLst>
          </p:cNvPr>
          <p:cNvCxnSpPr>
            <a:cxnSpLocks/>
          </p:cNvCxnSpPr>
          <p:nvPr/>
        </p:nvCxnSpPr>
        <p:spPr>
          <a:xfrm flipH="1">
            <a:off x="6149336" y="3360191"/>
            <a:ext cx="0" cy="2807208"/>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6A2ECE3-261A-C81F-6917-33FFDED15D65}"/>
              </a:ext>
            </a:extLst>
          </p:cNvPr>
          <p:cNvCxnSpPr>
            <a:cxnSpLocks/>
          </p:cNvCxnSpPr>
          <p:nvPr/>
        </p:nvCxnSpPr>
        <p:spPr>
          <a:xfrm flipH="1">
            <a:off x="5010300" y="3804697"/>
            <a:ext cx="289" cy="23860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FCC9211-6127-456E-ED4A-3C0B144D2FC8}"/>
              </a:ext>
            </a:extLst>
          </p:cNvPr>
          <p:cNvCxnSpPr/>
          <p:nvPr/>
        </p:nvCxnSpPr>
        <p:spPr>
          <a:xfrm>
            <a:off x="6142512" y="2348764"/>
            <a:ext cx="1371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8F183CF-31D3-2F96-DB01-C5C32DC15CD7}"/>
              </a:ext>
            </a:extLst>
          </p:cNvPr>
          <p:cNvCxnSpPr>
            <a:cxnSpLocks/>
          </p:cNvCxnSpPr>
          <p:nvPr/>
        </p:nvCxnSpPr>
        <p:spPr>
          <a:xfrm>
            <a:off x="4094555" y="979704"/>
            <a:ext cx="0" cy="1371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C80D8968-4CDD-BD4A-4C1B-44B8F199C05C}"/>
              </a:ext>
            </a:extLst>
          </p:cNvPr>
          <p:cNvCxnSpPr/>
          <p:nvPr/>
        </p:nvCxnSpPr>
        <p:spPr>
          <a:xfrm>
            <a:off x="4101241" y="979704"/>
            <a:ext cx="1371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BEB86A7-C1FA-72AA-61D6-A80E8F8855B3}"/>
              </a:ext>
            </a:extLst>
          </p:cNvPr>
          <p:cNvCxnSpPr/>
          <p:nvPr/>
        </p:nvCxnSpPr>
        <p:spPr>
          <a:xfrm>
            <a:off x="6148145" y="2351304"/>
            <a:ext cx="0" cy="685800"/>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26A8AE2D-3B42-7AE5-D0F2-C0320AC54BDD}"/>
              </a:ext>
            </a:extLst>
          </p:cNvPr>
          <p:cNvGrpSpPr/>
          <p:nvPr/>
        </p:nvGrpSpPr>
        <p:grpSpPr>
          <a:xfrm>
            <a:off x="5758037" y="3035850"/>
            <a:ext cx="454499" cy="321294"/>
            <a:chOff x="7288921" y="2258481"/>
            <a:chExt cx="454499" cy="321294"/>
          </a:xfrm>
        </p:grpSpPr>
        <p:sp>
          <p:nvSpPr>
            <p:cNvPr id="15" name="Rectangle 14">
              <a:extLst>
                <a:ext uri="{FF2B5EF4-FFF2-40B4-BE49-F238E27FC236}">
                  <a16:creationId xmlns:a16="http://schemas.microsoft.com/office/drawing/2014/main" id="{6BA4266D-176A-9272-F6D4-46B9BB35CB96}"/>
                </a:ext>
              </a:extLst>
            </p:cNvPr>
            <p:cNvSpPr/>
            <p:nvPr/>
          </p:nvSpPr>
          <p:spPr>
            <a:xfrm>
              <a:off x="7606260"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A7BA432-17D3-92F9-A231-0D0607198C84}"/>
                </a:ext>
              </a:extLst>
            </p:cNvPr>
            <p:cNvSpPr/>
            <p:nvPr/>
          </p:nvSpPr>
          <p:spPr>
            <a:xfrm>
              <a:off x="7470726" y="2258481"/>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D033197-8C8A-E188-9215-632F28E11639}"/>
                </a:ext>
              </a:extLst>
            </p:cNvPr>
            <p:cNvSpPr/>
            <p:nvPr/>
          </p:nvSpPr>
          <p:spPr>
            <a:xfrm>
              <a:off x="7288921" y="2259734"/>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17">
            <a:extLst>
              <a:ext uri="{FF2B5EF4-FFF2-40B4-BE49-F238E27FC236}">
                <a16:creationId xmlns:a16="http://schemas.microsoft.com/office/drawing/2014/main" id="{A9C658A3-6931-033A-444B-A6DA43AF73AE}"/>
              </a:ext>
            </a:extLst>
          </p:cNvPr>
          <p:cNvCxnSpPr>
            <a:cxnSpLocks/>
          </p:cNvCxnSpPr>
          <p:nvPr/>
        </p:nvCxnSpPr>
        <p:spPr>
          <a:xfrm>
            <a:off x="5009269" y="946176"/>
            <a:ext cx="0" cy="2093976"/>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19EA855-75D8-037A-C889-773EE1300AF8}"/>
              </a:ext>
            </a:extLst>
          </p:cNvPr>
          <p:cNvCxnSpPr>
            <a:cxnSpLocks/>
          </p:cNvCxnSpPr>
          <p:nvPr/>
        </p:nvCxnSpPr>
        <p:spPr>
          <a:xfrm>
            <a:off x="5008123" y="3362589"/>
            <a:ext cx="1415" cy="475488"/>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0FFD1F2-0833-FE53-6641-602E6EA03B1D}"/>
              </a:ext>
            </a:extLst>
          </p:cNvPr>
          <p:cNvCxnSpPr>
            <a:cxnSpLocks/>
          </p:cNvCxnSpPr>
          <p:nvPr/>
        </p:nvCxnSpPr>
        <p:spPr>
          <a:xfrm>
            <a:off x="5014399" y="3816127"/>
            <a:ext cx="1011785"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DFDBE210-FC2F-F66C-B7EB-B1EBAAB76FDA}"/>
              </a:ext>
            </a:extLst>
          </p:cNvPr>
          <p:cNvGrpSpPr/>
          <p:nvPr/>
        </p:nvGrpSpPr>
        <p:grpSpPr>
          <a:xfrm>
            <a:off x="6030986" y="3724786"/>
            <a:ext cx="228600" cy="228600"/>
            <a:chOff x="8006715" y="2790825"/>
            <a:chExt cx="118872" cy="118872"/>
          </a:xfrm>
        </p:grpSpPr>
        <p:sp>
          <p:nvSpPr>
            <p:cNvPr id="27" name="Arc 26">
              <a:extLst>
                <a:ext uri="{FF2B5EF4-FFF2-40B4-BE49-F238E27FC236}">
                  <a16:creationId xmlns:a16="http://schemas.microsoft.com/office/drawing/2014/main" id="{2CB0B846-9CB3-6E43-AE50-DE9451119180}"/>
                </a:ext>
              </a:extLst>
            </p:cNvPr>
            <p:cNvSpPr/>
            <p:nvPr/>
          </p:nvSpPr>
          <p:spPr>
            <a:xfrm flipH="1">
              <a:off x="8006715" y="2790825"/>
              <a:ext cx="118872" cy="118872"/>
            </a:xfrm>
            <a:prstGeom prst="arc">
              <a:avLst/>
            </a:prstGeom>
            <a:ln w="571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5B2CD59D-4704-CEB7-8221-73B868F1B5D0}"/>
                </a:ext>
              </a:extLst>
            </p:cNvPr>
            <p:cNvSpPr/>
            <p:nvPr/>
          </p:nvSpPr>
          <p:spPr>
            <a:xfrm>
              <a:off x="8006715" y="2790825"/>
              <a:ext cx="118872" cy="118872"/>
            </a:xfrm>
            <a:prstGeom prst="arc">
              <a:avLst/>
            </a:prstGeom>
            <a:ln w="571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65" name="Group 264">
            <a:extLst>
              <a:ext uri="{FF2B5EF4-FFF2-40B4-BE49-F238E27FC236}">
                <a16:creationId xmlns:a16="http://schemas.microsoft.com/office/drawing/2014/main" id="{8B129F3F-5EDF-17A5-0F44-1124A5D61C7A}"/>
              </a:ext>
            </a:extLst>
          </p:cNvPr>
          <p:cNvGrpSpPr/>
          <p:nvPr/>
        </p:nvGrpSpPr>
        <p:grpSpPr>
          <a:xfrm>
            <a:off x="5462345" y="751104"/>
            <a:ext cx="457200" cy="457200"/>
            <a:chOff x="5462345" y="751104"/>
            <a:chExt cx="457200" cy="457200"/>
          </a:xfrm>
        </p:grpSpPr>
        <p:sp>
          <p:nvSpPr>
            <p:cNvPr id="9" name="Oval 8">
              <a:extLst>
                <a:ext uri="{FF2B5EF4-FFF2-40B4-BE49-F238E27FC236}">
                  <a16:creationId xmlns:a16="http://schemas.microsoft.com/office/drawing/2014/main" id="{60F05888-85D7-18F6-296D-EEBD873FF7EA}"/>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BBAFC525-7F8A-A2C5-C798-191E71ACD2A2}"/>
                </a:ext>
              </a:extLst>
            </p:cNvPr>
            <p:cNvSpPr/>
            <p:nvPr/>
          </p:nvSpPr>
          <p:spPr>
            <a:xfrm rot="5400000">
              <a:off x="5470739"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0BDDEDCE-1DE5-CD27-FD95-FDEBE96D3ED3}"/>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3EE9BADD-B668-DC4D-632E-799261FBE030}"/>
              </a:ext>
            </a:extLst>
          </p:cNvPr>
          <p:cNvGrpSpPr/>
          <p:nvPr/>
        </p:nvGrpSpPr>
        <p:grpSpPr>
          <a:xfrm>
            <a:off x="4871996" y="4014233"/>
            <a:ext cx="262771" cy="185927"/>
            <a:chOff x="6401136" y="3236864"/>
            <a:chExt cx="262771" cy="185927"/>
          </a:xfrm>
        </p:grpSpPr>
        <p:sp>
          <p:nvSpPr>
            <p:cNvPr id="33" name="Flowchart: Connector 32">
              <a:extLst>
                <a:ext uri="{FF2B5EF4-FFF2-40B4-BE49-F238E27FC236}">
                  <a16:creationId xmlns:a16="http://schemas.microsoft.com/office/drawing/2014/main" id="{232DD92F-FDE3-A596-C9F5-B746E846E19A}"/>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7862385C-A72A-C8D2-9DD6-DE66E13A2F5A}"/>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66EC4B5-87E9-FA69-7EF6-386FFB437718}"/>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7" name="Straight Connector 36">
            <a:extLst>
              <a:ext uri="{FF2B5EF4-FFF2-40B4-BE49-F238E27FC236}">
                <a16:creationId xmlns:a16="http://schemas.microsoft.com/office/drawing/2014/main" id="{AD1EEFAB-451B-71E1-B6E1-3D2E18BBC8C1}"/>
              </a:ext>
            </a:extLst>
          </p:cNvPr>
          <p:cNvCxnSpPr>
            <a:cxnSpLocks/>
          </p:cNvCxnSpPr>
          <p:nvPr/>
        </p:nvCxnSpPr>
        <p:spPr>
          <a:xfrm>
            <a:off x="5010878" y="5712453"/>
            <a:ext cx="3521"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8" name="Group 37">
            <a:extLst>
              <a:ext uri="{FF2B5EF4-FFF2-40B4-BE49-F238E27FC236}">
                <a16:creationId xmlns:a16="http://schemas.microsoft.com/office/drawing/2014/main" id="{ECC0DE90-B7FF-20FB-0B9A-225A9677BE99}"/>
              </a:ext>
            </a:extLst>
          </p:cNvPr>
          <p:cNvGrpSpPr/>
          <p:nvPr/>
        </p:nvGrpSpPr>
        <p:grpSpPr>
          <a:xfrm>
            <a:off x="3961264" y="2353973"/>
            <a:ext cx="262771" cy="185927"/>
            <a:chOff x="6394314" y="3265933"/>
            <a:chExt cx="262771" cy="185927"/>
          </a:xfrm>
        </p:grpSpPr>
        <p:sp>
          <p:nvSpPr>
            <p:cNvPr id="39" name="Flowchart: Connector 38">
              <a:extLst>
                <a:ext uri="{FF2B5EF4-FFF2-40B4-BE49-F238E27FC236}">
                  <a16:creationId xmlns:a16="http://schemas.microsoft.com/office/drawing/2014/main" id="{E98A0D60-8CC6-9980-22AA-CF62A9706AB9}"/>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27AEED7C-9CC2-EBB4-0589-9A33E846A2FA}"/>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B992A7DA-C78B-A8C0-0B18-67C7F0E21B76}"/>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3" name="Straight Connector 42">
            <a:extLst>
              <a:ext uri="{FF2B5EF4-FFF2-40B4-BE49-F238E27FC236}">
                <a16:creationId xmlns:a16="http://schemas.microsoft.com/office/drawing/2014/main" id="{86A28032-ED9C-0894-5555-DB168A183701}"/>
              </a:ext>
            </a:extLst>
          </p:cNvPr>
          <p:cNvCxnSpPr>
            <a:cxnSpLocks/>
          </p:cNvCxnSpPr>
          <p:nvPr/>
        </p:nvCxnSpPr>
        <p:spPr>
          <a:xfrm>
            <a:off x="4092709" y="2526159"/>
            <a:ext cx="0" cy="3657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93E9B2C-3A79-AF6F-FF50-89BEE4D2AE9F}"/>
              </a:ext>
            </a:extLst>
          </p:cNvPr>
          <p:cNvCxnSpPr>
            <a:cxnSpLocks/>
          </p:cNvCxnSpPr>
          <p:nvPr/>
        </p:nvCxnSpPr>
        <p:spPr>
          <a:xfrm flipH="1">
            <a:off x="5816895" y="3037527"/>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1" name="Group 50">
            <a:extLst>
              <a:ext uri="{FF2B5EF4-FFF2-40B4-BE49-F238E27FC236}">
                <a16:creationId xmlns:a16="http://schemas.microsoft.com/office/drawing/2014/main" id="{05F91848-12EC-34AF-57E4-B67C63C82672}"/>
              </a:ext>
            </a:extLst>
          </p:cNvPr>
          <p:cNvGrpSpPr/>
          <p:nvPr/>
        </p:nvGrpSpPr>
        <p:grpSpPr>
          <a:xfrm>
            <a:off x="5974724" y="3032037"/>
            <a:ext cx="83820" cy="91682"/>
            <a:chOff x="7245055" y="2460285"/>
            <a:chExt cx="83820" cy="91682"/>
          </a:xfrm>
        </p:grpSpPr>
        <p:cxnSp>
          <p:nvCxnSpPr>
            <p:cNvPr id="52" name="Straight Connector 51">
              <a:extLst>
                <a:ext uri="{FF2B5EF4-FFF2-40B4-BE49-F238E27FC236}">
                  <a16:creationId xmlns:a16="http://schemas.microsoft.com/office/drawing/2014/main" id="{F69CCED5-6831-420F-1A10-3F941BBFF6CA}"/>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E9F82E05-EA1B-2744-3321-AABA78B900A9}"/>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4" name="Group 53">
            <a:extLst>
              <a:ext uri="{FF2B5EF4-FFF2-40B4-BE49-F238E27FC236}">
                <a16:creationId xmlns:a16="http://schemas.microsoft.com/office/drawing/2014/main" id="{CD80E74F-F6A2-E6F5-E646-993AAECBCDCE}"/>
              </a:ext>
            </a:extLst>
          </p:cNvPr>
          <p:cNvGrpSpPr/>
          <p:nvPr/>
        </p:nvGrpSpPr>
        <p:grpSpPr>
          <a:xfrm flipV="1">
            <a:off x="5972266" y="3262072"/>
            <a:ext cx="83820" cy="91682"/>
            <a:chOff x="7245055" y="2460285"/>
            <a:chExt cx="83820" cy="91682"/>
          </a:xfrm>
        </p:grpSpPr>
        <p:cxnSp>
          <p:nvCxnSpPr>
            <p:cNvPr id="55" name="Straight Connector 54">
              <a:extLst>
                <a:ext uri="{FF2B5EF4-FFF2-40B4-BE49-F238E27FC236}">
                  <a16:creationId xmlns:a16="http://schemas.microsoft.com/office/drawing/2014/main" id="{31945221-5AE4-AFFF-DCD6-B213D610F3D7}"/>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6C2C4B71-171D-EE3C-4212-7C3B745FFE22}"/>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7" name="Straight Arrow Connector 56">
            <a:extLst>
              <a:ext uri="{FF2B5EF4-FFF2-40B4-BE49-F238E27FC236}">
                <a16:creationId xmlns:a16="http://schemas.microsoft.com/office/drawing/2014/main" id="{57A2393F-49D6-A1A7-E86D-3CF013CA7DE0}"/>
              </a:ext>
            </a:extLst>
          </p:cNvPr>
          <p:cNvCxnSpPr>
            <a:cxnSpLocks/>
          </p:cNvCxnSpPr>
          <p:nvPr/>
        </p:nvCxnSpPr>
        <p:spPr>
          <a:xfrm>
            <a:off x="6143956" y="3037104"/>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8" name="Flowchart: Connector 57">
            <a:extLst>
              <a:ext uri="{FF2B5EF4-FFF2-40B4-BE49-F238E27FC236}">
                <a16:creationId xmlns:a16="http://schemas.microsoft.com/office/drawing/2014/main" id="{13BFC418-6EF9-1875-E39E-06BD867F4D00}"/>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590B141C-23F1-BBDE-6F5F-681CD67253D1}"/>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035546E6-B54D-7F3D-F87A-9379279C6123}"/>
              </a:ext>
            </a:extLst>
          </p:cNvPr>
          <p:cNvCxnSpPr/>
          <p:nvPr/>
        </p:nvCxnSpPr>
        <p:spPr>
          <a:xfrm>
            <a:off x="3614015" y="6172200"/>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D063288E-DF65-681F-FA70-EA02EF734A0E}"/>
              </a:ext>
            </a:extLst>
          </p:cNvPr>
          <p:cNvCxnSpPr/>
          <p:nvPr/>
        </p:nvCxnSpPr>
        <p:spPr>
          <a:xfrm>
            <a:off x="3619603" y="571754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631B7B44-F6C9-88AA-1304-9D74B481757A}"/>
              </a:ext>
            </a:extLst>
          </p:cNvPr>
          <p:cNvCxnSpPr/>
          <p:nvPr/>
        </p:nvCxnSpPr>
        <p:spPr>
          <a:xfrm>
            <a:off x="8182967" y="57150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4382BEC4-5F55-B655-7DD5-9A6A3ABCDB44}"/>
              </a:ext>
            </a:extLst>
          </p:cNvPr>
          <p:cNvCxnSpPr>
            <a:cxnSpLocks/>
          </p:cNvCxnSpPr>
          <p:nvPr/>
        </p:nvCxnSpPr>
        <p:spPr>
          <a:xfrm>
            <a:off x="6252066" y="3818674"/>
            <a:ext cx="1160231"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2FEE2A3C-0EAE-5724-1B4D-D241222F41AE}"/>
              </a:ext>
            </a:extLst>
          </p:cNvPr>
          <p:cNvCxnSpPr>
            <a:cxnSpLocks/>
          </p:cNvCxnSpPr>
          <p:nvPr/>
        </p:nvCxnSpPr>
        <p:spPr>
          <a:xfrm>
            <a:off x="7732337" y="2349738"/>
            <a:ext cx="466561" cy="6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5DA05D6-65F7-6BDA-F321-B5980D12A55E}"/>
              </a:ext>
            </a:extLst>
          </p:cNvPr>
          <p:cNvCxnSpPr>
            <a:cxnSpLocks/>
          </p:cNvCxnSpPr>
          <p:nvPr/>
        </p:nvCxnSpPr>
        <p:spPr>
          <a:xfrm flipV="1">
            <a:off x="8198898" y="1549457"/>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1" name="Oval 70">
            <a:extLst>
              <a:ext uri="{FF2B5EF4-FFF2-40B4-BE49-F238E27FC236}">
                <a16:creationId xmlns:a16="http://schemas.microsoft.com/office/drawing/2014/main" id="{F5D12459-6323-6FE9-D0B0-9632D0930AAD}"/>
              </a:ext>
            </a:extLst>
          </p:cNvPr>
          <p:cNvSpPr/>
          <p:nvPr/>
        </p:nvSpPr>
        <p:spPr>
          <a:xfrm>
            <a:off x="8107458" y="1367549"/>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6885E946-5131-5CB1-E3B1-2C6DF9E100EA}"/>
              </a:ext>
            </a:extLst>
          </p:cNvPr>
          <p:cNvCxnSpPr>
            <a:cxnSpLocks/>
          </p:cNvCxnSpPr>
          <p:nvPr/>
        </p:nvCxnSpPr>
        <p:spPr>
          <a:xfrm>
            <a:off x="8198897" y="2349370"/>
            <a:ext cx="457200" cy="35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1EF9653A-7FC0-3A78-E908-417C018F5583}"/>
              </a:ext>
            </a:extLst>
          </p:cNvPr>
          <p:cNvCxnSpPr/>
          <p:nvPr/>
        </p:nvCxnSpPr>
        <p:spPr>
          <a:xfrm flipV="1">
            <a:off x="8656097" y="1354974"/>
            <a:ext cx="0" cy="100584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47" name="Group 246">
            <a:extLst>
              <a:ext uri="{FF2B5EF4-FFF2-40B4-BE49-F238E27FC236}">
                <a16:creationId xmlns:a16="http://schemas.microsoft.com/office/drawing/2014/main" id="{01082FD5-E978-03C4-F73C-575486348400}"/>
              </a:ext>
            </a:extLst>
          </p:cNvPr>
          <p:cNvGrpSpPr/>
          <p:nvPr/>
        </p:nvGrpSpPr>
        <p:grpSpPr>
          <a:xfrm>
            <a:off x="4619632" y="3036452"/>
            <a:ext cx="602413" cy="324098"/>
            <a:chOff x="4619632" y="3036452"/>
            <a:chExt cx="602413" cy="324098"/>
          </a:xfrm>
        </p:grpSpPr>
        <p:grpSp>
          <p:nvGrpSpPr>
            <p:cNvPr id="19" name="Group 18">
              <a:extLst>
                <a:ext uri="{FF2B5EF4-FFF2-40B4-BE49-F238E27FC236}">
                  <a16:creationId xmlns:a16="http://schemas.microsoft.com/office/drawing/2014/main" id="{7C850FBC-78B7-F03D-3953-9A9DEAFD98B7}"/>
                </a:ext>
              </a:extLst>
            </p:cNvPr>
            <p:cNvGrpSpPr/>
            <p:nvPr/>
          </p:nvGrpSpPr>
          <p:grpSpPr>
            <a:xfrm>
              <a:off x="4619632" y="3036452"/>
              <a:ext cx="456404" cy="320692"/>
              <a:chOff x="6143692" y="2259083"/>
              <a:chExt cx="456404" cy="320692"/>
            </a:xfrm>
          </p:grpSpPr>
          <p:sp>
            <p:nvSpPr>
              <p:cNvPr id="20" name="Rectangle 19">
                <a:extLst>
                  <a:ext uri="{FF2B5EF4-FFF2-40B4-BE49-F238E27FC236}">
                    <a16:creationId xmlns:a16="http://schemas.microsoft.com/office/drawing/2014/main" id="{596CE4BE-4B63-2C7B-888D-775635A10AE4}"/>
                  </a:ext>
                </a:extLst>
              </p:cNvPr>
              <p:cNvSpPr/>
              <p:nvPr/>
            </p:nvSpPr>
            <p:spPr>
              <a:xfrm>
                <a:off x="6462936" y="2259084"/>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8A65F5D-67DA-97FF-525C-074E55FF141F}"/>
                  </a:ext>
                </a:extLst>
              </p:cNvPr>
              <p:cNvSpPr/>
              <p:nvPr/>
            </p:nvSpPr>
            <p:spPr>
              <a:xfrm>
                <a:off x="6327402"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6FD2A13-C569-6111-517D-FFC6B0BD7C2D}"/>
                  </a:ext>
                </a:extLst>
              </p:cNvPr>
              <p:cNvSpPr/>
              <p:nvPr/>
            </p:nvSpPr>
            <p:spPr>
              <a:xfrm>
                <a:off x="6143692" y="2259083"/>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Connector 35">
              <a:extLst>
                <a:ext uri="{FF2B5EF4-FFF2-40B4-BE49-F238E27FC236}">
                  <a16:creationId xmlns:a16="http://schemas.microsoft.com/office/drawing/2014/main" id="{694A2A85-EA1D-259F-DFC6-62A2819CEB01}"/>
                </a:ext>
              </a:extLst>
            </p:cNvPr>
            <p:cNvCxnSpPr>
              <a:cxnSpLocks/>
            </p:cNvCxnSpPr>
            <p:nvPr/>
          </p:nvCxnSpPr>
          <p:spPr>
            <a:xfrm flipH="1">
              <a:off x="4674109" y="303860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89530F69-8E93-1413-6179-394E585DF67E}"/>
                </a:ext>
              </a:extLst>
            </p:cNvPr>
            <p:cNvCxnSpPr>
              <a:cxnSpLocks/>
            </p:cNvCxnSpPr>
            <p:nvPr/>
          </p:nvCxnSpPr>
          <p:spPr>
            <a:xfrm flipV="1">
              <a:off x="5007456" y="3036453"/>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85433D03-C349-CAE2-7C79-FD9A881319FC}"/>
                </a:ext>
              </a:extLst>
            </p:cNvPr>
            <p:cNvGrpSpPr/>
            <p:nvPr/>
          </p:nvGrpSpPr>
          <p:grpSpPr>
            <a:xfrm>
              <a:off x="4827831" y="3036452"/>
              <a:ext cx="83820" cy="91682"/>
              <a:chOff x="7245055" y="2460285"/>
              <a:chExt cx="83820" cy="91682"/>
            </a:xfrm>
          </p:grpSpPr>
          <p:cxnSp>
            <p:nvCxnSpPr>
              <p:cNvPr id="46" name="Straight Connector 45">
                <a:extLst>
                  <a:ext uri="{FF2B5EF4-FFF2-40B4-BE49-F238E27FC236}">
                    <a16:creationId xmlns:a16="http://schemas.microsoft.com/office/drawing/2014/main" id="{EC48D290-F058-74C3-5462-46FC783EF910}"/>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EE78069-FF0E-4867-0D92-B493475DC1E6}"/>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384D90C3-8BC2-116F-F055-281604349914}"/>
                </a:ext>
              </a:extLst>
            </p:cNvPr>
            <p:cNvGrpSpPr/>
            <p:nvPr/>
          </p:nvGrpSpPr>
          <p:grpSpPr>
            <a:xfrm flipV="1">
              <a:off x="4825373" y="3268868"/>
              <a:ext cx="83820" cy="91682"/>
              <a:chOff x="7245055" y="2460285"/>
              <a:chExt cx="83820" cy="91682"/>
            </a:xfrm>
          </p:grpSpPr>
          <p:cxnSp>
            <p:nvCxnSpPr>
              <p:cNvPr id="49" name="Straight Connector 48">
                <a:extLst>
                  <a:ext uri="{FF2B5EF4-FFF2-40B4-BE49-F238E27FC236}">
                    <a16:creationId xmlns:a16="http://schemas.microsoft.com/office/drawing/2014/main" id="{B13767DD-F421-3F88-FC7E-15EBD439BC9D}"/>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951A8D5D-EAF2-AA74-A2B6-815554681AF0}"/>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69" name="Straight Connector 68">
              <a:extLst>
                <a:ext uri="{FF2B5EF4-FFF2-40B4-BE49-F238E27FC236}">
                  <a16:creationId xmlns:a16="http://schemas.microsoft.com/office/drawing/2014/main" id="{64473F48-2A3B-B847-5749-D64D3685E3D3}"/>
                </a:ext>
              </a:extLst>
            </p:cNvPr>
            <p:cNvCxnSpPr>
              <a:cxnSpLocks/>
            </p:cNvCxnSpPr>
            <p:nvPr/>
          </p:nvCxnSpPr>
          <p:spPr>
            <a:xfrm rot="1800000" flipV="1">
              <a:off x="5095021" y="3041110"/>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296D02F6-E671-38A5-B27F-4F7EF61612DC}"/>
                </a:ext>
              </a:extLst>
            </p:cNvPr>
            <p:cNvCxnSpPr>
              <a:cxnSpLocks/>
            </p:cNvCxnSpPr>
            <p:nvPr/>
          </p:nvCxnSpPr>
          <p:spPr>
            <a:xfrm rot="-1800000" flipV="1">
              <a:off x="5134860" y="3038202"/>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DFF05E76-2C22-BF07-C9E9-D2FCE724C318}"/>
                </a:ext>
              </a:extLst>
            </p:cNvPr>
            <p:cNvCxnSpPr>
              <a:cxnSpLocks/>
            </p:cNvCxnSpPr>
            <p:nvPr/>
          </p:nvCxnSpPr>
          <p:spPr>
            <a:xfrm rot="1800000" flipH="1" flipV="1">
              <a:off x="5180719" y="30381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72B9520-A536-22B7-D30C-773E2DBCCD68}"/>
                </a:ext>
              </a:extLst>
            </p:cNvPr>
            <p:cNvCxnSpPr>
              <a:cxnSpLocks/>
            </p:cNvCxnSpPr>
            <p:nvPr/>
          </p:nvCxnSpPr>
          <p:spPr>
            <a:xfrm rot="19800000" flipH="1" flipV="1">
              <a:off x="5222045" y="3043598"/>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78" name="Straight Connector 77">
            <a:extLst>
              <a:ext uri="{FF2B5EF4-FFF2-40B4-BE49-F238E27FC236}">
                <a16:creationId xmlns:a16="http://schemas.microsoft.com/office/drawing/2014/main" id="{0833B685-26F4-72E5-F7DE-A66252514155}"/>
              </a:ext>
            </a:extLst>
          </p:cNvPr>
          <p:cNvCxnSpPr/>
          <p:nvPr/>
        </p:nvCxnSpPr>
        <p:spPr>
          <a:xfrm>
            <a:off x="8656097" y="2351304"/>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54F992B1-E446-9D05-8079-AC27897639BD}"/>
              </a:ext>
            </a:extLst>
          </p:cNvPr>
          <p:cNvCxnSpPr/>
          <p:nvPr/>
        </p:nvCxnSpPr>
        <p:spPr>
          <a:xfrm>
            <a:off x="8656097" y="2360814"/>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0" name="Group 79">
            <a:extLst>
              <a:ext uri="{FF2B5EF4-FFF2-40B4-BE49-F238E27FC236}">
                <a16:creationId xmlns:a16="http://schemas.microsoft.com/office/drawing/2014/main" id="{94690E01-8221-DB7F-9DD8-04446B0EBEE2}"/>
              </a:ext>
            </a:extLst>
          </p:cNvPr>
          <p:cNvGrpSpPr/>
          <p:nvPr/>
        </p:nvGrpSpPr>
        <p:grpSpPr>
          <a:xfrm>
            <a:off x="6239579" y="3036443"/>
            <a:ext cx="127024" cy="109475"/>
            <a:chOff x="7763639" y="2259074"/>
            <a:chExt cx="127024" cy="109475"/>
          </a:xfrm>
        </p:grpSpPr>
        <p:cxnSp>
          <p:nvCxnSpPr>
            <p:cNvPr id="81" name="Straight Connector 80">
              <a:extLst>
                <a:ext uri="{FF2B5EF4-FFF2-40B4-BE49-F238E27FC236}">
                  <a16:creationId xmlns:a16="http://schemas.microsoft.com/office/drawing/2014/main" id="{37B9BDEE-E232-0D8D-45D0-D3CD745D0944}"/>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8B6FCEB-6331-7534-3A88-05B1135C5114}"/>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9D209B80-0184-FC05-6561-49F8AD9703A7}"/>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9D12868A-53D7-489C-E2AA-B290525C2AD1}"/>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85" name="Group 84">
            <a:extLst>
              <a:ext uri="{FF2B5EF4-FFF2-40B4-BE49-F238E27FC236}">
                <a16:creationId xmlns:a16="http://schemas.microsoft.com/office/drawing/2014/main" id="{1A3D1932-77C3-BD48-915A-75B1171FE8F3}"/>
              </a:ext>
            </a:extLst>
          </p:cNvPr>
          <p:cNvGrpSpPr/>
          <p:nvPr/>
        </p:nvGrpSpPr>
        <p:grpSpPr>
          <a:xfrm rot="16200000">
            <a:off x="9886857" y="2257398"/>
            <a:ext cx="262771" cy="185927"/>
            <a:chOff x="6394314" y="3265933"/>
            <a:chExt cx="262771" cy="185927"/>
          </a:xfrm>
        </p:grpSpPr>
        <p:sp>
          <p:nvSpPr>
            <p:cNvPr id="86" name="Flowchart: Connector 85">
              <a:extLst>
                <a:ext uri="{FF2B5EF4-FFF2-40B4-BE49-F238E27FC236}">
                  <a16:creationId xmlns:a16="http://schemas.microsoft.com/office/drawing/2014/main" id="{0F125A1C-0AF4-F906-FA11-3FA4704B410B}"/>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E8ED7CD9-5426-5BA7-873F-F328EED13FBD}"/>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AB2BCDAC-F2C9-C144-ACE3-90E444B7948E}"/>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90" name="Straight Connector 89">
            <a:extLst>
              <a:ext uri="{FF2B5EF4-FFF2-40B4-BE49-F238E27FC236}">
                <a16:creationId xmlns:a16="http://schemas.microsoft.com/office/drawing/2014/main" id="{CC8361CA-70CF-39DD-FA87-D1C59359DF6D}"/>
              </a:ext>
            </a:extLst>
          </p:cNvPr>
          <p:cNvCxnSpPr/>
          <p:nvPr/>
        </p:nvCxnSpPr>
        <p:spPr>
          <a:xfrm>
            <a:off x="9339790" y="2353098"/>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3EB7B51A-2678-1C50-0947-6D05DCB4FA7D}"/>
              </a:ext>
            </a:extLst>
          </p:cNvPr>
          <p:cNvCxnSpPr/>
          <p:nvPr/>
        </p:nvCxnSpPr>
        <p:spPr>
          <a:xfrm>
            <a:off x="9334710" y="2348125"/>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4F9021DB-8F81-AB59-3C03-A1D8D2FD84A5}"/>
              </a:ext>
            </a:extLst>
          </p:cNvPr>
          <p:cNvCxnSpPr>
            <a:cxnSpLocks/>
          </p:cNvCxnSpPr>
          <p:nvPr/>
        </p:nvCxnSpPr>
        <p:spPr>
          <a:xfrm flipV="1">
            <a:off x="8141810" y="1403803"/>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99" name="Group 98">
            <a:extLst>
              <a:ext uri="{FF2B5EF4-FFF2-40B4-BE49-F238E27FC236}">
                <a16:creationId xmlns:a16="http://schemas.microsoft.com/office/drawing/2014/main" id="{7D5F5FE2-5011-99FB-63C6-640EC807DCA4}"/>
              </a:ext>
            </a:extLst>
          </p:cNvPr>
          <p:cNvGrpSpPr/>
          <p:nvPr/>
        </p:nvGrpSpPr>
        <p:grpSpPr>
          <a:xfrm rot="5400000">
            <a:off x="10080337" y="2303554"/>
            <a:ext cx="137160" cy="91682"/>
            <a:chOff x="6835130" y="818649"/>
            <a:chExt cx="137160" cy="91682"/>
          </a:xfrm>
        </p:grpSpPr>
        <p:grpSp>
          <p:nvGrpSpPr>
            <p:cNvPr id="100" name="Group 99">
              <a:extLst>
                <a:ext uri="{FF2B5EF4-FFF2-40B4-BE49-F238E27FC236}">
                  <a16:creationId xmlns:a16="http://schemas.microsoft.com/office/drawing/2014/main" id="{959B4121-F4D5-9499-E97C-CA19A8A78DE5}"/>
                </a:ext>
              </a:extLst>
            </p:cNvPr>
            <p:cNvGrpSpPr/>
            <p:nvPr/>
          </p:nvGrpSpPr>
          <p:grpSpPr>
            <a:xfrm flipV="1">
              <a:off x="6862666" y="818649"/>
              <a:ext cx="83820" cy="91682"/>
              <a:chOff x="7245055" y="2460285"/>
              <a:chExt cx="83820" cy="91682"/>
            </a:xfrm>
          </p:grpSpPr>
          <p:cxnSp>
            <p:nvCxnSpPr>
              <p:cNvPr id="102" name="Straight Connector 101">
                <a:extLst>
                  <a:ext uri="{FF2B5EF4-FFF2-40B4-BE49-F238E27FC236}">
                    <a16:creationId xmlns:a16="http://schemas.microsoft.com/office/drawing/2014/main" id="{E31D5F21-CDBC-F5EF-A14C-B738A92C7A8A}"/>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AE2B3C05-DDE6-0B0C-55EC-F3E7A5E266A5}"/>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1" name="Straight Connector 100">
              <a:extLst>
                <a:ext uri="{FF2B5EF4-FFF2-40B4-BE49-F238E27FC236}">
                  <a16:creationId xmlns:a16="http://schemas.microsoft.com/office/drawing/2014/main" id="{67E05BA6-E25B-FC5B-E07F-A3B4705A7A4B}"/>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4" name="Straight Connector 103">
            <a:extLst>
              <a:ext uri="{FF2B5EF4-FFF2-40B4-BE49-F238E27FC236}">
                <a16:creationId xmlns:a16="http://schemas.microsoft.com/office/drawing/2014/main" id="{FEA989B1-BE17-AA71-D06B-62A836E47A75}"/>
              </a:ext>
            </a:extLst>
          </p:cNvPr>
          <p:cNvCxnSpPr>
            <a:cxnSpLocks/>
          </p:cNvCxnSpPr>
          <p:nvPr/>
        </p:nvCxnSpPr>
        <p:spPr>
          <a:xfrm flipV="1">
            <a:off x="7732337" y="3804697"/>
            <a:ext cx="923760" cy="2547"/>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E1D2D398-0DFF-D592-7DA2-2978E9BCAE7F}"/>
              </a:ext>
            </a:extLst>
          </p:cNvPr>
          <p:cNvGrpSpPr/>
          <p:nvPr/>
        </p:nvGrpSpPr>
        <p:grpSpPr>
          <a:xfrm>
            <a:off x="8493723" y="453149"/>
            <a:ext cx="330014" cy="914400"/>
            <a:chOff x="8493723" y="453149"/>
            <a:chExt cx="330014" cy="914400"/>
          </a:xfrm>
        </p:grpSpPr>
        <p:sp>
          <p:nvSpPr>
            <p:cNvPr id="75" name="Flowchart: Terminator 74">
              <a:extLst>
                <a:ext uri="{FF2B5EF4-FFF2-40B4-BE49-F238E27FC236}">
                  <a16:creationId xmlns:a16="http://schemas.microsoft.com/office/drawing/2014/main" id="{4A7466F2-1814-31D5-B5AF-B467CC611E37}"/>
                </a:ext>
              </a:extLst>
            </p:cNvPr>
            <p:cNvSpPr/>
            <p:nvPr/>
          </p:nvSpPr>
          <p:spPr>
            <a:xfrm rot="16200000">
              <a:off x="8198897" y="75032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0CB929A7-214A-846A-65DE-1618A210977B}"/>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6" name="Isosceles Triangle 105">
              <a:extLst>
                <a:ext uri="{FF2B5EF4-FFF2-40B4-BE49-F238E27FC236}">
                  <a16:creationId xmlns:a16="http://schemas.microsoft.com/office/drawing/2014/main" id="{00EF4C5C-8BC5-8EE4-CE7C-2DD51FF6529E}"/>
                </a:ext>
              </a:extLst>
            </p:cNvPr>
            <p:cNvSpPr/>
            <p:nvPr/>
          </p:nvSpPr>
          <p:spPr>
            <a:xfrm rot="10800000">
              <a:off x="8631135"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7" name="Group 116">
            <a:extLst>
              <a:ext uri="{FF2B5EF4-FFF2-40B4-BE49-F238E27FC236}">
                <a16:creationId xmlns:a16="http://schemas.microsoft.com/office/drawing/2014/main" id="{82E8F725-E82A-1DE4-74A1-16706FDBA2B6}"/>
              </a:ext>
            </a:extLst>
          </p:cNvPr>
          <p:cNvGrpSpPr/>
          <p:nvPr/>
        </p:nvGrpSpPr>
        <p:grpSpPr>
          <a:xfrm>
            <a:off x="8546905" y="4100340"/>
            <a:ext cx="329268" cy="308216"/>
            <a:chOff x="2969889" y="2912183"/>
            <a:chExt cx="329268" cy="308216"/>
          </a:xfrm>
        </p:grpSpPr>
        <p:grpSp>
          <p:nvGrpSpPr>
            <p:cNvPr id="118" name="Group 117">
              <a:extLst>
                <a:ext uri="{FF2B5EF4-FFF2-40B4-BE49-F238E27FC236}">
                  <a16:creationId xmlns:a16="http://schemas.microsoft.com/office/drawing/2014/main" id="{815B0BE0-2E46-6E7B-2A72-77D09B1707A6}"/>
                </a:ext>
              </a:extLst>
            </p:cNvPr>
            <p:cNvGrpSpPr/>
            <p:nvPr/>
          </p:nvGrpSpPr>
          <p:grpSpPr>
            <a:xfrm>
              <a:off x="2969889" y="2912183"/>
              <a:ext cx="235775" cy="308216"/>
              <a:chOff x="2969889" y="2912183"/>
              <a:chExt cx="235775" cy="308216"/>
            </a:xfrm>
          </p:grpSpPr>
          <p:grpSp>
            <p:nvGrpSpPr>
              <p:cNvPr id="123" name="Group 122">
                <a:extLst>
                  <a:ext uri="{FF2B5EF4-FFF2-40B4-BE49-F238E27FC236}">
                    <a16:creationId xmlns:a16="http://schemas.microsoft.com/office/drawing/2014/main" id="{4A6496AE-38FF-EADC-BDA2-3DB57AD5AE01}"/>
                  </a:ext>
                </a:extLst>
              </p:cNvPr>
              <p:cNvGrpSpPr/>
              <p:nvPr/>
            </p:nvGrpSpPr>
            <p:grpSpPr>
              <a:xfrm>
                <a:off x="2969889" y="2990841"/>
                <a:ext cx="228600" cy="229558"/>
                <a:chOff x="2969889" y="2990841"/>
                <a:chExt cx="228600" cy="229558"/>
              </a:xfrm>
            </p:grpSpPr>
            <p:cxnSp>
              <p:nvCxnSpPr>
                <p:cNvPr id="126" name="Straight Connector 125">
                  <a:extLst>
                    <a:ext uri="{FF2B5EF4-FFF2-40B4-BE49-F238E27FC236}">
                      <a16:creationId xmlns:a16="http://schemas.microsoft.com/office/drawing/2014/main" id="{D9895B28-9EC2-7189-37CF-7F6E5E2C5968}"/>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7294761A-57DE-3D0E-2FF8-7756028A5DF8}"/>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9E7A4987-3E3A-F228-A7D4-573A1228A506}"/>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9256A35C-B24E-5FDA-2A0F-87A1DAB7F385}"/>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24" name="Straight Connector 123">
                <a:extLst>
                  <a:ext uri="{FF2B5EF4-FFF2-40B4-BE49-F238E27FC236}">
                    <a16:creationId xmlns:a16="http://schemas.microsoft.com/office/drawing/2014/main" id="{CCCBB432-D4E2-014B-AA51-EF08C1B18AF7}"/>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198E6F43-2BB4-7701-4BFC-8C02DE6BA575}"/>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9" name="Straight Connector 118">
              <a:extLst>
                <a:ext uri="{FF2B5EF4-FFF2-40B4-BE49-F238E27FC236}">
                  <a16:creationId xmlns:a16="http://schemas.microsoft.com/office/drawing/2014/main" id="{0815D53F-17FB-373C-5A2E-F69498575F55}"/>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2CEE7151-982B-E77D-CE22-9D68B5E083C3}"/>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1A3F43F4-5AE8-7F4E-8C90-02DC230003FE}"/>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77F51132-9461-9711-21CC-8233F49E4188}"/>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1" name="Group 130">
            <a:extLst>
              <a:ext uri="{FF2B5EF4-FFF2-40B4-BE49-F238E27FC236}">
                <a16:creationId xmlns:a16="http://schemas.microsoft.com/office/drawing/2014/main" id="{9BC0815A-8B73-E914-8D97-0D27E38D98B9}"/>
              </a:ext>
            </a:extLst>
          </p:cNvPr>
          <p:cNvGrpSpPr/>
          <p:nvPr/>
        </p:nvGrpSpPr>
        <p:grpSpPr>
          <a:xfrm>
            <a:off x="6715806" y="4081834"/>
            <a:ext cx="329268" cy="308216"/>
            <a:chOff x="2969889" y="2912183"/>
            <a:chExt cx="329268" cy="308216"/>
          </a:xfrm>
        </p:grpSpPr>
        <p:grpSp>
          <p:nvGrpSpPr>
            <p:cNvPr id="132" name="Group 131">
              <a:extLst>
                <a:ext uri="{FF2B5EF4-FFF2-40B4-BE49-F238E27FC236}">
                  <a16:creationId xmlns:a16="http://schemas.microsoft.com/office/drawing/2014/main" id="{D84DE5CE-8D02-20BD-CEAD-63C58B2E7507}"/>
                </a:ext>
              </a:extLst>
            </p:cNvPr>
            <p:cNvGrpSpPr/>
            <p:nvPr/>
          </p:nvGrpSpPr>
          <p:grpSpPr>
            <a:xfrm>
              <a:off x="2969889" y="2912183"/>
              <a:ext cx="235775" cy="308216"/>
              <a:chOff x="2969889" y="2912183"/>
              <a:chExt cx="235775" cy="308216"/>
            </a:xfrm>
          </p:grpSpPr>
          <p:grpSp>
            <p:nvGrpSpPr>
              <p:cNvPr id="137" name="Group 136">
                <a:extLst>
                  <a:ext uri="{FF2B5EF4-FFF2-40B4-BE49-F238E27FC236}">
                    <a16:creationId xmlns:a16="http://schemas.microsoft.com/office/drawing/2014/main" id="{AAB7E419-891A-4C01-99CF-B55F7E921C80}"/>
                  </a:ext>
                </a:extLst>
              </p:cNvPr>
              <p:cNvGrpSpPr/>
              <p:nvPr/>
            </p:nvGrpSpPr>
            <p:grpSpPr>
              <a:xfrm>
                <a:off x="2969889" y="2990841"/>
                <a:ext cx="228600" cy="229558"/>
                <a:chOff x="2969889" y="2990841"/>
                <a:chExt cx="228600" cy="229558"/>
              </a:xfrm>
            </p:grpSpPr>
            <p:cxnSp>
              <p:nvCxnSpPr>
                <p:cNvPr id="140" name="Straight Connector 139">
                  <a:extLst>
                    <a:ext uri="{FF2B5EF4-FFF2-40B4-BE49-F238E27FC236}">
                      <a16:creationId xmlns:a16="http://schemas.microsoft.com/office/drawing/2014/main" id="{3001D8A1-18BE-86CC-9031-53961C347DFB}"/>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45F597A8-6CAD-0E56-CCF0-99522CD3F7BB}"/>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68D309CD-75DE-05EE-6836-0B16BA6684A6}"/>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D10C09FF-C85A-2BD9-8EA2-B36181B611A6}"/>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8" name="Straight Connector 137">
                <a:extLst>
                  <a:ext uri="{FF2B5EF4-FFF2-40B4-BE49-F238E27FC236}">
                    <a16:creationId xmlns:a16="http://schemas.microsoft.com/office/drawing/2014/main" id="{4C37737D-9AF2-A623-3BBE-5FD4E0489DB8}"/>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23335A71-5C6F-4E15-AB86-7FFEEB4C168B}"/>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3" name="Straight Connector 132">
              <a:extLst>
                <a:ext uri="{FF2B5EF4-FFF2-40B4-BE49-F238E27FC236}">
                  <a16:creationId xmlns:a16="http://schemas.microsoft.com/office/drawing/2014/main" id="{D4330FC6-C9BA-23B4-4270-CC9372ECEA5C}"/>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3CAC1EE8-2F4E-441D-3BF7-6FF4140175B0}"/>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C94F4135-994C-CDF8-3274-F880118A1038}"/>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F039B9FA-1BD6-C5D9-FD05-DEDEA8E2F710}"/>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2" name="Group 221">
            <a:extLst>
              <a:ext uri="{FF2B5EF4-FFF2-40B4-BE49-F238E27FC236}">
                <a16:creationId xmlns:a16="http://schemas.microsoft.com/office/drawing/2014/main" id="{645C1D55-14C8-A2A3-08A2-FF22FD84AD6E}"/>
              </a:ext>
            </a:extLst>
          </p:cNvPr>
          <p:cNvGrpSpPr/>
          <p:nvPr/>
        </p:nvGrpSpPr>
        <p:grpSpPr>
          <a:xfrm>
            <a:off x="7412297" y="3425135"/>
            <a:ext cx="323199" cy="602930"/>
            <a:chOff x="7412297" y="3425135"/>
            <a:chExt cx="323199" cy="602930"/>
          </a:xfrm>
        </p:grpSpPr>
        <p:grpSp>
          <p:nvGrpSpPr>
            <p:cNvPr id="65" name="Group 64">
              <a:extLst>
                <a:ext uri="{FF2B5EF4-FFF2-40B4-BE49-F238E27FC236}">
                  <a16:creationId xmlns:a16="http://schemas.microsoft.com/office/drawing/2014/main" id="{EED392B2-6808-6D3D-6EAD-28D5E27AFA93}"/>
                </a:ext>
              </a:extLst>
            </p:cNvPr>
            <p:cNvGrpSpPr/>
            <p:nvPr/>
          </p:nvGrpSpPr>
          <p:grpSpPr>
            <a:xfrm>
              <a:off x="7412297" y="3425135"/>
              <a:ext cx="323199" cy="454499"/>
              <a:chOff x="8936357" y="1184452"/>
              <a:chExt cx="323199" cy="454499"/>
            </a:xfrm>
          </p:grpSpPr>
          <p:sp>
            <p:nvSpPr>
              <p:cNvPr id="66" name="Rectangle 65">
                <a:extLst>
                  <a:ext uri="{FF2B5EF4-FFF2-40B4-BE49-F238E27FC236}">
                    <a16:creationId xmlns:a16="http://schemas.microsoft.com/office/drawing/2014/main" id="{BAC81396-9482-A101-68F5-7DB2FEB43FB7}"/>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A8B07B9F-62F5-336D-8BD6-29E8DABB5354}"/>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D69155D-5683-5AA4-8440-14ECF9EA5EB4}"/>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9" name="Straight Arrow Connector 88">
              <a:extLst>
                <a:ext uri="{FF2B5EF4-FFF2-40B4-BE49-F238E27FC236}">
                  <a16:creationId xmlns:a16="http://schemas.microsoft.com/office/drawing/2014/main" id="{3BE07AB9-9D3A-7FAB-86CB-743286E8625D}"/>
                </a:ext>
              </a:extLst>
            </p:cNvPr>
            <p:cNvCxnSpPr>
              <a:cxnSpLocks/>
            </p:cNvCxnSpPr>
            <p:nvPr/>
          </p:nvCxnSpPr>
          <p:spPr>
            <a:xfrm>
              <a:off x="7415456"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91" name="Group 90">
              <a:extLst>
                <a:ext uri="{FF2B5EF4-FFF2-40B4-BE49-F238E27FC236}">
                  <a16:creationId xmlns:a16="http://schemas.microsoft.com/office/drawing/2014/main" id="{0B770F1F-FF26-97FC-E500-5F8F1EC76746}"/>
                </a:ext>
              </a:extLst>
            </p:cNvPr>
            <p:cNvGrpSpPr/>
            <p:nvPr/>
          </p:nvGrpSpPr>
          <p:grpSpPr>
            <a:xfrm rot="5400000">
              <a:off x="7613439" y="3909815"/>
              <a:ext cx="127024" cy="109475"/>
              <a:chOff x="6771481" y="2413164"/>
              <a:chExt cx="127024" cy="109475"/>
            </a:xfrm>
          </p:grpSpPr>
          <p:cxnSp>
            <p:nvCxnSpPr>
              <p:cNvPr id="92" name="Straight Connector 91">
                <a:extLst>
                  <a:ext uri="{FF2B5EF4-FFF2-40B4-BE49-F238E27FC236}">
                    <a16:creationId xmlns:a16="http://schemas.microsoft.com/office/drawing/2014/main" id="{C4DC83A7-A227-E551-C601-0296579AFC48}"/>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AB8E6C9C-6EC2-A659-82D3-1837D429F2A0}"/>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0C84234A-D15A-8FCE-AA50-7F7BB356FA80}"/>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9FE859DB-6BFA-6C78-6532-5F82F03703E7}"/>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96" name="Straight Connector 95">
              <a:extLst>
                <a:ext uri="{FF2B5EF4-FFF2-40B4-BE49-F238E27FC236}">
                  <a16:creationId xmlns:a16="http://schemas.microsoft.com/office/drawing/2014/main" id="{604694A0-B223-025D-D9BA-F1C212CB395B}"/>
                </a:ext>
              </a:extLst>
            </p:cNvPr>
            <p:cNvCxnSpPr>
              <a:cxnSpLocks/>
            </p:cNvCxnSpPr>
            <p:nvPr/>
          </p:nvCxnSpPr>
          <p:spPr>
            <a:xfrm rot="16200000" flipH="1">
              <a:off x="7625852"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7" name="Group 106">
              <a:extLst>
                <a:ext uri="{FF2B5EF4-FFF2-40B4-BE49-F238E27FC236}">
                  <a16:creationId xmlns:a16="http://schemas.microsoft.com/office/drawing/2014/main" id="{EC0A03DA-AE2A-C141-5FC7-A270FA3EC8F6}"/>
                </a:ext>
              </a:extLst>
            </p:cNvPr>
            <p:cNvGrpSpPr>
              <a:grpSpLocks noChangeAspect="1"/>
            </p:cNvGrpSpPr>
            <p:nvPr/>
          </p:nvGrpSpPr>
          <p:grpSpPr>
            <a:xfrm>
              <a:off x="7463402" y="3760752"/>
              <a:ext cx="211835" cy="100584"/>
              <a:chOff x="4799447" y="1748790"/>
              <a:chExt cx="509111" cy="262783"/>
            </a:xfrm>
          </p:grpSpPr>
          <p:grpSp>
            <p:nvGrpSpPr>
              <p:cNvPr id="108" name="Group 107">
                <a:extLst>
                  <a:ext uri="{FF2B5EF4-FFF2-40B4-BE49-F238E27FC236}">
                    <a16:creationId xmlns:a16="http://schemas.microsoft.com/office/drawing/2014/main" id="{31EBAC80-5443-50D9-5BCF-3E2879C364DB}"/>
                  </a:ext>
                </a:extLst>
              </p:cNvPr>
              <p:cNvGrpSpPr/>
              <p:nvPr/>
            </p:nvGrpSpPr>
            <p:grpSpPr>
              <a:xfrm rot="16200000">
                <a:off x="4761025" y="1787212"/>
                <a:ext cx="262771" cy="185927"/>
                <a:chOff x="6394314" y="3265933"/>
                <a:chExt cx="262771" cy="185927"/>
              </a:xfrm>
            </p:grpSpPr>
            <p:sp>
              <p:nvSpPr>
                <p:cNvPr id="114" name="Flowchart: Connector 113">
                  <a:extLst>
                    <a:ext uri="{FF2B5EF4-FFF2-40B4-BE49-F238E27FC236}">
                      <a16:creationId xmlns:a16="http://schemas.microsoft.com/office/drawing/2014/main" id="{E6712182-43C2-47D6-AFA5-81A5F6FF63AD}"/>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a:extLst>
                    <a:ext uri="{FF2B5EF4-FFF2-40B4-BE49-F238E27FC236}">
                      <a16:creationId xmlns:a16="http://schemas.microsoft.com/office/drawing/2014/main" id="{96B3C31F-CE9E-BC51-F752-CA29994EF90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E4D01FD4-7B80-B081-C1B1-616C5CC1DC0F}"/>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a:extLst>
                  <a:ext uri="{FF2B5EF4-FFF2-40B4-BE49-F238E27FC236}">
                    <a16:creationId xmlns:a16="http://schemas.microsoft.com/office/drawing/2014/main" id="{D8142DF4-4B31-8B4A-2E40-3C766C5F3102}"/>
                  </a:ext>
                </a:extLst>
              </p:cNvPr>
              <p:cNvGrpSpPr/>
              <p:nvPr/>
            </p:nvGrpSpPr>
            <p:grpSpPr>
              <a:xfrm rot="5400000">
                <a:off x="5084209" y="1787224"/>
                <a:ext cx="262771" cy="185927"/>
                <a:chOff x="6394314" y="3265933"/>
                <a:chExt cx="262771" cy="185927"/>
              </a:xfrm>
            </p:grpSpPr>
            <p:sp>
              <p:nvSpPr>
                <p:cNvPr id="111" name="Flowchart: Connector 110">
                  <a:extLst>
                    <a:ext uri="{FF2B5EF4-FFF2-40B4-BE49-F238E27FC236}">
                      <a16:creationId xmlns:a16="http://schemas.microsoft.com/office/drawing/2014/main" id="{C57AB96F-8E2C-18E8-C8F8-3CF24D3B605F}"/>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a:extLst>
                    <a:ext uri="{FF2B5EF4-FFF2-40B4-BE49-F238E27FC236}">
                      <a16:creationId xmlns:a16="http://schemas.microsoft.com/office/drawing/2014/main" id="{C63A6A5F-36B1-4FA9-E823-E09A8D6F93D3}"/>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5E45197D-3CF6-6456-1EB7-AFBD5324E1ED}"/>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0" name="Straight Connector 109">
                <a:extLst>
                  <a:ext uri="{FF2B5EF4-FFF2-40B4-BE49-F238E27FC236}">
                    <a16:creationId xmlns:a16="http://schemas.microsoft.com/office/drawing/2014/main" id="{7EA06E1F-C8D2-666E-1D5B-D08BBF6D3367}"/>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130" name="Straight Connector 129">
              <a:extLst>
                <a:ext uri="{FF2B5EF4-FFF2-40B4-BE49-F238E27FC236}">
                  <a16:creationId xmlns:a16="http://schemas.microsoft.com/office/drawing/2014/main" id="{076D1267-7122-AB32-F7B7-536CD6FE9103}"/>
                </a:ext>
              </a:extLst>
            </p:cNvPr>
            <p:cNvCxnSpPr>
              <a:cxnSpLocks/>
            </p:cNvCxnSpPr>
            <p:nvPr/>
          </p:nvCxnSpPr>
          <p:spPr>
            <a:xfrm>
              <a:off x="7412297"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FBE335ED-0CBC-EFE1-F5A0-67041640B91E}"/>
                </a:ext>
              </a:extLst>
            </p:cNvPr>
            <p:cNvCxnSpPr>
              <a:cxnSpLocks/>
            </p:cNvCxnSpPr>
            <p:nvPr/>
          </p:nvCxnSpPr>
          <p:spPr>
            <a:xfrm>
              <a:off x="7680252"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5" name="Group 144">
            <a:extLst>
              <a:ext uri="{FF2B5EF4-FFF2-40B4-BE49-F238E27FC236}">
                <a16:creationId xmlns:a16="http://schemas.microsoft.com/office/drawing/2014/main" id="{2E49F860-9E50-D380-3085-782A124A6A12}"/>
              </a:ext>
            </a:extLst>
          </p:cNvPr>
          <p:cNvGrpSpPr/>
          <p:nvPr/>
        </p:nvGrpSpPr>
        <p:grpSpPr>
          <a:xfrm>
            <a:off x="7412297" y="1959281"/>
            <a:ext cx="325487" cy="600119"/>
            <a:chOff x="8936357" y="1184452"/>
            <a:chExt cx="325487" cy="600119"/>
          </a:xfrm>
        </p:grpSpPr>
        <p:grpSp>
          <p:nvGrpSpPr>
            <p:cNvPr id="146" name="Group 145">
              <a:extLst>
                <a:ext uri="{FF2B5EF4-FFF2-40B4-BE49-F238E27FC236}">
                  <a16:creationId xmlns:a16="http://schemas.microsoft.com/office/drawing/2014/main" id="{D5937BB0-5261-A73C-94B9-2CF0043C1C94}"/>
                </a:ext>
              </a:extLst>
            </p:cNvPr>
            <p:cNvGrpSpPr/>
            <p:nvPr/>
          </p:nvGrpSpPr>
          <p:grpSpPr>
            <a:xfrm>
              <a:off x="8936357" y="1184452"/>
              <a:ext cx="323199" cy="454499"/>
              <a:chOff x="8936357" y="1184452"/>
              <a:chExt cx="323199" cy="454499"/>
            </a:xfrm>
          </p:grpSpPr>
          <p:sp>
            <p:nvSpPr>
              <p:cNvPr id="166" name="Rectangle 165">
                <a:extLst>
                  <a:ext uri="{FF2B5EF4-FFF2-40B4-BE49-F238E27FC236}">
                    <a16:creationId xmlns:a16="http://schemas.microsoft.com/office/drawing/2014/main" id="{8C01431E-2E96-C69F-D618-0A69CCA4101C}"/>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CE8BAC35-1FEA-E42C-0987-6C0D75E21CEB}"/>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DBCF15A3-92FC-007F-AF6D-EA3E54F47F31}"/>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7" name="Straight Arrow Connector 146">
              <a:extLst>
                <a:ext uri="{FF2B5EF4-FFF2-40B4-BE49-F238E27FC236}">
                  <a16:creationId xmlns:a16="http://schemas.microsoft.com/office/drawing/2014/main" id="{C103560F-17F2-D058-3830-CBEB75864467}"/>
                </a:ext>
              </a:extLst>
            </p:cNvPr>
            <p:cNvCxnSpPr>
              <a:cxnSpLocks/>
            </p:cNvCxnSpPr>
            <p:nvPr/>
          </p:nvCxnSpPr>
          <p:spPr>
            <a:xfrm>
              <a:off x="8939516" y="1434837"/>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141C77B7-CFEE-0A4C-C918-8551AB2CAC48}"/>
                </a:ext>
              </a:extLst>
            </p:cNvPr>
            <p:cNvCxnSpPr>
              <a:cxnSpLocks/>
            </p:cNvCxnSpPr>
            <p:nvPr/>
          </p:nvCxnSpPr>
          <p:spPr>
            <a:xfrm rot="16200000" flipH="1">
              <a:off x="9149911" y="119319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9" name="Group 148">
              <a:extLst>
                <a:ext uri="{FF2B5EF4-FFF2-40B4-BE49-F238E27FC236}">
                  <a16:creationId xmlns:a16="http://schemas.microsoft.com/office/drawing/2014/main" id="{27F74F80-99E6-E247-18E4-8ED141096307}"/>
                </a:ext>
              </a:extLst>
            </p:cNvPr>
            <p:cNvGrpSpPr/>
            <p:nvPr/>
          </p:nvGrpSpPr>
          <p:grpSpPr>
            <a:xfrm rot="5400000">
              <a:off x="9143595" y="1666321"/>
              <a:ext cx="127024" cy="109475"/>
              <a:chOff x="6771481" y="2413164"/>
              <a:chExt cx="127024" cy="109475"/>
            </a:xfrm>
          </p:grpSpPr>
          <p:cxnSp>
            <p:nvCxnSpPr>
              <p:cNvPr id="162" name="Straight Connector 161">
                <a:extLst>
                  <a:ext uri="{FF2B5EF4-FFF2-40B4-BE49-F238E27FC236}">
                    <a16:creationId xmlns:a16="http://schemas.microsoft.com/office/drawing/2014/main" id="{014C8DB1-0655-B60C-2833-73C0433C305B}"/>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A3975251-C37D-4A85-43C3-B2397DA0A61A}"/>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03BB6BF9-51E8-CF30-9ECA-7D9D86C64C43}"/>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DFE87317-97B0-2FA3-C548-06D0F712CF66}"/>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150" name="Group 149">
              <a:extLst>
                <a:ext uri="{FF2B5EF4-FFF2-40B4-BE49-F238E27FC236}">
                  <a16:creationId xmlns:a16="http://schemas.microsoft.com/office/drawing/2014/main" id="{6300C868-E751-4F56-75B9-C5AB1B8290CC}"/>
                </a:ext>
              </a:extLst>
            </p:cNvPr>
            <p:cNvGrpSpPr>
              <a:grpSpLocks noChangeAspect="1"/>
            </p:cNvGrpSpPr>
            <p:nvPr/>
          </p:nvGrpSpPr>
          <p:grpSpPr>
            <a:xfrm>
              <a:off x="8987792" y="1520346"/>
              <a:ext cx="211835" cy="100584"/>
              <a:chOff x="4799448" y="1748790"/>
              <a:chExt cx="509111" cy="262784"/>
            </a:xfrm>
          </p:grpSpPr>
          <p:grpSp>
            <p:nvGrpSpPr>
              <p:cNvPr id="153" name="Group 152">
                <a:extLst>
                  <a:ext uri="{FF2B5EF4-FFF2-40B4-BE49-F238E27FC236}">
                    <a16:creationId xmlns:a16="http://schemas.microsoft.com/office/drawing/2014/main" id="{B539B496-4307-E1D3-307E-AE4B6AA7C760}"/>
                  </a:ext>
                </a:extLst>
              </p:cNvPr>
              <p:cNvGrpSpPr/>
              <p:nvPr/>
            </p:nvGrpSpPr>
            <p:grpSpPr>
              <a:xfrm rot="16200000">
                <a:off x="4761026" y="1787212"/>
                <a:ext cx="262771" cy="185927"/>
                <a:chOff x="6394314" y="3265933"/>
                <a:chExt cx="262771" cy="185927"/>
              </a:xfrm>
            </p:grpSpPr>
            <p:sp>
              <p:nvSpPr>
                <p:cNvPr id="159" name="Flowchart: Connector 158">
                  <a:extLst>
                    <a:ext uri="{FF2B5EF4-FFF2-40B4-BE49-F238E27FC236}">
                      <a16:creationId xmlns:a16="http://schemas.microsoft.com/office/drawing/2014/main" id="{9BA9EEC5-9CFD-3682-B27F-CA362677015C}"/>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9BB085AA-6A8A-A405-F58E-0C5521B4A5F8}"/>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98CE15D7-76DA-A190-3D18-DBD9449B37B6}"/>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4" name="Group 153">
                <a:extLst>
                  <a:ext uri="{FF2B5EF4-FFF2-40B4-BE49-F238E27FC236}">
                    <a16:creationId xmlns:a16="http://schemas.microsoft.com/office/drawing/2014/main" id="{68097A53-45B3-4F40-D15E-38EF6D80D0CE}"/>
                  </a:ext>
                </a:extLst>
              </p:cNvPr>
              <p:cNvGrpSpPr/>
              <p:nvPr/>
            </p:nvGrpSpPr>
            <p:grpSpPr>
              <a:xfrm rot="5400000">
                <a:off x="5084210" y="1787225"/>
                <a:ext cx="262771" cy="185927"/>
                <a:chOff x="6394314" y="3265933"/>
                <a:chExt cx="262771" cy="185927"/>
              </a:xfrm>
            </p:grpSpPr>
            <p:sp>
              <p:nvSpPr>
                <p:cNvPr id="156" name="Flowchart: Connector 155">
                  <a:extLst>
                    <a:ext uri="{FF2B5EF4-FFF2-40B4-BE49-F238E27FC236}">
                      <a16:creationId xmlns:a16="http://schemas.microsoft.com/office/drawing/2014/main" id="{D667E035-02A7-37FF-A281-7482CA2EEB1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A1046FE1-E732-8A6F-5562-4275C56ADAD2}"/>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DA6494BD-F488-AFA5-6D43-B45618D21E59}"/>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55" name="Straight Connector 154">
                <a:extLst>
                  <a:ext uri="{FF2B5EF4-FFF2-40B4-BE49-F238E27FC236}">
                    <a16:creationId xmlns:a16="http://schemas.microsoft.com/office/drawing/2014/main" id="{4506A92B-6F50-AEB7-DBEA-FA24982DC18F}"/>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151" name="Straight Connector 150">
              <a:extLst>
                <a:ext uri="{FF2B5EF4-FFF2-40B4-BE49-F238E27FC236}">
                  <a16:creationId xmlns:a16="http://schemas.microsoft.com/office/drawing/2014/main" id="{3E8B2281-48FD-0F52-6592-D153ECF2CD99}"/>
                </a:ext>
              </a:extLst>
            </p:cNvPr>
            <p:cNvCxnSpPr>
              <a:cxnSpLocks/>
            </p:cNvCxnSpPr>
            <p:nvPr/>
          </p:nvCxnSpPr>
          <p:spPr>
            <a:xfrm>
              <a:off x="8936357" y="157102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4C4633E5-C60F-2B03-5582-FD001B4B08E4}"/>
                </a:ext>
              </a:extLst>
            </p:cNvPr>
            <p:cNvCxnSpPr>
              <a:cxnSpLocks/>
            </p:cNvCxnSpPr>
            <p:nvPr/>
          </p:nvCxnSpPr>
          <p:spPr>
            <a:xfrm>
              <a:off x="9204312" y="1572928"/>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69" name="Straight Connector 168">
            <a:extLst>
              <a:ext uri="{FF2B5EF4-FFF2-40B4-BE49-F238E27FC236}">
                <a16:creationId xmlns:a16="http://schemas.microsoft.com/office/drawing/2014/main" id="{ADA953C0-DB5E-DA18-7227-9B7AF06CEE79}"/>
              </a:ext>
            </a:extLst>
          </p:cNvPr>
          <p:cNvCxnSpPr/>
          <p:nvPr/>
        </p:nvCxnSpPr>
        <p:spPr>
          <a:xfrm>
            <a:off x="6828312" y="3808507"/>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7D1E1616-ED49-875B-95CC-1790F7659B0E}"/>
              </a:ext>
            </a:extLst>
          </p:cNvPr>
          <p:cNvCxnSpPr/>
          <p:nvPr/>
        </p:nvCxnSpPr>
        <p:spPr>
          <a:xfrm>
            <a:off x="6828312" y="4382517"/>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CF39362B-6FAC-F2BB-EAC7-BD5207D20B4A}"/>
              </a:ext>
            </a:extLst>
          </p:cNvPr>
          <p:cNvCxnSpPr/>
          <p:nvPr/>
        </p:nvCxnSpPr>
        <p:spPr>
          <a:xfrm flipH="1">
            <a:off x="6835424" y="4865250"/>
            <a:ext cx="25114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1D7034FA-880F-2892-C5F4-E41FE5C0148D}"/>
              </a:ext>
            </a:extLst>
          </p:cNvPr>
          <p:cNvCxnSpPr/>
          <p:nvPr/>
        </p:nvCxnSpPr>
        <p:spPr>
          <a:xfrm flipV="1">
            <a:off x="8668452" y="4408556"/>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40C39EBF-C40A-8AD6-54E4-D2F6E0EBCDB0}"/>
              </a:ext>
            </a:extLst>
          </p:cNvPr>
          <p:cNvCxnSpPr>
            <a:cxnSpLocks/>
          </p:cNvCxnSpPr>
          <p:nvPr/>
        </p:nvCxnSpPr>
        <p:spPr>
          <a:xfrm>
            <a:off x="6891825" y="4174267"/>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4" name="Straight Arrow Connector 173">
            <a:extLst>
              <a:ext uri="{FF2B5EF4-FFF2-40B4-BE49-F238E27FC236}">
                <a16:creationId xmlns:a16="http://schemas.microsoft.com/office/drawing/2014/main" id="{A6017F1C-F154-F5EA-A037-9A9F03411E2A}"/>
              </a:ext>
            </a:extLst>
          </p:cNvPr>
          <p:cNvCxnSpPr>
            <a:cxnSpLocks/>
          </p:cNvCxnSpPr>
          <p:nvPr/>
        </p:nvCxnSpPr>
        <p:spPr>
          <a:xfrm>
            <a:off x="8720625" y="4189614"/>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75" name="Group 174">
            <a:extLst>
              <a:ext uri="{FF2B5EF4-FFF2-40B4-BE49-F238E27FC236}">
                <a16:creationId xmlns:a16="http://schemas.microsoft.com/office/drawing/2014/main" id="{01D195A4-86BD-3E1C-7738-C82D0863D12C}"/>
              </a:ext>
            </a:extLst>
          </p:cNvPr>
          <p:cNvGrpSpPr/>
          <p:nvPr/>
        </p:nvGrpSpPr>
        <p:grpSpPr>
          <a:xfrm>
            <a:off x="9110249" y="2993284"/>
            <a:ext cx="457200" cy="365760"/>
            <a:chOff x="11048943" y="2497845"/>
            <a:chExt cx="457200" cy="365760"/>
          </a:xfrm>
        </p:grpSpPr>
        <p:grpSp>
          <p:nvGrpSpPr>
            <p:cNvPr id="176" name="Group 175">
              <a:extLst>
                <a:ext uri="{FF2B5EF4-FFF2-40B4-BE49-F238E27FC236}">
                  <a16:creationId xmlns:a16="http://schemas.microsoft.com/office/drawing/2014/main" id="{1E9FC84E-C4FD-A9C4-41E9-80860DB63D76}"/>
                </a:ext>
              </a:extLst>
            </p:cNvPr>
            <p:cNvGrpSpPr/>
            <p:nvPr/>
          </p:nvGrpSpPr>
          <p:grpSpPr>
            <a:xfrm rot="16200000">
              <a:off x="11212919" y="2570381"/>
              <a:ext cx="365123" cy="221325"/>
              <a:chOff x="4512365" y="2362842"/>
              <a:chExt cx="918156" cy="914400"/>
            </a:xfrm>
          </p:grpSpPr>
          <p:sp>
            <p:nvSpPr>
              <p:cNvPr id="181" name="Arc 180">
                <a:extLst>
                  <a:ext uri="{FF2B5EF4-FFF2-40B4-BE49-F238E27FC236}">
                    <a16:creationId xmlns:a16="http://schemas.microsoft.com/office/drawing/2014/main" id="{B3896A43-2BB6-9B2D-A102-2E18B66C2C1D}"/>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 name="Arc 181">
                <a:extLst>
                  <a:ext uri="{FF2B5EF4-FFF2-40B4-BE49-F238E27FC236}">
                    <a16:creationId xmlns:a16="http://schemas.microsoft.com/office/drawing/2014/main" id="{AA9B5AEC-2B51-8428-B765-795E177C83C4}"/>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7" name="Group 176">
              <a:extLst>
                <a:ext uri="{FF2B5EF4-FFF2-40B4-BE49-F238E27FC236}">
                  <a16:creationId xmlns:a16="http://schemas.microsoft.com/office/drawing/2014/main" id="{4D4E8BC5-62FF-9BF5-4BE9-4E1AB2DD5B21}"/>
                </a:ext>
              </a:extLst>
            </p:cNvPr>
            <p:cNvGrpSpPr/>
            <p:nvPr/>
          </p:nvGrpSpPr>
          <p:grpSpPr>
            <a:xfrm rot="5400000" flipH="1">
              <a:off x="10977044" y="2569744"/>
              <a:ext cx="365123" cy="221325"/>
              <a:chOff x="4512365" y="2362842"/>
              <a:chExt cx="918156" cy="914400"/>
            </a:xfrm>
          </p:grpSpPr>
          <p:sp>
            <p:nvSpPr>
              <p:cNvPr id="179" name="Arc 178">
                <a:extLst>
                  <a:ext uri="{FF2B5EF4-FFF2-40B4-BE49-F238E27FC236}">
                    <a16:creationId xmlns:a16="http://schemas.microsoft.com/office/drawing/2014/main" id="{451D943B-6149-BA1E-CBAB-607A30CA590D}"/>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 name="Arc 179">
                <a:extLst>
                  <a:ext uri="{FF2B5EF4-FFF2-40B4-BE49-F238E27FC236}">
                    <a16:creationId xmlns:a16="http://schemas.microsoft.com/office/drawing/2014/main" id="{45772830-920F-595F-5281-8FEBC389B9BC}"/>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78" name="Straight Arrow Connector 177">
              <a:extLst>
                <a:ext uri="{FF2B5EF4-FFF2-40B4-BE49-F238E27FC236}">
                  <a16:creationId xmlns:a16="http://schemas.microsoft.com/office/drawing/2014/main" id="{EE0144FE-D04A-BF54-AC7B-06CBAF520577}"/>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83" name="Group 182">
            <a:extLst>
              <a:ext uri="{FF2B5EF4-FFF2-40B4-BE49-F238E27FC236}">
                <a16:creationId xmlns:a16="http://schemas.microsoft.com/office/drawing/2014/main" id="{6E84E4EA-8145-3F3F-6B4B-62529AB3BFEF}"/>
              </a:ext>
            </a:extLst>
          </p:cNvPr>
          <p:cNvGrpSpPr/>
          <p:nvPr/>
        </p:nvGrpSpPr>
        <p:grpSpPr>
          <a:xfrm>
            <a:off x="6522566" y="4201289"/>
            <a:ext cx="182880" cy="109475"/>
            <a:chOff x="8046626" y="3423920"/>
            <a:chExt cx="182880" cy="109475"/>
          </a:xfrm>
        </p:grpSpPr>
        <p:grpSp>
          <p:nvGrpSpPr>
            <p:cNvPr id="184" name="Group 183">
              <a:extLst>
                <a:ext uri="{FF2B5EF4-FFF2-40B4-BE49-F238E27FC236}">
                  <a16:creationId xmlns:a16="http://schemas.microsoft.com/office/drawing/2014/main" id="{71021A07-E7D7-72FC-7CF9-120D493461AB}"/>
                </a:ext>
              </a:extLst>
            </p:cNvPr>
            <p:cNvGrpSpPr/>
            <p:nvPr/>
          </p:nvGrpSpPr>
          <p:grpSpPr>
            <a:xfrm>
              <a:off x="8100769" y="3423920"/>
              <a:ext cx="127024" cy="109475"/>
              <a:chOff x="7763639" y="2259074"/>
              <a:chExt cx="127024" cy="109475"/>
            </a:xfrm>
          </p:grpSpPr>
          <p:cxnSp>
            <p:nvCxnSpPr>
              <p:cNvPr id="186" name="Straight Connector 185">
                <a:extLst>
                  <a:ext uri="{FF2B5EF4-FFF2-40B4-BE49-F238E27FC236}">
                    <a16:creationId xmlns:a16="http://schemas.microsoft.com/office/drawing/2014/main" id="{3E9C99EB-56A6-1375-3DD9-110546960EDF}"/>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CE5C1873-0070-3752-D50B-AD0342FB8A81}"/>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1F5D4B1B-16A5-B2C8-C2EB-E4ED6C390CBF}"/>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90E1E015-0AAE-4799-60A9-D82A7CBBFE06}"/>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85" name="Straight Arrow Connector 184">
              <a:extLst>
                <a:ext uri="{FF2B5EF4-FFF2-40B4-BE49-F238E27FC236}">
                  <a16:creationId xmlns:a16="http://schemas.microsoft.com/office/drawing/2014/main" id="{A83BE685-A913-4037-D21E-CE7CC83BD029}"/>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90" name="Group 189">
            <a:extLst>
              <a:ext uri="{FF2B5EF4-FFF2-40B4-BE49-F238E27FC236}">
                <a16:creationId xmlns:a16="http://schemas.microsoft.com/office/drawing/2014/main" id="{F9AFFB5F-8333-6208-F327-14B455193BC9}"/>
              </a:ext>
            </a:extLst>
          </p:cNvPr>
          <p:cNvGrpSpPr/>
          <p:nvPr/>
        </p:nvGrpSpPr>
        <p:grpSpPr>
          <a:xfrm>
            <a:off x="8358917" y="4213010"/>
            <a:ext cx="182880" cy="109475"/>
            <a:chOff x="8046626" y="3423920"/>
            <a:chExt cx="182880" cy="109475"/>
          </a:xfrm>
        </p:grpSpPr>
        <p:grpSp>
          <p:nvGrpSpPr>
            <p:cNvPr id="191" name="Group 190">
              <a:extLst>
                <a:ext uri="{FF2B5EF4-FFF2-40B4-BE49-F238E27FC236}">
                  <a16:creationId xmlns:a16="http://schemas.microsoft.com/office/drawing/2014/main" id="{15013F9E-EBAC-E2C4-92C2-5C9F3E7CA777}"/>
                </a:ext>
              </a:extLst>
            </p:cNvPr>
            <p:cNvGrpSpPr/>
            <p:nvPr/>
          </p:nvGrpSpPr>
          <p:grpSpPr>
            <a:xfrm>
              <a:off x="8100769" y="3423920"/>
              <a:ext cx="127024" cy="109475"/>
              <a:chOff x="7763639" y="2259074"/>
              <a:chExt cx="127024" cy="109475"/>
            </a:xfrm>
          </p:grpSpPr>
          <p:cxnSp>
            <p:nvCxnSpPr>
              <p:cNvPr id="193" name="Straight Connector 192">
                <a:extLst>
                  <a:ext uri="{FF2B5EF4-FFF2-40B4-BE49-F238E27FC236}">
                    <a16:creationId xmlns:a16="http://schemas.microsoft.com/office/drawing/2014/main" id="{9468424E-1BFC-8BAB-009A-394E42BF1FC8}"/>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41D81B88-8A26-9AC3-AB86-4714639C6F2A}"/>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61F9764A-579B-F512-8E41-04DAAB30539E}"/>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C48EED40-5D6C-AA1E-393C-7A11B5E9D93D}"/>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92" name="Straight Arrow Connector 191">
              <a:extLst>
                <a:ext uri="{FF2B5EF4-FFF2-40B4-BE49-F238E27FC236}">
                  <a16:creationId xmlns:a16="http://schemas.microsoft.com/office/drawing/2014/main" id="{ADB77E80-1B7D-4A2A-E0D3-101BEF13FF68}"/>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97" name="Group 196">
            <a:extLst>
              <a:ext uri="{FF2B5EF4-FFF2-40B4-BE49-F238E27FC236}">
                <a16:creationId xmlns:a16="http://schemas.microsoft.com/office/drawing/2014/main" id="{E1386FC7-4581-EF69-D536-83B418FB7C5B}"/>
              </a:ext>
            </a:extLst>
          </p:cNvPr>
          <p:cNvGrpSpPr/>
          <p:nvPr/>
        </p:nvGrpSpPr>
        <p:grpSpPr>
          <a:xfrm>
            <a:off x="4556503" y="1158372"/>
            <a:ext cx="953914" cy="868787"/>
            <a:chOff x="6080563" y="590180"/>
            <a:chExt cx="953914" cy="868787"/>
          </a:xfrm>
        </p:grpSpPr>
        <p:grpSp>
          <p:nvGrpSpPr>
            <p:cNvPr id="198" name="Group 197">
              <a:extLst>
                <a:ext uri="{FF2B5EF4-FFF2-40B4-BE49-F238E27FC236}">
                  <a16:creationId xmlns:a16="http://schemas.microsoft.com/office/drawing/2014/main" id="{D8ABABF1-7E23-8635-F750-0EA9593A8861}"/>
                </a:ext>
              </a:extLst>
            </p:cNvPr>
            <p:cNvGrpSpPr/>
            <p:nvPr/>
          </p:nvGrpSpPr>
          <p:grpSpPr>
            <a:xfrm>
              <a:off x="6172699" y="773167"/>
              <a:ext cx="731520" cy="685800"/>
              <a:chOff x="6172699" y="773167"/>
              <a:chExt cx="731520" cy="685800"/>
            </a:xfrm>
          </p:grpSpPr>
          <p:cxnSp>
            <p:nvCxnSpPr>
              <p:cNvPr id="212" name="Straight Connector 211">
                <a:extLst>
                  <a:ext uri="{FF2B5EF4-FFF2-40B4-BE49-F238E27FC236}">
                    <a16:creationId xmlns:a16="http://schemas.microsoft.com/office/drawing/2014/main" id="{340EF7B8-1759-6773-E1A9-A4FBDBCE9557}"/>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3FA54BD5-B7A2-340A-F8F2-8F1979CD55E6}"/>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FEADDD8E-52FC-D397-5323-8C8A9932C178}"/>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99" name="Group 198">
              <a:extLst>
                <a:ext uri="{FF2B5EF4-FFF2-40B4-BE49-F238E27FC236}">
                  <a16:creationId xmlns:a16="http://schemas.microsoft.com/office/drawing/2014/main" id="{690635A9-3A09-DE7B-C1E9-521A17703064}"/>
                </a:ext>
              </a:extLst>
            </p:cNvPr>
            <p:cNvGrpSpPr/>
            <p:nvPr/>
          </p:nvGrpSpPr>
          <p:grpSpPr>
            <a:xfrm>
              <a:off x="6771706" y="818649"/>
              <a:ext cx="262771" cy="271119"/>
              <a:chOff x="6771706" y="818649"/>
              <a:chExt cx="262771" cy="271119"/>
            </a:xfrm>
          </p:grpSpPr>
          <p:grpSp>
            <p:nvGrpSpPr>
              <p:cNvPr id="203" name="Group 202">
                <a:extLst>
                  <a:ext uri="{FF2B5EF4-FFF2-40B4-BE49-F238E27FC236}">
                    <a16:creationId xmlns:a16="http://schemas.microsoft.com/office/drawing/2014/main" id="{62BF7EB5-5350-B8EB-E991-B1FC96B4CC15}"/>
                  </a:ext>
                </a:extLst>
              </p:cNvPr>
              <p:cNvGrpSpPr/>
              <p:nvPr/>
            </p:nvGrpSpPr>
            <p:grpSpPr>
              <a:xfrm flipV="1">
                <a:off x="6771706" y="903841"/>
                <a:ext cx="262771" cy="185927"/>
                <a:chOff x="6394314" y="3265933"/>
                <a:chExt cx="262771" cy="185927"/>
              </a:xfrm>
            </p:grpSpPr>
            <p:sp>
              <p:nvSpPr>
                <p:cNvPr id="209" name="Flowchart: Connector 208">
                  <a:extLst>
                    <a:ext uri="{FF2B5EF4-FFF2-40B4-BE49-F238E27FC236}">
                      <a16:creationId xmlns:a16="http://schemas.microsoft.com/office/drawing/2014/main" id="{A627597E-FF03-2DFE-96A0-CA520CFFE4CD}"/>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a:extLst>
                    <a:ext uri="{FF2B5EF4-FFF2-40B4-BE49-F238E27FC236}">
                      <a16:creationId xmlns:a16="http://schemas.microsoft.com/office/drawing/2014/main" id="{C2BC5E1A-8017-0E80-0C47-CC0475599666}"/>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53E21400-C0B9-A0EF-F0E7-872130D611A4}"/>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4" name="Group 203">
                <a:extLst>
                  <a:ext uri="{FF2B5EF4-FFF2-40B4-BE49-F238E27FC236}">
                    <a16:creationId xmlns:a16="http://schemas.microsoft.com/office/drawing/2014/main" id="{57DF7945-F1CF-4E5E-5F30-21AD32C01C8F}"/>
                  </a:ext>
                </a:extLst>
              </p:cNvPr>
              <p:cNvGrpSpPr/>
              <p:nvPr/>
            </p:nvGrpSpPr>
            <p:grpSpPr>
              <a:xfrm>
                <a:off x="6835130" y="818649"/>
                <a:ext cx="137160" cy="91682"/>
                <a:chOff x="6835130" y="818649"/>
                <a:chExt cx="137160" cy="91682"/>
              </a:xfrm>
            </p:grpSpPr>
            <p:grpSp>
              <p:nvGrpSpPr>
                <p:cNvPr id="205" name="Group 204">
                  <a:extLst>
                    <a:ext uri="{FF2B5EF4-FFF2-40B4-BE49-F238E27FC236}">
                      <a16:creationId xmlns:a16="http://schemas.microsoft.com/office/drawing/2014/main" id="{857489B9-7E62-977B-D3F5-F8B76FC901F9}"/>
                    </a:ext>
                  </a:extLst>
                </p:cNvPr>
                <p:cNvGrpSpPr/>
                <p:nvPr/>
              </p:nvGrpSpPr>
              <p:grpSpPr>
                <a:xfrm flipV="1">
                  <a:off x="6862666" y="818649"/>
                  <a:ext cx="83820" cy="91682"/>
                  <a:chOff x="7245055" y="2460285"/>
                  <a:chExt cx="83820" cy="91682"/>
                </a:xfrm>
              </p:grpSpPr>
              <p:cxnSp>
                <p:nvCxnSpPr>
                  <p:cNvPr id="207" name="Straight Connector 206">
                    <a:extLst>
                      <a:ext uri="{FF2B5EF4-FFF2-40B4-BE49-F238E27FC236}">
                        <a16:creationId xmlns:a16="http://schemas.microsoft.com/office/drawing/2014/main" id="{DBD3CFD4-B147-D15A-F995-5BAA98DBEAA5}"/>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BBC32708-13FD-7711-F5A7-27F5690395AF}"/>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06" name="Straight Connector 205">
                  <a:extLst>
                    <a:ext uri="{FF2B5EF4-FFF2-40B4-BE49-F238E27FC236}">
                      <a16:creationId xmlns:a16="http://schemas.microsoft.com/office/drawing/2014/main" id="{D7F153BE-D86E-E6D9-FE05-1851C40676B0}"/>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00" name="Group 199">
              <a:extLst>
                <a:ext uri="{FF2B5EF4-FFF2-40B4-BE49-F238E27FC236}">
                  <a16:creationId xmlns:a16="http://schemas.microsoft.com/office/drawing/2014/main" id="{3D914234-8530-EE9E-F6BD-B6E20D24B4D5}"/>
                </a:ext>
              </a:extLst>
            </p:cNvPr>
            <p:cNvGrpSpPr/>
            <p:nvPr/>
          </p:nvGrpSpPr>
          <p:grpSpPr>
            <a:xfrm>
              <a:off x="6080563" y="590180"/>
              <a:ext cx="182880" cy="182880"/>
              <a:chOff x="6080563" y="590180"/>
              <a:chExt cx="182880" cy="182880"/>
            </a:xfrm>
          </p:grpSpPr>
          <p:sp>
            <p:nvSpPr>
              <p:cNvPr id="201" name="Oval 200">
                <a:extLst>
                  <a:ext uri="{FF2B5EF4-FFF2-40B4-BE49-F238E27FC236}">
                    <a16:creationId xmlns:a16="http://schemas.microsoft.com/office/drawing/2014/main" id="{2D990BD1-D79A-2FDD-FF05-1766F765A020}"/>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Arrow Connector 201">
                <a:extLst>
                  <a:ext uri="{FF2B5EF4-FFF2-40B4-BE49-F238E27FC236}">
                    <a16:creationId xmlns:a16="http://schemas.microsoft.com/office/drawing/2014/main" id="{66473C59-5118-D8C5-F5A5-67D0F313F659}"/>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215" name="Straight Connector 214">
            <a:extLst>
              <a:ext uri="{FF2B5EF4-FFF2-40B4-BE49-F238E27FC236}">
                <a16:creationId xmlns:a16="http://schemas.microsoft.com/office/drawing/2014/main" id="{26AF42A7-8B76-BBF2-5EB3-85DBBADD256E}"/>
              </a:ext>
            </a:extLst>
          </p:cNvPr>
          <p:cNvCxnSpPr>
            <a:cxnSpLocks/>
          </p:cNvCxnSpPr>
          <p:nvPr/>
        </p:nvCxnSpPr>
        <p:spPr>
          <a:xfrm flipH="1">
            <a:off x="5002376" y="4191129"/>
            <a:ext cx="1905" cy="1064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60C4E1E4-1B55-4BCC-F460-EE8E18331BA9}"/>
              </a:ext>
            </a:extLst>
          </p:cNvPr>
          <p:cNvCxnSpPr/>
          <p:nvPr/>
        </p:nvCxnSpPr>
        <p:spPr>
          <a:xfrm>
            <a:off x="8656097" y="2271589"/>
            <a:ext cx="0" cy="15544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20980E98-2EC6-4B94-14BC-CC565D4EA1D7}"/>
              </a:ext>
            </a:extLst>
          </p:cNvPr>
          <p:cNvCxnSpPr/>
          <p:nvPr/>
        </p:nvCxnSpPr>
        <p:spPr>
          <a:xfrm>
            <a:off x="4999321" y="973228"/>
            <a:ext cx="457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7" name="Group 276">
            <a:extLst>
              <a:ext uri="{FF2B5EF4-FFF2-40B4-BE49-F238E27FC236}">
                <a16:creationId xmlns:a16="http://schemas.microsoft.com/office/drawing/2014/main" id="{3C80D54A-3E4A-E594-5AF7-C93705372131}"/>
              </a:ext>
            </a:extLst>
          </p:cNvPr>
          <p:cNvGrpSpPr/>
          <p:nvPr/>
        </p:nvGrpSpPr>
        <p:grpSpPr>
          <a:xfrm>
            <a:off x="420624" y="1664208"/>
            <a:ext cx="2743200" cy="914400"/>
            <a:chOff x="548640" y="1664208"/>
            <a:chExt cx="2743200" cy="914400"/>
          </a:xfrm>
        </p:grpSpPr>
        <p:sp>
          <p:nvSpPr>
            <p:cNvPr id="271" name="Rectangle: Rounded Corners 270">
              <a:extLst>
                <a:ext uri="{FF2B5EF4-FFF2-40B4-BE49-F238E27FC236}">
                  <a16:creationId xmlns:a16="http://schemas.microsoft.com/office/drawing/2014/main" id="{48300BB1-696A-60ED-7124-6A9C702A4047}"/>
                </a:ext>
              </a:extLst>
            </p:cNvPr>
            <p:cNvSpPr/>
            <p:nvPr/>
          </p:nvSpPr>
          <p:spPr>
            <a:xfrm>
              <a:off x="548640" y="1664208"/>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Accumulator</a:t>
              </a:r>
            </a:p>
          </p:txBody>
        </p:sp>
        <p:grpSp>
          <p:nvGrpSpPr>
            <p:cNvPr id="217" name="Group 216">
              <a:extLst>
                <a:ext uri="{FF2B5EF4-FFF2-40B4-BE49-F238E27FC236}">
                  <a16:creationId xmlns:a16="http://schemas.microsoft.com/office/drawing/2014/main" id="{9D824B07-3AC8-C65B-D383-F30D324234DE}"/>
                </a:ext>
              </a:extLst>
            </p:cNvPr>
            <p:cNvGrpSpPr/>
            <p:nvPr/>
          </p:nvGrpSpPr>
          <p:grpSpPr>
            <a:xfrm>
              <a:off x="681470" y="1721700"/>
              <a:ext cx="330014" cy="813816"/>
              <a:chOff x="8493723" y="453149"/>
              <a:chExt cx="330014" cy="914400"/>
            </a:xfrm>
          </p:grpSpPr>
          <p:sp>
            <p:nvSpPr>
              <p:cNvPr id="219" name="Flowchart: Terminator 218">
                <a:extLst>
                  <a:ext uri="{FF2B5EF4-FFF2-40B4-BE49-F238E27FC236}">
                    <a16:creationId xmlns:a16="http://schemas.microsoft.com/office/drawing/2014/main" id="{C51C34B0-6880-4B3B-FA34-BEA176D5ADA3}"/>
                  </a:ext>
                </a:extLst>
              </p:cNvPr>
              <p:cNvSpPr/>
              <p:nvPr/>
            </p:nvSpPr>
            <p:spPr>
              <a:xfrm rot="16200000">
                <a:off x="8198897" y="75032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a:extLst>
                  <a:ext uri="{FF2B5EF4-FFF2-40B4-BE49-F238E27FC236}">
                    <a16:creationId xmlns:a16="http://schemas.microsoft.com/office/drawing/2014/main" id="{1FF2D753-F69F-36CF-CE95-904B8630CDC2}"/>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1" name="Isosceles Triangle 220">
                <a:extLst>
                  <a:ext uri="{FF2B5EF4-FFF2-40B4-BE49-F238E27FC236}">
                    <a16:creationId xmlns:a16="http://schemas.microsoft.com/office/drawing/2014/main" id="{92663B5C-D83F-23A3-9B26-4602DFB04579}"/>
                  </a:ext>
                </a:extLst>
              </p:cNvPr>
              <p:cNvSpPr/>
              <p:nvPr/>
            </p:nvSpPr>
            <p:spPr>
              <a:xfrm rot="10800000">
                <a:off x="8631135"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 name="Group 1">
            <a:extLst>
              <a:ext uri="{FF2B5EF4-FFF2-40B4-BE49-F238E27FC236}">
                <a16:creationId xmlns:a16="http://schemas.microsoft.com/office/drawing/2014/main" id="{9CAECA1F-22C7-A479-55FD-0EB4E3AEA3ED}"/>
              </a:ext>
            </a:extLst>
          </p:cNvPr>
          <p:cNvGrpSpPr/>
          <p:nvPr/>
        </p:nvGrpSpPr>
        <p:grpSpPr>
          <a:xfrm>
            <a:off x="420624" y="2816352"/>
            <a:ext cx="2743200" cy="914400"/>
            <a:chOff x="275575" y="2908306"/>
            <a:chExt cx="2743200" cy="914400"/>
          </a:xfrm>
        </p:grpSpPr>
        <p:sp>
          <p:nvSpPr>
            <p:cNvPr id="274" name="Rectangle: Rounded Corners 273">
              <a:extLst>
                <a:ext uri="{FF2B5EF4-FFF2-40B4-BE49-F238E27FC236}">
                  <a16:creationId xmlns:a16="http://schemas.microsoft.com/office/drawing/2014/main" id="{423E0F99-E36D-4015-4612-8978306D7493}"/>
                </a:ext>
              </a:extLst>
            </p:cNvPr>
            <p:cNvSpPr/>
            <p:nvPr/>
          </p:nvSpPr>
          <p:spPr>
            <a:xfrm>
              <a:off x="275575" y="2908306"/>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(N.C.)</a:t>
              </a:r>
            </a:p>
          </p:txBody>
        </p:sp>
        <p:grpSp>
          <p:nvGrpSpPr>
            <p:cNvPr id="223" name="Group 222">
              <a:extLst>
                <a:ext uri="{FF2B5EF4-FFF2-40B4-BE49-F238E27FC236}">
                  <a16:creationId xmlns:a16="http://schemas.microsoft.com/office/drawing/2014/main" id="{13893F91-79E8-777D-6B15-7B55B6ABAFF9}"/>
                </a:ext>
              </a:extLst>
            </p:cNvPr>
            <p:cNvGrpSpPr/>
            <p:nvPr/>
          </p:nvGrpSpPr>
          <p:grpSpPr>
            <a:xfrm>
              <a:off x="446150" y="3138877"/>
              <a:ext cx="323199" cy="602931"/>
              <a:chOff x="7412297" y="3425135"/>
              <a:chExt cx="323199" cy="602931"/>
            </a:xfrm>
          </p:grpSpPr>
          <p:grpSp>
            <p:nvGrpSpPr>
              <p:cNvPr id="224" name="Group 223">
                <a:extLst>
                  <a:ext uri="{FF2B5EF4-FFF2-40B4-BE49-F238E27FC236}">
                    <a16:creationId xmlns:a16="http://schemas.microsoft.com/office/drawing/2014/main" id="{078BA819-9B4E-6AF1-7F3F-743D7DEDC3DB}"/>
                  </a:ext>
                </a:extLst>
              </p:cNvPr>
              <p:cNvGrpSpPr/>
              <p:nvPr/>
            </p:nvGrpSpPr>
            <p:grpSpPr>
              <a:xfrm>
                <a:off x="7412297" y="3425135"/>
                <a:ext cx="323199" cy="454499"/>
                <a:chOff x="8936357" y="1184452"/>
                <a:chExt cx="323199" cy="454499"/>
              </a:xfrm>
            </p:grpSpPr>
            <p:sp>
              <p:nvSpPr>
                <p:cNvPr id="244" name="Rectangle 243">
                  <a:extLst>
                    <a:ext uri="{FF2B5EF4-FFF2-40B4-BE49-F238E27FC236}">
                      <a16:creationId xmlns:a16="http://schemas.microsoft.com/office/drawing/2014/main" id="{9F24F2AB-E4B7-314E-3748-F47964E9C420}"/>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5C8EFBC5-E106-F8F6-C7D5-B41CED71A8F9}"/>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A86611F3-2B61-C14A-D1C4-50C85B9DE795}"/>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5" name="Straight Arrow Connector 224">
                <a:extLst>
                  <a:ext uri="{FF2B5EF4-FFF2-40B4-BE49-F238E27FC236}">
                    <a16:creationId xmlns:a16="http://schemas.microsoft.com/office/drawing/2014/main" id="{BC4B715C-D9D9-BBCB-451D-07D4F3AB662E}"/>
                  </a:ext>
                </a:extLst>
              </p:cNvPr>
              <p:cNvCxnSpPr>
                <a:cxnSpLocks/>
              </p:cNvCxnSpPr>
              <p:nvPr/>
            </p:nvCxnSpPr>
            <p:spPr>
              <a:xfrm>
                <a:off x="7415456"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26" name="Group 225">
                <a:extLst>
                  <a:ext uri="{FF2B5EF4-FFF2-40B4-BE49-F238E27FC236}">
                    <a16:creationId xmlns:a16="http://schemas.microsoft.com/office/drawing/2014/main" id="{D1B77259-9F05-7D02-E734-3E131DB815EF}"/>
                  </a:ext>
                </a:extLst>
              </p:cNvPr>
              <p:cNvGrpSpPr/>
              <p:nvPr/>
            </p:nvGrpSpPr>
            <p:grpSpPr>
              <a:xfrm rot="5400000">
                <a:off x="7613440" y="3909816"/>
                <a:ext cx="127024" cy="109475"/>
                <a:chOff x="6771481" y="2413164"/>
                <a:chExt cx="127024" cy="109475"/>
              </a:xfrm>
            </p:grpSpPr>
            <p:cxnSp>
              <p:nvCxnSpPr>
                <p:cNvPr id="240" name="Straight Connector 239">
                  <a:extLst>
                    <a:ext uri="{FF2B5EF4-FFF2-40B4-BE49-F238E27FC236}">
                      <a16:creationId xmlns:a16="http://schemas.microsoft.com/office/drawing/2014/main" id="{D3BDAE11-4324-8EB3-C1FF-2B11CDF408E9}"/>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3FC17E1F-D790-B69B-667B-FC07FFAA2EC0}"/>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6EE15EE7-E563-3DDE-2F80-DFE7DFD6CA95}"/>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44BCFF17-2CC6-4A4C-0090-58E57D981D1F}"/>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227" name="Straight Connector 226">
                <a:extLst>
                  <a:ext uri="{FF2B5EF4-FFF2-40B4-BE49-F238E27FC236}">
                    <a16:creationId xmlns:a16="http://schemas.microsoft.com/office/drawing/2014/main" id="{64082C94-4734-A843-E538-9B2EDFA4B575}"/>
                  </a:ext>
                </a:extLst>
              </p:cNvPr>
              <p:cNvCxnSpPr>
                <a:cxnSpLocks/>
              </p:cNvCxnSpPr>
              <p:nvPr/>
            </p:nvCxnSpPr>
            <p:spPr>
              <a:xfrm rot="16200000" flipH="1">
                <a:off x="7625852"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28" name="Group 227">
                <a:extLst>
                  <a:ext uri="{FF2B5EF4-FFF2-40B4-BE49-F238E27FC236}">
                    <a16:creationId xmlns:a16="http://schemas.microsoft.com/office/drawing/2014/main" id="{1C1A6A84-2690-53EC-F4A8-74CCEECD1257}"/>
                  </a:ext>
                </a:extLst>
              </p:cNvPr>
              <p:cNvGrpSpPr>
                <a:grpSpLocks noChangeAspect="1"/>
              </p:cNvGrpSpPr>
              <p:nvPr/>
            </p:nvGrpSpPr>
            <p:grpSpPr>
              <a:xfrm>
                <a:off x="7463402" y="3760749"/>
                <a:ext cx="211835" cy="100584"/>
                <a:chOff x="4799448" y="1748790"/>
                <a:chExt cx="509111" cy="262784"/>
              </a:xfrm>
            </p:grpSpPr>
            <p:grpSp>
              <p:nvGrpSpPr>
                <p:cNvPr id="231" name="Group 230">
                  <a:extLst>
                    <a:ext uri="{FF2B5EF4-FFF2-40B4-BE49-F238E27FC236}">
                      <a16:creationId xmlns:a16="http://schemas.microsoft.com/office/drawing/2014/main" id="{22514001-E443-75C6-414B-B55D3C88E9CE}"/>
                    </a:ext>
                  </a:extLst>
                </p:cNvPr>
                <p:cNvGrpSpPr/>
                <p:nvPr/>
              </p:nvGrpSpPr>
              <p:grpSpPr>
                <a:xfrm rot="16200000">
                  <a:off x="4761026" y="1787212"/>
                  <a:ext cx="262771" cy="185927"/>
                  <a:chOff x="6394314" y="3265933"/>
                  <a:chExt cx="262771" cy="185927"/>
                </a:xfrm>
              </p:grpSpPr>
              <p:sp>
                <p:nvSpPr>
                  <p:cNvPr id="237" name="Flowchart: Connector 236">
                    <a:extLst>
                      <a:ext uri="{FF2B5EF4-FFF2-40B4-BE49-F238E27FC236}">
                        <a16:creationId xmlns:a16="http://schemas.microsoft.com/office/drawing/2014/main" id="{464568E0-6D17-281F-1EA5-22C2D1DC45FB}"/>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a:extLst>
                      <a:ext uri="{FF2B5EF4-FFF2-40B4-BE49-F238E27FC236}">
                        <a16:creationId xmlns:a16="http://schemas.microsoft.com/office/drawing/2014/main" id="{94F70B6F-46DC-D23D-FD04-6AE77C2C14B4}"/>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BEDC5932-C4AC-29E2-A242-3FF7DB3A7B33}"/>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2" name="Group 231">
                  <a:extLst>
                    <a:ext uri="{FF2B5EF4-FFF2-40B4-BE49-F238E27FC236}">
                      <a16:creationId xmlns:a16="http://schemas.microsoft.com/office/drawing/2014/main" id="{0C1877B9-D128-4399-8FB3-43E8C4D55561}"/>
                    </a:ext>
                  </a:extLst>
                </p:cNvPr>
                <p:cNvGrpSpPr/>
                <p:nvPr/>
              </p:nvGrpSpPr>
              <p:grpSpPr>
                <a:xfrm rot="5400000">
                  <a:off x="5084210" y="1787225"/>
                  <a:ext cx="262771" cy="185927"/>
                  <a:chOff x="6394314" y="3265933"/>
                  <a:chExt cx="262771" cy="185927"/>
                </a:xfrm>
              </p:grpSpPr>
              <p:sp>
                <p:nvSpPr>
                  <p:cNvPr id="234" name="Flowchart: Connector 233">
                    <a:extLst>
                      <a:ext uri="{FF2B5EF4-FFF2-40B4-BE49-F238E27FC236}">
                        <a16:creationId xmlns:a16="http://schemas.microsoft.com/office/drawing/2014/main" id="{FAE7C76A-71DC-E0D6-C97C-A043492E8489}"/>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5" name="Straight Connector 234">
                    <a:extLst>
                      <a:ext uri="{FF2B5EF4-FFF2-40B4-BE49-F238E27FC236}">
                        <a16:creationId xmlns:a16="http://schemas.microsoft.com/office/drawing/2014/main" id="{7C1F4CA5-9B5B-8F86-E374-BD058E7BC218}"/>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B3364FDE-43E8-21B8-1ACF-FB2DB84844FD}"/>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33" name="Straight Connector 232">
                  <a:extLst>
                    <a:ext uri="{FF2B5EF4-FFF2-40B4-BE49-F238E27FC236}">
                      <a16:creationId xmlns:a16="http://schemas.microsoft.com/office/drawing/2014/main" id="{D68BAEAB-D128-3B9B-7825-35C2332FC1B8}"/>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229" name="Straight Connector 228">
                <a:extLst>
                  <a:ext uri="{FF2B5EF4-FFF2-40B4-BE49-F238E27FC236}">
                    <a16:creationId xmlns:a16="http://schemas.microsoft.com/office/drawing/2014/main" id="{9A1186B7-83A9-83F3-BAFC-8CC005E759FB}"/>
                  </a:ext>
                </a:extLst>
              </p:cNvPr>
              <p:cNvCxnSpPr>
                <a:cxnSpLocks/>
              </p:cNvCxnSpPr>
              <p:nvPr/>
            </p:nvCxnSpPr>
            <p:spPr>
              <a:xfrm>
                <a:off x="7412297"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D012F963-DEF4-51AE-FCDF-221248CBAFD1}"/>
                  </a:ext>
                </a:extLst>
              </p:cNvPr>
              <p:cNvCxnSpPr>
                <a:cxnSpLocks/>
              </p:cNvCxnSpPr>
              <p:nvPr/>
            </p:nvCxnSpPr>
            <p:spPr>
              <a:xfrm>
                <a:off x="7680252"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73" name="Group 272">
            <a:extLst>
              <a:ext uri="{FF2B5EF4-FFF2-40B4-BE49-F238E27FC236}">
                <a16:creationId xmlns:a16="http://schemas.microsoft.com/office/drawing/2014/main" id="{ECBB0C6B-7286-5C60-A0B2-C6448EAB5F9C}"/>
              </a:ext>
            </a:extLst>
          </p:cNvPr>
          <p:cNvGrpSpPr/>
          <p:nvPr/>
        </p:nvGrpSpPr>
        <p:grpSpPr>
          <a:xfrm>
            <a:off x="420624" y="3950208"/>
            <a:ext cx="2743200" cy="914400"/>
            <a:chOff x="548640" y="3950208"/>
            <a:chExt cx="2743200" cy="914400"/>
          </a:xfrm>
        </p:grpSpPr>
        <p:sp>
          <p:nvSpPr>
            <p:cNvPr id="275" name="Rectangle: Rounded Corners 274">
              <a:extLst>
                <a:ext uri="{FF2B5EF4-FFF2-40B4-BE49-F238E27FC236}">
                  <a16:creationId xmlns:a16="http://schemas.microsoft.com/office/drawing/2014/main" id="{7824D3C1-19AE-9464-51B2-F8C4DE0FCFAC}"/>
                </a:ext>
              </a:extLst>
            </p:cNvPr>
            <p:cNvSpPr/>
            <p:nvPr/>
          </p:nvSpPr>
          <p:spPr>
            <a:xfrm>
              <a:off x="548640" y="3950208"/>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(N.O)</a:t>
              </a:r>
            </a:p>
          </p:txBody>
        </p:sp>
        <p:grpSp>
          <p:nvGrpSpPr>
            <p:cNvPr id="248" name="Group 247">
              <a:extLst>
                <a:ext uri="{FF2B5EF4-FFF2-40B4-BE49-F238E27FC236}">
                  <a16:creationId xmlns:a16="http://schemas.microsoft.com/office/drawing/2014/main" id="{A4D3DFEC-B395-EEE5-594A-E0B4F7CFD17D}"/>
                </a:ext>
              </a:extLst>
            </p:cNvPr>
            <p:cNvGrpSpPr/>
            <p:nvPr/>
          </p:nvGrpSpPr>
          <p:grpSpPr>
            <a:xfrm rot="5400000">
              <a:off x="550041" y="4281954"/>
              <a:ext cx="602413" cy="324098"/>
              <a:chOff x="4619632" y="3036452"/>
              <a:chExt cx="602413" cy="324098"/>
            </a:xfrm>
          </p:grpSpPr>
          <p:grpSp>
            <p:nvGrpSpPr>
              <p:cNvPr id="249" name="Group 248">
                <a:extLst>
                  <a:ext uri="{FF2B5EF4-FFF2-40B4-BE49-F238E27FC236}">
                    <a16:creationId xmlns:a16="http://schemas.microsoft.com/office/drawing/2014/main" id="{5CD06ACC-1CFD-147E-FAC7-A5652F546E4E}"/>
                  </a:ext>
                </a:extLst>
              </p:cNvPr>
              <p:cNvGrpSpPr/>
              <p:nvPr/>
            </p:nvGrpSpPr>
            <p:grpSpPr>
              <a:xfrm>
                <a:off x="4619632" y="3036452"/>
                <a:ext cx="456404" cy="320692"/>
                <a:chOff x="6143692" y="2259083"/>
                <a:chExt cx="456404" cy="320692"/>
              </a:xfrm>
            </p:grpSpPr>
            <p:sp>
              <p:nvSpPr>
                <p:cNvPr id="262" name="Rectangle 261">
                  <a:extLst>
                    <a:ext uri="{FF2B5EF4-FFF2-40B4-BE49-F238E27FC236}">
                      <a16:creationId xmlns:a16="http://schemas.microsoft.com/office/drawing/2014/main" id="{57530FD6-D2DF-398A-7868-38CED359F105}"/>
                    </a:ext>
                  </a:extLst>
                </p:cNvPr>
                <p:cNvSpPr/>
                <p:nvPr/>
              </p:nvSpPr>
              <p:spPr>
                <a:xfrm>
                  <a:off x="6462936" y="2259084"/>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a:extLst>
                    <a:ext uri="{FF2B5EF4-FFF2-40B4-BE49-F238E27FC236}">
                      <a16:creationId xmlns:a16="http://schemas.microsoft.com/office/drawing/2014/main" id="{B7983DD7-644F-9794-C3FF-A7E8DA82EB94}"/>
                    </a:ext>
                  </a:extLst>
                </p:cNvPr>
                <p:cNvSpPr/>
                <p:nvPr/>
              </p:nvSpPr>
              <p:spPr>
                <a:xfrm>
                  <a:off x="6327402"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a:extLst>
                    <a:ext uri="{FF2B5EF4-FFF2-40B4-BE49-F238E27FC236}">
                      <a16:creationId xmlns:a16="http://schemas.microsoft.com/office/drawing/2014/main" id="{998D034C-14B9-A3DA-11A4-7103C6A947EB}"/>
                    </a:ext>
                  </a:extLst>
                </p:cNvPr>
                <p:cNvSpPr/>
                <p:nvPr/>
              </p:nvSpPr>
              <p:spPr>
                <a:xfrm>
                  <a:off x="6143692" y="2259083"/>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0" name="Straight Connector 249">
                <a:extLst>
                  <a:ext uri="{FF2B5EF4-FFF2-40B4-BE49-F238E27FC236}">
                    <a16:creationId xmlns:a16="http://schemas.microsoft.com/office/drawing/2014/main" id="{237BC689-3F44-1CB0-8EB0-70962AFEC67F}"/>
                  </a:ext>
                </a:extLst>
              </p:cNvPr>
              <p:cNvCxnSpPr>
                <a:cxnSpLocks/>
              </p:cNvCxnSpPr>
              <p:nvPr/>
            </p:nvCxnSpPr>
            <p:spPr>
              <a:xfrm flipH="1">
                <a:off x="4674109" y="303860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1" name="Straight Arrow Connector 250">
                <a:extLst>
                  <a:ext uri="{FF2B5EF4-FFF2-40B4-BE49-F238E27FC236}">
                    <a16:creationId xmlns:a16="http://schemas.microsoft.com/office/drawing/2014/main" id="{2C85E147-F415-99AA-8F12-1FB5E2FA2BD9}"/>
                  </a:ext>
                </a:extLst>
              </p:cNvPr>
              <p:cNvCxnSpPr>
                <a:cxnSpLocks/>
              </p:cNvCxnSpPr>
              <p:nvPr/>
            </p:nvCxnSpPr>
            <p:spPr>
              <a:xfrm flipV="1">
                <a:off x="5007456" y="3036453"/>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2" name="Group 251">
                <a:extLst>
                  <a:ext uri="{FF2B5EF4-FFF2-40B4-BE49-F238E27FC236}">
                    <a16:creationId xmlns:a16="http://schemas.microsoft.com/office/drawing/2014/main" id="{12AF5FD2-25E9-49CD-1E4D-F722FF6E37E3}"/>
                  </a:ext>
                </a:extLst>
              </p:cNvPr>
              <p:cNvGrpSpPr/>
              <p:nvPr/>
            </p:nvGrpSpPr>
            <p:grpSpPr>
              <a:xfrm>
                <a:off x="4827831" y="3036452"/>
                <a:ext cx="83820" cy="91682"/>
                <a:chOff x="7245055" y="2460285"/>
                <a:chExt cx="83820" cy="91682"/>
              </a:xfrm>
            </p:grpSpPr>
            <p:cxnSp>
              <p:nvCxnSpPr>
                <p:cNvPr id="260" name="Straight Connector 259">
                  <a:extLst>
                    <a:ext uri="{FF2B5EF4-FFF2-40B4-BE49-F238E27FC236}">
                      <a16:creationId xmlns:a16="http://schemas.microsoft.com/office/drawing/2014/main" id="{E876026B-D7AF-72C9-E277-3CA6DDEEEF76}"/>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B1EE8607-A561-F3C4-D489-E38F03764B73}"/>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3" name="Group 252">
                <a:extLst>
                  <a:ext uri="{FF2B5EF4-FFF2-40B4-BE49-F238E27FC236}">
                    <a16:creationId xmlns:a16="http://schemas.microsoft.com/office/drawing/2014/main" id="{5D2F5C60-15FE-D5FC-8AE0-B9557ED94CDF}"/>
                  </a:ext>
                </a:extLst>
              </p:cNvPr>
              <p:cNvGrpSpPr/>
              <p:nvPr/>
            </p:nvGrpSpPr>
            <p:grpSpPr>
              <a:xfrm flipV="1">
                <a:off x="4825373" y="3268868"/>
                <a:ext cx="83820" cy="91682"/>
                <a:chOff x="7245055" y="2460285"/>
                <a:chExt cx="83820" cy="91682"/>
              </a:xfrm>
            </p:grpSpPr>
            <p:cxnSp>
              <p:nvCxnSpPr>
                <p:cNvPr id="258" name="Straight Connector 257">
                  <a:extLst>
                    <a:ext uri="{FF2B5EF4-FFF2-40B4-BE49-F238E27FC236}">
                      <a16:creationId xmlns:a16="http://schemas.microsoft.com/office/drawing/2014/main" id="{998E2E06-6864-FF44-AB91-5740EF5568B4}"/>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FAFD6A0D-9026-D84A-ADDA-FE4FEFBE2D03}"/>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54" name="Straight Connector 253">
                <a:extLst>
                  <a:ext uri="{FF2B5EF4-FFF2-40B4-BE49-F238E27FC236}">
                    <a16:creationId xmlns:a16="http://schemas.microsoft.com/office/drawing/2014/main" id="{B159F40A-B767-394D-CB83-C64CC764B853}"/>
                  </a:ext>
                </a:extLst>
              </p:cNvPr>
              <p:cNvCxnSpPr>
                <a:cxnSpLocks/>
              </p:cNvCxnSpPr>
              <p:nvPr/>
            </p:nvCxnSpPr>
            <p:spPr>
              <a:xfrm rot="1800000" flipV="1">
                <a:off x="5095021" y="3041110"/>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BCF6D8CA-3B83-260A-CABA-E7E50EED9B62}"/>
                  </a:ext>
                </a:extLst>
              </p:cNvPr>
              <p:cNvCxnSpPr>
                <a:cxnSpLocks/>
              </p:cNvCxnSpPr>
              <p:nvPr/>
            </p:nvCxnSpPr>
            <p:spPr>
              <a:xfrm rot="-1800000" flipV="1">
                <a:off x="5134860" y="3038202"/>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F1E78657-37B1-0B1B-B4F3-52E67E6E2ADA}"/>
                  </a:ext>
                </a:extLst>
              </p:cNvPr>
              <p:cNvCxnSpPr>
                <a:cxnSpLocks/>
              </p:cNvCxnSpPr>
              <p:nvPr/>
            </p:nvCxnSpPr>
            <p:spPr>
              <a:xfrm rot="1800000" flipH="1" flipV="1">
                <a:off x="5180719" y="30381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361AA80D-B575-CC5A-0BDF-321CF501D029}"/>
                  </a:ext>
                </a:extLst>
              </p:cNvPr>
              <p:cNvCxnSpPr>
                <a:cxnSpLocks/>
              </p:cNvCxnSpPr>
              <p:nvPr/>
            </p:nvCxnSpPr>
            <p:spPr>
              <a:xfrm rot="19800000" flipH="1" flipV="1">
                <a:off x="5222045" y="3043598"/>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grpSp>
        <p:nvGrpSpPr>
          <p:cNvPr id="272" name="Group 271">
            <a:extLst>
              <a:ext uri="{FF2B5EF4-FFF2-40B4-BE49-F238E27FC236}">
                <a16:creationId xmlns:a16="http://schemas.microsoft.com/office/drawing/2014/main" id="{E5FCE999-B512-750E-7C27-E6EF1C39FF14}"/>
              </a:ext>
            </a:extLst>
          </p:cNvPr>
          <p:cNvGrpSpPr/>
          <p:nvPr/>
        </p:nvGrpSpPr>
        <p:grpSpPr>
          <a:xfrm>
            <a:off x="420624" y="5074920"/>
            <a:ext cx="2743200" cy="914400"/>
            <a:chOff x="282150" y="5149282"/>
            <a:chExt cx="2743200" cy="914400"/>
          </a:xfrm>
        </p:grpSpPr>
        <p:sp>
          <p:nvSpPr>
            <p:cNvPr id="276" name="Rectangle: Rounded Corners 275">
              <a:extLst>
                <a:ext uri="{FF2B5EF4-FFF2-40B4-BE49-F238E27FC236}">
                  <a16:creationId xmlns:a16="http://schemas.microsoft.com/office/drawing/2014/main" id="{03DB0519-6305-AD36-C638-185DA5D22E82}"/>
                </a:ext>
              </a:extLst>
            </p:cNvPr>
            <p:cNvSpPr/>
            <p:nvPr/>
          </p:nvSpPr>
          <p:spPr>
            <a:xfrm>
              <a:off x="282150" y="5149282"/>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Motor</a:t>
              </a:r>
            </a:p>
          </p:txBody>
        </p:sp>
        <p:grpSp>
          <p:nvGrpSpPr>
            <p:cNvPr id="266" name="Group 265">
              <a:extLst>
                <a:ext uri="{FF2B5EF4-FFF2-40B4-BE49-F238E27FC236}">
                  <a16:creationId xmlns:a16="http://schemas.microsoft.com/office/drawing/2014/main" id="{683C3A60-DF12-1189-F8E4-6BE9D4801A14}"/>
                </a:ext>
              </a:extLst>
            </p:cNvPr>
            <p:cNvGrpSpPr/>
            <p:nvPr/>
          </p:nvGrpSpPr>
          <p:grpSpPr>
            <a:xfrm>
              <a:off x="533400" y="5420744"/>
              <a:ext cx="457200" cy="457200"/>
              <a:chOff x="5462345" y="751104"/>
              <a:chExt cx="457200" cy="457200"/>
            </a:xfrm>
          </p:grpSpPr>
          <p:sp>
            <p:nvSpPr>
              <p:cNvPr id="267" name="Oval 266">
                <a:extLst>
                  <a:ext uri="{FF2B5EF4-FFF2-40B4-BE49-F238E27FC236}">
                    <a16:creationId xmlns:a16="http://schemas.microsoft.com/office/drawing/2014/main" id="{85D70889-512E-35B9-65BE-6DFA78454808}"/>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Isosceles Triangle 267">
                <a:extLst>
                  <a:ext uri="{FF2B5EF4-FFF2-40B4-BE49-F238E27FC236}">
                    <a16:creationId xmlns:a16="http://schemas.microsoft.com/office/drawing/2014/main" id="{3451803D-00A0-373B-07A3-3A9399D41166}"/>
                  </a:ext>
                </a:extLst>
              </p:cNvPr>
              <p:cNvSpPr/>
              <p:nvPr/>
            </p:nvSpPr>
            <p:spPr>
              <a:xfrm rot="5400000">
                <a:off x="5470739"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Isosceles Triangle 268">
                <a:extLst>
                  <a:ext uri="{FF2B5EF4-FFF2-40B4-BE49-F238E27FC236}">
                    <a16:creationId xmlns:a16="http://schemas.microsoft.com/office/drawing/2014/main" id="{54282DD9-746A-47F9-3775-A66E3FA6B311}"/>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0" name="TextBox 269">
            <a:extLst>
              <a:ext uri="{FF2B5EF4-FFF2-40B4-BE49-F238E27FC236}">
                <a16:creationId xmlns:a16="http://schemas.microsoft.com/office/drawing/2014/main" id="{2D7712B5-D335-ED31-6166-AE6B06170D13}"/>
              </a:ext>
            </a:extLst>
          </p:cNvPr>
          <p:cNvSpPr txBox="1"/>
          <p:nvPr/>
        </p:nvSpPr>
        <p:spPr>
          <a:xfrm>
            <a:off x="332320" y="534455"/>
            <a:ext cx="2927396" cy="1077218"/>
          </a:xfrm>
          <a:prstGeom prst="rect">
            <a:avLst/>
          </a:prstGeom>
          <a:noFill/>
        </p:spPr>
        <p:txBody>
          <a:bodyPr wrap="square" rtlCol="0">
            <a:spAutoFit/>
          </a:bodyPr>
          <a:lstStyle/>
          <a:p>
            <a:r>
              <a:rPr lang="en-US" sz="3200">
                <a:solidFill>
                  <a:srgbClr val="782F40"/>
                </a:solidFill>
                <a:latin typeface="+mj-lt"/>
              </a:rPr>
              <a:t>Discharge Mode</a:t>
            </a:r>
          </a:p>
        </p:txBody>
      </p:sp>
    </p:spTree>
    <p:extLst>
      <p:ext uri="{BB962C8B-B14F-4D97-AF65-F5344CB8AC3E}">
        <p14:creationId xmlns:p14="http://schemas.microsoft.com/office/powerpoint/2010/main" val="4259145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F3D03-6D57-1D2C-57A1-E0093F0951BB}"/>
            </a:ext>
          </a:extLst>
        </p:cNvPr>
        <p:cNvGrpSpPr/>
        <p:nvPr/>
      </p:nvGrpSpPr>
      <p:grpSpPr>
        <a:xfrm>
          <a:off x="0" y="0"/>
          <a:ext cx="0" cy="0"/>
          <a:chOff x="0" y="0"/>
          <a:chExt cx="0" cy="0"/>
        </a:xfrm>
      </p:grpSpPr>
      <p:sp>
        <p:nvSpPr>
          <p:cNvPr id="309" name="Rectangle: Rounded Corners 308">
            <a:extLst>
              <a:ext uri="{FF2B5EF4-FFF2-40B4-BE49-F238E27FC236}">
                <a16:creationId xmlns:a16="http://schemas.microsoft.com/office/drawing/2014/main" id="{5EA5678E-9F12-BDF8-B842-C598E4FD265E}"/>
              </a:ext>
            </a:extLst>
          </p:cNvPr>
          <p:cNvSpPr/>
          <p:nvPr/>
        </p:nvSpPr>
        <p:spPr>
          <a:xfrm>
            <a:off x="417361" y="2820454"/>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Check Valve</a:t>
            </a:r>
          </a:p>
        </p:txBody>
      </p:sp>
      <p:sp>
        <p:nvSpPr>
          <p:cNvPr id="315" name="Rectangle: Rounded Corners 314">
            <a:extLst>
              <a:ext uri="{FF2B5EF4-FFF2-40B4-BE49-F238E27FC236}">
                <a16:creationId xmlns:a16="http://schemas.microsoft.com/office/drawing/2014/main" id="{C3679453-74E1-E465-E73B-B770A7D6E329}"/>
              </a:ext>
            </a:extLst>
          </p:cNvPr>
          <p:cNvSpPr/>
          <p:nvPr/>
        </p:nvSpPr>
        <p:spPr>
          <a:xfrm>
            <a:off x="420624" y="3951356"/>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(N.C.)</a:t>
            </a:r>
          </a:p>
        </p:txBody>
      </p:sp>
      <p:sp>
        <p:nvSpPr>
          <p:cNvPr id="335" name="Rectangle: Rounded Corners 334">
            <a:extLst>
              <a:ext uri="{FF2B5EF4-FFF2-40B4-BE49-F238E27FC236}">
                <a16:creationId xmlns:a16="http://schemas.microsoft.com/office/drawing/2014/main" id="{D7A2430A-630A-5204-14E8-5C5BFDA0505D}"/>
              </a:ext>
            </a:extLst>
          </p:cNvPr>
          <p:cNvSpPr/>
          <p:nvPr/>
        </p:nvSpPr>
        <p:spPr>
          <a:xfrm>
            <a:off x="420624" y="5077672"/>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r"/>
            <a:r>
              <a:rPr lang="en-US" b="1">
                <a:solidFill>
                  <a:schemeClr val="tx1"/>
                </a:solidFill>
              </a:rPr>
              <a:t>Motor</a:t>
            </a:r>
          </a:p>
        </p:txBody>
      </p:sp>
      <p:sp>
        <p:nvSpPr>
          <p:cNvPr id="304" name="Rectangle: Rounded Corners 303">
            <a:extLst>
              <a:ext uri="{FF2B5EF4-FFF2-40B4-BE49-F238E27FC236}">
                <a16:creationId xmlns:a16="http://schemas.microsoft.com/office/drawing/2014/main" id="{F8C5FBB7-2E73-98C7-A6A0-0C20F1073657}"/>
              </a:ext>
            </a:extLst>
          </p:cNvPr>
          <p:cNvSpPr/>
          <p:nvPr/>
        </p:nvSpPr>
        <p:spPr>
          <a:xfrm>
            <a:off x="419027" y="166617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Accumulator</a:t>
            </a:r>
          </a:p>
        </p:txBody>
      </p:sp>
      <p:sp>
        <p:nvSpPr>
          <p:cNvPr id="3" name="Footer Placeholder 2">
            <a:extLst>
              <a:ext uri="{FF2B5EF4-FFF2-40B4-BE49-F238E27FC236}">
                <a16:creationId xmlns:a16="http://schemas.microsoft.com/office/drawing/2014/main" id="{68951608-8C03-C4C3-2476-CA6323D77C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025493-D779-FE5D-1BDB-1F1442BE8B00}"/>
              </a:ext>
            </a:extLst>
          </p:cNvPr>
          <p:cNvSpPr>
            <a:spLocks noGrp="1"/>
          </p:cNvSpPr>
          <p:nvPr>
            <p:ph type="sldNum" sz="quarter" idx="12"/>
          </p:nvPr>
        </p:nvSpPr>
        <p:spPr/>
        <p:txBody>
          <a:bodyPr/>
          <a:lstStyle/>
          <a:p>
            <a:fld id="{A5AEF524-62EC-C340-82A1-9F47B6C43E55}" type="slidenum">
              <a:rPr lang="en-US" smtClean="0"/>
              <a:t>16</a:t>
            </a:fld>
            <a:endParaRPr lang="en-US"/>
          </a:p>
        </p:txBody>
      </p:sp>
      <p:sp>
        <p:nvSpPr>
          <p:cNvPr id="6" name="Text Placeholder 5">
            <a:extLst>
              <a:ext uri="{FF2B5EF4-FFF2-40B4-BE49-F238E27FC236}">
                <a16:creationId xmlns:a16="http://schemas.microsoft.com/office/drawing/2014/main" id="{2C16B01D-1990-0E56-2245-DA6854424AFA}"/>
              </a:ext>
            </a:extLst>
          </p:cNvPr>
          <p:cNvSpPr>
            <a:spLocks noGrp="1"/>
          </p:cNvSpPr>
          <p:nvPr>
            <p:ph type="body" sz="quarter" idx="21"/>
          </p:nvPr>
        </p:nvSpPr>
        <p:spPr/>
        <p:txBody>
          <a:bodyPr/>
          <a:lstStyle/>
          <a:p>
            <a:r>
              <a:rPr lang="en-US"/>
              <a:t>Trace Flowers</a:t>
            </a:r>
          </a:p>
        </p:txBody>
      </p:sp>
      <p:grpSp>
        <p:nvGrpSpPr>
          <p:cNvPr id="217" name="Group 216">
            <a:extLst>
              <a:ext uri="{FF2B5EF4-FFF2-40B4-BE49-F238E27FC236}">
                <a16:creationId xmlns:a16="http://schemas.microsoft.com/office/drawing/2014/main" id="{A87E3D8E-8EBA-DD0B-6E70-DF825546CE56}"/>
              </a:ext>
            </a:extLst>
          </p:cNvPr>
          <p:cNvGrpSpPr/>
          <p:nvPr/>
        </p:nvGrpSpPr>
        <p:grpSpPr>
          <a:xfrm>
            <a:off x="533400" y="1728820"/>
            <a:ext cx="330014" cy="813816"/>
            <a:chOff x="8493723" y="453149"/>
            <a:chExt cx="330014" cy="914400"/>
          </a:xfrm>
        </p:grpSpPr>
        <p:sp>
          <p:nvSpPr>
            <p:cNvPr id="219" name="Flowchart: Terminator 218">
              <a:extLst>
                <a:ext uri="{FF2B5EF4-FFF2-40B4-BE49-F238E27FC236}">
                  <a16:creationId xmlns:a16="http://schemas.microsoft.com/office/drawing/2014/main" id="{076749BB-0B46-5DD8-5AA8-2FFD6B058F7C}"/>
                </a:ext>
              </a:extLst>
            </p:cNvPr>
            <p:cNvSpPr/>
            <p:nvPr/>
          </p:nvSpPr>
          <p:spPr>
            <a:xfrm rot="16200000">
              <a:off x="8198897" y="75032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a:extLst>
                <a:ext uri="{FF2B5EF4-FFF2-40B4-BE49-F238E27FC236}">
                  <a16:creationId xmlns:a16="http://schemas.microsoft.com/office/drawing/2014/main" id="{4FA8BA86-35FA-2F7B-6FAE-09639EB123AF}"/>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1" name="Isosceles Triangle 220">
              <a:extLst>
                <a:ext uri="{FF2B5EF4-FFF2-40B4-BE49-F238E27FC236}">
                  <a16:creationId xmlns:a16="http://schemas.microsoft.com/office/drawing/2014/main" id="{7F5960E7-A91C-5A50-7349-BB855D6F3226}"/>
                </a:ext>
              </a:extLst>
            </p:cNvPr>
            <p:cNvSpPr/>
            <p:nvPr/>
          </p:nvSpPr>
          <p:spPr>
            <a:xfrm rot="10800000">
              <a:off x="8631135"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3" name="Group 222">
            <a:extLst>
              <a:ext uri="{FF2B5EF4-FFF2-40B4-BE49-F238E27FC236}">
                <a16:creationId xmlns:a16="http://schemas.microsoft.com/office/drawing/2014/main" id="{C9721CB8-1C90-B02C-0A15-BB760C7CBFB3}"/>
              </a:ext>
            </a:extLst>
          </p:cNvPr>
          <p:cNvGrpSpPr/>
          <p:nvPr/>
        </p:nvGrpSpPr>
        <p:grpSpPr>
          <a:xfrm>
            <a:off x="546834" y="4174267"/>
            <a:ext cx="323199" cy="602931"/>
            <a:chOff x="7412297" y="3425135"/>
            <a:chExt cx="323199" cy="602931"/>
          </a:xfrm>
        </p:grpSpPr>
        <p:grpSp>
          <p:nvGrpSpPr>
            <p:cNvPr id="224" name="Group 223">
              <a:extLst>
                <a:ext uri="{FF2B5EF4-FFF2-40B4-BE49-F238E27FC236}">
                  <a16:creationId xmlns:a16="http://schemas.microsoft.com/office/drawing/2014/main" id="{3100F013-7344-DB4F-57D0-C37381A76E1A}"/>
                </a:ext>
              </a:extLst>
            </p:cNvPr>
            <p:cNvGrpSpPr/>
            <p:nvPr/>
          </p:nvGrpSpPr>
          <p:grpSpPr>
            <a:xfrm>
              <a:off x="7412297" y="3425135"/>
              <a:ext cx="323199" cy="454499"/>
              <a:chOff x="8936357" y="1184452"/>
              <a:chExt cx="323199" cy="454499"/>
            </a:xfrm>
          </p:grpSpPr>
          <p:sp>
            <p:nvSpPr>
              <p:cNvPr id="244" name="Rectangle 243">
                <a:extLst>
                  <a:ext uri="{FF2B5EF4-FFF2-40B4-BE49-F238E27FC236}">
                    <a16:creationId xmlns:a16="http://schemas.microsoft.com/office/drawing/2014/main" id="{1425464A-2931-902B-DEF5-B2DB506A4493}"/>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AC54B54E-5ADF-FCDA-F906-136773BA8103}"/>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1D0DC28D-8732-96EF-EE1B-A9E1125ECD69}"/>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5" name="Straight Arrow Connector 224">
              <a:extLst>
                <a:ext uri="{FF2B5EF4-FFF2-40B4-BE49-F238E27FC236}">
                  <a16:creationId xmlns:a16="http://schemas.microsoft.com/office/drawing/2014/main" id="{50413789-4595-3462-B9AF-115B00719202}"/>
                </a:ext>
              </a:extLst>
            </p:cNvPr>
            <p:cNvCxnSpPr>
              <a:cxnSpLocks/>
            </p:cNvCxnSpPr>
            <p:nvPr/>
          </p:nvCxnSpPr>
          <p:spPr>
            <a:xfrm>
              <a:off x="7415456"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26" name="Group 225">
              <a:extLst>
                <a:ext uri="{FF2B5EF4-FFF2-40B4-BE49-F238E27FC236}">
                  <a16:creationId xmlns:a16="http://schemas.microsoft.com/office/drawing/2014/main" id="{16022F66-F15D-588A-1834-67B66127873A}"/>
                </a:ext>
              </a:extLst>
            </p:cNvPr>
            <p:cNvGrpSpPr/>
            <p:nvPr/>
          </p:nvGrpSpPr>
          <p:grpSpPr>
            <a:xfrm rot="5400000">
              <a:off x="7613440" y="3909816"/>
              <a:ext cx="127024" cy="109475"/>
              <a:chOff x="6771481" y="2413164"/>
              <a:chExt cx="127024" cy="109475"/>
            </a:xfrm>
          </p:grpSpPr>
          <p:cxnSp>
            <p:nvCxnSpPr>
              <p:cNvPr id="240" name="Straight Connector 239">
                <a:extLst>
                  <a:ext uri="{FF2B5EF4-FFF2-40B4-BE49-F238E27FC236}">
                    <a16:creationId xmlns:a16="http://schemas.microsoft.com/office/drawing/2014/main" id="{C308AF04-2059-2511-4BF6-C4A324F2EDE4}"/>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4A9524E4-EE66-73A0-BD74-BF05446A9909}"/>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2B079385-723D-951C-A32C-1E729D22E80C}"/>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416390E5-E599-5853-A46F-F0562A775EB5}"/>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227" name="Straight Connector 226">
              <a:extLst>
                <a:ext uri="{FF2B5EF4-FFF2-40B4-BE49-F238E27FC236}">
                  <a16:creationId xmlns:a16="http://schemas.microsoft.com/office/drawing/2014/main" id="{5FA26D01-75EE-8A13-311B-803E22BA06D2}"/>
                </a:ext>
              </a:extLst>
            </p:cNvPr>
            <p:cNvCxnSpPr>
              <a:cxnSpLocks/>
            </p:cNvCxnSpPr>
            <p:nvPr/>
          </p:nvCxnSpPr>
          <p:spPr>
            <a:xfrm rot="16200000" flipH="1">
              <a:off x="7625852"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28" name="Group 227">
              <a:extLst>
                <a:ext uri="{FF2B5EF4-FFF2-40B4-BE49-F238E27FC236}">
                  <a16:creationId xmlns:a16="http://schemas.microsoft.com/office/drawing/2014/main" id="{845DA3CD-5011-540B-930B-FDDD47DE9A82}"/>
                </a:ext>
              </a:extLst>
            </p:cNvPr>
            <p:cNvGrpSpPr>
              <a:grpSpLocks noChangeAspect="1"/>
            </p:cNvGrpSpPr>
            <p:nvPr/>
          </p:nvGrpSpPr>
          <p:grpSpPr>
            <a:xfrm>
              <a:off x="7463402" y="3760749"/>
              <a:ext cx="211835" cy="100584"/>
              <a:chOff x="4799448" y="1748790"/>
              <a:chExt cx="509111" cy="262784"/>
            </a:xfrm>
          </p:grpSpPr>
          <p:grpSp>
            <p:nvGrpSpPr>
              <p:cNvPr id="231" name="Group 230">
                <a:extLst>
                  <a:ext uri="{FF2B5EF4-FFF2-40B4-BE49-F238E27FC236}">
                    <a16:creationId xmlns:a16="http://schemas.microsoft.com/office/drawing/2014/main" id="{E81DF74B-E826-A205-5CFA-162D1C328FA0}"/>
                  </a:ext>
                </a:extLst>
              </p:cNvPr>
              <p:cNvGrpSpPr/>
              <p:nvPr/>
            </p:nvGrpSpPr>
            <p:grpSpPr>
              <a:xfrm rot="16200000">
                <a:off x="4761026" y="1787212"/>
                <a:ext cx="262771" cy="185927"/>
                <a:chOff x="6394314" y="3265933"/>
                <a:chExt cx="262771" cy="185927"/>
              </a:xfrm>
            </p:grpSpPr>
            <p:sp>
              <p:nvSpPr>
                <p:cNvPr id="237" name="Flowchart: Connector 236">
                  <a:extLst>
                    <a:ext uri="{FF2B5EF4-FFF2-40B4-BE49-F238E27FC236}">
                      <a16:creationId xmlns:a16="http://schemas.microsoft.com/office/drawing/2014/main" id="{3FD27D6C-2B87-A5C4-DDED-80E99C3CABED}"/>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a:extLst>
                    <a:ext uri="{FF2B5EF4-FFF2-40B4-BE49-F238E27FC236}">
                      <a16:creationId xmlns:a16="http://schemas.microsoft.com/office/drawing/2014/main" id="{3C3FA5FB-044C-D82E-3E78-92D74F2CE3F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4BF2CDB4-10B6-1B2F-BCEB-8A49DB1F042C}"/>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2" name="Group 231">
                <a:extLst>
                  <a:ext uri="{FF2B5EF4-FFF2-40B4-BE49-F238E27FC236}">
                    <a16:creationId xmlns:a16="http://schemas.microsoft.com/office/drawing/2014/main" id="{43E79B90-0665-F591-9D02-9688C5635C5B}"/>
                  </a:ext>
                </a:extLst>
              </p:cNvPr>
              <p:cNvGrpSpPr/>
              <p:nvPr/>
            </p:nvGrpSpPr>
            <p:grpSpPr>
              <a:xfrm rot="5400000">
                <a:off x="5084210" y="1787225"/>
                <a:ext cx="262771" cy="185927"/>
                <a:chOff x="6394314" y="3265933"/>
                <a:chExt cx="262771" cy="185927"/>
              </a:xfrm>
            </p:grpSpPr>
            <p:sp>
              <p:nvSpPr>
                <p:cNvPr id="234" name="Flowchart: Connector 233">
                  <a:extLst>
                    <a:ext uri="{FF2B5EF4-FFF2-40B4-BE49-F238E27FC236}">
                      <a16:creationId xmlns:a16="http://schemas.microsoft.com/office/drawing/2014/main" id="{21FCF4DF-226A-F9FD-981A-C1837048AC2F}"/>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5" name="Straight Connector 234">
                  <a:extLst>
                    <a:ext uri="{FF2B5EF4-FFF2-40B4-BE49-F238E27FC236}">
                      <a16:creationId xmlns:a16="http://schemas.microsoft.com/office/drawing/2014/main" id="{14F9D1CF-F573-BAD2-88F2-237992940AC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688426A5-F178-6158-5408-8A71CC2BF0F2}"/>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33" name="Straight Connector 232">
                <a:extLst>
                  <a:ext uri="{FF2B5EF4-FFF2-40B4-BE49-F238E27FC236}">
                    <a16:creationId xmlns:a16="http://schemas.microsoft.com/office/drawing/2014/main" id="{B9CE17EE-231E-B307-33CB-07E82CA4DC2B}"/>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229" name="Straight Connector 228">
              <a:extLst>
                <a:ext uri="{FF2B5EF4-FFF2-40B4-BE49-F238E27FC236}">
                  <a16:creationId xmlns:a16="http://schemas.microsoft.com/office/drawing/2014/main" id="{55416AC1-E12C-C77D-25DA-782DE7EA6A2B}"/>
                </a:ext>
              </a:extLst>
            </p:cNvPr>
            <p:cNvCxnSpPr>
              <a:cxnSpLocks/>
            </p:cNvCxnSpPr>
            <p:nvPr/>
          </p:nvCxnSpPr>
          <p:spPr>
            <a:xfrm>
              <a:off x="7412297"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C52303AB-D896-C595-DD85-598CD9022BB0}"/>
                </a:ext>
              </a:extLst>
            </p:cNvPr>
            <p:cNvCxnSpPr>
              <a:cxnSpLocks/>
            </p:cNvCxnSpPr>
            <p:nvPr/>
          </p:nvCxnSpPr>
          <p:spPr>
            <a:xfrm>
              <a:off x="7680252"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2" name="Group 271">
            <a:extLst>
              <a:ext uri="{FF2B5EF4-FFF2-40B4-BE49-F238E27FC236}">
                <a16:creationId xmlns:a16="http://schemas.microsoft.com/office/drawing/2014/main" id="{90903119-703E-4622-FC19-0C72BD8E7294}"/>
              </a:ext>
            </a:extLst>
          </p:cNvPr>
          <p:cNvGrpSpPr/>
          <p:nvPr/>
        </p:nvGrpSpPr>
        <p:grpSpPr>
          <a:xfrm>
            <a:off x="604519" y="3243073"/>
            <a:ext cx="262771" cy="185927"/>
            <a:chOff x="6401136" y="3236864"/>
            <a:chExt cx="262771" cy="185927"/>
          </a:xfrm>
        </p:grpSpPr>
        <p:sp>
          <p:nvSpPr>
            <p:cNvPr id="273" name="Flowchart: Connector 272">
              <a:extLst>
                <a:ext uri="{FF2B5EF4-FFF2-40B4-BE49-F238E27FC236}">
                  <a16:creationId xmlns:a16="http://schemas.microsoft.com/office/drawing/2014/main" id="{2ACEE68D-1AF1-BA8D-91F0-88D39C98C92E}"/>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4" name="Straight Connector 273">
              <a:extLst>
                <a:ext uri="{FF2B5EF4-FFF2-40B4-BE49-F238E27FC236}">
                  <a16:creationId xmlns:a16="http://schemas.microsoft.com/office/drawing/2014/main" id="{46362EE5-1913-C95B-EA26-8C57928F45C2}"/>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CA840183-CD5C-6A97-A8CF-7B09E0707ABC}"/>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02" name="TextBox 301">
            <a:extLst>
              <a:ext uri="{FF2B5EF4-FFF2-40B4-BE49-F238E27FC236}">
                <a16:creationId xmlns:a16="http://schemas.microsoft.com/office/drawing/2014/main" id="{503323BF-DDD0-DD8A-27B5-032CF4FEDF0E}"/>
              </a:ext>
            </a:extLst>
          </p:cNvPr>
          <p:cNvSpPr txBox="1"/>
          <p:nvPr/>
        </p:nvSpPr>
        <p:spPr>
          <a:xfrm>
            <a:off x="334373" y="534455"/>
            <a:ext cx="2951752" cy="1077218"/>
          </a:xfrm>
          <a:prstGeom prst="rect">
            <a:avLst/>
          </a:prstGeom>
          <a:noFill/>
        </p:spPr>
        <p:txBody>
          <a:bodyPr wrap="square" rtlCol="0">
            <a:spAutoFit/>
          </a:bodyPr>
          <a:lstStyle/>
          <a:p>
            <a:r>
              <a:rPr lang="en-US" sz="3200">
                <a:solidFill>
                  <a:srgbClr val="782F40"/>
                </a:solidFill>
                <a:latin typeface="+mj-lt"/>
              </a:rPr>
              <a:t>Discharge Mode Boost</a:t>
            </a:r>
          </a:p>
        </p:txBody>
      </p:sp>
      <p:sp>
        <p:nvSpPr>
          <p:cNvPr id="340" name="Oval 339">
            <a:extLst>
              <a:ext uri="{FF2B5EF4-FFF2-40B4-BE49-F238E27FC236}">
                <a16:creationId xmlns:a16="http://schemas.microsoft.com/office/drawing/2014/main" id="{2309BD67-92FA-3F16-0D66-82FCC1922CBB}"/>
              </a:ext>
            </a:extLst>
          </p:cNvPr>
          <p:cNvSpPr/>
          <p:nvPr/>
        </p:nvSpPr>
        <p:spPr>
          <a:xfrm>
            <a:off x="671874" y="5346382"/>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Isosceles Triangle 340">
            <a:extLst>
              <a:ext uri="{FF2B5EF4-FFF2-40B4-BE49-F238E27FC236}">
                <a16:creationId xmlns:a16="http://schemas.microsoft.com/office/drawing/2014/main" id="{82E71D8B-4DB3-7513-F550-8FD245C05D3F}"/>
              </a:ext>
            </a:extLst>
          </p:cNvPr>
          <p:cNvSpPr/>
          <p:nvPr/>
        </p:nvSpPr>
        <p:spPr>
          <a:xfrm rot="16200000" flipH="1">
            <a:off x="1069618" y="5552124"/>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Isosceles Triangle 341">
            <a:extLst>
              <a:ext uri="{FF2B5EF4-FFF2-40B4-BE49-F238E27FC236}">
                <a16:creationId xmlns:a16="http://schemas.microsoft.com/office/drawing/2014/main" id="{0FD2FA9B-9825-F23A-A10A-D3A07F7BF857}"/>
              </a:ext>
            </a:extLst>
          </p:cNvPr>
          <p:cNvSpPr/>
          <p:nvPr/>
        </p:nvSpPr>
        <p:spPr>
          <a:xfrm rot="5400000">
            <a:off x="680268" y="5552123"/>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 name="Straight Connector 257">
            <a:extLst>
              <a:ext uri="{FF2B5EF4-FFF2-40B4-BE49-F238E27FC236}">
                <a16:creationId xmlns:a16="http://schemas.microsoft.com/office/drawing/2014/main" id="{031D2B3B-B82D-85C7-FB47-8C5FD0F4706E}"/>
              </a:ext>
            </a:extLst>
          </p:cNvPr>
          <p:cNvCxnSpPr>
            <a:cxnSpLocks/>
            <a:stCxn id="59" idx="0"/>
          </p:cNvCxnSpPr>
          <p:nvPr/>
        </p:nvCxnSpPr>
        <p:spPr>
          <a:xfrm flipV="1">
            <a:off x="5006674" y="4219030"/>
            <a:ext cx="578" cy="1056272"/>
          </a:xfrm>
          <a:prstGeom prst="line">
            <a:avLst/>
          </a:prstGeom>
          <a:ln w="12700"/>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6F43341E-CD8F-05F5-F058-F27625B8C1EA}"/>
              </a:ext>
            </a:extLst>
          </p:cNvPr>
          <p:cNvCxnSpPr>
            <a:cxnSpLocks/>
          </p:cNvCxnSpPr>
          <p:nvPr/>
        </p:nvCxnSpPr>
        <p:spPr>
          <a:xfrm flipH="1">
            <a:off x="5008472" y="4197225"/>
            <a:ext cx="1905" cy="105156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48" name="Straight Connector 447">
            <a:extLst>
              <a:ext uri="{FF2B5EF4-FFF2-40B4-BE49-F238E27FC236}">
                <a16:creationId xmlns:a16="http://schemas.microsoft.com/office/drawing/2014/main" id="{2AE6DF89-B63D-94CC-2C06-C97B085D0468}"/>
              </a:ext>
            </a:extLst>
          </p:cNvPr>
          <p:cNvCxnSpPr>
            <a:stCxn id="15" idx="2"/>
          </p:cNvCxnSpPr>
          <p:nvPr/>
        </p:nvCxnSpPr>
        <p:spPr>
          <a:xfrm flipH="1">
            <a:off x="6142512" y="3357144"/>
            <a:ext cx="1444" cy="28102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BFDD008-9DE1-CD6C-2F2E-73C33748BB38}"/>
              </a:ext>
            </a:extLst>
          </p:cNvPr>
          <p:cNvCxnSpPr>
            <a:cxnSpLocks/>
          </p:cNvCxnSpPr>
          <p:nvPr/>
        </p:nvCxnSpPr>
        <p:spPr>
          <a:xfrm flipH="1">
            <a:off x="6149336" y="3360191"/>
            <a:ext cx="0" cy="2807208"/>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grpSp>
        <p:nvGrpSpPr>
          <p:cNvPr id="449" name="Group 448">
            <a:extLst>
              <a:ext uri="{FF2B5EF4-FFF2-40B4-BE49-F238E27FC236}">
                <a16:creationId xmlns:a16="http://schemas.microsoft.com/office/drawing/2014/main" id="{1A510363-152C-2F3B-FAC5-6CAABF2FAE8C}"/>
              </a:ext>
            </a:extLst>
          </p:cNvPr>
          <p:cNvGrpSpPr/>
          <p:nvPr/>
        </p:nvGrpSpPr>
        <p:grpSpPr>
          <a:xfrm>
            <a:off x="6033845" y="3723777"/>
            <a:ext cx="228600" cy="228600"/>
            <a:chOff x="8006715" y="2790825"/>
            <a:chExt cx="118872" cy="118872"/>
          </a:xfrm>
        </p:grpSpPr>
        <p:sp>
          <p:nvSpPr>
            <p:cNvPr id="450" name="Arc 449">
              <a:extLst>
                <a:ext uri="{FF2B5EF4-FFF2-40B4-BE49-F238E27FC236}">
                  <a16:creationId xmlns:a16="http://schemas.microsoft.com/office/drawing/2014/main" id="{569163D0-6261-83B1-9322-4B039047CA80}"/>
                </a:ext>
              </a:extLst>
            </p:cNvPr>
            <p:cNvSpPr/>
            <p:nvPr/>
          </p:nvSpPr>
          <p:spPr>
            <a:xfrm flipH="1">
              <a:off x="8006715" y="2790825"/>
              <a:ext cx="118872" cy="118872"/>
            </a:xfrm>
            <a:prstGeom prst="arc">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1" name="Arc 450">
              <a:extLst>
                <a:ext uri="{FF2B5EF4-FFF2-40B4-BE49-F238E27FC236}">
                  <a16:creationId xmlns:a16="http://schemas.microsoft.com/office/drawing/2014/main" id="{B450B549-B0EC-1141-1BCD-15CA81121B7C}"/>
                </a:ext>
              </a:extLst>
            </p:cNvPr>
            <p:cNvSpPr/>
            <p:nvPr/>
          </p:nvSpPr>
          <p:spPr>
            <a:xfrm>
              <a:off x="8006715" y="2790825"/>
              <a:ext cx="118872" cy="118872"/>
            </a:xfrm>
            <a:prstGeom prst="arc">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514" name="Straight Connector 513">
            <a:extLst>
              <a:ext uri="{FF2B5EF4-FFF2-40B4-BE49-F238E27FC236}">
                <a16:creationId xmlns:a16="http://schemas.microsoft.com/office/drawing/2014/main" id="{8200D47C-1EB7-A3B1-926D-AB1EEA43AE69}"/>
              </a:ext>
            </a:extLst>
          </p:cNvPr>
          <p:cNvCxnSpPr>
            <a:cxnSpLocks/>
            <a:endCxn id="15" idx="0"/>
          </p:cNvCxnSpPr>
          <p:nvPr/>
        </p:nvCxnSpPr>
        <p:spPr>
          <a:xfrm flipH="1">
            <a:off x="6143956" y="951892"/>
            <a:ext cx="0" cy="2085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C8031E7E-3E2F-4511-13BE-38E078327137}"/>
              </a:ext>
            </a:extLst>
          </p:cNvPr>
          <p:cNvCxnSpPr>
            <a:cxnSpLocks/>
            <a:endCxn id="58" idx="4"/>
          </p:cNvCxnSpPr>
          <p:nvPr/>
        </p:nvCxnSpPr>
        <p:spPr>
          <a:xfrm flipV="1">
            <a:off x="5007252" y="5712453"/>
            <a:ext cx="0" cy="4549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AE76C166-86BF-A196-3598-4466D43F3DE5}"/>
              </a:ext>
            </a:extLst>
          </p:cNvPr>
          <p:cNvCxnSpPr>
            <a:cxnSpLocks/>
            <a:stCxn id="31" idx="3"/>
          </p:cNvCxnSpPr>
          <p:nvPr/>
        </p:nvCxnSpPr>
        <p:spPr>
          <a:xfrm flipV="1">
            <a:off x="5907911" y="979704"/>
            <a:ext cx="234601" cy="2"/>
          </a:xfrm>
          <a:prstGeom prst="line">
            <a:avLst/>
          </a:prstGeom>
          <a:ln/>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40B0CF5C-1083-C7F0-352A-62285BD96550}"/>
              </a:ext>
            </a:extLst>
          </p:cNvPr>
          <p:cNvCxnSpPr>
            <a:endCxn id="27" idx="2"/>
          </p:cNvCxnSpPr>
          <p:nvPr/>
        </p:nvCxnSpPr>
        <p:spPr>
          <a:xfrm>
            <a:off x="5014399" y="3816127"/>
            <a:ext cx="10165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AD7A61B6-B599-50EF-A436-38E1645AF64A}"/>
              </a:ext>
            </a:extLst>
          </p:cNvPr>
          <p:cNvCxnSpPr>
            <a:cxnSpLocks/>
            <a:endCxn id="9" idx="2"/>
          </p:cNvCxnSpPr>
          <p:nvPr/>
        </p:nvCxnSpPr>
        <p:spPr>
          <a:xfrm>
            <a:off x="5006673" y="973228"/>
            <a:ext cx="457200" cy="6476"/>
          </a:xfrm>
          <a:prstGeom prst="line">
            <a:avLst/>
          </a:prstGeom>
          <a:ln/>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7BDAD1C2-150D-FC8F-3D07-1575304FFF8B}"/>
              </a:ext>
            </a:extLst>
          </p:cNvPr>
          <p:cNvCxnSpPr>
            <a:endCxn id="66" idx="2"/>
          </p:cNvCxnSpPr>
          <p:nvPr/>
        </p:nvCxnSpPr>
        <p:spPr>
          <a:xfrm flipV="1">
            <a:off x="6263636" y="3811054"/>
            <a:ext cx="11486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D534B836-5E7D-DA9E-7990-BBB877733FC9}"/>
              </a:ext>
            </a:extLst>
          </p:cNvPr>
          <p:cNvCxnSpPr>
            <a:cxnSpLocks/>
          </p:cNvCxnSpPr>
          <p:nvPr/>
        </p:nvCxnSpPr>
        <p:spPr>
          <a:xfrm flipV="1">
            <a:off x="7732337" y="3800996"/>
            <a:ext cx="9237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6EC61640-09B4-D6F8-E0F7-AC3DD1F2DD0F}"/>
              </a:ext>
            </a:extLst>
          </p:cNvPr>
          <p:cNvCxnSpPr>
            <a:endCxn id="75" idx="1"/>
          </p:cNvCxnSpPr>
          <p:nvPr/>
        </p:nvCxnSpPr>
        <p:spPr>
          <a:xfrm flipV="1">
            <a:off x="8656097" y="1367549"/>
            <a:ext cx="0" cy="2428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5AB357-F59C-261F-1AEE-31FFC1FF76B3}"/>
              </a:ext>
            </a:extLst>
          </p:cNvPr>
          <p:cNvCxnSpPr>
            <a:cxnSpLocks/>
          </p:cNvCxnSpPr>
          <p:nvPr/>
        </p:nvCxnSpPr>
        <p:spPr>
          <a:xfrm>
            <a:off x="5004782" y="5712453"/>
            <a:ext cx="3521" cy="457200"/>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051A9EC5-B556-4D7E-F943-01ACAD157521}"/>
              </a:ext>
            </a:extLst>
          </p:cNvPr>
          <p:cNvCxnSpPr>
            <a:cxnSpLocks/>
            <a:stCxn id="33" idx="0"/>
            <a:endCxn id="20" idx="2"/>
          </p:cNvCxnSpPr>
          <p:nvPr/>
        </p:nvCxnSpPr>
        <p:spPr>
          <a:xfrm flipH="1" flipV="1">
            <a:off x="5007456" y="3356493"/>
            <a:ext cx="1665" cy="6577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0A290E-2416-A261-273B-C45CB185C2A1}"/>
              </a:ext>
            </a:extLst>
          </p:cNvPr>
          <p:cNvCxnSpPr>
            <a:cxnSpLocks/>
          </p:cNvCxnSpPr>
          <p:nvPr/>
        </p:nvCxnSpPr>
        <p:spPr>
          <a:xfrm>
            <a:off x="5008123" y="3362589"/>
            <a:ext cx="1415" cy="475488"/>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E891CC1A-163F-5A0E-4FFA-CEF5A22001E1}"/>
              </a:ext>
            </a:extLst>
          </p:cNvPr>
          <p:cNvCxnSpPr>
            <a:cxnSpLocks/>
            <a:stCxn id="20" idx="0"/>
          </p:cNvCxnSpPr>
          <p:nvPr/>
        </p:nvCxnSpPr>
        <p:spPr>
          <a:xfrm flipV="1">
            <a:off x="5007456" y="986114"/>
            <a:ext cx="0" cy="20503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51F756D9-0FF5-C2FB-84F0-7B3980C0F62E}"/>
              </a:ext>
            </a:extLst>
          </p:cNvPr>
          <p:cNvCxnSpPr/>
          <p:nvPr/>
        </p:nvCxnSpPr>
        <p:spPr>
          <a:xfrm>
            <a:off x="6828312" y="3808507"/>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8B12ADE0-248E-F43D-580D-92EC70C857FE}"/>
              </a:ext>
            </a:extLst>
          </p:cNvPr>
          <p:cNvCxnSpPr>
            <a:cxnSpLocks/>
          </p:cNvCxnSpPr>
          <p:nvPr/>
        </p:nvCxnSpPr>
        <p:spPr>
          <a:xfrm flipV="1">
            <a:off x="7732337" y="3804697"/>
            <a:ext cx="923760" cy="2547"/>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DC15626-FA4A-A365-29D0-CF98A89F5A8C}"/>
              </a:ext>
            </a:extLst>
          </p:cNvPr>
          <p:cNvCxnSpPr/>
          <p:nvPr/>
        </p:nvCxnSpPr>
        <p:spPr>
          <a:xfrm>
            <a:off x="6142512" y="2348764"/>
            <a:ext cx="1371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6E5F24D-FCE5-AFC6-E60C-5D1230A0158B}"/>
              </a:ext>
            </a:extLst>
          </p:cNvPr>
          <p:cNvCxnSpPr>
            <a:cxnSpLocks/>
          </p:cNvCxnSpPr>
          <p:nvPr/>
        </p:nvCxnSpPr>
        <p:spPr>
          <a:xfrm>
            <a:off x="4094555" y="979704"/>
            <a:ext cx="0" cy="1371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48AB0070-0108-33D1-3E95-1FB0506FF8F4}"/>
              </a:ext>
            </a:extLst>
          </p:cNvPr>
          <p:cNvCxnSpPr/>
          <p:nvPr/>
        </p:nvCxnSpPr>
        <p:spPr>
          <a:xfrm>
            <a:off x="4101241" y="979704"/>
            <a:ext cx="1371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92ACC8F-D299-2586-D9D9-B0A5C044A808}"/>
              </a:ext>
            </a:extLst>
          </p:cNvPr>
          <p:cNvCxnSpPr>
            <a:cxnSpLocks/>
          </p:cNvCxnSpPr>
          <p:nvPr/>
        </p:nvCxnSpPr>
        <p:spPr>
          <a:xfrm>
            <a:off x="5919545" y="974941"/>
            <a:ext cx="228600" cy="0"/>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F11889-C20D-1BC5-5D49-A2CDCD14D202}"/>
              </a:ext>
            </a:extLst>
          </p:cNvPr>
          <p:cNvCxnSpPr/>
          <p:nvPr/>
        </p:nvCxnSpPr>
        <p:spPr>
          <a:xfrm>
            <a:off x="6148145" y="951892"/>
            <a:ext cx="0" cy="1408176"/>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BA9546D-1C14-B401-E2FB-0109AECB61A6}"/>
              </a:ext>
            </a:extLst>
          </p:cNvPr>
          <p:cNvCxnSpPr/>
          <p:nvPr/>
        </p:nvCxnSpPr>
        <p:spPr>
          <a:xfrm>
            <a:off x="6148145" y="2351304"/>
            <a:ext cx="0" cy="685800"/>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1CF22B8-C086-D8FE-F65A-4CEA5A423EFD}"/>
              </a:ext>
            </a:extLst>
          </p:cNvPr>
          <p:cNvCxnSpPr>
            <a:cxnSpLocks/>
          </p:cNvCxnSpPr>
          <p:nvPr/>
        </p:nvCxnSpPr>
        <p:spPr>
          <a:xfrm>
            <a:off x="5009269" y="946176"/>
            <a:ext cx="0" cy="2093976"/>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BB045C7-6D8E-9AA2-1066-94AE6B70D046}"/>
              </a:ext>
            </a:extLst>
          </p:cNvPr>
          <p:cNvCxnSpPr>
            <a:cxnSpLocks/>
          </p:cNvCxnSpPr>
          <p:nvPr/>
        </p:nvCxnSpPr>
        <p:spPr>
          <a:xfrm>
            <a:off x="5014399" y="3816127"/>
            <a:ext cx="1011785"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49" name="Group 248">
            <a:extLst>
              <a:ext uri="{FF2B5EF4-FFF2-40B4-BE49-F238E27FC236}">
                <a16:creationId xmlns:a16="http://schemas.microsoft.com/office/drawing/2014/main" id="{E03D5247-1E58-FB5F-42E5-77B56A705F28}"/>
              </a:ext>
            </a:extLst>
          </p:cNvPr>
          <p:cNvGrpSpPr/>
          <p:nvPr/>
        </p:nvGrpSpPr>
        <p:grpSpPr>
          <a:xfrm>
            <a:off x="5462345" y="751104"/>
            <a:ext cx="457200" cy="457200"/>
            <a:chOff x="5462345" y="751104"/>
            <a:chExt cx="457200" cy="457200"/>
          </a:xfrm>
        </p:grpSpPr>
        <p:sp>
          <p:nvSpPr>
            <p:cNvPr id="9" name="Oval 8">
              <a:extLst>
                <a:ext uri="{FF2B5EF4-FFF2-40B4-BE49-F238E27FC236}">
                  <a16:creationId xmlns:a16="http://schemas.microsoft.com/office/drawing/2014/main" id="{BB190EE7-F732-1225-FD1C-707FFE722BC7}"/>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FEF04E71-5F38-1C91-1DBF-FF831E6585C5}"/>
                </a:ext>
              </a:extLst>
            </p:cNvPr>
            <p:cNvSpPr/>
            <p:nvPr/>
          </p:nvSpPr>
          <p:spPr>
            <a:xfrm rot="5400000">
              <a:off x="5470739"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BD5FA3B1-656E-A09E-5AA6-4E6A5B96A46E}"/>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236949E3-A699-99BA-4F0D-EB7A0B42286F}"/>
              </a:ext>
            </a:extLst>
          </p:cNvPr>
          <p:cNvGrpSpPr/>
          <p:nvPr/>
        </p:nvGrpSpPr>
        <p:grpSpPr>
          <a:xfrm>
            <a:off x="4878092" y="4014233"/>
            <a:ext cx="262771" cy="185927"/>
            <a:chOff x="6401136" y="3236864"/>
            <a:chExt cx="262771" cy="185927"/>
          </a:xfrm>
        </p:grpSpPr>
        <p:sp>
          <p:nvSpPr>
            <p:cNvPr id="33" name="Flowchart: Connector 32">
              <a:extLst>
                <a:ext uri="{FF2B5EF4-FFF2-40B4-BE49-F238E27FC236}">
                  <a16:creationId xmlns:a16="http://schemas.microsoft.com/office/drawing/2014/main" id="{9A722023-BC3A-C895-47A2-176E471B435E}"/>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C4DB3010-C893-F795-9BED-3721EE4ED988}"/>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8CA099A-F54D-F5F4-F0D1-5604293BE681}"/>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429CBF69-5A63-70D7-94C8-2547DA73C7BF}"/>
              </a:ext>
            </a:extLst>
          </p:cNvPr>
          <p:cNvGrpSpPr/>
          <p:nvPr/>
        </p:nvGrpSpPr>
        <p:grpSpPr>
          <a:xfrm>
            <a:off x="3961264" y="2353973"/>
            <a:ext cx="262771" cy="185927"/>
            <a:chOff x="6394314" y="3265933"/>
            <a:chExt cx="262771" cy="185927"/>
          </a:xfrm>
        </p:grpSpPr>
        <p:sp>
          <p:nvSpPr>
            <p:cNvPr id="39" name="Flowchart: Connector 38">
              <a:extLst>
                <a:ext uri="{FF2B5EF4-FFF2-40B4-BE49-F238E27FC236}">
                  <a16:creationId xmlns:a16="http://schemas.microsoft.com/office/drawing/2014/main" id="{EE45CEFC-AD97-9BE2-1B1E-04880FC1AE45}"/>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4CA8E8FC-D70A-F2B2-2D8C-05F8F858475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FDB280CE-AF47-C418-2950-4293558FEEBB}"/>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3" name="Straight Connector 42">
            <a:extLst>
              <a:ext uri="{FF2B5EF4-FFF2-40B4-BE49-F238E27FC236}">
                <a16:creationId xmlns:a16="http://schemas.microsoft.com/office/drawing/2014/main" id="{B63B5762-D703-49A6-0ECC-BF1E73AE0FEC}"/>
              </a:ext>
            </a:extLst>
          </p:cNvPr>
          <p:cNvCxnSpPr>
            <a:cxnSpLocks/>
          </p:cNvCxnSpPr>
          <p:nvPr/>
        </p:nvCxnSpPr>
        <p:spPr>
          <a:xfrm>
            <a:off x="4092709" y="2526159"/>
            <a:ext cx="0" cy="3657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50" name="Group 249">
            <a:extLst>
              <a:ext uri="{FF2B5EF4-FFF2-40B4-BE49-F238E27FC236}">
                <a16:creationId xmlns:a16="http://schemas.microsoft.com/office/drawing/2014/main" id="{34C761F4-1E3E-BDB9-ED70-09ECDD34C97C}"/>
              </a:ext>
            </a:extLst>
          </p:cNvPr>
          <p:cNvGrpSpPr/>
          <p:nvPr/>
        </p:nvGrpSpPr>
        <p:grpSpPr>
          <a:xfrm>
            <a:off x="4784444" y="5255253"/>
            <a:ext cx="457200" cy="457200"/>
            <a:chOff x="4784444" y="5255253"/>
            <a:chExt cx="457200" cy="457200"/>
          </a:xfrm>
        </p:grpSpPr>
        <p:sp>
          <p:nvSpPr>
            <p:cNvPr id="58" name="Flowchart: Connector 57">
              <a:extLst>
                <a:ext uri="{FF2B5EF4-FFF2-40B4-BE49-F238E27FC236}">
                  <a16:creationId xmlns:a16="http://schemas.microsoft.com/office/drawing/2014/main" id="{2D0CE55C-2ED9-ACA3-5511-C56D0DEF4A37}"/>
                </a:ext>
              </a:extLst>
            </p:cNvPr>
            <p:cNvSpPr/>
            <p:nvPr/>
          </p:nvSpPr>
          <p:spPr>
            <a:xfrm>
              <a:off x="4784444"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FA677F4D-1003-F5CA-B011-05C9B3749944}"/>
                </a:ext>
              </a:extLst>
            </p:cNvPr>
            <p:cNvSpPr/>
            <p:nvPr/>
          </p:nvSpPr>
          <p:spPr>
            <a:xfrm>
              <a:off x="4981712"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0" name="Straight Connector 59">
            <a:extLst>
              <a:ext uri="{FF2B5EF4-FFF2-40B4-BE49-F238E27FC236}">
                <a16:creationId xmlns:a16="http://schemas.microsoft.com/office/drawing/2014/main" id="{99D0B70B-FDB4-2D03-E573-1F5663C157D2}"/>
              </a:ext>
            </a:extLst>
          </p:cNvPr>
          <p:cNvCxnSpPr/>
          <p:nvPr/>
        </p:nvCxnSpPr>
        <p:spPr>
          <a:xfrm>
            <a:off x="3614015" y="6172200"/>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CA75C51F-18D6-A330-8A0B-123B6A30FA00}"/>
              </a:ext>
            </a:extLst>
          </p:cNvPr>
          <p:cNvCxnSpPr/>
          <p:nvPr/>
        </p:nvCxnSpPr>
        <p:spPr>
          <a:xfrm>
            <a:off x="3619603" y="571754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B3D87F76-CA98-9FC7-7E43-CA59BA313161}"/>
              </a:ext>
            </a:extLst>
          </p:cNvPr>
          <p:cNvCxnSpPr/>
          <p:nvPr/>
        </p:nvCxnSpPr>
        <p:spPr>
          <a:xfrm>
            <a:off x="8182967" y="57150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AD49B13E-F5AC-FEB9-E841-1BD85299B90E}"/>
              </a:ext>
            </a:extLst>
          </p:cNvPr>
          <p:cNvCxnSpPr>
            <a:cxnSpLocks/>
          </p:cNvCxnSpPr>
          <p:nvPr/>
        </p:nvCxnSpPr>
        <p:spPr>
          <a:xfrm>
            <a:off x="6252066" y="3818674"/>
            <a:ext cx="1160231"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A262DB9C-F4DF-0DD3-3DE0-CDD90A345090}"/>
              </a:ext>
            </a:extLst>
          </p:cNvPr>
          <p:cNvCxnSpPr>
            <a:cxnSpLocks/>
          </p:cNvCxnSpPr>
          <p:nvPr/>
        </p:nvCxnSpPr>
        <p:spPr>
          <a:xfrm>
            <a:off x="7732337" y="2349738"/>
            <a:ext cx="466561" cy="6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D045CF10-989F-4567-F417-998BD99C9BFD}"/>
              </a:ext>
            </a:extLst>
          </p:cNvPr>
          <p:cNvCxnSpPr>
            <a:cxnSpLocks/>
          </p:cNvCxnSpPr>
          <p:nvPr/>
        </p:nvCxnSpPr>
        <p:spPr>
          <a:xfrm flipV="1">
            <a:off x="8198898" y="1549457"/>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1" name="Oval 70">
            <a:extLst>
              <a:ext uri="{FF2B5EF4-FFF2-40B4-BE49-F238E27FC236}">
                <a16:creationId xmlns:a16="http://schemas.microsoft.com/office/drawing/2014/main" id="{A74DD96B-6E2C-1FE8-6EFA-7238786C221E}"/>
              </a:ext>
            </a:extLst>
          </p:cNvPr>
          <p:cNvSpPr/>
          <p:nvPr/>
        </p:nvSpPr>
        <p:spPr>
          <a:xfrm>
            <a:off x="8107458" y="1367549"/>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793CF529-0B80-30EF-894F-6981FF0A34E6}"/>
              </a:ext>
            </a:extLst>
          </p:cNvPr>
          <p:cNvCxnSpPr>
            <a:cxnSpLocks/>
          </p:cNvCxnSpPr>
          <p:nvPr/>
        </p:nvCxnSpPr>
        <p:spPr>
          <a:xfrm>
            <a:off x="8198897" y="2349370"/>
            <a:ext cx="457200" cy="35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ADC657BC-C495-C26E-9EC2-EF7C1C60BB73}"/>
              </a:ext>
            </a:extLst>
          </p:cNvPr>
          <p:cNvCxnSpPr/>
          <p:nvPr/>
        </p:nvCxnSpPr>
        <p:spPr>
          <a:xfrm flipV="1">
            <a:off x="8656097" y="1354974"/>
            <a:ext cx="0" cy="100584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47" name="Group 246">
            <a:extLst>
              <a:ext uri="{FF2B5EF4-FFF2-40B4-BE49-F238E27FC236}">
                <a16:creationId xmlns:a16="http://schemas.microsoft.com/office/drawing/2014/main" id="{EFBB3E6F-0125-2E2D-004A-F2B2B5B067A4}"/>
              </a:ext>
            </a:extLst>
          </p:cNvPr>
          <p:cNvGrpSpPr/>
          <p:nvPr/>
        </p:nvGrpSpPr>
        <p:grpSpPr>
          <a:xfrm>
            <a:off x="4619632" y="3036452"/>
            <a:ext cx="602413" cy="324098"/>
            <a:chOff x="4619632" y="3036452"/>
            <a:chExt cx="602413" cy="324098"/>
          </a:xfrm>
        </p:grpSpPr>
        <p:grpSp>
          <p:nvGrpSpPr>
            <p:cNvPr id="19" name="Group 18">
              <a:extLst>
                <a:ext uri="{FF2B5EF4-FFF2-40B4-BE49-F238E27FC236}">
                  <a16:creationId xmlns:a16="http://schemas.microsoft.com/office/drawing/2014/main" id="{8D684A15-719E-5735-93C3-E1B6323F5917}"/>
                </a:ext>
              </a:extLst>
            </p:cNvPr>
            <p:cNvGrpSpPr/>
            <p:nvPr/>
          </p:nvGrpSpPr>
          <p:grpSpPr>
            <a:xfrm>
              <a:off x="4619632" y="3036452"/>
              <a:ext cx="456404" cy="320692"/>
              <a:chOff x="6143692" y="2259083"/>
              <a:chExt cx="456404" cy="320692"/>
            </a:xfrm>
          </p:grpSpPr>
          <p:sp>
            <p:nvSpPr>
              <p:cNvPr id="20" name="Rectangle 19">
                <a:extLst>
                  <a:ext uri="{FF2B5EF4-FFF2-40B4-BE49-F238E27FC236}">
                    <a16:creationId xmlns:a16="http://schemas.microsoft.com/office/drawing/2014/main" id="{4CC8D111-452B-4010-AC17-5CEAF19D4A06}"/>
                  </a:ext>
                </a:extLst>
              </p:cNvPr>
              <p:cNvSpPr/>
              <p:nvPr/>
            </p:nvSpPr>
            <p:spPr>
              <a:xfrm>
                <a:off x="6462936" y="2259084"/>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AF67C11-3D37-7E9A-CEE2-9362F36A15D9}"/>
                  </a:ext>
                </a:extLst>
              </p:cNvPr>
              <p:cNvSpPr/>
              <p:nvPr/>
            </p:nvSpPr>
            <p:spPr>
              <a:xfrm>
                <a:off x="6327402"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64F1321-C919-13A7-DD48-710CBCCC87A2}"/>
                  </a:ext>
                </a:extLst>
              </p:cNvPr>
              <p:cNvSpPr/>
              <p:nvPr/>
            </p:nvSpPr>
            <p:spPr>
              <a:xfrm>
                <a:off x="6143692" y="2259083"/>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Connector 35">
              <a:extLst>
                <a:ext uri="{FF2B5EF4-FFF2-40B4-BE49-F238E27FC236}">
                  <a16:creationId xmlns:a16="http://schemas.microsoft.com/office/drawing/2014/main" id="{CBD5F695-1C36-15D2-4C4B-0B5D52903923}"/>
                </a:ext>
              </a:extLst>
            </p:cNvPr>
            <p:cNvCxnSpPr>
              <a:cxnSpLocks/>
            </p:cNvCxnSpPr>
            <p:nvPr/>
          </p:nvCxnSpPr>
          <p:spPr>
            <a:xfrm flipH="1">
              <a:off x="4674109" y="303860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51672037-E3CA-D919-039A-9A111D6A6C26}"/>
                </a:ext>
              </a:extLst>
            </p:cNvPr>
            <p:cNvCxnSpPr>
              <a:cxnSpLocks/>
            </p:cNvCxnSpPr>
            <p:nvPr/>
          </p:nvCxnSpPr>
          <p:spPr>
            <a:xfrm flipV="1">
              <a:off x="5007456" y="3036453"/>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E6DB6C82-9B65-657D-541C-7FDFD9DB720C}"/>
                </a:ext>
              </a:extLst>
            </p:cNvPr>
            <p:cNvGrpSpPr/>
            <p:nvPr/>
          </p:nvGrpSpPr>
          <p:grpSpPr>
            <a:xfrm>
              <a:off x="4827831" y="3036452"/>
              <a:ext cx="83820" cy="91682"/>
              <a:chOff x="7245055" y="2460285"/>
              <a:chExt cx="83820" cy="91682"/>
            </a:xfrm>
          </p:grpSpPr>
          <p:cxnSp>
            <p:nvCxnSpPr>
              <p:cNvPr id="46" name="Straight Connector 45">
                <a:extLst>
                  <a:ext uri="{FF2B5EF4-FFF2-40B4-BE49-F238E27FC236}">
                    <a16:creationId xmlns:a16="http://schemas.microsoft.com/office/drawing/2014/main" id="{476246AC-37BA-366D-3800-21F741BDFE18}"/>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E4844AEF-FEF7-A1B2-2E83-7FCCB1B035DD}"/>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CB7C6036-C95E-B2CC-E0AD-C0500A463912}"/>
                </a:ext>
              </a:extLst>
            </p:cNvPr>
            <p:cNvGrpSpPr/>
            <p:nvPr/>
          </p:nvGrpSpPr>
          <p:grpSpPr>
            <a:xfrm flipV="1">
              <a:off x="4825373" y="3268868"/>
              <a:ext cx="83820" cy="91682"/>
              <a:chOff x="7245055" y="2460285"/>
              <a:chExt cx="83820" cy="91682"/>
            </a:xfrm>
          </p:grpSpPr>
          <p:cxnSp>
            <p:nvCxnSpPr>
              <p:cNvPr id="49" name="Straight Connector 48">
                <a:extLst>
                  <a:ext uri="{FF2B5EF4-FFF2-40B4-BE49-F238E27FC236}">
                    <a16:creationId xmlns:a16="http://schemas.microsoft.com/office/drawing/2014/main" id="{D22E2DF7-6074-9BD6-6BDE-8534EB716CE0}"/>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0B213440-D99C-F1FC-7D17-595B9015792B}"/>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69" name="Straight Connector 68">
              <a:extLst>
                <a:ext uri="{FF2B5EF4-FFF2-40B4-BE49-F238E27FC236}">
                  <a16:creationId xmlns:a16="http://schemas.microsoft.com/office/drawing/2014/main" id="{FC53313D-3075-0C24-9C80-6CE614294918}"/>
                </a:ext>
              </a:extLst>
            </p:cNvPr>
            <p:cNvCxnSpPr>
              <a:cxnSpLocks/>
            </p:cNvCxnSpPr>
            <p:nvPr/>
          </p:nvCxnSpPr>
          <p:spPr>
            <a:xfrm rot="1800000" flipV="1">
              <a:off x="5095021" y="3041110"/>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DBC109B1-D01A-B02D-C3FF-AFF6AAFF50A8}"/>
                </a:ext>
              </a:extLst>
            </p:cNvPr>
            <p:cNvCxnSpPr>
              <a:cxnSpLocks/>
            </p:cNvCxnSpPr>
            <p:nvPr/>
          </p:nvCxnSpPr>
          <p:spPr>
            <a:xfrm rot="-1800000" flipV="1">
              <a:off x="5134860" y="3038202"/>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9E734ED2-1621-D744-EAD2-34F48D88E2CE}"/>
                </a:ext>
              </a:extLst>
            </p:cNvPr>
            <p:cNvCxnSpPr>
              <a:cxnSpLocks/>
            </p:cNvCxnSpPr>
            <p:nvPr/>
          </p:nvCxnSpPr>
          <p:spPr>
            <a:xfrm rot="1800000" flipH="1" flipV="1">
              <a:off x="5180719" y="30381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68408ED-8ACE-9758-6991-C71980F39C34}"/>
                </a:ext>
              </a:extLst>
            </p:cNvPr>
            <p:cNvCxnSpPr>
              <a:cxnSpLocks/>
            </p:cNvCxnSpPr>
            <p:nvPr/>
          </p:nvCxnSpPr>
          <p:spPr>
            <a:xfrm rot="19800000" flipH="1" flipV="1">
              <a:off x="5222045" y="3043598"/>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78" name="Straight Connector 77">
            <a:extLst>
              <a:ext uri="{FF2B5EF4-FFF2-40B4-BE49-F238E27FC236}">
                <a16:creationId xmlns:a16="http://schemas.microsoft.com/office/drawing/2014/main" id="{7EA46B70-F64D-D129-09C9-3FEF20322910}"/>
              </a:ext>
            </a:extLst>
          </p:cNvPr>
          <p:cNvCxnSpPr/>
          <p:nvPr/>
        </p:nvCxnSpPr>
        <p:spPr>
          <a:xfrm>
            <a:off x="8656097" y="2351304"/>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DB58540C-2E9A-9764-CDB5-ECB3F98CBC7A}"/>
              </a:ext>
            </a:extLst>
          </p:cNvPr>
          <p:cNvCxnSpPr/>
          <p:nvPr/>
        </p:nvCxnSpPr>
        <p:spPr>
          <a:xfrm>
            <a:off x="8656097" y="2360814"/>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48" name="Group 247">
            <a:extLst>
              <a:ext uri="{FF2B5EF4-FFF2-40B4-BE49-F238E27FC236}">
                <a16:creationId xmlns:a16="http://schemas.microsoft.com/office/drawing/2014/main" id="{F4F78ADA-49DE-E6CD-B9A3-414B12392EAF}"/>
              </a:ext>
            </a:extLst>
          </p:cNvPr>
          <p:cNvGrpSpPr/>
          <p:nvPr/>
        </p:nvGrpSpPr>
        <p:grpSpPr>
          <a:xfrm>
            <a:off x="5758037" y="3029656"/>
            <a:ext cx="608566" cy="327488"/>
            <a:chOff x="5758037" y="3029656"/>
            <a:chExt cx="608566" cy="327488"/>
          </a:xfrm>
        </p:grpSpPr>
        <p:grpSp>
          <p:nvGrpSpPr>
            <p:cNvPr id="14" name="Group 13">
              <a:extLst>
                <a:ext uri="{FF2B5EF4-FFF2-40B4-BE49-F238E27FC236}">
                  <a16:creationId xmlns:a16="http://schemas.microsoft.com/office/drawing/2014/main" id="{3DCC60F8-48AF-E845-D167-E2EAED2F7B26}"/>
                </a:ext>
              </a:extLst>
            </p:cNvPr>
            <p:cNvGrpSpPr/>
            <p:nvPr/>
          </p:nvGrpSpPr>
          <p:grpSpPr>
            <a:xfrm>
              <a:off x="5758037" y="3035850"/>
              <a:ext cx="454499" cy="321294"/>
              <a:chOff x="7288921" y="2258481"/>
              <a:chExt cx="454499" cy="321294"/>
            </a:xfrm>
          </p:grpSpPr>
          <p:sp>
            <p:nvSpPr>
              <p:cNvPr id="15" name="Rectangle 14">
                <a:extLst>
                  <a:ext uri="{FF2B5EF4-FFF2-40B4-BE49-F238E27FC236}">
                    <a16:creationId xmlns:a16="http://schemas.microsoft.com/office/drawing/2014/main" id="{ED5311B8-3843-B0FA-1B1F-B818B85F4B3F}"/>
                  </a:ext>
                </a:extLst>
              </p:cNvPr>
              <p:cNvSpPr/>
              <p:nvPr/>
            </p:nvSpPr>
            <p:spPr>
              <a:xfrm>
                <a:off x="7606260"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A5E3FDF-C990-B981-D116-2B476D8D4247}"/>
                  </a:ext>
                </a:extLst>
              </p:cNvPr>
              <p:cNvSpPr/>
              <p:nvPr/>
            </p:nvSpPr>
            <p:spPr>
              <a:xfrm>
                <a:off x="7470726" y="2258481"/>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4568B89-8D0A-E2B3-5C5A-493DF2BE6BA9}"/>
                  </a:ext>
                </a:extLst>
              </p:cNvPr>
              <p:cNvSpPr/>
              <p:nvPr/>
            </p:nvSpPr>
            <p:spPr>
              <a:xfrm>
                <a:off x="7288921" y="2259734"/>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Connector 43">
              <a:extLst>
                <a:ext uri="{FF2B5EF4-FFF2-40B4-BE49-F238E27FC236}">
                  <a16:creationId xmlns:a16="http://schemas.microsoft.com/office/drawing/2014/main" id="{468FA364-B1A8-8F5D-A108-95634C05FC4E}"/>
                </a:ext>
              </a:extLst>
            </p:cNvPr>
            <p:cNvCxnSpPr>
              <a:cxnSpLocks/>
            </p:cNvCxnSpPr>
            <p:nvPr/>
          </p:nvCxnSpPr>
          <p:spPr>
            <a:xfrm flipH="1">
              <a:off x="5816895" y="3037527"/>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1" name="Group 50">
              <a:extLst>
                <a:ext uri="{FF2B5EF4-FFF2-40B4-BE49-F238E27FC236}">
                  <a16:creationId xmlns:a16="http://schemas.microsoft.com/office/drawing/2014/main" id="{340122F9-6E73-6BC1-BF50-C8A696DB8483}"/>
                </a:ext>
              </a:extLst>
            </p:cNvPr>
            <p:cNvGrpSpPr/>
            <p:nvPr/>
          </p:nvGrpSpPr>
          <p:grpSpPr>
            <a:xfrm>
              <a:off x="5974724" y="3029656"/>
              <a:ext cx="83820" cy="91682"/>
              <a:chOff x="7245055" y="2460285"/>
              <a:chExt cx="83820" cy="91682"/>
            </a:xfrm>
          </p:grpSpPr>
          <p:cxnSp>
            <p:nvCxnSpPr>
              <p:cNvPr id="52" name="Straight Connector 51">
                <a:extLst>
                  <a:ext uri="{FF2B5EF4-FFF2-40B4-BE49-F238E27FC236}">
                    <a16:creationId xmlns:a16="http://schemas.microsoft.com/office/drawing/2014/main" id="{7FE16EC6-29B9-3D92-1CE6-70945C462D64}"/>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0341193E-14D6-14C1-B85F-4C89A65AE1F3}"/>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4" name="Group 53">
              <a:extLst>
                <a:ext uri="{FF2B5EF4-FFF2-40B4-BE49-F238E27FC236}">
                  <a16:creationId xmlns:a16="http://schemas.microsoft.com/office/drawing/2014/main" id="{15E1A7BB-DC93-8DF0-7C33-8F699E63A063}"/>
                </a:ext>
              </a:extLst>
            </p:cNvPr>
            <p:cNvGrpSpPr/>
            <p:nvPr/>
          </p:nvGrpSpPr>
          <p:grpSpPr>
            <a:xfrm flipV="1">
              <a:off x="5972266" y="3262072"/>
              <a:ext cx="83820" cy="91682"/>
              <a:chOff x="7245055" y="2460285"/>
              <a:chExt cx="83820" cy="91682"/>
            </a:xfrm>
          </p:grpSpPr>
          <p:cxnSp>
            <p:nvCxnSpPr>
              <p:cNvPr id="55" name="Straight Connector 54">
                <a:extLst>
                  <a:ext uri="{FF2B5EF4-FFF2-40B4-BE49-F238E27FC236}">
                    <a16:creationId xmlns:a16="http://schemas.microsoft.com/office/drawing/2014/main" id="{D99604B5-72F2-3FF4-926F-892DCD5BA740}"/>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65E7DF86-1720-1051-222B-3A9EAE8DEA9C}"/>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7" name="Straight Arrow Connector 56">
              <a:extLst>
                <a:ext uri="{FF2B5EF4-FFF2-40B4-BE49-F238E27FC236}">
                  <a16:creationId xmlns:a16="http://schemas.microsoft.com/office/drawing/2014/main" id="{BC602A25-D6ED-BCCC-75C2-1153A78E738A}"/>
                </a:ext>
              </a:extLst>
            </p:cNvPr>
            <p:cNvCxnSpPr>
              <a:cxnSpLocks/>
            </p:cNvCxnSpPr>
            <p:nvPr/>
          </p:nvCxnSpPr>
          <p:spPr>
            <a:xfrm>
              <a:off x="6143956" y="3037104"/>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80" name="Group 79">
              <a:extLst>
                <a:ext uri="{FF2B5EF4-FFF2-40B4-BE49-F238E27FC236}">
                  <a16:creationId xmlns:a16="http://schemas.microsoft.com/office/drawing/2014/main" id="{F9322F53-6461-AABE-DA59-F7E4DA1CF7A8}"/>
                </a:ext>
              </a:extLst>
            </p:cNvPr>
            <p:cNvGrpSpPr/>
            <p:nvPr/>
          </p:nvGrpSpPr>
          <p:grpSpPr>
            <a:xfrm>
              <a:off x="6239579" y="3036443"/>
              <a:ext cx="127024" cy="109475"/>
              <a:chOff x="7763639" y="2259074"/>
              <a:chExt cx="127024" cy="109475"/>
            </a:xfrm>
          </p:grpSpPr>
          <p:cxnSp>
            <p:nvCxnSpPr>
              <p:cNvPr id="81" name="Straight Connector 80">
                <a:extLst>
                  <a:ext uri="{FF2B5EF4-FFF2-40B4-BE49-F238E27FC236}">
                    <a16:creationId xmlns:a16="http://schemas.microsoft.com/office/drawing/2014/main" id="{51B54BE9-D717-6688-0B9B-7A0D4CD32F33}"/>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BEC6322F-E2EA-D963-4A4E-1831790BDD07}"/>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6B278755-EE45-ADAE-E4D5-2689EB46CE44}"/>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81C1802E-6520-8CCA-C93D-4F5E2A1EDE96}"/>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grpSp>
        <p:nvGrpSpPr>
          <p:cNvPr id="85" name="Group 84">
            <a:extLst>
              <a:ext uri="{FF2B5EF4-FFF2-40B4-BE49-F238E27FC236}">
                <a16:creationId xmlns:a16="http://schemas.microsoft.com/office/drawing/2014/main" id="{E1FD29DF-6A8A-45BF-464B-E3EAC5F09E7E}"/>
              </a:ext>
            </a:extLst>
          </p:cNvPr>
          <p:cNvGrpSpPr/>
          <p:nvPr/>
        </p:nvGrpSpPr>
        <p:grpSpPr>
          <a:xfrm rot="16200000">
            <a:off x="9886857" y="2257398"/>
            <a:ext cx="262771" cy="185927"/>
            <a:chOff x="6394314" y="3265933"/>
            <a:chExt cx="262771" cy="185927"/>
          </a:xfrm>
        </p:grpSpPr>
        <p:sp>
          <p:nvSpPr>
            <p:cNvPr id="86" name="Flowchart: Connector 85">
              <a:extLst>
                <a:ext uri="{FF2B5EF4-FFF2-40B4-BE49-F238E27FC236}">
                  <a16:creationId xmlns:a16="http://schemas.microsoft.com/office/drawing/2014/main" id="{13495769-01CE-2FA6-5B11-7ABDCAC19AF9}"/>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759CE22D-3606-64F7-6DCC-C89565D28FD4}"/>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C6602045-4529-60E1-5A61-E7A6F68105B0}"/>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90" name="Straight Connector 89">
            <a:extLst>
              <a:ext uri="{FF2B5EF4-FFF2-40B4-BE49-F238E27FC236}">
                <a16:creationId xmlns:a16="http://schemas.microsoft.com/office/drawing/2014/main" id="{B53F03BB-1BD0-2452-3683-005F053E88A7}"/>
              </a:ext>
            </a:extLst>
          </p:cNvPr>
          <p:cNvCxnSpPr/>
          <p:nvPr/>
        </p:nvCxnSpPr>
        <p:spPr>
          <a:xfrm>
            <a:off x="9339790" y="2353098"/>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24773B69-4FF4-7DF6-01FA-A02BD2D7BDCC}"/>
              </a:ext>
            </a:extLst>
          </p:cNvPr>
          <p:cNvCxnSpPr/>
          <p:nvPr/>
        </p:nvCxnSpPr>
        <p:spPr>
          <a:xfrm>
            <a:off x="9334710" y="2348125"/>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0460B949-5559-C56D-C97A-16282AEBF225}"/>
              </a:ext>
            </a:extLst>
          </p:cNvPr>
          <p:cNvCxnSpPr>
            <a:cxnSpLocks/>
          </p:cNvCxnSpPr>
          <p:nvPr/>
        </p:nvCxnSpPr>
        <p:spPr>
          <a:xfrm flipV="1">
            <a:off x="8141810" y="1403803"/>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99" name="Group 98">
            <a:extLst>
              <a:ext uri="{FF2B5EF4-FFF2-40B4-BE49-F238E27FC236}">
                <a16:creationId xmlns:a16="http://schemas.microsoft.com/office/drawing/2014/main" id="{11EDEC31-D9CE-794C-A8BE-7269CBBF1663}"/>
              </a:ext>
            </a:extLst>
          </p:cNvPr>
          <p:cNvGrpSpPr/>
          <p:nvPr/>
        </p:nvGrpSpPr>
        <p:grpSpPr>
          <a:xfrm rot="5400000">
            <a:off x="10080337" y="2303554"/>
            <a:ext cx="137160" cy="91682"/>
            <a:chOff x="6835130" y="818649"/>
            <a:chExt cx="137160" cy="91682"/>
          </a:xfrm>
        </p:grpSpPr>
        <p:grpSp>
          <p:nvGrpSpPr>
            <p:cNvPr id="100" name="Group 99">
              <a:extLst>
                <a:ext uri="{FF2B5EF4-FFF2-40B4-BE49-F238E27FC236}">
                  <a16:creationId xmlns:a16="http://schemas.microsoft.com/office/drawing/2014/main" id="{0F0BEAF8-DCE4-7EC0-1945-4F7FBEB60ACC}"/>
                </a:ext>
              </a:extLst>
            </p:cNvPr>
            <p:cNvGrpSpPr/>
            <p:nvPr/>
          </p:nvGrpSpPr>
          <p:grpSpPr>
            <a:xfrm flipV="1">
              <a:off x="6862666" y="818649"/>
              <a:ext cx="83820" cy="91682"/>
              <a:chOff x="7245055" y="2460285"/>
              <a:chExt cx="83820" cy="91682"/>
            </a:xfrm>
          </p:grpSpPr>
          <p:cxnSp>
            <p:nvCxnSpPr>
              <p:cNvPr id="102" name="Straight Connector 101">
                <a:extLst>
                  <a:ext uri="{FF2B5EF4-FFF2-40B4-BE49-F238E27FC236}">
                    <a16:creationId xmlns:a16="http://schemas.microsoft.com/office/drawing/2014/main" id="{57967A17-CC95-FB84-D21E-2A8EC790D7E4}"/>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FCF6C525-9ACE-3AA5-FE30-740849D42CF1}"/>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1" name="Straight Connector 100">
              <a:extLst>
                <a:ext uri="{FF2B5EF4-FFF2-40B4-BE49-F238E27FC236}">
                  <a16:creationId xmlns:a16="http://schemas.microsoft.com/office/drawing/2014/main" id="{A06076D5-1454-CD60-764D-7B0B187FFBBA}"/>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71A302A8-F49D-3F96-746B-7FB8A023E0B1}"/>
              </a:ext>
            </a:extLst>
          </p:cNvPr>
          <p:cNvGrpSpPr/>
          <p:nvPr/>
        </p:nvGrpSpPr>
        <p:grpSpPr>
          <a:xfrm>
            <a:off x="8493723" y="453149"/>
            <a:ext cx="330014" cy="914400"/>
            <a:chOff x="8493723" y="453149"/>
            <a:chExt cx="330014" cy="914400"/>
          </a:xfrm>
        </p:grpSpPr>
        <p:sp>
          <p:nvSpPr>
            <p:cNvPr id="75" name="Flowchart: Terminator 74">
              <a:extLst>
                <a:ext uri="{FF2B5EF4-FFF2-40B4-BE49-F238E27FC236}">
                  <a16:creationId xmlns:a16="http://schemas.microsoft.com/office/drawing/2014/main" id="{1B6A4529-00A8-F11E-69F5-14DF31B4ED9D}"/>
                </a:ext>
              </a:extLst>
            </p:cNvPr>
            <p:cNvSpPr/>
            <p:nvPr/>
          </p:nvSpPr>
          <p:spPr>
            <a:xfrm rot="16200000">
              <a:off x="8198897" y="75032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E980AEA4-5D9A-FD37-EA04-7F890217D111}"/>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6" name="Isosceles Triangle 105">
              <a:extLst>
                <a:ext uri="{FF2B5EF4-FFF2-40B4-BE49-F238E27FC236}">
                  <a16:creationId xmlns:a16="http://schemas.microsoft.com/office/drawing/2014/main" id="{AA9113BE-6F9C-B066-ADD7-903BC8FE774F}"/>
                </a:ext>
              </a:extLst>
            </p:cNvPr>
            <p:cNvSpPr/>
            <p:nvPr/>
          </p:nvSpPr>
          <p:spPr>
            <a:xfrm rot="10800000">
              <a:off x="8631135"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7" name="Group 116">
            <a:extLst>
              <a:ext uri="{FF2B5EF4-FFF2-40B4-BE49-F238E27FC236}">
                <a16:creationId xmlns:a16="http://schemas.microsoft.com/office/drawing/2014/main" id="{DDF9A1B9-7641-96C9-F610-8F5A0470EB68}"/>
              </a:ext>
            </a:extLst>
          </p:cNvPr>
          <p:cNvGrpSpPr/>
          <p:nvPr/>
        </p:nvGrpSpPr>
        <p:grpSpPr>
          <a:xfrm>
            <a:off x="8546905" y="4100340"/>
            <a:ext cx="329268" cy="308216"/>
            <a:chOff x="2969889" y="2912183"/>
            <a:chExt cx="329268" cy="308216"/>
          </a:xfrm>
        </p:grpSpPr>
        <p:grpSp>
          <p:nvGrpSpPr>
            <p:cNvPr id="118" name="Group 117">
              <a:extLst>
                <a:ext uri="{FF2B5EF4-FFF2-40B4-BE49-F238E27FC236}">
                  <a16:creationId xmlns:a16="http://schemas.microsoft.com/office/drawing/2014/main" id="{F41434AD-8E1A-4F50-362C-816F7B0E6C19}"/>
                </a:ext>
              </a:extLst>
            </p:cNvPr>
            <p:cNvGrpSpPr/>
            <p:nvPr/>
          </p:nvGrpSpPr>
          <p:grpSpPr>
            <a:xfrm>
              <a:off x="2969889" y="2912183"/>
              <a:ext cx="235775" cy="308216"/>
              <a:chOff x="2969889" y="2912183"/>
              <a:chExt cx="235775" cy="308216"/>
            </a:xfrm>
          </p:grpSpPr>
          <p:grpSp>
            <p:nvGrpSpPr>
              <p:cNvPr id="123" name="Group 122">
                <a:extLst>
                  <a:ext uri="{FF2B5EF4-FFF2-40B4-BE49-F238E27FC236}">
                    <a16:creationId xmlns:a16="http://schemas.microsoft.com/office/drawing/2014/main" id="{CBCFA4F4-9274-7C06-BB2F-6F80F444C035}"/>
                  </a:ext>
                </a:extLst>
              </p:cNvPr>
              <p:cNvGrpSpPr/>
              <p:nvPr/>
            </p:nvGrpSpPr>
            <p:grpSpPr>
              <a:xfrm>
                <a:off x="2969889" y="2990841"/>
                <a:ext cx="228600" cy="229558"/>
                <a:chOff x="2969889" y="2990841"/>
                <a:chExt cx="228600" cy="229558"/>
              </a:xfrm>
            </p:grpSpPr>
            <p:cxnSp>
              <p:nvCxnSpPr>
                <p:cNvPr id="126" name="Straight Connector 125">
                  <a:extLst>
                    <a:ext uri="{FF2B5EF4-FFF2-40B4-BE49-F238E27FC236}">
                      <a16:creationId xmlns:a16="http://schemas.microsoft.com/office/drawing/2014/main" id="{CD6D880F-696A-728B-DCE1-09FC728FAD62}"/>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E0C3CD5B-03F3-2255-D5B1-D36C88ACC984}"/>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9C55C0F0-4108-9099-2033-96E24340F6D2}"/>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66B2BA3E-9AC1-551A-2B32-61B172F6096A}"/>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24" name="Straight Connector 123">
                <a:extLst>
                  <a:ext uri="{FF2B5EF4-FFF2-40B4-BE49-F238E27FC236}">
                    <a16:creationId xmlns:a16="http://schemas.microsoft.com/office/drawing/2014/main" id="{56AD5DC4-7D9A-4C1F-CF41-00068B994203}"/>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478F5AD7-A3B5-B521-6387-D09A68E5F62B}"/>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9" name="Straight Connector 118">
              <a:extLst>
                <a:ext uri="{FF2B5EF4-FFF2-40B4-BE49-F238E27FC236}">
                  <a16:creationId xmlns:a16="http://schemas.microsoft.com/office/drawing/2014/main" id="{AFE76E6E-2580-23D9-D916-BE680B01C985}"/>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943EAD56-8B50-7681-DDE4-C9E2EC8E21A5}"/>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FF9A78C3-C070-CE06-34C9-7803CAFA4C07}"/>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8FBAEC48-F015-F831-56F9-59B0A52D143C}"/>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1" name="Group 130">
            <a:extLst>
              <a:ext uri="{FF2B5EF4-FFF2-40B4-BE49-F238E27FC236}">
                <a16:creationId xmlns:a16="http://schemas.microsoft.com/office/drawing/2014/main" id="{14DA99AD-0C07-7BDB-C02C-65560AC63605}"/>
              </a:ext>
            </a:extLst>
          </p:cNvPr>
          <p:cNvGrpSpPr/>
          <p:nvPr/>
        </p:nvGrpSpPr>
        <p:grpSpPr>
          <a:xfrm>
            <a:off x="6715806" y="4081834"/>
            <a:ext cx="329268" cy="308216"/>
            <a:chOff x="2969889" y="2912183"/>
            <a:chExt cx="329268" cy="308216"/>
          </a:xfrm>
        </p:grpSpPr>
        <p:grpSp>
          <p:nvGrpSpPr>
            <p:cNvPr id="132" name="Group 131">
              <a:extLst>
                <a:ext uri="{FF2B5EF4-FFF2-40B4-BE49-F238E27FC236}">
                  <a16:creationId xmlns:a16="http://schemas.microsoft.com/office/drawing/2014/main" id="{7EEEC60A-2FEA-D2AB-4B16-E9F45236E8E2}"/>
                </a:ext>
              </a:extLst>
            </p:cNvPr>
            <p:cNvGrpSpPr/>
            <p:nvPr/>
          </p:nvGrpSpPr>
          <p:grpSpPr>
            <a:xfrm>
              <a:off x="2969889" y="2912183"/>
              <a:ext cx="235775" cy="308216"/>
              <a:chOff x="2969889" y="2912183"/>
              <a:chExt cx="235775" cy="308216"/>
            </a:xfrm>
          </p:grpSpPr>
          <p:grpSp>
            <p:nvGrpSpPr>
              <p:cNvPr id="137" name="Group 136">
                <a:extLst>
                  <a:ext uri="{FF2B5EF4-FFF2-40B4-BE49-F238E27FC236}">
                    <a16:creationId xmlns:a16="http://schemas.microsoft.com/office/drawing/2014/main" id="{AF1A58D3-0BF7-A666-5BB3-BC0878CDC1C4}"/>
                  </a:ext>
                </a:extLst>
              </p:cNvPr>
              <p:cNvGrpSpPr/>
              <p:nvPr/>
            </p:nvGrpSpPr>
            <p:grpSpPr>
              <a:xfrm>
                <a:off x="2969889" y="2990841"/>
                <a:ext cx="228600" cy="229558"/>
                <a:chOff x="2969889" y="2990841"/>
                <a:chExt cx="228600" cy="229558"/>
              </a:xfrm>
            </p:grpSpPr>
            <p:cxnSp>
              <p:nvCxnSpPr>
                <p:cNvPr id="140" name="Straight Connector 139">
                  <a:extLst>
                    <a:ext uri="{FF2B5EF4-FFF2-40B4-BE49-F238E27FC236}">
                      <a16:creationId xmlns:a16="http://schemas.microsoft.com/office/drawing/2014/main" id="{65A52101-66CA-9599-8350-5B284421EF6C}"/>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717D5426-6B14-89E5-A846-B2DC4FFA1029}"/>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BDF2B979-E632-CCDE-49F0-60478A59A4E8}"/>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7B7A07D7-FD83-E5A3-08AB-C3D9DB18ED45}"/>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8" name="Straight Connector 137">
                <a:extLst>
                  <a:ext uri="{FF2B5EF4-FFF2-40B4-BE49-F238E27FC236}">
                    <a16:creationId xmlns:a16="http://schemas.microsoft.com/office/drawing/2014/main" id="{D2B6CB6B-7C58-D543-EF2A-806305F44565}"/>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7AFB2644-5105-FA28-07A0-FF38641E8A15}"/>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3" name="Straight Connector 132">
              <a:extLst>
                <a:ext uri="{FF2B5EF4-FFF2-40B4-BE49-F238E27FC236}">
                  <a16:creationId xmlns:a16="http://schemas.microsoft.com/office/drawing/2014/main" id="{9D294C90-CD95-2475-A4A4-BCE8BAC5FBDA}"/>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FD65E94D-C11F-EE1C-D1AE-D91239338C74}"/>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93E78307-5137-1B02-2D4C-0AF934D89F7A}"/>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56117EC0-A121-E901-0BDE-1183F96CAD34}"/>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2" name="Group 221">
            <a:extLst>
              <a:ext uri="{FF2B5EF4-FFF2-40B4-BE49-F238E27FC236}">
                <a16:creationId xmlns:a16="http://schemas.microsoft.com/office/drawing/2014/main" id="{513AB1B9-8659-441A-B211-DDB1241934E0}"/>
              </a:ext>
            </a:extLst>
          </p:cNvPr>
          <p:cNvGrpSpPr/>
          <p:nvPr/>
        </p:nvGrpSpPr>
        <p:grpSpPr>
          <a:xfrm>
            <a:off x="7412297" y="3425135"/>
            <a:ext cx="323199" cy="602929"/>
            <a:chOff x="7412297" y="3425135"/>
            <a:chExt cx="323199" cy="602929"/>
          </a:xfrm>
        </p:grpSpPr>
        <p:grpSp>
          <p:nvGrpSpPr>
            <p:cNvPr id="65" name="Group 64">
              <a:extLst>
                <a:ext uri="{FF2B5EF4-FFF2-40B4-BE49-F238E27FC236}">
                  <a16:creationId xmlns:a16="http://schemas.microsoft.com/office/drawing/2014/main" id="{319A7665-AD4C-6728-54B3-74487E626E8A}"/>
                </a:ext>
              </a:extLst>
            </p:cNvPr>
            <p:cNvGrpSpPr/>
            <p:nvPr/>
          </p:nvGrpSpPr>
          <p:grpSpPr>
            <a:xfrm>
              <a:off x="7412297" y="3425135"/>
              <a:ext cx="323199" cy="454499"/>
              <a:chOff x="8936357" y="1184452"/>
              <a:chExt cx="323199" cy="454499"/>
            </a:xfrm>
          </p:grpSpPr>
          <p:sp>
            <p:nvSpPr>
              <p:cNvPr id="66" name="Rectangle 65">
                <a:extLst>
                  <a:ext uri="{FF2B5EF4-FFF2-40B4-BE49-F238E27FC236}">
                    <a16:creationId xmlns:a16="http://schemas.microsoft.com/office/drawing/2014/main" id="{FA25DD82-80D9-C58C-2B36-DE90BEB94D8F}"/>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9312B74-621B-A0E1-D655-806FADA1DF2A}"/>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F9A89DAA-C159-C412-536B-6F512B1A9D3C}"/>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9" name="Straight Arrow Connector 88">
              <a:extLst>
                <a:ext uri="{FF2B5EF4-FFF2-40B4-BE49-F238E27FC236}">
                  <a16:creationId xmlns:a16="http://schemas.microsoft.com/office/drawing/2014/main" id="{E97DEFB3-C0BF-5836-DD83-0D3E65207CF5}"/>
                </a:ext>
              </a:extLst>
            </p:cNvPr>
            <p:cNvCxnSpPr>
              <a:cxnSpLocks/>
            </p:cNvCxnSpPr>
            <p:nvPr/>
          </p:nvCxnSpPr>
          <p:spPr>
            <a:xfrm>
              <a:off x="7415456"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91" name="Group 90">
              <a:extLst>
                <a:ext uri="{FF2B5EF4-FFF2-40B4-BE49-F238E27FC236}">
                  <a16:creationId xmlns:a16="http://schemas.microsoft.com/office/drawing/2014/main" id="{10F049DF-6EDF-596F-8B93-B9AE990907EE}"/>
                </a:ext>
              </a:extLst>
            </p:cNvPr>
            <p:cNvGrpSpPr/>
            <p:nvPr/>
          </p:nvGrpSpPr>
          <p:grpSpPr>
            <a:xfrm rot="5400000">
              <a:off x="7613438" y="3909814"/>
              <a:ext cx="127024" cy="109475"/>
              <a:chOff x="6771481" y="2413164"/>
              <a:chExt cx="127024" cy="109475"/>
            </a:xfrm>
          </p:grpSpPr>
          <p:cxnSp>
            <p:nvCxnSpPr>
              <p:cNvPr id="92" name="Straight Connector 91">
                <a:extLst>
                  <a:ext uri="{FF2B5EF4-FFF2-40B4-BE49-F238E27FC236}">
                    <a16:creationId xmlns:a16="http://schemas.microsoft.com/office/drawing/2014/main" id="{D2C76EAC-B35D-E6B4-92C7-11D1D21A19E5}"/>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2FB70DBB-3092-C77B-9075-02D623B0420F}"/>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1AE0E9B1-6195-9417-164D-2F6D38CA75CD}"/>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5E82EF13-6A51-B272-6F8D-5AD7F9227FC3}"/>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96" name="Straight Connector 95">
              <a:extLst>
                <a:ext uri="{FF2B5EF4-FFF2-40B4-BE49-F238E27FC236}">
                  <a16:creationId xmlns:a16="http://schemas.microsoft.com/office/drawing/2014/main" id="{C2E915A5-1A30-4CAA-16F6-06344F211660}"/>
                </a:ext>
              </a:extLst>
            </p:cNvPr>
            <p:cNvCxnSpPr>
              <a:cxnSpLocks/>
            </p:cNvCxnSpPr>
            <p:nvPr/>
          </p:nvCxnSpPr>
          <p:spPr>
            <a:xfrm rot="16200000" flipH="1">
              <a:off x="7625852"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7" name="Group 106">
              <a:extLst>
                <a:ext uri="{FF2B5EF4-FFF2-40B4-BE49-F238E27FC236}">
                  <a16:creationId xmlns:a16="http://schemas.microsoft.com/office/drawing/2014/main" id="{B1C0CDA1-1214-EA84-2D05-E0556AF8C7D6}"/>
                </a:ext>
              </a:extLst>
            </p:cNvPr>
            <p:cNvGrpSpPr>
              <a:grpSpLocks noChangeAspect="1"/>
            </p:cNvGrpSpPr>
            <p:nvPr/>
          </p:nvGrpSpPr>
          <p:grpSpPr>
            <a:xfrm>
              <a:off x="7463402" y="3760755"/>
              <a:ext cx="211835" cy="100584"/>
              <a:chOff x="4799446" y="1748790"/>
              <a:chExt cx="509111" cy="262782"/>
            </a:xfrm>
          </p:grpSpPr>
          <p:grpSp>
            <p:nvGrpSpPr>
              <p:cNvPr id="108" name="Group 107">
                <a:extLst>
                  <a:ext uri="{FF2B5EF4-FFF2-40B4-BE49-F238E27FC236}">
                    <a16:creationId xmlns:a16="http://schemas.microsoft.com/office/drawing/2014/main" id="{8CD53C1A-C65F-0D26-5B23-ADB9812F9657}"/>
                  </a:ext>
                </a:extLst>
              </p:cNvPr>
              <p:cNvGrpSpPr/>
              <p:nvPr/>
            </p:nvGrpSpPr>
            <p:grpSpPr>
              <a:xfrm rot="16200000">
                <a:off x="4761024" y="1787212"/>
                <a:ext cx="262771" cy="185927"/>
                <a:chOff x="6394314" y="3265933"/>
                <a:chExt cx="262771" cy="185927"/>
              </a:xfrm>
            </p:grpSpPr>
            <p:sp>
              <p:nvSpPr>
                <p:cNvPr id="114" name="Flowchart: Connector 113">
                  <a:extLst>
                    <a:ext uri="{FF2B5EF4-FFF2-40B4-BE49-F238E27FC236}">
                      <a16:creationId xmlns:a16="http://schemas.microsoft.com/office/drawing/2014/main" id="{4E678F8D-EFC2-5085-4E18-B205D555411C}"/>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a:extLst>
                    <a:ext uri="{FF2B5EF4-FFF2-40B4-BE49-F238E27FC236}">
                      <a16:creationId xmlns:a16="http://schemas.microsoft.com/office/drawing/2014/main" id="{12331CB2-AC9C-8A5D-EBC8-976ABBCD8CA5}"/>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75838D7D-8EC8-7C4C-528D-C40FF8D184C3}"/>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a:extLst>
                  <a:ext uri="{FF2B5EF4-FFF2-40B4-BE49-F238E27FC236}">
                    <a16:creationId xmlns:a16="http://schemas.microsoft.com/office/drawing/2014/main" id="{B9AD2E70-2458-F85B-B54C-863B6C745B7A}"/>
                  </a:ext>
                </a:extLst>
              </p:cNvPr>
              <p:cNvGrpSpPr/>
              <p:nvPr/>
            </p:nvGrpSpPr>
            <p:grpSpPr>
              <a:xfrm rot="5400000">
                <a:off x="5084208" y="1787223"/>
                <a:ext cx="262771" cy="185927"/>
                <a:chOff x="6394314" y="3265933"/>
                <a:chExt cx="262771" cy="185927"/>
              </a:xfrm>
            </p:grpSpPr>
            <p:sp>
              <p:nvSpPr>
                <p:cNvPr id="111" name="Flowchart: Connector 110">
                  <a:extLst>
                    <a:ext uri="{FF2B5EF4-FFF2-40B4-BE49-F238E27FC236}">
                      <a16:creationId xmlns:a16="http://schemas.microsoft.com/office/drawing/2014/main" id="{C4442CAB-86E9-6B2E-92FC-20F11F2E1F19}"/>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a:extLst>
                    <a:ext uri="{FF2B5EF4-FFF2-40B4-BE49-F238E27FC236}">
                      <a16:creationId xmlns:a16="http://schemas.microsoft.com/office/drawing/2014/main" id="{CA5FB8A1-4E75-CB1A-331D-B8A737E90545}"/>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226C11FD-DF4A-C9AF-28C2-993FBD882DE6}"/>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0" name="Straight Connector 109">
                <a:extLst>
                  <a:ext uri="{FF2B5EF4-FFF2-40B4-BE49-F238E27FC236}">
                    <a16:creationId xmlns:a16="http://schemas.microsoft.com/office/drawing/2014/main" id="{600AA349-2751-E13E-02FE-DE09EA5A64B0}"/>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130" name="Straight Connector 129">
              <a:extLst>
                <a:ext uri="{FF2B5EF4-FFF2-40B4-BE49-F238E27FC236}">
                  <a16:creationId xmlns:a16="http://schemas.microsoft.com/office/drawing/2014/main" id="{8F5EEEC8-AA23-32F7-D31F-C009AA05017D}"/>
                </a:ext>
              </a:extLst>
            </p:cNvPr>
            <p:cNvCxnSpPr>
              <a:cxnSpLocks/>
            </p:cNvCxnSpPr>
            <p:nvPr/>
          </p:nvCxnSpPr>
          <p:spPr>
            <a:xfrm>
              <a:off x="7412297"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90F89A1E-8D58-A697-9068-4B171B077AB6}"/>
                </a:ext>
              </a:extLst>
            </p:cNvPr>
            <p:cNvCxnSpPr>
              <a:cxnSpLocks/>
            </p:cNvCxnSpPr>
            <p:nvPr/>
          </p:nvCxnSpPr>
          <p:spPr>
            <a:xfrm>
              <a:off x="7680252"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5" name="Group 144">
            <a:extLst>
              <a:ext uri="{FF2B5EF4-FFF2-40B4-BE49-F238E27FC236}">
                <a16:creationId xmlns:a16="http://schemas.microsoft.com/office/drawing/2014/main" id="{078F1438-95F1-64A1-4371-101558062C47}"/>
              </a:ext>
            </a:extLst>
          </p:cNvPr>
          <p:cNvGrpSpPr/>
          <p:nvPr/>
        </p:nvGrpSpPr>
        <p:grpSpPr>
          <a:xfrm>
            <a:off x="7412297" y="1959281"/>
            <a:ext cx="325487" cy="600119"/>
            <a:chOff x="8936357" y="1184452"/>
            <a:chExt cx="325487" cy="600119"/>
          </a:xfrm>
        </p:grpSpPr>
        <p:grpSp>
          <p:nvGrpSpPr>
            <p:cNvPr id="146" name="Group 145">
              <a:extLst>
                <a:ext uri="{FF2B5EF4-FFF2-40B4-BE49-F238E27FC236}">
                  <a16:creationId xmlns:a16="http://schemas.microsoft.com/office/drawing/2014/main" id="{1E2FB879-679E-9369-E960-F4E4ED2E1517}"/>
                </a:ext>
              </a:extLst>
            </p:cNvPr>
            <p:cNvGrpSpPr/>
            <p:nvPr/>
          </p:nvGrpSpPr>
          <p:grpSpPr>
            <a:xfrm>
              <a:off x="8936357" y="1184452"/>
              <a:ext cx="323199" cy="454499"/>
              <a:chOff x="8936357" y="1184452"/>
              <a:chExt cx="323199" cy="454499"/>
            </a:xfrm>
          </p:grpSpPr>
          <p:sp>
            <p:nvSpPr>
              <p:cNvPr id="166" name="Rectangle 165">
                <a:extLst>
                  <a:ext uri="{FF2B5EF4-FFF2-40B4-BE49-F238E27FC236}">
                    <a16:creationId xmlns:a16="http://schemas.microsoft.com/office/drawing/2014/main" id="{4CF211A8-28DC-0352-1DE9-7A2708D8D02D}"/>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E039F411-C9D7-AA55-7BF5-197C1225686A}"/>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A4EC302A-755B-5010-988D-F29E54148086}"/>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7" name="Straight Arrow Connector 146">
              <a:extLst>
                <a:ext uri="{FF2B5EF4-FFF2-40B4-BE49-F238E27FC236}">
                  <a16:creationId xmlns:a16="http://schemas.microsoft.com/office/drawing/2014/main" id="{8C8895EE-50B8-0ECD-7D1C-2A9BB84F4C46}"/>
                </a:ext>
              </a:extLst>
            </p:cNvPr>
            <p:cNvCxnSpPr>
              <a:cxnSpLocks/>
            </p:cNvCxnSpPr>
            <p:nvPr/>
          </p:nvCxnSpPr>
          <p:spPr>
            <a:xfrm>
              <a:off x="8939516" y="1434837"/>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51D7E5F8-8575-2AFD-E488-DB0075FC79F0}"/>
                </a:ext>
              </a:extLst>
            </p:cNvPr>
            <p:cNvCxnSpPr>
              <a:cxnSpLocks/>
            </p:cNvCxnSpPr>
            <p:nvPr/>
          </p:nvCxnSpPr>
          <p:spPr>
            <a:xfrm rot="16200000" flipH="1">
              <a:off x="9149911" y="119319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9" name="Group 148">
              <a:extLst>
                <a:ext uri="{FF2B5EF4-FFF2-40B4-BE49-F238E27FC236}">
                  <a16:creationId xmlns:a16="http://schemas.microsoft.com/office/drawing/2014/main" id="{281EEB7F-3331-8E58-0B22-41097532FEDD}"/>
                </a:ext>
              </a:extLst>
            </p:cNvPr>
            <p:cNvGrpSpPr/>
            <p:nvPr/>
          </p:nvGrpSpPr>
          <p:grpSpPr>
            <a:xfrm rot="5400000">
              <a:off x="9143595" y="1666321"/>
              <a:ext cx="127024" cy="109475"/>
              <a:chOff x="6771481" y="2413164"/>
              <a:chExt cx="127024" cy="109475"/>
            </a:xfrm>
          </p:grpSpPr>
          <p:cxnSp>
            <p:nvCxnSpPr>
              <p:cNvPr id="162" name="Straight Connector 161">
                <a:extLst>
                  <a:ext uri="{FF2B5EF4-FFF2-40B4-BE49-F238E27FC236}">
                    <a16:creationId xmlns:a16="http://schemas.microsoft.com/office/drawing/2014/main" id="{33510C80-21A0-C7A2-23C8-5C3A0BEE06BA}"/>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90D5001D-B505-4F7E-816E-1AEAC00C0589}"/>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BA97FCD3-AB31-A3B7-2C8D-F960A5739711}"/>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3831C724-EEF6-458C-6AD7-99EA2DE03611}"/>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150" name="Group 149">
              <a:extLst>
                <a:ext uri="{FF2B5EF4-FFF2-40B4-BE49-F238E27FC236}">
                  <a16:creationId xmlns:a16="http://schemas.microsoft.com/office/drawing/2014/main" id="{77195F8A-0554-F6A9-AA59-72294E97F775}"/>
                </a:ext>
              </a:extLst>
            </p:cNvPr>
            <p:cNvGrpSpPr>
              <a:grpSpLocks noChangeAspect="1"/>
            </p:cNvGrpSpPr>
            <p:nvPr/>
          </p:nvGrpSpPr>
          <p:grpSpPr>
            <a:xfrm>
              <a:off x="8987792" y="1520346"/>
              <a:ext cx="211835" cy="100584"/>
              <a:chOff x="4799448" y="1748790"/>
              <a:chExt cx="509111" cy="262784"/>
            </a:xfrm>
          </p:grpSpPr>
          <p:grpSp>
            <p:nvGrpSpPr>
              <p:cNvPr id="153" name="Group 152">
                <a:extLst>
                  <a:ext uri="{FF2B5EF4-FFF2-40B4-BE49-F238E27FC236}">
                    <a16:creationId xmlns:a16="http://schemas.microsoft.com/office/drawing/2014/main" id="{D8B411BC-9477-12FE-844A-0222686C3291}"/>
                  </a:ext>
                </a:extLst>
              </p:cNvPr>
              <p:cNvGrpSpPr/>
              <p:nvPr/>
            </p:nvGrpSpPr>
            <p:grpSpPr>
              <a:xfrm rot="16200000">
                <a:off x="4761026" y="1787212"/>
                <a:ext cx="262771" cy="185927"/>
                <a:chOff x="6394314" y="3265933"/>
                <a:chExt cx="262771" cy="185927"/>
              </a:xfrm>
            </p:grpSpPr>
            <p:sp>
              <p:nvSpPr>
                <p:cNvPr id="159" name="Flowchart: Connector 158">
                  <a:extLst>
                    <a:ext uri="{FF2B5EF4-FFF2-40B4-BE49-F238E27FC236}">
                      <a16:creationId xmlns:a16="http://schemas.microsoft.com/office/drawing/2014/main" id="{EF912ABF-DC52-1D32-6042-12F303BFEE41}"/>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2151AE4C-FFB5-D273-F319-AD3CEFED628B}"/>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D65EF356-8E9A-EC3E-FB23-23E2C7F2196A}"/>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4" name="Group 153">
                <a:extLst>
                  <a:ext uri="{FF2B5EF4-FFF2-40B4-BE49-F238E27FC236}">
                    <a16:creationId xmlns:a16="http://schemas.microsoft.com/office/drawing/2014/main" id="{6F792A74-EFD3-B31C-1ACB-3B33D5EEA7C3}"/>
                  </a:ext>
                </a:extLst>
              </p:cNvPr>
              <p:cNvGrpSpPr/>
              <p:nvPr/>
            </p:nvGrpSpPr>
            <p:grpSpPr>
              <a:xfrm rot="5400000">
                <a:off x="5084210" y="1787225"/>
                <a:ext cx="262771" cy="185927"/>
                <a:chOff x="6394314" y="3265933"/>
                <a:chExt cx="262771" cy="185927"/>
              </a:xfrm>
            </p:grpSpPr>
            <p:sp>
              <p:nvSpPr>
                <p:cNvPr id="156" name="Flowchart: Connector 155">
                  <a:extLst>
                    <a:ext uri="{FF2B5EF4-FFF2-40B4-BE49-F238E27FC236}">
                      <a16:creationId xmlns:a16="http://schemas.microsoft.com/office/drawing/2014/main" id="{84DD92FD-8078-1D24-8435-B90AC4712EC2}"/>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FD105A30-A4E2-D0F5-EB03-8F47E7975B41}"/>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95DECBA9-88AB-3671-7606-63265FD2BE2E}"/>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55" name="Straight Connector 154">
                <a:extLst>
                  <a:ext uri="{FF2B5EF4-FFF2-40B4-BE49-F238E27FC236}">
                    <a16:creationId xmlns:a16="http://schemas.microsoft.com/office/drawing/2014/main" id="{D1A81845-01A1-3BEA-E72C-77A8038C4460}"/>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151" name="Straight Connector 150">
              <a:extLst>
                <a:ext uri="{FF2B5EF4-FFF2-40B4-BE49-F238E27FC236}">
                  <a16:creationId xmlns:a16="http://schemas.microsoft.com/office/drawing/2014/main" id="{44499CF0-FD39-F18B-DF0E-9F4EBC22A34E}"/>
                </a:ext>
              </a:extLst>
            </p:cNvPr>
            <p:cNvCxnSpPr>
              <a:cxnSpLocks/>
            </p:cNvCxnSpPr>
            <p:nvPr/>
          </p:nvCxnSpPr>
          <p:spPr>
            <a:xfrm>
              <a:off x="8936357" y="157102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377A830B-79CB-A6E1-782F-7E8929447EFF}"/>
                </a:ext>
              </a:extLst>
            </p:cNvPr>
            <p:cNvCxnSpPr>
              <a:cxnSpLocks/>
            </p:cNvCxnSpPr>
            <p:nvPr/>
          </p:nvCxnSpPr>
          <p:spPr>
            <a:xfrm>
              <a:off x="9204312" y="1572928"/>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70" name="Straight Connector 169">
            <a:extLst>
              <a:ext uri="{FF2B5EF4-FFF2-40B4-BE49-F238E27FC236}">
                <a16:creationId xmlns:a16="http://schemas.microsoft.com/office/drawing/2014/main" id="{1D883CAF-FD2F-CDF2-0409-E6D5D6C56AFB}"/>
              </a:ext>
            </a:extLst>
          </p:cNvPr>
          <p:cNvCxnSpPr/>
          <p:nvPr/>
        </p:nvCxnSpPr>
        <p:spPr>
          <a:xfrm>
            <a:off x="6828312" y="4382517"/>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0F7897F9-3CAA-B09B-7190-CD89224C0BFA}"/>
              </a:ext>
            </a:extLst>
          </p:cNvPr>
          <p:cNvCxnSpPr/>
          <p:nvPr/>
        </p:nvCxnSpPr>
        <p:spPr>
          <a:xfrm flipH="1">
            <a:off x="6835424" y="4865250"/>
            <a:ext cx="25114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A132B16D-6C5D-2C85-22BC-E49AB12ADC50}"/>
              </a:ext>
            </a:extLst>
          </p:cNvPr>
          <p:cNvCxnSpPr/>
          <p:nvPr/>
        </p:nvCxnSpPr>
        <p:spPr>
          <a:xfrm flipV="1">
            <a:off x="8668452" y="4408556"/>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5DB035BC-3BD0-5C9C-9F58-CE44A10D914F}"/>
              </a:ext>
            </a:extLst>
          </p:cNvPr>
          <p:cNvCxnSpPr>
            <a:cxnSpLocks/>
          </p:cNvCxnSpPr>
          <p:nvPr/>
        </p:nvCxnSpPr>
        <p:spPr>
          <a:xfrm>
            <a:off x="6891825" y="4174267"/>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4" name="Straight Arrow Connector 173">
            <a:extLst>
              <a:ext uri="{FF2B5EF4-FFF2-40B4-BE49-F238E27FC236}">
                <a16:creationId xmlns:a16="http://schemas.microsoft.com/office/drawing/2014/main" id="{DEFC971F-B91F-D5D4-612A-5D3032A164B1}"/>
              </a:ext>
            </a:extLst>
          </p:cNvPr>
          <p:cNvCxnSpPr>
            <a:cxnSpLocks/>
          </p:cNvCxnSpPr>
          <p:nvPr/>
        </p:nvCxnSpPr>
        <p:spPr>
          <a:xfrm>
            <a:off x="8720625" y="4189614"/>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75" name="Group 174">
            <a:extLst>
              <a:ext uri="{FF2B5EF4-FFF2-40B4-BE49-F238E27FC236}">
                <a16:creationId xmlns:a16="http://schemas.microsoft.com/office/drawing/2014/main" id="{1DEF3B00-239D-1F16-DB25-032ECFCD9346}"/>
              </a:ext>
            </a:extLst>
          </p:cNvPr>
          <p:cNvGrpSpPr/>
          <p:nvPr/>
        </p:nvGrpSpPr>
        <p:grpSpPr>
          <a:xfrm>
            <a:off x="9110249" y="2993284"/>
            <a:ext cx="457200" cy="365760"/>
            <a:chOff x="11048943" y="2497845"/>
            <a:chExt cx="457200" cy="365760"/>
          </a:xfrm>
        </p:grpSpPr>
        <p:grpSp>
          <p:nvGrpSpPr>
            <p:cNvPr id="176" name="Group 175">
              <a:extLst>
                <a:ext uri="{FF2B5EF4-FFF2-40B4-BE49-F238E27FC236}">
                  <a16:creationId xmlns:a16="http://schemas.microsoft.com/office/drawing/2014/main" id="{822963D1-9991-3467-8043-C2648733C3CD}"/>
                </a:ext>
              </a:extLst>
            </p:cNvPr>
            <p:cNvGrpSpPr/>
            <p:nvPr/>
          </p:nvGrpSpPr>
          <p:grpSpPr>
            <a:xfrm rot="16200000">
              <a:off x="11212919" y="2570381"/>
              <a:ext cx="365123" cy="221325"/>
              <a:chOff x="4512365" y="2362842"/>
              <a:chExt cx="918156" cy="914400"/>
            </a:xfrm>
          </p:grpSpPr>
          <p:sp>
            <p:nvSpPr>
              <p:cNvPr id="181" name="Arc 180">
                <a:extLst>
                  <a:ext uri="{FF2B5EF4-FFF2-40B4-BE49-F238E27FC236}">
                    <a16:creationId xmlns:a16="http://schemas.microsoft.com/office/drawing/2014/main" id="{6E6744DE-EF74-5374-DD84-92F8C146AACB}"/>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 name="Arc 181">
                <a:extLst>
                  <a:ext uri="{FF2B5EF4-FFF2-40B4-BE49-F238E27FC236}">
                    <a16:creationId xmlns:a16="http://schemas.microsoft.com/office/drawing/2014/main" id="{AB9AFCA8-A51D-AC3A-BC2F-DD702ECE4B66}"/>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7" name="Group 176">
              <a:extLst>
                <a:ext uri="{FF2B5EF4-FFF2-40B4-BE49-F238E27FC236}">
                  <a16:creationId xmlns:a16="http://schemas.microsoft.com/office/drawing/2014/main" id="{2257062B-C3A2-C68C-E541-AF8BD2480371}"/>
                </a:ext>
              </a:extLst>
            </p:cNvPr>
            <p:cNvGrpSpPr/>
            <p:nvPr/>
          </p:nvGrpSpPr>
          <p:grpSpPr>
            <a:xfrm rot="5400000" flipH="1">
              <a:off x="10977044" y="2569744"/>
              <a:ext cx="365123" cy="221325"/>
              <a:chOff x="4512365" y="2362842"/>
              <a:chExt cx="918156" cy="914400"/>
            </a:xfrm>
          </p:grpSpPr>
          <p:sp>
            <p:nvSpPr>
              <p:cNvPr id="179" name="Arc 178">
                <a:extLst>
                  <a:ext uri="{FF2B5EF4-FFF2-40B4-BE49-F238E27FC236}">
                    <a16:creationId xmlns:a16="http://schemas.microsoft.com/office/drawing/2014/main" id="{72989EAC-ADD5-70AB-1B69-030DF133E242}"/>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 name="Arc 179">
                <a:extLst>
                  <a:ext uri="{FF2B5EF4-FFF2-40B4-BE49-F238E27FC236}">
                    <a16:creationId xmlns:a16="http://schemas.microsoft.com/office/drawing/2014/main" id="{9E95333A-DD87-D6D4-2E67-0A01190C0365}"/>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78" name="Straight Arrow Connector 177">
              <a:extLst>
                <a:ext uri="{FF2B5EF4-FFF2-40B4-BE49-F238E27FC236}">
                  <a16:creationId xmlns:a16="http://schemas.microsoft.com/office/drawing/2014/main" id="{2B139C62-F44A-D7AC-C421-0FF95586D7CB}"/>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83" name="Group 182">
            <a:extLst>
              <a:ext uri="{FF2B5EF4-FFF2-40B4-BE49-F238E27FC236}">
                <a16:creationId xmlns:a16="http://schemas.microsoft.com/office/drawing/2014/main" id="{53FAA051-0A4E-51A3-4F11-FC4AF3293CFB}"/>
              </a:ext>
            </a:extLst>
          </p:cNvPr>
          <p:cNvGrpSpPr/>
          <p:nvPr/>
        </p:nvGrpSpPr>
        <p:grpSpPr>
          <a:xfrm>
            <a:off x="6522566" y="4201289"/>
            <a:ext cx="182880" cy="109475"/>
            <a:chOff x="8046626" y="3423920"/>
            <a:chExt cx="182880" cy="109475"/>
          </a:xfrm>
        </p:grpSpPr>
        <p:grpSp>
          <p:nvGrpSpPr>
            <p:cNvPr id="184" name="Group 183">
              <a:extLst>
                <a:ext uri="{FF2B5EF4-FFF2-40B4-BE49-F238E27FC236}">
                  <a16:creationId xmlns:a16="http://schemas.microsoft.com/office/drawing/2014/main" id="{4AC6588D-F58B-D1CC-BEA4-79F433C09DB2}"/>
                </a:ext>
              </a:extLst>
            </p:cNvPr>
            <p:cNvGrpSpPr/>
            <p:nvPr/>
          </p:nvGrpSpPr>
          <p:grpSpPr>
            <a:xfrm>
              <a:off x="8100769" y="3423920"/>
              <a:ext cx="127024" cy="109475"/>
              <a:chOff x="7763639" y="2259074"/>
              <a:chExt cx="127024" cy="109475"/>
            </a:xfrm>
          </p:grpSpPr>
          <p:cxnSp>
            <p:nvCxnSpPr>
              <p:cNvPr id="186" name="Straight Connector 185">
                <a:extLst>
                  <a:ext uri="{FF2B5EF4-FFF2-40B4-BE49-F238E27FC236}">
                    <a16:creationId xmlns:a16="http://schemas.microsoft.com/office/drawing/2014/main" id="{981812E4-CE45-F18C-E9C9-D11DA9D4FBEC}"/>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ECE99693-4572-C236-031C-18F68B724930}"/>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1F74F405-30F3-30BA-ADD1-A5E58276F929}"/>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24AB10FC-B5C8-32E4-45A4-D87B4491473D}"/>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85" name="Straight Arrow Connector 184">
              <a:extLst>
                <a:ext uri="{FF2B5EF4-FFF2-40B4-BE49-F238E27FC236}">
                  <a16:creationId xmlns:a16="http://schemas.microsoft.com/office/drawing/2014/main" id="{0F03F89C-DD96-61A1-52EA-044B68F31537}"/>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90" name="Group 189">
            <a:extLst>
              <a:ext uri="{FF2B5EF4-FFF2-40B4-BE49-F238E27FC236}">
                <a16:creationId xmlns:a16="http://schemas.microsoft.com/office/drawing/2014/main" id="{2242F22F-0D6D-B849-85AD-322ABA0D84B7}"/>
              </a:ext>
            </a:extLst>
          </p:cNvPr>
          <p:cNvGrpSpPr/>
          <p:nvPr/>
        </p:nvGrpSpPr>
        <p:grpSpPr>
          <a:xfrm>
            <a:off x="8358917" y="4213010"/>
            <a:ext cx="182880" cy="109475"/>
            <a:chOff x="8046626" y="3423920"/>
            <a:chExt cx="182880" cy="109475"/>
          </a:xfrm>
        </p:grpSpPr>
        <p:grpSp>
          <p:nvGrpSpPr>
            <p:cNvPr id="191" name="Group 190">
              <a:extLst>
                <a:ext uri="{FF2B5EF4-FFF2-40B4-BE49-F238E27FC236}">
                  <a16:creationId xmlns:a16="http://schemas.microsoft.com/office/drawing/2014/main" id="{0B9D6FD5-E581-7A08-3BE2-E2E1063D1156}"/>
                </a:ext>
              </a:extLst>
            </p:cNvPr>
            <p:cNvGrpSpPr/>
            <p:nvPr/>
          </p:nvGrpSpPr>
          <p:grpSpPr>
            <a:xfrm>
              <a:off x="8100769" y="3423920"/>
              <a:ext cx="127024" cy="109475"/>
              <a:chOff x="7763639" y="2259074"/>
              <a:chExt cx="127024" cy="109475"/>
            </a:xfrm>
          </p:grpSpPr>
          <p:cxnSp>
            <p:nvCxnSpPr>
              <p:cNvPr id="193" name="Straight Connector 192">
                <a:extLst>
                  <a:ext uri="{FF2B5EF4-FFF2-40B4-BE49-F238E27FC236}">
                    <a16:creationId xmlns:a16="http://schemas.microsoft.com/office/drawing/2014/main" id="{C3499B13-FC08-4167-A2E8-C31611CACD0A}"/>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F0184FA1-A1FF-21D1-206F-FAE260476C51}"/>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D66C1595-D162-F588-7922-F6CCD1A0D9D7}"/>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E44AFF1F-7DD1-9315-46E0-7C17C5B68A1F}"/>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92" name="Straight Arrow Connector 191">
              <a:extLst>
                <a:ext uri="{FF2B5EF4-FFF2-40B4-BE49-F238E27FC236}">
                  <a16:creationId xmlns:a16="http://schemas.microsoft.com/office/drawing/2014/main" id="{AAF8878B-ECAF-B32B-41F4-259F5935944F}"/>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97" name="Group 196">
            <a:extLst>
              <a:ext uri="{FF2B5EF4-FFF2-40B4-BE49-F238E27FC236}">
                <a16:creationId xmlns:a16="http://schemas.microsoft.com/office/drawing/2014/main" id="{3A7BACAB-2518-547C-BFCF-17D2FEABA245}"/>
              </a:ext>
            </a:extLst>
          </p:cNvPr>
          <p:cNvGrpSpPr/>
          <p:nvPr/>
        </p:nvGrpSpPr>
        <p:grpSpPr>
          <a:xfrm>
            <a:off x="4556503" y="1158372"/>
            <a:ext cx="953914" cy="868787"/>
            <a:chOff x="6080563" y="590180"/>
            <a:chExt cx="953914" cy="868787"/>
          </a:xfrm>
        </p:grpSpPr>
        <p:grpSp>
          <p:nvGrpSpPr>
            <p:cNvPr id="198" name="Group 197">
              <a:extLst>
                <a:ext uri="{FF2B5EF4-FFF2-40B4-BE49-F238E27FC236}">
                  <a16:creationId xmlns:a16="http://schemas.microsoft.com/office/drawing/2014/main" id="{105C0798-39D4-63C8-6F29-262BA545F8EE}"/>
                </a:ext>
              </a:extLst>
            </p:cNvPr>
            <p:cNvGrpSpPr/>
            <p:nvPr/>
          </p:nvGrpSpPr>
          <p:grpSpPr>
            <a:xfrm>
              <a:off x="6172699" y="773167"/>
              <a:ext cx="731520" cy="685800"/>
              <a:chOff x="6172699" y="773167"/>
              <a:chExt cx="731520" cy="685800"/>
            </a:xfrm>
          </p:grpSpPr>
          <p:cxnSp>
            <p:nvCxnSpPr>
              <p:cNvPr id="212" name="Straight Connector 211">
                <a:extLst>
                  <a:ext uri="{FF2B5EF4-FFF2-40B4-BE49-F238E27FC236}">
                    <a16:creationId xmlns:a16="http://schemas.microsoft.com/office/drawing/2014/main" id="{3E22F073-36E6-120E-1698-49ED64F8065C}"/>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76D5A78C-3916-F392-3FFC-9E80BD8B58A9}"/>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73E127E8-399D-91DA-C6B2-BEB3354E2BE5}"/>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99" name="Group 198">
              <a:extLst>
                <a:ext uri="{FF2B5EF4-FFF2-40B4-BE49-F238E27FC236}">
                  <a16:creationId xmlns:a16="http://schemas.microsoft.com/office/drawing/2014/main" id="{17D23CF0-4E6D-76DB-3704-4878074E2071}"/>
                </a:ext>
              </a:extLst>
            </p:cNvPr>
            <p:cNvGrpSpPr/>
            <p:nvPr/>
          </p:nvGrpSpPr>
          <p:grpSpPr>
            <a:xfrm>
              <a:off x="6771706" y="818649"/>
              <a:ext cx="262771" cy="271119"/>
              <a:chOff x="6771706" y="818649"/>
              <a:chExt cx="262771" cy="271119"/>
            </a:xfrm>
          </p:grpSpPr>
          <p:grpSp>
            <p:nvGrpSpPr>
              <p:cNvPr id="203" name="Group 202">
                <a:extLst>
                  <a:ext uri="{FF2B5EF4-FFF2-40B4-BE49-F238E27FC236}">
                    <a16:creationId xmlns:a16="http://schemas.microsoft.com/office/drawing/2014/main" id="{CE0A2D42-FAC7-F402-33EA-D3E77EA14FA3}"/>
                  </a:ext>
                </a:extLst>
              </p:cNvPr>
              <p:cNvGrpSpPr/>
              <p:nvPr/>
            </p:nvGrpSpPr>
            <p:grpSpPr>
              <a:xfrm flipV="1">
                <a:off x="6771706" y="903841"/>
                <a:ext cx="262771" cy="185927"/>
                <a:chOff x="6394314" y="3265933"/>
                <a:chExt cx="262771" cy="185927"/>
              </a:xfrm>
            </p:grpSpPr>
            <p:sp>
              <p:nvSpPr>
                <p:cNvPr id="209" name="Flowchart: Connector 208">
                  <a:extLst>
                    <a:ext uri="{FF2B5EF4-FFF2-40B4-BE49-F238E27FC236}">
                      <a16:creationId xmlns:a16="http://schemas.microsoft.com/office/drawing/2014/main" id="{CED71BE3-FA42-0D4E-71C6-96D4A390A1F2}"/>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a:extLst>
                    <a:ext uri="{FF2B5EF4-FFF2-40B4-BE49-F238E27FC236}">
                      <a16:creationId xmlns:a16="http://schemas.microsoft.com/office/drawing/2014/main" id="{7B6DAD4C-5C28-A563-AF87-61E08ECF8E18}"/>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257455F5-0F93-ED1B-57B9-DD19AE4B3368}"/>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4" name="Group 203">
                <a:extLst>
                  <a:ext uri="{FF2B5EF4-FFF2-40B4-BE49-F238E27FC236}">
                    <a16:creationId xmlns:a16="http://schemas.microsoft.com/office/drawing/2014/main" id="{46EC82D4-38A5-6FCD-85E8-102517348D7E}"/>
                  </a:ext>
                </a:extLst>
              </p:cNvPr>
              <p:cNvGrpSpPr/>
              <p:nvPr/>
            </p:nvGrpSpPr>
            <p:grpSpPr>
              <a:xfrm>
                <a:off x="6835130" y="818649"/>
                <a:ext cx="137160" cy="91682"/>
                <a:chOff x="6835130" y="818649"/>
                <a:chExt cx="137160" cy="91682"/>
              </a:xfrm>
            </p:grpSpPr>
            <p:grpSp>
              <p:nvGrpSpPr>
                <p:cNvPr id="205" name="Group 204">
                  <a:extLst>
                    <a:ext uri="{FF2B5EF4-FFF2-40B4-BE49-F238E27FC236}">
                      <a16:creationId xmlns:a16="http://schemas.microsoft.com/office/drawing/2014/main" id="{1A1F8BBB-B772-34B8-4600-E30451D65537}"/>
                    </a:ext>
                  </a:extLst>
                </p:cNvPr>
                <p:cNvGrpSpPr/>
                <p:nvPr/>
              </p:nvGrpSpPr>
              <p:grpSpPr>
                <a:xfrm flipV="1">
                  <a:off x="6862666" y="818649"/>
                  <a:ext cx="83820" cy="91682"/>
                  <a:chOff x="7245055" y="2460285"/>
                  <a:chExt cx="83820" cy="91682"/>
                </a:xfrm>
              </p:grpSpPr>
              <p:cxnSp>
                <p:nvCxnSpPr>
                  <p:cNvPr id="207" name="Straight Connector 206">
                    <a:extLst>
                      <a:ext uri="{FF2B5EF4-FFF2-40B4-BE49-F238E27FC236}">
                        <a16:creationId xmlns:a16="http://schemas.microsoft.com/office/drawing/2014/main" id="{47C33C47-485B-2A91-E364-DFA3EB95178A}"/>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9B2CC9F4-B4A9-1156-222D-923AE80686BB}"/>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06" name="Straight Connector 205">
                  <a:extLst>
                    <a:ext uri="{FF2B5EF4-FFF2-40B4-BE49-F238E27FC236}">
                      <a16:creationId xmlns:a16="http://schemas.microsoft.com/office/drawing/2014/main" id="{AA4B8C30-D141-07D0-C9D4-2E84F627D4A6}"/>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00" name="Group 199">
              <a:extLst>
                <a:ext uri="{FF2B5EF4-FFF2-40B4-BE49-F238E27FC236}">
                  <a16:creationId xmlns:a16="http://schemas.microsoft.com/office/drawing/2014/main" id="{6DD7DDE2-A506-2C0B-CCBD-844011B5626D}"/>
                </a:ext>
              </a:extLst>
            </p:cNvPr>
            <p:cNvGrpSpPr/>
            <p:nvPr/>
          </p:nvGrpSpPr>
          <p:grpSpPr>
            <a:xfrm>
              <a:off x="6080563" y="590180"/>
              <a:ext cx="182880" cy="182880"/>
              <a:chOff x="6080563" y="590180"/>
              <a:chExt cx="182880" cy="182880"/>
            </a:xfrm>
          </p:grpSpPr>
          <p:sp>
            <p:nvSpPr>
              <p:cNvPr id="201" name="Oval 200">
                <a:extLst>
                  <a:ext uri="{FF2B5EF4-FFF2-40B4-BE49-F238E27FC236}">
                    <a16:creationId xmlns:a16="http://schemas.microsoft.com/office/drawing/2014/main" id="{CF01C1A1-3C97-3D74-D9B8-0937AA7BC2B6}"/>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Arrow Connector 201">
                <a:extLst>
                  <a:ext uri="{FF2B5EF4-FFF2-40B4-BE49-F238E27FC236}">
                    <a16:creationId xmlns:a16="http://schemas.microsoft.com/office/drawing/2014/main" id="{FF079FAB-8528-B3D1-05AA-32A5D675AC28}"/>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216" name="Straight Connector 215">
            <a:extLst>
              <a:ext uri="{FF2B5EF4-FFF2-40B4-BE49-F238E27FC236}">
                <a16:creationId xmlns:a16="http://schemas.microsoft.com/office/drawing/2014/main" id="{C23B22D5-B734-C183-A3D5-405390A6191E}"/>
              </a:ext>
            </a:extLst>
          </p:cNvPr>
          <p:cNvCxnSpPr/>
          <p:nvPr/>
        </p:nvCxnSpPr>
        <p:spPr>
          <a:xfrm>
            <a:off x="8656097" y="2271589"/>
            <a:ext cx="0" cy="15544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0ACD2A0-A53A-FAE2-6C96-26913C8F73AC}"/>
              </a:ext>
            </a:extLst>
          </p:cNvPr>
          <p:cNvCxnSpPr/>
          <p:nvPr/>
        </p:nvCxnSpPr>
        <p:spPr>
          <a:xfrm>
            <a:off x="4999321" y="973228"/>
            <a:ext cx="457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DB459D-8FD5-76FD-E0F9-2A54B54506C3}"/>
              </a:ext>
            </a:extLst>
          </p:cNvPr>
          <p:cNvCxnSpPr>
            <a:cxnSpLocks/>
          </p:cNvCxnSpPr>
          <p:nvPr/>
        </p:nvCxnSpPr>
        <p:spPr>
          <a:xfrm flipH="1">
            <a:off x="5007252" y="3795553"/>
            <a:ext cx="289" cy="238605"/>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6C66CE6A-303C-8D32-5EAB-E7117A79D315}"/>
              </a:ext>
            </a:extLst>
          </p:cNvPr>
          <p:cNvGrpSpPr/>
          <p:nvPr/>
        </p:nvGrpSpPr>
        <p:grpSpPr>
          <a:xfrm>
            <a:off x="6030986" y="3724786"/>
            <a:ext cx="228600" cy="228600"/>
            <a:chOff x="8006715" y="2790825"/>
            <a:chExt cx="118872" cy="118872"/>
          </a:xfrm>
        </p:grpSpPr>
        <p:sp>
          <p:nvSpPr>
            <p:cNvPr id="27" name="Arc 26">
              <a:extLst>
                <a:ext uri="{FF2B5EF4-FFF2-40B4-BE49-F238E27FC236}">
                  <a16:creationId xmlns:a16="http://schemas.microsoft.com/office/drawing/2014/main" id="{2EB52B1E-D0D3-5C9D-4D79-675A9CB29583}"/>
                </a:ext>
              </a:extLst>
            </p:cNvPr>
            <p:cNvSpPr/>
            <p:nvPr/>
          </p:nvSpPr>
          <p:spPr>
            <a:xfrm flipH="1">
              <a:off x="8006715" y="2790825"/>
              <a:ext cx="118872" cy="118872"/>
            </a:xfrm>
            <a:prstGeom prst="arc">
              <a:avLst/>
            </a:prstGeom>
            <a:ln w="571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AD536AA9-E93E-E62D-9C8C-B73AEFAE505F}"/>
                </a:ext>
              </a:extLst>
            </p:cNvPr>
            <p:cNvSpPr/>
            <p:nvPr/>
          </p:nvSpPr>
          <p:spPr>
            <a:xfrm>
              <a:off x="8006715" y="2790825"/>
              <a:ext cx="118872" cy="118872"/>
            </a:xfrm>
            <a:prstGeom prst="arc">
              <a:avLst/>
            </a:prstGeom>
            <a:ln w="571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653115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B820E-5F48-E0E8-4AF1-A2CBC78E7F5F}"/>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5E856260-FF02-3395-A281-577B42F56E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605D48-9225-9466-0F44-F095A9C0CFD4}"/>
              </a:ext>
            </a:extLst>
          </p:cNvPr>
          <p:cNvSpPr>
            <a:spLocks noGrp="1"/>
          </p:cNvSpPr>
          <p:nvPr>
            <p:ph type="sldNum" sz="quarter" idx="12"/>
          </p:nvPr>
        </p:nvSpPr>
        <p:spPr/>
        <p:txBody>
          <a:bodyPr/>
          <a:lstStyle/>
          <a:p>
            <a:fld id="{A5AEF524-62EC-C340-82A1-9F47B6C43E55}" type="slidenum">
              <a:rPr lang="en-US" smtClean="0"/>
              <a:t>17</a:t>
            </a:fld>
            <a:endParaRPr lang="en-US"/>
          </a:p>
        </p:txBody>
      </p:sp>
      <p:sp>
        <p:nvSpPr>
          <p:cNvPr id="6" name="Text Placeholder 5">
            <a:extLst>
              <a:ext uri="{FF2B5EF4-FFF2-40B4-BE49-F238E27FC236}">
                <a16:creationId xmlns:a16="http://schemas.microsoft.com/office/drawing/2014/main" id="{5C66CCC2-26F3-B003-6186-5C085F6CBC5C}"/>
              </a:ext>
            </a:extLst>
          </p:cNvPr>
          <p:cNvSpPr>
            <a:spLocks noGrp="1"/>
          </p:cNvSpPr>
          <p:nvPr>
            <p:ph type="body" sz="quarter" idx="21"/>
          </p:nvPr>
        </p:nvSpPr>
        <p:spPr/>
        <p:txBody>
          <a:bodyPr/>
          <a:lstStyle/>
          <a:p>
            <a:r>
              <a:rPr lang="en-US"/>
              <a:t>Trace Flowers</a:t>
            </a:r>
          </a:p>
        </p:txBody>
      </p:sp>
      <p:cxnSp>
        <p:nvCxnSpPr>
          <p:cNvPr id="243" name="Straight Connector 242">
            <a:extLst>
              <a:ext uri="{FF2B5EF4-FFF2-40B4-BE49-F238E27FC236}">
                <a16:creationId xmlns:a16="http://schemas.microsoft.com/office/drawing/2014/main" id="{6FA7C04F-49C3-F7BA-A3A0-6336AD1A86D9}"/>
              </a:ext>
            </a:extLst>
          </p:cNvPr>
          <p:cNvCxnSpPr>
            <a:stCxn id="9" idx="6"/>
          </p:cNvCxnSpPr>
          <p:nvPr/>
        </p:nvCxnSpPr>
        <p:spPr>
          <a:xfrm>
            <a:off x="5919545" y="979704"/>
            <a:ext cx="229791" cy="64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EDAC2D4C-3DF1-3E56-B875-C21B95F9C712}"/>
              </a:ext>
            </a:extLst>
          </p:cNvPr>
          <p:cNvCxnSpPr/>
          <p:nvPr/>
        </p:nvCxnSpPr>
        <p:spPr>
          <a:xfrm>
            <a:off x="6149336" y="979704"/>
            <a:ext cx="0" cy="1368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E057C9AC-703E-6154-145B-068CCDE59A32}"/>
              </a:ext>
            </a:extLst>
          </p:cNvPr>
          <p:cNvCxnSpPr>
            <a:endCxn id="166" idx="2"/>
          </p:cNvCxnSpPr>
          <p:nvPr/>
        </p:nvCxnSpPr>
        <p:spPr>
          <a:xfrm flipV="1">
            <a:off x="6149336" y="2344630"/>
            <a:ext cx="1314396" cy="34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1C86814D-9D2D-7941-F843-3E150C5EBE92}"/>
              </a:ext>
            </a:extLst>
          </p:cNvPr>
          <p:cNvCxnSpPr>
            <a:stCxn id="166" idx="0"/>
          </p:cNvCxnSpPr>
          <p:nvPr/>
        </p:nvCxnSpPr>
        <p:spPr>
          <a:xfrm>
            <a:off x="7732337" y="2345200"/>
            <a:ext cx="923760" cy="2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81DFFA4C-EFBA-17AD-F8A2-7FF911A529A5}"/>
              </a:ext>
            </a:extLst>
          </p:cNvPr>
          <p:cNvCxnSpPr>
            <a:endCxn id="75" idx="1"/>
          </p:cNvCxnSpPr>
          <p:nvPr/>
        </p:nvCxnSpPr>
        <p:spPr>
          <a:xfrm flipV="1">
            <a:off x="8656097" y="1367549"/>
            <a:ext cx="0" cy="990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E0C26729-2DB2-B0D0-ADA6-09F8578DCDB7}"/>
              </a:ext>
            </a:extLst>
          </p:cNvPr>
          <p:cNvCxnSpPr>
            <a:endCxn id="30" idx="1"/>
          </p:cNvCxnSpPr>
          <p:nvPr/>
        </p:nvCxnSpPr>
        <p:spPr>
          <a:xfrm flipV="1">
            <a:off x="4092709" y="966130"/>
            <a:ext cx="1397327" cy="135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2E6DA8CD-E4C1-5D9B-CB92-2AEB5C925333}"/>
              </a:ext>
            </a:extLst>
          </p:cNvPr>
          <p:cNvCxnSpPr>
            <a:stCxn id="39" idx="0"/>
          </p:cNvCxnSpPr>
          <p:nvPr/>
        </p:nvCxnSpPr>
        <p:spPr>
          <a:xfrm flipH="1" flipV="1">
            <a:off x="4092709" y="979704"/>
            <a:ext cx="2124" cy="13742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D074154-EA11-D6FF-C149-F43F4B39CF5C}"/>
              </a:ext>
            </a:extLst>
          </p:cNvPr>
          <p:cNvCxnSpPr>
            <a:endCxn id="39" idx="4"/>
          </p:cNvCxnSpPr>
          <p:nvPr/>
        </p:nvCxnSpPr>
        <p:spPr>
          <a:xfrm flipV="1">
            <a:off x="4092709" y="2491133"/>
            <a:ext cx="2124" cy="36732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E791CB4-8FEB-D54C-7524-5150D7519F23}"/>
              </a:ext>
            </a:extLst>
          </p:cNvPr>
          <p:cNvCxnSpPr>
            <a:cxnSpLocks/>
          </p:cNvCxnSpPr>
          <p:nvPr/>
        </p:nvCxnSpPr>
        <p:spPr>
          <a:xfrm>
            <a:off x="4092709" y="2545209"/>
            <a:ext cx="0" cy="3621024"/>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E1E311C9-D55E-46B5-58A7-6BD67AAD6BF1}"/>
              </a:ext>
            </a:extLst>
          </p:cNvPr>
          <p:cNvCxnSpPr>
            <a:cxnSpLocks/>
          </p:cNvCxnSpPr>
          <p:nvPr/>
        </p:nvCxnSpPr>
        <p:spPr>
          <a:xfrm flipV="1">
            <a:off x="8198898" y="1549457"/>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0B63E46-4878-DD65-B738-CE96EEFE7C8A}"/>
              </a:ext>
            </a:extLst>
          </p:cNvPr>
          <p:cNvCxnSpPr>
            <a:cxnSpLocks/>
          </p:cNvCxnSpPr>
          <p:nvPr/>
        </p:nvCxnSpPr>
        <p:spPr>
          <a:xfrm>
            <a:off x="5007456" y="986113"/>
            <a:ext cx="0" cy="20503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FC26166-DCC4-42CD-422D-1803F06CF39F}"/>
              </a:ext>
            </a:extLst>
          </p:cNvPr>
          <p:cNvCxnSpPr>
            <a:cxnSpLocks/>
          </p:cNvCxnSpPr>
          <p:nvPr/>
        </p:nvCxnSpPr>
        <p:spPr>
          <a:xfrm flipH="1">
            <a:off x="6148145" y="2374900"/>
            <a:ext cx="1191" cy="6622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633ED378-9E69-EB3E-9FB6-5D01F6FEBD7A}"/>
              </a:ext>
            </a:extLst>
          </p:cNvPr>
          <p:cNvCxnSpPr>
            <a:cxnSpLocks/>
          </p:cNvCxnSpPr>
          <p:nvPr/>
        </p:nvCxnSpPr>
        <p:spPr>
          <a:xfrm>
            <a:off x="8656097" y="2374900"/>
            <a:ext cx="0" cy="181471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291F3E31-7B24-8753-6C78-5D07A13B3E60}"/>
              </a:ext>
            </a:extLst>
          </p:cNvPr>
          <p:cNvCxnSpPr>
            <a:cxnSpLocks/>
          </p:cNvCxnSpPr>
          <p:nvPr/>
        </p:nvCxnSpPr>
        <p:spPr>
          <a:xfrm>
            <a:off x="8681059" y="2351304"/>
            <a:ext cx="6608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E4EA90B-3252-40E1-ACDB-1F599043132A}"/>
              </a:ext>
            </a:extLst>
          </p:cNvPr>
          <p:cNvCxnSpPr>
            <a:cxnSpLocks/>
            <a:endCxn id="39" idx="0"/>
          </p:cNvCxnSpPr>
          <p:nvPr/>
        </p:nvCxnSpPr>
        <p:spPr>
          <a:xfrm>
            <a:off x="4094555" y="955889"/>
            <a:ext cx="278" cy="1398084"/>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85EB972-1FD5-BDC7-2CDD-CDF754E3B423}"/>
              </a:ext>
            </a:extLst>
          </p:cNvPr>
          <p:cNvCxnSpPr>
            <a:cxnSpLocks/>
          </p:cNvCxnSpPr>
          <p:nvPr/>
        </p:nvCxnSpPr>
        <p:spPr>
          <a:xfrm flipV="1">
            <a:off x="4092709" y="979704"/>
            <a:ext cx="1369636" cy="6409"/>
          </a:xfrm>
          <a:prstGeom prst="line">
            <a:avLst/>
          </a:prstGeom>
          <a:ln w="5715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78BFA60-71B8-2C0F-A7E4-885E0FE0F3AB}"/>
              </a:ext>
            </a:extLst>
          </p:cNvPr>
          <p:cNvCxnSpPr>
            <a:cxnSpLocks/>
          </p:cNvCxnSpPr>
          <p:nvPr/>
        </p:nvCxnSpPr>
        <p:spPr>
          <a:xfrm>
            <a:off x="5913195" y="979704"/>
            <a:ext cx="257175"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36FC3A-1A5F-2B41-93D3-1C84D93DDADD}"/>
              </a:ext>
            </a:extLst>
          </p:cNvPr>
          <p:cNvCxnSpPr>
            <a:cxnSpLocks/>
          </p:cNvCxnSpPr>
          <p:nvPr/>
        </p:nvCxnSpPr>
        <p:spPr>
          <a:xfrm>
            <a:off x="6148145" y="960655"/>
            <a:ext cx="1191" cy="1414245"/>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CB554CD-94EE-E937-E553-87DF34A55E89}"/>
              </a:ext>
            </a:extLst>
          </p:cNvPr>
          <p:cNvCxnSpPr/>
          <p:nvPr/>
        </p:nvCxnSpPr>
        <p:spPr>
          <a:xfrm>
            <a:off x="6142512" y="2348764"/>
            <a:ext cx="13716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22B83884-AE14-8F21-7519-FC0E051DED0F}"/>
              </a:ext>
            </a:extLst>
          </p:cNvPr>
          <p:cNvGrpSpPr/>
          <p:nvPr/>
        </p:nvGrpSpPr>
        <p:grpSpPr>
          <a:xfrm>
            <a:off x="5758037" y="3035850"/>
            <a:ext cx="454499" cy="321294"/>
            <a:chOff x="7288921" y="2258481"/>
            <a:chExt cx="454499" cy="321294"/>
          </a:xfrm>
        </p:grpSpPr>
        <p:sp>
          <p:nvSpPr>
            <p:cNvPr id="15" name="Rectangle 14">
              <a:extLst>
                <a:ext uri="{FF2B5EF4-FFF2-40B4-BE49-F238E27FC236}">
                  <a16:creationId xmlns:a16="http://schemas.microsoft.com/office/drawing/2014/main" id="{5984AA1A-2B2B-31CF-6BC6-9960AC612A50}"/>
                </a:ext>
              </a:extLst>
            </p:cNvPr>
            <p:cNvSpPr/>
            <p:nvPr/>
          </p:nvSpPr>
          <p:spPr>
            <a:xfrm>
              <a:off x="7606260"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CE5149-2D93-C162-C132-3AF805BFE0AB}"/>
                </a:ext>
              </a:extLst>
            </p:cNvPr>
            <p:cNvSpPr/>
            <p:nvPr/>
          </p:nvSpPr>
          <p:spPr>
            <a:xfrm>
              <a:off x="7470726" y="2258481"/>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EBB7458-E6C1-1626-CE9F-806D624DBE18}"/>
                </a:ext>
              </a:extLst>
            </p:cNvPr>
            <p:cNvSpPr/>
            <p:nvPr/>
          </p:nvSpPr>
          <p:spPr>
            <a:xfrm>
              <a:off x="7288921" y="2259734"/>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DB39B270-8E67-C8D5-609C-3CC899F6C9FE}"/>
              </a:ext>
            </a:extLst>
          </p:cNvPr>
          <p:cNvGrpSpPr/>
          <p:nvPr/>
        </p:nvGrpSpPr>
        <p:grpSpPr>
          <a:xfrm>
            <a:off x="4619632" y="3036452"/>
            <a:ext cx="456404" cy="320692"/>
            <a:chOff x="6143692" y="2259083"/>
            <a:chExt cx="456404" cy="320692"/>
          </a:xfrm>
        </p:grpSpPr>
        <p:sp>
          <p:nvSpPr>
            <p:cNvPr id="20" name="Rectangle 19">
              <a:extLst>
                <a:ext uri="{FF2B5EF4-FFF2-40B4-BE49-F238E27FC236}">
                  <a16:creationId xmlns:a16="http://schemas.microsoft.com/office/drawing/2014/main" id="{EB3C56D4-DC8C-72E7-2BD5-E357353412EE}"/>
                </a:ext>
              </a:extLst>
            </p:cNvPr>
            <p:cNvSpPr/>
            <p:nvPr/>
          </p:nvSpPr>
          <p:spPr>
            <a:xfrm>
              <a:off x="6462936" y="2259084"/>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8DF74E2-5ACC-7148-C83D-E277C9BB43C6}"/>
                </a:ext>
              </a:extLst>
            </p:cNvPr>
            <p:cNvSpPr/>
            <p:nvPr/>
          </p:nvSpPr>
          <p:spPr>
            <a:xfrm>
              <a:off x="6327402"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117475A-BAC8-ECC2-204E-78E98EAA2EE0}"/>
                </a:ext>
              </a:extLst>
            </p:cNvPr>
            <p:cNvSpPr/>
            <p:nvPr/>
          </p:nvSpPr>
          <p:spPr>
            <a:xfrm>
              <a:off x="6143692" y="2259083"/>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a:extLst>
              <a:ext uri="{FF2B5EF4-FFF2-40B4-BE49-F238E27FC236}">
                <a16:creationId xmlns:a16="http://schemas.microsoft.com/office/drawing/2014/main" id="{56A4227F-192F-EC1D-9A5C-A9E4999F4745}"/>
              </a:ext>
            </a:extLst>
          </p:cNvPr>
          <p:cNvCxnSpPr>
            <a:cxnSpLocks/>
          </p:cNvCxnSpPr>
          <p:nvPr/>
        </p:nvCxnSpPr>
        <p:spPr>
          <a:xfrm>
            <a:off x="5008123" y="3356493"/>
            <a:ext cx="1415"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925FBCA-BAEE-71D8-B561-050AD8F528EC}"/>
              </a:ext>
            </a:extLst>
          </p:cNvPr>
          <p:cNvCxnSpPr>
            <a:cxnSpLocks/>
          </p:cNvCxnSpPr>
          <p:nvPr/>
        </p:nvCxnSpPr>
        <p:spPr>
          <a:xfrm flipH="1">
            <a:off x="6145526" y="3357143"/>
            <a:ext cx="0" cy="28072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5E2ECE7-3E65-CA18-9D01-6EDFC39F5593}"/>
              </a:ext>
            </a:extLst>
          </p:cNvPr>
          <p:cNvCxnSpPr>
            <a:cxnSpLocks/>
          </p:cNvCxnSpPr>
          <p:nvPr/>
        </p:nvCxnSpPr>
        <p:spPr>
          <a:xfrm>
            <a:off x="5014399" y="3808507"/>
            <a:ext cx="10117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7D342CF3-46CC-51AD-E18A-15C11511D73F}"/>
              </a:ext>
            </a:extLst>
          </p:cNvPr>
          <p:cNvGrpSpPr/>
          <p:nvPr/>
        </p:nvGrpSpPr>
        <p:grpSpPr>
          <a:xfrm>
            <a:off x="6030986" y="3703450"/>
            <a:ext cx="228600" cy="228600"/>
            <a:chOff x="8006715" y="2790825"/>
            <a:chExt cx="118872" cy="118872"/>
          </a:xfrm>
        </p:grpSpPr>
        <p:sp>
          <p:nvSpPr>
            <p:cNvPr id="27" name="Arc 26">
              <a:extLst>
                <a:ext uri="{FF2B5EF4-FFF2-40B4-BE49-F238E27FC236}">
                  <a16:creationId xmlns:a16="http://schemas.microsoft.com/office/drawing/2014/main" id="{59C7CE61-2C1C-6480-B637-4EDD32714D41}"/>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E1ECDDA7-A36D-1F27-381C-F4DA090A869A}"/>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9" name="Straight Connector 28">
            <a:extLst>
              <a:ext uri="{FF2B5EF4-FFF2-40B4-BE49-F238E27FC236}">
                <a16:creationId xmlns:a16="http://schemas.microsoft.com/office/drawing/2014/main" id="{EB5B17CE-8CFA-BD04-2D45-41F71EFA1DF5}"/>
              </a:ext>
            </a:extLst>
          </p:cNvPr>
          <p:cNvCxnSpPr>
            <a:cxnSpLocks/>
          </p:cNvCxnSpPr>
          <p:nvPr/>
        </p:nvCxnSpPr>
        <p:spPr>
          <a:xfrm flipH="1">
            <a:off x="5007252" y="3804697"/>
            <a:ext cx="289" cy="23860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44" name="Group 243">
            <a:extLst>
              <a:ext uri="{FF2B5EF4-FFF2-40B4-BE49-F238E27FC236}">
                <a16:creationId xmlns:a16="http://schemas.microsoft.com/office/drawing/2014/main" id="{09511263-E997-44A3-6011-5098B299F6FA}"/>
              </a:ext>
            </a:extLst>
          </p:cNvPr>
          <p:cNvGrpSpPr/>
          <p:nvPr/>
        </p:nvGrpSpPr>
        <p:grpSpPr>
          <a:xfrm>
            <a:off x="5462345" y="751104"/>
            <a:ext cx="457200" cy="457200"/>
            <a:chOff x="5462345" y="751104"/>
            <a:chExt cx="457200" cy="457200"/>
          </a:xfrm>
        </p:grpSpPr>
        <p:sp>
          <p:nvSpPr>
            <p:cNvPr id="9" name="Oval 8">
              <a:extLst>
                <a:ext uri="{FF2B5EF4-FFF2-40B4-BE49-F238E27FC236}">
                  <a16:creationId xmlns:a16="http://schemas.microsoft.com/office/drawing/2014/main" id="{926A8FD3-7512-A468-27BF-04E93DD2ACA0}"/>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0414EC18-D411-0247-8924-6104C9970651}"/>
                </a:ext>
              </a:extLst>
            </p:cNvPr>
            <p:cNvSpPr/>
            <p:nvPr/>
          </p:nvSpPr>
          <p:spPr>
            <a:xfrm rot="5400000">
              <a:off x="5465074" y="955751"/>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5EAB623D-1336-F095-8891-F48642A45ED1}"/>
                </a:ext>
              </a:extLst>
            </p:cNvPr>
            <p:cNvSpPr/>
            <p:nvPr/>
          </p:nvSpPr>
          <p:spPr>
            <a:xfrm rot="16200000" flipH="1">
              <a:off x="5862718" y="95547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FA0381CA-E397-D96B-1BF8-7AFCB87016F7}"/>
              </a:ext>
            </a:extLst>
          </p:cNvPr>
          <p:cNvGrpSpPr/>
          <p:nvPr/>
        </p:nvGrpSpPr>
        <p:grpSpPr>
          <a:xfrm>
            <a:off x="4871996" y="4014233"/>
            <a:ext cx="262771" cy="185927"/>
            <a:chOff x="6401136" y="3236864"/>
            <a:chExt cx="262771" cy="185927"/>
          </a:xfrm>
        </p:grpSpPr>
        <p:sp>
          <p:nvSpPr>
            <p:cNvPr id="33" name="Flowchart: Connector 32">
              <a:extLst>
                <a:ext uri="{FF2B5EF4-FFF2-40B4-BE49-F238E27FC236}">
                  <a16:creationId xmlns:a16="http://schemas.microsoft.com/office/drawing/2014/main" id="{E1227488-036F-FA6D-BA6E-F8F52A4E37DA}"/>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0DAC46E2-52B0-F506-9227-D0FB46C6B2BA}"/>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EBFB43CA-10D4-63BA-7EA6-0F68F12A3551}"/>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6" name="Straight Connector 35">
            <a:extLst>
              <a:ext uri="{FF2B5EF4-FFF2-40B4-BE49-F238E27FC236}">
                <a16:creationId xmlns:a16="http://schemas.microsoft.com/office/drawing/2014/main" id="{A9CF3B9E-0F93-F894-E25E-292F65F77BE2}"/>
              </a:ext>
            </a:extLst>
          </p:cNvPr>
          <p:cNvCxnSpPr>
            <a:cxnSpLocks/>
          </p:cNvCxnSpPr>
          <p:nvPr/>
        </p:nvCxnSpPr>
        <p:spPr>
          <a:xfrm flipH="1">
            <a:off x="4674109" y="303860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34F0624-4893-6870-E130-CFF279E043AE}"/>
              </a:ext>
            </a:extLst>
          </p:cNvPr>
          <p:cNvCxnSpPr>
            <a:cxnSpLocks/>
          </p:cNvCxnSpPr>
          <p:nvPr/>
        </p:nvCxnSpPr>
        <p:spPr>
          <a:xfrm>
            <a:off x="5010878" y="5712453"/>
            <a:ext cx="3521"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8" name="Group 37">
            <a:extLst>
              <a:ext uri="{FF2B5EF4-FFF2-40B4-BE49-F238E27FC236}">
                <a16:creationId xmlns:a16="http://schemas.microsoft.com/office/drawing/2014/main" id="{A09F7168-7682-BCEC-5270-1286D3494292}"/>
              </a:ext>
            </a:extLst>
          </p:cNvPr>
          <p:cNvGrpSpPr/>
          <p:nvPr/>
        </p:nvGrpSpPr>
        <p:grpSpPr>
          <a:xfrm>
            <a:off x="3961264" y="2353973"/>
            <a:ext cx="262771" cy="185927"/>
            <a:chOff x="6394314" y="3265933"/>
            <a:chExt cx="262771" cy="185927"/>
          </a:xfrm>
        </p:grpSpPr>
        <p:sp>
          <p:nvSpPr>
            <p:cNvPr id="39" name="Flowchart: Connector 38">
              <a:extLst>
                <a:ext uri="{FF2B5EF4-FFF2-40B4-BE49-F238E27FC236}">
                  <a16:creationId xmlns:a16="http://schemas.microsoft.com/office/drawing/2014/main" id="{75AC9BCF-A3B3-17C2-E8DD-9029F2C1529C}"/>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43C27978-35C1-F7B5-2686-2C24FD0D2C19}"/>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1E7FCDD1-9BFB-1FA2-0C58-8A95A06819A4}"/>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2" name="Straight Arrow Connector 41">
            <a:extLst>
              <a:ext uri="{FF2B5EF4-FFF2-40B4-BE49-F238E27FC236}">
                <a16:creationId xmlns:a16="http://schemas.microsoft.com/office/drawing/2014/main" id="{D22EC5BE-E82F-5F84-CA82-BE787762941E}"/>
              </a:ext>
            </a:extLst>
          </p:cNvPr>
          <p:cNvCxnSpPr>
            <a:cxnSpLocks/>
          </p:cNvCxnSpPr>
          <p:nvPr/>
        </p:nvCxnSpPr>
        <p:spPr>
          <a:xfrm flipV="1">
            <a:off x="5007456" y="3036453"/>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C66F636C-77CC-4B9B-D39B-FD9E0C93439F}"/>
              </a:ext>
            </a:extLst>
          </p:cNvPr>
          <p:cNvCxnSpPr>
            <a:cxnSpLocks/>
          </p:cNvCxnSpPr>
          <p:nvPr/>
        </p:nvCxnSpPr>
        <p:spPr>
          <a:xfrm flipH="1">
            <a:off x="5816895" y="3037527"/>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F3888C75-E1B2-6584-BAF2-26735D3DAF48}"/>
              </a:ext>
            </a:extLst>
          </p:cNvPr>
          <p:cNvGrpSpPr/>
          <p:nvPr/>
        </p:nvGrpSpPr>
        <p:grpSpPr>
          <a:xfrm>
            <a:off x="4827831" y="3036452"/>
            <a:ext cx="83820" cy="91682"/>
            <a:chOff x="7245055" y="2460285"/>
            <a:chExt cx="83820" cy="91682"/>
          </a:xfrm>
        </p:grpSpPr>
        <p:cxnSp>
          <p:nvCxnSpPr>
            <p:cNvPr id="46" name="Straight Connector 45">
              <a:extLst>
                <a:ext uri="{FF2B5EF4-FFF2-40B4-BE49-F238E27FC236}">
                  <a16:creationId xmlns:a16="http://schemas.microsoft.com/office/drawing/2014/main" id="{8FC46BCB-AFF3-3A8F-39AC-9DBBA91E829F}"/>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630D60CF-DEE3-D543-E915-4A3C5580D941}"/>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E3E7F5A3-7377-1341-37AD-9CE7C90870E0}"/>
              </a:ext>
            </a:extLst>
          </p:cNvPr>
          <p:cNvGrpSpPr/>
          <p:nvPr/>
        </p:nvGrpSpPr>
        <p:grpSpPr>
          <a:xfrm flipV="1">
            <a:off x="4825373" y="3268868"/>
            <a:ext cx="83820" cy="91682"/>
            <a:chOff x="7245055" y="2460285"/>
            <a:chExt cx="83820" cy="91682"/>
          </a:xfrm>
        </p:grpSpPr>
        <p:cxnSp>
          <p:nvCxnSpPr>
            <p:cNvPr id="49" name="Straight Connector 48">
              <a:extLst>
                <a:ext uri="{FF2B5EF4-FFF2-40B4-BE49-F238E27FC236}">
                  <a16:creationId xmlns:a16="http://schemas.microsoft.com/office/drawing/2014/main" id="{EF9BA011-4E7B-F673-0445-E8AFFFD50BC0}"/>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90ADA81E-8ECE-591A-BA32-D8EC5094E3D8}"/>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1" name="Group 50">
            <a:extLst>
              <a:ext uri="{FF2B5EF4-FFF2-40B4-BE49-F238E27FC236}">
                <a16:creationId xmlns:a16="http://schemas.microsoft.com/office/drawing/2014/main" id="{60A49FB8-A6D3-773B-C581-5001DC18B159}"/>
              </a:ext>
            </a:extLst>
          </p:cNvPr>
          <p:cNvGrpSpPr/>
          <p:nvPr/>
        </p:nvGrpSpPr>
        <p:grpSpPr>
          <a:xfrm>
            <a:off x="5974724" y="3029656"/>
            <a:ext cx="83820" cy="91682"/>
            <a:chOff x="7245055" y="2460285"/>
            <a:chExt cx="83820" cy="91682"/>
          </a:xfrm>
        </p:grpSpPr>
        <p:cxnSp>
          <p:nvCxnSpPr>
            <p:cNvPr id="52" name="Straight Connector 51">
              <a:extLst>
                <a:ext uri="{FF2B5EF4-FFF2-40B4-BE49-F238E27FC236}">
                  <a16:creationId xmlns:a16="http://schemas.microsoft.com/office/drawing/2014/main" id="{AB0CE753-70BB-C39B-4A59-0BD962F6A3CC}"/>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D2BF7EE0-1E50-FC67-A843-C69907E081B1}"/>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4" name="Group 53">
            <a:extLst>
              <a:ext uri="{FF2B5EF4-FFF2-40B4-BE49-F238E27FC236}">
                <a16:creationId xmlns:a16="http://schemas.microsoft.com/office/drawing/2014/main" id="{7C06893C-96D4-2634-72EE-173773074BB2}"/>
              </a:ext>
            </a:extLst>
          </p:cNvPr>
          <p:cNvGrpSpPr/>
          <p:nvPr/>
        </p:nvGrpSpPr>
        <p:grpSpPr>
          <a:xfrm flipV="1">
            <a:off x="5972266" y="3262072"/>
            <a:ext cx="83820" cy="91682"/>
            <a:chOff x="7245055" y="2460285"/>
            <a:chExt cx="83820" cy="91682"/>
          </a:xfrm>
        </p:grpSpPr>
        <p:cxnSp>
          <p:nvCxnSpPr>
            <p:cNvPr id="55" name="Straight Connector 54">
              <a:extLst>
                <a:ext uri="{FF2B5EF4-FFF2-40B4-BE49-F238E27FC236}">
                  <a16:creationId xmlns:a16="http://schemas.microsoft.com/office/drawing/2014/main" id="{697CBA86-11FC-8F1B-CC90-33260459BDEB}"/>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85A1577D-7C8B-7EA1-3304-F751121087AE}"/>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7" name="Straight Arrow Connector 56">
            <a:extLst>
              <a:ext uri="{FF2B5EF4-FFF2-40B4-BE49-F238E27FC236}">
                <a16:creationId xmlns:a16="http://schemas.microsoft.com/office/drawing/2014/main" id="{451BBF32-B502-DCEC-8616-C9D542FCEBE6}"/>
              </a:ext>
            </a:extLst>
          </p:cNvPr>
          <p:cNvCxnSpPr>
            <a:cxnSpLocks/>
          </p:cNvCxnSpPr>
          <p:nvPr/>
        </p:nvCxnSpPr>
        <p:spPr>
          <a:xfrm>
            <a:off x="6143956" y="3037104"/>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8" name="Flowchart: Connector 57">
            <a:extLst>
              <a:ext uri="{FF2B5EF4-FFF2-40B4-BE49-F238E27FC236}">
                <a16:creationId xmlns:a16="http://schemas.microsoft.com/office/drawing/2014/main" id="{9B45C16F-D4E0-5318-DF61-691847259529}"/>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5E119A51-4543-75B2-6F36-F9B8F1A881C8}"/>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15B499BD-275B-D229-A149-8251205CF2AA}"/>
              </a:ext>
            </a:extLst>
          </p:cNvPr>
          <p:cNvCxnSpPr/>
          <p:nvPr/>
        </p:nvCxnSpPr>
        <p:spPr>
          <a:xfrm>
            <a:off x="3614015" y="6172200"/>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87CE1A7-881D-E71C-8679-9811BBA88C57}"/>
              </a:ext>
            </a:extLst>
          </p:cNvPr>
          <p:cNvCxnSpPr/>
          <p:nvPr/>
        </p:nvCxnSpPr>
        <p:spPr>
          <a:xfrm>
            <a:off x="3619603" y="571754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F34CF47-45C9-101B-A2BD-69E7BDE04323}"/>
              </a:ext>
            </a:extLst>
          </p:cNvPr>
          <p:cNvCxnSpPr/>
          <p:nvPr/>
        </p:nvCxnSpPr>
        <p:spPr>
          <a:xfrm>
            <a:off x="8182967" y="57150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76E03975-EE43-B035-9436-712C656697B5}"/>
              </a:ext>
            </a:extLst>
          </p:cNvPr>
          <p:cNvCxnSpPr>
            <a:cxnSpLocks/>
          </p:cNvCxnSpPr>
          <p:nvPr/>
        </p:nvCxnSpPr>
        <p:spPr>
          <a:xfrm>
            <a:off x="6252066" y="3811054"/>
            <a:ext cx="1160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E3BE7AB2-A8B0-042A-4B0A-E06759FD93F8}"/>
              </a:ext>
            </a:extLst>
          </p:cNvPr>
          <p:cNvCxnSpPr>
            <a:cxnSpLocks/>
          </p:cNvCxnSpPr>
          <p:nvPr/>
        </p:nvCxnSpPr>
        <p:spPr>
          <a:xfrm>
            <a:off x="7732337" y="2349738"/>
            <a:ext cx="466561" cy="652"/>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65" name="Group 64">
            <a:extLst>
              <a:ext uri="{FF2B5EF4-FFF2-40B4-BE49-F238E27FC236}">
                <a16:creationId xmlns:a16="http://schemas.microsoft.com/office/drawing/2014/main" id="{E30DE321-7670-7304-FAE5-005DED88114B}"/>
              </a:ext>
            </a:extLst>
          </p:cNvPr>
          <p:cNvGrpSpPr/>
          <p:nvPr/>
        </p:nvGrpSpPr>
        <p:grpSpPr>
          <a:xfrm>
            <a:off x="7412297" y="3425135"/>
            <a:ext cx="323199" cy="454499"/>
            <a:chOff x="8936357" y="1184452"/>
            <a:chExt cx="323199" cy="454499"/>
          </a:xfrm>
        </p:grpSpPr>
        <p:sp>
          <p:nvSpPr>
            <p:cNvPr id="66" name="Rectangle 65">
              <a:extLst>
                <a:ext uri="{FF2B5EF4-FFF2-40B4-BE49-F238E27FC236}">
                  <a16:creationId xmlns:a16="http://schemas.microsoft.com/office/drawing/2014/main" id="{4736BA88-1AA1-B7D1-8819-4821ABF234B9}"/>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BBA741E-CF63-65F3-1013-1A5335A4ACA9}"/>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D7ED936-98DB-E45A-B7F5-F5A7A6268C7A}"/>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9" name="Straight Connector 68">
            <a:extLst>
              <a:ext uri="{FF2B5EF4-FFF2-40B4-BE49-F238E27FC236}">
                <a16:creationId xmlns:a16="http://schemas.microsoft.com/office/drawing/2014/main" id="{BDE354BD-B0B3-092C-30E4-6047A4AEF1D4}"/>
              </a:ext>
            </a:extLst>
          </p:cNvPr>
          <p:cNvCxnSpPr>
            <a:cxnSpLocks/>
          </p:cNvCxnSpPr>
          <p:nvPr/>
        </p:nvCxnSpPr>
        <p:spPr>
          <a:xfrm rot="1800000" flipV="1">
            <a:off x="5095021" y="3041110"/>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sp>
        <p:nvSpPr>
          <p:cNvPr id="71" name="Oval 70">
            <a:extLst>
              <a:ext uri="{FF2B5EF4-FFF2-40B4-BE49-F238E27FC236}">
                <a16:creationId xmlns:a16="http://schemas.microsoft.com/office/drawing/2014/main" id="{ECABDBEA-0484-E4E3-2F27-B99F5D0E5249}"/>
              </a:ext>
            </a:extLst>
          </p:cNvPr>
          <p:cNvSpPr/>
          <p:nvPr/>
        </p:nvSpPr>
        <p:spPr>
          <a:xfrm>
            <a:off x="8107458" y="1367549"/>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a:extLst>
              <a:ext uri="{FF2B5EF4-FFF2-40B4-BE49-F238E27FC236}">
                <a16:creationId xmlns:a16="http://schemas.microsoft.com/office/drawing/2014/main" id="{637F37FE-6101-278D-DC7F-24B4AE629014}"/>
              </a:ext>
            </a:extLst>
          </p:cNvPr>
          <p:cNvCxnSpPr>
            <a:cxnSpLocks/>
          </p:cNvCxnSpPr>
          <p:nvPr/>
        </p:nvCxnSpPr>
        <p:spPr>
          <a:xfrm rot="19800000" flipV="1">
            <a:off x="5134860" y="3038202"/>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1F4EBE85-E7D4-A253-20A4-72810DC2503A}"/>
              </a:ext>
            </a:extLst>
          </p:cNvPr>
          <p:cNvCxnSpPr>
            <a:cxnSpLocks/>
          </p:cNvCxnSpPr>
          <p:nvPr/>
        </p:nvCxnSpPr>
        <p:spPr>
          <a:xfrm>
            <a:off x="8190320" y="2350323"/>
            <a:ext cx="493776" cy="3564"/>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8FA97A7-6FB5-4393-AD3D-CBE2F02C8F30}"/>
              </a:ext>
            </a:extLst>
          </p:cNvPr>
          <p:cNvCxnSpPr/>
          <p:nvPr/>
        </p:nvCxnSpPr>
        <p:spPr>
          <a:xfrm flipV="1">
            <a:off x="8656097" y="1370849"/>
            <a:ext cx="0" cy="100584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723E34C-2104-298A-A053-92359386B9AD}"/>
              </a:ext>
            </a:extLst>
          </p:cNvPr>
          <p:cNvCxnSpPr>
            <a:cxnSpLocks/>
          </p:cNvCxnSpPr>
          <p:nvPr/>
        </p:nvCxnSpPr>
        <p:spPr>
          <a:xfrm rot="1800000" flipH="1" flipV="1">
            <a:off x="5180719" y="30381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9557A6C8-8E16-C2BC-1384-E9832822CA61}"/>
              </a:ext>
            </a:extLst>
          </p:cNvPr>
          <p:cNvCxnSpPr>
            <a:cxnSpLocks/>
          </p:cNvCxnSpPr>
          <p:nvPr/>
        </p:nvCxnSpPr>
        <p:spPr>
          <a:xfrm rot="19800000" flipH="1" flipV="1">
            <a:off x="5222045" y="3043598"/>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nvGrpSpPr>
          <p:cNvPr id="80" name="Group 79">
            <a:extLst>
              <a:ext uri="{FF2B5EF4-FFF2-40B4-BE49-F238E27FC236}">
                <a16:creationId xmlns:a16="http://schemas.microsoft.com/office/drawing/2014/main" id="{E5BCF2C5-D612-A67B-B8E8-BE4C87CA1465}"/>
              </a:ext>
            </a:extLst>
          </p:cNvPr>
          <p:cNvGrpSpPr/>
          <p:nvPr/>
        </p:nvGrpSpPr>
        <p:grpSpPr>
          <a:xfrm>
            <a:off x="6239579" y="3036443"/>
            <a:ext cx="127024" cy="109475"/>
            <a:chOff x="7763639" y="2259074"/>
            <a:chExt cx="127024" cy="109475"/>
          </a:xfrm>
        </p:grpSpPr>
        <p:cxnSp>
          <p:nvCxnSpPr>
            <p:cNvPr id="81" name="Straight Connector 80">
              <a:extLst>
                <a:ext uri="{FF2B5EF4-FFF2-40B4-BE49-F238E27FC236}">
                  <a16:creationId xmlns:a16="http://schemas.microsoft.com/office/drawing/2014/main" id="{E40A29D4-6540-F351-29C2-691B8AB4CC2C}"/>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FA29CD0C-6EB8-2665-9854-CA7E8E485DE7}"/>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850BA43F-9F30-0B37-D841-D86F8893899A}"/>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D9E7D62C-8F18-9CA3-B80C-29A1FBDDC5A3}"/>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85" name="Group 84">
            <a:extLst>
              <a:ext uri="{FF2B5EF4-FFF2-40B4-BE49-F238E27FC236}">
                <a16:creationId xmlns:a16="http://schemas.microsoft.com/office/drawing/2014/main" id="{98E63528-0831-4462-C03D-8508289E89F2}"/>
              </a:ext>
            </a:extLst>
          </p:cNvPr>
          <p:cNvGrpSpPr/>
          <p:nvPr/>
        </p:nvGrpSpPr>
        <p:grpSpPr>
          <a:xfrm rot="16200000">
            <a:off x="9886857" y="2257398"/>
            <a:ext cx="262771" cy="185927"/>
            <a:chOff x="6394314" y="3265933"/>
            <a:chExt cx="262771" cy="185927"/>
          </a:xfrm>
        </p:grpSpPr>
        <p:sp>
          <p:nvSpPr>
            <p:cNvPr id="86" name="Flowchart: Connector 85">
              <a:extLst>
                <a:ext uri="{FF2B5EF4-FFF2-40B4-BE49-F238E27FC236}">
                  <a16:creationId xmlns:a16="http://schemas.microsoft.com/office/drawing/2014/main" id="{FB29B123-1FE5-CB3B-E88E-DEA76490D60E}"/>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99044765-D478-9003-6449-6AE3CDE6BC99}"/>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B6C45BFF-2983-7707-4713-269A9B01AB36}"/>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89" name="Straight Arrow Connector 88">
            <a:extLst>
              <a:ext uri="{FF2B5EF4-FFF2-40B4-BE49-F238E27FC236}">
                <a16:creationId xmlns:a16="http://schemas.microsoft.com/office/drawing/2014/main" id="{257B73F2-4B73-B48E-306B-195084038D2E}"/>
              </a:ext>
            </a:extLst>
          </p:cNvPr>
          <p:cNvCxnSpPr>
            <a:cxnSpLocks/>
          </p:cNvCxnSpPr>
          <p:nvPr/>
        </p:nvCxnSpPr>
        <p:spPr>
          <a:xfrm>
            <a:off x="7415456"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D1D0A801-3A52-9685-FE69-DE42E2725F5B}"/>
              </a:ext>
            </a:extLst>
          </p:cNvPr>
          <p:cNvCxnSpPr/>
          <p:nvPr/>
        </p:nvCxnSpPr>
        <p:spPr>
          <a:xfrm>
            <a:off x="9339790" y="2353098"/>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1" name="Group 90">
            <a:extLst>
              <a:ext uri="{FF2B5EF4-FFF2-40B4-BE49-F238E27FC236}">
                <a16:creationId xmlns:a16="http://schemas.microsoft.com/office/drawing/2014/main" id="{9BA1D468-B470-C55A-FBE5-697E42ED91EC}"/>
              </a:ext>
            </a:extLst>
          </p:cNvPr>
          <p:cNvGrpSpPr/>
          <p:nvPr/>
        </p:nvGrpSpPr>
        <p:grpSpPr>
          <a:xfrm rot="5400000">
            <a:off x="7613438" y="3909814"/>
            <a:ext cx="127024" cy="109475"/>
            <a:chOff x="6771481" y="2413164"/>
            <a:chExt cx="127024" cy="109475"/>
          </a:xfrm>
        </p:grpSpPr>
        <p:cxnSp>
          <p:nvCxnSpPr>
            <p:cNvPr id="92" name="Straight Connector 91">
              <a:extLst>
                <a:ext uri="{FF2B5EF4-FFF2-40B4-BE49-F238E27FC236}">
                  <a16:creationId xmlns:a16="http://schemas.microsoft.com/office/drawing/2014/main" id="{8552A02D-82FA-1B14-FF6B-E5E5E1456ABF}"/>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6EC5F7F3-2379-52F5-F422-C57183697461}"/>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09657BB3-1B26-C56E-4669-C13031A42935}"/>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1F961A31-0C51-B2B5-A70D-3971B7108C67}"/>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96" name="Straight Connector 95">
            <a:extLst>
              <a:ext uri="{FF2B5EF4-FFF2-40B4-BE49-F238E27FC236}">
                <a16:creationId xmlns:a16="http://schemas.microsoft.com/office/drawing/2014/main" id="{4AD38AD6-8799-941A-840E-E347A58383E0}"/>
              </a:ext>
            </a:extLst>
          </p:cNvPr>
          <p:cNvCxnSpPr>
            <a:cxnSpLocks/>
          </p:cNvCxnSpPr>
          <p:nvPr/>
        </p:nvCxnSpPr>
        <p:spPr>
          <a:xfrm rot="16200000" flipH="1">
            <a:off x="7625852"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3FE2A7A1-7B31-0D5D-AAC7-675D3A87A8B8}"/>
              </a:ext>
            </a:extLst>
          </p:cNvPr>
          <p:cNvCxnSpPr/>
          <p:nvPr/>
        </p:nvCxnSpPr>
        <p:spPr>
          <a:xfrm>
            <a:off x="9334710" y="2348125"/>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2A9CE0CB-05A6-4A0A-E292-69BB671D4CEA}"/>
              </a:ext>
            </a:extLst>
          </p:cNvPr>
          <p:cNvCxnSpPr>
            <a:cxnSpLocks/>
          </p:cNvCxnSpPr>
          <p:nvPr/>
        </p:nvCxnSpPr>
        <p:spPr>
          <a:xfrm flipV="1">
            <a:off x="8141810" y="1403803"/>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99" name="Group 98">
            <a:extLst>
              <a:ext uri="{FF2B5EF4-FFF2-40B4-BE49-F238E27FC236}">
                <a16:creationId xmlns:a16="http://schemas.microsoft.com/office/drawing/2014/main" id="{39C9C49B-1723-F1C3-1F32-EB853FD71ABD}"/>
              </a:ext>
            </a:extLst>
          </p:cNvPr>
          <p:cNvGrpSpPr/>
          <p:nvPr/>
        </p:nvGrpSpPr>
        <p:grpSpPr>
          <a:xfrm rot="5400000">
            <a:off x="10080337" y="2303554"/>
            <a:ext cx="137160" cy="91682"/>
            <a:chOff x="6835130" y="818649"/>
            <a:chExt cx="137160" cy="91682"/>
          </a:xfrm>
        </p:grpSpPr>
        <p:grpSp>
          <p:nvGrpSpPr>
            <p:cNvPr id="100" name="Group 99">
              <a:extLst>
                <a:ext uri="{FF2B5EF4-FFF2-40B4-BE49-F238E27FC236}">
                  <a16:creationId xmlns:a16="http://schemas.microsoft.com/office/drawing/2014/main" id="{45124F57-BAFA-245C-CDF7-645507DB3FB1}"/>
                </a:ext>
              </a:extLst>
            </p:cNvPr>
            <p:cNvGrpSpPr/>
            <p:nvPr/>
          </p:nvGrpSpPr>
          <p:grpSpPr>
            <a:xfrm flipV="1">
              <a:off x="6862666" y="818649"/>
              <a:ext cx="83820" cy="91682"/>
              <a:chOff x="7245055" y="2460285"/>
              <a:chExt cx="83820" cy="91682"/>
            </a:xfrm>
          </p:grpSpPr>
          <p:cxnSp>
            <p:nvCxnSpPr>
              <p:cNvPr id="102" name="Straight Connector 101">
                <a:extLst>
                  <a:ext uri="{FF2B5EF4-FFF2-40B4-BE49-F238E27FC236}">
                    <a16:creationId xmlns:a16="http://schemas.microsoft.com/office/drawing/2014/main" id="{34B1F618-08C1-B456-4566-6F3C9941DB74}"/>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3CA22024-4A6A-B46B-5A6A-F35B04358E87}"/>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1" name="Straight Connector 100">
              <a:extLst>
                <a:ext uri="{FF2B5EF4-FFF2-40B4-BE49-F238E27FC236}">
                  <a16:creationId xmlns:a16="http://schemas.microsoft.com/office/drawing/2014/main" id="{3CB1DC79-DD17-C38B-1758-2E87184CB45C}"/>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4" name="Straight Connector 103">
            <a:extLst>
              <a:ext uri="{FF2B5EF4-FFF2-40B4-BE49-F238E27FC236}">
                <a16:creationId xmlns:a16="http://schemas.microsoft.com/office/drawing/2014/main" id="{0E27558F-1EAB-569A-E1B4-0FB1869BE743}"/>
              </a:ext>
            </a:extLst>
          </p:cNvPr>
          <p:cNvCxnSpPr>
            <a:cxnSpLocks/>
          </p:cNvCxnSpPr>
          <p:nvPr/>
        </p:nvCxnSpPr>
        <p:spPr>
          <a:xfrm flipV="1">
            <a:off x="7732337" y="3804697"/>
            <a:ext cx="923760" cy="25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7F77CFBB-7975-6DE2-D327-1152EB57CEF7}"/>
              </a:ext>
            </a:extLst>
          </p:cNvPr>
          <p:cNvGrpSpPr/>
          <p:nvPr/>
        </p:nvGrpSpPr>
        <p:grpSpPr>
          <a:xfrm>
            <a:off x="8493723" y="453149"/>
            <a:ext cx="330014" cy="914400"/>
            <a:chOff x="8493723" y="453149"/>
            <a:chExt cx="330014" cy="914400"/>
          </a:xfrm>
        </p:grpSpPr>
        <p:sp>
          <p:nvSpPr>
            <p:cNvPr id="75" name="Flowchart: Terminator 74">
              <a:extLst>
                <a:ext uri="{FF2B5EF4-FFF2-40B4-BE49-F238E27FC236}">
                  <a16:creationId xmlns:a16="http://schemas.microsoft.com/office/drawing/2014/main" id="{12BAFCCB-4CEE-BEBF-F727-6E325E6A3212}"/>
                </a:ext>
              </a:extLst>
            </p:cNvPr>
            <p:cNvSpPr/>
            <p:nvPr/>
          </p:nvSpPr>
          <p:spPr>
            <a:xfrm rot="16200000">
              <a:off x="8198897" y="75032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320B17F6-841D-526F-2B65-4C688F6041E7}"/>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6" name="Isosceles Triangle 105">
              <a:extLst>
                <a:ext uri="{FF2B5EF4-FFF2-40B4-BE49-F238E27FC236}">
                  <a16:creationId xmlns:a16="http://schemas.microsoft.com/office/drawing/2014/main" id="{9C8F5869-5569-CE35-382A-061C6AD47566}"/>
                </a:ext>
              </a:extLst>
            </p:cNvPr>
            <p:cNvSpPr/>
            <p:nvPr/>
          </p:nvSpPr>
          <p:spPr>
            <a:xfrm rot="10800000">
              <a:off x="8634183"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06">
            <a:extLst>
              <a:ext uri="{FF2B5EF4-FFF2-40B4-BE49-F238E27FC236}">
                <a16:creationId xmlns:a16="http://schemas.microsoft.com/office/drawing/2014/main" id="{25940CB9-2F1F-AFEF-37A4-BDF80BA0E0AA}"/>
              </a:ext>
            </a:extLst>
          </p:cNvPr>
          <p:cNvGrpSpPr>
            <a:grpSpLocks noChangeAspect="1"/>
          </p:cNvGrpSpPr>
          <p:nvPr/>
        </p:nvGrpSpPr>
        <p:grpSpPr>
          <a:xfrm>
            <a:off x="7463402" y="3760755"/>
            <a:ext cx="211835" cy="100584"/>
            <a:chOff x="4799446" y="1748790"/>
            <a:chExt cx="509111" cy="262782"/>
          </a:xfrm>
        </p:grpSpPr>
        <p:grpSp>
          <p:nvGrpSpPr>
            <p:cNvPr id="108" name="Group 107">
              <a:extLst>
                <a:ext uri="{FF2B5EF4-FFF2-40B4-BE49-F238E27FC236}">
                  <a16:creationId xmlns:a16="http://schemas.microsoft.com/office/drawing/2014/main" id="{54C02E0F-1135-CAA4-6CB7-94969BEFAA64}"/>
                </a:ext>
              </a:extLst>
            </p:cNvPr>
            <p:cNvGrpSpPr/>
            <p:nvPr/>
          </p:nvGrpSpPr>
          <p:grpSpPr>
            <a:xfrm rot="16200000">
              <a:off x="4761024" y="1787212"/>
              <a:ext cx="262771" cy="185927"/>
              <a:chOff x="6394314" y="3265933"/>
              <a:chExt cx="262771" cy="185927"/>
            </a:xfrm>
          </p:grpSpPr>
          <p:sp>
            <p:nvSpPr>
              <p:cNvPr id="114" name="Flowchart: Connector 113">
                <a:extLst>
                  <a:ext uri="{FF2B5EF4-FFF2-40B4-BE49-F238E27FC236}">
                    <a16:creationId xmlns:a16="http://schemas.microsoft.com/office/drawing/2014/main" id="{9188FF0E-0D62-E06E-5D1E-6832ACABC8A2}"/>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a:extLst>
                  <a:ext uri="{FF2B5EF4-FFF2-40B4-BE49-F238E27FC236}">
                    <a16:creationId xmlns:a16="http://schemas.microsoft.com/office/drawing/2014/main" id="{74726B5E-F5EC-501E-BAD6-5BF8B830294E}"/>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B9D6F4E9-FA8B-D608-2035-C3EF2AEC5DC1}"/>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a:extLst>
                <a:ext uri="{FF2B5EF4-FFF2-40B4-BE49-F238E27FC236}">
                  <a16:creationId xmlns:a16="http://schemas.microsoft.com/office/drawing/2014/main" id="{E9E95020-2180-4EAC-76BE-E007E21AF677}"/>
                </a:ext>
              </a:extLst>
            </p:cNvPr>
            <p:cNvGrpSpPr/>
            <p:nvPr/>
          </p:nvGrpSpPr>
          <p:grpSpPr>
            <a:xfrm rot="5400000">
              <a:off x="5084208" y="1787223"/>
              <a:ext cx="262771" cy="185927"/>
              <a:chOff x="6394314" y="3265933"/>
              <a:chExt cx="262771" cy="185927"/>
            </a:xfrm>
          </p:grpSpPr>
          <p:sp>
            <p:nvSpPr>
              <p:cNvPr id="111" name="Flowchart: Connector 110">
                <a:extLst>
                  <a:ext uri="{FF2B5EF4-FFF2-40B4-BE49-F238E27FC236}">
                    <a16:creationId xmlns:a16="http://schemas.microsoft.com/office/drawing/2014/main" id="{AFC91335-4EE1-4EB4-BEBE-4AF4DB2C93B9}"/>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a:extLst>
                  <a:ext uri="{FF2B5EF4-FFF2-40B4-BE49-F238E27FC236}">
                    <a16:creationId xmlns:a16="http://schemas.microsoft.com/office/drawing/2014/main" id="{09765760-D68F-5D30-AE7F-A70F2AB762E5}"/>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CDCAD52D-8DFA-B3F2-9FDD-8A764C2F4C7E}"/>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0" name="Straight Connector 109">
              <a:extLst>
                <a:ext uri="{FF2B5EF4-FFF2-40B4-BE49-F238E27FC236}">
                  <a16:creationId xmlns:a16="http://schemas.microsoft.com/office/drawing/2014/main" id="{75AB4E66-9FD9-8326-E903-73E8923AB2AB}"/>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grpSp>
        <p:nvGrpSpPr>
          <p:cNvPr id="117" name="Group 116">
            <a:extLst>
              <a:ext uri="{FF2B5EF4-FFF2-40B4-BE49-F238E27FC236}">
                <a16:creationId xmlns:a16="http://schemas.microsoft.com/office/drawing/2014/main" id="{F26125B6-C6B3-9F47-1FD3-D17CDFDDFA2E}"/>
              </a:ext>
            </a:extLst>
          </p:cNvPr>
          <p:cNvGrpSpPr/>
          <p:nvPr/>
        </p:nvGrpSpPr>
        <p:grpSpPr>
          <a:xfrm>
            <a:off x="8546905" y="4100340"/>
            <a:ext cx="329268" cy="308216"/>
            <a:chOff x="2969889" y="2912183"/>
            <a:chExt cx="329268" cy="308216"/>
          </a:xfrm>
        </p:grpSpPr>
        <p:grpSp>
          <p:nvGrpSpPr>
            <p:cNvPr id="118" name="Group 117">
              <a:extLst>
                <a:ext uri="{FF2B5EF4-FFF2-40B4-BE49-F238E27FC236}">
                  <a16:creationId xmlns:a16="http://schemas.microsoft.com/office/drawing/2014/main" id="{525ADEAD-3E94-38F4-1607-8CA5E9359C21}"/>
                </a:ext>
              </a:extLst>
            </p:cNvPr>
            <p:cNvGrpSpPr/>
            <p:nvPr/>
          </p:nvGrpSpPr>
          <p:grpSpPr>
            <a:xfrm>
              <a:off x="2969889" y="2912183"/>
              <a:ext cx="235775" cy="308216"/>
              <a:chOff x="2969889" y="2912183"/>
              <a:chExt cx="235775" cy="308216"/>
            </a:xfrm>
          </p:grpSpPr>
          <p:grpSp>
            <p:nvGrpSpPr>
              <p:cNvPr id="123" name="Group 122">
                <a:extLst>
                  <a:ext uri="{FF2B5EF4-FFF2-40B4-BE49-F238E27FC236}">
                    <a16:creationId xmlns:a16="http://schemas.microsoft.com/office/drawing/2014/main" id="{670F2F89-9904-943A-B154-DC5F28EF4B88}"/>
                  </a:ext>
                </a:extLst>
              </p:cNvPr>
              <p:cNvGrpSpPr/>
              <p:nvPr/>
            </p:nvGrpSpPr>
            <p:grpSpPr>
              <a:xfrm>
                <a:off x="2969889" y="2990841"/>
                <a:ext cx="228600" cy="229558"/>
                <a:chOff x="2969889" y="2990841"/>
                <a:chExt cx="228600" cy="229558"/>
              </a:xfrm>
            </p:grpSpPr>
            <p:cxnSp>
              <p:nvCxnSpPr>
                <p:cNvPr id="126" name="Straight Connector 125">
                  <a:extLst>
                    <a:ext uri="{FF2B5EF4-FFF2-40B4-BE49-F238E27FC236}">
                      <a16:creationId xmlns:a16="http://schemas.microsoft.com/office/drawing/2014/main" id="{D810308C-0B42-9F06-6553-928F768B34D8}"/>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419A48D9-AC7B-1930-014F-DB3A814DD8DB}"/>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480BA4B9-557E-1B30-9028-A83C1BF83FD8}"/>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F5813A1D-3939-CAF7-53EB-067EFD390EDC}"/>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24" name="Straight Connector 123">
                <a:extLst>
                  <a:ext uri="{FF2B5EF4-FFF2-40B4-BE49-F238E27FC236}">
                    <a16:creationId xmlns:a16="http://schemas.microsoft.com/office/drawing/2014/main" id="{65DECD4F-A3FD-9CCE-CB3E-E502E2E5B0F8}"/>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483130E7-A8B0-F477-DC20-96D48B4F051A}"/>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9" name="Straight Connector 118">
              <a:extLst>
                <a:ext uri="{FF2B5EF4-FFF2-40B4-BE49-F238E27FC236}">
                  <a16:creationId xmlns:a16="http://schemas.microsoft.com/office/drawing/2014/main" id="{59092114-A7F0-D7AC-F569-80C98155E902}"/>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89B6F14A-4A8E-6BB5-9E8F-D2B1F4515383}"/>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27F326FA-BC0B-FC6C-C93E-78AC56BA2BD5}"/>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998D202E-3405-D8D6-1A41-6E929D16BEF6}"/>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0" name="Straight Connector 129">
            <a:extLst>
              <a:ext uri="{FF2B5EF4-FFF2-40B4-BE49-F238E27FC236}">
                <a16:creationId xmlns:a16="http://schemas.microsoft.com/office/drawing/2014/main" id="{55E2B63A-4641-A012-3FC7-518D7C5F7E99}"/>
              </a:ext>
            </a:extLst>
          </p:cNvPr>
          <p:cNvCxnSpPr>
            <a:cxnSpLocks/>
          </p:cNvCxnSpPr>
          <p:nvPr/>
        </p:nvCxnSpPr>
        <p:spPr>
          <a:xfrm>
            <a:off x="7412297"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1" name="Group 130">
            <a:extLst>
              <a:ext uri="{FF2B5EF4-FFF2-40B4-BE49-F238E27FC236}">
                <a16:creationId xmlns:a16="http://schemas.microsoft.com/office/drawing/2014/main" id="{72A5883E-17F1-F000-70CB-0131B9036770}"/>
              </a:ext>
            </a:extLst>
          </p:cNvPr>
          <p:cNvGrpSpPr/>
          <p:nvPr/>
        </p:nvGrpSpPr>
        <p:grpSpPr>
          <a:xfrm>
            <a:off x="6715806" y="4081834"/>
            <a:ext cx="329268" cy="308216"/>
            <a:chOff x="2969889" y="2912183"/>
            <a:chExt cx="329268" cy="308216"/>
          </a:xfrm>
        </p:grpSpPr>
        <p:grpSp>
          <p:nvGrpSpPr>
            <p:cNvPr id="132" name="Group 131">
              <a:extLst>
                <a:ext uri="{FF2B5EF4-FFF2-40B4-BE49-F238E27FC236}">
                  <a16:creationId xmlns:a16="http://schemas.microsoft.com/office/drawing/2014/main" id="{A4374934-C8C8-657D-D6F4-58674DB2BE10}"/>
                </a:ext>
              </a:extLst>
            </p:cNvPr>
            <p:cNvGrpSpPr/>
            <p:nvPr/>
          </p:nvGrpSpPr>
          <p:grpSpPr>
            <a:xfrm>
              <a:off x="2969889" y="2912183"/>
              <a:ext cx="235775" cy="308216"/>
              <a:chOff x="2969889" y="2912183"/>
              <a:chExt cx="235775" cy="308216"/>
            </a:xfrm>
          </p:grpSpPr>
          <p:grpSp>
            <p:nvGrpSpPr>
              <p:cNvPr id="137" name="Group 136">
                <a:extLst>
                  <a:ext uri="{FF2B5EF4-FFF2-40B4-BE49-F238E27FC236}">
                    <a16:creationId xmlns:a16="http://schemas.microsoft.com/office/drawing/2014/main" id="{20168986-5EBF-751D-7A10-622E7EB9B8FF}"/>
                  </a:ext>
                </a:extLst>
              </p:cNvPr>
              <p:cNvGrpSpPr/>
              <p:nvPr/>
            </p:nvGrpSpPr>
            <p:grpSpPr>
              <a:xfrm>
                <a:off x="2969889" y="2990841"/>
                <a:ext cx="228600" cy="229558"/>
                <a:chOff x="2969889" y="2990841"/>
                <a:chExt cx="228600" cy="229558"/>
              </a:xfrm>
            </p:grpSpPr>
            <p:cxnSp>
              <p:nvCxnSpPr>
                <p:cNvPr id="140" name="Straight Connector 139">
                  <a:extLst>
                    <a:ext uri="{FF2B5EF4-FFF2-40B4-BE49-F238E27FC236}">
                      <a16:creationId xmlns:a16="http://schemas.microsoft.com/office/drawing/2014/main" id="{84EDD112-F0FE-041B-9031-B296CC6CA2B4}"/>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8B74621E-80F8-A10F-0A12-8FE42983BD1C}"/>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3CE03350-095A-990B-C80B-99911BB88A8F}"/>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5BDF4596-37D8-D4FC-4DF1-FB376557AAFD}"/>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8" name="Straight Connector 137">
                <a:extLst>
                  <a:ext uri="{FF2B5EF4-FFF2-40B4-BE49-F238E27FC236}">
                    <a16:creationId xmlns:a16="http://schemas.microsoft.com/office/drawing/2014/main" id="{5EA00544-89D4-23AC-8310-09DBD03F6527}"/>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1718AB97-2D24-86CE-D72F-579E14F83AF8}"/>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3" name="Straight Connector 132">
              <a:extLst>
                <a:ext uri="{FF2B5EF4-FFF2-40B4-BE49-F238E27FC236}">
                  <a16:creationId xmlns:a16="http://schemas.microsoft.com/office/drawing/2014/main" id="{5D7730AD-31C7-6249-F8DE-71D5A6DE09CA}"/>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1C976FD3-25B1-0117-4DE9-7201D8E55D73}"/>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F1AAF1C3-A76C-26B1-3A1E-ABAAF6ABA97E}"/>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D1D618A6-7A93-F322-FB24-8952776645D2}"/>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44" name="Straight Connector 143">
            <a:extLst>
              <a:ext uri="{FF2B5EF4-FFF2-40B4-BE49-F238E27FC236}">
                <a16:creationId xmlns:a16="http://schemas.microsoft.com/office/drawing/2014/main" id="{E90B31EB-DCD0-59BB-AE29-60CA38376923}"/>
              </a:ext>
            </a:extLst>
          </p:cNvPr>
          <p:cNvCxnSpPr>
            <a:cxnSpLocks/>
          </p:cNvCxnSpPr>
          <p:nvPr/>
        </p:nvCxnSpPr>
        <p:spPr>
          <a:xfrm>
            <a:off x="7680252"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5" name="Group 144">
            <a:extLst>
              <a:ext uri="{FF2B5EF4-FFF2-40B4-BE49-F238E27FC236}">
                <a16:creationId xmlns:a16="http://schemas.microsoft.com/office/drawing/2014/main" id="{C1B85A0C-A35E-DF11-11D9-FE872F49595A}"/>
              </a:ext>
            </a:extLst>
          </p:cNvPr>
          <p:cNvGrpSpPr/>
          <p:nvPr/>
        </p:nvGrpSpPr>
        <p:grpSpPr>
          <a:xfrm>
            <a:off x="7412297" y="1959281"/>
            <a:ext cx="325487" cy="600119"/>
            <a:chOff x="8936357" y="1184452"/>
            <a:chExt cx="325487" cy="600119"/>
          </a:xfrm>
        </p:grpSpPr>
        <p:grpSp>
          <p:nvGrpSpPr>
            <p:cNvPr id="146" name="Group 145">
              <a:extLst>
                <a:ext uri="{FF2B5EF4-FFF2-40B4-BE49-F238E27FC236}">
                  <a16:creationId xmlns:a16="http://schemas.microsoft.com/office/drawing/2014/main" id="{7F9CB933-3126-8CD2-DD5B-CAE6B81A8562}"/>
                </a:ext>
              </a:extLst>
            </p:cNvPr>
            <p:cNvGrpSpPr/>
            <p:nvPr/>
          </p:nvGrpSpPr>
          <p:grpSpPr>
            <a:xfrm>
              <a:off x="8936357" y="1184452"/>
              <a:ext cx="323199" cy="454499"/>
              <a:chOff x="8936357" y="1184452"/>
              <a:chExt cx="323199" cy="454499"/>
            </a:xfrm>
          </p:grpSpPr>
          <p:sp>
            <p:nvSpPr>
              <p:cNvPr id="166" name="Rectangle 165">
                <a:extLst>
                  <a:ext uri="{FF2B5EF4-FFF2-40B4-BE49-F238E27FC236}">
                    <a16:creationId xmlns:a16="http://schemas.microsoft.com/office/drawing/2014/main" id="{D1FD917B-E834-CC15-1BC6-B2159A5BD17F}"/>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A76B16A5-F291-840B-C881-C31E0DCBACA5}"/>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C9BFA7A7-C45C-B3E0-92FE-604C745C388B}"/>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7" name="Straight Arrow Connector 146">
              <a:extLst>
                <a:ext uri="{FF2B5EF4-FFF2-40B4-BE49-F238E27FC236}">
                  <a16:creationId xmlns:a16="http://schemas.microsoft.com/office/drawing/2014/main" id="{A442CA09-3399-51D3-F891-0708A9BC4FB7}"/>
                </a:ext>
              </a:extLst>
            </p:cNvPr>
            <p:cNvCxnSpPr>
              <a:cxnSpLocks/>
            </p:cNvCxnSpPr>
            <p:nvPr/>
          </p:nvCxnSpPr>
          <p:spPr>
            <a:xfrm>
              <a:off x="8939516" y="1434837"/>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8DA45BF5-963A-61D5-79A7-21646709112A}"/>
                </a:ext>
              </a:extLst>
            </p:cNvPr>
            <p:cNvCxnSpPr>
              <a:cxnSpLocks/>
            </p:cNvCxnSpPr>
            <p:nvPr/>
          </p:nvCxnSpPr>
          <p:spPr>
            <a:xfrm rot="16200000" flipH="1">
              <a:off x="9149911" y="119319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9" name="Group 148">
              <a:extLst>
                <a:ext uri="{FF2B5EF4-FFF2-40B4-BE49-F238E27FC236}">
                  <a16:creationId xmlns:a16="http://schemas.microsoft.com/office/drawing/2014/main" id="{3C85F139-C127-6F8E-AFC1-F57791A029A8}"/>
                </a:ext>
              </a:extLst>
            </p:cNvPr>
            <p:cNvGrpSpPr/>
            <p:nvPr/>
          </p:nvGrpSpPr>
          <p:grpSpPr>
            <a:xfrm rot="5400000">
              <a:off x="9143595" y="1666321"/>
              <a:ext cx="127024" cy="109475"/>
              <a:chOff x="6771481" y="2413164"/>
              <a:chExt cx="127024" cy="109475"/>
            </a:xfrm>
          </p:grpSpPr>
          <p:cxnSp>
            <p:nvCxnSpPr>
              <p:cNvPr id="162" name="Straight Connector 161">
                <a:extLst>
                  <a:ext uri="{FF2B5EF4-FFF2-40B4-BE49-F238E27FC236}">
                    <a16:creationId xmlns:a16="http://schemas.microsoft.com/office/drawing/2014/main" id="{FFE8C091-FD7A-E80D-36FB-CC78AF6474CB}"/>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F7FDC9E2-22CC-8506-9475-67D6F162055B}"/>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17D64695-59F9-498E-79B5-87643A882993}"/>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B513F63A-1709-A0CB-F450-5AA8F90D6EB0}"/>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150" name="Group 149">
              <a:extLst>
                <a:ext uri="{FF2B5EF4-FFF2-40B4-BE49-F238E27FC236}">
                  <a16:creationId xmlns:a16="http://schemas.microsoft.com/office/drawing/2014/main" id="{6F1B928A-8936-B8D4-44E7-9F9818169ED0}"/>
                </a:ext>
              </a:extLst>
            </p:cNvPr>
            <p:cNvGrpSpPr>
              <a:grpSpLocks noChangeAspect="1"/>
            </p:cNvGrpSpPr>
            <p:nvPr/>
          </p:nvGrpSpPr>
          <p:grpSpPr>
            <a:xfrm>
              <a:off x="8987792" y="1520346"/>
              <a:ext cx="211835" cy="100584"/>
              <a:chOff x="4799448" y="1748790"/>
              <a:chExt cx="509111" cy="262784"/>
            </a:xfrm>
          </p:grpSpPr>
          <p:grpSp>
            <p:nvGrpSpPr>
              <p:cNvPr id="153" name="Group 152">
                <a:extLst>
                  <a:ext uri="{FF2B5EF4-FFF2-40B4-BE49-F238E27FC236}">
                    <a16:creationId xmlns:a16="http://schemas.microsoft.com/office/drawing/2014/main" id="{87532E74-163C-729F-934F-6CE3C6A10CA2}"/>
                  </a:ext>
                </a:extLst>
              </p:cNvPr>
              <p:cNvGrpSpPr/>
              <p:nvPr/>
            </p:nvGrpSpPr>
            <p:grpSpPr>
              <a:xfrm rot="16200000">
                <a:off x="4761026" y="1787212"/>
                <a:ext cx="262771" cy="185927"/>
                <a:chOff x="6394314" y="3265933"/>
                <a:chExt cx="262771" cy="185927"/>
              </a:xfrm>
            </p:grpSpPr>
            <p:sp>
              <p:nvSpPr>
                <p:cNvPr id="159" name="Flowchart: Connector 158">
                  <a:extLst>
                    <a:ext uri="{FF2B5EF4-FFF2-40B4-BE49-F238E27FC236}">
                      <a16:creationId xmlns:a16="http://schemas.microsoft.com/office/drawing/2014/main" id="{4864F924-185A-A798-FF3F-FF3FA759BFA3}"/>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5FBF9949-3C1D-5E84-4D21-8C19FC77E82E}"/>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771A32CD-AC44-F56B-A41F-54CBD0A7FA7E}"/>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4" name="Group 153">
                <a:extLst>
                  <a:ext uri="{FF2B5EF4-FFF2-40B4-BE49-F238E27FC236}">
                    <a16:creationId xmlns:a16="http://schemas.microsoft.com/office/drawing/2014/main" id="{6FDFFDF3-B661-BAF1-0DD2-ED450E277114}"/>
                  </a:ext>
                </a:extLst>
              </p:cNvPr>
              <p:cNvGrpSpPr/>
              <p:nvPr/>
            </p:nvGrpSpPr>
            <p:grpSpPr>
              <a:xfrm rot="5400000">
                <a:off x="5084210" y="1787225"/>
                <a:ext cx="262771" cy="185927"/>
                <a:chOff x="6394314" y="3265933"/>
                <a:chExt cx="262771" cy="185927"/>
              </a:xfrm>
            </p:grpSpPr>
            <p:sp>
              <p:nvSpPr>
                <p:cNvPr id="156" name="Flowchart: Connector 155">
                  <a:extLst>
                    <a:ext uri="{FF2B5EF4-FFF2-40B4-BE49-F238E27FC236}">
                      <a16:creationId xmlns:a16="http://schemas.microsoft.com/office/drawing/2014/main" id="{048CC858-1BC9-F386-020C-EF2C8460F759}"/>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74AB633A-5B6D-C00F-3FA4-E4B72E7205A8}"/>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A6F80440-77F1-659E-6E8F-AE0AF73FA624}"/>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55" name="Straight Connector 154">
                <a:extLst>
                  <a:ext uri="{FF2B5EF4-FFF2-40B4-BE49-F238E27FC236}">
                    <a16:creationId xmlns:a16="http://schemas.microsoft.com/office/drawing/2014/main" id="{6698646F-7B07-B2F7-FF7D-4D5EBE2F28D1}"/>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151" name="Straight Connector 150">
              <a:extLst>
                <a:ext uri="{FF2B5EF4-FFF2-40B4-BE49-F238E27FC236}">
                  <a16:creationId xmlns:a16="http://schemas.microsoft.com/office/drawing/2014/main" id="{2231D8D1-E902-3F9D-813C-07AE05295AEE}"/>
                </a:ext>
              </a:extLst>
            </p:cNvPr>
            <p:cNvCxnSpPr>
              <a:cxnSpLocks/>
            </p:cNvCxnSpPr>
            <p:nvPr/>
          </p:nvCxnSpPr>
          <p:spPr>
            <a:xfrm>
              <a:off x="8936357" y="157102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1A62E8FB-0AE6-C081-26FC-898CD791EDA7}"/>
                </a:ext>
              </a:extLst>
            </p:cNvPr>
            <p:cNvCxnSpPr>
              <a:cxnSpLocks/>
            </p:cNvCxnSpPr>
            <p:nvPr/>
          </p:nvCxnSpPr>
          <p:spPr>
            <a:xfrm>
              <a:off x="9204312" y="1572928"/>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69" name="Straight Connector 168">
            <a:extLst>
              <a:ext uri="{FF2B5EF4-FFF2-40B4-BE49-F238E27FC236}">
                <a16:creationId xmlns:a16="http://schemas.microsoft.com/office/drawing/2014/main" id="{BFABFFD4-099E-9ABE-61B6-4DD69AD54F37}"/>
              </a:ext>
            </a:extLst>
          </p:cNvPr>
          <p:cNvCxnSpPr/>
          <p:nvPr/>
        </p:nvCxnSpPr>
        <p:spPr>
          <a:xfrm>
            <a:off x="6828312" y="3808507"/>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3BAE6B77-FE94-60BC-D45A-140413B4ADB5}"/>
              </a:ext>
            </a:extLst>
          </p:cNvPr>
          <p:cNvCxnSpPr/>
          <p:nvPr/>
        </p:nvCxnSpPr>
        <p:spPr>
          <a:xfrm>
            <a:off x="6828312" y="4382517"/>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0782E93E-2024-EAF1-04E1-604CCB41BC70}"/>
              </a:ext>
            </a:extLst>
          </p:cNvPr>
          <p:cNvCxnSpPr/>
          <p:nvPr/>
        </p:nvCxnSpPr>
        <p:spPr>
          <a:xfrm flipH="1">
            <a:off x="6835424" y="4865250"/>
            <a:ext cx="25114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EDF43DD7-A7D0-A1BB-928D-BA81FCF15FBF}"/>
              </a:ext>
            </a:extLst>
          </p:cNvPr>
          <p:cNvCxnSpPr/>
          <p:nvPr/>
        </p:nvCxnSpPr>
        <p:spPr>
          <a:xfrm flipV="1">
            <a:off x="8668452" y="4408556"/>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1B036539-2568-147F-0632-300DF91DE6D3}"/>
              </a:ext>
            </a:extLst>
          </p:cNvPr>
          <p:cNvCxnSpPr>
            <a:cxnSpLocks/>
          </p:cNvCxnSpPr>
          <p:nvPr/>
        </p:nvCxnSpPr>
        <p:spPr>
          <a:xfrm>
            <a:off x="6891825" y="4174267"/>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4" name="Straight Arrow Connector 173">
            <a:extLst>
              <a:ext uri="{FF2B5EF4-FFF2-40B4-BE49-F238E27FC236}">
                <a16:creationId xmlns:a16="http://schemas.microsoft.com/office/drawing/2014/main" id="{DFA8EB0B-B5E8-AAAC-652C-D616D22CB32E}"/>
              </a:ext>
            </a:extLst>
          </p:cNvPr>
          <p:cNvCxnSpPr>
            <a:cxnSpLocks/>
          </p:cNvCxnSpPr>
          <p:nvPr/>
        </p:nvCxnSpPr>
        <p:spPr>
          <a:xfrm>
            <a:off x="8720625" y="4189614"/>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75" name="Group 174">
            <a:extLst>
              <a:ext uri="{FF2B5EF4-FFF2-40B4-BE49-F238E27FC236}">
                <a16:creationId xmlns:a16="http://schemas.microsoft.com/office/drawing/2014/main" id="{2E23F3A7-D3E4-6732-2428-00CAC7C44E93}"/>
              </a:ext>
            </a:extLst>
          </p:cNvPr>
          <p:cNvGrpSpPr/>
          <p:nvPr/>
        </p:nvGrpSpPr>
        <p:grpSpPr>
          <a:xfrm>
            <a:off x="9110249" y="2993284"/>
            <a:ext cx="457200" cy="365760"/>
            <a:chOff x="11048943" y="2497845"/>
            <a:chExt cx="457200" cy="365760"/>
          </a:xfrm>
        </p:grpSpPr>
        <p:grpSp>
          <p:nvGrpSpPr>
            <p:cNvPr id="176" name="Group 175">
              <a:extLst>
                <a:ext uri="{FF2B5EF4-FFF2-40B4-BE49-F238E27FC236}">
                  <a16:creationId xmlns:a16="http://schemas.microsoft.com/office/drawing/2014/main" id="{BB0B265C-8AE0-D8C6-3697-5865F5201E20}"/>
                </a:ext>
              </a:extLst>
            </p:cNvPr>
            <p:cNvGrpSpPr/>
            <p:nvPr/>
          </p:nvGrpSpPr>
          <p:grpSpPr>
            <a:xfrm rot="16200000">
              <a:off x="11212919" y="2570381"/>
              <a:ext cx="365123" cy="221325"/>
              <a:chOff x="4512365" y="2362842"/>
              <a:chExt cx="918156" cy="914400"/>
            </a:xfrm>
          </p:grpSpPr>
          <p:sp>
            <p:nvSpPr>
              <p:cNvPr id="181" name="Arc 180">
                <a:extLst>
                  <a:ext uri="{FF2B5EF4-FFF2-40B4-BE49-F238E27FC236}">
                    <a16:creationId xmlns:a16="http://schemas.microsoft.com/office/drawing/2014/main" id="{A5A355E2-9401-E016-4D45-15CB22D3FBAD}"/>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 name="Arc 181">
                <a:extLst>
                  <a:ext uri="{FF2B5EF4-FFF2-40B4-BE49-F238E27FC236}">
                    <a16:creationId xmlns:a16="http://schemas.microsoft.com/office/drawing/2014/main" id="{05D46FC3-EFD1-6CCC-9C2B-D8532B9B7A69}"/>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7" name="Group 176">
              <a:extLst>
                <a:ext uri="{FF2B5EF4-FFF2-40B4-BE49-F238E27FC236}">
                  <a16:creationId xmlns:a16="http://schemas.microsoft.com/office/drawing/2014/main" id="{9339B128-F29B-5CDB-1376-8B68D4C3743B}"/>
                </a:ext>
              </a:extLst>
            </p:cNvPr>
            <p:cNvGrpSpPr/>
            <p:nvPr/>
          </p:nvGrpSpPr>
          <p:grpSpPr>
            <a:xfrm rot="5400000" flipH="1">
              <a:off x="10977044" y="2569744"/>
              <a:ext cx="365123" cy="221325"/>
              <a:chOff x="4512365" y="2362842"/>
              <a:chExt cx="918156" cy="914400"/>
            </a:xfrm>
          </p:grpSpPr>
          <p:sp>
            <p:nvSpPr>
              <p:cNvPr id="179" name="Arc 178">
                <a:extLst>
                  <a:ext uri="{FF2B5EF4-FFF2-40B4-BE49-F238E27FC236}">
                    <a16:creationId xmlns:a16="http://schemas.microsoft.com/office/drawing/2014/main" id="{F5964C4F-0CD9-CABF-6800-C2A4D7C21F1A}"/>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 name="Arc 179">
                <a:extLst>
                  <a:ext uri="{FF2B5EF4-FFF2-40B4-BE49-F238E27FC236}">
                    <a16:creationId xmlns:a16="http://schemas.microsoft.com/office/drawing/2014/main" id="{B9CFB707-2F24-04C0-0A7A-629ADA15CD84}"/>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78" name="Straight Arrow Connector 177">
              <a:extLst>
                <a:ext uri="{FF2B5EF4-FFF2-40B4-BE49-F238E27FC236}">
                  <a16:creationId xmlns:a16="http://schemas.microsoft.com/office/drawing/2014/main" id="{D2F93B14-F09F-A031-7BB2-42B2B6382FCC}"/>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83" name="Group 182">
            <a:extLst>
              <a:ext uri="{FF2B5EF4-FFF2-40B4-BE49-F238E27FC236}">
                <a16:creationId xmlns:a16="http://schemas.microsoft.com/office/drawing/2014/main" id="{53343AA6-EDCE-4205-25A2-5E7FD48C6856}"/>
              </a:ext>
            </a:extLst>
          </p:cNvPr>
          <p:cNvGrpSpPr/>
          <p:nvPr/>
        </p:nvGrpSpPr>
        <p:grpSpPr>
          <a:xfrm>
            <a:off x="6522566" y="4201289"/>
            <a:ext cx="182880" cy="109475"/>
            <a:chOff x="8046626" y="3423920"/>
            <a:chExt cx="182880" cy="109475"/>
          </a:xfrm>
        </p:grpSpPr>
        <p:grpSp>
          <p:nvGrpSpPr>
            <p:cNvPr id="184" name="Group 183">
              <a:extLst>
                <a:ext uri="{FF2B5EF4-FFF2-40B4-BE49-F238E27FC236}">
                  <a16:creationId xmlns:a16="http://schemas.microsoft.com/office/drawing/2014/main" id="{F9F77127-D043-4ED3-F54A-C7779DFD279E}"/>
                </a:ext>
              </a:extLst>
            </p:cNvPr>
            <p:cNvGrpSpPr/>
            <p:nvPr/>
          </p:nvGrpSpPr>
          <p:grpSpPr>
            <a:xfrm>
              <a:off x="8100769" y="3423920"/>
              <a:ext cx="127024" cy="109475"/>
              <a:chOff x="7763639" y="2259074"/>
              <a:chExt cx="127024" cy="109475"/>
            </a:xfrm>
          </p:grpSpPr>
          <p:cxnSp>
            <p:nvCxnSpPr>
              <p:cNvPr id="186" name="Straight Connector 185">
                <a:extLst>
                  <a:ext uri="{FF2B5EF4-FFF2-40B4-BE49-F238E27FC236}">
                    <a16:creationId xmlns:a16="http://schemas.microsoft.com/office/drawing/2014/main" id="{78361620-FF44-ABB7-062F-0C74C4C31C8C}"/>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0F7685EF-20F8-B5C2-34C4-E2191A66CF11}"/>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1E7AD18A-E356-CAFB-A8AE-EBB4431CCFDB}"/>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4BA8EBFB-7C88-7770-68B4-184370EDBE2E}"/>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85" name="Straight Arrow Connector 184">
              <a:extLst>
                <a:ext uri="{FF2B5EF4-FFF2-40B4-BE49-F238E27FC236}">
                  <a16:creationId xmlns:a16="http://schemas.microsoft.com/office/drawing/2014/main" id="{252EB0BA-5FA4-A940-3B4D-FCA247CE6DF5}"/>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90" name="Group 189">
            <a:extLst>
              <a:ext uri="{FF2B5EF4-FFF2-40B4-BE49-F238E27FC236}">
                <a16:creationId xmlns:a16="http://schemas.microsoft.com/office/drawing/2014/main" id="{BA5459E4-A1D2-7E65-5C5F-6C1851F49B83}"/>
              </a:ext>
            </a:extLst>
          </p:cNvPr>
          <p:cNvGrpSpPr/>
          <p:nvPr/>
        </p:nvGrpSpPr>
        <p:grpSpPr>
          <a:xfrm>
            <a:off x="8358917" y="4213010"/>
            <a:ext cx="182880" cy="109475"/>
            <a:chOff x="8046626" y="3423920"/>
            <a:chExt cx="182880" cy="109475"/>
          </a:xfrm>
        </p:grpSpPr>
        <p:grpSp>
          <p:nvGrpSpPr>
            <p:cNvPr id="191" name="Group 190">
              <a:extLst>
                <a:ext uri="{FF2B5EF4-FFF2-40B4-BE49-F238E27FC236}">
                  <a16:creationId xmlns:a16="http://schemas.microsoft.com/office/drawing/2014/main" id="{917050BA-6CE7-F637-8825-63F9D00C25D8}"/>
                </a:ext>
              </a:extLst>
            </p:cNvPr>
            <p:cNvGrpSpPr/>
            <p:nvPr/>
          </p:nvGrpSpPr>
          <p:grpSpPr>
            <a:xfrm>
              <a:off x="8100769" y="3423920"/>
              <a:ext cx="127024" cy="109475"/>
              <a:chOff x="7763639" y="2259074"/>
              <a:chExt cx="127024" cy="109475"/>
            </a:xfrm>
          </p:grpSpPr>
          <p:cxnSp>
            <p:nvCxnSpPr>
              <p:cNvPr id="193" name="Straight Connector 192">
                <a:extLst>
                  <a:ext uri="{FF2B5EF4-FFF2-40B4-BE49-F238E27FC236}">
                    <a16:creationId xmlns:a16="http://schemas.microsoft.com/office/drawing/2014/main" id="{436B66A9-E2A5-A592-0636-497823FEAA16}"/>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51619317-7146-2DFF-18A0-CB7B39B7C630}"/>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A5043FA8-C1D3-652E-88CE-33797C27155D}"/>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78A2E176-1B51-AAEE-83DE-33D861BA3CCF}"/>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92" name="Straight Arrow Connector 191">
              <a:extLst>
                <a:ext uri="{FF2B5EF4-FFF2-40B4-BE49-F238E27FC236}">
                  <a16:creationId xmlns:a16="http://schemas.microsoft.com/office/drawing/2014/main" id="{26877B12-5E2F-70BB-DEC3-4613D3270A49}"/>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97" name="Group 196">
            <a:extLst>
              <a:ext uri="{FF2B5EF4-FFF2-40B4-BE49-F238E27FC236}">
                <a16:creationId xmlns:a16="http://schemas.microsoft.com/office/drawing/2014/main" id="{E35CEBFE-BA55-903D-0463-F67E84BD3DF3}"/>
              </a:ext>
            </a:extLst>
          </p:cNvPr>
          <p:cNvGrpSpPr/>
          <p:nvPr/>
        </p:nvGrpSpPr>
        <p:grpSpPr>
          <a:xfrm>
            <a:off x="4556503" y="1158372"/>
            <a:ext cx="953914" cy="868787"/>
            <a:chOff x="6080563" y="590180"/>
            <a:chExt cx="953914" cy="868787"/>
          </a:xfrm>
        </p:grpSpPr>
        <p:grpSp>
          <p:nvGrpSpPr>
            <p:cNvPr id="198" name="Group 197">
              <a:extLst>
                <a:ext uri="{FF2B5EF4-FFF2-40B4-BE49-F238E27FC236}">
                  <a16:creationId xmlns:a16="http://schemas.microsoft.com/office/drawing/2014/main" id="{26B6F3AD-DD1A-136E-C75A-5B84C08F3A18}"/>
                </a:ext>
              </a:extLst>
            </p:cNvPr>
            <p:cNvGrpSpPr/>
            <p:nvPr/>
          </p:nvGrpSpPr>
          <p:grpSpPr>
            <a:xfrm>
              <a:off x="6172699" y="773167"/>
              <a:ext cx="731520" cy="685800"/>
              <a:chOff x="6172699" y="773167"/>
              <a:chExt cx="731520" cy="685800"/>
            </a:xfrm>
          </p:grpSpPr>
          <p:cxnSp>
            <p:nvCxnSpPr>
              <p:cNvPr id="212" name="Straight Connector 211">
                <a:extLst>
                  <a:ext uri="{FF2B5EF4-FFF2-40B4-BE49-F238E27FC236}">
                    <a16:creationId xmlns:a16="http://schemas.microsoft.com/office/drawing/2014/main" id="{65E9B2CE-E3D9-1087-3559-AA57ED17AAAA}"/>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C45B1E43-1070-126D-AF06-DD3752176787}"/>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7BB7C105-7B61-08B5-8C32-D5B9F2F24ED0}"/>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99" name="Group 198">
              <a:extLst>
                <a:ext uri="{FF2B5EF4-FFF2-40B4-BE49-F238E27FC236}">
                  <a16:creationId xmlns:a16="http://schemas.microsoft.com/office/drawing/2014/main" id="{5A9D10C2-5C6C-B2D9-6263-C4A17A966EA8}"/>
                </a:ext>
              </a:extLst>
            </p:cNvPr>
            <p:cNvGrpSpPr/>
            <p:nvPr/>
          </p:nvGrpSpPr>
          <p:grpSpPr>
            <a:xfrm>
              <a:off x="6771706" y="818649"/>
              <a:ext cx="262771" cy="271119"/>
              <a:chOff x="6771706" y="818649"/>
              <a:chExt cx="262771" cy="271119"/>
            </a:xfrm>
          </p:grpSpPr>
          <p:grpSp>
            <p:nvGrpSpPr>
              <p:cNvPr id="203" name="Group 202">
                <a:extLst>
                  <a:ext uri="{FF2B5EF4-FFF2-40B4-BE49-F238E27FC236}">
                    <a16:creationId xmlns:a16="http://schemas.microsoft.com/office/drawing/2014/main" id="{7A2E2BE9-7DC8-879B-196C-90EFE60E74B5}"/>
                  </a:ext>
                </a:extLst>
              </p:cNvPr>
              <p:cNvGrpSpPr/>
              <p:nvPr/>
            </p:nvGrpSpPr>
            <p:grpSpPr>
              <a:xfrm flipV="1">
                <a:off x="6771706" y="903841"/>
                <a:ext cx="262771" cy="185927"/>
                <a:chOff x="6394314" y="3265933"/>
                <a:chExt cx="262771" cy="185927"/>
              </a:xfrm>
            </p:grpSpPr>
            <p:sp>
              <p:nvSpPr>
                <p:cNvPr id="209" name="Flowchart: Connector 208">
                  <a:extLst>
                    <a:ext uri="{FF2B5EF4-FFF2-40B4-BE49-F238E27FC236}">
                      <a16:creationId xmlns:a16="http://schemas.microsoft.com/office/drawing/2014/main" id="{23B3475F-514F-1110-8E0C-41E0C4F34342}"/>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a:extLst>
                    <a:ext uri="{FF2B5EF4-FFF2-40B4-BE49-F238E27FC236}">
                      <a16:creationId xmlns:a16="http://schemas.microsoft.com/office/drawing/2014/main" id="{29B627EC-9FE1-682D-5EEC-5B831A5E93F2}"/>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FFB62DCA-E013-C986-D9FC-E6B95026BA0D}"/>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4" name="Group 203">
                <a:extLst>
                  <a:ext uri="{FF2B5EF4-FFF2-40B4-BE49-F238E27FC236}">
                    <a16:creationId xmlns:a16="http://schemas.microsoft.com/office/drawing/2014/main" id="{DF474B1B-0A70-03C5-80B4-755C6BFE730A}"/>
                  </a:ext>
                </a:extLst>
              </p:cNvPr>
              <p:cNvGrpSpPr/>
              <p:nvPr/>
            </p:nvGrpSpPr>
            <p:grpSpPr>
              <a:xfrm>
                <a:off x="6835130" y="818649"/>
                <a:ext cx="137160" cy="91682"/>
                <a:chOff x="6835130" y="818649"/>
                <a:chExt cx="137160" cy="91682"/>
              </a:xfrm>
            </p:grpSpPr>
            <p:grpSp>
              <p:nvGrpSpPr>
                <p:cNvPr id="205" name="Group 204">
                  <a:extLst>
                    <a:ext uri="{FF2B5EF4-FFF2-40B4-BE49-F238E27FC236}">
                      <a16:creationId xmlns:a16="http://schemas.microsoft.com/office/drawing/2014/main" id="{BA57B34B-DA88-3A2F-3B00-C88E4F7C373C}"/>
                    </a:ext>
                  </a:extLst>
                </p:cNvPr>
                <p:cNvGrpSpPr/>
                <p:nvPr/>
              </p:nvGrpSpPr>
              <p:grpSpPr>
                <a:xfrm flipV="1">
                  <a:off x="6862666" y="818649"/>
                  <a:ext cx="83820" cy="91682"/>
                  <a:chOff x="7245055" y="2460285"/>
                  <a:chExt cx="83820" cy="91682"/>
                </a:xfrm>
              </p:grpSpPr>
              <p:cxnSp>
                <p:nvCxnSpPr>
                  <p:cNvPr id="207" name="Straight Connector 206">
                    <a:extLst>
                      <a:ext uri="{FF2B5EF4-FFF2-40B4-BE49-F238E27FC236}">
                        <a16:creationId xmlns:a16="http://schemas.microsoft.com/office/drawing/2014/main" id="{ADD17682-932A-0247-073C-3FBD260288DE}"/>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18E12093-AC4C-756C-7ABD-D97858319F26}"/>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06" name="Straight Connector 205">
                  <a:extLst>
                    <a:ext uri="{FF2B5EF4-FFF2-40B4-BE49-F238E27FC236}">
                      <a16:creationId xmlns:a16="http://schemas.microsoft.com/office/drawing/2014/main" id="{D2071776-7386-7F23-8452-58943C6BD88B}"/>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00" name="Group 199">
              <a:extLst>
                <a:ext uri="{FF2B5EF4-FFF2-40B4-BE49-F238E27FC236}">
                  <a16:creationId xmlns:a16="http://schemas.microsoft.com/office/drawing/2014/main" id="{13F20797-C71B-A6C1-4B6D-91F5E15E81FD}"/>
                </a:ext>
              </a:extLst>
            </p:cNvPr>
            <p:cNvGrpSpPr/>
            <p:nvPr/>
          </p:nvGrpSpPr>
          <p:grpSpPr>
            <a:xfrm>
              <a:off x="6080563" y="590180"/>
              <a:ext cx="182880" cy="182880"/>
              <a:chOff x="6080563" y="590180"/>
              <a:chExt cx="182880" cy="182880"/>
            </a:xfrm>
          </p:grpSpPr>
          <p:sp>
            <p:nvSpPr>
              <p:cNvPr id="201" name="Oval 200">
                <a:extLst>
                  <a:ext uri="{FF2B5EF4-FFF2-40B4-BE49-F238E27FC236}">
                    <a16:creationId xmlns:a16="http://schemas.microsoft.com/office/drawing/2014/main" id="{F4F360B4-1459-BDDB-4965-022BE877946A}"/>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Arrow Connector 201">
                <a:extLst>
                  <a:ext uri="{FF2B5EF4-FFF2-40B4-BE49-F238E27FC236}">
                    <a16:creationId xmlns:a16="http://schemas.microsoft.com/office/drawing/2014/main" id="{A35F5293-3022-AE33-7E38-030D7101DA44}"/>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215" name="Straight Connector 214">
            <a:extLst>
              <a:ext uri="{FF2B5EF4-FFF2-40B4-BE49-F238E27FC236}">
                <a16:creationId xmlns:a16="http://schemas.microsoft.com/office/drawing/2014/main" id="{191BBCC0-D82B-5197-87F5-F0C09E5A47A2}"/>
              </a:ext>
            </a:extLst>
          </p:cNvPr>
          <p:cNvCxnSpPr>
            <a:cxnSpLocks/>
          </p:cNvCxnSpPr>
          <p:nvPr/>
        </p:nvCxnSpPr>
        <p:spPr>
          <a:xfrm flipH="1">
            <a:off x="5002376" y="4191129"/>
            <a:ext cx="1905" cy="1064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4" name="TextBox 253">
            <a:extLst>
              <a:ext uri="{FF2B5EF4-FFF2-40B4-BE49-F238E27FC236}">
                <a16:creationId xmlns:a16="http://schemas.microsoft.com/office/drawing/2014/main" id="{D9D8515B-DF2B-8732-F56C-9BC0FE70422E}"/>
              </a:ext>
            </a:extLst>
          </p:cNvPr>
          <p:cNvSpPr txBox="1"/>
          <p:nvPr/>
        </p:nvSpPr>
        <p:spPr>
          <a:xfrm>
            <a:off x="334372" y="534455"/>
            <a:ext cx="3906369" cy="1077218"/>
          </a:xfrm>
          <a:prstGeom prst="rect">
            <a:avLst/>
          </a:prstGeom>
          <a:noFill/>
        </p:spPr>
        <p:txBody>
          <a:bodyPr wrap="square" rtlCol="0">
            <a:spAutoFit/>
          </a:bodyPr>
          <a:lstStyle/>
          <a:p>
            <a:r>
              <a:rPr lang="en-US" sz="3200">
                <a:solidFill>
                  <a:srgbClr val="782F40"/>
                </a:solidFill>
                <a:latin typeface="+mj-lt"/>
              </a:rPr>
              <a:t>Regenerative Breaking</a:t>
            </a:r>
          </a:p>
        </p:txBody>
      </p:sp>
      <p:sp>
        <p:nvSpPr>
          <p:cNvPr id="255" name="TextBox 254">
            <a:extLst>
              <a:ext uri="{FF2B5EF4-FFF2-40B4-BE49-F238E27FC236}">
                <a16:creationId xmlns:a16="http://schemas.microsoft.com/office/drawing/2014/main" id="{B8ED41C8-34C6-7335-659A-F9A93714FF1C}"/>
              </a:ext>
            </a:extLst>
          </p:cNvPr>
          <p:cNvSpPr txBox="1"/>
          <p:nvPr/>
        </p:nvSpPr>
        <p:spPr>
          <a:xfrm>
            <a:off x="9461496" y="-1264632"/>
            <a:ext cx="831703" cy="646331"/>
          </a:xfrm>
          <a:prstGeom prst="rect">
            <a:avLst/>
          </a:prstGeom>
          <a:noFill/>
        </p:spPr>
        <p:txBody>
          <a:bodyPr wrap="square" rtlCol="0">
            <a:spAutoFit/>
          </a:bodyPr>
          <a:lstStyle/>
          <a:p>
            <a:r>
              <a:rPr lang="en-US" b="1"/>
              <a:t>Check Valve</a:t>
            </a:r>
          </a:p>
        </p:txBody>
      </p:sp>
      <p:sp>
        <p:nvSpPr>
          <p:cNvPr id="303" name="Rectangle: Rounded Corners 302">
            <a:extLst>
              <a:ext uri="{FF2B5EF4-FFF2-40B4-BE49-F238E27FC236}">
                <a16:creationId xmlns:a16="http://schemas.microsoft.com/office/drawing/2014/main" id="{B54671D3-AC4A-E8A9-F829-61349B832326}"/>
              </a:ext>
            </a:extLst>
          </p:cNvPr>
          <p:cNvSpPr/>
          <p:nvPr/>
        </p:nvSpPr>
        <p:spPr>
          <a:xfrm>
            <a:off x="419027" y="166617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Check Valve</a:t>
            </a:r>
          </a:p>
        </p:txBody>
      </p:sp>
      <p:sp>
        <p:nvSpPr>
          <p:cNvPr id="309" name="Rectangle: Rounded Corners 308">
            <a:extLst>
              <a:ext uri="{FF2B5EF4-FFF2-40B4-BE49-F238E27FC236}">
                <a16:creationId xmlns:a16="http://schemas.microsoft.com/office/drawing/2014/main" id="{C80F668D-A66E-B9B6-3A8D-1ED9BDA1B2B7}"/>
              </a:ext>
            </a:extLst>
          </p:cNvPr>
          <p:cNvSpPr/>
          <p:nvPr/>
        </p:nvSpPr>
        <p:spPr>
          <a:xfrm>
            <a:off x="417361" y="2820454"/>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Motor</a:t>
            </a:r>
          </a:p>
        </p:txBody>
      </p:sp>
      <p:sp>
        <p:nvSpPr>
          <p:cNvPr id="316" name="Rectangle: Rounded Corners 315">
            <a:extLst>
              <a:ext uri="{FF2B5EF4-FFF2-40B4-BE49-F238E27FC236}">
                <a16:creationId xmlns:a16="http://schemas.microsoft.com/office/drawing/2014/main" id="{2C3645BB-E5D8-8548-D93E-316B989801E8}"/>
              </a:ext>
            </a:extLst>
          </p:cNvPr>
          <p:cNvSpPr/>
          <p:nvPr/>
        </p:nvSpPr>
        <p:spPr>
          <a:xfrm>
            <a:off x="420624" y="5077672"/>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r"/>
            <a:r>
              <a:rPr lang="en-US" b="1">
                <a:solidFill>
                  <a:schemeClr val="tx1"/>
                </a:solidFill>
              </a:rPr>
              <a:t>Accumulator</a:t>
            </a:r>
          </a:p>
        </p:txBody>
      </p:sp>
      <p:grpSp>
        <p:nvGrpSpPr>
          <p:cNvPr id="342" name="Group 341">
            <a:extLst>
              <a:ext uri="{FF2B5EF4-FFF2-40B4-BE49-F238E27FC236}">
                <a16:creationId xmlns:a16="http://schemas.microsoft.com/office/drawing/2014/main" id="{8A6686AA-D013-A9BC-EB5D-31849DBEE6C4}"/>
              </a:ext>
            </a:extLst>
          </p:cNvPr>
          <p:cNvGrpSpPr/>
          <p:nvPr/>
        </p:nvGrpSpPr>
        <p:grpSpPr>
          <a:xfrm>
            <a:off x="415139" y="3951356"/>
            <a:ext cx="2743200" cy="914400"/>
            <a:chOff x="270180" y="4028274"/>
            <a:chExt cx="2743200" cy="1000125"/>
          </a:xfrm>
        </p:grpSpPr>
        <p:sp>
          <p:nvSpPr>
            <p:cNvPr id="323" name="Rectangle: Rounded Corners 322">
              <a:extLst>
                <a:ext uri="{FF2B5EF4-FFF2-40B4-BE49-F238E27FC236}">
                  <a16:creationId xmlns:a16="http://schemas.microsoft.com/office/drawing/2014/main" id="{012AFD55-B79F-25F9-900E-303680CF9043}"/>
                </a:ext>
              </a:extLst>
            </p:cNvPr>
            <p:cNvSpPr/>
            <p:nvPr/>
          </p:nvSpPr>
          <p:spPr>
            <a:xfrm>
              <a:off x="270180" y="4028274"/>
              <a:ext cx="2743200" cy="1000125"/>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Control Valve (N.C.)</a:t>
              </a:r>
            </a:p>
          </p:txBody>
        </p:sp>
        <p:grpSp>
          <p:nvGrpSpPr>
            <p:cNvPr id="324" name="Group 323">
              <a:extLst>
                <a:ext uri="{FF2B5EF4-FFF2-40B4-BE49-F238E27FC236}">
                  <a16:creationId xmlns:a16="http://schemas.microsoft.com/office/drawing/2014/main" id="{0A40D529-2F2E-E9D2-35AF-17F37AE23163}"/>
                </a:ext>
              </a:extLst>
            </p:cNvPr>
            <p:cNvGrpSpPr/>
            <p:nvPr/>
          </p:nvGrpSpPr>
          <p:grpSpPr>
            <a:xfrm>
              <a:off x="411571" y="4329400"/>
              <a:ext cx="602413" cy="324098"/>
              <a:chOff x="4619632" y="3036452"/>
              <a:chExt cx="602413" cy="324098"/>
            </a:xfrm>
          </p:grpSpPr>
          <p:grpSp>
            <p:nvGrpSpPr>
              <p:cNvPr id="326" name="Group 325">
                <a:extLst>
                  <a:ext uri="{FF2B5EF4-FFF2-40B4-BE49-F238E27FC236}">
                    <a16:creationId xmlns:a16="http://schemas.microsoft.com/office/drawing/2014/main" id="{66E0AC0B-B740-1CFC-1CD3-1CF6FC1BC65A}"/>
                  </a:ext>
                </a:extLst>
              </p:cNvPr>
              <p:cNvGrpSpPr/>
              <p:nvPr/>
            </p:nvGrpSpPr>
            <p:grpSpPr>
              <a:xfrm>
                <a:off x="4619632" y="3036452"/>
                <a:ext cx="456404" cy="320692"/>
                <a:chOff x="6143692" y="2259083"/>
                <a:chExt cx="456404" cy="320692"/>
              </a:xfrm>
            </p:grpSpPr>
            <p:sp>
              <p:nvSpPr>
                <p:cNvPr id="339" name="Rectangle 338">
                  <a:extLst>
                    <a:ext uri="{FF2B5EF4-FFF2-40B4-BE49-F238E27FC236}">
                      <a16:creationId xmlns:a16="http://schemas.microsoft.com/office/drawing/2014/main" id="{6753E5CE-6109-E182-7FCB-382324579042}"/>
                    </a:ext>
                  </a:extLst>
                </p:cNvPr>
                <p:cNvSpPr/>
                <p:nvPr/>
              </p:nvSpPr>
              <p:spPr>
                <a:xfrm>
                  <a:off x="6462936" y="2259084"/>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a:extLst>
                    <a:ext uri="{FF2B5EF4-FFF2-40B4-BE49-F238E27FC236}">
                      <a16:creationId xmlns:a16="http://schemas.microsoft.com/office/drawing/2014/main" id="{445D4D9F-54F7-19B5-A5DE-86DAFDEA05E0}"/>
                    </a:ext>
                  </a:extLst>
                </p:cNvPr>
                <p:cNvSpPr/>
                <p:nvPr/>
              </p:nvSpPr>
              <p:spPr>
                <a:xfrm>
                  <a:off x="6327402"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340">
                  <a:extLst>
                    <a:ext uri="{FF2B5EF4-FFF2-40B4-BE49-F238E27FC236}">
                      <a16:creationId xmlns:a16="http://schemas.microsoft.com/office/drawing/2014/main" id="{50554060-EFE4-0E4B-9C2F-93CB524EFA10}"/>
                    </a:ext>
                  </a:extLst>
                </p:cNvPr>
                <p:cNvSpPr/>
                <p:nvPr/>
              </p:nvSpPr>
              <p:spPr>
                <a:xfrm>
                  <a:off x="6143692" y="2259083"/>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7" name="Straight Connector 326">
                <a:extLst>
                  <a:ext uri="{FF2B5EF4-FFF2-40B4-BE49-F238E27FC236}">
                    <a16:creationId xmlns:a16="http://schemas.microsoft.com/office/drawing/2014/main" id="{4409D980-4B06-E6F5-C24D-7C5579339EA8}"/>
                  </a:ext>
                </a:extLst>
              </p:cNvPr>
              <p:cNvCxnSpPr>
                <a:cxnSpLocks/>
              </p:cNvCxnSpPr>
              <p:nvPr/>
            </p:nvCxnSpPr>
            <p:spPr>
              <a:xfrm flipH="1">
                <a:off x="4674109" y="303860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8" name="Straight Arrow Connector 327">
                <a:extLst>
                  <a:ext uri="{FF2B5EF4-FFF2-40B4-BE49-F238E27FC236}">
                    <a16:creationId xmlns:a16="http://schemas.microsoft.com/office/drawing/2014/main" id="{8D2399D7-73F2-D198-8284-B518825F4534}"/>
                  </a:ext>
                </a:extLst>
              </p:cNvPr>
              <p:cNvCxnSpPr>
                <a:cxnSpLocks/>
              </p:cNvCxnSpPr>
              <p:nvPr/>
            </p:nvCxnSpPr>
            <p:spPr>
              <a:xfrm flipV="1">
                <a:off x="5007456" y="3036453"/>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29" name="Group 328">
                <a:extLst>
                  <a:ext uri="{FF2B5EF4-FFF2-40B4-BE49-F238E27FC236}">
                    <a16:creationId xmlns:a16="http://schemas.microsoft.com/office/drawing/2014/main" id="{A0D1496D-A875-E67A-E30A-6CC599114E1B}"/>
                  </a:ext>
                </a:extLst>
              </p:cNvPr>
              <p:cNvGrpSpPr/>
              <p:nvPr/>
            </p:nvGrpSpPr>
            <p:grpSpPr>
              <a:xfrm>
                <a:off x="4827831" y="3036452"/>
                <a:ext cx="83820" cy="91682"/>
                <a:chOff x="7245055" y="2460285"/>
                <a:chExt cx="83820" cy="91682"/>
              </a:xfrm>
            </p:grpSpPr>
            <p:cxnSp>
              <p:nvCxnSpPr>
                <p:cNvPr id="337" name="Straight Connector 336">
                  <a:extLst>
                    <a:ext uri="{FF2B5EF4-FFF2-40B4-BE49-F238E27FC236}">
                      <a16:creationId xmlns:a16="http://schemas.microsoft.com/office/drawing/2014/main" id="{1F557B58-8BA4-DC81-2CDA-BAB28A994944}"/>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a:extLst>
                    <a:ext uri="{FF2B5EF4-FFF2-40B4-BE49-F238E27FC236}">
                      <a16:creationId xmlns:a16="http://schemas.microsoft.com/office/drawing/2014/main" id="{B5266245-BA65-8687-2222-17378D2EBCD2}"/>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0" name="Group 329">
                <a:extLst>
                  <a:ext uri="{FF2B5EF4-FFF2-40B4-BE49-F238E27FC236}">
                    <a16:creationId xmlns:a16="http://schemas.microsoft.com/office/drawing/2014/main" id="{B6CC1851-ABB5-6006-8844-D81612F930E1}"/>
                  </a:ext>
                </a:extLst>
              </p:cNvPr>
              <p:cNvGrpSpPr/>
              <p:nvPr/>
            </p:nvGrpSpPr>
            <p:grpSpPr>
              <a:xfrm flipV="1">
                <a:off x="4825373" y="3268868"/>
                <a:ext cx="83820" cy="91682"/>
                <a:chOff x="7245055" y="2460285"/>
                <a:chExt cx="83820" cy="91682"/>
              </a:xfrm>
            </p:grpSpPr>
            <p:cxnSp>
              <p:nvCxnSpPr>
                <p:cNvPr id="335" name="Straight Connector 334">
                  <a:extLst>
                    <a:ext uri="{FF2B5EF4-FFF2-40B4-BE49-F238E27FC236}">
                      <a16:creationId xmlns:a16="http://schemas.microsoft.com/office/drawing/2014/main" id="{A0FAF604-BD4F-794B-5575-3FFAEC81368E}"/>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a:extLst>
                    <a:ext uri="{FF2B5EF4-FFF2-40B4-BE49-F238E27FC236}">
                      <a16:creationId xmlns:a16="http://schemas.microsoft.com/office/drawing/2014/main" id="{13E7CBA9-B565-1449-26C3-737907E7155E}"/>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31" name="Straight Connector 330">
                <a:extLst>
                  <a:ext uri="{FF2B5EF4-FFF2-40B4-BE49-F238E27FC236}">
                    <a16:creationId xmlns:a16="http://schemas.microsoft.com/office/drawing/2014/main" id="{6D03B7B0-6477-F8E2-EB59-5030D3169A40}"/>
                  </a:ext>
                </a:extLst>
              </p:cNvPr>
              <p:cNvCxnSpPr>
                <a:cxnSpLocks/>
              </p:cNvCxnSpPr>
              <p:nvPr/>
            </p:nvCxnSpPr>
            <p:spPr>
              <a:xfrm rot="1800000" flipV="1">
                <a:off x="5095021" y="3041110"/>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332" name="Straight Connector 331">
                <a:extLst>
                  <a:ext uri="{FF2B5EF4-FFF2-40B4-BE49-F238E27FC236}">
                    <a16:creationId xmlns:a16="http://schemas.microsoft.com/office/drawing/2014/main" id="{A00F422F-7BAA-162C-68CB-336AD60B0F03}"/>
                  </a:ext>
                </a:extLst>
              </p:cNvPr>
              <p:cNvCxnSpPr>
                <a:cxnSpLocks/>
              </p:cNvCxnSpPr>
              <p:nvPr/>
            </p:nvCxnSpPr>
            <p:spPr>
              <a:xfrm rot="-1800000" flipV="1">
                <a:off x="5134860" y="3038202"/>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3" name="Straight Connector 332">
                <a:extLst>
                  <a:ext uri="{FF2B5EF4-FFF2-40B4-BE49-F238E27FC236}">
                    <a16:creationId xmlns:a16="http://schemas.microsoft.com/office/drawing/2014/main" id="{2F85933E-9DA4-C2FB-7A2A-111833699C2B}"/>
                  </a:ext>
                </a:extLst>
              </p:cNvPr>
              <p:cNvCxnSpPr>
                <a:cxnSpLocks/>
              </p:cNvCxnSpPr>
              <p:nvPr/>
            </p:nvCxnSpPr>
            <p:spPr>
              <a:xfrm rot="1800000" flipH="1" flipV="1">
                <a:off x="5180719" y="30381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4" name="Straight Connector 333">
                <a:extLst>
                  <a:ext uri="{FF2B5EF4-FFF2-40B4-BE49-F238E27FC236}">
                    <a16:creationId xmlns:a16="http://schemas.microsoft.com/office/drawing/2014/main" id="{1CDB8F4D-AE13-0259-73D1-C37BA9706A4A}"/>
                  </a:ext>
                </a:extLst>
              </p:cNvPr>
              <p:cNvCxnSpPr>
                <a:cxnSpLocks/>
              </p:cNvCxnSpPr>
              <p:nvPr/>
            </p:nvCxnSpPr>
            <p:spPr>
              <a:xfrm rot="19800000" flipH="1" flipV="1">
                <a:off x="5222045" y="3043598"/>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grpSp>
        <p:nvGrpSpPr>
          <p:cNvPr id="267" name="Group 266">
            <a:extLst>
              <a:ext uri="{FF2B5EF4-FFF2-40B4-BE49-F238E27FC236}">
                <a16:creationId xmlns:a16="http://schemas.microsoft.com/office/drawing/2014/main" id="{F8CD842A-76B2-0996-5B16-4CBBAB7AA60E}"/>
              </a:ext>
            </a:extLst>
          </p:cNvPr>
          <p:cNvGrpSpPr/>
          <p:nvPr/>
        </p:nvGrpSpPr>
        <p:grpSpPr>
          <a:xfrm>
            <a:off x="537505" y="3045461"/>
            <a:ext cx="457200" cy="457200"/>
            <a:chOff x="5462345" y="751104"/>
            <a:chExt cx="457200" cy="457200"/>
          </a:xfrm>
        </p:grpSpPr>
        <p:sp>
          <p:nvSpPr>
            <p:cNvPr id="274" name="Oval 273">
              <a:extLst>
                <a:ext uri="{FF2B5EF4-FFF2-40B4-BE49-F238E27FC236}">
                  <a16:creationId xmlns:a16="http://schemas.microsoft.com/office/drawing/2014/main" id="{40F0BD21-B9E4-4977-1D14-32AFD944FF91}"/>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Isosceles Triangle 280">
              <a:extLst>
                <a:ext uri="{FF2B5EF4-FFF2-40B4-BE49-F238E27FC236}">
                  <a16:creationId xmlns:a16="http://schemas.microsoft.com/office/drawing/2014/main" id="{FF75FB3B-087C-72CE-88A2-638748A8000D}"/>
                </a:ext>
              </a:extLst>
            </p:cNvPr>
            <p:cNvSpPr/>
            <p:nvPr/>
          </p:nvSpPr>
          <p:spPr>
            <a:xfrm rot="5400000">
              <a:off x="5465074" y="955751"/>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Isosceles Triangle 301">
              <a:extLst>
                <a:ext uri="{FF2B5EF4-FFF2-40B4-BE49-F238E27FC236}">
                  <a16:creationId xmlns:a16="http://schemas.microsoft.com/office/drawing/2014/main" id="{36C1EE9A-1F7B-CDC5-64AF-D7E2D2B6C32E}"/>
                </a:ext>
              </a:extLst>
            </p:cNvPr>
            <p:cNvSpPr/>
            <p:nvPr/>
          </p:nvSpPr>
          <p:spPr>
            <a:xfrm rot="16200000" flipH="1">
              <a:off x="5862718" y="95547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307">
            <a:extLst>
              <a:ext uri="{FF2B5EF4-FFF2-40B4-BE49-F238E27FC236}">
                <a16:creationId xmlns:a16="http://schemas.microsoft.com/office/drawing/2014/main" id="{886FB8FB-4AA3-1163-A0AB-1A8D701BBC3C}"/>
              </a:ext>
            </a:extLst>
          </p:cNvPr>
          <p:cNvGrpSpPr/>
          <p:nvPr/>
        </p:nvGrpSpPr>
        <p:grpSpPr>
          <a:xfrm>
            <a:off x="638277" y="2030136"/>
            <a:ext cx="262771" cy="185927"/>
            <a:chOff x="6394314" y="3265933"/>
            <a:chExt cx="262771" cy="185927"/>
          </a:xfrm>
        </p:grpSpPr>
        <p:sp>
          <p:nvSpPr>
            <p:cNvPr id="315" name="Flowchart: Connector 314">
              <a:extLst>
                <a:ext uri="{FF2B5EF4-FFF2-40B4-BE49-F238E27FC236}">
                  <a16:creationId xmlns:a16="http://schemas.microsoft.com/office/drawing/2014/main" id="{5175E9BB-0387-B834-7B2F-2BF4EA120CD9}"/>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2" name="Straight Connector 321">
              <a:extLst>
                <a:ext uri="{FF2B5EF4-FFF2-40B4-BE49-F238E27FC236}">
                  <a16:creationId xmlns:a16="http://schemas.microsoft.com/office/drawing/2014/main" id="{DEF2F732-20EA-050F-2442-1A3D13B0A12C}"/>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3" name="Straight Connector 342">
              <a:extLst>
                <a:ext uri="{FF2B5EF4-FFF2-40B4-BE49-F238E27FC236}">
                  <a16:creationId xmlns:a16="http://schemas.microsoft.com/office/drawing/2014/main" id="{CFC0AC22-8AF4-E8D7-3EBF-943953EC54B2}"/>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44" name="Group 343">
            <a:extLst>
              <a:ext uri="{FF2B5EF4-FFF2-40B4-BE49-F238E27FC236}">
                <a16:creationId xmlns:a16="http://schemas.microsoft.com/office/drawing/2014/main" id="{0D32EC91-206A-D1C6-718D-CB8DB9E04D96}"/>
              </a:ext>
            </a:extLst>
          </p:cNvPr>
          <p:cNvGrpSpPr/>
          <p:nvPr/>
        </p:nvGrpSpPr>
        <p:grpSpPr>
          <a:xfrm>
            <a:off x="611267" y="5191823"/>
            <a:ext cx="279070" cy="685800"/>
            <a:chOff x="8493723" y="453149"/>
            <a:chExt cx="330014" cy="914400"/>
          </a:xfrm>
        </p:grpSpPr>
        <p:sp>
          <p:nvSpPr>
            <p:cNvPr id="345" name="Flowchart: Terminator 344">
              <a:extLst>
                <a:ext uri="{FF2B5EF4-FFF2-40B4-BE49-F238E27FC236}">
                  <a16:creationId xmlns:a16="http://schemas.microsoft.com/office/drawing/2014/main" id="{CAE530AB-4A26-9CC2-ED66-FD73737F5B50}"/>
                </a:ext>
              </a:extLst>
            </p:cNvPr>
            <p:cNvSpPr/>
            <p:nvPr/>
          </p:nvSpPr>
          <p:spPr>
            <a:xfrm rot="16200000">
              <a:off x="8198897" y="75032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6" name="Straight Connector 345">
              <a:extLst>
                <a:ext uri="{FF2B5EF4-FFF2-40B4-BE49-F238E27FC236}">
                  <a16:creationId xmlns:a16="http://schemas.microsoft.com/office/drawing/2014/main" id="{3121577E-CC97-7DA0-A945-9011A6A71D9A}"/>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7" name="Isosceles Triangle 346">
              <a:extLst>
                <a:ext uri="{FF2B5EF4-FFF2-40B4-BE49-F238E27FC236}">
                  <a16:creationId xmlns:a16="http://schemas.microsoft.com/office/drawing/2014/main" id="{BAAFEF89-EE55-97E9-9D9B-192DA8DF4C04}"/>
                </a:ext>
              </a:extLst>
            </p:cNvPr>
            <p:cNvSpPr/>
            <p:nvPr/>
          </p:nvSpPr>
          <p:spPr>
            <a:xfrm rot="10800000">
              <a:off x="8634183"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934817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C56E0-43FE-ABB8-7EDB-F8EF2F3C609B}"/>
            </a:ext>
          </a:extLst>
        </p:cNvPr>
        <p:cNvGrpSpPr/>
        <p:nvPr/>
      </p:nvGrpSpPr>
      <p:grpSpPr>
        <a:xfrm>
          <a:off x="0" y="0"/>
          <a:ext cx="0" cy="0"/>
          <a:chOff x="0" y="0"/>
          <a:chExt cx="0" cy="0"/>
        </a:xfrm>
      </p:grpSpPr>
      <p:sp>
        <p:nvSpPr>
          <p:cNvPr id="230" name="Rectangle: Rounded Corners 229">
            <a:extLst>
              <a:ext uri="{FF2B5EF4-FFF2-40B4-BE49-F238E27FC236}">
                <a16:creationId xmlns:a16="http://schemas.microsoft.com/office/drawing/2014/main" id="{C277CC1B-0F0D-BA1B-6BEF-43F2816700D7}"/>
              </a:ext>
            </a:extLst>
          </p:cNvPr>
          <p:cNvSpPr/>
          <p:nvPr/>
        </p:nvSpPr>
        <p:spPr>
          <a:xfrm>
            <a:off x="417361" y="2820454"/>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Flow Control Valve</a:t>
            </a:r>
          </a:p>
        </p:txBody>
      </p:sp>
      <p:sp>
        <p:nvSpPr>
          <p:cNvPr id="229" name="Rectangle: Rounded Corners 228">
            <a:extLst>
              <a:ext uri="{FF2B5EF4-FFF2-40B4-BE49-F238E27FC236}">
                <a16:creationId xmlns:a16="http://schemas.microsoft.com/office/drawing/2014/main" id="{9F7CF4A3-4AD8-C914-AAE1-84720AD1E2C9}"/>
              </a:ext>
            </a:extLst>
          </p:cNvPr>
          <p:cNvSpPr/>
          <p:nvPr/>
        </p:nvSpPr>
        <p:spPr>
          <a:xfrm>
            <a:off x="419027" y="1666177"/>
            <a:ext cx="2743200" cy="91440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a:solidFill>
                  <a:schemeClr val="tx1"/>
                </a:solidFill>
              </a:rPr>
              <a:t>Accumulator</a:t>
            </a:r>
          </a:p>
        </p:txBody>
      </p:sp>
      <p:sp>
        <p:nvSpPr>
          <p:cNvPr id="3" name="Footer Placeholder 2">
            <a:extLst>
              <a:ext uri="{FF2B5EF4-FFF2-40B4-BE49-F238E27FC236}">
                <a16:creationId xmlns:a16="http://schemas.microsoft.com/office/drawing/2014/main" id="{F2591200-7525-8906-C067-843316385B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D580DD-D8B0-EC3A-870F-035A3D61CE3B}"/>
              </a:ext>
            </a:extLst>
          </p:cNvPr>
          <p:cNvSpPr>
            <a:spLocks noGrp="1"/>
          </p:cNvSpPr>
          <p:nvPr>
            <p:ph type="sldNum" sz="quarter" idx="12"/>
          </p:nvPr>
        </p:nvSpPr>
        <p:spPr/>
        <p:txBody>
          <a:bodyPr/>
          <a:lstStyle/>
          <a:p>
            <a:fld id="{A5AEF524-62EC-C340-82A1-9F47B6C43E55}" type="slidenum">
              <a:rPr lang="en-US" smtClean="0"/>
              <a:t>18</a:t>
            </a:fld>
            <a:endParaRPr lang="en-US"/>
          </a:p>
        </p:txBody>
      </p:sp>
      <p:sp>
        <p:nvSpPr>
          <p:cNvPr id="6" name="Text Placeholder 5">
            <a:extLst>
              <a:ext uri="{FF2B5EF4-FFF2-40B4-BE49-F238E27FC236}">
                <a16:creationId xmlns:a16="http://schemas.microsoft.com/office/drawing/2014/main" id="{19F552D4-C87E-C8BD-EA48-ABE027C74943}"/>
              </a:ext>
            </a:extLst>
          </p:cNvPr>
          <p:cNvSpPr>
            <a:spLocks noGrp="1"/>
          </p:cNvSpPr>
          <p:nvPr>
            <p:ph type="body" sz="quarter" idx="21"/>
          </p:nvPr>
        </p:nvSpPr>
        <p:spPr/>
        <p:txBody>
          <a:bodyPr/>
          <a:lstStyle/>
          <a:p>
            <a:r>
              <a:rPr lang="en-US"/>
              <a:t>Trace Flowers</a:t>
            </a:r>
          </a:p>
        </p:txBody>
      </p:sp>
      <p:grpSp>
        <p:nvGrpSpPr>
          <p:cNvPr id="216" name="Group 215">
            <a:extLst>
              <a:ext uri="{FF2B5EF4-FFF2-40B4-BE49-F238E27FC236}">
                <a16:creationId xmlns:a16="http://schemas.microsoft.com/office/drawing/2014/main" id="{535475AD-186C-3821-330D-61FE4976CB02}"/>
              </a:ext>
            </a:extLst>
          </p:cNvPr>
          <p:cNvGrpSpPr/>
          <p:nvPr/>
        </p:nvGrpSpPr>
        <p:grpSpPr>
          <a:xfrm>
            <a:off x="581228" y="1708448"/>
            <a:ext cx="320040" cy="813816"/>
            <a:chOff x="8493723" y="453149"/>
            <a:chExt cx="330014" cy="914400"/>
          </a:xfrm>
        </p:grpSpPr>
        <p:sp>
          <p:nvSpPr>
            <p:cNvPr id="217" name="Flowchart: Terminator 216">
              <a:extLst>
                <a:ext uri="{FF2B5EF4-FFF2-40B4-BE49-F238E27FC236}">
                  <a16:creationId xmlns:a16="http://schemas.microsoft.com/office/drawing/2014/main" id="{1B4B18E1-BB45-D72E-6F6E-FD2F348B7995}"/>
                </a:ext>
              </a:extLst>
            </p:cNvPr>
            <p:cNvSpPr/>
            <p:nvPr/>
          </p:nvSpPr>
          <p:spPr>
            <a:xfrm rot="16200000">
              <a:off x="8198897" y="75032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a:extLst>
                <a:ext uri="{FF2B5EF4-FFF2-40B4-BE49-F238E27FC236}">
                  <a16:creationId xmlns:a16="http://schemas.microsoft.com/office/drawing/2014/main" id="{30B3601E-513F-CB0D-4704-02B2A62B7725}"/>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0" name="Isosceles Triangle 219">
              <a:extLst>
                <a:ext uri="{FF2B5EF4-FFF2-40B4-BE49-F238E27FC236}">
                  <a16:creationId xmlns:a16="http://schemas.microsoft.com/office/drawing/2014/main" id="{F3E402C8-01C2-DE83-ECEA-E1B515AE6444}"/>
                </a:ext>
              </a:extLst>
            </p:cNvPr>
            <p:cNvSpPr/>
            <p:nvPr/>
          </p:nvSpPr>
          <p:spPr>
            <a:xfrm rot="10800000">
              <a:off x="8631135"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1" name="Group 220">
            <a:extLst>
              <a:ext uri="{FF2B5EF4-FFF2-40B4-BE49-F238E27FC236}">
                <a16:creationId xmlns:a16="http://schemas.microsoft.com/office/drawing/2014/main" id="{90EA385E-913C-6861-7DF9-0FAC021A4363}"/>
              </a:ext>
            </a:extLst>
          </p:cNvPr>
          <p:cNvGrpSpPr/>
          <p:nvPr/>
        </p:nvGrpSpPr>
        <p:grpSpPr>
          <a:xfrm>
            <a:off x="533400" y="3144594"/>
            <a:ext cx="457200" cy="365760"/>
            <a:chOff x="11048943" y="2497845"/>
            <a:chExt cx="457200" cy="365760"/>
          </a:xfrm>
        </p:grpSpPr>
        <p:grpSp>
          <p:nvGrpSpPr>
            <p:cNvPr id="222" name="Group 221">
              <a:extLst>
                <a:ext uri="{FF2B5EF4-FFF2-40B4-BE49-F238E27FC236}">
                  <a16:creationId xmlns:a16="http://schemas.microsoft.com/office/drawing/2014/main" id="{A5C904EA-C973-CEDE-14CB-9ABCAC992CBE}"/>
                </a:ext>
              </a:extLst>
            </p:cNvPr>
            <p:cNvGrpSpPr/>
            <p:nvPr/>
          </p:nvGrpSpPr>
          <p:grpSpPr>
            <a:xfrm rot="16200000">
              <a:off x="11212919" y="2570381"/>
              <a:ext cx="365123" cy="221325"/>
              <a:chOff x="4512365" y="2362842"/>
              <a:chExt cx="918156" cy="914400"/>
            </a:xfrm>
          </p:grpSpPr>
          <p:sp>
            <p:nvSpPr>
              <p:cNvPr id="227" name="Arc 226">
                <a:extLst>
                  <a:ext uri="{FF2B5EF4-FFF2-40B4-BE49-F238E27FC236}">
                    <a16:creationId xmlns:a16="http://schemas.microsoft.com/office/drawing/2014/main" id="{890C19CB-D405-3D00-D0D6-D7869C30BC35}"/>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8" name="Arc 227">
                <a:extLst>
                  <a:ext uri="{FF2B5EF4-FFF2-40B4-BE49-F238E27FC236}">
                    <a16:creationId xmlns:a16="http://schemas.microsoft.com/office/drawing/2014/main" id="{A5C09246-85F8-1DFF-51EE-F21E6299C44C}"/>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23" name="Group 222">
              <a:extLst>
                <a:ext uri="{FF2B5EF4-FFF2-40B4-BE49-F238E27FC236}">
                  <a16:creationId xmlns:a16="http://schemas.microsoft.com/office/drawing/2014/main" id="{849E5D29-8746-0306-77F6-A0976388BE2E}"/>
                </a:ext>
              </a:extLst>
            </p:cNvPr>
            <p:cNvGrpSpPr/>
            <p:nvPr/>
          </p:nvGrpSpPr>
          <p:grpSpPr>
            <a:xfrm rot="5400000" flipH="1">
              <a:off x="10977044" y="2569744"/>
              <a:ext cx="365123" cy="221325"/>
              <a:chOff x="4512365" y="2362842"/>
              <a:chExt cx="918156" cy="914400"/>
            </a:xfrm>
          </p:grpSpPr>
          <p:sp>
            <p:nvSpPr>
              <p:cNvPr id="225" name="Arc 224">
                <a:extLst>
                  <a:ext uri="{FF2B5EF4-FFF2-40B4-BE49-F238E27FC236}">
                    <a16:creationId xmlns:a16="http://schemas.microsoft.com/office/drawing/2014/main" id="{6F679DDC-9FB4-7DF5-F833-9ECF9832B955}"/>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 name="Arc 225">
                <a:extLst>
                  <a:ext uri="{FF2B5EF4-FFF2-40B4-BE49-F238E27FC236}">
                    <a16:creationId xmlns:a16="http://schemas.microsoft.com/office/drawing/2014/main" id="{47102E6E-545D-5062-8FDE-6334B5AD46FA}"/>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24" name="Straight Arrow Connector 223">
              <a:extLst>
                <a:ext uri="{FF2B5EF4-FFF2-40B4-BE49-F238E27FC236}">
                  <a16:creationId xmlns:a16="http://schemas.microsoft.com/office/drawing/2014/main" id="{F52B72A9-5DAD-84A7-5C0C-0BB4278F6E79}"/>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233" name="TextBox 232">
            <a:extLst>
              <a:ext uri="{FF2B5EF4-FFF2-40B4-BE49-F238E27FC236}">
                <a16:creationId xmlns:a16="http://schemas.microsoft.com/office/drawing/2014/main" id="{515BCD45-BCE7-8AB3-472C-A44F9ED329EF}"/>
              </a:ext>
            </a:extLst>
          </p:cNvPr>
          <p:cNvSpPr txBox="1"/>
          <p:nvPr/>
        </p:nvSpPr>
        <p:spPr>
          <a:xfrm>
            <a:off x="334372" y="534455"/>
            <a:ext cx="3906369" cy="1077218"/>
          </a:xfrm>
          <a:prstGeom prst="rect">
            <a:avLst/>
          </a:prstGeom>
          <a:noFill/>
        </p:spPr>
        <p:txBody>
          <a:bodyPr wrap="square" rtlCol="0">
            <a:spAutoFit/>
          </a:bodyPr>
          <a:lstStyle/>
          <a:p>
            <a:r>
              <a:rPr lang="en-US" sz="3200">
                <a:solidFill>
                  <a:srgbClr val="782F40"/>
                </a:solidFill>
                <a:latin typeface="+mj-lt"/>
              </a:rPr>
              <a:t>Pressure Release</a:t>
            </a:r>
          </a:p>
        </p:txBody>
      </p:sp>
      <p:cxnSp>
        <p:nvCxnSpPr>
          <p:cNvPr id="170" name="Straight Connector 169">
            <a:extLst>
              <a:ext uri="{FF2B5EF4-FFF2-40B4-BE49-F238E27FC236}">
                <a16:creationId xmlns:a16="http://schemas.microsoft.com/office/drawing/2014/main" id="{D4B47CDC-8C36-4B7B-49F8-DD1421F466F0}"/>
              </a:ext>
            </a:extLst>
          </p:cNvPr>
          <p:cNvCxnSpPr/>
          <p:nvPr/>
        </p:nvCxnSpPr>
        <p:spPr>
          <a:xfrm>
            <a:off x="6828312" y="4378705"/>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A1E893EC-1057-4353-CDF8-8C345BB3BDDB}"/>
              </a:ext>
            </a:extLst>
          </p:cNvPr>
          <p:cNvCxnSpPr/>
          <p:nvPr/>
        </p:nvCxnSpPr>
        <p:spPr>
          <a:xfrm>
            <a:off x="6819635" y="4874432"/>
            <a:ext cx="2505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0DE9B695-6A87-6566-B1B4-B41F65742C2C}"/>
              </a:ext>
            </a:extLst>
          </p:cNvPr>
          <p:cNvCxnSpPr/>
          <p:nvPr/>
        </p:nvCxnSpPr>
        <p:spPr>
          <a:xfrm>
            <a:off x="8654717" y="1371016"/>
            <a:ext cx="0" cy="9875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FA268F7-4732-02E7-767F-E23EBF6166D3}"/>
              </a:ext>
            </a:extLst>
          </p:cNvPr>
          <p:cNvCxnSpPr/>
          <p:nvPr/>
        </p:nvCxnSpPr>
        <p:spPr>
          <a:xfrm>
            <a:off x="8644389" y="2357718"/>
            <a:ext cx="6980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F640351A-5B9D-E9A2-EEE7-46BECAE5DF23}"/>
              </a:ext>
            </a:extLst>
          </p:cNvPr>
          <p:cNvCxnSpPr/>
          <p:nvPr/>
        </p:nvCxnSpPr>
        <p:spPr>
          <a:xfrm>
            <a:off x="9344528" y="2350253"/>
            <a:ext cx="0" cy="2514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122204D-E683-804B-B688-AFB4012C0075}"/>
              </a:ext>
            </a:extLst>
          </p:cNvPr>
          <p:cNvCxnSpPr/>
          <p:nvPr/>
        </p:nvCxnSpPr>
        <p:spPr>
          <a:xfrm flipV="1">
            <a:off x="8668452" y="4403210"/>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B492FE5B-D834-DD95-FA2E-FD17B2A743E9}"/>
              </a:ext>
            </a:extLst>
          </p:cNvPr>
          <p:cNvCxnSpPr/>
          <p:nvPr/>
        </p:nvCxnSpPr>
        <p:spPr>
          <a:xfrm>
            <a:off x="9328614" y="2354221"/>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6C355C2-2663-E497-8B3E-87CD1A10864A}"/>
              </a:ext>
            </a:extLst>
          </p:cNvPr>
          <p:cNvCxnSpPr/>
          <p:nvPr/>
        </p:nvCxnSpPr>
        <p:spPr>
          <a:xfrm>
            <a:off x="8656097" y="2360814"/>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36F5BAB-2293-E239-CC11-A039D121FAC1}"/>
              </a:ext>
            </a:extLst>
          </p:cNvPr>
          <p:cNvCxnSpPr>
            <a:cxnSpLocks/>
          </p:cNvCxnSpPr>
          <p:nvPr/>
        </p:nvCxnSpPr>
        <p:spPr>
          <a:xfrm>
            <a:off x="4094555" y="979704"/>
            <a:ext cx="0" cy="1371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0291D81-94D4-4E17-541D-990910FFBAAE}"/>
              </a:ext>
            </a:extLst>
          </p:cNvPr>
          <p:cNvCxnSpPr/>
          <p:nvPr/>
        </p:nvCxnSpPr>
        <p:spPr>
          <a:xfrm>
            <a:off x="4090745" y="979704"/>
            <a:ext cx="1371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7EC58FDF-2C8C-32B9-B7D4-D3C59C646C7B}"/>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61AB39B1-27D5-D513-8089-4EB05FCD952A}"/>
              </a:ext>
            </a:extLst>
          </p:cNvPr>
          <p:cNvCxnSpPr>
            <a:cxnSpLocks/>
          </p:cNvCxnSpPr>
          <p:nvPr/>
        </p:nvCxnSpPr>
        <p:spPr>
          <a:xfrm>
            <a:off x="5919545" y="976656"/>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D7F47BE-1E19-0D52-4980-25A80DE22C43}"/>
              </a:ext>
            </a:extLst>
          </p:cNvPr>
          <p:cNvCxnSpPr/>
          <p:nvPr/>
        </p:nvCxnSpPr>
        <p:spPr>
          <a:xfrm>
            <a:off x="6148145" y="970180"/>
            <a:ext cx="0" cy="1371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CB7E88C-D6A9-E418-08A5-73989BBBCF68}"/>
              </a:ext>
            </a:extLst>
          </p:cNvPr>
          <p:cNvCxnSpPr/>
          <p:nvPr/>
        </p:nvCxnSpPr>
        <p:spPr>
          <a:xfrm>
            <a:off x="6142512" y="2348764"/>
            <a:ext cx="1371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9FD8509-52E9-EF30-072B-2DBB3A6F082C}"/>
              </a:ext>
            </a:extLst>
          </p:cNvPr>
          <p:cNvCxnSpPr/>
          <p:nvPr/>
        </p:nvCxnSpPr>
        <p:spPr>
          <a:xfrm>
            <a:off x="6148145" y="2351304"/>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F7F9A336-A7BA-2F6A-5EE9-308390589794}"/>
              </a:ext>
            </a:extLst>
          </p:cNvPr>
          <p:cNvGrpSpPr/>
          <p:nvPr/>
        </p:nvGrpSpPr>
        <p:grpSpPr>
          <a:xfrm>
            <a:off x="5758037" y="3035850"/>
            <a:ext cx="454499" cy="321294"/>
            <a:chOff x="7288921" y="2258481"/>
            <a:chExt cx="454499" cy="321294"/>
          </a:xfrm>
        </p:grpSpPr>
        <p:sp>
          <p:nvSpPr>
            <p:cNvPr id="15" name="Rectangle 14">
              <a:extLst>
                <a:ext uri="{FF2B5EF4-FFF2-40B4-BE49-F238E27FC236}">
                  <a16:creationId xmlns:a16="http://schemas.microsoft.com/office/drawing/2014/main" id="{8BCA2F5A-DBF3-2A85-BC69-E14B2783BBD1}"/>
                </a:ext>
              </a:extLst>
            </p:cNvPr>
            <p:cNvSpPr/>
            <p:nvPr/>
          </p:nvSpPr>
          <p:spPr>
            <a:xfrm>
              <a:off x="7606260"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272CF1-F164-E003-2465-C26061D6B504}"/>
                </a:ext>
              </a:extLst>
            </p:cNvPr>
            <p:cNvSpPr/>
            <p:nvPr/>
          </p:nvSpPr>
          <p:spPr>
            <a:xfrm>
              <a:off x="7470726" y="2258481"/>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A61764C-7CAF-0493-6327-F0678118125E}"/>
                </a:ext>
              </a:extLst>
            </p:cNvPr>
            <p:cNvSpPr/>
            <p:nvPr/>
          </p:nvSpPr>
          <p:spPr>
            <a:xfrm>
              <a:off x="7288921" y="2259734"/>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17">
            <a:extLst>
              <a:ext uri="{FF2B5EF4-FFF2-40B4-BE49-F238E27FC236}">
                <a16:creationId xmlns:a16="http://schemas.microsoft.com/office/drawing/2014/main" id="{FE4DBAD6-843C-F341-CB04-1B76C06872E4}"/>
              </a:ext>
            </a:extLst>
          </p:cNvPr>
          <p:cNvCxnSpPr>
            <a:cxnSpLocks/>
          </p:cNvCxnSpPr>
          <p:nvPr/>
        </p:nvCxnSpPr>
        <p:spPr>
          <a:xfrm>
            <a:off x="5007456" y="983065"/>
            <a:ext cx="0" cy="20503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A3CBB00-B09C-4D03-CEBF-CFA8ABB17735}"/>
              </a:ext>
            </a:extLst>
          </p:cNvPr>
          <p:cNvGrpSpPr/>
          <p:nvPr/>
        </p:nvGrpSpPr>
        <p:grpSpPr>
          <a:xfrm>
            <a:off x="4619632" y="3036452"/>
            <a:ext cx="456404" cy="320692"/>
            <a:chOff x="6143692" y="2259083"/>
            <a:chExt cx="456404" cy="320692"/>
          </a:xfrm>
        </p:grpSpPr>
        <p:sp>
          <p:nvSpPr>
            <p:cNvPr id="20" name="Rectangle 19">
              <a:extLst>
                <a:ext uri="{FF2B5EF4-FFF2-40B4-BE49-F238E27FC236}">
                  <a16:creationId xmlns:a16="http://schemas.microsoft.com/office/drawing/2014/main" id="{FCAA5286-5D2B-A102-905D-D722D186E38E}"/>
                </a:ext>
              </a:extLst>
            </p:cNvPr>
            <p:cNvSpPr/>
            <p:nvPr/>
          </p:nvSpPr>
          <p:spPr>
            <a:xfrm>
              <a:off x="6462936" y="2259084"/>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269C0F-9E2B-CEBE-BB04-459FEDF92A41}"/>
                </a:ext>
              </a:extLst>
            </p:cNvPr>
            <p:cNvSpPr/>
            <p:nvPr/>
          </p:nvSpPr>
          <p:spPr>
            <a:xfrm>
              <a:off x="6327402"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EC83238-2C35-039A-077F-494414FCF3E6}"/>
                </a:ext>
              </a:extLst>
            </p:cNvPr>
            <p:cNvSpPr/>
            <p:nvPr/>
          </p:nvSpPr>
          <p:spPr>
            <a:xfrm>
              <a:off x="6143692" y="2259083"/>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a:extLst>
              <a:ext uri="{FF2B5EF4-FFF2-40B4-BE49-F238E27FC236}">
                <a16:creationId xmlns:a16="http://schemas.microsoft.com/office/drawing/2014/main" id="{A8F314B9-F7BE-3604-87C1-1FAF419E18D3}"/>
              </a:ext>
            </a:extLst>
          </p:cNvPr>
          <p:cNvCxnSpPr>
            <a:cxnSpLocks/>
          </p:cNvCxnSpPr>
          <p:nvPr/>
        </p:nvCxnSpPr>
        <p:spPr>
          <a:xfrm>
            <a:off x="5008123" y="3356493"/>
            <a:ext cx="1415"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E8249AF-B019-65C7-187F-1FA4A4D6523D}"/>
              </a:ext>
            </a:extLst>
          </p:cNvPr>
          <p:cNvCxnSpPr>
            <a:cxnSpLocks/>
          </p:cNvCxnSpPr>
          <p:nvPr/>
        </p:nvCxnSpPr>
        <p:spPr>
          <a:xfrm flipH="1">
            <a:off x="6149336" y="3357143"/>
            <a:ext cx="0" cy="28072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0F18A4-3EF3-747A-6D4D-E1EDB9E124F2}"/>
              </a:ext>
            </a:extLst>
          </p:cNvPr>
          <p:cNvCxnSpPr>
            <a:cxnSpLocks/>
          </p:cNvCxnSpPr>
          <p:nvPr/>
        </p:nvCxnSpPr>
        <p:spPr>
          <a:xfrm>
            <a:off x="5014399" y="3808507"/>
            <a:ext cx="10117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4C791840-C475-4833-5AB4-62A06B0C1A3E}"/>
              </a:ext>
            </a:extLst>
          </p:cNvPr>
          <p:cNvGrpSpPr/>
          <p:nvPr/>
        </p:nvGrpSpPr>
        <p:grpSpPr>
          <a:xfrm>
            <a:off x="6030986" y="3703450"/>
            <a:ext cx="228600" cy="228600"/>
            <a:chOff x="8006715" y="2790825"/>
            <a:chExt cx="118872" cy="118872"/>
          </a:xfrm>
        </p:grpSpPr>
        <p:sp>
          <p:nvSpPr>
            <p:cNvPr id="27" name="Arc 26">
              <a:extLst>
                <a:ext uri="{FF2B5EF4-FFF2-40B4-BE49-F238E27FC236}">
                  <a16:creationId xmlns:a16="http://schemas.microsoft.com/office/drawing/2014/main" id="{68E45755-060F-4DE2-0C82-7437188904F1}"/>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7A8F0DB2-0BED-9C1E-5891-3F1E0649B1A5}"/>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9" name="Straight Connector 28">
            <a:extLst>
              <a:ext uri="{FF2B5EF4-FFF2-40B4-BE49-F238E27FC236}">
                <a16:creationId xmlns:a16="http://schemas.microsoft.com/office/drawing/2014/main" id="{8CCA0913-0218-015C-40B2-72037ED24014}"/>
              </a:ext>
            </a:extLst>
          </p:cNvPr>
          <p:cNvCxnSpPr>
            <a:cxnSpLocks/>
          </p:cNvCxnSpPr>
          <p:nvPr/>
        </p:nvCxnSpPr>
        <p:spPr>
          <a:xfrm flipH="1">
            <a:off x="5010300" y="3804697"/>
            <a:ext cx="289" cy="23860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Isosceles Triangle 29">
            <a:extLst>
              <a:ext uri="{FF2B5EF4-FFF2-40B4-BE49-F238E27FC236}">
                <a16:creationId xmlns:a16="http://schemas.microsoft.com/office/drawing/2014/main" id="{79CE06F5-BB6E-E88F-239E-DDB4753FDA79}"/>
              </a:ext>
            </a:extLst>
          </p:cNvPr>
          <p:cNvSpPr/>
          <p:nvPr/>
        </p:nvSpPr>
        <p:spPr>
          <a:xfrm rot="5400000">
            <a:off x="5467691"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82F0C6C9-A0BB-21AA-4BA9-69D21A896412}"/>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60847B05-78AB-C9BD-E997-EAAB23CF2BAC}"/>
              </a:ext>
            </a:extLst>
          </p:cNvPr>
          <p:cNvGrpSpPr/>
          <p:nvPr/>
        </p:nvGrpSpPr>
        <p:grpSpPr>
          <a:xfrm>
            <a:off x="4871996" y="4014233"/>
            <a:ext cx="262771" cy="185927"/>
            <a:chOff x="6401136" y="3236864"/>
            <a:chExt cx="262771" cy="185927"/>
          </a:xfrm>
        </p:grpSpPr>
        <p:sp>
          <p:nvSpPr>
            <p:cNvPr id="33" name="Flowchart: Connector 32">
              <a:extLst>
                <a:ext uri="{FF2B5EF4-FFF2-40B4-BE49-F238E27FC236}">
                  <a16:creationId xmlns:a16="http://schemas.microsoft.com/office/drawing/2014/main" id="{3DDF4BE7-B991-6CB0-10CE-CBACAB36900B}"/>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0F5B842A-59C2-2B06-332D-480CC8F0D4BC}"/>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4AE19D1-54AC-E2DB-7BBF-C4DE0168919A}"/>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6" name="Straight Connector 35">
            <a:extLst>
              <a:ext uri="{FF2B5EF4-FFF2-40B4-BE49-F238E27FC236}">
                <a16:creationId xmlns:a16="http://schemas.microsoft.com/office/drawing/2014/main" id="{9ED23782-0FA6-B9E3-4B00-2215B88D0758}"/>
              </a:ext>
            </a:extLst>
          </p:cNvPr>
          <p:cNvCxnSpPr>
            <a:cxnSpLocks/>
          </p:cNvCxnSpPr>
          <p:nvPr/>
        </p:nvCxnSpPr>
        <p:spPr>
          <a:xfrm flipH="1">
            <a:off x="4674109" y="303860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D3BA67A-DFFD-3A88-16EE-CCBFCA4DE3A8}"/>
              </a:ext>
            </a:extLst>
          </p:cNvPr>
          <p:cNvCxnSpPr>
            <a:cxnSpLocks/>
          </p:cNvCxnSpPr>
          <p:nvPr/>
        </p:nvCxnSpPr>
        <p:spPr>
          <a:xfrm>
            <a:off x="5010878" y="5712453"/>
            <a:ext cx="3521"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8" name="Group 37">
            <a:extLst>
              <a:ext uri="{FF2B5EF4-FFF2-40B4-BE49-F238E27FC236}">
                <a16:creationId xmlns:a16="http://schemas.microsoft.com/office/drawing/2014/main" id="{A1790AF6-6B8E-3651-BAFC-6C860EB70AC1}"/>
              </a:ext>
            </a:extLst>
          </p:cNvPr>
          <p:cNvGrpSpPr/>
          <p:nvPr/>
        </p:nvGrpSpPr>
        <p:grpSpPr>
          <a:xfrm>
            <a:off x="3961264" y="2353973"/>
            <a:ext cx="262771" cy="185927"/>
            <a:chOff x="6394314" y="3265933"/>
            <a:chExt cx="262771" cy="185927"/>
          </a:xfrm>
        </p:grpSpPr>
        <p:sp>
          <p:nvSpPr>
            <p:cNvPr id="39" name="Flowchart: Connector 38">
              <a:extLst>
                <a:ext uri="{FF2B5EF4-FFF2-40B4-BE49-F238E27FC236}">
                  <a16:creationId xmlns:a16="http://schemas.microsoft.com/office/drawing/2014/main" id="{B1B7269D-7A83-5682-75A0-A0A88E67AD33}"/>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283F5955-0861-79A7-0565-25828DAAE97D}"/>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9158E07E-3775-F84D-FC0B-4A7C2E82A4FD}"/>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2" name="Straight Arrow Connector 41">
            <a:extLst>
              <a:ext uri="{FF2B5EF4-FFF2-40B4-BE49-F238E27FC236}">
                <a16:creationId xmlns:a16="http://schemas.microsoft.com/office/drawing/2014/main" id="{17EA5DAB-E629-6B84-3C9D-DC33FBE770FE}"/>
              </a:ext>
            </a:extLst>
          </p:cNvPr>
          <p:cNvCxnSpPr>
            <a:cxnSpLocks/>
          </p:cNvCxnSpPr>
          <p:nvPr/>
        </p:nvCxnSpPr>
        <p:spPr>
          <a:xfrm flipV="1">
            <a:off x="5007456" y="3036453"/>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6CA3B764-A159-6ACC-DD41-34DA09BD9287}"/>
              </a:ext>
            </a:extLst>
          </p:cNvPr>
          <p:cNvCxnSpPr>
            <a:cxnSpLocks/>
          </p:cNvCxnSpPr>
          <p:nvPr/>
        </p:nvCxnSpPr>
        <p:spPr>
          <a:xfrm>
            <a:off x="4092709" y="2526159"/>
            <a:ext cx="0" cy="3657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00C1044-2842-D06F-115C-A518D89BC87E}"/>
              </a:ext>
            </a:extLst>
          </p:cNvPr>
          <p:cNvCxnSpPr>
            <a:cxnSpLocks/>
          </p:cNvCxnSpPr>
          <p:nvPr/>
        </p:nvCxnSpPr>
        <p:spPr>
          <a:xfrm flipH="1">
            <a:off x="5816895" y="3037527"/>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1C924BC3-2B5E-97BA-AEF6-F0AD8A63EE26}"/>
              </a:ext>
            </a:extLst>
          </p:cNvPr>
          <p:cNvGrpSpPr/>
          <p:nvPr/>
        </p:nvGrpSpPr>
        <p:grpSpPr>
          <a:xfrm>
            <a:off x="4827831" y="3036452"/>
            <a:ext cx="83820" cy="91682"/>
            <a:chOff x="7245055" y="2460285"/>
            <a:chExt cx="83820" cy="91682"/>
          </a:xfrm>
        </p:grpSpPr>
        <p:cxnSp>
          <p:nvCxnSpPr>
            <p:cNvPr id="46" name="Straight Connector 45">
              <a:extLst>
                <a:ext uri="{FF2B5EF4-FFF2-40B4-BE49-F238E27FC236}">
                  <a16:creationId xmlns:a16="http://schemas.microsoft.com/office/drawing/2014/main" id="{6E6F6D51-885C-5D1C-77D9-AD978074B1DF}"/>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3A1AF1B3-C632-5000-855A-0F74EF308EBD}"/>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856E4FBE-4532-4701-4798-BD07C764D9B6}"/>
              </a:ext>
            </a:extLst>
          </p:cNvPr>
          <p:cNvGrpSpPr/>
          <p:nvPr/>
        </p:nvGrpSpPr>
        <p:grpSpPr>
          <a:xfrm flipV="1">
            <a:off x="4825373" y="3268868"/>
            <a:ext cx="83820" cy="91682"/>
            <a:chOff x="7245055" y="2460285"/>
            <a:chExt cx="83820" cy="91682"/>
          </a:xfrm>
        </p:grpSpPr>
        <p:cxnSp>
          <p:nvCxnSpPr>
            <p:cNvPr id="49" name="Straight Connector 48">
              <a:extLst>
                <a:ext uri="{FF2B5EF4-FFF2-40B4-BE49-F238E27FC236}">
                  <a16:creationId xmlns:a16="http://schemas.microsoft.com/office/drawing/2014/main" id="{B5643BEA-8B85-2AD7-89DC-7F28B440E474}"/>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002C1102-BAC8-BADD-1455-0900D3708B4A}"/>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1" name="Group 50">
            <a:extLst>
              <a:ext uri="{FF2B5EF4-FFF2-40B4-BE49-F238E27FC236}">
                <a16:creationId xmlns:a16="http://schemas.microsoft.com/office/drawing/2014/main" id="{583081C4-8F65-AAD8-38B1-3FAFB579DE78}"/>
              </a:ext>
            </a:extLst>
          </p:cNvPr>
          <p:cNvGrpSpPr/>
          <p:nvPr/>
        </p:nvGrpSpPr>
        <p:grpSpPr>
          <a:xfrm>
            <a:off x="5974724" y="3029656"/>
            <a:ext cx="83820" cy="91682"/>
            <a:chOff x="7245055" y="2460285"/>
            <a:chExt cx="83820" cy="91682"/>
          </a:xfrm>
        </p:grpSpPr>
        <p:cxnSp>
          <p:nvCxnSpPr>
            <p:cNvPr id="52" name="Straight Connector 51">
              <a:extLst>
                <a:ext uri="{FF2B5EF4-FFF2-40B4-BE49-F238E27FC236}">
                  <a16:creationId xmlns:a16="http://schemas.microsoft.com/office/drawing/2014/main" id="{0A10DE38-64A2-CD76-D762-F79508D5FE05}"/>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3442D645-9F1E-2C92-3F0C-7BF318526C1E}"/>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4" name="Group 53">
            <a:extLst>
              <a:ext uri="{FF2B5EF4-FFF2-40B4-BE49-F238E27FC236}">
                <a16:creationId xmlns:a16="http://schemas.microsoft.com/office/drawing/2014/main" id="{6BA9BC8A-7648-DDC8-5D7D-7B12432E71EF}"/>
              </a:ext>
            </a:extLst>
          </p:cNvPr>
          <p:cNvGrpSpPr/>
          <p:nvPr/>
        </p:nvGrpSpPr>
        <p:grpSpPr>
          <a:xfrm flipV="1">
            <a:off x="5972266" y="3262072"/>
            <a:ext cx="83820" cy="91682"/>
            <a:chOff x="7245055" y="2460285"/>
            <a:chExt cx="83820" cy="91682"/>
          </a:xfrm>
        </p:grpSpPr>
        <p:cxnSp>
          <p:nvCxnSpPr>
            <p:cNvPr id="55" name="Straight Connector 54">
              <a:extLst>
                <a:ext uri="{FF2B5EF4-FFF2-40B4-BE49-F238E27FC236}">
                  <a16:creationId xmlns:a16="http://schemas.microsoft.com/office/drawing/2014/main" id="{C062095F-4FC0-3B76-C5B9-0D60EEC1B673}"/>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7BB20765-4A10-DE5C-8B2E-27D44BDDC89C}"/>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7" name="Straight Arrow Connector 56">
            <a:extLst>
              <a:ext uri="{FF2B5EF4-FFF2-40B4-BE49-F238E27FC236}">
                <a16:creationId xmlns:a16="http://schemas.microsoft.com/office/drawing/2014/main" id="{3C2BB4C8-80A1-0166-87C8-4C7D72430276}"/>
              </a:ext>
            </a:extLst>
          </p:cNvPr>
          <p:cNvCxnSpPr>
            <a:cxnSpLocks/>
          </p:cNvCxnSpPr>
          <p:nvPr/>
        </p:nvCxnSpPr>
        <p:spPr>
          <a:xfrm>
            <a:off x="6143956" y="3037104"/>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8" name="Flowchart: Connector 57">
            <a:extLst>
              <a:ext uri="{FF2B5EF4-FFF2-40B4-BE49-F238E27FC236}">
                <a16:creationId xmlns:a16="http://schemas.microsoft.com/office/drawing/2014/main" id="{8B4279A0-E95C-F100-D626-4966167A0C45}"/>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FFAF8FE5-76E6-B048-87F3-E4A6137F72AE}"/>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B64EF250-FA9F-ECC0-8750-BD3E7E04EE94}"/>
              </a:ext>
            </a:extLst>
          </p:cNvPr>
          <p:cNvCxnSpPr/>
          <p:nvPr/>
        </p:nvCxnSpPr>
        <p:spPr>
          <a:xfrm>
            <a:off x="3614015" y="6172200"/>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244F5893-05FF-AFC9-96E7-76069515871E}"/>
              </a:ext>
            </a:extLst>
          </p:cNvPr>
          <p:cNvCxnSpPr/>
          <p:nvPr/>
        </p:nvCxnSpPr>
        <p:spPr>
          <a:xfrm>
            <a:off x="3619603" y="571754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28641E30-7694-E26E-1576-7E1E922FA319}"/>
              </a:ext>
            </a:extLst>
          </p:cNvPr>
          <p:cNvCxnSpPr/>
          <p:nvPr/>
        </p:nvCxnSpPr>
        <p:spPr>
          <a:xfrm>
            <a:off x="8182967" y="57150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859F73EE-7FA8-1F3E-FAD3-2490FB3085B0}"/>
              </a:ext>
            </a:extLst>
          </p:cNvPr>
          <p:cNvCxnSpPr>
            <a:cxnSpLocks/>
          </p:cNvCxnSpPr>
          <p:nvPr/>
        </p:nvCxnSpPr>
        <p:spPr>
          <a:xfrm>
            <a:off x="6252066" y="3811054"/>
            <a:ext cx="1160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2C6F17E-2324-4B78-FC7D-74797E68D814}"/>
              </a:ext>
            </a:extLst>
          </p:cNvPr>
          <p:cNvCxnSpPr>
            <a:cxnSpLocks/>
          </p:cNvCxnSpPr>
          <p:nvPr/>
        </p:nvCxnSpPr>
        <p:spPr>
          <a:xfrm>
            <a:off x="7732337" y="2349738"/>
            <a:ext cx="466561" cy="6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5" name="Group 64">
            <a:extLst>
              <a:ext uri="{FF2B5EF4-FFF2-40B4-BE49-F238E27FC236}">
                <a16:creationId xmlns:a16="http://schemas.microsoft.com/office/drawing/2014/main" id="{BB63B540-9488-EA67-EA77-A28360DA5192}"/>
              </a:ext>
            </a:extLst>
          </p:cNvPr>
          <p:cNvGrpSpPr/>
          <p:nvPr/>
        </p:nvGrpSpPr>
        <p:grpSpPr>
          <a:xfrm>
            <a:off x="7412297" y="3425135"/>
            <a:ext cx="323199" cy="454499"/>
            <a:chOff x="8936357" y="1184452"/>
            <a:chExt cx="323199" cy="454499"/>
          </a:xfrm>
        </p:grpSpPr>
        <p:sp>
          <p:nvSpPr>
            <p:cNvPr id="66" name="Rectangle 65">
              <a:extLst>
                <a:ext uri="{FF2B5EF4-FFF2-40B4-BE49-F238E27FC236}">
                  <a16:creationId xmlns:a16="http://schemas.microsoft.com/office/drawing/2014/main" id="{174930DE-B81A-84F2-83CC-8B00338A293E}"/>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222AD0F1-93E8-C783-7A1B-8A6529CA221C}"/>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A1C0D9AD-A8D2-2956-7DAE-6FBE286713CC}"/>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9" name="Straight Connector 68">
            <a:extLst>
              <a:ext uri="{FF2B5EF4-FFF2-40B4-BE49-F238E27FC236}">
                <a16:creationId xmlns:a16="http://schemas.microsoft.com/office/drawing/2014/main" id="{79A95A97-C331-685A-9D15-892B0FFFB4AF}"/>
              </a:ext>
            </a:extLst>
          </p:cNvPr>
          <p:cNvCxnSpPr>
            <a:cxnSpLocks/>
          </p:cNvCxnSpPr>
          <p:nvPr/>
        </p:nvCxnSpPr>
        <p:spPr>
          <a:xfrm rot="1800000" flipV="1">
            <a:off x="5095021" y="3041110"/>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F71EA560-E35E-D537-02EE-CB7B3077DAD7}"/>
              </a:ext>
            </a:extLst>
          </p:cNvPr>
          <p:cNvCxnSpPr>
            <a:cxnSpLocks/>
          </p:cNvCxnSpPr>
          <p:nvPr/>
        </p:nvCxnSpPr>
        <p:spPr>
          <a:xfrm flipV="1">
            <a:off x="8198898" y="1549457"/>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1" name="Oval 70">
            <a:extLst>
              <a:ext uri="{FF2B5EF4-FFF2-40B4-BE49-F238E27FC236}">
                <a16:creationId xmlns:a16="http://schemas.microsoft.com/office/drawing/2014/main" id="{B72E790D-C741-C501-6EFD-EE63ED4FCFBC}"/>
              </a:ext>
            </a:extLst>
          </p:cNvPr>
          <p:cNvSpPr/>
          <p:nvPr/>
        </p:nvSpPr>
        <p:spPr>
          <a:xfrm>
            <a:off x="8107458" y="1367549"/>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a:extLst>
              <a:ext uri="{FF2B5EF4-FFF2-40B4-BE49-F238E27FC236}">
                <a16:creationId xmlns:a16="http://schemas.microsoft.com/office/drawing/2014/main" id="{A58A319A-F16F-DE77-A5BD-817388F89DD5}"/>
              </a:ext>
            </a:extLst>
          </p:cNvPr>
          <p:cNvCxnSpPr>
            <a:cxnSpLocks/>
          </p:cNvCxnSpPr>
          <p:nvPr/>
        </p:nvCxnSpPr>
        <p:spPr>
          <a:xfrm rot="19800000" flipV="1">
            <a:off x="5134860" y="3038202"/>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3601E727-27A8-F759-F098-4C6B04F19B12}"/>
              </a:ext>
            </a:extLst>
          </p:cNvPr>
          <p:cNvCxnSpPr>
            <a:cxnSpLocks/>
          </p:cNvCxnSpPr>
          <p:nvPr/>
        </p:nvCxnSpPr>
        <p:spPr>
          <a:xfrm>
            <a:off x="8198897" y="2349370"/>
            <a:ext cx="457200" cy="35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E693F86-F4A1-B948-7311-51F62E47B131}"/>
              </a:ext>
            </a:extLst>
          </p:cNvPr>
          <p:cNvCxnSpPr/>
          <p:nvPr/>
        </p:nvCxnSpPr>
        <p:spPr>
          <a:xfrm flipV="1">
            <a:off x="8656097" y="1354974"/>
            <a:ext cx="0" cy="100584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70B88B1F-1D10-5191-797A-4B385979958D}"/>
              </a:ext>
            </a:extLst>
          </p:cNvPr>
          <p:cNvCxnSpPr>
            <a:cxnSpLocks/>
          </p:cNvCxnSpPr>
          <p:nvPr/>
        </p:nvCxnSpPr>
        <p:spPr>
          <a:xfrm rot="1800000" flipH="1" flipV="1">
            <a:off x="5180719" y="30381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479EA189-1158-D5D1-80DC-5C0840AF2CFB}"/>
              </a:ext>
            </a:extLst>
          </p:cNvPr>
          <p:cNvCxnSpPr>
            <a:cxnSpLocks/>
          </p:cNvCxnSpPr>
          <p:nvPr/>
        </p:nvCxnSpPr>
        <p:spPr>
          <a:xfrm rot="19800000" flipH="1" flipV="1">
            <a:off x="5222045" y="3043598"/>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81ABA04F-6641-9319-D861-2E71678A4FD8}"/>
              </a:ext>
            </a:extLst>
          </p:cNvPr>
          <p:cNvCxnSpPr/>
          <p:nvPr/>
        </p:nvCxnSpPr>
        <p:spPr>
          <a:xfrm>
            <a:off x="8628020" y="2350341"/>
            <a:ext cx="704088"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80" name="Group 79">
            <a:extLst>
              <a:ext uri="{FF2B5EF4-FFF2-40B4-BE49-F238E27FC236}">
                <a16:creationId xmlns:a16="http://schemas.microsoft.com/office/drawing/2014/main" id="{E140E832-3A71-F29A-3AC9-2838F786CA66}"/>
              </a:ext>
            </a:extLst>
          </p:cNvPr>
          <p:cNvGrpSpPr/>
          <p:nvPr/>
        </p:nvGrpSpPr>
        <p:grpSpPr>
          <a:xfrm>
            <a:off x="6239579" y="3036443"/>
            <a:ext cx="127024" cy="109475"/>
            <a:chOff x="7763639" y="2259074"/>
            <a:chExt cx="127024" cy="109475"/>
          </a:xfrm>
        </p:grpSpPr>
        <p:cxnSp>
          <p:nvCxnSpPr>
            <p:cNvPr id="81" name="Straight Connector 80">
              <a:extLst>
                <a:ext uri="{FF2B5EF4-FFF2-40B4-BE49-F238E27FC236}">
                  <a16:creationId xmlns:a16="http://schemas.microsoft.com/office/drawing/2014/main" id="{719D9566-4477-8E99-9ACF-5C03B4315443}"/>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0B1F6133-DB7C-4453-BD13-66DBE2B48E48}"/>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59734235-3926-24BF-4973-E555CB064BFE}"/>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FC973815-ABC9-94B0-846D-5EEF0CA24D78}"/>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85" name="Group 84">
            <a:extLst>
              <a:ext uri="{FF2B5EF4-FFF2-40B4-BE49-F238E27FC236}">
                <a16:creationId xmlns:a16="http://schemas.microsoft.com/office/drawing/2014/main" id="{268C5244-B94C-8094-689D-87CAA61CA662}"/>
              </a:ext>
            </a:extLst>
          </p:cNvPr>
          <p:cNvGrpSpPr/>
          <p:nvPr/>
        </p:nvGrpSpPr>
        <p:grpSpPr>
          <a:xfrm rot="16200000">
            <a:off x="9886857" y="2257398"/>
            <a:ext cx="262771" cy="185927"/>
            <a:chOff x="6394314" y="3265933"/>
            <a:chExt cx="262771" cy="185927"/>
          </a:xfrm>
        </p:grpSpPr>
        <p:sp>
          <p:nvSpPr>
            <p:cNvPr id="86" name="Flowchart: Connector 85">
              <a:extLst>
                <a:ext uri="{FF2B5EF4-FFF2-40B4-BE49-F238E27FC236}">
                  <a16:creationId xmlns:a16="http://schemas.microsoft.com/office/drawing/2014/main" id="{3CD9F897-E5A0-2C24-678B-181ACCD33602}"/>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509B844D-911E-C124-38FE-C452E6B36B28}"/>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F12D494-7D08-FC7A-C017-757A19D70A04}"/>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89" name="Straight Arrow Connector 88">
            <a:extLst>
              <a:ext uri="{FF2B5EF4-FFF2-40B4-BE49-F238E27FC236}">
                <a16:creationId xmlns:a16="http://schemas.microsoft.com/office/drawing/2014/main" id="{596EC32D-5B45-DCE5-5AF9-C4A0005D186B}"/>
              </a:ext>
            </a:extLst>
          </p:cNvPr>
          <p:cNvCxnSpPr>
            <a:cxnSpLocks/>
          </p:cNvCxnSpPr>
          <p:nvPr/>
        </p:nvCxnSpPr>
        <p:spPr>
          <a:xfrm>
            <a:off x="7415456"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00FE1EA1-2FD0-BE4B-FEF3-C617A1DA8E24}"/>
              </a:ext>
            </a:extLst>
          </p:cNvPr>
          <p:cNvCxnSpPr/>
          <p:nvPr/>
        </p:nvCxnSpPr>
        <p:spPr>
          <a:xfrm>
            <a:off x="9339790" y="2321010"/>
            <a:ext cx="0" cy="2569464"/>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91" name="Group 90">
            <a:extLst>
              <a:ext uri="{FF2B5EF4-FFF2-40B4-BE49-F238E27FC236}">
                <a16:creationId xmlns:a16="http://schemas.microsoft.com/office/drawing/2014/main" id="{27FF9FB1-FB13-6E5F-E02B-632AF95C23CC}"/>
              </a:ext>
            </a:extLst>
          </p:cNvPr>
          <p:cNvGrpSpPr/>
          <p:nvPr/>
        </p:nvGrpSpPr>
        <p:grpSpPr>
          <a:xfrm rot="5400000">
            <a:off x="7613438" y="3909814"/>
            <a:ext cx="127024" cy="109475"/>
            <a:chOff x="6771481" y="2413164"/>
            <a:chExt cx="127024" cy="109475"/>
          </a:xfrm>
        </p:grpSpPr>
        <p:cxnSp>
          <p:nvCxnSpPr>
            <p:cNvPr id="92" name="Straight Connector 91">
              <a:extLst>
                <a:ext uri="{FF2B5EF4-FFF2-40B4-BE49-F238E27FC236}">
                  <a16:creationId xmlns:a16="http://schemas.microsoft.com/office/drawing/2014/main" id="{1CEBE2EB-4F1F-24F4-57F5-F86BA624E0E5}"/>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C28D72E5-88B8-C6A9-567B-031014219B72}"/>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52B99385-4471-FDE9-1AF0-1CB0A43E23FD}"/>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44AB3CED-2C0F-BA7E-5268-BD12E575DDBC}"/>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96" name="Straight Connector 95">
            <a:extLst>
              <a:ext uri="{FF2B5EF4-FFF2-40B4-BE49-F238E27FC236}">
                <a16:creationId xmlns:a16="http://schemas.microsoft.com/office/drawing/2014/main" id="{8C7743A6-8C54-B5DE-3847-0E3879C1CD8B}"/>
              </a:ext>
            </a:extLst>
          </p:cNvPr>
          <p:cNvCxnSpPr>
            <a:cxnSpLocks/>
          </p:cNvCxnSpPr>
          <p:nvPr/>
        </p:nvCxnSpPr>
        <p:spPr>
          <a:xfrm rot="16200000" flipH="1">
            <a:off x="7625852"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CE4ED3E3-ADB7-0DEB-1C74-9BE712F9303B}"/>
              </a:ext>
            </a:extLst>
          </p:cNvPr>
          <p:cNvCxnSpPr>
            <a:cxnSpLocks/>
          </p:cNvCxnSpPr>
          <p:nvPr/>
        </p:nvCxnSpPr>
        <p:spPr>
          <a:xfrm flipV="1">
            <a:off x="8141810" y="1403803"/>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99" name="Group 98">
            <a:extLst>
              <a:ext uri="{FF2B5EF4-FFF2-40B4-BE49-F238E27FC236}">
                <a16:creationId xmlns:a16="http://schemas.microsoft.com/office/drawing/2014/main" id="{F29FC767-BAFF-72D0-EE5A-2BDEFBBD0295}"/>
              </a:ext>
            </a:extLst>
          </p:cNvPr>
          <p:cNvGrpSpPr/>
          <p:nvPr/>
        </p:nvGrpSpPr>
        <p:grpSpPr>
          <a:xfrm rot="5400000">
            <a:off x="10080337" y="2303554"/>
            <a:ext cx="137160" cy="91682"/>
            <a:chOff x="6835130" y="818649"/>
            <a:chExt cx="137160" cy="91682"/>
          </a:xfrm>
        </p:grpSpPr>
        <p:grpSp>
          <p:nvGrpSpPr>
            <p:cNvPr id="100" name="Group 99">
              <a:extLst>
                <a:ext uri="{FF2B5EF4-FFF2-40B4-BE49-F238E27FC236}">
                  <a16:creationId xmlns:a16="http://schemas.microsoft.com/office/drawing/2014/main" id="{4CE4843B-E5DE-7AC8-BB57-B30331422B76}"/>
                </a:ext>
              </a:extLst>
            </p:cNvPr>
            <p:cNvGrpSpPr/>
            <p:nvPr/>
          </p:nvGrpSpPr>
          <p:grpSpPr>
            <a:xfrm flipV="1">
              <a:off x="6862666" y="818649"/>
              <a:ext cx="83820" cy="91682"/>
              <a:chOff x="7245055" y="2460285"/>
              <a:chExt cx="83820" cy="91682"/>
            </a:xfrm>
          </p:grpSpPr>
          <p:cxnSp>
            <p:nvCxnSpPr>
              <p:cNvPr id="102" name="Straight Connector 101">
                <a:extLst>
                  <a:ext uri="{FF2B5EF4-FFF2-40B4-BE49-F238E27FC236}">
                    <a16:creationId xmlns:a16="http://schemas.microsoft.com/office/drawing/2014/main" id="{FC25FAFD-6961-94CE-0084-C52F797BF70A}"/>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AE236759-CEC8-6378-2F92-F53FD58CD3FA}"/>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1" name="Straight Connector 100">
              <a:extLst>
                <a:ext uri="{FF2B5EF4-FFF2-40B4-BE49-F238E27FC236}">
                  <a16:creationId xmlns:a16="http://schemas.microsoft.com/office/drawing/2014/main" id="{B92CB2A3-B74D-06F1-F758-918776E2F82D}"/>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4" name="Straight Connector 103">
            <a:extLst>
              <a:ext uri="{FF2B5EF4-FFF2-40B4-BE49-F238E27FC236}">
                <a16:creationId xmlns:a16="http://schemas.microsoft.com/office/drawing/2014/main" id="{DA9AB2F1-EBD0-273D-0FD5-B0393377BD8A}"/>
              </a:ext>
            </a:extLst>
          </p:cNvPr>
          <p:cNvCxnSpPr>
            <a:cxnSpLocks/>
          </p:cNvCxnSpPr>
          <p:nvPr/>
        </p:nvCxnSpPr>
        <p:spPr>
          <a:xfrm flipV="1">
            <a:off x="7732337" y="3804697"/>
            <a:ext cx="923760" cy="25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251EB52A-2BA4-F81F-5BCC-1F402A60B0FC}"/>
              </a:ext>
            </a:extLst>
          </p:cNvPr>
          <p:cNvGrpSpPr/>
          <p:nvPr/>
        </p:nvGrpSpPr>
        <p:grpSpPr>
          <a:xfrm>
            <a:off x="8493723" y="453149"/>
            <a:ext cx="330014" cy="914400"/>
            <a:chOff x="8493723" y="453149"/>
            <a:chExt cx="330014" cy="914400"/>
          </a:xfrm>
        </p:grpSpPr>
        <p:sp>
          <p:nvSpPr>
            <p:cNvPr id="75" name="Flowchart: Terminator 74">
              <a:extLst>
                <a:ext uri="{FF2B5EF4-FFF2-40B4-BE49-F238E27FC236}">
                  <a16:creationId xmlns:a16="http://schemas.microsoft.com/office/drawing/2014/main" id="{4FDF3D85-FEFC-F0AB-7872-DBE5429FD484}"/>
                </a:ext>
              </a:extLst>
            </p:cNvPr>
            <p:cNvSpPr/>
            <p:nvPr/>
          </p:nvSpPr>
          <p:spPr>
            <a:xfrm rot="16200000">
              <a:off x="8198897" y="75032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2379F7C6-F5FE-B15C-4C3F-29374A5FBA10}"/>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6" name="Isosceles Triangle 105">
              <a:extLst>
                <a:ext uri="{FF2B5EF4-FFF2-40B4-BE49-F238E27FC236}">
                  <a16:creationId xmlns:a16="http://schemas.microsoft.com/office/drawing/2014/main" id="{1578B9D4-028B-958E-1AB1-C7C63EEAD678}"/>
                </a:ext>
              </a:extLst>
            </p:cNvPr>
            <p:cNvSpPr/>
            <p:nvPr/>
          </p:nvSpPr>
          <p:spPr>
            <a:xfrm rot="10800000">
              <a:off x="8631135"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06">
            <a:extLst>
              <a:ext uri="{FF2B5EF4-FFF2-40B4-BE49-F238E27FC236}">
                <a16:creationId xmlns:a16="http://schemas.microsoft.com/office/drawing/2014/main" id="{82936E64-9049-6C35-0731-41D3CC5B04A9}"/>
              </a:ext>
            </a:extLst>
          </p:cNvPr>
          <p:cNvGrpSpPr>
            <a:grpSpLocks noChangeAspect="1"/>
          </p:cNvGrpSpPr>
          <p:nvPr/>
        </p:nvGrpSpPr>
        <p:grpSpPr>
          <a:xfrm>
            <a:off x="7463402" y="3760755"/>
            <a:ext cx="211835" cy="100584"/>
            <a:chOff x="4799446" y="1748790"/>
            <a:chExt cx="509111" cy="262782"/>
          </a:xfrm>
        </p:grpSpPr>
        <p:grpSp>
          <p:nvGrpSpPr>
            <p:cNvPr id="108" name="Group 107">
              <a:extLst>
                <a:ext uri="{FF2B5EF4-FFF2-40B4-BE49-F238E27FC236}">
                  <a16:creationId xmlns:a16="http://schemas.microsoft.com/office/drawing/2014/main" id="{F4AD6FC0-D5C0-3BAE-57A9-3A5BA805A013}"/>
                </a:ext>
              </a:extLst>
            </p:cNvPr>
            <p:cNvGrpSpPr/>
            <p:nvPr/>
          </p:nvGrpSpPr>
          <p:grpSpPr>
            <a:xfrm rot="16200000">
              <a:off x="4761024" y="1787212"/>
              <a:ext cx="262771" cy="185927"/>
              <a:chOff x="6394314" y="3265933"/>
              <a:chExt cx="262771" cy="185927"/>
            </a:xfrm>
          </p:grpSpPr>
          <p:sp>
            <p:nvSpPr>
              <p:cNvPr id="114" name="Flowchart: Connector 113">
                <a:extLst>
                  <a:ext uri="{FF2B5EF4-FFF2-40B4-BE49-F238E27FC236}">
                    <a16:creationId xmlns:a16="http://schemas.microsoft.com/office/drawing/2014/main" id="{AE0FBBC2-9B0A-B9B6-0E61-073F2B43F51B}"/>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a:extLst>
                  <a:ext uri="{FF2B5EF4-FFF2-40B4-BE49-F238E27FC236}">
                    <a16:creationId xmlns:a16="http://schemas.microsoft.com/office/drawing/2014/main" id="{AA04D485-BF13-89D6-B87C-A24C13CB8E14}"/>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84617187-3D55-EDF1-FD8A-791A015AE72E}"/>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a:extLst>
                <a:ext uri="{FF2B5EF4-FFF2-40B4-BE49-F238E27FC236}">
                  <a16:creationId xmlns:a16="http://schemas.microsoft.com/office/drawing/2014/main" id="{0623E6DD-72CD-71A7-1723-35E01DF7D3C9}"/>
                </a:ext>
              </a:extLst>
            </p:cNvPr>
            <p:cNvGrpSpPr/>
            <p:nvPr/>
          </p:nvGrpSpPr>
          <p:grpSpPr>
            <a:xfrm rot="5400000">
              <a:off x="5084208" y="1787223"/>
              <a:ext cx="262771" cy="185927"/>
              <a:chOff x="6394314" y="3265933"/>
              <a:chExt cx="262771" cy="185927"/>
            </a:xfrm>
          </p:grpSpPr>
          <p:sp>
            <p:nvSpPr>
              <p:cNvPr id="111" name="Flowchart: Connector 110">
                <a:extLst>
                  <a:ext uri="{FF2B5EF4-FFF2-40B4-BE49-F238E27FC236}">
                    <a16:creationId xmlns:a16="http://schemas.microsoft.com/office/drawing/2014/main" id="{5EF21277-E4C6-953F-3A80-CDACE68BB486}"/>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a:extLst>
                  <a:ext uri="{FF2B5EF4-FFF2-40B4-BE49-F238E27FC236}">
                    <a16:creationId xmlns:a16="http://schemas.microsoft.com/office/drawing/2014/main" id="{8BE39A2A-1E3F-1A9B-1B26-B85EDF7DAEF7}"/>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EFDC3B78-35F1-363A-7EC5-B48E19235749}"/>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0" name="Straight Connector 109">
              <a:extLst>
                <a:ext uri="{FF2B5EF4-FFF2-40B4-BE49-F238E27FC236}">
                  <a16:creationId xmlns:a16="http://schemas.microsoft.com/office/drawing/2014/main" id="{C12D3048-671B-7CBD-0600-41F8D08DBE90}"/>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grpSp>
        <p:nvGrpSpPr>
          <p:cNvPr id="117" name="Group 116">
            <a:extLst>
              <a:ext uri="{FF2B5EF4-FFF2-40B4-BE49-F238E27FC236}">
                <a16:creationId xmlns:a16="http://schemas.microsoft.com/office/drawing/2014/main" id="{9CD9B023-7DEF-2AB6-870A-8EEBFB275E08}"/>
              </a:ext>
            </a:extLst>
          </p:cNvPr>
          <p:cNvGrpSpPr/>
          <p:nvPr/>
        </p:nvGrpSpPr>
        <p:grpSpPr>
          <a:xfrm>
            <a:off x="8546905" y="4100340"/>
            <a:ext cx="329268" cy="308216"/>
            <a:chOff x="2969889" y="2912183"/>
            <a:chExt cx="329268" cy="308216"/>
          </a:xfrm>
        </p:grpSpPr>
        <p:grpSp>
          <p:nvGrpSpPr>
            <p:cNvPr id="118" name="Group 117">
              <a:extLst>
                <a:ext uri="{FF2B5EF4-FFF2-40B4-BE49-F238E27FC236}">
                  <a16:creationId xmlns:a16="http://schemas.microsoft.com/office/drawing/2014/main" id="{2BF88CE8-BDD3-EAC4-2599-5F0022BBCEAE}"/>
                </a:ext>
              </a:extLst>
            </p:cNvPr>
            <p:cNvGrpSpPr/>
            <p:nvPr/>
          </p:nvGrpSpPr>
          <p:grpSpPr>
            <a:xfrm>
              <a:off x="2969889" y="2912183"/>
              <a:ext cx="235775" cy="308216"/>
              <a:chOff x="2969889" y="2912183"/>
              <a:chExt cx="235775" cy="308216"/>
            </a:xfrm>
          </p:grpSpPr>
          <p:grpSp>
            <p:nvGrpSpPr>
              <p:cNvPr id="123" name="Group 122">
                <a:extLst>
                  <a:ext uri="{FF2B5EF4-FFF2-40B4-BE49-F238E27FC236}">
                    <a16:creationId xmlns:a16="http://schemas.microsoft.com/office/drawing/2014/main" id="{D291BC13-5A61-8307-C93A-48CB8F9688FE}"/>
                  </a:ext>
                </a:extLst>
              </p:cNvPr>
              <p:cNvGrpSpPr/>
              <p:nvPr/>
            </p:nvGrpSpPr>
            <p:grpSpPr>
              <a:xfrm>
                <a:off x="2969889" y="2990841"/>
                <a:ext cx="228600" cy="229558"/>
                <a:chOff x="2969889" y="2990841"/>
                <a:chExt cx="228600" cy="229558"/>
              </a:xfrm>
            </p:grpSpPr>
            <p:cxnSp>
              <p:nvCxnSpPr>
                <p:cNvPr id="126" name="Straight Connector 125">
                  <a:extLst>
                    <a:ext uri="{FF2B5EF4-FFF2-40B4-BE49-F238E27FC236}">
                      <a16:creationId xmlns:a16="http://schemas.microsoft.com/office/drawing/2014/main" id="{614958FD-F828-3558-F4EB-334DCCDFCA95}"/>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D69DC4D9-7D56-48CF-7AE6-08D7F322A6EF}"/>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BDF2436B-9C30-9420-3472-D7FD68961EEF}"/>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BD25E998-D668-C8BF-7664-D77C226308F5}"/>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24" name="Straight Connector 123">
                <a:extLst>
                  <a:ext uri="{FF2B5EF4-FFF2-40B4-BE49-F238E27FC236}">
                    <a16:creationId xmlns:a16="http://schemas.microsoft.com/office/drawing/2014/main" id="{236EB77C-5FCB-42E5-A4BF-120E58FDAC1C}"/>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EEA9828B-EA1C-F8AE-3284-2D5CB9EF89C8}"/>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9" name="Straight Connector 118">
              <a:extLst>
                <a:ext uri="{FF2B5EF4-FFF2-40B4-BE49-F238E27FC236}">
                  <a16:creationId xmlns:a16="http://schemas.microsoft.com/office/drawing/2014/main" id="{0A2AA2E4-3DC0-695D-ED7D-2F8A15347C8C}"/>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84FCECD9-A502-6038-D953-A55CEA9E4B5A}"/>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205A9A65-0BE4-2C15-ED41-F54739C3CFDD}"/>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91A11234-1378-A9EE-F2B2-A3DACFCBD072}"/>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0" name="Straight Connector 129">
            <a:extLst>
              <a:ext uri="{FF2B5EF4-FFF2-40B4-BE49-F238E27FC236}">
                <a16:creationId xmlns:a16="http://schemas.microsoft.com/office/drawing/2014/main" id="{BA50986B-4145-E9A7-B910-392C811177F4}"/>
              </a:ext>
            </a:extLst>
          </p:cNvPr>
          <p:cNvCxnSpPr>
            <a:cxnSpLocks/>
          </p:cNvCxnSpPr>
          <p:nvPr/>
        </p:nvCxnSpPr>
        <p:spPr>
          <a:xfrm>
            <a:off x="7412297"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1" name="Group 130">
            <a:extLst>
              <a:ext uri="{FF2B5EF4-FFF2-40B4-BE49-F238E27FC236}">
                <a16:creationId xmlns:a16="http://schemas.microsoft.com/office/drawing/2014/main" id="{F250E549-FF24-F612-A256-285A41676746}"/>
              </a:ext>
            </a:extLst>
          </p:cNvPr>
          <p:cNvGrpSpPr/>
          <p:nvPr/>
        </p:nvGrpSpPr>
        <p:grpSpPr>
          <a:xfrm>
            <a:off x="6715806" y="4081834"/>
            <a:ext cx="329268" cy="308216"/>
            <a:chOff x="2969889" y="2912183"/>
            <a:chExt cx="329268" cy="308216"/>
          </a:xfrm>
        </p:grpSpPr>
        <p:grpSp>
          <p:nvGrpSpPr>
            <p:cNvPr id="132" name="Group 131">
              <a:extLst>
                <a:ext uri="{FF2B5EF4-FFF2-40B4-BE49-F238E27FC236}">
                  <a16:creationId xmlns:a16="http://schemas.microsoft.com/office/drawing/2014/main" id="{69D9668B-9E22-2944-1769-A8D052A1ACC0}"/>
                </a:ext>
              </a:extLst>
            </p:cNvPr>
            <p:cNvGrpSpPr/>
            <p:nvPr/>
          </p:nvGrpSpPr>
          <p:grpSpPr>
            <a:xfrm>
              <a:off x="2969889" y="2912183"/>
              <a:ext cx="235775" cy="308216"/>
              <a:chOff x="2969889" y="2912183"/>
              <a:chExt cx="235775" cy="308216"/>
            </a:xfrm>
          </p:grpSpPr>
          <p:grpSp>
            <p:nvGrpSpPr>
              <p:cNvPr id="137" name="Group 136">
                <a:extLst>
                  <a:ext uri="{FF2B5EF4-FFF2-40B4-BE49-F238E27FC236}">
                    <a16:creationId xmlns:a16="http://schemas.microsoft.com/office/drawing/2014/main" id="{28DDBCF2-5B10-B902-9EED-53614DEBA2A9}"/>
                  </a:ext>
                </a:extLst>
              </p:cNvPr>
              <p:cNvGrpSpPr/>
              <p:nvPr/>
            </p:nvGrpSpPr>
            <p:grpSpPr>
              <a:xfrm>
                <a:off x="2969889" y="2990841"/>
                <a:ext cx="228600" cy="229558"/>
                <a:chOff x="2969889" y="2990841"/>
                <a:chExt cx="228600" cy="229558"/>
              </a:xfrm>
            </p:grpSpPr>
            <p:cxnSp>
              <p:nvCxnSpPr>
                <p:cNvPr id="140" name="Straight Connector 139">
                  <a:extLst>
                    <a:ext uri="{FF2B5EF4-FFF2-40B4-BE49-F238E27FC236}">
                      <a16:creationId xmlns:a16="http://schemas.microsoft.com/office/drawing/2014/main" id="{AA541A2F-D2A3-0769-93EA-6F920F5EEF71}"/>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86EC6243-8789-DB74-7355-3FD24E480B9D}"/>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6500500F-C952-CE1D-CAE8-D306FF3CB50B}"/>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5688DCA4-5A0C-4728-C910-4E63FDF342E6}"/>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8" name="Straight Connector 137">
                <a:extLst>
                  <a:ext uri="{FF2B5EF4-FFF2-40B4-BE49-F238E27FC236}">
                    <a16:creationId xmlns:a16="http://schemas.microsoft.com/office/drawing/2014/main" id="{D558A496-6403-B957-F6D6-8A16E4CBE143}"/>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DA874128-71D5-3BA9-E1E3-D6023FAD66E9}"/>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3" name="Straight Connector 132">
              <a:extLst>
                <a:ext uri="{FF2B5EF4-FFF2-40B4-BE49-F238E27FC236}">
                  <a16:creationId xmlns:a16="http://schemas.microsoft.com/office/drawing/2014/main" id="{DCA72A14-417A-A66E-B240-BF33185A99C1}"/>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43E84528-18AA-E8EA-4E80-F9D41CE42B62}"/>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8C5E99DE-9D7E-E383-8C08-43D800643326}"/>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89570835-077C-8568-17F0-FBAD31008DE9}"/>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44" name="Straight Connector 143">
            <a:extLst>
              <a:ext uri="{FF2B5EF4-FFF2-40B4-BE49-F238E27FC236}">
                <a16:creationId xmlns:a16="http://schemas.microsoft.com/office/drawing/2014/main" id="{F439164B-54CF-18CD-1E0E-2CC339F7EF82}"/>
              </a:ext>
            </a:extLst>
          </p:cNvPr>
          <p:cNvCxnSpPr>
            <a:cxnSpLocks/>
          </p:cNvCxnSpPr>
          <p:nvPr/>
        </p:nvCxnSpPr>
        <p:spPr>
          <a:xfrm>
            <a:off x="7680252"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5" name="Group 144">
            <a:extLst>
              <a:ext uri="{FF2B5EF4-FFF2-40B4-BE49-F238E27FC236}">
                <a16:creationId xmlns:a16="http://schemas.microsoft.com/office/drawing/2014/main" id="{BE5E5446-2A1D-48DF-8DD0-EAA3C3EDAA2A}"/>
              </a:ext>
            </a:extLst>
          </p:cNvPr>
          <p:cNvGrpSpPr/>
          <p:nvPr/>
        </p:nvGrpSpPr>
        <p:grpSpPr>
          <a:xfrm>
            <a:off x="7412297" y="1959281"/>
            <a:ext cx="325487" cy="600119"/>
            <a:chOff x="8936357" y="1184452"/>
            <a:chExt cx="325487" cy="600119"/>
          </a:xfrm>
        </p:grpSpPr>
        <p:grpSp>
          <p:nvGrpSpPr>
            <p:cNvPr id="146" name="Group 145">
              <a:extLst>
                <a:ext uri="{FF2B5EF4-FFF2-40B4-BE49-F238E27FC236}">
                  <a16:creationId xmlns:a16="http://schemas.microsoft.com/office/drawing/2014/main" id="{B4F11942-BD15-4F31-BB9D-6B446B7A3BC3}"/>
                </a:ext>
              </a:extLst>
            </p:cNvPr>
            <p:cNvGrpSpPr/>
            <p:nvPr/>
          </p:nvGrpSpPr>
          <p:grpSpPr>
            <a:xfrm>
              <a:off x="8936357" y="1184452"/>
              <a:ext cx="323199" cy="454499"/>
              <a:chOff x="8936357" y="1184452"/>
              <a:chExt cx="323199" cy="454499"/>
            </a:xfrm>
          </p:grpSpPr>
          <p:sp>
            <p:nvSpPr>
              <p:cNvPr id="166" name="Rectangle 165">
                <a:extLst>
                  <a:ext uri="{FF2B5EF4-FFF2-40B4-BE49-F238E27FC236}">
                    <a16:creationId xmlns:a16="http://schemas.microsoft.com/office/drawing/2014/main" id="{98D47BBE-34A7-AFEC-B25A-618A1D22E176}"/>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802D8E97-92E5-5D20-3B27-1C2A3B31BC3B}"/>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E2A1C14B-6FA6-9896-0760-2ACABA94C5B6}"/>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7" name="Straight Arrow Connector 146">
              <a:extLst>
                <a:ext uri="{FF2B5EF4-FFF2-40B4-BE49-F238E27FC236}">
                  <a16:creationId xmlns:a16="http://schemas.microsoft.com/office/drawing/2014/main" id="{F3C2F876-FA09-A609-8582-626208577918}"/>
                </a:ext>
              </a:extLst>
            </p:cNvPr>
            <p:cNvCxnSpPr>
              <a:cxnSpLocks/>
            </p:cNvCxnSpPr>
            <p:nvPr/>
          </p:nvCxnSpPr>
          <p:spPr>
            <a:xfrm>
              <a:off x="8939516" y="1434837"/>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F2E6345F-A969-0F06-6776-4CCF51BE2666}"/>
                </a:ext>
              </a:extLst>
            </p:cNvPr>
            <p:cNvCxnSpPr>
              <a:cxnSpLocks/>
            </p:cNvCxnSpPr>
            <p:nvPr/>
          </p:nvCxnSpPr>
          <p:spPr>
            <a:xfrm rot="16200000" flipH="1">
              <a:off x="9149911" y="119319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9" name="Group 148">
              <a:extLst>
                <a:ext uri="{FF2B5EF4-FFF2-40B4-BE49-F238E27FC236}">
                  <a16:creationId xmlns:a16="http://schemas.microsoft.com/office/drawing/2014/main" id="{A2B9DAB5-2EA3-C7A8-BD18-1CC843D50381}"/>
                </a:ext>
              </a:extLst>
            </p:cNvPr>
            <p:cNvGrpSpPr/>
            <p:nvPr/>
          </p:nvGrpSpPr>
          <p:grpSpPr>
            <a:xfrm rot="5400000">
              <a:off x="9143595" y="1666321"/>
              <a:ext cx="127024" cy="109475"/>
              <a:chOff x="6771481" y="2413164"/>
              <a:chExt cx="127024" cy="109475"/>
            </a:xfrm>
          </p:grpSpPr>
          <p:cxnSp>
            <p:nvCxnSpPr>
              <p:cNvPr id="162" name="Straight Connector 161">
                <a:extLst>
                  <a:ext uri="{FF2B5EF4-FFF2-40B4-BE49-F238E27FC236}">
                    <a16:creationId xmlns:a16="http://schemas.microsoft.com/office/drawing/2014/main" id="{A632E072-0106-3B8F-69B8-9029162FD7B9}"/>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28FEA5D-A737-A045-E4AB-6371FE3E6AB9}"/>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95B71F1C-C9FD-8685-5BA5-8188A0246AD2}"/>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C497F270-5940-9782-53A5-4C9B908A25D6}"/>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150" name="Group 149">
              <a:extLst>
                <a:ext uri="{FF2B5EF4-FFF2-40B4-BE49-F238E27FC236}">
                  <a16:creationId xmlns:a16="http://schemas.microsoft.com/office/drawing/2014/main" id="{769105A4-C33E-A855-4160-C641894FB507}"/>
                </a:ext>
              </a:extLst>
            </p:cNvPr>
            <p:cNvGrpSpPr>
              <a:grpSpLocks noChangeAspect="1"/>
            </p:cNvGrpSpPr>
            <p:nvPr/>
          </p:nvGrpSpPr>
          <p:grpSpPr>
            <a:xfrm>
              <a:off x="8987792" y="1520346"/>
              <a:ext cx="211835" cy="100584"/>
              <a:chOff x="4799448" y="1748790"/>
              <a:chExt cx="509111" cy="262784"/>
            </a:xfrm>
          </p:grpSpPr>
          <p:grpSp>
            <p:nvGrpSpPr>
              <p:cNvPr id="153" name="Group 152">
                <a:extLst>
                  <a:ext uri="{FF2B5EF4-FFF2-40B4-BE49-F238E27FC236}">
                    <a16:creationId xmlns:a16="http://schemas.microsoft.com/office/drawing/2014/main" id="{5E15EA37-F5BF-5754-4C3B-C417B4F79D38}"/>
                  </a:ext>
                </a:extLst>
              </p:cNvPr>
              <p:cNvGrpSpPr/>
              <p:nvPr/>
            </p:nvGrpSpPr>
            <p:grpSpPr>
              <a:xfrm rot="16200000">
                <a:off x="4761026" y="1787212"/>
                <a:ext cx="262771" cy="185927"/>
                <a:chOff x="6394314" y="3265933"/>
                <a:chExt cx="262771" cy="185927"/>
              </a:xfrm>
            </p:grpSpPr>
            <p:sp>
              <p:nvSpPr>
                <p:cNvPr id="159" name="Flowchart: Connector 158">
                  <a:extLst>
                    <a:ext uri="{FF2B5EF4-FFF2-40B4-BE49-F238E27FC236}">
                      <a16:creationId xmlns:a16="http://schemas.microsoft.com/office/drawing/2014/main" id="{306656DA-4774-2A19-2849-2CEFD1044D80}"/>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F03FAA97-C0B2-8D11-BC99-25089E1B8583}"/>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7BF4104F-2453-89D6-3088-ECB97A0FE30E}"/>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4" name="Group 153">
                <a:extLst>
                  <a:ext uri="{FF2B5EF4-FFF2-40B4-BE49-F238E27FC236}">
                    <a16:creationId xmlns:a16="http://schemas.microsoft.com/office/drawing/2014/main" id="{419559D3-C8F6-EF9B-A470-72CFBABDA43F}"/>
                  </a:ext>
                </a:extLst>
              </p:cNvPr>
              <p:cNvGrpSpPr/>
              <p:nvPr/>
            </p:nvGrpSpPr>
            <p:grpSpPr>
              <a:xfrm rot="5400000">
                <a:off x="5084210" y="1787225"/>
                <a:ext cx="262771" cy="185927"/>
                <a:chOff x="6394314" y="3265933"/>
                <a:chExt cx="262771" cy="185927"/>
              </a:xfrm>
            </p:grpSpPr>
            <p:sp>
              <p:nvSpPr>
                <p:cNvPr id="156" name="Flowchart: Connector 155">
                  <a:extLst>
                    <a:ext uri="{FF2B5EF4-FFF2-40B4-BE49-F238E27FC236}">
                      <a16:creationId xmlns:a16="http://schemas.microsoft.com/office/drawing/2014/main" id="{A443245F-CBC2-FD71-3D06-5466851E0D06}"/>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2136ED24-2527-2F0D-1187-55450C749F85}"/>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751A98CB-89B9-D261-4DBB-9F686AF4715B}"/>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55" name="Straight Connector 154">
                <a:extLst>
                  <a:ext uri="{FF2B5EF4-FFF2-40B4-BE49-F238E27FC236}">
                    <a16:creationId xmlns:a16="http://schemas.microsoft.com/office/drawing/2014/main" id="{861119D3-0A07-C411-7251-0239A91831E4}"/>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151" name="Straight Connector 150">
              <a:extLst>
                <a:ext uri="{FF2B5EF4-FFF2-40B4-BE49-F238E27FC236}">
                  <a16:creationId xmlns:a16="http://schemas.microsoft.com/office/drawing/2014/main" id="{B7E64EB1-A96F-3BDE-F301-65773E025D39}"/>
                </a:ext>
              </a:extLst>
            </p:cNvPr>
            <p:cNvCxnSpPr>
              <a:cxnSpLocks/>
            </p:cNvCxnSpPr>
            <p:nvPr/>
          </p:nvCxnSpPr>
          <p:spPr>
            <a:xfrm>
              <a:off x="8936357" y="157102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30308F38-9C7D-5FA7-E0BA-9D1D9D9A2720}"/>
                </a:ext>
              </a:extLst>
            </p:cNvPr>
            <p:cNvCxnSpPr>
              <a:cxnSpLocks/>
            </p:cNvCxnSpPr>
            <p:nvPr/>
          </p:nvCxnSpPr>
          <p:spPr>
            <a:xfrm>
              <a:off x="9204312" y="1572928"/>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69" name="Straight Connector 168">
            <a:extLst>
              <a:ext uri="{FF2B5EF4-FFF2-40B4-BE49-F238E27FC236}">
                <a16:creationId xmlns:a16="http://schemas.microsoft.com/office/drawing/2014/main" id="{F74A229B-5FF5-D987-7034-DCDE0C61B859}"/>
              </a:ext>
            </a:extLst>
          </p:cNvPr>
          <p:cNvCxnSpPr/>
          <p:nvPr/>
        </p:nvCxnSpPr>
        <p:spPr>
          <a:xfrm>
            <a:off x="6828312" y="3808507"/>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A170885E-C2FE-A3CA-54A2-B906276B71B9}"/>
              </a:ext>
            </a:extLst>
          </p:cNvPr>
          <p:cNvCxnSpPr>
            <a:cxnSpLocks/>
          </p:cNvCxnSpPr>
          <p:nvPr/>
        </p:nvCxnSpPr>
        <p:spPr>
          <a:xfrm>
            <a:off x="6891825" y="4174267"/>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4" name="Straight Arrow Connector 173">
            <a:extLst>
              <a:ext uri="{FF2B5EF4-FFF2-40B4-BE49-F238E27FC236}">
                <a16:creationId xmlns:a16="http://schemas.microsoft.com/office/drawing/2014/main" id="{2464F5B6-647B-1AA2-D726-88A3A749FF40}"/>
              </a:ext>
            </a:extLst>
          </p:cNvPr>
          <p:cNvCxnSpPr>
            <a:cxnSpLocks/>
          </p:cNvCxnSpPr>
          <p:nvPr/>
        </p:nvCxnSpPr>
        <p:spPr>
          <a:xfrm>
            <a:off x="8720625" y="4189614"/>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75" name="Group 174">
            <a:extLst>
              <a:ext uri="{FF2B5EF4-FFF2-40B4-BE49-F238E27FC236}">
                <a16:creationId xmlns:a16="http://schemas.microsoft.com/office/drawing/2014/main" id="{BA1CCC02-B101-0B8E-785C-40F700A8041B}"/>
              </a:ext>
            </a:extLst>
          </p:cNvPr>
          <p:cNvGrpSpPr/>
          <p:nvPr/>
        </p:nvGrpSpPr>
        <p:grpSpPr>
          <a:xfrm>
            <a:off x="9110249" y="2993284"/>
            <a:ext cx="457200" cy="365760"/>
            <a:chOff x="11048943" y="2497845"/>
            <a:chExt cx="457200" cy="365760"/>
          </a:xfrm>
        </p:grpSpPr>
        <p:grpSp>
          <p:nvGrpSpPr>
            <p:cNvPr id="176" name="Group 175">
              <a:extLst>
                <a:ext uri="{FF2B5EF4-FFF2-40B4-BE49-F238E27FC236}">
                  <a16:creationId xmlns:a16="http://schemas.microsoft.com/office/drawing/2014/main" id="{35CC58B1-8190-8948-1DFD-776F026BA4F1}"/>
                </a:ext>
              </a:extLst>
            </p:cNvPr>
            <p:cNvGrpSpPr/>
            <p:nvPr/>
          </p:nvGrpSpPr>
          <p:grpSpPr>
            <a:xfrm rot="16200000">
              <a:off x="11212919" y="2570381"/>
              <a:ext cx="365123" cy="221325"/>
              <a:chOff x="4512365" y="2362842"/>
              <a:chExt cx="918156" cy="914400"/>
            </a:xfrm>
          </p:grpSpPr>
          <p:sp>
            <p:nvSpPr>
              <p:cNvPr id="181" name="Arc 180">
                <a:extLst>
                  <a:ext uri="{FF2B5EF4-FFF2-40B4-BE49-F238E27FC236}">
                    <a16:creationId xmlns:a16="http://schemas.microsoft.com/office/drawing/2014/main" id="{202DF516-42E8-07AC-60F0-0A0755D0C9BB}"/>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 name="Arc 181">
                <a:extLst>
                  <a:ext uri="{FF2B5EF4-FFF2-40B4-BE49-F238E27FC236}">
                    <a16:creationId xmlns:a16="http://schemas.microsoft.com/office/drawing/2014/main" id="{724888E0-99A4-EF33-E784-AB7561A585E0}"/>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7" name="Group 176">
              <a:extLst>
                <a:ext uri="{FF2B5EF4-FFF2-40B4-BE49-F238E27FC236}">
                  <a16:creationId xmlns:a16="http://schemas.microsoft.com/office/drawing/2014/main" id="{F55A14EF-0127-3C6A-147A-4954EDBDB77E}"/>
                </a:ext>
              </a:extLst>
            </p:cNvPr>
            <p:cNvGrpSpPr/>
            <p:nvPr/>
          </p:nvGrpSpPr>
          <p:grpSpPr>
            <a:xfrm rot="5400000" flipH="1">
              <a:off x="10977044" y="2569744"/>
              <a:ext cx="365123" cy="221325"/>
              <a:chOff x="4512365" y="2362842"/>
              <a:chExt cx="918156" cy="914400"/>
            </a:xfrm>
          </p:grpSpPr>
          <p:sp>
            <p:nvSpPr>
              <p:cNvPr id="179" name="Arc 178">
                <a:extLst>
                  <a:ext uri="{FF2B5EF4-FFF2-40B4-BE49-F238E27FC236}">
                    <a16:creationId xmlns:a16="http://schemas.microsoft.com/office/drawing/2014/main" id="{EEF481C1-4C98-3849-5B05-2CCC9135AF0E}"/>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 name="Arc 179">
                <a:extLst>
                  <a:ext uri="{FF2B5EF4-FFF2-40B4-BE49-F238E27FC236}">
                    <a16:creationId xmlns:a16="http://schemas.microsoft.com/office/drawing/2014/main" id="{2E77D66B-A72C-1823-1C0A-351B0C07FAEF}"/>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78" name="Straight Arrow Connector 177">
              <a:extLst>
                <a:ext uri="{FF2B5EF4-FFF2-40B4-BE49-F238E27FC236}">
                  <a16:creationId xmlns:a16="http://schemas.microsoft.com/office/drawing/2014/main" id="{E144EBBE-C54E-DC5C-32E2-8EF1385EFD73}"/>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83" name="Group 182">
            <a:extLst>
              <a:ext uri="{FF2B5EF4-FFF2-40B4-BE49-F238E27FC236}">
                <a16:creationId xmlns:a16="http://schemas.microsoft.com/office/drawing/2014/main" id="{3CB9885F-6E77-72AD-A39A-A2D1A9D9C226}"/>
              </a:ext>
            </a:extLst>
          </p:cNvPr>
          <p:cNvGrpSpPr/>
          <p:nvPr/>
        </p:nvGrpSpPr>
        <p:grpSpPr>
          <a:xfrm>
            <a:off x="6522566" y="4201289"/>
            <a:ext cx="182880" cy="109475"/>
            <a:chOff x="8046626" y="3423920"/>
            <a:chExt cx="182880" cy="109475"/>
          </a:xfrm>
        </p:grpSpPr>
        <p:grpSp>
          <p:nvGrpSpPr>
            <p:cNvPr id="184" name="Group 183">
              <a:extLst>
                <a:ext uri="{FF2B5EF4-FFF2-40B4-BE49-F238E27FC236}">
                  <a16:creationId xmlns:a16="http://schemas.microsoft.com/office/drawing/2014/main" id="{35CC7D14-E004-8FBB-9F4A-4CD7F7D426FB}"/>
                </a:ext>
              </a:extLst>
            </p:cNvPr>
            <p:cNvGrpSpPr/>
            <p:nvPr/>
          </p:nvGrpSpPr>
          <p:grpSpPr>
            <a:xfrm>
              <a:off x="8100769" y="3423920"/>
              <a:ext cx="127024" cy="109475"/>
              <a:chOff x="7763639" y="2259074"/>
              <a:chExt cx="127024" cy="109475"/>
            </a:xfrm>
          </p:grpSpPr>
          <p:cxnSp>
            <p:nvCxnSpPr>
              <p:cNvPr id="186" name="Straight Connector 185">
                <a:extLst>
                  <a:ext uri="{FF2B5EF4-FFF2-40B4-BE49-F238E27FC236}">
                    <a16:creationId xmlns:a16="http://schemas.microsoft.com/office/drawing/2014/main" id="{1D9E62FE-9F89-20CA-3ECF-76E104E88418}"/>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DF8ADAD9-FB32-3600-EBE9-70D3C1C9C525}"/>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02CA05F9-713D-7CFF-7CD0-D8C8BFFC8729}"/>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CBD83C7E-C312-6FEF-FCEC-300577BEAA80}"/>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85" name="Straight Arrow Connector 184">
              <a:extLst>
                <a:ext uri="{FF2B5EF4-FFF2-40B4-BE49-F238E27FC236}">
                  <a16:creationId xmlns:a16="http://schemas.microsoft.com/office/drawing/2014/main" id="{3E9A5B2B-27DD-9CCC-B5F1-3EFC6BE13D09}"/>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90" name="Group 189">
            <a:extLst>
              <a:ext uri="{FF2B5EF4-FFF2-40B4-BE49-F238E27FC236}">
                <a16:creationId xmlns:a16="http://schemas.microsoft.com/office/drawing/2014/main" id="{44B78D74-3648-311B-1F0E-8B4E19B9EB9A}"/>
              </a:ext>
            </a:extLst>
          </p:cNvPr>
          <p:cNvGrpSpPr/>
          <p:nvPr/>
        </p:nvGrpSpPr>
        <p:grpSpPr>
          <a:xfrm>
            <a:off x="8358917" y="4213010"/>
            <a:ext cx="182880" cy="109475"/>
            <a:chOff x="8046626" y="3423920"/>
            <a:chExt cx="182880" cy="109475"/>
          </a:xfrm>
        </p:grpSpPr>
        <p:grpSp>
          <p:nvGrpSpPr>
            <p:cNvPr id="191" name="Group 190">
              <a:extLst>
                <a:ext uri="{FF2B5EF4-FFF2-40B4-BE49-F238E27FC236}">
                  <a16:creationId xmlns:a16="http://schemas.microsoft.com/office/drawing/2014/main" id="{865A2797-21E4-F19C-CED9-26101D038DDF}"/>
                </a:ext>
              </a:extLst>
            </p:cNvPr>
            <p:cNvGrpSpPr/>
            <p:nvPr/>
          </p:nvGrpSpPr>
          <p:grpSpPr>
            <a:xfrm>
              <a:off x="8100769" y="3423920"/>
              <a:ext cx="127024" cy="109475"/>
              <a:chOff x="7763639" y="2259074"/>
              <a:chExt cx="127024" cy="109475"/>
            </a:xfrm>
          </p:grpSpPr>
          <p:cxnSp>
            <p:nvCxnSpPr>
              <p:cNvPr id="193" name="Straight Connector 192">
                <a:extLst>
                  <a:ext uri="{FF2B5EF4-FFF2-40B4-BE49-F238E27FC236}">
                    <a16:creationId xmlns:a16="http://schemas.microsoft.com/office/drawing/2014/main" id="{6E50F588-6DCC-DB75-9208-D266DD0D9746}"/>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930D57CB-BE61-7285-113C-FD65503B9C61}"/>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19CA3F17-D7E9-02FD-A075-80742D44E36F}"/>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1DE9C492-07D0-4AA3-9770-5ED0B15FEA15}"/>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92" name="Straight Arrow Connector 191">
              <a:extLst>
                <a:ext uri="{FF2B5EF4-FFF2-40B4-BE49-F238E27FC236}">
                  <a16:creationId xmlns:a16="http://schemas.microsoft.com/office/drawing/2014/main" id="{30938BCD-E3E7-AB58-27B0-45420A955D23}"/>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97" name="Group 196">
            <a:extLst>
              <a:ext uri="{FF2B5EF4-FFF2-40B4-BE49-F238E27FC236}">
                <a16:creationId xmlns:a16="http://schemas.microsoft.com/office/drawing/2014/main" id="{64E1AE49-63E9-945B-55CF-D8ACFDE3A4F3}"/>
              </a:ext>
            </a:extLst>
          </p:cNvPr>
          <p:cNvGrpSpPr/>
          <p:nvPr/>
        </p:nvGrpSpPr>
        <p:grpSpPr>
          <a:xfrm>
            <a:off x="4556503" y="1158372"/>
            <a:ext cx="953914" cy="868787"/>
            <a:chOff x="6080563" y="590180"/>
            <a:chExt cx="953914" cy="868787"/>
          </a:xfrm>
        </p:grpSpPr>
        <p:grpSp>
          <p:nvGrpSpPr>
            <p:cNvPr id="198" name="Group 197">
              <a:extLst>
                <a:ext uri="{FF2B5EF4-FFF2-40B4-BE49-F238E27FC236}">
                  <a16:creationId xmlns:a16="http://schemas.microsoft.com/office/drawing/2014/main" id="{416DC50E-685B-0533-9BA9-092955930A60}"/>
                </a:ext>
              </a:extLst>
            </p:cNvPr>
            <p:cNvGrpSpPr/>
            <p:nvPr/>
          </p:nvGrpSpPr>
          <p:grpSpPr>
            <a:xfrm>
              <a:off x="6172699" y="773167"/>
              <a:ext cx="731520" cy="685800"/>
              <a:chOff x="6172699" y="773167"/>
              <a:chExt cx="731520" cy="685800"/>
            </a:xfrm>
          </p:grpSpPr>
          <p:cxnSp>
            <p:nvCxnSpPr>
              <p:cNvPr id="212" name="Straight Connector 211">
                <a:extLst>
                  <a:ext uri="{FF2B5EF4-FFF2-40B4-BE49-F238E27FC236}">
                    <a16:creationId xmlns:a16="http://schemas.microsoft.com/office/drawing/2014/main" id="{BDBF78F5-C527-1E98-4F46-B53AED15AD8E}"/>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4A26B9C0-3C1C-A770-9589-4CCFACDC9215}"/>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9E48F2D7-0EEB-6777-D5DE-79570FA1BE18}"/>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99" name="Group 198">
              <a:extLst>
                <a:ext uri="{FF2B5EF4-FFF2-40B4-BE49-F238E27FC236}">
                  <a16:creationId xmlns:a16="http://schemas.microsoft.com/office/drawing/2014/main" id="{26687F58-746A-C9ED-AAC3-15FDCF74CB5D}"/>
                </a:ext>
              </a:extLst>
            </p:cNvPr>
            <p:cNvGrpSpPr/>
            <p:nvPr/>
          </p:nvGrpSpPr>
          <p:grpSpPr>
            <a:xfrm>
              <a:off x="6771706" y="818649"/>
              <a:ext cx="262771" cy="271119"/>
              <a:chOff x="6771706" y="818649"/>
              <a:chExt cx="262771" cy="271119"/>
            </a:xfrm>
          </p:grpSpPr>
          <p:grpSp>
            <p:nvGrpSpPr>
              <p:cNvPr id="203" name="Group 202">
                <a:extLst>
                  <a:ext uri="{FF2B5EF4-FFF2-40B4-BE49-F238E27FC236}">
                    <a16:creationId xmlns:a16="http://schemas.microsoft.com/office/drawing/2014/main" id="{61332846-9A6F-01B1-AE94-7764E2E20038}"/>
                  </a:ext>
                </a:extLst>
              </p:cNvPr>
              <p:cNvGrpSpPr/>
              <p:nvPr/>
            </p:nvGrpSpPr>
            <p:grpSpPr>
              <a:xfrm flipV="1">
                <a:off x="6771706" y="903841"/>
                <a:ext cx="262771" cy="185927"/>
                <a:chOff x="6394314" y="3265933"/>
                <a:chExt cx="262771" cy="185927"/>
              </a:xfrm>
            </p:grpSpPr>
            <p:sp>
              <p:nvSpPr>
                <p:cNvPr id="209" name="Flowchart: Connector 208">
                  <a:extLst>
                    <a:ext uri="{FF2B5EF4-FFF2-40B4-BE49-F238E27FC236}">
                      <a16:creationId xmlns:a16="http://schemas.microsoft.com/office/drawing/2014/main" id="{DCED6F60-D7D2-4EDC-3C6F-667ED72633C8}"/>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a:extLst>
                    <a:ext uri="{FF2B5EF4-FFF2-40B4-BE49-F238E27FC236}">
                      <a16:creationId xmlns:a16="http://schemas.microsoft.com/office/drawing/2014/main" id="{B6F1B5F1-AD44-75A1-DA05-FF71A0A865BB}"/>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734A810D-1633-EFE6-2A17-210375717DE8}"/>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4" name="Group 203">
                <a:extLst>
                  <a:ext uri="{FF2B5EF4-FFF2-40B4-BE49-F238E27FC236}">
                    <a16:creationId xmlns:a16="http://schemas.microsoft.com/office/drawing/2014/main" id="{9E45A769-1F65-300D-7B8D-CF55075B689F}"/>
                  </a:ext>
                </a:extLst>
              </p:cNvPr>
              <p:cNvGrpSpPr/>
              <p:nvPr/>
            </p:nvGrpSpPr>
            <p:grpSpPr>
              <a:xfrm>
                <a:off x="6835130" y="818649"/>
                <a:ext cx="137160" cy="91682"/>
                <a:chOff x="6835130" y="818649"/>
                <a:chExt cx="137160" cy="91682"/>
              </a:xfrm>
            </p:grpSpPr>
            <p:grpSp>
              <p:nvGrpSpPr>
                <p:cNvPr id="205" name="Group 204">
                  <a:extLst>
                    <a:ext uri="{FF2B5EF4-FFF2-40B4-BE49-F238E27FC236}">
                      <a16:creationId xmlns:a16="http://schemas.microsoft.com/office/drawing/2014/main" id="{3C2D2321-BF92-9BB2-78DC-50F3E330E0AB}"/>
                    </a:ext>
                  </a:extLst>
                </p:cNvPr>
                <p:cNvGrpSpPr/>
                <p:nvPr/>
              </p:nvGrpSpPr>
              <p:grpSpPr>
                <a:xfrm flipV="1">
                  <a:off x="6862666" y="818649"/>
                  <a:ext cx="83820" cy="91682"/>
                  <a:chOff x="7245055" y="2460285"/>
                  <a:chExt cx="83820" cy="91682"/>
                </a:xfrm>
              </p:grpSpPr>
              <p:cxnSp>
                <p:nvCxnSpPr>
                  <p:cNvPr id="207" name="Straight Connector 206">
                    <a:extLst>
                      <a:ext uri="{FF2B5EF4-FFF2-40B4-BE49-F238E27FC236}">
                        <a16:creationId xmlns:a16="http://schemas.microsoft.com/office/drawing/2014/main" id="{66CB3F4D-7A34-835F-4520-5AB58E1B13CE}"/>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2CF16F46-620C-DFFC-7DA3-F52A5E9332E9}"/>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06" name="Straight Connector 205">
                  <a:extLst>
                    <a:ext uri="{FF2B5EF4-FFF2-40B4-BE49-F238E27FC236}">
                      <a16:creationId xmlns:a16="http://schemas.microsoft.com/office/drawing/2014/main" id="{9F22A95E-6297-1011-3F4A-18AAEB1FB32D}"/>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00" name="Group 199">
              <a:extLst>
                <a:ext uri="{FF2B5EF4-FFF2-40B4-BE49-F238E27FC236}">
                  <a16:creationId xmlns:a16="http://schemas.microsoft.com/office/drawing/2014/main" id="{C59688FA-9A67-784A-EF37-EE5D9D61701F}"/>
                </a:ext>
              </a:extLst>
            </p:cNvPr>
            <p:cNvGrpSpPr/>
            <p:nvPr/>
          </p:nvGrpSpPr>
          <p:grpSpPr>
            <a:xfrm>
              <a:off x="6080563" y="590180"/>
              <a:ext cx="182880" cy="182880"/>
              <a:chOff x="6080563" y="590180"/>
              <a:chExt cx="182880" cy="182880"/>
            </a:xfrm>
          </p:grpSpPr>
          <p:sp>
            <p:nvSpPr>
              <p:cNvPr id="201" name="Oval 200">
                <a:extLst>
                  <a:ext uri="{FF2B5EF4-FFF2-40B4-BE49-F238E27FC236}">
                    <a16:creationId xmlns:a16="http://schemas.microsoft.com/office/drawing/2014/main" id="{8CE4E134-327B-217F-7362-251B889DF604}"/>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Arrow Connector 201">
                <a:extLst>
                  <a:ext uri="{FF2B5EF4-FFF2-40B4-BE49-F238E27FC236}">
                    <a16:creationId xmlns:a16="http://schemas.microsoft.com/office/drawing/2014/main" id="{64FA4DF9-994B-A003-D8FE-46E4C15B1A1D}"/>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215" name="Straight Connector 214">
            <a:extLst>
              <a:ext uri="{FF2B5EF4-FFF2-40B4-BE49-F238E27FC236}">
                <a16:creationId xmlns:a16="http://schemas.microsoft.com/office/drawing/2014/main" id="{1B055C15-34C1-B0E8-6EB2-6D056C3A9EAA}"/>
              </a:ext>
            </a:extLst>
          </p:cNvPr>
          <p:cNvCxnSpPr>
            <a:cxnSpLocks/>
          </p:cNvCxnSpPr>
          <p:nvPr/>
        </p:nvCxnSpPr>
        <p:spPr>
          <a:xfrm flipH="1">
            <a:off x="5002376" y="4191129"/>
            <a:ext cx="1905" cy="1064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7E928CFE-F802-A1B3-1CD7-E687DB579B3F}"/>
              </a:ext>
            </a:extLst>
          </p:cNvPr>
          <p:cNvCxnSpPr/>
          <p:nvPr/>
        </p:nvCxnSpPr>
        <p:spPr>
          <a:xfrm>
            <a:off x="6828929" y="4837173"/>
            <a:ext cx="0" cy="13441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A8DBE3D-9E5F-402B-2C88-3CA5715F94CF}"/>
              </a:ext>
            </a:extLst>
          </p:cNvPr>
          <p:cNvCxnSpPr/>
          <p:nvPr/>
        </p:nvCxnSpPr>
        <p:spPr>
          <a:xfrm flipH="1">
            <a:off x="6845501" y="4865250"/>
            <a:ext cx="2511478"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123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66980-7263-AC64-40FB-2C5CC4CC9582}"/>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16D17F1E-9183-2AA7-5987-87C832A01E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538C34-3A64-84DD-1175-EFBDE1EBF694}"/>
              </a:ext>
            </a:extLst>
          </p:cNvPr>
          <p:cNvSpPr>
            <a:spLocks noGrp="1"/>
          </p:cNvSpPr>
          <p:nvPr>
            <p:ph type="sldNum" sz="quarter" idx="12"/>
          </p:nvPr>
        </p:nvSpPr>
        <p:spPr/>
        <p:txBody>
          <a:bodyPr/>
          <a:lstStyle/>
          <a:p>
            <a:fld id="{A5AEF524-62EC-C340-82A1-9F47B6C43E55}" type="slidenum">
              <a:rPr lang="en-US" smtClean="0"/>
              <a:t>19</a:t>
            </a:fld>
            <a:endParaRPr lang="en-US"/>
          </a:p>
        </p:txBody>
      </p:sp>
      <p:sp>
        <p:nvSpPr>
          <p:cNvPr id="6" name="Text Placeholder 5">
            <a:extLst>
              <a:ext uri="{FF2B5EF4-FFF2-40B4-BE49-F238E27FC236}">
                <a16:creationId xmlns:a16="http://schemas.microsoft.com/office/drawing/2014/main" id="{8E062B97-99EC-AC14-7352-06FAA262145C}"/>
              </a:ext>
            </a:extLst>
          </p:cNvPr>
          <p:cNvSpPr>
            <a:spLocks noGrp="1"/>
          </p:cNvSpPr>
          <p:nvPr>
            <p:ph type="body" sz="quarter" idx="21"/>
          </p:nvPr>
        </p:nvSpPr>
        <p:spPr/>
        <p:txBody>
          <a:bodyPr/>
          <a:lstStyle/>
          <a:p>
            <a:r>
              <a:rPr lang="en-US"/>
              <a:t>Trace Flowers</a:t>
            </a:r>
          </a:p>
        </p:txBody>
      </p:sp>
      <p:grpSp>
        <p:nvGrpSpPr>
          <p:cNvPr id="2" name="Group 1">
            <a:extLst>
              <a:ext uri="{FF2B5EF4-FFF2-40B4-BE49-F238E27FC236}">
                <a16:creationId xmlns:a16="http://schemas.microsoft.com/office/drawing/2014/main" id="{78CCDA46-FEC8-6CDE-6355-9E4ADDB6E6C0}"/>
              </a:ext>
            </a:extLst>
          </p:cNvPr>
          <p:cNvGrpSpPr/>
          <p:nvPr/>
        </p:nvGrpSpPr>
        <p:grpSpPr>
          <a:xfrm>
            <a:off x="3614015" y="453149"/>
            <a:ext cx="6580743" cy="5730736"/>
            <a:chOff x="3614015" y="453149"/>
            <a:chExt cx="6580743" cy="5730736"/>
          </a:xfrm>
        </p:grpSpPr>
        <p:cxnSp>
          <p:nvCxnSpPr>
            <p:cNvPr id="7" name="Straight Connector 6">
              <a:extLst>
                <a:ext uri="{FF2B5EF4-FFF2-40B4-BE49-F238E27FC236}">
                  <a16:creationId xmlns:a16="http://schemas.microsoft.com/office/drawing/2014/main" id="{BF710391-6BA9-B862-9D46-9BB8E575D55C}"/>
                </a:ext>
              </a:extLst>
            </p:cNvPr>
            <p:cNvCxnSpPr>
              <a:cxnSpLocks/>
            </p:cNvCxnSpPr>
            <p:nvPr/>
          </p:nvCxnSpPr>
          <p:spPr>
            <a:xfrm>
              <a:off x="4094555" y="979704"/>
              <a:ext cx="0" cy="1371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C788B77E-187D-079B-7661-DD8DCF434C35}"/>
                </a:ext>
              </a:extLst>
            </p:cNvPr>
            <p:cNvCxnSpPr/>
            <p:nvPr/>
          </p:nvCxnSpPr>
          <p:spPr>
            <a:xfrm>
              <a:off x="4090745" y="979704"/>
              <a:ext cx="1371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99C5F9C6-1561-0BCA-51F3-D2066E9B1D6A}"/>
                </a:ext>
              </a:extLst>
            </p:cNvPr>
            <p:cNvSpPr/>
            <p:nvPr/>
          </p:nvSpPr>
          <p:spPr>
            <a:xfrm>
              <a:off x="5462345" y="751104"/>
              <a:ext cx="457200" cy="4572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C40D1F5-FD39-9F0E-7B58-572DDA381AB5}"/>
                </a:ext>
              </a:extLst>
            </p:cNvPr>
            <p:cNvCxnSpPr>
              <a:stCxn id="9" idx="6"/>
            </p:cNvCxnSpPr>
            <p:nvPr/>
          </p:nvCxnSpPr>
          <p:spPr>
            <a:xfrm>
              <a:off x="5919545" y="979704"/>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99C8233-1D85-746E-945A-96A695546781}"/>
                </a:ext>
              </a:extLst>
            </p:cNvPr>
            <p:cNvCxnSpPr/>
            <p:nvPr/>
          </p:nvCxnSpPr>
          <p:spPr>
            <a:xfrm>
              <a:off x="6148145" y="970180"/>
              <a:ext cx="0" cy="1371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05FD4F7-C061-AB35-8035-F28EE722734E}"/>
                </a:ext>
              </a:extLst>
            </p:cNvPr>
            <p:cNvCxnSpPr/>
            <p:nvPr/>
          </p:nvCxnSpPr>
          <p:spPr>
            <a:xfrm>
              <a:off x="6142512" y="2348764"/>
              <a:ext cx="1371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B06CA84-0DC7-BC55-DC4B-85253A290991}"/>
                </a:ext>
              </a:extLst>
            </p:cNvPr>
            <p:cNvCxnSpPr/>
            <p:nvPr/>
          </p:nvCxnSpPr>
          <p:spPr>
            <a:xfrm>
              <a:off x="6148145" y="2351304"/>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B8ED88EF-F7D2-A1CA-65A0-3F582C1073D2}"/>
                </a:ext>
              </a:extLst>
            </p:cNvPr>
            <p:cNvGrpSpPr/>
            <p:nvPr/>
          </p:nvGrpSpPr>
          <p:grpSpPr>
            <a:xfrm>
              <a:off x="5758037" y="3035850"/>
              <a:ext cx="454499" cy="321294"/>
              <a:chOff x="7288921" y="2258481"/>
              <a:chExt cx="454499" cy="321294"/>
            </a:xfrm>
          </p:grpSpPr>
          <p:sp>
            <p:nvSpPr>
              <p:cNvPr id="15" name="Rectangle 14">
                <a:extLst>
                  <a:ext uri="{FF2B5EF4-FFF2-40B4-BE49-F238E27FC236}">
                    <a16:creationId xmlns:a16="http://schemas.microsoft.com/office/drawing/2014/main" id="{DF2A04E7-99FD-769A-0CEA-72AD6FACBE5E}"/>
                  </a:ext>
                </a:extLst>
              </p:cNvPr>
              <p:cNvSpPr/>
              <p:nvPr/>
            </p:nvSpPr>
            <p:spPr>
              <a:xfrm>
                <a:off x="7606260"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121AD36-5A63-FD29-47BF-EB4C82EE0F2F}"/>
                  </a:ext>
                </a:extLst>
              </p:cNvPr>
              <p:cNvSpPr/>
              <p:nvPr/>
            </p:nvSpPr>
            <p:spPr>
              <a:xfrm>
                <a:off x="7470726" y="2258481"/>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44E28ED-9F0F-E997-E9C4-F3AB2CB29361}"/>
                  </a:ext>
                </a:extLst>
              </p:cNvPr>
              <p:cNvSpPr/>
              <p:nvPr/>
            </p:nvSpPr>
            <p:spPr>
              <a:xfrm>
                <a:off x="7288921" y="2259734"/>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17">
              <a:extLst>
                <a:ext uri="{FF2B5EF4-FFF2-40B4-BE49-F238E27FC236}">
                  <a16:creationId xmlns:a16="http://schemas.microsoft.com/office/drawing/2014/main" id="{0DDC76AE-ACB0-73D9-AB72-DEA1349C35D9}"/>
                </a:ext>
              </a:extLst>
            </p:cNvPr>
            <p:cNvCxnSpPr>
              <a:cxnSpLocks/>
            </p:cNvCxnSpPr>
            <p:nvPr/>
          </p:nvCxnSpPr>
          <p:spPr>
            <a:xfrm>
              <a:off x="5007456" y="986113"/>
              <a:ext cx="0" cy="20503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BCAE4F11-732F-C996-B06E-E7A0DD832F64}"/>
                </a:ext>
              </a:extLst>
            </p:cNvPr>
            <p:cNvGrpSpPr/>
            <p:nvPr/>
          </p:nvGrpSpPr>
          <p:grpSpPr>
            <a:xfrm>
              <a:off x="4619632" y="3036452"/>
              <a:ext cx="456404" cy="320692"/>
              <a:chOff x="6143692" y="2259083"/>
              <a:chExt cx="456404" cy="320692"/>
            </a:xfrm>
          </p:grpSpPr>
          <p:sp>
            <p:nvSpPr>
              <p:cNvPr id="20" name="Rectangle 19">
                <a:extLst>
                  <a:ext uri="{FF2B5EF4-FFF2-40B4-BE49-F238E27FC236}">
                    <a16:creationId xmlns:a16="http://schemas.microsoft.com/office/drawing/2014/main" id="{4FCB1460-97D2-C021-0532-2A6C2154AB6B}"/>
                  </a:ext>
                </a:extLst>
              </p:cNvPr>
              <p:cNvSpPr/>
              <p:nvPr/>
            </p:nvSpPr>
            <p:spPr>
              <a:xfrm>
                <a:off x="6462936" y="2259084"/>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D03167B-D555-3E80-9174-DCECB143F56C}"/>
                  </a:ext>
                </a:extLst>
              </p:cNvPr>
              <p:cNvSpPr/>
              <p:nvPr/>
            </p:nvSpPr>
            <p:spPr>
              <a:xfrm>
                <a:off x="6327402" y="2259735"/>
                <a:ext cx="137160" cy="32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F85A71-002E-2B1D-D88A-E7D09C592CAB}"/>
                  </a:ext>
                </a:extLst>
              </p:cNvPr>
              <p:cNvSpPr/>
              <p:nvPr/>
            </p:nvSpPr>
            <p:spPr>
              <a:xfrm>
                <a:off x="6143692" y="2259083"/>
                <a:ext cx="182880" cy="137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a:extLst>
                <a:ext uri="{FF2B5EF4-FFF2-40B4-BE49-F238E27FC236}">
                  <a16:creationId xmlns:a16="http://schemas.microsoft.com/office/drawing/2014/main" id="{F011BDC2-2483-5227-9B20-BC3D8E8768E9}"/>
                </a:ext>
              </a:extLst>
            </p:cNvPr>
            <p:cNvCxnSpPr>
              <a:cxnSpLocks/>
            </p:cNvCxnSpPr>
            <p:nvPr/>
          </p:nvCxnSpPr>
          <p:spPr>
            <a:xfrm>
              <a:off x="5008123" y="3356493"/>
              <a:ext cx="1415"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A197F1C-F69D-1E04-81AC-E0AEC1B4300F}"/>
                </a:ext>
              </a:extLst>
            </p:cNvPr>
            <p:cNvCxnSpPr>
              <a:cxnSpLocks/>
            </p:cNvCxnSpPr>
            <p:nvPr/>
          </p:nvCxnSpPr>
          <p:spPr>
            <a:xfrm flipH="1">
              <a:off x="6149336" y="3357143"/>
              <a:ext cx="0" cy="28072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05A694D-2B25-5A1A-0AB4-D2E4023196AD}"/>
                </a:ext>
              </a:extLst>
            </p:cNvPr>
            <p:cNvCxnSpPr>
              <a:cxnSpLocks/>
            </p:cNvCxnSpPr>
            <p:nvPr/>
          </p:nvCxnSpPr>
          <p:spPr>
            <a:xfrm>
              <a:off x="5014399" y="3808507"/>
              <a:ext cx="10117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E77A2A66-3178-F353-C28C-B8140CA0BCBE}"/>
                </a:ext>
              </a:extLst>
            </p:cNvPr>
            <p:cNvGrpSpPr/>
            <p:nvPr/>
          </p:nvGrpSpPr>
          <p:grpSpPr>
            <a:xfrm>
              <a:off x="6030986" y="3703450"/>
              <a:ext cx="228600" cy="228600"/>
              <a:chOff x="8006715" y="2790825"/>
              <a:chExt cx="118872" cy="118872"/>
            </a:xfrm>
          </p:grpSpPr>
          <p:sp>
            <p:nvSpPr>
              <p:cNvPr id="27" name="Arc 26">
                <a:extLst>
                  <a:ext uri="{FF2B5EF4-FFF2-40B4-BE49-F238E27FC236}">
                    <a16:creationId xmlns:a16="http://schemas.microsoft.com/office/drawing/2014/main" id="{C873EEC8-405F-FC8C-C317-4B98DF724C40}"/>
                  </a:ext>
                </a:extLst>
              </p:cNvPr>
              <p:cNvSpPr/>
              <p:nvPr/>
            </p:nvSpPr>
            <p:spPr>
              <a:xfrm flipH="1">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BAAA4A20-85AD-D660-C43B-031F92C8EDC8}"/>
                  </a:ext>
                </a:extLst>
              </p:cNvPr>
              <p:cNvSpPr/>
              <p:nvPr/>
            </p:nvSpPr>
            <p:spPr>
              <a:xfrm>
                <a:off x="8006715" y="2790825"/>
                <a:ext cx="118872" cy="11887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9" name="Straight Connector 28">
              <a:extLst>
                <a:ext uri="{FF2B5EF4-FFF2-40B4-BE49-F238E27FC236}">
                  <a16:creationId xmlns:a16="http://schemas.microsoft.com/office/drawing/2014/main" id="{3B72843B-7CDF-C746-17A5-28BD2627B336}"/>
                </a:ext>
              </a:extLst>
            </p:cNvPr>
            <p:cNvCxnSpPr>
              <a:cxnSpLocks/>
            </p:cNvCxnSpPr>
            <p:nvPr/>
          </p:nvCxnSpPr>
          <p:spPr>
            <a:xfrm flipH="1">
              <a:off x="5010300" y="3804697"/>
              <a:ext cx="289" cy="23860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Isosceles Triangle 29">
              <a:extLst>
                <a:ext uri="{FF2B5EF4-FFF2-40B4-BE49-F238E27FC236}">
                  <a16:creationId xmlns:a16="http://schemas.microsoft.com/office/drawing/2014/main" id="{70ECE15B-20EE-1613-567B-6BFF98DE48D7}"/>
                </a:ext>
              </a:extLst>
            </p:cNvPr>
            <p:cNvSpPr/>
            <p:nvPr/>
          </p:nvSpPr>
          <p:spPr>
            <a:xfrm rot="5400000">
              <a:off x="5467731" y="956845"/>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55BA7078-5D29-83C0-BB5F-7FDE9F6AAB4A}"/>
                </a:ext>
              </a:extLst>
            </p:cNvPr>
            <p:cNvSpPr/>
            <p:nvPr/>
          </p:nvSpPr>
          <p:spPr>
            <a:xfrm rot="16200000" flipH="1">
              <a:off x="5860089" y="956846"/>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556E9B06-6839-C794-BB69-A9C437DC86A3}"/>
                </a:ext>
              </a:extLst>
            </p:cNvPr>
            <p:cNvGrpSpPr/>
            <p:nvPr/>
          </p:nvGrpSpPr>
          <p:grpSpPr>
            <a:xfrm>
              <a:off x="4871996" y="4014233"/>
              <a:ext cx="262771" cy="185927"/>
              <a:chOff x="6401136" y="3236864"/>
              <a:chExt cx="262771" cy="185927"/>
            </a:xfrm>
          </p:grpSpPr>
          <p:sp>
            <p:nvSpPr>
              <p:cNvPr id="33" name="Flowchart: Connector 32">
                <a:extLst>
                  <a:ext uri="{FF2B5EF4-FFF2-40B4-BE49-F238E27FC236}">
                    <a16:creationId xmlns:a16="http://schemas.microsoft.com/office/drawing/2014/main" id="{CD35A094-0933-9453-E989-2A8219F6D17A}"/>
                  </a:ext>
                </a:extLst>
              </p:cNvPr>
              <p:cNvSpPr/>
              <p:nvPr/>
            </p:nvSpPr>
            <p:spPr>
              <a:xfrm>
                <a:off x="6463585" y="3236864"/>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3AC9E8E8-D33C-9C1B-F6F4-971599B87877}"/>
                  </a:ext>
                </a:extLst>
              </p:cNvPr>
              <p:cNvCxnSpPr/>
              <p:nvPr/>
            </p:nvCxnSpPr>
            <p:spPr>
              <a:xfrm flipV="1">
                <a:off x="6526747"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BEBBF94-3E96-8155-681B-DF99898D3143}"/>
                  </a:ext>
                </a:extLst>
              </p:cNvPr>
              <p:cNvCxnSpPr>
                <a:cxnSpLocks/>
              </p:cNvCxnSpPr>
              <p:nvPr/>
            </p:nvCxnSpPr>
            <p:spPr>
              <a:xfrm flipH="1" flipV="1">
                <a:off x="6401136" y="3285631"/>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6" name="Straight Connector 35">
              <a:extLst>
                <a:ext uri="{FF2B5EF4-FFF2-40B4-BE49-F238E27FC236}">
                  <a16:creationId xmlns:a16="http://schemas.microsoft.com/office/drawing/2014/main" id="{D6E3B5DD-54BB-0495-83E9-DEC005494A98}"/>
                </a:ext>
              </a:extLst>
            </p:cNvPr>
            <p:cNvCxnSpPr>
              <a:cxnSpLocks/>
            </p:cNvCxnSpPr>
            <p:nvPr/>
          </p:nvCxnSpPr>
          <p:spPr>
            <a:xfrm flipH="1">
              <a:off x="4674109" y="303860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74CE262C-BBD9-02C8-0D7F-084C98EE6363}"/>
                </a:ext>
              </a:extLst>
            </p:cNvPr>
            <p:cNvCxnSpPr>
              <a:cxnSpLocks/>
            </p:cNvCxnSpPr>
            <p:nvPr/>
          </p:nvCxnSpPr>
          <p:spPr>
            <a:xfrm>
              <a:off x="5010878" y="5712453"/>
              <a:ext cx="3521"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8" name="Group 37">
              <a:extLst>
                <a:ext uri="{FF2B5EF4-FFF2-40B4-BE49-F238E27FC236}">
                  <a16:creationId xmlns:a16="http://schemas.microsoft.com/office/drawing/2014/main" id="{A73AD95B-A104-43A9-240E-5C9F8EE7E1AF}"/>
                </a:ext>
              </a:extLst>
            </p:cNvPr>
            <p:cNvGrpSpPr/>
            <p:nvPr/>
          </p:nvGrpSpPr>
          <p:grpSpPr>
            <a:xfrm>
              <a:off x="3961264" y="2353973"/>
              <a:ext cx="262771" cy="185927"/>
              <a:chOff x="6394314" y="3265933"/>
              <a:chExt cx="262771" cy="185927"/>
            </a:xfrm>
          </p:grpSpPr>
          <p:sp>
            <p:nvSpPr>
              <p:cNvPr id="39" name="Flowchart: Connector 38">
                <a:extLst>
                  <a:ext uri="{FF2B5EF4-FFF2-40B4-BE49-F238E27FC236}">
                    <a16:creationId xmlns:a16="http://schemas.microsoft.com/office/drawing/2014/main" id="{67A86FC5-BC4B-8FBF-239C-2CC5C4285323}"/>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4707ABF5-CE0A-302F-6E3A-7F545B57FABC}"/>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2A2BB689-468B-D47F-FED7-083878310FCA}"/>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2" name="Straight Arrow Connector 41">
              <a:extLst>
                <a:ext uri="{FF2B5EF4-FFF2-40B4-BE49-F238E27FC236}">
                  <a16:creationId xmlns:a16="http://schemas.microsoft.com/office/drawing/2014/main" id="{E9405978-72F2-555E-C1E1-502B7DAF19A2}"/>
                </a:ext>
              </a:extLst>
            </p:cNvPr>
            <p:cNvCxnSpPr>
              <a:cxnSpLocks/>
            </p:cNvCxnSpPr>
            <p:nvPr/>
          </p:nvCxnSpPr>
          <p:spPr>
            <a:xfrm flipV="1">
              <a:off x="5007456" y="3036453"/>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D3B54B9E-9A08-FB47-9985-F4CF3FE84061}"/>
                </a:ext>
              </a:extLst>
            </p:cNvPr>
            <p:cNvCxnSpPr>
              <a:cxnSpLocks/>
            </p:cNvCxnSpPr>
            <p:nvPr/>
          </p:nvCxnSpPr>
          <p:spPr>
            <a:xfrm>
              <a:off x="4092709" y="2526159"/>
              <a:ext cx="0" cy="3657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2218EDF5-A39A-1FBF-1446-0698595774B4}"/>
                </a:ext>
              </a:extLst>
            </p:cNvPr>
            <p:cNvCxnSpPr>
              <a:cxnSpLocks/>
            </p:cNvCxnSpPr>
            <p:nvPr/>
          </p:nvCxnSpPr>
          <p:spPr>
            <a:xfrm flipH="1">
              <a:off x="5816895" y="3037527"/>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BC77FBEF-584E-1B66-4480-2CD08BD2EBEC}"/>
                </a:ext>
              </a:extLst>
            </p:cNvPr>
            <p:cNvGrpSpPr/>
            <p:nvPr/>
          </p:nvGrpSpPr>
          <p:grpSpPr>
            <a:xfrm>
              <a:off x="4827831" y="3036452"/>
              <a:ext cx="83820" cy="91682"/>
              <a:chOff x="7245055" y="2460285"/>
              <a:chExt cx="83820" cy="91682"/>
            </a:xfrm>
          </p:grpSpPr>
          <p:cxnSp>
            <p:nvCxnSpPr>
              <p:cNvPr id="46" name="Straight Connector 45">
                <a:extLst>
                  <a:ext uri="{FF2B5EF4-FFF2-40B4-BE49-F238E27FC236}">
                    <a16:creationId xmlns:a16="http://schemas.microsoft.com/office/drawing/2014/main" id="{0DAA82DB-187E-1B7B-D9CF-7AA390363B1D}"/>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0ECAA08-D943-3945-701D-37458B4558CF}"/>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88334C15-ACDE-80F0-E071-91E4C0ABF1F9}"/>
                </a:ext>
              </a:extLst>
            </p:cNvPr>
            <p:cNvGrpSpPr/>
            <p:nvPr/>
          </p:nvGrpSpPr>
          <p:grpSpPr>
            <a:xfrm flipV="1">
              <a:off x="4825373" y="3268868"/>
              <a:ext cx="83820" cy="91682"/>
              <a:chOff x="7245055" y="2460285"/>
              <a:chExt cx="83820" cy="91682"/>
            </a:xfrm>
          </p:grpSpPr>
          <p:cxnSp>
            <p:nvCxnSpPr>
              <p:cNvPr id="49" name="Straight Connector 48">
                <a:extLst>
                  <a:ext uri="{FF2B5EF4-FFF2-40B4-BE49-F238E27FC236}">
                    <a16:creationId xmlns:a16="http://schemas.microsoft.com/office/drawing/2014/main" id="{6A9A9049-5603-F369-3FF0-D19C11BB1B7E}"/>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1E21E72-A8EF-CBF5-02A5-71C0A2733E9D}"/>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1" name="Group 50">
              <a:extLst>
                <a:ext uri="{FF2B5EF4-FFF2-40B4-BE49-F238E27FC236}">
                  <a16:creationId xmlns:a16="http://schemas.microsoft.com/office/drawing/2014/main" id="{4DA3BE7D-A462-E005-AF75-FC289B019D85}"/>
                </a:ext>
              </a:extLst>
            </p:cNvPr>
            <p:cNvGrpSpPr/>
            <p:nvPr/>
          </p:nvGrpSpPr>
          <p:grpSpPr>
            <a:xfrm>
              <a:off x="5974724" y="3029656"/>
              <a:ext cx="83820" cy="91682"/>
              <a:chOff x="7245055" y="2460285"/>
              <a:chExt cx="83820" cy="91682"/>
            </a:xfrm>
          </p:grpSpPr>
          <p:cxnSp>
            <p:nvCxnSpPr>
              <p:cNvPr id="52" name="Straight Connector 51">
                <a:extLst>
                  <a:ext uri="{FF2B5EF4-FFF2-40B4-BE49-F238E27FC236}">
                    <a16:creationId xmlns:a16="http://schemas.microsoft.com/office/drawing/2014/main" id="{1CF7F697-6DC5-BC31-417C-164053A9CBF7}"/>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DFA4928-F12E-F668-4992-C1FF0E585339}"/>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4" name="Group 53">
              <a:extLst>
                <a:ext uri="{FF2B5EF4-FFF2-40B4-BE49-F238E27FC236}">
                  <a16:creationId xmlns:a16="http://schemas.microsoft.com/office/drawing/2014/main" id="{C5BF53FC-88A5-7637-D2B0-AE852F65EF35}"/>
                </a:ext>
              </a:extLst>
            </p:cNvPr>
            <p:cNvGrpSpPr/>
            <p:nvPr/>
          </p:nvGrpSpPr>
          <p:grpSpPr>
            <a:xfrm flipV="1">
              <a:off x="5972266" y="3262072"/>
              <a:ext cx="83820" cy="91682"/>
              <a:chOff x="7245055" y="2460285"/>
              <a:chExt cx="83820" cy="91682"/>
            </a:xfrm>
          </p:grpSpPr>
          <p:cxnSp>
            <p:nvCxnSpPr>
              <p:cNvPr id="55" name="Straight Connector 54">
                <a:extLst>
                  <a:ext uri="{FF2B5EF4-FFF2-40B4-BE49-F238E27FC236}">
                    <a16:creationId xmlns:a16="http://schemas.microsoft.com/office/drawing/2014/main" id="{4210D588-6411-33DE-8432-92AE3A79CDA7}"/>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9936D62E-2B99-777B-592E-99193E7655F2}"/>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7" name="Straight Arrow Connector 56">
              <a:extLst>
                <a:ext uri="{FF2B5EF4-FFF2-40B4-BE49-F238E27FC236}">
                  <a16:creationId xmlns:a16="http://schemas.microsoft.com/office/drawing/2014/main" id="{E3760F84-186A-DF90-998A-D19E07677036}"/>
                </a:ext>
              </a:extLst>
            </p:cNvPr>
            <p:cNvCxnSpPr>
              <a:cxnSpLocks/>
            </p:cNvCxnSpPr>
            <p:nvPr/>
          </p:nvCxnSpPr>
          <p:spPr>
            <a:xfrm>
              <a:off x="6143956" y="3037104"/>
              <a:ext cx="0" cy="3200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8" name="Flowchart: Connector 57">
              <a:extLst>
                <a:ext uri="{FF2B5EF4-FFF2-40B4-BE49-F238E27FC236}">
                  <a16:creationId xmlns:a16="http://schemas.microsoft.com/office/drawing/2014/main" id="{901D3EA1-F237-10B8-1815-CAD6B1D580B7}"/>
                </a:ext>
              </a:extLst>
            </p:cNvPr>
            <p:cNvSpPr/>
            <p:nvPr/>
          </p:nvSpPr>
          <p:spPr>
            <a:xfrm>
              <a:off x="4781396" y="5255253"/>
              <a:ext cx="457200" cy="45720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C8D17405-5EEB-0DAE-243A-D941963BD38B}"/>
                </a:ext>
              </a:extLst>
            </p:cNvPr>
            <p:cNvSpPr/>
            <p:nvPr/>
          </p:nvSpPr>
          <p:spPr>
            <a:xfrm>
              <a:off x="4975616" y="5275302"/>
              <a:ext cx="49924" cy="45719"/>
            </a:xfrm>
            <a:prstGeom prst="triangl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4B7D5144-2A02-D0F8-E634-36D3416466AC}"/>
                </a:ext>
              </a:extLst>
            </p:cNvPr>
            <p:cNvCxnSpPr/>
            <p:nvPr/>
          </p:nvCxnSpPr>
          <p:spPr>
            <a:xfrm>
              <a:off x="3614015" y="6172200"/>
              <a:ext cx="457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AEFBEA2-AFE4-A0AA-5501-1C09E19278DA}"/>
                </a:ext>
              </a:extLst>
            </p:cNvPr>
            <p:cNvCxnSpPr/>
            <p:nvPr/>
          </p:nvCxnSpPr>
          <p:spPr>
            <a:xfrm>
              <a:off x="3619603" y="571754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9F6E096F-C7C7-E945-E401-71D228533C57}"/>
                </a:ext>
              </a:extLst>
            </p:cNvPr>
            <p:cNvCxnSpPr/>
            <p:nvPr/>
          </p:nvCxnSpPr>
          <p:spPr>
            <a:xfrm>
              <a:off x="8182967" y="57150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6B1B6F9-D579-3AAE-F22B-A84415697C98}"/>
                </a:ext>
              </a:extLst>
            </p:cNvPr>
            <p:cNvCxnSpPr>
              <a:cxnSpLocks/>
            </p:cNvCxnSpPr>
            <p:nvPr/>
          </p:nvCxnSpPr>
          <p:spPr>
            <a:xfrm>
              <a:off x="6252066" y="3811054"/>
              <a:ext cx="116023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5592C59-699A-7EE0-58BE-BCB2ABBE5464}"/>
                </a:ext>
              </a:extLst>
            </p:cNvPr>
            <p:cNvCxnSpPr>
              <a:cxnSpLocks/>
            </p:cNvCxnSpPr>
            <p:nvPr/>
          </p:nvCxnSpPr>
          <p:spPr>
            <a:xfrm>
              <a:off x="7732337" y="2349738"/>
              <a:ext cx="466561" cy="6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5" name="Group 64">
              <a:extLst>
                <a:ext uri="{FF2B5EF4-FFF2-40B4-BE49-F238E27FC236}">
                  <a16:creationId xmlns:a16="http://schemas.microsoft.com/office/drawing/2014/main" id="{F1685A58-078A-02E1-7AC8-A0E2F169C6F3}"/>
                </a:ext>
              </a:extLst>
            </p:cNvPr>
            <p:cNvGrpSpPr/>
            <p:nvPr/>
          </p:nvGrpSpPr>
          <p:grpSpPr>
            <a:xfrm>
              <a:off x="7412297" y="3425135"/>
              <a:ext cx="323199" cy="454499"/>
              <a:chOff x="8936357" y="1184452"/>
              <a:chExt cx="323199" cy="454499"/>
            </a:xfrm>
          </p:grpSpPr>
          <p:sp>
            <p:nvSpPr>
              <p:cNvPr id="66" name="Rectangle 65">
                <a:extLst>
                  <a:ext uri="{FF2B5EF4-FFF2-40B4-BE49-F238E27FC236}">
                    <a16:creationId xmlns:a16="http://schemas.microsoft.com/office/drawing/2014/main" id="{C4D8100F-8355-DFB2-6B52-99D18EA876B0}"/>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D31B202-1C6E-A904-61E8-55068D225513}"/>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F6C08DC1-C77E-2DCD-0230-66F4215CB0C3}"/>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9" name="Straight Connector 68">
              <a:extLst>
                <a:ext uri="{FF2B5EF4-FFF2-40B4-BE49-F238E27FC236}">
                  <a16:creationId xmlns:a16="http://schemas.microsoft.com/office/drawing/2014/main" id="{A4C40217-0E33-C684-76A2-050657766A47}"/>
                </a:ext>
              </a:extLst>
            </p:cNvPr>
            <p:cNvCxnSpPr>
              <a:cxnSpLocks/>
            </p:cNvCxnSpPr>
            <p:nvPr/>
          </p:nvCxnSpPr>
          <p:spPr>
            <a:xfrm rot="1800000" flipV="1">
              <a:off x="5095021" y="3041110"/>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3040AEBF-B1F2-EB9C-F7EF-4399B2E709DC}"/>
                </a:ext>
              </a:extLst>
            </p:cNvPr>
            <p:cNvCxnSpPr>
              <a:cxnSpLocks/>
            </p:cNvCxnSpPr>
            <p:nvPr/>
          </p:nvCxnSpPr>
          <p:spPr>
            <a:xfrm flipV="1">
              <a:off x="8198898" y="1549457"/>
              <a:ext cx="0" cy="8088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1" name="Oval 70">
              <a:extLst>
                <a:ext uri="{FF2B5EF4-FFF2-40B4-BE49-F238E27FC236}">
                  <a16:creationId xmlns:a16="http://schemas.microsoft.com/office/drawing/2014/main" id="{C76624B7-063A-A832-B57C-62B115B636C4}"/>
                </a:ext>
              </a:extLst>
            </p:cNvPr>
            <p:cNvSpPr/>
            <p:nvPr/>
          </p:nvSpPr>
          <p:spPr>
            <a:xfrm>
              <a:off x="8107458" y="1367549"/>
              <a:ext cx="182880" cy="18288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a:extLst>
                <a:ext uri="{FF2B5EF4-FFF2-40B4-BE49-F238E27FC236}">
                  <a16:creationId xmlns:a16="http://schemas.microsoft.com/office/drawing/2014/main" id="{792283FC-0A00-7365-C15B-B836EADD122A}"/>
                </a:ext>
              </a:extLst>
            </p:cNvPr>
            <p:cNvCxnSpPr>
              <a:cxnSpLocks/>
            </p:cNvCxnSpPr>
            <p:nvPr/>
          </p:nvCxnSpPr>
          <p:spPr>
            <a:xfrm rot="-1800000" flipV="1">
              <a:off x="5134860" y="3038202"/>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BD54D876-CB08-8DE5-3D87-A14F288B746C}"/>
                </a:ext>
              </a:extLst>
            </p:cNvPr>
            <p:cNvCxnSpPr>
              <a:cxnSpLocks/>
            </p:cNvCxnSpPr>
            <p:nvPr/>
          </p:nvCxnSpPr>
          <p:spPr>
            <a:xfrm>
              <a:off x="8198897" y="2349370"/>
              <a:ext cx="457200" cy="35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456F0936-7CDB-C1DA-FE8B-D54A98D95906}"/>
                </a:ext>
              </a:extLst>
            </p:cNvPr>
            <p:cNvCxnSpPr/>
            <p:nvPr/>
          </p:nvCxnSpPr>
          <p:spPr>
            <a:xfrm flipV="1">
              <a:off x="8656097" y="1354974"/>
              <a:ext cx="0" cy="10058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5" name="Flowchart: Terminator 74">
              <a:extLst>
                <a:ext uri="{FF2B5EF4-FFF2-40B4-BE49-F238E27FC236}">
                  <a16:creationId xmlns:a16="http://schemas.microsoft.com/office/drawing/2014/main" id="{2B93E843-80CF-1941-826F-5CF295402D24}"/>
                </a:ext>
              </a:extLst>
            </p:cNvPr>
            <p:cNvSpPr/>
            <p:nvPr/>
          </p:nvSpPr>
          <p:spPr>
            <a:xfrm rot="16200000">
              <a:off x="8198897" y="750329"/>
              <a:ext cx="914400" cy="320040"/>
            </a:xfrm>
            <a:prstGeom prst="flowChartTermina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9FA5BD87-F72B-0FD6-DD8B-652839F8D8A1}"/>
                </a:ext>
              </a:extLst>
            </p:cNvPr>
            <p:cNvCxnSpPr>
              <a:cxnSpLocks/>
            </p:cNvCxnSpPr>
            <p:nvPr/>
          </p:nvCxnSpPr>
          <p:spPr>
            <a:xfrm rot="1800000" flipH="1" flipV="1">
              <a:off x="5180719" y="30381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0800D0B-FA5B-B83D-0D05-0146278902D0}"/>
                </a:ext>
              </a:extLst>
            </p:cNvPr>
            <p:cNvCxnSpPr>
              <a:cxnSpLocks/>
            </p:cNvCxnSpPr>
            <p:nvPr/>
          </p:nvCxnSpPr>
          <p:spPr>
            <a:xfrm rot="19800000" flipH="1" flipV="1">
              <a:off x="5222045" y="3043598"/>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5A581B63-F58D-941E-412C-4D7C91CF04C0}"/>
                </a:ext>
              </a:extLst>
            </p:cNvPr>
            <p:cNvCxnSpPr/>
            <p:nvPr/>
          </p:nvCxnSpPr>
          <p:spPr>
            <a:xfrm>
              <a:off x="8656097" y="2351304"/>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C9F1D8C7-6C0A-5D1D-75E7-2B8D7A85DC4F}"/>
                </a:ext>
              </a:extLst>
            </p:cNvPr>
            <p:cNvCxnSpPr/>
            <p:nvPr/>
          </p:nvCxnSpPr>
          <p:spPr>
            <a:xfrm>
              <a:off x="8656097" y="2360814"/>
              <a:ext cx="0"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0" name="Group 79">
              <a:extLst>
                <a:ext uri="{FF2B5EF4-FFF2-40B4-BE49-F238E27FC236}">
                  <a16:creationId xmlns:a16="http://schemas.microsoft.com/office/drawing/2014/main" id="{8C511EED-EAA3-A408-FBFE-4E31ED09B6E3}"/>
                </a:ext>
              </a:extLst>
            </p:cNvPr>
            <p:cNvGrpSpPr/>
            <p:nvPr/>
          </p:nvGrpSpPr>
          <p:grpSpPr>
            <a:xfrm>
              <a:off x="6239579" y="3036443"/>
              <a:ext cx="127024" cy="109475"/>
              <a:chOff x="7763639" y="2259074"/>
              <a:chExt cx="127024" cy="109475"/>
            </a:xfrm>
          </p:grpSpPr>
          <p:cxnSp>
            <p:nvCxnSpPr>
              <p:cNvPr id="81" name="Straight Connector 80">
                <a:extLst>
                  <a:ext uri="{FF2B5EF4-FFF2-40B4-BE49-F238E27FC236}">
                    <a16:creationId xmlns:a16="http://schemas.microsoft.com/office/drawing/2014/main" id="{8C84EA53-27AD-8C51-F945-D83E84EBFCCA}"/>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225DCC4F-63C6-B308-6835-4E0B7253589C}"/>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4FD0E848-4F43-65A0-7CA3-E98D36C99F8A}"/>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9F3311C5-C3C0-56C0-304F-DE3B13AA793A}"/>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85" name="Group 84">
              <a:extLst>
                <a:ext uri="{FF2B5EF4-FFF2-40B4-BE49-F238E27FC236}">
                  <a16:creationId xmlns:a16="http://schemas.microsoft.com/office/drawing/2014/main" id="{6C81A251-AAF5-4F16-7C0E-9D561C377189}"/>
                </a:ext>
              </a:extLst>
            </p:cNvPr>
            <p:cNvGrpSpPr/>
            <p:nvPr/>
          </p:nvGrpSpPr>
          <p:grpSpPr>
            <a:xfrm rot="16200000">
              <a:off x="9886857" y="2257398"/>
              <a:ext cx="262771" cy="185927"/>
              <a:chOff x="6394314" y="3265933"/>
              <a:chExt cx="262771" cy="185927"/>
            </a:xfrm>
          </p:grpSpPr>
          <p:sp>
            <p:nvSpPr>
              <p:cNvPr id="86" name="Flowchart: Connector 85">
                <a:extLst>
                  <a:ext uri="{FF2B5EF4-FFF2-40B4-BE49-F238E27FC236}">
                    <a16:creationId xmlns:a16="http://schemas.microsoft.com/office/drawing/2014/main" id="{421FF9B4-8258-6811-6C15-2A3092C261F3}"/>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1A023FFD-1580-E48B-84BD-EC1C0DEC8DF0}"/>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DBA8CA63-8340-1DD1-488C-C74D5C367E3B}"/>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89" name="Straight Arrow Connector 88">
              <a:extLst>
                <a:ext uri="{FF2B5EF4-FFF2-40B4-BE49-F238E27FC236}">
                  <a16:creationId xmlns:a16="http://schemas.microsoft.com/office/drawing/2014/main" id="{7F50F86E-E5F3-12E9-67D4-C234848CCBCE}"/>
                </a:ext>
              </a:extLst>
            </p:cNvPr>
            <p:cNvCxnSpPr>
              <a:cxnSpLocks/>
            </p:cNvCxnSpPr>
            <p:nvPr/>
          </p:nvCxnSpPr>
          <p:spPr>
            <a:xfrm>
              <a:off x="7415456" y="3675520"/>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0CAA84F-0F9B-0705-3701-4DCD8A492A14}"/>
                </a:ext>
              </a:extLst>
            </p:cNvPr>
            <p:cNvCxnSpPr/>
            <p:nvPr/>
          </p:nvCxnSpPr>
          <p:spPr>
            <a:xfrm>
              <a:off x="9339790" y="2353098"/>
              <a:ext cx="0" cy="2514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1" name="Group 90">
              <a:extLst>
                <a:ext uri="{FF2B5EF4-FFF2-40B4-BE49-F238E27FC236}">
                  <a16:creationId xmlns:a16="http://schemas.microsoft.com/office/drawing/2014/main" id="{F38B7138-3A9D-1A9B-DC79-2B7129533C14}"/>
                </a:ext>
              </a:extLst>
            </p:cNvPr>
            <p:cNvGrpSpPr/>
            <p:nvPr/>
          </p:nvGrpSpPr>
          <p:grpSpPr>
            <a:xfrm rot="5400000">
              <a:off x="7613438" y="3909814"/>
              <a:ext cx="127024" cy="109475"/>
              <a:chOff x="6771481" y="2413164"/>
              <a:chExt cx="127024" cy="109475"/>
            </a:xfrm>
          </p:grpSpPr>
          <p:cxnSp>
            <p:nvCxnSpPr>
              <p:cNvPr id="92" name="Straight Connector 91">
                <a:extLst>
                  <a:ext uri="{FF2B5EF4-FFF2-40B4-BE49-F238E27FC236}">
                    <a16:creationId xmlns:a16="http://schemas.microsoft.com/office/drawing/2014/main" id="{4A76C930-B311-5698-756D-0C4B9ABC94C4}"/>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AD7399B7-0595-443B-9D60-D1DA60551BD3}"/>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5692AA43-9640-720C-16BD-404242988F0D}"/>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E145C2AC-B63A-2B67-ED51-D051C22F8D56}"/>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96" name="Straight Connector 95">
              <a:extLst>
                <a:ext uri="{FF2B5EF4-FFF2-40B4-BE49-F238E27FC236}">
                  <a16:creationId xmlns:a16="http://schemas.microsoft.com/office/drawing/2014/main" id="{D8E01E4E-F3E2-A511-5E82-E9835B2436B4}"/>
                </a:ext>
              </a:extLst>
            </p:cNvPr>
            <p:cNvCxnSpPr>
              <a:cxnSpLocks/>
            </p:cNvCxnSpPr>
            <p:nvPr/>
          </p:nvCxnSpPr>
          <p:spPr>
            <a:xfrm rot="16200000" flipH="1">
              <a:off x="7625852" y="3440725"/>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30B94E68-5953-171B-5D7C-D36A7F78D40E}"/>
                </a:ext>
              </a:extLst>
            </p:cNvPr>
            <p:cNvCxnSpPr/>
            <p:nvPr/>
          </p:nvCxnSpPr>
          <p:spPr>
            <a:xfrm>
              <a:off x="9334710" y="2348125"/>
              <a:ext cx="5989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546CF437-74D4-E04C-2064-BB906FB68693}"/>
                </a:ext>
              </a:extLst>
            </p:cNvPr>
            <p:cNvCxnSpPr>
              <a:cxnSpLocks/>
            </p:cNvCxnSpPr>
            <p:nvPr/>
          </p:nvCxnSpPr>
          <p:spPr>
            <a:xfrm flipV="1">
              <a:off x="8141810" y="1403803"/>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99" name="Group 98">
              <a:extLst>
                <a:ext uri="{FF2B5EF4-FFF2-40B4-BE49-F238E27FC236}">
                  <a16:creationId xmlns:a16="http://schemas.microsoft.com/office/drawing/2014/main" id="{10DF99A9-3926-795A-40A7-82A846E36CEC}"/>
                </a:ext>
              </a:extLst>
            </p:cNvPr>
            <p:cNvGrpSpPr/>
            <p:nvPr/>
          </p:nvGrpSpPr>
          <p:grpSpPr>
            <a:xfrm rot="5400000">
              <a:off x="10080337" y="2303554"/>
              <a:ext cx="137160" cy="91682"/>
              <a:chOff x="6835130" y="818649"/>
              <a:chExt cx="137160" cy="91682"/>
            </a:xfrm>
          </p:grpSpPr>
          <p:grpSp>
            <p:nvGrpSpPr>
              <p:cNvPr id="100" name="Group 99">
                <a:extLst>
                  <a:ext uri="{FF2B5EF4-FFF2-40B4-BE49-F238E27FC236}">
                    <a16:creationId xmlns:a16="http://schemas.microsoft.com/office/drawing/2014/main" id="{72BA734C-6978-7288-888F-2298C89362D2}"/>
                  </a:ext>
                </a:extLst>
              </p:cNvPr>
              <p:cNvGrpSpPr/>
              <p:nvPr/>
            </p:nvGrpSpPr>
            <p:grpSpPr>
              <a:xfrm flipV="1">
                <a:off x="6862666" y="818649"/>
                <a:ext cx="83820" cy="91682"/>
                <a:chOff x="7245055" y="2460285"/>
                <a:chExt cx="83820" cy="91682"/>
              </a:xfrm>
            </p:grpSpPr>
            <p:cxnSp>
              <p:nvCxnSpPr>
                <p:cNvPr id="102" name="Straight Connector 101">
                  <a:extLst>
                    <a:ext uri="{FF2B5EF4-FFF2-40B4-BE49-F238E27FC236}">
                      <a16:creationId xmlns:a16="http://schemas.microsoft.com/office/drawing/2014/main" id="{57DCCA1F-B192-8975-36D3-74B804FF9761}"/>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FB004653-175E-EC5A-DBD1-9B13287269FC}"/>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1" name="Straight Connector 100">
                <a:extLst>
                  <a:ext uri="{FF2B5EF4-FFF2-40B4-BE49-F238E27FC236}">
                    <a16:creationId xmlns:a16="http://schemas.microsoft.com/office/drawing/2014/main" id="{6071A969-7CCE-3867-D6E4-80A1C755C724}"/>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4" name="Straight Connector 103">
              <a:extLst>
                <a:ext uri="{FF2B5EF4-FFF2-40B4-BE49-F238E27FC236}">
                  <a16:creationId xmlns:a16="http://schemas.microsoft.com/office/drawing/2014/main" id="{FCA38E75-536E-A2CB-560C-AD9073A2B8C5}"/>
                </a:ext>
              </a:extLst>
            </p:cNvPr>
            <p:cNvCxnSpPr>
              <a:cxnSpLocks/>
            </p:cNvCxnSpPr>
            <p:nvPr/>
          </p:nvCxnSpPr>
          <p:spPr>
            <a:xfrm flipV="1">
              <a:off x="7732337" y="3804697"/>
              <a:ext cx="923760" cy="25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056822E1-601C-4A64-768B-DE426E65B474}"/>
                </a:ext>
              </a:extLst>
            </p:cNvPr>
            <p:cNvCxnSpPr>
              <a:cxnSpLocks/>
            </p:cNvCxnSpPr>
            <p:nvPr/>
          </p:nvCxnSpPr>
          <p:spPr>
            <a:xfrm>
              <a:off x="8493723" y="1004667"/>
              <a:ext cx="3300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6" name="Isosceles Triangle 105">
              <a:extLst>
                <a:ext uri="{FF2B5EF4-FFF2-40B4-BE49-F238E27FC236}">
                  <a16:creationId xmlns:a16="http://schemas.microsoft.com/office/drawing/2014/main" id="{44C5C2AD-A09F-149E-7FAD-A7350FBAF1C7}"/>
                </a:ext>
              </a:extLst>
            </p:cNvPr>
            <p:cNvSpPr/>
            <p:nvPr/>
          </p:nvSpPr>
          <p:spPr>
            <a:xfrm rot="10800000">
              <a:off x="8631135" y="940394"/>
              <a:ext cx="49924" cy="45719"/>
            </a:xfrm>
            <a:prstGeom prst="triangl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7" name="Group 106">
              <a:extLst>
                <a:ext uri="{FF2B5EF4-FFF2-40B4-BE49-F238E27FC236}">
                  <a16:creationId xmlns:a16="http://schemas.microsoft.com/office/drawing/2014/main" id="{6DCAF78E-23F0-8E6A-41B3-D656B305B139}"/>
                </a:ext>
              </a:extLst>
            </p:cNvPr>
            <p:cNvGrpSpPr>
              <a:grpSpLocks noChangeAspect="1"/>
            </p:cNvGrpSpPr>
            <p:nvPr/>
          </p:nvGrpSpPr>
          <p:grpSpPr>
            <a:xfrm>
              <a:off x="7463402" y="3760755"/>
              <a:ext cx="211835" cy="100584"/>
              <a:chOff x="4799446" y="1748790"/>
              <a:chExt cx="509111" cy="262782"/>
            </a:xfrm>
          </p:grpSpPr>
          <p:grpSp>
            <p:nvGrpSpPr>
              <p:cNvPr id="108" name="Group 107">
                <a:extLst>
                  <a:ext uri="{FF2B5EF4-FFF2-40B4-BE49-F238E27FC236}">
                    <a16:creationId xmlns:a16="http://schemas.microsoft.com/office/drawing/2014/main" id="{DE4517E5-6D59-05B1-4782-635781003603}"/>
                  </a:ext>
                </a:extLst>
              </p:cNvPr>
              <p:cNvGrpSpPr/>
              <p:nvPr/>
            </p:nvGrpSpPr>
            <p:grpSpPr>
              <a:xfrm rot="16200000">
                <a:off x="4761024" y="1787212"/>
                <a:ext cx="262771" cy="185927"/>
                <a:chOff x="6394314" y="3265933"/>
                <a:chExt cx="262771" cy="185927"/>
              </a:xfrm>
            </p:grpSpPr>
            <p:sp>
              <p:nvSpPr>
                <p:cNvPr id="114" name="Flowchart: Connector 113">
                  <a:extLst>
                    <a:ext uri="{FF2B5EF4-FFF2-40B4-BE49-F238E27FC236}">
                      <a16:creationId xmlns:a16="http://schemas.microsoft.com/office/drawing/2014/main" id="{35147E2F-9FC1-FFDD-A68E-B0F93D7D5C41}"/>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a:extLst>
                    <a:ext uri="{FF2B5EF4-FFF2-40B4-BE49-F238E27FC236}">
                      <a16:creationId xmlns:a16="http://schemas.microsoft.com/office/drawing/2014/main" id="{828E56F1-89FD-E517-DB27-9108925EDA58}"/>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A7919F30-2ACD-7346-608D-93F4F68FA785}"/>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a:extLst>
                  <a:ext uri="{FF2B5EF4-FFF2-40B4-BE49-F238E27FC236}">
                    <a16:creationId xmlns:a16="http://schemas.microsoft.com/office/drawing/2014/main" id="{32980A91-9AEE-3A17-495D-132A4853B642}"/>
                  </a:ext>
                </a:extLst>
              </p:cNvPr>
              <p:cNvGrpSpPr/>
              <p:nvPr/>
            </p:nvGrpSpPr>
            <p:grpSpPr>
              <a:xfrm rot="5400000">
                <a:off x="5084208" y="1787223"/>
                <a:ext cx="262771" cy="185927"/>
                <a:chOff x="6394314" y="3265933"/>
                <a:chExt cx="262771" cy="185927"/>
              </a:xfrm>
            </p:grpSpPr>
            <p:sp>
              <p:nvSpPr>
                <p:cNvPr id="111" name="Flowchart: Connector 110">
                  <a:extLst>
                    <a:ext uri="{FF2B5EF4-FFF2-40B4-BE49-F238E27FC236}">
                      <a16:creationId xmlns:a16="http://schemas.microsoft.com/office/drawing/2014/main" id="{CDD2DB92-1439-81FE-A06A-E1193D79964F}"/>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a:extLst>
                    <a:ext uri="{FF2B5EF4-FFF2-40B4-BE49-F238E27FC236}">
                      <a16:creationId xmlns:a16="http://schemas.microsoft.com/office/drawing/2014/main" id="{46698B8C-980D-A059-1B54-A4FF2F65F63F}"/>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5722B096-77D0-AC44-FCEC-6B34CD54F781}"/>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0" name="Straight Connector 109">
                <a:extLst>
                  <a:ext uri="{FF2B5EF4-FFF2-40B4-BE49-F238E27FC236}">
                    <a16:creationId xmlns:a16="http://schemas.microsoft.com/office/drawing/2014/main" id="{76934992-BCA3-7793-FF9E-4660F1C0B1F0}"/>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grpSp>
          <p:nvGrpSpPr>
            <p:cNvPr id="117" name="Group 116">
              <a:extLst>
                <a:ext uri="{FF2B5EF4-FFF2-40B4-BE49-F238E27FC236}">
                  <a16:creationId xmlns:a16="http://schemas.microsoft.com/office/drawing/2014/main" id="{F88A416E-597B-8EF2-2171-6DFAEDA20358}"/>
                </a:ext>
              </a:extLst>
            </p:cNvPr>
            <p:cNvGrpSpPr/>
            <p:nvPr/>
          </p:nvGrpSpPr>
          <p:grpSpPr>
            <a:xfrm>
              <a:off x="8546905" y="4100340"/>
              <a:ext cx="329268" cy="308216"/>
              <a:chOff x="2969889" y="2912183"/>
              <a:chExt cx="329268" cy="308216"/>
            </a:xfrm>
          </p:grpSpPr>
          <p:grpSp>
            <p:nvGrpSpPr>
              <p:cNvPr id="118" name="Group 117">
                <a:extLst>
                  <a:ext uri="{FF2B5EF4-FFF2-40B4-BE49-F238E27FC236}">
                    <a16:creationId xmlns:a16="http://schemas.microsoft.com/office/drawing/2014/main" id="{FC578E41-E012-C423-998E-1FB00096D98C}"/>
                  </a:ext>
                </a:extLst>
              </p:cNvPr>
              <p:cNvGrpSpPr/>
              <p:nvPr/>
            </p:nvGrpSpPr>
            <p:grpSpPr>
              <a:xfrm>
                <a:off x="2969889" y="2912183"/>
                <a:ext cx="235775" cy="308216"/>
                <a:chOff x="2969889" y="2912183"/>
                <a:chExt cx="235775" cy="308216"/>
              </a:xfrm>
            </p:grpSpPr>
            <p:grpSp>
              <p:nvGrpSpPr>
                <p:cNvPr id="123" name="Group 122">
                  <a:extLst>
                    <a:ext uri="{FF2B5EF4-FFF2-40B4-BE49-F238E27FC236}">
                      <a16:creationId xmlns:a16="http://schemas.microsoft.com/office/drawing/2014/main" id="{17DA993D-FD88-CA04-62E4-00F0D34AC341}"/>
                    </a:ext>
                  </a:extLst>
                </p:cNvPr>
                <p:cNvGrpSpPr/>
                <p:nvPr/>
              </p:nvGrpSpPr>
              <p:grpSpPr>
                <a:xfrm>
                  <a:off x="2969889" y="2990841"/>
                  <a:ext cx="228600" cy="229558"/>
                  <a:chOff x="2969889" y="2990841"/>
                  <a:chExt cx="228600" cy="229558"/>
                </a:xfrm>
              </p:grpSpPr>
              <p:cxnSp>
                <p:nvCxnSpPr>
                  <p:cNvPr id="126" name="Straight Connector 125">
                    <a:extLst>
                      <a:ext uri="{FF2B5EF4-FFF2-40B4-BE49-F238E27FC236}">
                        <a16:creationId xmlns:a16="http://schemas.microsoft.com/office/drawing/2014/main" id="{C91ABA06-4DB7-803B-47E7-69C093654805}"/>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E99254C1-BBF2-E46A-853A-3DB3E9B962FE}"/>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CDEEE40B-27D7-0A28-553A-D556848CCB73}"/>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C9C5F79C-3477-4D25-CEC8-05B4A676F10C}"/>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24" name="Straight Connector 123">
                  <a:extLst>
                    <a:ext uri="{FF2B5EF4-FFF2-40B4-BE49-F238E27FC236}">
                      <a16:creationId xmlns:a16="http://schemas.microsoft.com/office/drawing/2014/main" id="{4A66562B-18C6-C18E-5810-E2D3F6CB5F2C}"/>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3E03623F-35AE-F1B0-B6FF-EB9C0705AB95}"/>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9" name="Straight Connector 118">
                <a:extLst>
                  <a:ext uri="{FF2B5EF4-FFF2-40B4-BE49-F238E27FC236}">
                    <a16:creationId xmlns:a16="http://schemas.microsoft.com/office/drawing/2014/main" id="{B2354A58-5F03-3BFA-5F7A-F097F3C93AC6}"/>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F3268526-2B49-E09B-C61D-2B345E838E07}"/>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61A79D8C-FCCC-1145-A253-D1A4ABB2A347}"/>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EED38DD6-63A2-CDA0-D1FA-C0A617E523E2}"/>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0" name="Straight Connector 129">
              <a:extLst>
                <a:ext uri="{FF2B5EF4-FFF2-40B4-BE49-F238E27FC236}">
                  <a16:creationId xmlns:a16="http://schemas.microsoft.com/office/drawing/2014/main" id="{E3BE87B1-1809-3EF4-9245-B33F7BDE84C8}"/>
                </a:ext>
              </a:extLst>
            </p:cNvPr>
            <p:cNvCxnSpPr>
              <a:cxnSpLocks/>
            </p:cNvCxnSpPr>
            <p:nvPr/>
          </p:nvCxnSpPr>
          <p:spPr>
            <a:xfrm>
              <a:off x="7412297" y="3808507"/>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1" name="Group 130">
              <a:extLst>
                <a:ext uri="{FF2B5EF4-FFF2-40B4-BE49-F238E27FC236}">
                  <a16:creationId xmlns:a16="http://schemas.microsoft.com/office/drawing/2014/main" id="{F26C1E10-E95D-4A1C-7B15-BC881E870521}"/>
                </a:ext>
              </a:extLst>
            </p:cNvPr>
            <p:cNvGrpSpPr/>
            <p:nvPr/>
          </p:nvGrpSpPr>
          <p:grpSpPr>
            <a:xfrm>
              <a:off x="6715806" y="4081834"/>
              <a:ext cx="329268" cy="308216"/>
              <a:chOff x="2969889" y="2912183"/>
              <a:chExt cx="329268" cy="308216"/>
            </a:xfrm>
          </p:grpSpPr>
          <p:grpSp>
            <p:nvGrpSpPr>
              <p:cNvPr id="132" name="Group 131">
                <a:extLst>
                  <a:ext uri="{FF2B5EF4-FFF2-40B4-BE49-F238E27FC236}">
                    <a16:creationId xmlns:a16="http://schemas.microsoft.com/office/drawing/2014/main" id="{44CC807E-EF03-4852-61AD-659515C26854}"/>
                  </a:ext>
                </a:extLst>
              </p:cNvPr>
              <p:cNvGrpSpPr/>
              <p:nvPr/>
            </p:nvGrpSpPr>
            <p:grpSpPr>
              <a:xfrm>
                <a:off x="2969889" y="2912183"/>
                <a:ext cx="235775" cy="308216"/>
                <a:chOff x="2969889" y="2912183"/>
                <a:chExt cx="235775" cy="308216"/>
              </a:xfrm>
            </p:grpSpPr>
            <p:grpSp>
              <p:nvGrpSpPr>
                <p:cNvPr id="137" name="Group 136">
                  <a:extLst>
                    <a:ext uri="{FF2B5EF4-FFF2-40B4-BE49-F238E27FC236}">
                      <a16:creationId xmlns:a16="http://schemas.microsoft.com/office/drawing/2014/main" id="{CA1478A7-6BA2-906D-F114-A905DEB1C91A}"/>
                    </a:ext>
                  </a:extLst>
                </p:cNvPr>
                <p:cNvGrpSpPr/>
                <p:nvPr/>
              </p:nvGrpSpPr>
              <p:grpSpPr>
                <a:xfrm>
                  <a:off x="2969889" y="2990841"/>
                  <a:ext cx="228600" cy="229558"/>
                  <a:chOff x="2969889" y="2990841"/>
                  <a:chExt cx="228600" cy="229558"/>
                </a:xfrm>
              </p:grpSpPr>
              <p:cxnSp>
                <p:nvCxnSpPr>
                  <p:cNvPr id="140" name="Straight Connector 139">
                    <a:extLst>
                      <a:ext uri="{FF2B5EF4-FFF2-40B4-BE49-F238E27FC236}">
                        <a16:creationId xmlns:a16="http://schemas.microsoft.com/office/drawing/2014/main" id="{5C8AD8C3-72E9-16F5-E3A5-D9DE2B99A4BF}"/>
                      </a:ext>
                    </a:extLst>
                  </p:cNvPr>
                  <p:cNvCxnSpPr/>
                  <p:nvPr/>
                </p:nvCxnSpPr>
                <p:spPr>
                  <a:xfrm>
                    <a:off x="2979420" y="2991799"/>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E7A62CAE-885E-9B9C-CF7E-595D1D2D8C86}"/>
                      </a:ext>
                    </a:extLst>
                  </p:cNvPr>
                  <p:cNvCxnSpPr/>
                  <p:nvPr/>
                </p:nvCxnSpPr>
                <p:spPr>
                  <a:xfrm>
                    <a:off x="2969889" y="30003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7ECE79B6-31EE-E0C5-8B7E-BA05EAF61513}"/>
                      </a:ext>
                    </a:extLst>
                  </p:cNvPr>
                  <p:cNvCxnSpPr/>
                  <p:nvPr/>
                </p:nvCxnSpPr>
                <p:spPr>
                  <a:xfrm>
                    <a:off x="3197536" y="2990841"/>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EEB04B57-F7CF-BD52-2EAC-5C06B01791D0}"/>
                      </a:ext>
                    </a:extLst>
                  </p:cNvPr>
                  <p:cNvCxnSpPr/>
                  <p:nvPr/>
                </p:nvCxnSpPr>
                <p:spPr>
                  <a:xfrm>
                    <a:off x="2969889" y="320972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8" name="Straight Connector 137">
                  <a:extLst>
                    <a:ext uri="{FF2B5EF4-FFF2-40B4-BE49-F238E27FC236}">
                      <a16:creationId xmlns:a16="http://schemas.microsoft.com/office/drawing/2014/main" id="{132266FB-B140-E35E-0074-B8A40C16218E}"/>
                    </a:ext>
                  </a:extLst>
                </p:cNvPr>
                <p:cNvCxnSpPr/>
                <p:nvPr/>
              </p:nvCxnSpPr>
              <p:spPr>
                <a:xfrm flipV="1">
                  <a:off x="3079315" y="2912183"/>
                  <a:ext cx="87785"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B0BE4C87-740E-E61D-C1AE-559598D55768}"/>
                    </a:ext>
                  </a:extLst>
                </p:cNvPr>
                <p:cNvCxnSpPr/>
                <p:nvPr/>
              </p:nvCxnSpPr>
              <p:spPr>
                <a:xfrm>
                  <a:off x="3159944" y="2915042"/>
                  <a:ext cx="457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3" name="Straight Connector 132">
                <a:extLst>
                  <a:ext uri="{FF2B5EF4-FFF2-40B4-BE49-F238E27FC236}">
                    <a16:creationId xmlns:a16="http://schemas.microsoft.com/office/drawing/2014/main" id="{9FF54CD6-5061-E524-1ADB-13AAD5B9342D}"/>
                  </a:ext>
                </a:extLst>
              </p:cNvPr>
              <p:cNvCxnSpPr/>
              <p:nvPr/>
            </p:nvCxnSpPr>
            <p:spPr>
              <a:xfrm>
                <a:off x="3197609" y="3112768"/>
                <a:ext cx="914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1C735211-FEB9-39F9-558F-D3388FF2E88A}"/>
                  </a:ext>
                </a:extLst>
              </p:cNvPr>
              <p:cNvCxnSpPr/>
              <p:nvPr/>
            </p:nvCxnSpPr>
            <p:spPr>
              <a:xfrm>
                <a:off x="3289049" y="3031138"/>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63A8765D-57C4-43CD-7972-887F688ECA47}"/>
                  </a:ext>
                </a:extLst>
              </p:cNvPr>
              <p:cNvCxnSpPr/>
              <p:nvPr/>
            </p:nvCxnSpPr>
            <p:spPr>
              <a:xfrm>
                <a:off x="3288951" y="2914655"/>
                <a:ext cx="0" cy="914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2B266BC8-0C1E-4EF0-2668-A4553A589412}"/>
                  </a:ext>
                </a:extLst>
              </p:cNvPr>
              <p:cNvCxnSpPr/>
              <p:nvPr/>
            </p:nvCxnSpPr>
            <p:spPr>
              <a:xfrm flipH="1">
                <a:off x="3235149" y="2914652"/>
                <a:ext cx="64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44" name="Straight Connector 143">
              <a:extLst>
                <a:ext uri="{FF2B5EF4-FFF2-40B4-BE49-F238E27FC236}">
                  <a16:creationId xmlns:a16="http://schemas.microsoft.com/office/drawing/2014/main" id="{9C2CD100-887F-312F-17B0-C31D6DB20B07}"/>
                </a:ext>
              </a:extLst>
            </p:cNvPr>
            <p:cNvCxnSpPr>
              <a:cxnSpLocks/>
            </p:cNvCxnSpPr>
            <p:nvPr/>
          </p:nvCxnSpPr>
          <p:spPr>
            <a:xfrm>
              <a:off x="7680252" y="3810412"/>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5" name="Group 144">
              <a:extLst>
                <a:ext uri="{FF2B5EF4-FFF2-40B4-BE49-F238E27FC236}">
                  <a16:creationId xmlns:a16="http://schemas.microsoft.com/office/drawing/2014/main" id="{C527CDD1-CE0D-B5AC-DA78-9949111BC41B}"/>
                </a:ext>
              </a:extLst>
            </p:cNvPr>
            <p:cNvGrpSpPr/>
            <p:nvPr/>
          </p:nvGrpSpPr>
          <p:grpSpPr>
            <a:xfrm>
              <a:off x="7412297" y="1959281"/>
              <a:ext cx="325487" cy="600119"/>
              <a:chOff x="8936357" y="1184452"/>
              <a:chExt cx="325487" cy="600119"/>
            </a:xfrm>
          </p:grpSpPr>
          <p:grpSp>
            <p:nvGrpSpPr>
              <p:cNvPr id="146" name="Group 145">
                <a:extLst>
                  <a:ext uri="{FF2B5EF4-FFF2-40B4-BE49-F238E27FC236}">
                    <a16:creationId xmlns:a16="http://schemas.microsoft.com/office/drawing/2014/main" id="{BCF0AA5D-5468-2F50-1212-1B64D9E72000}"/>
                  </a:ext>
                </a:extLst>
              </p:cNvPr>
              <p:cNvGrpSpPr/>
              <p:nvPr/>
            </p:nvGrpSpPr>
            <p:grpSpPr>
              <a:xfrm>
                <a:off x="8936357" y="1184452"/>
                <a:ext cx="323199" cy="454499"/>
                <a:chOff x="8936357" y="1184452"/>
                <a:chExt cx="323199" cy="454499"/>
              </a:xfrm>
            </p:grpSpPr>
            <p:sp>
              <p:nvSpPr>
                <p:cNvPr id="166" name="Rectangle 165">
                  <a:extLst>
                    <a:ext uri="{FF2B5EF4-FFF2-40B4-BE49-F238E27FC236}">
                      <a16:creationId xmlns:a16="http://schemas.microsoft.com/office/drawing/2014/main" id="{8390488A-5704-74ED-A177-E53894D6EF2D}"/>
                    </a:ext>
                  </a:extLst>
                </p:cNvPr>
                <p:cNvSpPr/>
                <p:nvPr/>
              </p:nvSpPr>
              <p:spPr>
                <a:xfrm rot="5400000">
                  <a:off x="9027797" y="1410351"/>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BC3EE29B-68FE-F885-CDBE-8094B2AEC44F}"/>
                    </a:ext>
                  </a:extLst>
                </p:cNvPr>
                <p:cNvSpPr/>
                <p:nvPr/>
              </p:nvSpPr>
              <p:spPr>
                <a:xfrm rot="5400000">
                  <a:off x="9030956" y="1274817"/>
                  <a:ext cx="137160" cy="32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6538B51B-7D4F-7847-0C8E-77D89C05F22E}"/>
                    </a:ext>
                  </a:extLst>
                </p:cNvPr>
                <p:cNvSpPr/>
                <p:nvPr/>
              </p:nvSpPr>
              <p:spPr>
                <a:xfrm rot="5400000">
                  <a:off x="9096378" y="1207312"/>
                  <a:ext cx="182880" cy="1371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7" name="Straight Arrow Connector 146">
                <a:extLst>
                  <a:ext uri="{FF2B5EF4-FFF2-40B4-BE49-F238E27FC236}">
                    <a16:creationId xmlns:a16="http://schemas.microsoft.com/office/drawing/2014/main" id="{4A0E3C4C-0B19-5A69-7EDC-FE2A05CB3D76}"/>
                  </a:ext>
                </a:extLst>
              </p:cNvPr>
              <p:cNvCxnSpPr>
                <a:cxnSpLocks/>
              </p:cNvCxnSpPr>
              <p:nvPr/>
            </p:nvCxnSpPr>
            <p:spPr>
              <a:xfrm>
                <a:off x="8939516" y="1434837"/>
                <a:ext cx="32004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7F70A3F7-3BB0-3586-CCCA-CE78B19B794D}"/>
                  </a:ext>
                </a:extLst>
              </p:cNvPr>
              <p:cNvCxnSpPr>
                <a:cxnSpLocks/>
              </p:cNvCxnSpPr>
              <p:nvPr/>
            </p:nvCxnSpPr>
            <p:spPr>
              <a:xfrm rot="16200000" flipH="1">
                <a:off x="9149911" y="1193193"/>
                <a:ext cx="76662" cy="135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9" name="Group 148">
                <a:extLst>
                  <a:ext uri="{FF2B5EF4-FFF2-40B4-BE49-F238E27FC236}">
                    <a16:creationId xmlns:a16="http://schemas.microsoft.com/office/drawing/2014/main" id="{C23B7F3A-8718-E93B-F4D0-F46BFDEA72C1}"/>
                  </a:ext>
                </a:extLst>
              </p:cNvPr>
              <p:cNvGrpSpPr/>
              <p:nvPr/>
            </p:nvGrpSpPr>
            <p:grpSpPr>
              <a:xfrm rot="5400000">
                <a:off x="9143595" y="1666321"/>
                <a:ext cx="127024" cy="109475"/>
                <a:chOff x="6771481" y="2413164"/>
                <a:chExt cx="127024" cy="109475"/>
              </a:xfrm>
            </p:grpSpPr>
            <p:cxnSp>
              <p:nvCxnSpPr>
                <p:cNvPr id="162" name="Straight Connector 161">
                  <a:extLst>
                    <a:ext uri="{FF2B5EF4-FFF2-40B4-BE49-F238E27FC236}">
                      <a16:creationId xmlns:a16="http://schemas.microsoft.com/office/drawing/2014/main" id="{99ECE080-C14D-CE18-5272-8B09D39E267D}"/>
                    </a:ext>
                  </a:extLst>
                </p:cNvPr>
                <p:cNvCxnSpPr>
                  <a:cxnSpLocks/>
                </p:cNvCxnSpPr>
                <p:nvPr/>
              </p:nvCxnSpPr>
              <p:spPr>
                <a:xfrm rot="1800000" flipV="1">
                  <a:off x="6771481" y="241614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A54705D6-F03D-3CDC-3BFE-D33A692A0C9D}"/>
                    </a:ext>
                  </a:extLst>
                </p:cNvPr>
                <p:cNvCxnSpPr>
                  <a:cxnSpLocks/>
                </p:cNvCxnSpPr>
                <p:nvPr/>
              </p:nvCxnSpPr>
              <p:spPr>
                <a:xfrm rot="-1800000" flipV="1">
                  <a:off x="6811320" y="241323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B1227CE7-94E8-17EE-230E-887CF5505ECC}"/>
                    </a:ext>
                  </a:extLst>
                </p:cNvPr>
                <p:cNvCxnSpPr>
                  <a:cxnSpLocks/>
                </p:cNvCxnSpPr>
                <p:nvPr/>
              </p:nvCxnSpPr>
              <p:spPr>
                <a:xfrm rot="1800000" flipH="1" flipV="1">
                  <a:off x="6857179" y="241316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9FAC6C2E-016F-AA13-2EAB-FC558D353875}"/>
                    </a:ext>
                  </a:extLst>
                </p:cNvPr>
                <p:cNvCxnSpPr>
                  <a:cxnSpLocks/>
                </p:cNvCxnSpPr>
                <p:nvPr/>
              </p:nvCxnSpPr>
              <p:spPr>
                <a:xfrm rot="19800000" flipH="1" flipV="1">
                  <a:off x="6898505" y="241862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150" name="Group 149">
                <a:extLst>
                  <a:ext uri="{FF2B5EF4-FFF2-40B4-BE49-F238E27FC236}">
                    <a16:creationId xmlns:a16="http://schemas.microsoft.com/office/drawing/2014/main" id="{8EDC1603-53C3-8D84-D91F-D08BA2B2816F}"/>
                  </a:ext>
                </a:extLst>
              </p:cNvPr>
              <p:cNvGrpSpPr>
                <a:grpSpLocks noChangeAspect="1"/>
              </p:cNvGrpSpPr>
              <p:nvPr/>
            </p:nvGrpSpPr>
            <p:grpSpPr>
              <a:xfrm>
                <a:off x="8987792" y="1520346"/>
                <a:ext cx="211835" cy="100584"/>
                <a:chOff x="4799448" y="1748790"/>
                <a:chExt cx="509111" cy="262784"/>
              </a:xfrm>
            </p:grpSpPr>
            <p:grpSp>
              <p:nvGrpSpPr>
                <p:cNvPr id="153" name="Group 152">
                  <a:extLst>
                    <a:ext uri="{FF2B5EF4-FFF2-40B4-BE49-F238E27FC236}">
                      <a16:creationId xmlns:a16="http://schemas.microsoft.com/office/drawing/2014/main" id="{5B98B9BF-CA06-34FC-C7CF-3E9E315F8848}"/>
                    </a:ext>
                  </a:extLst>
                </p:cNvPr>
                <p:cNvGrpSpPr/>
                <p:nvPr/>
              </p:nvGrpSpPr>
              <p:grpSpPr>
                <a:xfrm rot="16200000">
                  <a:off x="4761026" y="1787212"/>
                  <a:ext cx="262771" cy="185927"/>
                  <a:chOff x="6394314" y="3265933"/>
                  <a:chExt cx="262771" cy="185927"/>
                </a:xfrm>
              </p:grpSpPr>
              <p:sp>
                <p:nvSpPr>
                  <p:cNvPr id="159" name="Flowchart: Connector 158">
                    <a:extLst>
                      <a:ext uri="{FF2B5EF4-FFF2-40B4-BE49-F238E27FC236}">
                        <a16:creationId xmlns:a16="http://schemas.microsoft.com/office/drawing/2014/main" id="{8FC46323-E374-BE53-77F0-070BE53D8147}"/>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F368F328-DDB1-B4F1-0848-13AC4438B7B1}"/>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B13C4B04-4E7A-31BB-C03A-7EE06CE017A7}"/>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4" name="Group 153">
                  <a:extLst>
                    <a:ext uri="{FF2B5EF4-FFF2-40B4-BE49-F238E27FC236}">
                      <a16:creationId xmlns:a16="http://schemas.microsoft.com/office/drawing/2014/main" id="{00E13515-D138-CD2F-61D0-D8A5ECA2B4B3}"/>
                    </a:ext>
                  </a:extLst>
                </p:cNvPr>
                <p:cNvGrpSpPr/>
                <p:nvPr/>
              </p:nvGrpSpPr>
              <p:grpSpPr>
                <a:xfrm rot="5400000">
                  <a:off x="5084210" y="1787225"/>
                  <a:ext cx="262771" cy="185927"/>
                  <a:chOff x="6394314" y="3265933"/>
                  <a:chExt cx="262771" cy="185927"/>
                </a:xfrm>
              </p:grpSpPr>
              <p:sp>
                <p:nvSpPr>
                  <p:cNvPr id="156" name="Flowchart: Connector 155">
                    <a:extLst>
                      <a:ext uri="{FF2B5EF4-FFF2-40B4-BE49-F238E27FC236}">
                        <a16:creationId xmlns:a16="http://schemas.microsoft.com/office/drawing/2014/main" id="{E1E99D41-18FF-5F28-084A-D3FB3384CAB9}"/>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E5E4EC8E-7A13-12EB-9573-295CF57135EF}"/>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139C9CA5-6386-EDD1-C02A-C0D880CDFDDE}"/>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55" name="Straight Connector 154">
                  <a:extLst>
                    <a:ext uri="{FF2B5EF4-FFF2-40B4-BE49-F238E27FC236}">
                      <a16:creationId xmlns:a16="http://schemas.microsoft.com/office/drawing/2014/main" id="{EAC6F504-7DF6-A52B-A655-C071D013F2CC}"/>
                    </a:ext>
                  </a:extLst>
                </p:cNvPr>
                <p:cNvCxnSpPr>
                  <a:cxnSpLocks/>
                </p:cNvCxnSpPr>
                <p:nvPr/>
              </p:nvCxnSpPr>
              <p:spPr>
                <a:xfrm>
                  <a:off x="4981719" y="1879600"/>
                  <a:ext cx="147466" cy="0"/>
                </a:xfrm>
                <a:prstGeom prst="line">
                  <a:avLst/>
                </a:prstGeom>
              </p:spPr>
              <p:style>
                <a:lnRef idx="2">
                  <a:schemeClr val="dk1"/>
                </a:lnRef>
                <a:fillRef idx="0">
                  <a:schemeClr val="dk1"/>
                </a:fillRef>
                <a:effectRef idx="1">
                  <a:schemeClr val="dk1"/>
                </a:effectRef>
                <a:fontRef idx="minor">
                  <a:schemeClr val="tx1"/>
                </a:fontRef>
              </p:style>
            </p:cxnSp>
          </p:grpSp>
          <p:cxnSp>
            <p:nvCxnSpPr>
              <p:cNvPr id="151" name="Straight Connector 150">
                <a:extLst>
                  <a:ext uri="{FF2B5EF4-FFF2-40B4-BE49-F238E27FC236}">
                    <a16:creationId xmlns:a16="http://schemas.microsoft.com/office/drawing/2014/main" id="{F2AD1AF5-275D-FFD6-AF37-4FBF0858D96D}"/>
                  </a:ext>
                </a:extLst>
              </p:cNvPr>
              <p:cNvCxnSpPr>
                <a:cxnSpLocks/>
              </p:cNvCxnSpPr>
              <p:nvPr/>
            </p:nvCxnSpPr>
            <p:spPr>
              <a:xfrm>
                <a:off x="8936357" y="1571023"/>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C509B7C3-DDE5-8575-0FF6-70495010CEA3}"/>
                  </a:ext>
                </a:extLst>
              </p:cNvPr>
              <p:cNvCxnSpPr>
                <a:cxnSpLocks/>
              </p:cNvCxnSpPr>
              <p:nvPr/>
            </p:nvCxnSpPr>
            <p:spPr>
              <a:xfrm>
                <a:off x="9204312" y="1572928"/>
                <a:ext cx="514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69" name="Straight Connector 168">
              <a:extLst>
                <a:ext uri="{FF2B5EF4-FFF2-40B4-BE49-F238E27FC236}">
                  <a16:creationId xmlns:a16="http://schemas.microsoft.com/office/drawing/2014/main" id="{CD568BD2-0EB4-8C80-15A4-F4667FCCF311}"/>
                </a:ext>
              </a:extLst>
            </p:cNvPr>
            <p:cNvCxnSpPr/>
            <p:nvPr/>
          </p:nvCxnSpPr>
          <p:spPr>
            <a:xfrm>
              <a:off x="6828312" y="3808507"/>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450A7FFA-F6FC-D3A9-F86C-6F71607B8A0C}"/>
                </a:ext>
              </a:extLst>
            </p:cNvPr>
            <p:cNvCxnSpPr/>
            <p:nvPr/>
          </p:nvCxnSpPr>
          <p:spPr>
            <a:xfrm>
              <a:off x="6828312" y="4382517"/>
              <a:ext cx="0" cy="18013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CD523866-15E6-B43A-1C09-BAE203CA5026}"/>
                </a:ext>
              </a:extLst>
            </p:cNvPr>
            <p:cNvCxnSpPr/>
            <p:nvPr/>
          </p:nvCxnSpPr>
          <p:spPr>
            <a:xfrm flipH="1">
              <a:off x="6835424" y="4865250"/>
              <a:ext cx="25114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8CF232DB-1597-3591-5413-6D404B17266A}"/>
                </a:ext>
              </a:extLst>
            </p:cNvPr>
            <p:cNvCxnSpPr/>
            <p:nvPr/>
          </p:nvCxnSpPr>
          <p:spPr>
            <a:xfrm flipV="1">
              <a:off x="8668452" y="4408556"/>
              <a:ext cx="0" cy="4566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046F7B38-01D8-C4F6-4A0F-5747BB6E0EDA}"/>
                </a:ext>
              </a:extLst>
            </p:cNvPr>
            <p:cNvCxnSpPr>
              <a:cxnSpLocks/>
            </p:cNvCxnSpPr>
            <p:nvPr/>
          </p:nvCxnSpPr>
          <p:spPr>
            <a:xfrm>
              <a:off x="6891825" y="4174267"/>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4" name="Straight Arrow Connector 173">
              <a:extLst>
                <a:ext uri="{FF2B5EF4-FFF2-40B4-BE49-F238E27FC236}">
                  <a16:creationId xmlns:a16="http://schemas.microsoft.com/office/drawing/2014/main" id="{20BDCF17-4F08-691C-3A12-9B7369CFFA8E}"/>
                </a:ext>
              </a:extLst>
            </p:cNvPr>
            <p:cNvCxnSpPr>
              <a:cxnSpLocks/>
            </p:cNvCxnSpPr>
            <p:nvPr/>
          </p:nvCxnSpPr>
          <p:spPr>
            <a:xfrm>
              <a:off x="8720625" y="4189614"/>
              <a:ext cx="0" cy="198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75" name="Group 174">
              <a:extLst>
                <a:ext uri="{FF2B5EF4-FFF2-40B4-BE49-F238E27FC236}">
                  <a16:creationId xmlns:a16="http://schemas.microsoft.com/office/drawing/2014/main" id="{9AA9AF0C-0ECB-30B0-0CE6-45F0AF4329A5}"/>
                </a:ext>
              </a:extLst>
            </p:cNvPr>
            <p:cNvGrpSpPr/>
            <p:nvPr/>
          </p:nvGrpSpPr>
          <p:grpSpPr>
            <a:xfrm>
              <a:off x="9110249" y="2993284"/>
              <a:ext cx="457200" cy="365760"/>
              <a:chOff x="11048943" y="2497845"/>
              <a:chExt cx="457200" cy="365760"/>
            </a:xfrm>
          </p:grpSpPr>
          <p:grpSp>
            <p:nvGrpSpPr>
              <p:cNvPr id="176" name="Group 175">
                <a:extLst>
                  <a:ext uri="{FF2B5EF4-FFF2-40B4-BE49-F238E27FC236}">
                    <a16:creationId xmlns:a16="http://schemas.microsoft.com/office/drawing/2014/main" id="{D640FCD9-FBDE-8ADA-4182-85DF32FF6BDC}"/>
                  </a:ext>
                </a:extLst>
              </p:cNvPr>
              <p:cNvGrpSpPr/>
              <p:nvPr/>
            </p:nvGrpSpPr>
            <p:grpSpPr>
              <a:xfrm rot="16200000">
                <a:off x="11212919" y="2570381"/>
                <a:ext cx="365123" cy="221325"/>
                <a:chOff x="4512365" y="2362842"/>
                <a:chExt cx="918156" cy="914400"/>
              </a:xfrm>
            </p:grpSpPr>
            <p:sp>
              <p:nvSpPr>
                <p:cNvPr id="181" name="Arc 180">
                  <a:extLst>
                    <a:ext uri="{FF2B5EF4-FFF2-40B4-BE49-F238E27FC236}">
                      <a16:creationId xmlns:a16="http://schemas.microsoft.com/office/drawing/2014/main" id="{1A458589-7BDC-0FB1-8316-C91D1596B8F3}"/>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 name="Arc 181">
                  <a:extLst>
                    <a:ext uri="{FF2B5EF4-FFF2-40B4-BE49-F238E27FC236}">
                      <a16:creationId xmlns:a16="http://schemas.microsoft.com/office/drawing/2014/main" id="{B93CF9FB-539F-042C-0FA2-322E8F46C9A5}"/>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7" name="Group 176">
                <a:extLst>
                  <a:ext uri="{FF2B5EF4-FFF2-40B4-BE49-F238E27FC236}">
                    <a16:creationId xmlns:a16="http://schemas.microsoft.com/office/drawing/2014/main" id="{36934F1E-DE33-7105-8C80-2438937F58F8}"/>
                  </a:ext>
                </a:extLst>
              </p:cNvPr>
              <p:cNvGrpSpPr/>
              <p:nvPr/>
            </p:nvGrpSpPr>
            <p:grpSpPr>
              <a:xfrm rot="5400000" flipH="1">
                <a:off x="10977044" y="2569744"/>
                <a:ext cx="365123" cy="221325"/>
                <a:chOff x="4512365" y="2362842"/>
                <a:chExt cx="918156" cy="914400"/>
              </a:xfrm>
            </p:grpSpPr>
            <p:sp>
              <p:nvSpPr>
                <p:cNvPr id="179" name="Arc 178">
                  <a:extLst>
                    <a:ext uri="{FF2B5EF4-FFF2-40B4-BE49-F238E27FC236}">
                      <a16:creationId xmlns:a16="http://schemas.microsoft.com/office/drawing/2014/main" id="{CC3C8F32-2DC0-E314-05E4-E7603A386B38}"/>
                    </a:ext>
                  </a:extLst>
                </p:cNvPr>
                <p:cNvSpPr/>
                <p:nvPr/>
              </p:nvSpPr>
              <p:spPr>
                <a:xfrm>
                  <a:off x="4512365"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 name="Arc 179">
                  <a:extLst>
                    <a:ext uri="{FF2B5EF4-FFF2-40B4-BE49-F238E27FC236}">
                      <a16:creationId xmlns:a16="http://schemas.microsoft.com/office/drawing/2014/main" id="{6509BE0A-72F7-8C7B-43C4-750188D8D1FB}"/>
                    </a:ext>
                  </a:extLst>
                </p:cNvPr>
                <p:cNvSpPr/>
                <p:nvPr/>
              </p:nvSpPr>
              <p:spPr>
                <a:xfrm flipH="1">
                  <a:off x="4516121" y="2362842"/>
                  <a:ext cx="914400" cy="9144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78" name="Straight Arrow Connector 177">
                <a:extLst>
                  <a:ext uri="{FF2B5EF4-FFF2-40B4-BE49-F238E27FC236}">
                    <a16:creationId xmlns:a16="http://schemas.microsoft.com/office/drawing/2014/main" id="{0CF4628A-C3DD-D916-D66F-B3E559B6B445}"/>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83" name="Group 182">
              <a:extLst>
                <a:ext uri="{FF2B5EF4-FFF2-40B4-BE49-F238E27FC236}">
                  <a16:creationId xmlns:a16="http://schemas.microsoft.com/office/drawing/2014/main" id="{7F1E41C4-17C9-C44D-3B10-E238A92FAAE9}"/>
                </a:ext>
              </a:extLst>
            </p:cNvPr>
            <p:cNvGrpSpPr/>
            <p:nvPr/>
          </p:nvGrpSpPr>
          <p:grpSpPr>
            <a:xfrm>
              <a:off x="6522566" y="4201289"/>
              <a:ext cx="182880" cy="109475"/>
              <a:chOff x="8046626" y="3423920"/>
              <a:chExt cx="182880" cy="109475"/>
            </a:xfrm>
          </p:grpSpPr>
          <p:grpSp>
            <p:nvGrpSpPr>
              <p:cNvPr id="184" name="Group 183">
                <a:extLst>
                  <a:ext uri="{FF2B5EF4-FFF2-40B4-BE49-F238E27FC236}">
                    <a16:creationId xmlns:a16="http://schemas.microsoft.com/office/drawing/2014/main" id="{8C7392C0-FBA7-CE6A-566D-1924945EDA87}"/>
                  </a:ext>
                </a:extLst>
              </p:cNvPr>
              <p:cNvGrpSpPr/>
              <p:nvPr/>
            </p:nvGrpSpPr>
            <p:grpSpPr>
              <a:xfrm>
                <a:off x="8100769" y="3423920"/>
                <a:ext cx="127024" cy="109475"/>
                <a:chOff x="7763639" y="2259074"/>
                <a:chExt cx="127024" cy="109475"/>
              </a:xfrm>
            </p:grpSpPr>
            <p:cxnSp>
              <p:nvCxnSpPr>
                <p:cNvPr id="186" name="Straight Connector 185">
                  <a:extLst>
                    <a:ext uri="{FF2B5EF4-FFF2-40B4-BE49-F238E27FC236}">
                      <a16:creationId xmlns:a16="http://schemas.microsoft.com/office/drawing/2014/main" id="{D678ACBA-7A07-3B0A-D724-79C225E725BD}"/>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9BAA148F-421D-6818-BA0C-4EB4C4CA80FA}"/>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510AD54C-8132-EEC8-FB9D-74687FC1E3B1}"/>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B9705B56-447E-0BC0-3DD1-969AF87926ED}"/>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85" name="Straight Arrow Connector 184">
                <a:extLst>
                  <a:ext uri="{FF2B5EF4-FFF2-40B4-BE49-F238E27FC236}">
                    <a16:creationId xmlns:a16="http://schemas.microsoft.com/office/drawing/2014/main" id="{9DB00D65-799A-DF63-BBA5-03B64C897EA5}"/>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90" name="Group 189">
              <a:extLst>
                <a:ext uri="{FF2B5EF4-FFF2-40B4-BE49-F238E27FC236}">
                  <a16:creationId xmlns:a16="http://schemas.microsoft.com/office/drawing/2014/main" id="{3B182DAD-392D-4F86-D7E7-1EAEEB921676}"/>
                </a:ext>
              </a:extLst>
            </p:cNvPr>
            <p:cNvGrpSpPr/>
            <p:nvPr/>
          </p:nvGrpSpPr>
          <p:grpSpPr>
            <a:xfrm>
              <a:off x="8358917" y="4213010"/>
              <a:ext cx="182880" cy="109475"/>
              <a:chOff x="8046626" y="3423920"/>
              <a:chExt cx="182880" cy="109475"/>
            </a:xfrm>
          </p:grpSpPr>
          <p:grpSp>
            <p:nvGrpSpPr>
              <p:cNvPr id="191" name="Group 190">
                <a:extLst>
                  <a:ext uri="{FF2B5EF4-FFF2-40B4-BE49-F238E27FC236}">
                    <a16:creationId xmlns:a16="http://schemas.microsoft.com/office/drawing/2014/main" id="{0956420E-00F4-2180-3328-88E19A24E070}"/>
                  </a:ext>
                </a:extLst>
              </p:cNvPr>
              <p:cNvGrpSpPr/>
              <p:nvPr/>
            </p:nvGrpSpPr>
            <p:grpSpPr>
              <a:xfrm>
                <a:off x="8100769" y="3423920"/>
                <a:ext cx="127024" cy="109475"/>
                <a:chOff x="7763639" y="2259074"/>
                <a:chExt cx="127024" cy="109475"/>
              </a:xfrm>
            </p:grpSpPr>
            <p:cxnSp>
              <p:nvCxnSpPr>
                <p:cNvPr id="193" name="Straight Connector 192">
                  <a:extLst>
                    <a:ext uri="{FF2B5EF4-FFF2-40B4-BE49-F238E27FC236}">
                      <a16:creationId xmlns:a16="http://schemas.microsoft.com/office/drawing/2014/main" id="{CE99196D-E836-C2AF-A1DF-F3206F56D74B}"/>
                    </a:ext>
                  </a:extLst>
                </p:cNvPr>
                <p:cNvCxnSpPr>
                  <a:cxnSpLocks/>
                </p:cNvCxnSpPr>
                <p:nvPr/>
              </p:nvCxnSpPr>
              <p:spPr>
                <a:xfrm rot="1800000" flipV="1">
                  <a:off x="7763639" y="2262051"/>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25F58C0A-8A1B-BF2D-89C2-243ADD26D404}"/>
                    </a:ext>
                  </a:extLst>
                </p:cNvPr>
                <p:cNvCxnSpPr>
                  <a:cxnSpLocks/>
                </p:cNvCxnSpPr>
                <p:nvPr/>
              </p:nvCxnSpPr>
              <p:spPr>
                <a:xfrm rot="-1800000" flipV="1">
                  <a:off x="7803478" y="2259143"/>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2FCB3BB4-DB68-130C-F0E3-EE6224D0CEE3}"/>
                    </a:ext>
                  </a:extLst>
                </p:cNvPr>
                <p:cNvCxnSpPr>
                  <a:cxnSpLocks/>
                </p:cNvCxnSpPr>
                <p:nvPr/>
              </p:nvCxnSpPr>
              <p:spPr>
                <a:xfrm rot="1800000" flipH="1" flipV="1">
                  <a:off x="7849337" y="2259074"/>
                  <a:ext cx="0" cy="1094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F969BDD1-787D-E227-4503-CB389FDEAE57}"/>
                    </a:ext>
                  </a:extLst>
                </p:cNvPr>
                <p:cNvCxnSpPr>
                  <a:cxnSpLocks/>
                </p:cNvCxnSpPr>
                <p:nvPr/>
              </p:nvCxnSpPr>
              <p:spPr>
                <a:xfrm rot="19800000" flipH="1" flipV="1">
                  <a:off x="7890663" y="2264539"/>
                  <a:ext cx="0" cy="73152"/>
                </a:xfrm>
                <a:prstGeom prst="line">
                  <a:avLst/>
                </a:prstGeom>
                <a:ln>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92" name="Straight Arrow Connector 191">
                <a:extLst>
                  <a:ext uri="{FF2B5EF4-FFF2-40B4-BE49-F238E27FC236}">
                    <a16:creationId xmlns:a16="http://schemas.microsoft.com/office/drawing/2014/main" id="{B1D0649D-A0CE-6AF0-FA83-6FEEC2072E7D}"/>
                  </a:ext>
                </a:extLst>
              </p:cNvPr>
              <p:cNvCxnSpPr>
                <a:cxnSpLocks/>
              </p:cNvCxnSpPr>
              <p:nvPr/>
            </p:nvCxnSpPr>
            <p:spPr>
              <a:xfrm rot="3120000" flipV="1">
                <a:off x="8138066" y="3367575"/>
                <a:ext cx="0" cy="182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97" name="Group 196">
              <a:extLst>
                <a:ext uri="{FF2B5EF4-FFF2-40B4-BE49-F238E27FC236}">
                  <a16:creationId xmlns:a16="http://schemas.microsoft.com/office/drawing/2014/main" id="{111DAC08-D279-1755-D39A-FF1EBC283E1C}"/>
                </a:ext>
              </a:extLst>
            </p:cNvPr>
            <p:cNvGrpSpPr/>
            <p:nvPr/>
          </p:nvGrpSpPr>
          <p:grpSpPr>
            <a:xfrm>
              <a:off x="4556503" y="1158372"/>
              <a:ext cx="953914" cy="868787"/>
              <a:chOff x="6080563" y="590180"/>
              <a:chExt cx="953914" cy="868787"/>
            </a:xfrm>
          </p:grpSpPr>
          <p:grpSp>
            <p:nvGrpSpPr>
              <p:cNvPr id="198" name="Group 197">
                <a:extLst>
                  <a:ext uri="{FF2B5EF4-FFF2-40B4-BE49-F238E27FC236}">
                    <a16:creationId xmlns:a16="http://schemas.microsoft.com/office/drawing/2014/main" id="{44B64129-1EEE-B67F-2BC3-AC02DD307345}"/>
                  </a:ext>
                </a:extLst>
              </p:cNvPr>
              <p:cNvGrpSpPr/>
              <p:nvPr/>
            </p:nvGrpSpPr>
            <p:grpSpPr>
              <a:xfrm>
                <a:off x="6172699" y="773167"/>
                <a:ext cx="731520" cy="685800"/>
                <a:chOff x="6172699" y="773167"/>
                <a:chExt cx="731520" cy="685800"/>
              </a:xfrm>
            </p:grpSpPr>
            <p:cxnSp>
              <p:nvCxnSpPr>
                <p:cNvPr id="212" name="Straight Connector 211">
                  <a:extLst>
                    <a:ext uri="{FF2B5EF4-FFF2-40B4-BE49-F238E27FC236}">
                      <a16:creationId xmlns:a16="http://schemas.microsoft.com/office/drawing/2014/main" id="{ADF69184-D6F1-0757-5897-64FF9F0F82EE}"/>
                    </a:ext>
                  </a:extLst>
                </p:cNvPr>
                <p:cNvCxnSpPr/>
                <p:nvPr/>
              </p:nvCxnSpPr>
              <p:spPr>
                <a:xfrm>
                  <a:off x="6172699" y="1450077"/>
                  <a:ext cx="7315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EF430A58-F582-AA84-DF48-608E09915D92}"/>
                    </a:ext>
                  </a:extLst>
                </p:cNvPr>
                <p:cNvCxnSpPr/>
                <p:nvPr/>
              </p:nvCxnSpPr>
              <p:spPr>
                <a:xfrm flipV="1">
                  <a:off x="6172699" y="773167"/>
                  <a:ext cx="0" cy="685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31022DB0-A1E6-A1D6-E767-412F055E096D}"/>
                    </a:ext>
                  </a:extLst>
                </p:cNvPr>
                <p:cNvCxnSpPr/>
                <p:nvPr/>
              </p:nvCxnSpPr>
              <p:spPr>
                <a:xfrm flipV="1">
                  <a:off x="6904219" y="1093090"/>
                  <a:ext cx="0" cy="3657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99" name="Group 198">
                <a:extLst>
                  <a:ext uri="{FF2B5EF4-FFF2-40B4-BE49-F238E27FC236}">
                    <a16:creationId xmlns:a16="http://schemas.microsoft.com/office/drawing/2014/main" id="{A35E263C-BCD2-C949-F8AF-91D4355C799C}"/>
                  </a:ext>
                </a:extLst>
              </p:cNvPr>
              <p:cNvGrpSpPr/>
              <p:nvPr/>
            </p:nvGrpSpPr>
            <p:grpSpPr>
              <a:xfrm>
                <a:off x="6771706" y="818649"/>
                <a:ext cx="262771" cy="271119"/>
                <a:chOff x="6771706" y="818649"/>
                <a:chExt cx="262771" cy="271119"/>
              </a:xfrm>
            </p:grpSpPr>
            <p:grpSp>
              <p:nvGrpSpPr>
                <p:cNvPr id="203" name="Group 202">
                  <a:extLst>
                    <a:ext uri="{FF2B5EF4-FFF2-40B4-BE49-F238E27FC236}">
                      <a16:creationId xmlns:a16="http://schemas.microsoft.com/office/drawing/2014/main" id="{C36DABEC-D39B-0131-E766-D82A41157862}"/>
                    </a:ext>
                  </a:extLst>
                </p:cNvPr>
                <p:cNvGrpSpPr/>
                <p:nvPr/>
              </p:nvGrpSpPr>
              <p:grpSpPr>
                <a:xfrm flipV="1">
                  <a:off x="6771706" y="903841"/>
                  <a:ext cx="262771" cy="185927"/>
                  <a:chOff x="6394314" y="3265933"/>
                  <a:chExt cx="262771" cy="185927"/>
                </a:xfrm>
              </p:grpSpPr>
              <p:sp>
                <p:nvSpPr>
                  <p:cNvPr id="209" name="Flowchart: Connector 208">
                    <a:extLst>
                      <a:ext uri="{FF2B5EF4-FFF2-40B4-BE49-F238E27FC236}">
                        <a16:creationId xmlns:a16="http://schemas.microsoft.com/office/drawing/2014/main" id="{368E1F28-832D-49E9-5A45-C98EF5E6027D}"/>
                      </a:ext>
                    </a:extLst>
                  </p:cNvPr>
                  <p:cNvSpPr/>
                  <p:nvPr/>
                </p:nvSpPr>
                <p:spPr>
                  <a:xfrm>
                    <a:off x="6459303" y="3265933"/>
                    <a:ext cx="137160" cy="137160"/>
                  </a:xfrm>
                  <a:prstGeom prst="flowChartConnecto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a:extLst>
                      <a:ext uri="{FF2B5EF4-FFF2-40B4-BE49-F238E27FC236}">
                        <a16:creationId xmlns:a16="http://schemas.microsoft.com/office/drawing/2014/main" id="{7E33D682-C6E8-CF2A-05B4-A0BFC0AC3B08}"/>
                      </a:ext>
                    </a:extLst>
                  </p:cNvPr>
                  <p:cNvCxnSpPr/>
                  <p:nvPr/>
                </p:nvCxnSpPr>
                <p:spPr>
                  <a:xfrm flipV="1">
                    <a:off x="6519925"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07882517-32F2-5819-8D5C-277D2ABB6273}"/>
                      </a:ext>
                    </a:extLst>
                  </p:cNvPr>
                  <p:cNvCxnSpPr>
                    <a:cxnSpLocks/>
                  </p:cNvCxnSpPr>
                  <p:nvPr/>
                </p:nvCxnSpPr>
                <p:spPr>
                  <a:xfrm flipH="1" flipV="1">
                    <a:off x="6394314" y="3314700"/>
                    <a:ext cx="137160" cy="1371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4" name="Group 203">
                  <a:extLst>
                    <a:ext uri="{FF2B5EF4-FFF2-40B4-BE49-F238E27FC236}">
                      <a16:creationId xmlns:a16="http://schemas.microsoft.com/office/drawing/2014/main" id="{8F3E219D-069E-3872-D04D-E5777BB62F29}"/>
                    </a:ext>
                  </a:extLst>
                </p:cNvPr>
                <p:cNvGrpSpPr/>
                <p:nvPr/>
              </p:nvGrpSpPr>
              <p:grpSpPr>
                <a:xfrm>
                  <a:off x="6835130" y="818649"/>
                  <a:ext cx="137160" cy="91682"/>
                  <a:chOff x="6835130" y="818649"/>
                  <a:chExt cx="137160" cy="91682"/>
                </a:xfrm>
              </p:grpSpPr>
              <p:grpSp>
                <p:nvGrpSpPr>
                  <p:cNvPr id="205" name="Group 204">
                    <a:extLst>
                      <a:ext uri="{FF2B5EF4-FFF2-40B4-BE49-F238E27FC236}">
                        <a16:creationId xmlns:a16="http://schemas.microsoft.com/office/drawing/2014/main" id="{8F09274E-1FC4-9F2E-239B-32401DC13C67}"/>
                      </a:ext>
                    </a:extLst>
                  </p:cNvPr>
                  <p:cNvGrpSpPr/>
                  <p:nvPr/>
                </p:nvGrpSpPr>
                <p:grpSpPr>
                  <a:xfrm flipV="1">
                    <a:off x="6862666" y="818649"/>
                    <a:ext cx="83820" cy="91682"/>
                    <a:chOff x="7245055" y="2460285"/>
                    <a:chExt cx="83820" cy="91682"/>
                  </a:xfrm>
                </p:grpSpPr>
                <p:cxnSp>
                  <p:nvCxnSpPr>
                    <p:cNvPr id="207" name="Straight Connector 206">
                      <a:extLst>
                        <a:ext uri="{FF2B5EF4-FFF2-40B4-BE49-F238E27FC236}">
                          <a16:creationId xmlns:a16="http://schemas.microsoft.com/office/drawing/2014/main" id="{EDA07DE1-578F-F801-6834-F390F7BEB56F}"/>
                        </a:ext>
                      </a:extLst>
                    </p:cNvPr>
                    <p:cNvCxnSpPr>
                      <a:cxnSpLocks/>
                    </p:cNvCxnSpPr>
                    <p:nvPr/>
                  </p:nvCxnSpPr>
                  <p:spPr>
                    <a:xfrm>
                      <a:off x="7286104" y="2460285"/>
                      <a:ext cx="0" cy="916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DFB62068-2C48-A5DC-F465-32A816E05377}"/>
                        </a:ext>
                      </a:extLst>
                    </p:cNvPr>
                    <p:cNvCxnSpPr/>
                    <p:nvPr/>
                  </p:nvCxnSpPr>
                  <p:spPr>
                    <a:xfrm>
                      <a:off x="7245055" y="2551967"/>
                      <a:ext cx="838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06" name="Straight Connector 205">
                    <a:extLst>
                      <a:ext uri="{FF2B5EF4-FFF2-40B4-BE49-F238E27FC236}">
                        <a16:creationId xmlns:a16="http://schemas.microsoft.com/office/drawing/2014/main" id="{24D20A96-B16F-3EC9-138C-04998B3BFF1D}"/>
                      </a:ext>
                    </a:extLst>
                  </p:cNvPr>
                  <p:cNvCxnSpPr/>
                  <p:nvPr/>
                </p:nvCxnSpPr>
                <p:spPr>
                  <a:xfrm>
                    <a:off x="6835130" y="818649"/>
                    <a:ext cx="137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00" name="Group 199">
                <a:extLst>
                  <a:ext uri="{FF2B5EF4-FFF2-40B4-BE49-F238E27FC236}">
                    <a16:creationId xmlns:a16="http://schemas.microsoft.com/office/drawing/2014/main" id="{11F925C8-A908-70B5-5A89-E41B6D16250B}"/>
                  </a:ext>
                </a:extLst>
              </p:cNvPr>
              <p:cNvGrpSpPr/>
              <p:nvPr/>
            </p:nvGrpSpPr>
            <p:grpSpPr>
              <a:xfrm>
                <a:off x="6080563" y="590180"/>
                <a:ext cx="182880" cy="182880"/>
                <a:chOff x="6080563" y="590180"/>
                <a:chExt cx="182880" cy="182880"/>
              </a:xfrm>
            </p:grpSpPr>
            <p:sp>
              <p:nvSpPr>
                <p:cNvPr id="201" name="Oval 200">
                  <a:extLst>
                    <a:ext uri="{FF2B5EF4-FFF2-40B4-BE49-F238E27FC236}">
                      <a16:creationId xmlns:a16="http://schemas.microsoft.com/office/drawing/2014/main" id="{8BB96CAC-2F04-9D0E-CC26-1B1E2DE4B927}"/>
                    </a:ext>
                  </a:extLst>
                </p:cNvPr>
                <p:cNvSpPr/>
                <p:nvPr/>
              </p:nvSpPr>
              <p:spPr>
                <a:xfrm>
                  <a:off x="6080563" y="590180"/>
                  <a:ext cx="182880" cy="1828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Arrow Connector 201">
                  <a:extLst>
                    <a:ext uri="{FF2B5EF4-FFF2-40B4-BE49-F238E27FC236}">
                      <a16:creationId xmlns:a16="http://schemas.microsoft.com/office/drawing/2014/main" id="{8B1179AB-174E-F487-A396-6332A1EA279F}"/>
                    </a:ext>
                  </a:extLst>
                </p:cNvPr>
                <p:cNvCxnSpPr>
                  <a:cxnSpLocks/>
                </p:cNvCxnSpPr>
                <p:nvPr/>
              </p:nvCxnSpPr>
              <p:spPr>
                <a:xfrm flipV="1">
                  <a:off x="6121378" y="626434"/>
                  <a:ext cx="129316" cy="914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215" name="Straight Connector 214">
              <a:extLst>
                <a:ext uri="{FF2B5EF4-FFF2-40B4-BE49-F238E27FC236}">
                  <a16:creationId xmlns:a16="http://schemas.microsoft.com/office/drawing/2014/main" id="{BC2A0355-98FB-8A8E-D5B2-8AB8D26FA4C9}"/>
                </a:ext>
              </a:extLst>
            </p:cNvPr>
            <p:cNvCxnSpPr>
              <a:cxnSpLocks/>
            </p:cNvCxnSpPr>
            <p:nvPr/>
          </p:nvCxnSpPr>
          <p:spPr>
            <a:xfrm flipH="1">
              <a:off x="5002376" y="4191129"/>
              <a:ext cx="1905" cy="1064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6B2D3849-2634-36ED-BF7B-006987BA1325}"/>
                </a:ext>
              </a:extLst>
            </p:cNvPr>
            <p:cNvCxnSpPr/>
            <p:nvPr/>
          </p:nvCxnSpPr>
          <p:spPr>
            <a:xfrm>
              <a:off x="4475114" y="1810631"/>
              <a:ext cx="525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7731D467-C8F6-EA5A-7042-6E87247BB2F7}"/>
                </a:ext>
              </a:extLst>
            </p:cNvPr>
            <p:cNvCxnSpPr/>
            <p:nvPr/>
          </p:nvCxnSpPr>
          <p:spPr>
            <a:xfrm>
              <a:off x="9725338" y="1792463"/>
              <a:ext cx="0" cy="2971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710773F1-AC9C-F77F-3BB8-A8C1CC3E83A2}"/>
                </a:ext>
              </a:extLst>
            </p:cNvPr>
            <p:cNvCxnSpPr/>
            <p:nvPr/>
          </p:nvCxnSpPr>
          <p:spPr>
            <a:xfrm>
              <a:off x="4478342" y="4753467"/>
              <a:ext cx="525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CAFCD85A-6EB7-381D-CA73-B671D78E0349}"/>
                </a:ext>
              </a:extLst>
            </p:cNvPr>
            <p:cNvCxnSpPr/>
            <p:nvPr/>
          </p:nvCxnSpPr>
          <p:spPr>
            <a:xfrm>
              <a:off x="4469056" y="1792467"/>
              <a:ext cx="0" cy="2971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21" name="Picture 220" descr="A drawing of a machine&#10;&#10;Description automatically generated">
            <a:extLst>
              <a:ext uri="{FF2B5EF4-FFF2-40B4-BE49-F238E27FC236}">
                <a16:creationId xmlns:a16="http://schemas.microsoft.com/office/drawing/2014/main" id="{B0D1CB0A-3C43-8004-B516-9294097556C9}"/>
              </a:ext>
            </a:extLst>
          </p:cNvPr>
          <p:cNvPicPr>
            <a:picLocks noChangeAspect="1"/>
          </p:cNvPicPr>
          <p:nvPr/>
        </p:nvPicPr>
        <p:blipFill>
          <a:blip r:embed="rId2"/>
          <a:stretch>
            <a:fillRect/>
          </a:stretch>
        </p:blipFill>
        <p:spPr>
          <a:xfrm>
            <a:off x="331156" y="1380835"/>
            <a:ext cx="2736267" cy="2274478"/>
          </a:xfrm>
          <a:prstGeom prst="rect">
            <a:avLst/>
          </a:prstGeom>
        </p:spPr>
      </p:pic>
      <p:pic>
        <p:nvPicPr>
          <p:cNvPr id="225" name="Picture 224" descr="A metal box with many different types of bolts and screws&#10;&#10;Description automatically generated">
            <a:extLst>
              <a:ext uri="{FF2B5EF4-FFF2-40B4-BE49-F238E27FC236}">
                <a16:creationId xmlns:a16="http://schemas.microsoft.com/office/drawing/2014/main" id="{DC4DECE4-3137-395C-D698-137434FE965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30592" y="4178998"/>
            <a:ext cx="2627491" cy="1969236"/>
          </a:xfrm>
          <a:prstGeom prst="rect">
            <a:avLst/>
          </a:prstGeom>
        </p:spPr>
      </p:pic>
      <p:sp>
        <p:nvSpPr>
          <p:cNvPr id="227" name="TextBox 226">
            <a:extLst>
              <a:ext uri="{FF2B5EF4-FFF2-40B4-BE49-F238E27FC236}">
                <a16:creationId xmlns:a16="http://schemas.microsoft.com/office/drawing/2014/main" id="{25A35A9B-5C0B-32AD-F296-C0D4B9776664}"/>
              </a:ext>
            </a:extLst>
          </p:cNvPr>
          <p:cNvSpPr txBox="1"/>
          <p:nvPr/>
        </p:nvSpPr>
        <p:spPr>
          <a:xfrm>
            <a:off x="355781" y="523961"/>
            <a:ext cx="3906369" cy="584775"/>
          </a:xfrm>
          <a:prstGeom prst="rect">
            <a:avLst/>
          </a:prstGeom>
          <a:noFill/>
        </p:spPr>
        <p:txBody>
          <a:bodyPr wrap="square" rtlCol="0">
            <a:spAutoFit/>
          </a:bodyPr>
          <a:lstStyle/>
          <a:p>
            <a:r>
              <a:rPr lang="en-US" sz="3200">
                <a:solidFill>
                  <a:srgbClr val="782F40"/>
                </a:solidFill>
                <a:latin typeface="+mj-lt"/>
              </a:rPr>
              <a:t>Manifold </a:t>
            </a:r>
          </a:p>
        </p:txBody>
      </p:sp>
    </p:spTree>
    <p:extLst>
      <p:ext uri="{BB962C8B-B14F-4D97-AF65-F5344CB8AC3E}">
        <p14:creationId xmlns:p14="http://schemas.microsoft.com/office/powerpoint/2010/main" val="4008456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1F49F32-7942-1BD7-9A55-B8DE71738D4A}"/>
              </a:ext>
            </a:extLst>
          </p:cNvPr>
          <p:cNvSpPr>
            <a:spLocks noGrp="1"/>
          </p:cNvSpPr>
          <p:nvPr>
            <p:ph type="title"/>
          </p:nvPr>
        </p:nvSpPr>
        <p:spPr>
          <a:xfrm>
            <a:off x="454023" y="270435"/>
            <a:ext cx="9741836" cy="960276"/>
          </a:xfrm>
        </p:spPr>
        <p:txBody>
          <a:bodyPr anchor="ctr"/>
          <a:lstStyle/>
          <a:p>
            <a:pPr algn="ctr"/>
            <a:r>
              <a:rPr lang="en-US">
                <a:solidFill>
                  <a:srgbClr val="782F40"/>
                </a:solidFill>
              </a:rPr>
              <a:t>Team 506: Introductions</a:t>
            </a:r>
          </a:p>
        </p:txBody>
      </p:sp>
      <p:sp>
        <p:nvSpPr>
          <p:cNvPr id="4" name="Slide Number Placeholder 3">
            <a:extLst>
              <a:ext uri="{FF2B5EF4-FFF2-40B4-BE49-F238E27FC236}">
                <a16:creationId xmlns:a16="http://schemas.microsoft.com/office/drawing/2014/main" id="{4F1753F2-50AB-1E88-A02D-7D367A3963CF}"/>
              </a:ext>
            </a:extLst>
          </p:cNvPr>
          <p:cNvSpPr>
            <a:spLocks noGrp="1"/>
          </p:cNvSpPr>
          <p:nvPr>
            <p:ph type="sldNum" sz="quarter" idx="10"/>
          </p:nvPr>
        </p:nvSpPr>
        <p:spPr/>
        <p:txBody>
          <a:bodyPr/>
          <a:lstStyle/>
          <a:p>
            <a:fld id="{A5AEF524-62EC-C340-82A1-9F47B6C43E55}" type="slidenum">
              <a:rPr lang="en-US" smtClean="0"/>
              <a:t>2</a:t>
            </a:fld>
            <a:endParaRPr lang="en-US"/>
          </a:p>
        </p:txBody>
      </p:sp>
      <p:sp>
        <p:nvSpPr>
          <p:cNvPr id="3" name="Footer Placeholder 2">
            <a:extLst>
              <a:ext uri="{FF2B5EF4-FFF2-40B4-BE49-F238E27FC236}">
                <a16:creationId xmlns:a16="http://schemas.microsoft.com/office/drawing/2014/main" id="{D5FC5510-99AC-7F87-A5D8-0AB6738E1247}"/>
              </a:ext>
            </a:extLst>
          </p:cNvPr>
          <p:cNvSpPr>
            <a:spLocks noGrp="1"/>
          </p:cNvSpPr>
          <p:nvPr>
            <p:ph type="ftr" sz="quarter" idx="11"/>
          </p:nvPr>
        </p:nvSpPr>
        <p:spPr/>
        <p:txBody>
          <a:bodyPr/>
          <a:lstStyle/>
          <a:p>
            <a:endParaRPr lang="en-US"/>
          </a:p>
        </p:txBody>
      </p:sp>
      <p:sp>
        <p:nvSpPr>
          <p:cNvPr id="21" name="Text Placeholder 20">
            <a:extLst>
              <a:ext uri="{FF2B5EF4-FFF2-40B4-BE49-F238E27FC236}">
                <a16:creationId xmlns:a16="http://schemas.microsoft.com/office/drawing/2014/main" id="{6BBE7027-8BA5-5319-105B-F4EF26E80A20}"/>
              </a:ext>
            </a:extLst>
          </p:cNvPr>
          <p:cNvSpPr>
            <a:spLocks noGrp="1"/>
          </p:cNvSpPr>
          <p:nvPr>
            <p:ph type="body" sz="quarter" idx="14"/>
          </p:nvPr>
        </p:nvSpPr>
        <p:spPr>
          <a:xfrm>
            <a:off x="31445" y="4751422"/>
            <a:ext cx="1828800" cy="747897"/>
          </a:xfrm>
          <a:ln w="19050">
            <a:noFill/>
          </a:ln>
        </p:spPr>
        <p:txBody>
          <a:bodyPr vert="horz" wrap="square" lIns="0" tIns="0" rIns="0" bIns="0" rtlCol="0" anchor="t">
            <a:spAutoFit/>
          </a:bodyPr>
          <a:lstStyle/>
          <a:p>
            <a:pPr algn="ctr"/>
            <a:r>
              <a:rPr lang="en-US" err="1">
                <a:ea typeface="Calibri"/>
                <a:cs typeface="Calibri"/>
              </a:rPr>
              <a:t>Adonay</a:t>
            </a:r>
            <a:r>
              <a:rPr lang="en-US">
                <a:ea typeface="Calibri"/>
                <a:cs typeface="Calibri"/>
              </a:rPr>
              <a:t> Almanza-         Enriquez</a:t>
            </a:r>
          </a:p>
          <a:p>
            <a:pPr algn="ctr"/>
            <a:r>
              <a:rPr lang="en-US" i="1">
                <a:ea typeface="Calibri"/>
                <a:cs typeface="Calibri"/>
              </a:rPr>
              <a:t>Controls Engineer</a:t>
            </a:r>
          </a:p>
        </p:txBody>
      </p:sp>
      <p:pic>
        <p:nvPicPr>
          <p:cNvPr id="6" name="Picture Placeholder 5">
            <a:extLst>
              <a:ext uri="{FF2B5EF4-FFF2-40B4-BE49-F238E27FC236}">
                <a16:creationId xmlns:a16="http://schemas.microsoft.com/office/drawing/2014/main" id="{1D3996AF-E3B3-3CDC-519A-69D85CAB31CE}"/>
              </a:ext>
            </a:extLst>
          </p:cNvPr>
          <p:cNvPicPr>
            <a:picLocks noGrp="1" noChangeAspect="1"/>
          </p:cNvPicPr>
          <p:nvPr>
            <p:ph type="pic" sz="quarter" idx="15"/>
          </p:nvPr>
        </p:nvPicPr>
        <p:blipFill>
          <a:blip r:embed="rId2" cstate="hqprint">
            <a:extLst>
              <a:ext uri="{28A0092B-C50C-407E-A947-70E740481C1C}">
                <a14:useLocalDpi xmlns:a14="http://schemas.microsoft.com/office/drawing/2010/main"/>
              </a:ext>
            </a:extLst>
          </a:blip>
          <a:srcRect/>
          <a:stretch/>
        </p:blipFill>
        <p:spPr>
          <a:xfrm>
            <a:off x="8826626" y="1825625"/>
            <a:ext cx="1828800" cy="2743200"/>
          </a:xfrm>
          <a:prstGeom prst="rect">
            <a:avLst/>
          </a:prstGeom>
          <a:ln>
            <a:noFill/>
          </a:ln>
          <a:effectLst>
            <a:outerShdw blurRad="292100" dist="139700" dir="2700000" algn="tl" rotWithShape="0">
              <a:srgbClr val="333333">
                <a:alpha val="65000"/>
              </a:srgbClr>
            </a:outerShdw>
          </a:effectLst>
        </p:spPr>
      </p:pic>
      <p:sp>
        <p:nvSpPr>
          <p:cNvPr id="23" name="Text Placeholder 22">
            <a:extLst>
              <a:ext uri="{FF2B5EF4-FFF2-40B4-BE49-F238E27FC236}">
                <a16:creationId xmlns:a16="http://schemas.microsoft.com/office/drawing/2014/main" id="{05D0ED18-9BE8-4F1F-28E4-A7EEFC654B2E}"/>
              </a:ext>
            </a:extLst>
          </p:cNvPr>
          <p:cNvSpPr>
            <a:spLocks noGrp="1"/>
          </p:cNvSpPr>
          <p:nvPr>
            <p:ph type="body" sz="quarter" idx="16"/>
          </p:nvPr>
        </p:nvSpPr>
        <p:spPr>
          <a:xfrm>
            <a:off x="6629400" y="5212691"/>
            <a:ext cx="1828800" cy="498598"/>
          </a:xfrm>
          <a:ln w="19050">
            <a:noFill/>
          </a:ln>
        </p:spPr>
        <p:txBody>
          <a:bodyPr vert="horz" wrap="square" lIns="0" tIns="0" rIns="0" bIns="0" rtlCol="0" anchor="t">
            <a:spAutoFit/>
          </a:bodyPr>
          <a:lstStyle/>
          <a:p>
            <a:pPr algn="ctr"/>
            <a:r>
              <a:rPr lang="en-US">
                <a:ea typeface="Calibri"/>
                <a:cs typeface="Calibri"/>
              </a:rPr>
              <a:t>Ethan Mercado</a:t>
            </a:r>
          </a:p>
          <a:p>
            <a:pPr algn="ctr"/>
            <a:r>
              <a:rPr lang="en-US" i="1">
                <a:ea typeface="Calibri"/>
                <a:cs typeface="Calibri"/>
              </a:rPr>
              <a:t>Systems Engineer</a:t>
            </a:r>
          </a:p>
        </p:txBody>
      </p:sp>
      <p:sp>
        <p:nvSpPr>
          <p:cNvPr id="24" name="Text Placeholder 23">
            <a:extLst>
              <a:ext uri="{FF2B5EF4-FFF2-40B4-BE49-F238E27FC236}">
                <a16:creationId xmlns:a16="http://schemas.microsoft.com/office/drawing/2014/main" id="{ABF5CB72-FE18-9367-CFE1-C97990C75030}"/>
              </a:ext>
            </a:extLst>
          </p:cNvPr>
          <p:cNvSpPr>
            <a:spLocks noGrp="1"/>
          </p:cNvSpPr>
          <p:nvPr>
            <p:ph type="body" sz="quarter" idx="17"/>
          </p:nvPr>
        </p:nvSpPr>
        <p:spPr>
          <a:xfrm>
            <a:off x="2037029" y="5212691"/>
            <a:ext cx="2175347" cy="747897"/>
          </a:xfrm>
          <a:ln w="19050">
            <a:noFill/>
          </a:ln>
        </p:spPr>
        <p:txBody>
          <a:bodyPr vert="horz" wrap="square" lIns="0" tIns="0" rIns="0" bIns="0" rtlCol="0" anchor="t">
            <a:spAutoFit/>
          </a:bodyPr>
          <a:lstStyle/>
          <a:p>
            <a:pPr algn="ctr"/>
            <a:r>
              <a:rPr lang="en-US">
                <a:ea typeface="Calibri"/>
                <a:cs typeface="Calibri"/>
              </a:rPr>
              <a:t>Trace Flowers </a:t>
            </a:r>
            <a:r>
              <a:rPr lang="en-US" i="1">
                <a:ea typeface="Calibri"/>
                <a:cs typeface="Calibri"/>
              </a:rPr>
              <a:t>Modeling &amp; Simulation Engineer</a:t>
            </a:r>
          </a:p>
        </p:txBody>
      </p:sp>
      <p:sp>
        <p:nvSpPr>
          <p:cNvPr id="25" name="Text Placeholder 24">
            <a:extLst>
              <a:ext uri="{FF2B5EF4-FFF2-40B4-BE49-F238E27FC236}">
                <a16:creationId xmlns:a16="http://schemas.microsoft.com/office/drawing/2014/main" id="{58A3E153-9864-9F76-7BAA-1CF3761369F4}"/>
              </a:ext>
            </a:extLst>
          </p:cNvPr>
          <p:cNvSpPr>
            <a:spLocks noGrp="1"/>
          </p:cNvSpPr>
          <p:nvPr>
            <p:ph type="body" sz="quarter" idx="18"/>
          </p:nvPr>
        </p:nvSpPr>
        <p:spPr>
          <a:xfrm>
            <a:off x="4419600" y="4719891"/>
            <a:ext cx="1828800" cy="498598"/>
          </a:xfrm>
          <a:ln w="19050">
            <a:noFill/>
          </a:ln>
        </p:spPr>
        <p:txBody>
          <a:bodyPr vert="horz" wrap="square" lIns="0" tIns="0" rIns="0" bIns="0" rtlCol="0" anchor="t">
            <a:spAutoFit/>
          </a:bodyPr>
          <a:lstStyle/>
          <a:p>
            <a:pPr algn="ctr"/>
            <a:r>
              <a:rPr lang="en-US">
                <a:ea typeface="Calibri"/>
                <a:cs typeface="Calibri"/>
              </a:rPr>
              <a:t>Daniel Garmendia</a:t>
            </a:r>
          </a:p>
          <a:p>
            <a:pPr algn="ctr"/>
            <a:r>
              <a:rPr lang="en-US" i="1">
                <a:ea typeface="Calibri"/>
                <a:cs typeface="Calibri"/>
              </a:rPr>
              <a:t>Quality Engineer</a:t>
            </a:r>
          </a:p>
        </p:txBody>
      </p:sp>
      <p:pic>
        <p:nvPicPr>
          <p:cNvPr id="7" name="Picture Placeholder 6">
            <a:extLst>
              <a:ext uri="{FF2B5EF4-FFF2-40B4-BE49-F238E27FC236}">
                <a16:creationId xmlns:a16="http://schemas.microsoft.com/office/drawing/2014/main" id="{A9350F82-CDB1-3AC4-8B54-444D04029F70}"/>
              </a:ext>
            </a:extLst>
          </p:cNvPr>
          <p:cNvPicPr>
            <a:picLocks noGrp="1" noChangeAspect="1"/>
          </p:cNvPicPr>
          <p:nvPr>
            <p:ph type="pic" sz="quarter" idx="19"/>
          </p:nvPr>
        </p:nvPicPr>
        <p:blipFill>
          <a:blip r:embed="rId3" cstate="hqprint">
            <a:extLst>
              <a:ext uri="{28A0092B-C50C-407E-A947-70E740481C1C}">
                <a14:useLocalDpi xmlns:a14="http://schemas.microsoft.com/office/drawing/2010/main"/>
              </a:ext>
            </a:extLst>
          </a:blip>
          <a:srcRect/>
          <a:stretch/>
        </p:blipFill>
        <p:spPr>
          <a:prstGeom prst="rect">
            <a:avLst/>
          </a:prstGeom>
          <a:ln>
            <a:noFill/>
          </a:ln>
          <a:effectLst>
            <a:outerShdw blurRad="292100" dir="2700000" algn="tl" rotWithShape="0">
              <a:srgbClr val="333333">
                <a:alpha val="65000"/>
              </a:srgbClr>
            </a:outerShdw>
          </a:effectLst>
        </p:spPr>
      </p:pic>
      <p:pic>
        <p:nvPicPr>
          <p:cNvPr id="5" name="Picture Placeholder 4" descr="A person in a blue suit&#10;&#10;Description automatically generated">
            <a:extLst>
              <a:ext uri="{FF2B5EF4-FFF2-40B4-BE49-F238E27FC236}">
                <a16:creationId xmlns:a16="http://schemas.microsoft.com/office/drawing/2014/main" id="{F5A45D0A-1CE9-8EB3-0B94-8A9714A36608}"/>
              </a:ext>
            </a:extLst>
          </p:cNvPr>
          <p:cNvPicPr>
            <a:picLocks noGrp="1" noChangeAspect="1"/>
          </p:cNvPicPr>
          <p:nvPr>
            <p:ph type="pic" sz="quarter" idx="20"/>
          </p:nvPr>
        </p:nvPicPr>
        <p:blipFill>
          <a:blip r:embed="rId4" cstate="hqprint">
            <a:extLst>
              <a:ext uri="{28A0092B-C50C-407E-A947-70E740481C1C}">
                <a14:useLocalDpi xmlns:a14="http://schemas.microsoft.com/office/drawing/2010/main"/>
              </a:ext>
            </a:extLst>
          </a:blip>
          <a:srcRect/>
          <a:stretch/>
        </p:blipFill>
        <p:spPr>
          <a:prstGeom prst="rect">
            <a:avLst/>
          </a:prstGeom>
          <a:ln>
            <a:noFill/>
          </a:ln>
          <a:effectLst>
            <a:outerShdw blurRad="292100" dist="139700" dir="2700000" algn="tl" rotWithShape="0">
              <a:srgbClr val="333333">
                <a:alpha val="65000"/>
              </a:srgbClr>
            </a:outerShdw>
          </a:effectLst>
        </p:spPr>
      </p:pic>
      <p:pic>
        <p:nvPicPr>
          <p:cNvPr id="2" name="Picture Placeholder 1" descr="A person in a tie&#10;&#10;Description automatically generated">
            <a:extLst>
              <a:ext uri="{FF2B5EF4-FFF2-40B4-BE49-F238E27FC236}">
                <a16:creationId xmlns:a16="http://schemas.microsoft.com/office/drawing/2014/main" id="{59034A00-EE1E-0CEE-810F-C8DAEE37FF42}"/>
              </a:ext>
            </a:extLst>
          </p:cNvPr>
          <p:cNvPicPr>
            <a:picLocks noGrp="1" noChangeAspect="1"/>
          </p:cNvPicPr>
          <p:nvPr>
            <p:ph type="pic" sz="quarter" idx="21"/>
          </p:nvPr>
        </p:nvPicPr>
        <p:blipFill>
          <a:blip r:embed="rId5" cstate="hqprint">
            <a:extLst>
              <a:ext uri="{28A0092B-C50C-407E-A947-70E740481C1C}">
                <a14:useLocalDpi xmlns:a14="http://schemas.microsoft.com/office/drawing/2010/main"/>
              </a:ext>
            </a:extLst>
          </a:blip>
          <a:srcRect/>
          <a:stretch/>
        </p:blipFill>
        <p:spPr>
          <a:prstGeom prst="rect">
            <a:avLst/>
          </a:prstGeom>
          <a:ln>
            <a:noFill/>
          </a:ln>
          <a:effectLst>
            <a:outerShdw blurRad="292100" dist="139700" dir="2700000" algn="tl" rotWithShape="0">
              <a:srgbClr val="333333">
                <a:alpha val="65000"/>
              </a:srgbClr>
            </a:outerShdw>
          </a:effectLst>
        </p:spPr>
      </p:pic>
      <p:sp>
        <p:nvSpPr>
          <p:cNvPr id="29" name="Text Placeholder 28">
            <a:extLst>
              <a:ext uri="{FF2B5EF4-FFF2-40B4-BE49-F238E27FC236}">
                <a16:creationId xmlns:a16="http://schemas.microsoft.com/office/drawing/2014/main" id="{0F9ED49A-7CCA-D6BD-2BF9-66EA597B3B5C}"/>
              </a:ext>
            </a:extLst>
          </p:cNvPr>
          <p:cNvSpPr>
            <a:spLocks noGrp="1"/>
          </p:cNvSpPr>
          <p:nvPr>
            <p:ph type="body" sz="quarter" idx="22"/>
          </p:nvPr>
        </p:nvSpPr>
        <p:spPr>
          <a:xfrm>
            <a:off x="8826626" y="4719890"/>
            <a:ext cx="1828800" cy="498598"/>
          </a:xfrm>
          <a:ln w="19050">
            <a:noFill/>
          </a:ln>
        </p:spPr>
        <p:txBody>
          <a:bodyPr/>
          <a:lstStyle/>
          <a:p>
            <a:pPr algn="ctr"/>
            <a:r>
              <a:rPr lang="en-US"/>
              <a:t>Gabriel Vazquez</a:t>
            </a:r>
          </a:p>
          <a:p>
            <a:pPr algn="ctr"/>
            <a:r>
              <a:rPr lang="en-US" i="1"/>
              <a:t>Design Engineer</a:t>
            </a:r>
          </a:p>
        </p:txBody>
      </p:sp>
      <p:sp>
        <p:nvSpPr>
          <p:cNvPr id="30" name="Text Placeholder 29">
            <a:extLst>
              <a:ext uri="{FF2B5EF4-FFF2-40B4-BE49-F238E27FC236}">
                <a16:creationId xmlns:a16="http://schemas.microsoft.com/office/drawing/2014/main" id="{6D6E7CAB-3AE4-47F2-A53E-4EABD508C4B4}"/>
              </a:ext>
            </a:extLst>
          </p:cNvPr>
          <p:cNvSpPr>
            <a:spLocks noGrp="1"/>
          </p:cNvSpPr>
          <p:nvPr>
            <p:ph type="body" sz="quarter" idx="23"/>
          </p:nvPr>
        </p:nvSpPr>
        <p:spPr/>
        <p:txBody>
          <a:bodyPr/>
          <a:lstStyle/>
          <a:p>
            <a:r>
              <a:rPr lang="en-US"/>
              <a:t>Daniel Garmendia</a:t>
            </a:r>
          </a:p>
        </p:txBody>
      </p:sp>
      <p:pic>
        <p:nvPicPr>
          <p:cNvPr id="16" name="Picture Placeholder 15" descr="A person in a suit and tie&#10;&#10;Description automatically generated">
            <a:extLst>
              <a:ext uri="{FF2B5EF4-FFF2-40B4-BE49-F238E27FC236}">
                <a16:creationId xmlns:a16="http://schemas.microsoft.com/office/drawing/2014/main" id="{1AC47B0E-7232-0920-DA61-C1A9568AAC05}"/>
              </a:ext>
            </a:extLst>
          </p:cNvPr>
          <p:cNvPicPr>
            <a:picLocks noGrp="1" noChangeAspect="1"/>
          </p:cNvPicPr>
          <p:nvPr>
            <p:ph type="pic" sz="quarter" idx="13"/>
          </p:nvPr>
        </p:nvPicPr>
        <p:blipFill>
          <a:blip r:embed="rId6" cstate="hqprint">
            <a:extLst>
              <a:ext uri="{28A0092B-C50C-407E-A947-70E740481C1C}">
                <a14:useLocalDpi xmlns:a14="http://schemas.microsoft.com/office/drawing/2010/main"/>
              </a:ext>
            </a:extLst>
          </a:blip>
          <a:srcRect/>
          <a:stretch>
            <a:fillRect/>
          </a:stretch>
        </p:blipFill>
        <p:spPr/>
      </p:pic>
      <p:sp>
        <p:nvSpPr>
          <p:cNvPr id="8" name="Rectangle: Rounded Corners 7">
            <a:extLst>
              <a:ext uri="{FF2B5EF4-FFF2-40B4-BE49-F238E27FC236}">
                <a16:creationId xmlns:a16="http://schemas.microsoft.com/office/drawing/2014/main" id="{75039A92-A14A-651E-7964-FB343DF297F8}"/>
              </a:ext>
            </a:extLst>
          </p:cNvPr>
          <p:cNvSpPr/>
          <p:nvPr/>
        </p:nvSpPr>
        <p:spPr>
          <a:xfrm>
            <a:off x="297784" y="5513237"/>
            <a:ext cx="1235242" cy="274320"/>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Presenter</a:t>
            </a:r>
          </a:p>
        </p:txBody>
      </p:sp>
      <p:sp>
        <p:nvSpPr>
          <p:cNvPr id="9" name="Rectangle: Rounded Corners 8">
            <a:extLst>
              <a:ext uri="{FF2B5EF4-FFF2-40B4-BE49-F238E27FC236}">
                <a16:creationId xmlns:a16="http://schemas.microsoft.com/office/drawing/2014/main" id="{09DE3572-3377-B5EC-59F5-AFB71B98C161}"/>
              </a:ext>
            </a:extLst>
          </p:cNvPr>
          <p:cNvSpPr/>
          <p:nvPr/>
        </p:nvSpPr>
        <p:spPr>
          <a:xfrm>
            <a:off x="2507081" y="5971658"/>
            <a:ext cx="1235242" cy="274320"/>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Presenter</a:t>
            </a:r>
          </a:p>
        </p:txBody>
      </p:sp>
      <p:sp>
        <p:nvSpPr>
          <p:cNvPr id="10" name="Rectangle: Rounded Corners 9">
            <a:extLst>
              <a:ext uri="{FF2B5EF4-FFF2-40B4-BE49-F238E27FC236}">
                <a16:creationId xmlns:a16="http://schemas.microsoft.com/office/drawing/2014/main" id="{28EA7124-1E8C-26A7-C1E7-5C984B7399E9}"/>
              </a:ext>
            </a:extLst>
          </p:cNvPr>
          <p:cNvSpPr/>
          <p:nvPr/>
        </p:nvSpPr>
        <p:spPr>
          <a:xfrm>
            <a:off x="4716379" y="5234387"/>
            <a:ext cx="1235242" cy="274320"/>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Presenter</a:t>
            </a:r>
          </a:p>
        </p:txBody>
      </p:sp>
    </p:spTree>
    <p:extLst>
      <p:ext uri="{BB962C8B-B14F-4D97-AF65-F5344CB8AC3E}">
        <p14:creationId xmlns:p14="http://schemas.microsoft.com/office/powerpoint/2010/main" val="3934060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20</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Race Targets and Metrics</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err="1"/>
              <a:t>Adonay</a:t>
            </a:r>
            <a:r>
              <a:rPr lang="en-US"/>
              <a:t> Almanza</a:t>
            </a:r>
          </a:p>
        </p:txBody>
      </p:sp>
      <p:sp>
        <p:nvSpPr>
          <p:cNvPr id="59" name="Rectangle: Rounded Corners 58">
            <a:extLst>
              <a:ext uri="{FF2B5EF4-FFF2-40B4-BE49-F238E27FC236}">
                <a16:creationId xmlns:a16="http://schemas.microsoft.com/office/drawing/2014/main" id="{3CAAB08E-C330-7BD4-8307-4525C991126B}"/>
              </a:ext>
            </a:extLst>
          </p:cNvPr>
          <p:cNvSpPr/>
          <p:nvPr/>
        </p:nvSpPr>
        <p:spPr>
          <a:xfrm>
            <a:off x="7691612" y="4394044"/>
            <a:ext cx="2404506" cy="407888"/>
          </a:xfrm>
          <a:prstGeom prst="roundRect">
            <a:avLst/>
          </a:prstGeom>
          <a:solidFill>
            <a:srgbClr val="782F4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a:solidFill>
                  <a:schemeClr val="bg1"/>
                </a:solidFill>
                <a:cs typeface="Arial"/>
              </a:rPr>
              <a:t>Distance &gt; 2000 [Feet]</a:t>
            </a:r>
          </a:p>
        </p:txBody>
      </p:sp>
      <p:sp>
        <p:nvSpPr>
          <p:cNvPr id="63" name="Rectangle: Rounded Corners 62">
            <a:extLst>
              <a:ext uri="{FF2B5EF4-FFF2-40B4-BE49-F238E27FC236}">
                <a16:creationId xmlns:a16="http://schemas.microsoft.com/office/drawing/2014/main" id="{8ADF7D2B-0A0E-E69F-16EC-8CCF02C748D5}"/>
              </a:ext>
            </a:extLst>
          </p:cNvPr>
          <p:cNvSpPr/>
          <p:nvPr/>
        </p:nvSpPr>
        <p:spPr>
          <a:xfrm>
            <a:off x="4293185" y="5288568"/>
            <a:ext cx="2081629" cy="413911"/>
          </a:xfrm>
          <a:prstGeom prst="roundRect">
            <a:avLst/>
          </a:prstGeom>
          <a:solidFill>
            <a:srgbClr val="782F4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a:solidFill>
                  <a:schemeClr val="bg1"/>
                </a:solidFill>
                <a:cs typeface="Arial"/>
              </a:rPr>
              <a:t>Efficiency &gt; 20 [%]</a:t>
            </a:r>
            <a:endParaRPr lang="en-US" b="1">
              <a:solidFill>
                <a:schemeClr val="bg1"/>
              </a:solidFill>
            </a:endParaRPr>
          </a:p>
        </p:txBody>
      </p:sp>
      <p:sp>
        <p:nvSpPr>
          <p:cNvPr id="65" name="Rectangle: Rounded Corners 64">
            <a:extLst>
              <a:ext uri="{FF2B5EF4-FFF2-40B4-BE49-F238E27FC236}">
                <a16:creationId xmlns:a16="http://schemas.microsoft.com/office/drawing/2014/main" id="{D8B4283C-DF42-1F54-1C34-4AED8E66E8AD}"/>
              </a:ext>
            </a:extLst>
          </p:cNvPr>
          <p:cNvSpPr/>
          <p:nvPr/>
        </p:nvSpPr>
        <p:spPr>
          <a:xfrm>
            <a:off x="853271" y="4354892"/>
            <a:ext cx="2131629" cy="407888"/>
          </a:xfrm>
          <a:prstGeom prst="roundRect">
            <a:avLst/>
          </a:prstGeom>
          <a:solidFill>
            <a:srgbClr val="782F4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a:solidFill>
                  <a:schemeClr val="bg1"/>
                </a:solidFill>
                <a:cs typeface="Arial"/>
              </a:rPr>
              <a:t>Time &lt; 30 [Seconds]</a:t>
            </a:r>
          </a:p>
        </p:txBody>
      </p:sp>
      <p:sp>
        <p:nvSpPr>
          <p:cNvPr id="69" name="Rectangle: Rounded Corners 68">
            <a:extLst>
              <a:ext uri="{FF2B5EF4-FFF2-40B4-BE49-F238E27FC236}">
                <a16:creationId xmlns:a16="http://schemas.microsoft.com/office/drawing/2014/main" id="{92000C13-42FD-6CE1-577A-60D88F5C3ACA}"/>
              </a:ext>
            </a:extLst>
          </p:cNvPr>
          <p:cNvSpPr/>
          <p:nvPr/>
        </p:nvSpPr>
        <p:spPr>
          <a:xfrm>
            <a:off x="318886" y="1619885"/>
            <a:ext cx="3200400" cy="2743200"/>
          </a:xfrm>
          <a:prstGeom prst="roundRect">
            <a:avLst/>
          </a:prstGeom>
          <a:solidFill>
            <a:srgbClr val="DBD7D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descr="Biking Cycling Race SVG Clip Art Cut File Silhouette dxf eps png jpg  Instant Digital Download - Etsy Polska">
            <a:extLst>
              <a:ext uri="{FF2B5EF4-FFF2-40B4-BE49-F238E27FC236}">
                <a16:creationId xmlns:a16="http://schemas.microsoft.com/office/drawing/2014/main" id="{1F8ABBA3-BC91-AA60-565D-F4281C2F4EE5}"/>
              </a:ext>
            </a:extLst>
          </p:cNvPr>
          <p:cNvPicPr>
            <a:picLocks noChangeAspect="1"/>
          </p:cNvPicPr>
          <p:nvPr/>
        </p:nvPicPr>
        <p:blipFill>
          <a:blip r:embed="rId2" cstate="hqprint">
            <a:duotone>
              <a:schemeClr val="accent2">
                <a:shade val="45000"/>
                <a:satMod val="135000"/>
              </a:schemeClr>
              <a:prstClr val="white"/>
            </a:duotone>
            <a:extLst>
              <a:ext uri="{BEBA8EAE-BF5A-486C-A8C5-ECC9F3942E4B}">
                <a14:imgProps xmlns:a14="http://schemas.microsoft.com/office/drawing/2010/main">
                  <a14:imgLayer r:embed="rId3">
                    <a14:imgEffect>
                      <a14:backgroundRemoval t="9840" b="96277" l="6434" r="89890">
                        <a14:foregroundMark x1="18934" y1="22606" x2="18934" y2="22606"/>
                        <a14:foregroundMark x1="56066" y1="51064" x2="56066" y2="51064"/>
                        <a14:foregroundMark x1="24449" y1="56649" x2="24449" y2="56649"/>
                        <a14:foregroundMark x1="9743" y1="89894" x2="9743" y2="89894"/>
                        <a14:foregroundMark x1="69118" y1="96809" x2="69118" y2="96809"/>
                        <a14:foregroundMark x1="6618" y1="78989" x2="6618" y2="78989"/>
                      </a14:backgroundRemoval>
                    </a14:imgEffect>
                    <a14:imgEffect>
                      <a14:artisticCutout/>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616065" y="2230182"/>
            <a:ext cx="2637071" cy="1825895"/>
          </a:xfrm>
          <a:prstGeom prst="rect">
            <a:avLst/>
          </a:prstGeom>
        </p:spPr>
      </p:pic>
      <p:sp>
        <p:nvSpPr>
          <p:cNvPr id="73" name="TextBox 72">
            <a:extLst>
              <a:ext uri="{FF2B5EF4-FFF2-40B4-BE49-F238E27FC236}">
                <a16:creationId xmlns:a16="http://schemas.microsoft.com/office/drawing/2014/main" id="{D59570EC-CD69-2890-E1F9-AB3DF77AD8AE}"/>
              </a:ext>
            </a:extLst>
          </p:cNvPr>
          <p:cNvSpPr txBox="1"/>
          <p:nvPr/>
        </p:nvSpPr>
        <p:spPr>
          <a:xfrm>
            <a:off x="1121085" y="1774247"/>
            <a:ext cx="1617354" cy="461665"/>
          </a:xfrm>
          <a:prstGeom prst="rect">
            <a:avLst/>
          </a:prstGeom>
          <a:noFill/>
        </p:spPr>
        <p:txBody>
          <a:bodyPr wrap="square" rtlCol="0">
            <a:spAutoFit/>
          </a:bodyPr>
          <a:lstStyle/>
          <a:p>
            <a:r>
              <a:rPr lang="en-US" sz="2400" b="1"/>
              <a:t>Sprint Race</a:t>
            </a:r>
          </a:p>
        </p:txBody>
      </p:sp>
      <p:grpSp>
        <p:nvGrpSpPr>
          <p:cNvPr id="78" name="Group 77">
            <a:extLst>
              <a:ext uri="{FF2B5EF4-FFF2-40B4-BE49-F238E27FC236}">
                <a16:creationId xmlns:a16="http://schemas.microsoft.com/office/drawing/2014/main" id="{ECA896F8-8230-1263-A8A5-C293B28EAC2C}"/>
              </a:ext>
            </a:extLst>
          </p:cNvPr>
          <p:cNvGrpSpPr/>
          <p:nvPr/>
        </p:nvGrpSpPr>
        <p:grpSpPr>
          <a:xfrm>
            <a:off x="7272056" y="1649779"/>
            <a:ext cx="3200400" cy="2743200"/>
            <a:chOff x="7385223" y="1619885"/>
            <a:chExt cx="3200400" cy="2743200"/>
          </a:xfrm>
          <a:solidFill>
            <a:srgbClr val="DBD7D4"/>
          </a:solidFill>
        </p:grpSpPr>
        <p:sp>
          <p:nvSpPr>
            <p:cNvPr id="75" name="Rectangle: Rounded Corners 74">
              <a:extLst>
                <a:ext uri="{FF2B5EF4-FFF2-40B4-BE49-F238E27FC236}">
                  <a16:creationId xmlns:a16="http://schemas.microsoft.com/office/drawing/2014/main" id="{AE9E9C8A-AB8A-79CC-D5E6-35F26FFD6B12}"/>
                </a:ext>
              </a:extLst>
            </p:cNvPr>
            <p:cNvSpPr/>
            <p:nvPr/>
          </p:nvSpPr>
          <p:spPr>
            <a:xfrm>
              <a:off x="7385223" y="1619885"/>
              <a:ext cx="3200400" cy="2743200"/>
            </a:xfrm>
            <a:prstGeom prst="round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descr="Continuous one line drawing cute funny heart organ running on treadmill.  Heart organ workout, sport, fitness, cardio run, stamina character concept.  Single line draw design vector graphic illustration 8990722 Vector Art at">
              <a:extLst>
                <a:ext uri="{FF2B5EF4-FFF2-40B4-BE49-F238E27FC236}">
                  <a16:creationId xmlns:a16="http://schemas.microsoft.com/office/drawing/2014/main" id="{C95863EC-C3EB-C45C-A9F8-0E599267AD14}"/>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10041" b="90369" l="0" r="85256"/>
                      </a14:imgEffect>
                    </a14:imgLayer>
                  </a14:imgProps>
                </a:ext>
                <a:ext uri="{28A0092B-C50C-407E-A947-70E740481C1C}">
                  <a14:useLocalDpi xmlns:a14="http://schemas.microsoft.com/office/drawing/2010/main"/>
                </a:ext>
              </a:extLst>
            </a:blip>
            <a:srcRect t="-185" r="-1637"/>
            <a:stretch/>
          </p:blipFill>
          <p:spPr>
            <a:xfrm>
              <a:off x="7822368" y="2002376"/>
              <a:ext cx="2369328" cy="2287945"/>
            </a:xfrm>
            <a:prstGeom prst="rect">
              <a:avLst/>
            </a:prstGeom>
            <a:grpFill/>
          </p:spPr>
        </p:pic>
        <p:sp>
          <p:nvSpPr>
            <p:cNvPr id="76" name="TextBox 75">
              <a:extLst>
                <a:ext uri="{FF2B5EF4-FFF2-40B4-BE49-F238E27FC236}">
                  <a16:creationId xmlns:a16="http://schemas.microsoft.com/office/drawing/2014/main" id="{44AE62BF-D5C5-CDB7-B584-4A708880B5A2}"/>
                </a:ext>
              </a:extLst>
            </p:cNvPr>
            <p:cNvSpPr txBox="1"/>
            <p:nvPr/>
          </p:nvSpPr>
          <p:spPr>
            <a:xfrm>
              <a:off x="7879961" y="1768517"/>
              <a:ext cx="2210924" cy="461665"/>
            </a:xfrm>
            <a:prstGeom prst="rect">
              <a:avLst/>
            </a:prstGeom>
            <a:grpFill/>
          </p:spPr>
          <p:txBody>
            <a:bodyPr wrap="square" rtlCol="0">
              <a:spAutoFit/>
            </a:bodyPr>
            <a:lstStyle/>
            <a:p>
              <a:r>
                <a:rPr lang="en-US" sz="2400" b="1"/>
                <a:t>Endurance Race</a:t>
              </a:r>
            </a:p>
          </p:txBody>
        </p:sp>
      </p:grpSp>
      <p:grpSp>
        <p:nvGrpSpPr>
          <p:cNvPr id="2" name="Group 1">
            <a:extLst>
              <a:ext uri="{FF2B5EF4-FFF2-40B4-BE49-F238E27FC236}">
                <a16:creationId xmlns:a16="http://schemas.microsoft.com/office/drawing/2014/main" id="{F3B8428E-79EA-EE89-A7E7-33FD80241C07}"/>
              </a:ext>
            </a:extLst>
          </p:cNvPr>
          <p:cNvGrpSpPr/>
          <p:nvPr/>
        </p:nvGrpSpPr>
        <p:grpSpPr>
          <a:xfrm>
            <a:off x="3795471" y="2548804"/>
            <a:ext cx="3200400" cy="2743200"/>
            <a:chOff x="3795471" y="2548804"/>
            <a:chExt cx="3200400" cy="2743200"/>
          </a:xfrm>
          <a:solidFill>
            <a:srgbClr val="DBD7D4"/>
          </a:solidFill>
        </p:grpSpPr>
        <p:grpSp>
          <p:nvGrpSpPr>
            <p:cNvPr id="82" name="Group 81">
              <a:extLst>
                <a:ext uri="{FF2B5EF4-FFF2-40B4-BE49-F238E27FC236}">
                  <a16:creationId xmlns:a16="http://schemas.microsoft.com/office/drawing/2014/main" id="{218CA7BD-7E3B-1A38-20C6-A5EEC1FAC0BE}"/>
                </a:ext>
              </a:extLst>
            </p:cNvPr>
            <p:cNvGrpSpPr/>
            <p:nvPr/>
          </p:nvGrpSpPr>
          <p:grpSpPr>
            <a:xfrm>
              <a:off x="3795471" y="2548804"/>
              <a:ext cx="3200400" cy="2743200"/>
              <a:chOff x="3921211" y="3429000"/>
              <a:chExt cx="3200400" cy="2743200"/>
            </a:xfrm>
            <a:grpFill/>
          </p:grpSpPr>
          <p:sp>
            <p:nvSpPr>
              <p:cNvPr id="80" name="Rectangle: Rounded Corners 79">
                <a:extLst>
                  <a:ext uri="{FF2B5EF4-FFF2-40B4-BE49-F238E27FC236}">
                    <a16:creationId xmlns:a16="http://schemas.microsoft.com/office/drawing/2014/main" id="{6E49C8E7-8866-C0D1-5713-FF784A9B7557}"/>
                  </a:ext>
                </a:extLst>
              </p:cNvPr>
              <p:cNvSpPr/>
              <p:nvPr/>
            </p:nvSpPr>
            <p:spPr>
              <a:xfrm>
                <a:off x="3921211" y="3429000"/>
                <a:ext cx="3200400" cy="2743200"/>
              </a:xfrm>
              <a:prstGeom prst="round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F995709-F3DC-F17A-E749-A8460EFBC4ED}"/>
                  </a:ext>
                </a:extLst>
              </p:cNvPr>
              <p:cNvSpPr txBox="1"/>
              <p:nvPr/>
            </p:nvSpPr>
            <p:spPr>
              <a:xfrm>
                <a:off x="4490930" y="3603611"/>
                <a:ext cx="2075244" cy="461665"/>
              </a:xfrm>
              <a:prstGeom prst="rect">
                <a:avLst/>
              </a:prstGeom>
              <a:grpFill/>
            </p:spPr>
            <p:txBody>
              <a:bodyPr wrap="square" rtlCol="0">
                <a:spAutoFit/>
              </a:bodyPr>
              <a:lstStyle/>
              <a:p>
                <a:r>
                  <a:rPr lang="en-US" sz="2400" b="1"/>
                  <a:t>Efficiency Race</a:t>
                </a:r>
              </a:p>
            </p:txBody>
          </p:sp>
        </p:grpSp>
        <p:pic>
          <p:nvPicPr>
            <p:cNvPr id="84" name="Picture 83">
              <a:extLst>
                <a:ext uri="{FF2B5EF4-FFF2-40B4-BE49-F238E27FC236}">
                  <a16:creationId xmlns:a16="http://schemas.microsoft.com/office/drawing/2014/main" id="{08D1EA35-FBD3-4BD3-D09F-1A0CD3CEB2F8}"/>
                </a:ext>
              </a:extLst>
            </p:cNvPr>
            <p:cNvPicPr>
              <a:picLocks noChangeAspect="1"/>
            </p:cNvPicPr>
            <p:nvPr/>
          </p:nvPicPr>
          <p:blipFill>
            <a:blip r:embed="rId6" cstate="hqprint">
              <a:duotone>
                <a:schemeClr val="accent3">
                  <a:shade val="45000"/>
                  <a:satMod val="135000"/>
                </a:schemeClr>
                <a:prstClr val="white"/>
              </a:duotone>
              <a:extLst>
                <a:ext uri="{BEBA8EAE-BF5A-486C-A8C5-ECC9F3942E4B}">
                  <a14:imgProps xmlns:a14="http://schemas.microsoft.com/office/drawing/2010/main">
                    <a14:imgLayer r:embed="rId7">
                      <a14:imgEffect>
                        <a14:backgroundRemoval t="2620" b="96507" l="7429" r="94429">
                          <a14:foregroundMark x1="7429" y1="59680" x2="7429" y2="59680"/>
                          <a14:foregroundMark x1="45000" y1="96507" x2="45000" y2="96507"/>
                          <a14:foregroundMark x1="71000" y1="57496" x2="71000" y2="57496"/>
                          <a14:foregroundMark x1="70143" y1="34061" x2="70143" y2="34061"/>
                          <a14:foregroundMark x1="94429" y1="34207" x2="94429" y2="34207"/>
                          <a14:foregroundMark x1="69429" y1="2620" x2="69429" y2="2620"/>
                        </a14:backgroundRemoval>
                      </a14:imgEffect>
                      <a14:imgEffect>
                        <a14:artisticPlasticWrap/>
                      </a14:imgEffect>
                      <a14:imgEffect>
                        <a14:sharpenSoften amount="50000"/>
                      </a14:imgEffect>
                      <a14:imgEffect>
                        <a14:colorTemperature colorTemp="5905"/>
                      </a14:imgEffect>
                    </a14:imgLayer>
                  </a14:imgProps>
                </a:ext>
                <a:ext uri="{28A0092B-C50C-407E-A947-70E740481C1C}">
                  <a14:useLocalDpi xmlns:a14="http://schemas.microsoft.com/office/drawing/2010/main"/>
                </a:ext>
              </a:extLst>
            </a:blip>
            <a:srcRect/>
            <a:stretch/>
          </p:blipFill>
          <p:spPr>
            <a:xfrm>
              <a:off x="4471244" y="3231415"/>
              <a:ext cx="1863135" cy="1828800"/>
            </a:xfrm>
            <a:prstGeom prst="rect">
              <a:avLst/>
            </a:prstGeom>
            <a:grpFill/>
          </p:spPr>
        </p:pic>
      </p:grpSp>
    </p:spTree>
    <p:extLst>
      <p:ext uri="{BB962C8B-B14F-4D97-AF65-F5344CB8AC3E}">
        <p14:creationId xmlns:p14="http://schemas.microsoft.com/office/powerpoint/2010/main" val="155370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1+#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400" fill="hold"/>
                                        <p:tgtEl>
                                          <p:spTgt spid="71"/>
                                        </p:tgtEl>
                                        <p:attrNameLst>
                                          <p:attrName>ppt_x</p:attrName>
                                        </p:attrNameLst>
                                      </p:cBhvr>
                                      <p:tavLst>
                                        <p:tav tm="0">
                                          <p:val>
                                            <p:strVal val="1+#ppt_w/2"/>
                                          </p:val>
                                        </p:tav>
                                        <p:tav tm="100000">
                                          <p:val>
                                            <p:strVal val="#ppt_x"/>
                                          </p:val>
                                        </p:tav>
                                      </p:tavLst>
                                    </p:anim>
                                    <p:anim calcmode="lin" valueType="num">
                                      <p:cBhvr additive="base">
                                        <p:cTn id="12" dur="400" fill="hold"/>
                                        <p:tgtEl>
                                          <p:spTgt spid="7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1+#ppt_w/2"/>
                                          </p:val>
                                        </p:tav>
                                        <p:tav tm="100000">
                                          <p:val>
                                            <p:strVal val="#ppt_x"/>
                                          </p:val>
                                        </p:tav>
                                      </p:tavLst>
                                    </p:anim>
                                    <p:anim calcmode="lin" valueType="num">
                                      <p:cBhvr additive="base">
                                        <p:cTn id="16"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21</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Critical Targets and Metrics</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err="1"/>
              <a:t>Adonay</a:t>
            </a:r>
            <a:r>
              <a:rPr lang="en-US"/>
              <a:t> Almanza</a:t>
            </a:r>
          </a:p>
        </p:txBody>
      </p:sp>
      <p:sp>
        <p:nvSpPr>
          <p:cNvPr id="43" name="Pentagon 42">
            <a:extLst>
              <a:ext uri="{FF2B5EF4-FFF2-40B4-BE49-F238E27FC236}">
                <a16:creationId xmlns:a16="http://schemas.microsoft.com/office/drawing/2014/main" id="{FF97D3BD-91A6-2384-C5DB-CA9C2F334820}"/>
              </a:ext>
            </a:extLst>
          </p:cNvPr>
          <p:cNvSpPr/>
          <p:nvPr/>
        </p:nvSpPr>
        <p:spPr>
          <a:xfrm>
            <a:off x="906513" y="1843638"/>
            <a:ext cx="2743200" cy="2743200"/>
          </a:xfrm>
          <a:prstGeom prst="pentagon">
            <a:avLst/>
          </a:prstGeom>
          <a:solidFill>
            <a:srgbClr val="DBD7D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cs typeface="Arial"/>
            </a:endParaRPr>
          </a:p>
          <a:p>
            <a:pPr algn="ctr"/>
            <a:endParaRPr lang="en-US">
              <a:solidFill>
                <a:schemeClr val="tx1"/>
              </a:solidFill>
              <a:cs typeface="Arial"/>
            </a:endParaRPr>
          </a:p>
          <a:p>
            <a:pPr algn="ctr"/>
            <a:r>
              <a:rPr lang="en-US">
                <a:solidFill>
                  <a:schemeClr val="tx1"/>
                </a:solidFill>
                <a:cs typeface="Arial"/>
              </a:rPr>
              <a:t>Storing Pressure</a:t>
            </a:r>
          </a:p>
        </p:txBody>
      </p:sp>
      <p:sp>
        <p:nvSpPr>
          <p:cNvPr id="45" name="Pentagon 44">
            <a:extLst>
              <a:ext uri="{FF2B5EF4-FFF2-40B4-BE49-F238E27FC236}">
                <a16:creationId xmlns:a16="http://schemas.microsoft.com/office/drawing/2014/main" id="{370CDB6D-9CB7-8376-FF7C-6657E0396AA6}"/>
              </a:ext>
            </a:extLst>
          </p:cNvPr>
          <p:cNvSpPr/>
          <p:nvPr/>
        </p:nvSpPr>
        <p:spPr>
          <a:xfrm>
            <a:off x="3968996" y="1843638"/>
            <a:ext cx="2743200" cy="2743200"/>
          </a:xfrm>
          <a:prstGeom prst="pentagon">
            <a:avLst/>
          </a:prstGeom>
          <a:solidFill>
            <a:srgbClr val="DBD7D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a:endParaRPr>
          </a:p>
          <a:p>
            <a:pPr algn="ctr"/>
            <a:endParaRPr lang="en-US">
              <a:solidFill>
                <a:schemeClr val="tx1"/>
              </a:solidFill>
              <a:cs typeface="Arial"/>
            </a:endParaRPr>
          </a:p>
          <a:p>
            <a:pPr algn="ctr"/>
            <a:r>
              <a:rPr lang="en-US">
                <a:solidFill>
                  <a:schemeClr val="tx1"/>
                </a:solidFill>
                <a:cs typeface="Arial"/>
              </a:rPr>
              <a:t>Acceleration</a:t>
            </a:r>
          </a:p>
        </p:txBody>
      </p:sp>
      <p:sp>
        <p:nvSpPr>
          <p:cNvPr id="47" name="Pentagon 46">
            <a:extLst>
              <a:ext uri="{FF2B5EF4-FFF2-40B4-BE49-F238E27FC236}">
                <a16:creationId xmlns:a16="http://schemas.microsoft.com/office/drawing/2014/main" id="{907892E7-B49C-FB9B-CF0A-06AD0F5935C4}"/>
              </a:ext>
            </a:extLst>
          </p:cNvPr>
          <p:cNvSpPr/>
          <p:nvPr/>
        </p:nvSpPr>
        <p:spPr>
          <a:xfrm>
            <a:off x="7031479" y="1843638"/>
            <a:ext cx="2743200" cy="2743200"/>
          </a:xfrm>
          <a:prstGeom prst="pentagon">
            <a:avLst/>
          </a:prstGeom>
          <a:solidFill>
            <a:srgbClr val="DBD7D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cs typeface="Arial"/>
            </a:endParaRPr>
          </a:p>
          <a:p>
            <a:pPr algn="ctr"/>
            <a:endParaRPr lang="en-US">
              <a:solidFill>
                <a:schemeClr val="tx1"/>
              </a:solidFill>
              <a:cs typeface="Arial"/>
            </a:endParaRPr>
          </a:p>
          <a:p>
            <a:pPr algn="ctr"/>
            <a:r>
              <a:rPr lang="en-US">
                <a:solidFill>
                  <a:schemeClr val="tx1"/>
                </a:solidFill>
                <a:cs typeface="Arial"/>
              </a:rPr>
              <a:t>Vehicle Weight</a:t>
            </a:r>
          </a:p>
        </p:txBody>
      </p:sp>
      <p:sp>
        <p:nvSpPr>
          <p:cNvPr id="59" name="Rounded Rectangle 58">
            <a:extLst>
              <a:ext uri="{FF2B5EF4-FFF2-40B4-BE49-F238E27FC236}">
                <a16:creationId xmlns:a16="http://schemas.microsoft.com/office/drawing/2014/main" id="{3CAAB08E-C330-7BD4-8307-4525C991126B}"/>
              </a:ext>
            </a:extLst>
          </p:cNvPr>
          <p:cNvSpPr/>
          <p:nvPr/>
        </p:nvSpPr>
        <p:spPr>
          <a:xfrm>
            <a:off x="7193927" y="4592585"/>
            <a:ext cx="2418303" cy="420413"/>
          </a:xfrm>
          <a:prstGeom prst="roundRect">
            <a:avLst/>
          </a:prstGeom>
          <a:solidFill>
            <a:srgbClr val="782F4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bg1"/>
                </a:solidFill>
                <a:cs typeface="Arial"/>
              </a:rPr>
              <a:t>Weight &lt; 150 [lbs]</a:t>
            </a:r>
          </a:p>
        </p:txBody>
      </p:sp>
      <p:sp>
        <p:nvSpPr>
          <p:cNvPr id="63" name="Rounded Rectangle 62">
            <a:extLst>
              <a:ext uri="{FF2B5EF4-FFF2-40B4-BE49-F238E27FC236}">
                <a16:creationId xmlns:a16="http://schemas.microsoft.com/office/drawing/2014/main" id="{8ADF7D2B-0A0E-E69F-16EC-8CCF02C748D5}"/>
              </a:ext>
            </a:extLst>
          </p:cNvPr>
          <p:cNvSpPr/>
          <p:nvPr/>
        </p:nvSpPr>
        <p:spPr>
          <a:xfrm>
            <a:off x="4131444" y="4592584"/>
            <a:ext cx="2418303" cy="420414"/>
          </a:xfrm>
          <a:prstGeom prst="roundRect">
            <a:avLst/>
          </a:prstGeom>
          <a:solidFill>
            <a:srgbClr val="782F4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rgbClr val="FFFFFF"/>
                </a:solidFill>
              </a:rPr>
              <a:t>Time &lt; 13.5 [Seconds]</a:t>
            </a:r>
          </a:p>
        </p:txBody>
      </p:sp>
      <p:sp>
        <p:nvSpPr>
          <p:cNvPr id="65" name="Rounded Rectangle 64">
            <a:extLst>
              <a:ext uri="{FF2B5EF4-FFF2-40B4-BE49-F238E27FC236}">
                <a16:creationId xmlns:a16="http://schemas.microsoft.com/office/drawing/2014/main" id="{D8B4283C-DF42-1F54-1C34-4AED8E66E8AD}"/>
              </a:ext>
            </a:extLst>
          </p:cNvPr>
          <p:cNvSpPr/>
          <p:nvPr/>
        </p:nvSpPr>
        <p:spPr>
          <a:xfrm>
            <a:off x="1068961" y="4592587"/>
            <a:ext cx="2418303" cy="420413"/>
          </a:xfrm>
          <a:prstGeom prst="roundRect">
            <a:avLst/>
          </a:prstGeom>
          <a:solidFill>
            <a:srgbClr val="782F4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bg1"/>
                </a:solidFill>
                <a:cs typeface="Arial"/>
              </a:rPr>
              <a:t>Pressure &gt; 2750 [psi]</a:t>
            </a:r>
          </a:p>
        </p:txBody>
      </p:sp>
      <p:pic>
        <p:nvPicPr>
          <p:cNvPr id="11" name="Picture 10">
            <a:extLst>
              <a:ext uri="{FF2B5EF4-FFF2-40B4-BE49-F238E27FC236}">
                <a16:creationId xmlns:a16="http://schemas.microsoft.com/office/drawing/2014/main" id="{77B39E13-CCFD-E9B2-22EA-CDEFCF6896FC}"/>
              </a:ext>
            </a:extLst>
          </p:cNvPr>
          <p:cNvPicPr>
            <a:picLocks noChangeAspect="1"/>
          </p:cNvPicPr>
          <p:nvPr/>
        </p:nvPicPr>
        <p:blipFill>
          <a:blip r:embed="rId2" cstate="hqprint">
            <a:duotone>
              <a:schemeClr val="accent6">
                <a:shade val="45000"/>
                <a:satMod val="135000"/>
              </a:schemeClr>
              <a:prstClr val="white"/>
            </a:duotone>
            <a:extLst>
              <a:ext uri="{BEBA8EAE-BF5A-486C-A8C5-ECC9F3942E4B}">
                <a14:imgProps xmlns:a14="http://schemas.microsoft.com/office/drawing/2010/main">
                  <a14:imgLayer r:embed="rId3">
                    <a14:imgEffect>
                      <a14:backgroundRemoval t="1111" b="98149" l="1927" r="98125">
                        <a14:foregroundMark x1="35469" y1="17610" x2="35469" y2="17610"/>
                        <a14:foregroundMark x1="38229" y1="17663" x2="38229" y2="17663"/>
                        <a14:foregroundMark x1="38281" y1="18191" x2="42708" y2="33263"/>
                        <a14:foregroundMark x1="42708" y1="33263" x2="50781" y2="36753"/>
                        <a14:foregroundMark x1="50781" y1="36753" x2="59896" y2="34902"/>
                        <a14:foregroundMark x1="59896" y1="34902" x2="61042" y2="33104"/>
                        <a14:foregroundMark x1="59167" y1="24432" x2="59167" y2="33527"/>
                        <a14:foregroundMark x1="59167" y1="33527" x2="58594" y2="35378"/>
                        <a14:foregroundMark x1="47135" y1="37864" x2="38646" y2="34691"/>
                        <a14:foregroundMark x1="38646" y1="34691" x2="35521" y2="23956"/>
                        <a14:foregroundMark x1="35521" y1="23956" x2="38333" y2="16288"/>
                        <a14:foregroundMark x1="38333" y1="16288" x2="44271" y2="11793"/>
                        <a14:foregroundMark x1="44271" y1="11793" x2="46094" y2="8990"/>
                        <a14:foregroundMark x1="41198" y1="3437" x2="41198" y2="3437"/>
                        <a14:foregroundMark x1="41198" y1="3437" x2="41198" y2="3437"/>
                        <a14:foregroundMark x1="49063" y1="59439" x2="49063" y2="59439"/>
                        <a14:foregroundMark x1="49063" y1="59439" x2="49063" y2="59439"/>
                        <a14:foregroundMark x1="46302" y1="73453" x2="46302" y2="73453"/>
                        <a14:foregroundMark x1="46302" y1="73453" x2="46302" y2="73453"/>
                        <a14:foregroundMark x1="27135" y1="75198" x2="27135" y2="75198"/>
                        <a14:foregroundMark x1="27135" y1="75198" x2="27135" y2="75198"/>
                        <a14:foregroundMark x1="46042" y1="95822" x2="46042" y2="95822"/>
                        <a14:foregroundMark x1="46146" y1="95875" x2="46146" y2="95875"/>
                        <a14:foregroundMark x1="12448" y1="80539" x2="12448" y2="80539"/>
                        <a14:foregroundMark x1="12448" y1="80539" x2="12448" y2="80539"/>
                        <a14:foregroundMark x1="18490" y1="81174" x2="18490" y2="81174"/>
                        <a14:foregroundMark x1="18490" y1="81174" x2="18490" y2="81174"/>
                        <a14:foregroundMark x1="7708" y1="80222" x2="7708" y2="80222"/>
                        <a14:foregroundMark x1="7708" y1="80222" x2="7708" y2="80222"/>
                        <a14:foregroundMark x1="2813" y1="80063" x2="2813" y2="80063"/>
                        <a14:foregroundMark x1="2813" y1="80063" x2="2813" y2="80063"/>
                        <a14:foregroundMark x1="78438" y1="82443" x2="78438" y2="82443"/>
                        <a14:foregroundMark x1="78438" y1="82443" x2="78438" y2="82443"/>
                        <a14:foregroundMark x1="81875" y1="81438" x2="81875" y2="81438"/>
                        <a14:foregroundMark x1="81875" y1="81438" x2="81875" y2="81438"/>
                        <a14:foregroundMark x1="87188" y1="80751" x2="87188" y2="80751"/>
                        <a14:foregroundMark x1="92552" y1="80434" x2="92552" y2="80434"/>
                        <a14:foregroundMark x1="92552" y1="80434" x2="92552" y2="80434"/>
                        <a14:foregroundMark x1="98385" y1="79958" x2="98385" y2="79958"/>
                        <a14:foregroundMark x1="98385" y1="79958" x2="98385" y2="79958"/>
                        <a14:foregroundMark x1="97604" y1="78318" x2="97604" y2="78318"/>
                        <a14:foregroundMark x1="97604" y1="78318" x2="97604" y2="78318"/>
                        <a14:foregroundMark x1="85521" y1="76097" x2="85521" y2="76097"/>
                        <a14:foregroundMark x1="85521" y1="76097" x2="85521" y2="76097"/>
                        <a14:foregroundMark x1="57135" y1="74669" x2="57135" y2="74669"/>
                        <a14:foregroundMark x1="57135" y1="74669" x2="57135" y2="74669"/>
                        <a14:foregroundMark x1="46875" y1="80592" x2="46875" y2="80592"/>
                        <a14:foregroundMark x1="46875" y1="80592" x2="46875" y2="80592"/>
                        <a14:foregroundMark x1="52396" y1="61766" x2="52396" y2="61766"/>
                        <a14:foregroundMark x1="52396" y1="61766" x2="52396" y2="61766"/>
                        <a14:foregroundMark x1="50990" y1="42041" x2="61979" y2="34955"/>
                        <a14:foregroundMark x1="61979" y1="34955" x2="61146" y2="22528"/>
                        <a14:foregroundMark x1="61146" y1="22528" x2="59948" y2="20412"/>
                        <a14:foregroundMark x1="54115" y1="15230" x2="54115" y2="15230"/>
                        <a14:foregroundMark x1="54115" y1="15230" x2="54115" y2="15230"/>
                        <a14:foregroundMark x1="53177" y1="1586" x2="53177" y2="1586"/>
                        <a14:foregroundMark x1="53177" y1="1586" x2="53177" y2="1586"/>
                        <a14:foregroundMark x1="65573" y1="21999" x2="65573" y2="21999"/>
                        <a14:foregroundMark x1="65573" y1="21999" x2="64896" y2="31571"/>
                        <a14:foregroundMark x1="64896" y1="31571" x2="59740" y2="38763"/>
                        <a14:foregroundMark x1="59740" y1="38763" x2="39219" y2="39503"/>
                        <a14:foregroundMark x1="39219" y1="39503" x2="35625" y2="33421"/>
                        <a14:foregroundMark x1="35625" y1="33421" x2="35208" y2="31359"/>
                        <a14:foregroundMark x1="54115" y1="13749" x2="57396" y2="22581"/>
                        <a14:foregroundMark x1="57396" y1="22581" x2="57760" y2="23004"/>
                        <a14:foregroundMark x1="61406" y1="14701" x2="63802" y2="23109"/>
                        <a14:foregroundMark x1="67135" y1="30196" x2="63125" y2="36647"/>
                        <a14:foregroundMark x1="63125" y1="36647" x2="63490" y2="40349"/>
                        <a14:foregroundMark x1="49375" y1="26811" x2="49375" y2="26811"/>
                        <a14:foregroundMark x1="45729" y1="1745" x2="40521" y2="3966"/>
                        <a14:foregroundMark x1="48542" y1="1534" x2="48542" y2="1534"/>
                        <a14:foregroundMark x1="48542" y1="1534" x2="48542" y2="1534"/>
                        <a14:foregroundMark x1="51042" y1="1216" x2="58073" y2="2327"/>
                        <a14:foregroundMark x1="58073" y1="2327" x2="64792" y2="5870"/>
                        <a14:foregroundMark x1="68490" y1="9889" x2="73333" y2="16552"/>
                        <a14:foregroundMark x1="73333" y1="16552" x2="75469" y2="23850"/>
                        <a14:foregroundMark x1="75469" y1="23850" x2="75469" y2="24643"/>
                        <a14:foregroundMark x1="53281" y1="71549" x2="45104" y2="83607"/>
                        <a14:foregroundMark x1="45104" y1="83607" x2="56615" y2="80645"/>
                        <a14:foregroundMark x1="56615" y1="80645" x2="44167" y2="79482"/>
                        <a14:foregroundMark x1="44167" y1="79482" x2="41510" y2="88207"/>
                        <a14:foregroundMark x1="41510" y1="88207" x2="37604" y2="94342"/>
                        <a14:foregroundMark x1="37604" y1="94342" x2="35677" y2="70862"/>
                        <a14:foregroundMark x1="35677" y1="70862" x2="43438" y2="69011"/>
                        <a14:foregroundMark x1="43438" y1="69011" x2="56146" y2="69646"/>
                        <a14:foregroundMark x1="56146" y1="69646" x2="60208" y2="85299"/>
                        <a14:foregroundMark x1="60208" y1="85299" x2="49375" y2="94712"/>
                        <a14:foregroundMark x1="49375" y1="94712" x2="43125" y2="94870"/>
                        <a14:foregroundMark x1="13594" y1="69593" x2="13698" y2="95717"/>
                        <a14:foregroundMark x1="13698" y1="95717" x2="13229" y2="96721"/>
                        <a14:foregroundMark x1="88750" y1="69223" x2="87135" y2="98202"/>
                        <a14:foregroundMark x1="73698" y1="76097" x2="73333" y2="90534"/>
                        <a14:foregroundMark x1="81406" y1="73453" x2="81354" y2="75410"/>
                        <a14:foregroundMark x1="81354" y1="82760" x2="81563" y2="86568"/>
                        <a14:foregroundMark x1="97917" y1="75040" x2="97604" y2="88842"/>
                        <a14:foregroundMark x1="58438" y1="68958" x2="63385" y2="85722"/>
                        <a14:foregroundMark x1="63385" y1="85722" x2="56198" y2="95135"/>
                        <a14:foregroundMark x1="56198" y1="95135" x2="54427" y2="95981"/>
                        <a14:foregroundMark x1="56302" y1="59175" x2="43906" y2="61185"/>
                        <a14:foregroundMark x1="28177" y1="75410" x2="26510" y2="91274"/>
                        <a14:foregroundMark x1="26510" y1="91274" x2="23698" y2="75674"/>
                        <a14:foregroundMark x1="2813" y1="74775" x2="1927" y2="91962"/>
                        <a14:backgroundMark x1="11510" y1="47541" x2="11510" y2="47541"/>
                        <a14:backgroundMark x1="19479" y1="49815" x2="19479" y2="49815"/>
                      </a14:backgroundRemoval>
                    </a14:imgEffect>
                  </a14:imgLayer>
                </a14:imgProps>
              </a:ext>
              <a:ext uri="{28A0092B-C50C-407E-A947-70E740481C1C}">
                <a14:useLocalDpi xmlns:a14="http://schemas.microsoft.com/office/drawing/2010/main"/>
              </a:ext>
            </a:extLst>
          </a:blip>
          <a:stretch>
            <a:fillRect/>
          </a:stretch>
        </p:blipFill>
        <p:spPr>
          <a:xfrm>
            <a:off x="1775887" y="2433551"/>
            <a:ext cx="1010715" cy="995449"/>
          </a:xfrm>
          <a:prstGeom prst="rect">
            <a:avLst/>
          </a:prstGeom>
          <a:ln>
            <a:noFill/>
          </a:ln>
        </p:spPr>
      </p:pic>
      <p:pic>
        <p:nvPicPr>
          <p:cNvPr id="13" name="Picture 12">
            <a:extLst>
              <a:ext uri="{FF2B5EF4-FFF2-40B4-BE49-F238E27FC236}">
                <a16:creationId xmlns:a16="http://schemas.microsoft.com/office/drawing/2014/main" id="{03F60688-13CB-8934-D612-38163C18ED8A}"/>
              </a:ext>
            </a:extLst>
          </p:cNvPr>
          <p:cNvPicPr>
            <a:picLocks noChangeAspect="1"/>
          </p:cNvPicPr>
          <p:nvPr/>
        </p:nvPicPr>
        <p:blipFill>
          <a:blip r:embed="rId4" cstate="hq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840720" y="2433551"/>
            <a:ext cx="1124725" cy="1124725"/>
          </a:xfrm>
          <a:prstGeom prst="rect">
            <a:avLst/>
          </a:prstGeom>
        </p:spPr>
      </p:pic>
      <p:pic>
        <p:nvPicPr>
          <p:cNvPr id="8" name="Picture 7">
            <a:extLst>
              <a:ext uri="{FF2B5EF4-FFF2-40B4-BE49-F238E27FC236}">
                <a16:creationId xmlns:a16="http://schemas.microsoft.com/office/drawing/2014/main" id="{37035504-0D03-9997-36CA-C10946D97516}"/>
              </a:ext>
            </a:extLst>
          </p:cNvPr>
          <p:cNvPicPr>
            <a:picLocks noChangeAspect="1"/>
          </p:cNvPicPr>
          <p:nvPr/>
        </p:nvPicPr>
        <p:blipFill>
          <a:blip r:embed="rId5">
            <a:duotone>
              <a:prstClr val="black"/>
              <a:srgbClr val="FBEC5D">
                <a:tint val="45000"/>
                <a:satMod val="400000"/>
              </a:srgbClr>
            </a:duotone>
            <a:extLst>
              <a:ext uri="{BEBA8EAE-BF5A-486C-A8C5-ECC9F3942E4B}">
                <a14:imgProps xmlns:a14="http://schemas.microsoft.com/office/drawing/2010/main">
                  <a14:imgLayer r:embed="rId6">
                    <a14:imgEffect>
                      <a14:backgroundRemoval t="10000" b="90000" l="6750" r="94250">
                        <a14:foregroundMark x1="77500" y1="19500" x2="77500" y2="19500"/>
                        <a14:foregroundMark x1="94250" y1="43750" x2="94250" y2="43750"/>
                        <a14:foregroundMark x1="28250" y1="22750" x2="28250" y2="22750"/>
                        <a14:foregroundMark x1="21250" y1="32000" x2="21250" y2="32000"/>
                        <a14:foregroundMark x1="14000" y1="41000" x2="14000" y2="41000"/>
                        <a14:foregroundMark x1="25500" y1="41000" x2="25500" y2="41000"/>
                        <a14:foregroundMark x1="6750" y1="41250" x2="6750" y2="41250"/>
                        <a14:foregroundMark x1="14500" y1="50000" x2="14500" y2="50000"/>
                        <a14:foregroundMark x1="13500" y1="59250" x2="13500" y2="59250"/>
                        <a14:foregroundMark x1="24750" y1="59500" x2="24750" y2="59500"/>
                        <a14:foregroundMark x1="26000" y1="69250" x2="26000" y2="69250"/>
                        <a14:foregroundMark x1="27500" y1="78750" x2="27500" y2="78750"/>
                        <a14:foregroundMark x1="59500" y1="47500" x2="59500" y2="47500"/>
                        <a14:backgroundMark x1="67250" y1="42250" x2="67250" y2="42250"/>
                        <a14:backgroundMark x1="67500" y1="41750" x2="67500" y2="41750"/>
                        <a14:backgroundMark x1="62500" y1="50000" x2="62500" y2="50000"/>
                      </a14:backgroundRemoval>
                    </a14:imgEffect>
                    <a14:imgEffect>
                      <a14:sharpenSoften amount="50000"/>
                    </a14:imgEffect>
                  </a14:imgLayer>
                </a14:imgProps>
              </a:ext>
            </a:extLst>
          </a:blip>
          <a:stretch>
            <a:fillRect/>
          </a:stretch>
        </p:blipFill>
        <p:spPr>
          <a:xfrm>
            <a:off x="4539616" y="2281421"/>
            <a:ext cx="1573516" cy="1573516"/>
          </a:xfrm>
          <a:prstGeom prst="rect">
            <a:avLst/>
          </a:prstGeom>
        </p:spPr>
      </p:pic>
    </p:spTree>
    <p:extLst>
      <p:ext uri="{BB962C8B-B14F-4D97-AF65-F5344CB8AC3E}">
        <p14:creationId xmlns:p14="http://schemas.microsoft.com/office/powerpoint/2010/main" val="1154895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22</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Concept Generation</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err="1"/>
              <a:t>Adonay</a:t>
            </a:r>
            <a:r>
              <a:rPr lang="en-US"/>
              <a:t> Almanza</a:t>
            </a:r>
          </a:p>
        </p:txBody>
      </p:sp>
      <p:sp>
        <p:nvSpPr>
          <p:cNvPr id="7" name="Rectangle: Rounded Corners 6">
            <a:extLst>
              <a:ext uri="{FF2B5EF4-FFF2-40B4-BE49-F238E27FC236}">
                <a16:creationId xmlns:a16="http://schemas.microsoft.com/office/drawing/2014/main" id="{5E0F4898-1BE3-7EAD-A855-CD77135E033F}"/>
              </a:ext>
            </a:extLst>
          </p:cNvPr>
          <p:cNvSpPr/>
          <p:nvPr/>
        </p:nvSpPr>
        <p:spPr>
          <a:xfrm>
            <a:off x="3748808" y="5422901"/>
            <a:ext cx="3238117" cy="547080"/>
          </a:xfrm>
          <a:prstGeom prst="roundRect">
            <a:avLst/>
          </a:prstGeom>
          <a:solidFill>
            <a:srgbClr val="40E0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rPr>
              <a:t>100 Concepts</a:t>
            </a:r>
          </a:p>
        </p:txBody>
      </p:sp>
      <p:sp>
        <p:nvSpPr>
          <p:cNvPr id="9" name="Rectangle 8">
            <a:extLst>
              <a:ext uri="{FF2B5EF4-FFF2-40B4-BE49-F238E27FC236}">
                <a16:creationId xmlns:a16="http://schemas.microsoft.com/office/drawing/2014/main" id="{FBBFBC3D-DBAA-7172-06F2-FAAB278760A5}"/>
              </a:ext>
            </a:extLst>
          </p:cNvPr>
          <p:cNvSpPr/>
          <p:nvPr/>
        </p:nvSpPr>
        <p:spPr>
          <a:xfrm>
            <a:off x="629727" y="2714299"/>
            <a:ext cx="2533565" cy="1964267"/>
          </a:xfrm>
          <a:prstGeom prst="rect">
            <a:avLst/>
          </a:prstGeom>
          <a:solidFill>
            <a:srgbClr val="CE005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Graphic 10" descr="Artificial Intelligence with solid fill">
            <a:extLst>
              <a:ext uri="{FF2B5EF4-FFF2-40B4-BE49-F238E27FC236}">
                <a16:creationId xmlns:a16="http://schemas.microsoft.com/office/drawing/2014/main" id="{92C198AC-7517-3B7F-F3F1-7D34B20DEA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9311" y="3036083"/>
            <a:ext cx="914400" cy="914400"/>
          </a:xfrm>
          <a:prstGeom prst="rect">
            <a:avLst/>
          </a:prstGeom>
        </p:spPr>
      </p:pic>
      <p:sp>
        <p:nvSpPr>
          <p:cNvPr id="15" name="Rectangle 14">
            <a:extLst>
              <a:ext uri="{FF2B5EF4-FFF2-40B4-BE49-F238E27FC236}">
                <a16:creationId xmlns:a16="http://schemas.microsoft.com/office/drawing/2014/main" id="{552AA160-99CF-3F70-1B43-7E60C9F190BF}"/>
              </a:ext>
            </a:extLst>
          </p:cNvPr>
          <p:cNvSpPr/>
          <p:nvPr/>
        </p:nvSpPr>
        <p:spPr>
          <a:xfrm>
            <a:off x="4067216" y="1672392"/>
            <a:ext cx="2533565" cy="1964267"/>
          </a:xfrm>
          <a:prstGeom prst="rect">
            <a:avLst/>
          </a:prstGeom>
          <a:solidFill>
            <a:srgbClr val="EE762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a:extLst>
              <a:ext uri="{FF2B5EF4-FFF2-40B4-BE49-F238E27FC236}">
                <a16:creationId xmlns:a16="http://schemas.microsoft.com/office/drawing/2014/main" id="{496FD1A2-B946-EE05-7B90-4DE2B9467C02}"/>
              </a:ext>
            </a:extLst>
          </p:cNvPr>
          <p:cNvSpPr/>
          <p:nvPr/>
        </p:nvSpPr>
        <p:spPr>
          <a:xfrm>
            <a:off x="7485467" y="2724932"/>
            <a:ext cx="2533565" cy="1964267"/>
          </a:xfrm>
          <a:prstGeom prst="rect">
            <a:avLst/>
          </a:prstGeom>
          <a:solidFill>
            <a:srgbClr val="FBEC5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Graphic 11" descr="Toilet with solid fill">
            <a:extLst>
              <a:ext uri="{FF2B5EF4-FFF2-40B4-BE49-F238E27FC236}">
                <a16:creationId xmlns:a16="http://schemas.microsoft.com/office/drawing/2014/main" id="{A718C9B9-1A1A-7083-CD6C-DCCFFEB3A3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95049" y="3036082"/>
            <a:ext cx="914400" cy="914400"/>
          </a:xfrm>
          <a:prstGeom prst="rect">
            <a:avLst/>
          </a:prstGeom>
        </p:spPr>
      </p:pic>
      <p:pic>
        <p:nvPicPr>
          <p:cNvPr id="14" name="Graphic 13" descr="Table with solid fill">
            <a:extLst>
              <a:ext uri="{FF2B5EF4-FFF2-40B4-BE49-F238E27FC236}">
                <a16:creationId xmlns:a16="http://schemas.microsoft.com/office/drawing/2014/main" id="{60B4B5CE-6F29-AE65-4AE0-714B6F5A45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9721" y="1893760"/>
            <a:ext cx="1169316" cy="1169316"/>
          </a:xfrm>
          <a:prstGeom prst="rect">
            <a:avLst/>
          </a:prstGeom>
        </p:spPr>
      </p:pic>
      <p:cxnSp>
        <p:nvCxnSpPr>
          <p:cNvPr id="18" name="Straight Arrow Connector 17">
            <a:extLst>
              <a:ext uri="{FF2B5EF4-FFF2-40B4-BE49-F238E27FC236}">
                <a16:creationId xmlns:a16="http://schemas.microsoft.com/office/drawing/2014/main" id="{A6C0A58B-1610-EA8B-CF83-D0B7602463D7}"/>
              </a:ext>
            </a:extLst>
          </p:cNvPr>
          <p:cNvCxnSpPr>
            <a:cxnSpLocks/>
          </p:cNvCxnSpPr>
          <p:nvPr/>
        </p:nvCxnSpPr>
        <p:spPr>
          <a:xfrm>
            <a:off x="5367867" y="3767667"/>
            <a:ext cx="0" cy="152895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9EEB5E0-FE3A-55F8-7307-00DCC045A917}"/>
              </a:ext>
            </a:extLst>
          </p:cNvPr>
          <p:cNvCxnSpPr/>
          <p:nvPr/>
        </p:nvCxnSpPr>
        <p:spPr>
          <a:xfrm flipH="1">
            <a:off x="7099300" y="4826000"/>
            <a:ext cx="1652949" cy="83396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C3B6679-D7C7-7AC8-8140-54CEC810B462}"/>
              </a:ext>
            </a:extLst>
          </p:cNvPr>
          <p:cNvCxnSpPr/>
          <p:nvPr/>
        </p:nvCxnSpPr>
        <p:spPr>
          <a:xfrm>
            <a:off x="1776558" y="4779433"/>
            <a:ext cx="1775209" cy="91700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D699BC4-CEDD-0519-F9E7-8034A56C1471}"/>
              </a:ext>
            </a:extLst>
          </p:cNvPr>
          <p:cNvSpPr txBox="1"/>
          <p:nvPr/>
        </p:nvSpPr>
        <p:spPr>
          <a:xfrm>
            <a:off x="1094292" y="4135175"/>
            <a:ext cx="1604434" cy="369332"/>
          </a:xfrm>
          <a:prstGeom prst="rect">
            <a:avLst/>
          </a:prstGeom>
          <a:noFill/>
        </p:spPr>
        <p:txBody>
          <a:bodyPr wrap="square" rtlCol="0">
            <a:spAutoFit/>
          </a:bodyPr>
          <a:lstStyle/>
          <a:p>
            <a:r>
              <a:rPr lang="en-US" b="1"/>
              <a:t>Brainstorming</a:t>
            </a:r>
          </a:p>
        </p:txBody>
      </p:sp>
      <p:sp>
        <p:nvSpPr>
          <p:cNvPr id="28" name="TextBox 27">
            <a:extLst>
              <a:ext uri="{FF2B5EF4-FFF2-40B4-BE49-F238E27FC236}">
                <a16:creationId xmlns:a16="http://schemas.microsoft.com/office/drawing/2014/main" id="{D0C70B59-9AED-DEF0-87FC-EAC0BB07753C}"/>
              </a:ext>
            </a:extLst>
          </p:cNvPr>
          <p:cNvSpPr txBox="1"/>
          <p:nvPr/>
        </p:nvSpPr>
        <p:spPr>
          <a:xfrm>
            <a:off x="4287264" y="2990376"/>
            <a:ext cx="2313517" cy="369332"/>
          </a:xfrm>
          <a:prstGeom prst="rect">
            <a:avLst/>
          </a:prstGeom>
          <a:noFill/>
        </p:spPr>
        <p:txBody>
          <a:bodyPr wrap="square" rtlCol="0">
            <a:spAutoFit/>
          </a:bodyPr>
          <a:lstStyle/>
          <a:p>
            <a:r>
              <a:rPr lang="en-US" b="1"/>
              <a:t>Morphological Chart</a:t>
            </a:r>
          </a:p>
        </p:txBody>
      </p:sp>
      <p:sp>
        <p:nvSpPr>
          <p:cNvPr id="29" name="TextBox 28">
            <a:extLst>
              <a:ext uri="{FF2B5EF4-FFF2-40B4-BE49-F238E27FC236}">
                <a16:creationId xmlns:a16="http://schemas.microsoft.com/office/drawing/2014/main" id="{84031F31-6C79-A1E6-7CCF-D7BD6CAAFEE4}"/>
              </a:ext>
            </a:extLst>
          </p:cNvPr>
          <p:cNvSpPr txBox="1"/>
          <p:nvPr/>
        </p:nvSpPr>
        <p:spPr>
          <a:xfrm>
            <a:off x="8122540" y="4135175"/>
            <a:ext cx="1259417" cy="369332"/>
          </a:xfrm>
          <a:prstGeom prst="rect">
            <a:avLst/>
          </a:prstGeom>
          <a:noFill/>
        </p:spPr>
        <p:txBody>
          <a:bodyPr wrap="square" rtlCol="0">
            <a:spAutoFit/>
          </a:bodyPr>
          <a:lstStyle/>
          <a:p>
            <a:r>
              <a:rPr lang="en-US" b="1"/>
              <a:t>Crap-Shoot</a:t>
            </a:r>
          </a:p>
        </p:txBody>
      </p:sp>
    </p:spTree>
    <p:extLst>
      <p:ext uri="{BB962C8B-B14F-4D97-AF65-F5344CB8AC3E}">
        <p14:creationId xmlns:p14="http://schemas.microsoft.com/office/powerpoint/2010/main" val="3088755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23</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Concept Selection</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err="1"/>
              <a:t>Adonay</a:t>
            </a:r>
            <a:r>
              <a:rPr lang="en-US"/>
              <a:t> Almanza</a:t>
            </a:r>
          </a:p>
        </p:txBody>
      </p:sp>
      <p:grpSp>
        <p:nvGrpSpPr>
          <p:cNvPr id="15" name="Group 14">
            <a:extLst>
              <a:ext uri="{FF2B5EF4-FFF2-40B4-BE49-F238E27FC236}">
                <a16:creationId xmlns:a16="http://schemas.microsoft.com/office/drawing/2014/main" id="{D0BBA8FE-3A5C-F5AE-D273-52BA7E5BE542}"/>
              </a:ext>
            </a:extLst>
          </p:cNvPr>
          <p:cNvGrpSpPr/>
          <p:nvPr/>
        </p:nvGrpSpPr>
        <p:grpSpPr>
          <a:xfrm>
            <a:off x="2065013" y="1417476"/>
            <a:ext cx="2743200" cy="1828800"/>
            <a:chOff x="184868" y="2143154"/>
            <a:chExt cx="2743200" cy="1828800"/>
          </a:xfrm>
        </p:grpSpPr>
        <p:sp>
          <p:nvSpPr>
            <p:cNvPr id="8" name="Hexagon 7">
              <a:extLst>
                <a:ext uri="{FF2B5EF4-FFF2-40B4-BE49-F238E27FC236}">
                  <a16:creationId xmlns:a16="http://schemas.microsoft.com/office/drawing/2014/main" id="{C1A389F1-1080-F305-0F18-4A097B92E335}"/>
                </a:ext>
              </a:extLst>
            </p:cNvPr>
            <p:cNvSpPr/>
            <p:nvPr/>
          </p:nvSpPr>
          <p:spPr>
            <a:xfrm>
              <a:off x="184868" y="2143154"/>
              <a:ext cx="2743200" cy="1828800"/>
            </a:xfrm>
            <a:prstGeom prst="hexagon">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a:p>
              <a:pPr algn="ctr"/>
              <a:endParaRPr lang="en-US">
                <a:solidFill>
                  <a:schemeClr val="tx1"/>
                </a:solidFill>
              </a:endParaRPr>
            </a:p>
            <a:p>
              <a:pPr algn="ctr"/>
              <a:endParaRPr lang="en-US">
                <a:solidFill>
                  <a:schemeClr val="tx1"/>
                </a:solidFill>
              </a:endParaRPr>
            </a:p>
            <a:p>
              <a:pPr algn="ctr"/>
              <a:r>
                <a:rPr lang="en-US">
                  <a:solidFill>
                    <a:schemeClr val="tx1"/>
                  </a:solidFill>
                </a:rPr>
                <a:t>Binary Pairwise Matrix</a:t>
              </a:r>
            </a:p>
          </p:txBody>
        </p:sp>
        <p:pic>
          <p:nvPicPr>
            <p:cNvPr id="10" name="Graphic 9" descr="Weights Uneven with solid fill">
              <a:extLst>
                <a:ext uri="{FF2B5EF4-FFF2-40B4-BE49-F238E27FC236}">
                  <a16:creationId xmlns:a16="http://schemas.microsoft.com/office/drawing/2014/main" id="{9B2D0D3D-FBD2-12C2-3FCF-53932BD6B5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9268" y="2296720"/>
              <a:ext cx="914400" cy="914400"/>
            </a:xfrm>
            <a:prstGeom prst="rect">
              <a:avLst/>
            </a:prstGeom>
          </p:spPr>
        </p:pic>
      </p:grpSp>
      <p:sp>
        <p:nvSpPr>
          <p:cNvPr id="12" name="Hexagon 11">
            <a:extLst>
              <a:ext uri="{FF2B5EF4-FFF2-40B4-BE49-F238E27FC236}">
                <a16:creationId xmlns:a16="http://schemas.microsoft.com/office/drawing/2014/main" id="{343FF213-B778-CCD5-FD17-7C695AAA4AD1}"/>
              </a:ext>
            </a:extLst>
          </p:cNvPr>
          <p:cNvSpPr/>
          <p:nvPr/>
        </p:nvSpPr>
        <p:spPr>
          <a:xfrm>
            <a:off x="5722613" y="1417476"/>
            <a:ext cx="2743200" cy="1828800"/>
          </a:xfrm>
          <a:prstGeom prst="hexagon">
            <a:avLst/>
          </a:prstGeom>
          <a:solidFill>
            <a:srgbClr val="EF762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a:p>
            <a:pPr algn="ctr"/>
            <a:endParaRPr lang="en-US">
              <a:solidFill>
                <a:schemeClr val="tx1"/>
              </a:solidFill>
            </a:endParaRPr>
          </a:p>
          <a:p>
            <a:pPr algn="ctr"/>
            <a:r>
              <a:rPr lang="en-US">
                <a:solidFill>
                  <a:schemeClr val="tx1"/>
                </a:solidFill>
              </a:rPr>
              <a:t>House of Quality</a:t>
            </a:r>
          </a:p>
        </p:txBody>
      </p:sp>
      <p:sp>
        <p:nvSpPr>
          <p:cNvPr id="16" name="Hexagon 15">
            <a:extLst>
              <a:ext uri="{FF2B5EF4-FFF2-40B4-BE49-F238E27FC236}">
                <a16:creationId xmlns:a16="http://schemas.microsoft.com/office/drawing/2014/main" id="{4660594C-AC5F-64B7-79FC-BD886BBD6D25}"/>
              </a:ext>
            </a:extLst>
          </p:cNvPr>
          <p:cNvSpPr/>
          <p:nvPr/>
        </p:nvSpPr>
        <p:spPr>
          <a:xfrm>
            <a:off x="2125974" y="4372558"/>
            <a:ext cx="2743200" cy="1828800"/>
          </a:xfrm>
          <a:prstGeom prst="hexagon">
            <a:avLst/>
          </a:prstGeom>
          <a:solidFill>
            <a:srgbClr val="FCED5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a:p>
            <a:pPr algn="ctr"/>
            <a:endParaRPr lang="en-US">
              <a:solidFill>
                <a:schemeClr val="tx1"/>
              </a:solidFill>
            </a:endParaRPr>
          </a:p>
          <a:p>
            <a:pPr algn="ctr"/>
            <a:r>
              <a:rPr lang="en-US">
                <a:solidFill>
                  <a:schemeClr val="tx1"/>
                </a:solidFill>
              </a:rPr>
              <a:t>Pugh Chart</a:t>
            </a:r>
          </a:p>
        </p:txBody>
      </p:sp>
      <p:sp>
        <p:nvSpPr>
          <p:cNvPr id="20" name="Hexagon 19">
            <a:extLst>
              <a:ext uri="{FF2B5EF4-FFF2-40B4-BE49-F238E27FC236}">
                <a16:creationId xmlns:a16="http://schemas.microsoft.com/office/drawing/2014/main" id="{45B51015-5633-AA17-480F-CCF21EBF6825}"/>
              </a:ext>
            </a:extLst>
          </p:cNvPr>
          <p:cNvSpPr/>
          <p:nvPr/>
        </p:nvSpPr>
        <p:spPr>
          <a:xfrm>
            <a:off x="5779898" y="4372558"/>
            <a:ext cx="2743200" cy="1828800"/>
          </a:xfrm>
          <a:prstGeom prst="hexagon">
            <a:avLst/>
          </a:prstGeom>
          <a:solidFill>
            <a:srgbClr val="40E0D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a:p>
            <a:pPr algn="ctr"/>
            <a:endParaRPr lang="en-US">
              <a:solidFill>
                <a:schemeClr val="tx1"/>
              </a:solidFill>
            </a:endParaRPr>
          </a:p>
          <a:p>
            <a:pPr algn="ctr"/>
            <a:endParaRPr lang="en-US">
              <a:solidFill>
                <a:schemeClr val="tx1"/>
              </a:solidFill>
              <a:cs typeface="Arial"/>
            </a:endParaRPr>
          </a:p>
          <a:p>
            <a:pPr algn="ctr"/>
            <a:r>
              <a:rPr lang="en-US">
                <a:solidFill>
                  <a:schemeClr val="tx1"/>
                </a:solidFill>
              </a:rPr>
              <a:t>Analytical Hierarchy </a:t>
            </a:r>
            <a:endParaRPr lang="en-US">
              <a:solidFill>
                <a:schemeClr val="tx1"/>
              </a:solidFill>
              <a:cs typeface="Arial"/>
            </a:endParaRPr>
          </a:p>
          <a:p>
            <a:pPr algn="ctr"/>
            <a:r>
              <a:rPr lang="en-US">
                <a:solidFill>
                  <a:schemeClr val="tx1"/>
                </a:solidFill>
              </a:rPr>
              <a:t>Process</a:t>
            </a:r>
          </a:p>
        </p:txBody>
      </p:sp>
      <p:sp>
        <p:nvSpPr>
          <p:cNvPr id="38" name="Rectangle 37">
            <a:extLst>
              <a:ext uri="{FF2B5EF4-FFF2-40B4-BE49-F238E27FC236}">
                <a16:creationId xmlns:a16="http://schemas.microsoft.com/office/drawing/2014/main" id="{10DABE67-E395-F9C4-138C-A0CF1A689818}"/>
              </a:ext>
            </a:extLst>
          </p:cNvPr>
          <p:cNvSpPr/>
          <p:nvPr/>
        </p:nvSpPr>
        <p:spPr>
          <a:xfrm>
            <a:off x="3518744" y="3654025"/>
            <a:ext cx="3703320" cy="23578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Down 38">
            <a:extLst>
              <a:ext uri="{FF2B5EF4-FFF2-40B4-BE49-F238E27FC236}">
                <a16:creationId xmlns:a16="http://schemas.microsoft.com/office/drawing/2014/main" id="{071D94EC-8092-385D-51BE-985A06DC2642}"/>
              </a:ext>
            </a:extLst>
          </p:cNvPr>
          <p:cNvSpPr/>
          <p:nvPr/>
        </p:nvSpPr>
        <p:spPr>
          <a:xfrm>
            <a:off x="3201029" y="3648801"/>
            <a:ext cx="548640" cy="649224"/>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C9129A9-46F2-7299-8A49-C149B54939F1}"/>
              </a:ext>
            </a:extLst>
          </p:cNvPr>
          <p:cNvSpPr/>
          <p:nvPr/>
        </p:nvSpPr>
        <p:spPr>
          <a:xfrm>
            <a:off x="6957053" y="3341172"/>
            <a:ext cx="274320" cy="5486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Right 41">
            <a:extLst>
              <a:ext uri="{FF2B5EF4-FFF2-40B4-BE49-F238E27FC236}">
                <a16:creationId xmlns:a16="http://schemas.microsoft.com/office/drawing/2014/main" id="{9C6D2C1A-D2C4-4184-1701-58F6427EB3C8}"/>
              </a:ext>
            </a:extLst>
          </p:cNvPr>
          <p:cNvSpPr/>
          <p:nvPr/>
        </p:nvSpPr>
        <p:spPr>
          <a:xfrm>
            <a:off x="4930127" y="2057262"/>
            <a:ext cx="685800" cy="548640"/>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Right 42">
            <a:extLst>
              <a:ext uri="{FF2B5EF4-FFF2-40B4-BE49-F238E27FC236}">
                <a16:creationId xmlns:a16="http://schemas.microsoft.com/office/drawing/2014/main" id="{09F86D49-6B54-0520-DBAA-1C69E49E967D}"/>
              </a:ext>
            </a:extLst>
          </p:cNvPr>
          <p:cNvSpPr/>
          <p:nvPr/>
        </p:nvSpPr>
        <p:spPr>
          <a:xfrm>
            <a:off x="4983474" y="5012638"/>
            <a:ext cx="685800" cy="548640"/>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descr="Renovation (House With Sparkles) with solid fill">
            <a:extLst>
              <a:ext uri="{FF2B5EF4-FFF2-40B4-BE49-F238E27FC236}">
                <a16:creationId xmlns:a16="http://schemas.microsoft.com/office/drawing/2014/main" id="{35AA495E-482C-F3CA-E576-91501E7780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37013" y="1543318"/>
            <a:ext cx="914400" cy="914400"/>
          </a:xfrm>
          <a:prstGeom prst="rect">
            <a:avLst/>
          </a:prstGeom>
        </p:spPr>
      </p:pic>
      <p:pic>
        <p:nvPicPr>
          <p:cNvPr id="49" name="Graphic 48" descr="Pyramid with levels with solid fill">
            <a:extLst>
              <a:ext uri="{FF2B5EF4-FFF2-40B4-BE49-F238E27FC236}">
                <a16:creationId xmlns:a16="http://schemas.microsoft.com/office/drawing/2014/main" id="{974F9B03-D2B4-86A6-6231-F8DFC00211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94298" y="4372558"/>
            <a:ext cx="914400" cy="914400"/>
          </a:xfrm>
          <a:prstGeom prst="rect">
            <a:avLst/>
          </a:prstGeom>
        </p:spPr>
      </p:pic>
      <p:pic>
        <p:nvPicPr>
          <p:cNvPr id="7" name="Graphic 6" descr="Table with solid fill">
            <a:extLst>
              <a:ext uri="{FF2B5EF4-FFF2-40B4-BE49-F238E27FC236}">
                <a16:creationId xmlns:a16="http://schemas.microsoft.com/office/drawing/2014/main" id="{0DBDE4DC-D039-6C00-E7F1-E443AEF36B9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40374" y="4527975"/>
            <a:ext cx="914400" cy="914400"/>
          </a:xfrm>
          <a:prstGeom prst="rect">
            <a:avLst/>
          </a:prstGeom>
        </p:spPr>
      </p:pic>
    </p:spTree>
    <p:extLst>
      <p:ext uri="{BB962C8B-B14F-4D97-AF65-F5344CB8AC3E}">
        <p14:creationId xmlns:p14="http://schemas.microsoft.com/office/powerpoint/2010/main" val="3503648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92AB9-EDA3-D6FD-C5DB-8E62BFD7BD7D}"/>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6167003A-1F3A-BAE4-F4E9-337D1FA1CA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D5D63B-CAC7-FF71-060B-CDD14032A31C}"/>
              </a:ext>
            </a:extLst>
          </p:cNvPr>
          <p:cNvSpPr>
            <a:spLocks noGrp="1"/>
          </p:cNvSpPr>
          <p:nvPr>
            <p:ph type="sldNum" sz="quarter" idx="12"/>
          </p:nvPr>
        </p:nvSpPr>
        <p:spPr/>
        <p:txBody>
          <a:bodyPr/>
          <a:lstStyle/>
          <a:p>
            <a:fld id="{A5AEF524-62EC-C340-82A1-9F47B6C43E55}" type="slidenum">
              <a:rPr lang="en-US" smtClean="0"/>
              <a:t>24</a:t>
            </a:fld>
            <a:endParaRPr lang="en-US"/>
          </a:p>
        </p:txBody>
      </p:sp>
      <p:sp>
        <p:nvSpPr>
          <p:cNvPr id="5" name="Title 4">
            <a:extLst>
              <a:ext uri="{FF2B5EF4-FFF2-40B4-BE49-F238E27FC236}">
                <a16:creationId xmlns:a16="http://schemas.microsoft.com/office/drawing/2014/main" id="{D2D57715-26E4-90D4-A176-8C660B042F98}"/>
              </a:ext>
            </a:extLst>
          </p:cNvPr>
          <p:cNvSpPr>
            <a:spLocks noGrp="1"/>
          </p:cNvSpPr>
          <p:nvPr>
            <p:ph type="title"/>
          </p:nvPr>
        </p:nvSpPr>
        <p:spPr/>
        <p:txBody>
          <a:bodyPr anchor="ctr"/>
          <a:lstStyle/>
          <a:p>
            <a:pPr algn="ctr"/>
            <a:r>
              <a:rPr lang="en-US">
                <a:solidFill>
                  <a:srgbClr val="783040"/>
                </a:solidFill>
              </a:rPr>
              <a:t>Final Concepts</a:t>
            </a:r>
          </a:p>
        </p:txBody>
      </p:sp>
      <p:sp>
        <p:nvSpPr>
          <p:cNvPr id="6" name="Text Placeholder 5">
            <a:extLst>
              <a:ext uri="{FF2B5EF4-FFF2-40B4-BE49-F238E27FC236}">
                <a16:creationId xmlns:a16="http://schemas.microsoft.com/office/drawing/2014/main" id="{BD5AE08D-E592-957B-3D07-8E72D40CED55}"/>
              </a:ext>
            </a:extLst>
          </p:cNvPr>
          <p:cNvSpPr>
            <a:spLocks noGrp="1"/>
          </p:cNvSpPr>
          <p:nvPr>
            <p:ph type="body" sz="quarter" idx="21"/>
          </p:nvPr>
        </p:nvSpPr>
        <p:spPr/>
        <p:txBody>
          <a:bodyPr/>
          <a:lstStyle/>
          <a:p>
            <a:r>
              <a:rPr lang="en-US" err="1"/>
              <a:t>Adonay</a:t>
            </a:r>
            <a:r>
              <a:rPr lang="en-US"/>
              <a:t> Almanza</a:t>
            </a:r>
          </a:p>
        </p:txBody>
      </p:sp>
      <p:sp>
        <p:nvSpPr>
          <p:cNvPr id="10" name="Rectangle: Rounded Corners 9">
            <a:extLst>
              <a:ext uri="{FF2B5EF4-FFF2-40B4-BE49-F238E27FC236}">
                <a16:creationId xmlns:a16="http://schemas.microsoft.com/office/drawing/2014/main" id="{63908B21-2E2C-F0A8-96C6-6D9DA199298B}"/>
              </a:ext>
            </a:extLst>
          </p:cNvPr>
          <p:cNvSpPr/>
          <p:nvPr/>
        </p:nvSpPr>
        <p:spPr>
          <a:xfrm>
            <a:off x="533400" y="1930400"/>
            <a:ext cx="9431867" cy="1117600"/>
          </a:xfrm>
          <a:prstGeom prst="roundRect">
            <a:avLst/>
          </a:prstGeom>
          <a:solidFill>
            <a:schemeClr val="accent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8126EBC-1F81-77C5-260A-2752AAEDA441}"/>
              </a:ext>
            </a:extLst>
          </p:cNvPr>
          <p:cNvSpPr/>
          <p:nvPr/>
        </p:nvSpPr>
        <p:spPr>
          <a:xfrm>
            <a:off x="533400" y="3338908"/>
            <a:ext cx="9431867" cy="1117600"/>
          </a:xfrm>
          <a:prstGeom prst="roundRect">
            <a:avLst/>
          </a:prstGeom>
          <a:solidFill>
            <a:srgbClr val="EE762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E7624"/>
              </a:solidFill>
            </a:endParaRPr>
          </a:p>
        </p:txBody>
      </p:sp>
      <p:sp>
        <p:nvSpPr>
          <p:cNvPr id="12" name="Rectangle: Rounded Corners 11">
            <a:extLst>
              <a:ext uri="{FF2B5EF4-FFF2-40B4-BE49-F238E27FC236}">
                <a16:creationId xmlns:a16="http://schemas.microsoft.com/office/drawing/2014/main" id="{3CBAF8EB-7406-F7C7-C7C6-39D6E69C38FC}"/>
              </a:ext>
            </a:extLst>
          </p:cNvPr>
          <p:cNvSpPr/>
          <p:nvPr/>
        </p:nvSpPr>
        <p:spPr>
          <a:xfrm>
            <a:off x="533400" y="4787900"/>
            <a:ext cx="9431867" cy="1117600"/>
          </a:xfrm>
          <a:prstGeom prst="roundRect">
            <a:avLst/>
          </a:prstGeom>
          <a:solidFill>
            <a:srgbClr val="FBEC5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BF32973-DE54-E503-E533-5CC2C15AAF62}"/>
              </a:ext>
            </a:extLst>
          </p:cNvPr>
          <p:cNvSpPr txBox="1"/>
          <p:nvPr/>
        </p:nvSpPr>
        <p:spPr>
          <a:xfrm>
            <a:off x="1003297" y="2258367"/>
            <a:ext cx="3310468" cy="461665"/>
          </a:xfrm>
          <a:prstGeom prst="rect">
            <a:avLst/>
          </a:prstGeom>
          <a:noFill/>
        </p:spPr>
        <p:txBody>
          <a:bodyPr wrap="square" rtlCol="0">
            <a:spAutoFit/>
          </a:bodyPr>
          <a:lstStyle/>
          <a:p>
            <a:r>
              <a:rPr lang="en-US" sz="2400" b="1"/>
              <a:t>Make a Custom Frame</a:t>
            </a:r>
          </a:p>
        </p:txBody>
      </p:sp>
      <p:sp>
        <p:nvSpPr>
          <p:cNvPr id="16" name="TextBox 15">
            <a:extLst>
              <a:ext uri="{FF2B5EF4-FFF2-40B4-BE49-F238E27FC236}">
                <a16:creationId xmlns:a16="http://schemas.microsoft.com/office/drawing/2014/main" id="{655FC817-9B4B-4D86-AC4E-B62FBAA3999A}"/>
              </a:ext>
            </a:extLst>
          </p:cNvPr>
          <p:cNvSpPr txBox="1"/>
          <p:nvPr/>
        </p:nvSpPr>
        <p:spPr>
          <a:xfrm>
            <a:off x="969431" y="3667566"/>
            <a:ext cx="4574536" cy="461665"/>
          </a:xfrm>
          <a:prstGeom prst="rect">
            <a:avLst/>
          </a:prstGeom>
          <a:noFill/>
        </p:spPr>
        <p:txBody>
          <a:bodyPr wrap="square" rtlCol="0">
            <a:spAutoFit/>
          </a:bodyPr>
          <a:lstStyle/>
          <a:p>
            <a:r>
              <a:rPr lang="en-US" sz="2400" b="1"/>
              <a:t>Use a Three-Speed Transmission</a:t>
            </a:r>
          </a:p>
        </p:txBody>
      </p:sp>
      <p:sp>
        <p:nvSpPr>
          <p:cNvPr id="17" name="TextBox 16">
            <a:extLst>
              <a:ext uri="{FF2B5EF4-FFF2-40B4-BE49-F238E27FC236}">
                <a16:creationId xmlns:a16="http://schemas.microsoft.com/office/drawing/2014/main" id="{E7953609-1647-13F8-526C-80E339711DA5}"/>
              </a:ext>
            </a:extLst>
          </p:cNvPr>
          <p:cNvSpPr txBox="1"/>
          <p:nvPr/>
        </p:nvSpPr>
        <p:spPr>
          <a:xfrm>
            <a:off x="1003297" y="5115866"/>
            <a:ext cx="2573870" cy="461665"/>
          </a:xfrm>
          <a:prstGeom prst="rect">
            <a:avLst/>
          </a:prstGeom>
          <a:solidFill>
            <a:srgbClr val="FBEC5D"/>
          </a:solidFill>
        </p:spPr>
        <p:txBody>
          <a:bodyPr wrap="square" rtlCol="0">
            <a:spAutoFit/>
          </a:bodyPr>
          <a:lstStyle/>
          <a:p>
            <a:r>
              <a:rPr lang="en-US" sz="2400" b="1"/>
              <a:t>Purchase a Frame</a:t>
            </a:r>
          </a:p>
        </p:txBody>
      </p:sp>
      <p:pic>
        <p:nvPicPr>
          <p:cNvPr id="19" name="Graphic 18" descr="Mining tools with solid fill">
            <a:extLst>
              <a:ext uri="{FF2B5EF4-FFF2-40B4-BE49-F238E27FC236}">
                <a16:creationId xmlns:a16="http://schemas.microsoft.com/office/drawing/2014/main" id="{E88A5C2F-CD86-1C2A-15B8-3C4FDCAB39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55000" y="2032000"/>
            <a:ext cx="914400" cy="914400"/>
          </a:xfrm>
          <a:prstGeom prst="rect">
            <a:avLst/>
          </a:prstGeom>
        </p:spPr>
      </p:pic>
      <p:pic>
        <p:nvPicPr>
          <p:cNvPr id="21" name="Graphic 20" descr="Gears with solid fill">
            <a:extLst>
              <a:ext uri="{FF2B5EF4-FFF2-40B4-BE49-F238E27FC236}">
                <a16:creationId xmlns:a16="http://schemas.microsoft.com/office/drawing/2014/main" id="{CE888600-F32E-D8A0-99AF-438C07BA0F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55000" y="3440507"/>
            <a:ext cx="914400" cy="914400"/>
          </a:xfrm>
          <a:prstGeom prst="rect">
            <a:avLst/>
          </a:prstGeom>
        </p:spPr>
      </p:pic>
      <p:pic>
        <p:nvPicPr>
          <p:cNvPr id="23" name="Graphic 22" descr="Flying Money with solid fill">
            <a:extLst>
              <a:ext uri="{FF2B5EF4-FFF2-40B4-BE49-F238E27FC236}">
                <a16:creationId xmlns:a16="http://schemas.microsoft.com/office/drawing/2014/main" id="{FB03CD02-614F-7AF9-254B-B1053CA7A4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55000" y="4889499"/>
            <a:ext cx="914400" cy="914400"/>
          </a:xfrm>
          <a:prstGeom prst="rect">
            <a:avLst/>
          </a:prstGeom>
        </p:spPr>
      </p:pic>
    </p:spTree>
    <p:extLst>
      <p:ext uri="{BB962C8B-B14F-4D97-AF65-F5344CB8AC3E}">
        <p14:creationId xmlns:p14="http://schemas.microsoft.com/office/powerpoint/2010/main" val="598464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25</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Final Selection</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err="1"/>
              <a:t>Adonay</a:t>
            </a:r>
            <a:r>
              <a:rPr lang="en-US"/>
              <a:t> Almanza</a:t>
            </a:r>
          </a:p>
        </p:txBody>
      </p:sp>
      <p:grpSp>
        <p:nvGrpSpPr>
          <p:cNvPr id="18" name="Group 17">
            <a:extLst>
              <a:ext uri="{FF2B5EF4-FFF2-40B4-BE49-F238E27FC236}">
                <a16:creationId xmlns:a16="http://schemas.microsoft.com/office/drawing/2014/main" id="{0BDFEE32-88C2-89A6-78DE-DA6875E28FFA}"/>
              </a:ext>
            </a:extLst>
          </p:cNvPr>
          <p:cNvGrpSpPr/>
          <p:nvPr/>
        </p:nvGrpSpPr>
        <p:grpSpPr>
          <a:xfrm>
            <a:off x="5164799" y="1470827"/>
            <a:ext cx="5046001" cy="4531642"/>
            <a:chOff x="2510095" y="757130"/>
            <a:chExt cx="5685183" cy="5125872"/>
          </a:xfrm>
        </p:grpSpPr>
        <p:sp>
          <p:nvSpPr>
            <p:cNvPr id="9" name="Rectangle: Rounded Corners 8">
              <a:extLst>
                <a:ext uri="{FF2B5EF4-FFF2-40B4-BE49-F238E27FC236}">
                  <a16:creationId xmlns:a16="http://schemas.microsoft.com/office/drawing/2014/main" id="{0FF06F65-C645-4F5B-CE91-9A2991FC4136}"/>
                </a:ext>
              </a:extLst>
            </p:cNvPr>
            <p:cNvSpPr/>
            <p:nvPr/>
          </p:nvSpPr>
          <p:spPr>
            <a:xfrm>
              <a:off x="2510095" y="1915995"/>
              <a:ext cx="5685183" cy="3249682"/>
            </a:xfrm>
            <a:prstGeom prst="roundRect">
              <a:avLst/>
            </a:prstGeom>
            <a:solidFill>
              <a:srgbClr val="48929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white tricycle with black wheels&#10;&#10;Description automatically generated">
              <a:extLst>
                <a:ext uri="{FF2B5EF4-FFF2-40B4-BE49-F238E27FC236}">
                  <a16:creationId xmlns:a16="http://schemas.microsoft.com/office/drawing/2014/main" id="{693887DB-B999-F3C7-85B7-50F1C34A5ABD}"/>
                </a:ext>
              </a:extLst>
            </p:cNvPr>
            <p:cNvPicPr>
              <a:picLocks noChangeAspect="1"/>
            </p:cNvPicPr>
            <p:nvPr/>
          </p:nvPicPr>
          <p:blipFill>
            <a:blip r:embed="rId2"/>
            <a:stretch>
              <a:fillRect/>
            </a:stretch>
          </p:blipFill>
          <p:spPr>
            <a:xfrm>
              <a:off x="2771063" y="757130"/>
              <a:ext cx="5125872" cy="5125872"/>
            </a:xfrm>
            <a:prstGeom prst="rect">
              <a:avLst/>
            </a:prstGeom>
          </p:spPr>
        </p:pic>
      </p:grpSp>
      <p:pic>
        <p:nvPicPr>
          <p:cNvPr id="19" name="Graphic 18" descr="Crown with solid fill">
            <a:extLst>
              <a:ext uri="{FF2B5EF4-FFF2-40B4-BE49-F238E27FC236}">
                <a16:creationId xmlns:a16="http://schemas.microsoft.com/office/drawing/2014/main" id="{AF1F5582-4CE8-47CF-41DB-3F53528760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0599" y="1287331"/>
            <a:ext cx="914400" cy="914400"/>
          </a:xfrm>
          <a:prstGeom prst="rect">
            <a:avLst/>
          </a:prstGeom>
        </p:spPr>
      </p:pic>
      <p:sp>
        <p:nvSpPr>
          <p:cNvPr id="20" name="Rounded Rectangle 19">
            <a:extLst>
              <a:ext uri="{FF2B5EF4-FFF2-40B4-BE49-F238E27FC236}">
                <a16:creationId xmlns:a16="http://schemas.microsoft.com/office/drawing/2014/main" id="{8B6C70E4-A073-B7B4-CD17-301B7E598713}"/>
              </a:ext>
            </a:extLst>
          </p:cNvPr>
          <p:cNvSpPr/>
          <p:nvPr/>
        </p:nvSpPr>
        <p:spPr>
          <a:xfrm>
            <a:off x="752938" y="2019000"/>
            <a:ext cx="2957928" cy="960276"/>
          </a:xfrm>
          <a:prstGeom prst="roundRect">
            <a:avLst/>
          </a:prstGeom>
          <a:solidFill>
            <a:srgbClr val="CE005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solidFill>
                  <a:schemeClr val="tx1"/>
                </a:solidFill>
              </a:rPr>
              <a:t> Saves Time</a:t>
            </a:r>
          </a:p>
        </p:txBody>
      </p:sp>
      <p:sp>
        <p:nvSpPr>
          <p:cNvPr id="21" name="Rounded Rectangle 20">
            <a:extLst>
              <a:ext uri="{FF2B5EF4-FFF2-40B4-BE49-F238E27FC236}">
                <a16:creationId xmlns:a16="http://schemas.microsoft.com/office/drawing/2014/main" id="{795BDC36-1F9A-0386-A4D8-D5694A17565F}"/>
              </a:ext>
            </a:extLst>
          </p:cNvPr>
          <p:cNvSpPr/>
          <p:nvPr/>
        </p:nvSpPr>
        <p:spPr>
          <a:xfrm>
            <a:off x="752890" y="3276532"/>
            <a:ext cx="2957928" cy="960276"/>
          </a:xfrm>
          <a:prstGeom prst="roundRect">
            <a:avLst/>
          </a:prstGeom>
          <a:solidFill>
            <a:srgbClr val="EE762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solidFill>
                  <a:schemeClr val="tx1"/>
                </a:solidFill>
              </a:rPr>
              <a:t> Stable Foundation</a:t>
            </a:r>
          </a:p>
        </p:txBody>
      </p:sp>
      <p:sp>
        <p:nvSpPr>
          <p:cNvPr id="22" name="Rounded Rectangle 21">
            <a:extLst>
              <a:ext uri="{FF2B5EF4-FFF2-40B4-BE49-F238E27FC236}">
                <a16:creationId xmlns:a16="http://schemas.microsoft.com/office/drawing/2014/main" id="{148DC340-7DCA-E9E8-7740-A4EAABBBF302}"/>
              </a:ext>
            </a:extLst>
          </p:cNvPr>
          <p:cNvSpPr/>
          <p:nvPr/>
        </p:nvSpPr>
        <p:spPr>
          <a:xfrm>
            <a:off x="752890" y="4559614"/>
            <a:ext cx="2957928" cy="960276"/>
          </a:xfrm>
          <a:prstGeom prst="roundRect">
            <a:avLst/>
          </a:prstGeom>
          <a:solidFill>
            <a:srgbClr val="FBEC5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solidFill>
                  <a:schemeClr val="tx1"/>
                </a:solidFill>
              </a:rPr>
              <a:t> Ample Room</a:t>
            </a:r>
          </a:p>
        </p:txBody>
      </p:sp>
      <p:pic>
        <p:nvPicPr>
          <p:cNvPr id="30" name="Graphic 29" descr="Stopwatch 75% with solid fill">
            <a:extLst>
              <a:ext uri="{FF2B5EF4-FFF2-40B4-BE49-F238E27FC236}">
                <a16:creationId xmlns:a16="http://schemas.microsoft.com/office/drawing/2014/main" id="{E874DD00-5A62-1BC5-249D-2370532DD8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18599" y="2041938"/>
            <a:ext cx="914400" cy="914400"/>
          </a:xfrm>
          <a:prstGeom prst="rect">
            <a:avLst/>
          </a:prstGeom>
        </p:spPr>
      </p:pic>
      <p:pic>
        <p:nvPicPr>
          <p:cNvPr id="1026" name="Picture 2" descr="Foundation Icons - Free SVG &amp; PNG Foundation Images - Noun Project">
            <a:extLst>
              <a:ext uri="{FF2B5EF4-FFF2-40B4-BE49-F238E27FC236}">
                <a16:creationId xmlns:a16="http://schemas.microsoft.com/office/drawing/2014/main" id="{4FAB9168-522C-4DC3-8129-8B7EFDAF7F5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594032" y="3307181"/>
            <a:ext cx="963534" cy="963534"/>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Couch with solid fill">
            <a:extLst>
              <a:ext uri="{FF2B5EF4-FFF2-40B4-BE49-F238E27FC236}">
                <a16:creationId xmlns:a16="http://schemas.microsoft.com/office/drawing/2014/main" id="{A8888CD6-3F43-8500-BFAF-B06043ED37D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69521" y="4615415"/>
            <a:ext cx="914400" cy="914400"/>
          </a:xfrm>
          <a:prstGeom prst="rect">
            <a:avLst/>
          </a:prstGeom>
        </p:spPr>
      </p:pic>
      <p:sp>
        <p:nvSpPr>
          <p:cNvPr id="15" name="Rectangle: Rounded Corners 14">
            <a:extLst>
              <a:ext uri="{FF2B5EF4-FFF2-40B4-BE49-F238E27FC236}">
                <a16:creationId xmlns:a16="http://schemas.microsoft.com/office/drawing/2014/main" id="{4149435F-A0AC-31D8-6CF2-592F66438D80}"/>
              </a:ext>
            </a:extLst>
          </p:cNvPr>
          <p:cNvSpPr/>
          <p:nvPr/>
        </p:nvSpPr>
        <p:spPr>
          <a:xfrm>
            <a:off x="6418174" y="2055853"/>
            <a:ext cx="2539250" cy="375250"/>
          </a:xfrm>
          <a:prstGeom prst="roundRect">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Purchased Frame</a:t>
            </a:r>
          </a:p>
        </p:txBody>
      </p:sp>
    </p:spTree>
    <p:extLst>
      <p:ext uri="{BB962C8B-B14F-4D97-AF65-F5344CB8AC3E}">
        <p14:creationId xmlns:p14="http://schemas.microsoft.com/office/powerpoint/2010/main" val="841231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5D870-76D3-5394-DBE1-08CA37D2F7C6}"/>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CACE64EA-8440-719B-6836-B4F3C3C804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BBD700-E3C0-CAD3-E8F1-F115E90A7622}"/>
              </a:ext>
            </a:extLst>
          </p:cNvPr>
          <p:cNvSpPr>
            <a:spLocks noGrp="1"/>
          </p:cNvSpPr>
          <p:nvPr>
            <p:ph type="sldNum" sz="quarter" idx="12"/>
          </p:nvPr>
        </p:nvSpPr>
        <p:spPr/>
        <p:txBody>
          <a:bodyPr/>
          <a:lstStyle/>
          <a:p>
            <a:fld id="{A5AEF524-62EC-C340-82A1-9F47B6C43E55}" type="slidenum">
              <a:rPr lang="en-US" smtClean="0"/>
              <a:t>26</a:t>
            </a:fld>
            <a:endParaRPr lang="en-US"/>
          </a:p>
        </p:txBody>
      </p:sp>
      <p:sp>
        <p:nvSpPr>
          <p:cNvPr id="5" name="Title 4">
            <a:extLst>
              <a:ext uri="{FF2B5EF4-FFF2-40B4-BE49-F238E27FC236}">
                <a16:creationId xmlns:a16="http://schemas.microsoft.com/office/drawing/2014/main" id="{8F70046E-0314-21EE-2C5C-A8522C059AD2}"/>
              </a:ext>
            </a:extLst>
          </p:cNvPr>
          <p:cNvSpPr>
            <a:spLocks noGrp="1"/>
          </p:cNvSpPr>
          <p:nvPr>
            <p:ph type="title"/>
          </p:nvPr>
        </p:nvSpPr>
        <p:spPr/>
        <p:txBody>
          <a:bodyPr anchor="ctr"/>
          <a:lstStyle/>
          <a:p>
            <a:pPr algn="ctr"/>
            <a:r>
              <a:rPr lang="en-US">
                <a:solidFill>
                  <a:srgbClr val="782F40"/>
                </a:solidFill>
              </a:rPr>
              <a:t>Future Work</a:t>
            </a:r>
          </a:p>
        </p:txBody>
      </p:sp>
      <p:sp>
        <p:nvSpPr>
          <p:cNvPr id="6" name="Text Placeholder 5">
            <a:extLst>
              <a:ext uri="{FF2B5EF4-FFF2-40B4-BE49-F238E27FC236}">
                <a16:creationId xmlns:a16="http://schemas.microsoft.com/office/drawing/2014/main" id="{F6F63821-7F9E-0D97-A8D5-29A8DC549D1B}"/>
              </a:ext>
            </a:extLst>
          </p:cNvPr>
          <p:cNvSpPr>
            <a:spLocks noGrp="1"/>
          </p:cNvSpPr>
          <p:nvPr>
            <p:ph type="body" sz="quarter" idx="21"/>
          </p:nvPr>
        </p:nvSpPr>
        <p:spPr/>
        <p:txBody>
          <a:bodyPr/>
          <a:lstStyle/>
          <a:p>
            <a:r>
              <a:rPr lang="en-US" err="1"/>
              <a:t>Adonay</a:t>
            </a:r>
            <a:r>
              <a:rPr lang="en-US"/>
              <a:t> Almanza</a:t>
            </a:r>
          </a:p>
        </p:txBody>
      </p:sp>
      <p:cxnSp>
        <p:nvCxnSpPr>
          <p:cNvPr id="8" name="Straight Connector 7">
            <a:extLst>
              <a:ext uri="{FF2B5EF4-FFF2-40B4-BE49-F238E27FC236}">
                <a16:creationId xmlns:a16="http://schemas.microsoft.com/office/drawing/2014/main" id="{6E25A6F1-65C0-62DC-1A75-D636CE624976}"/>
              </a:ext>
            </a:extLst>
          </p:cNvPr>
          <p:cNvCxnSpPr/>
          <p:nvPr/>
        </p:nvCxnSpPr>
        <p:spPr>
          <a:xfrm>
            <a:off x="1409211" y="3975117"/>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lowchart: Connector 8">
            <a:extLst>
              <a:ext uri="{FF2B5EF4-FFF2-40B4-BE49-F238E27FC236}">
                <a16:creationId xmlns:a16="http://schemas.microsoft.com/office/drawing/2014/main" id="{BCE93F52-4362-ECA9-9648-6BC27D0F20E8}"/>
              </a:ext>
            </a:extLst>
          </p:cNvPr>
          <p:cNvSpPr/>
          <p:nvPr/>
        </p:nvSpPr>
        <p:spPr>
          <a:xfrm>
            <a:off x="410940" y="3459983"/>
            <a:ext cx="1011147" cy="1008491"/>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endParaRPr>
          </a:p>
        </p:txBody>
      </p:sp>
      <p:sp>
        <p:nvSpPr>
          <p:cNvPr id="10" name="Flowchart: Connector 9">
            <a:extLst>
              <a:ext uri="{FF2B5EF4-FFF2-40B4-BE49-F238E27FC236}">
                <a16:creationId xmlns:a16="http://schemas.microsoft.com/office/drawing/2014/main" id="{0B24612D-04C8-600D-1261-2D3C4BCE3B16}"/>
              </a:ext>
            </a:extLst>
          </p:cNvPr>
          <p:cNvSpPr/>
          <p:nvPr/>
        </p:nvSpPr>
        <p:spPr>
          <a:xfrm>
            <a:off x="2343384" y="3632217"/>
            <a:ext cx="685800" cy="685800"/>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2E149AC-CAA8-B2D4-CA17-6E952763C0DC}"/>
              </a:ext>
            </a:extLst>
          </p:cNvPr>
          <p:cNvCxnSpPr>
            <a:cxnSpLocks/>
            <a:stCxn id="10" idx="6"/>
          </p:cNvCxnSpPr>
          <p:nvPr/>
        </p:nvCxnSpPr>
        <p:spPr>
          <a:xfrm>
            <a:off x="3029184" y="3975117"/>
            <a:ext cx="961594" cy="36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59AFAB-E79E-200B-325C-A3B32CD30D5A}"/>
              </a:ext>
            </a:extLst>
          </p:cNvPr>
          <p:cNvCxnSpPr>
            <a:cxnSpLocks/>
          </p:cNvCxnSpPr>
          <p:nvPr/>
        </p:nvCxnSpPr>
        <p:spPr>
          <a:xfrm>
            <a:off x="4676578" y="3975117"/>
            <a:ext cx="7407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FA290193-5301-7768-304D-FC9CFCA0253B}"/>
              </a:ext>
            </a:extLst>
          </p:cNvPr>
          <p:cNvSpPr/>
          <p:nvPr/>
        </p:nvSpPr>
        <p:spPr>
          <a:xfrm>
            <a:off x="1657584" y="4729496"/>
            <a:ext cx="2057400" cy="914400"/>
          </a:xfrm>
          <a:prstGeom prst="roundRect">
            <a:avLst/>
          </a:prstGeom>
          <a:solidFill>
            <a:srgbClr val="0098A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77850">
              <a:lnSpc>
                <a:spcPct val="90000"/>
              </a:lnSpc>
              <a:spcBef>
                <a:spcPct val="0"/>
              </a:spcBef>
              <a:spcAft>
                <a:spcPct val="35000"/>
              </a:spcAft>
            </a:pPr>
            <a:r>
              <a:rPr lang="en-US" sz="1700">
                <a:solidFill>
                  <a:schemeClr val="tx1"/>
                </a:solidFill>
              </a:rPr>
              <a:t>Calculations and Simulations for Design</a:t>
            </a:r>
          </a:p>
        </p:txBody>
      </p:sp>
      <p:cxnSp>
        <p:nvCxnSpPr>
          <p:cNvPr id="45" name="Straight Connector 44">
            <a:extLst>
              <a:ext uri="{FF2B5EF4-FFF2-40B4-BE49-F238E27FC236}">
                <a16:creationId xmlns:a16="http://schemas.microsoft.com/office/drawing/2014/main" id="{2C4FBB7A-651B-8109-BB79-EF9943870F98}"/>
              </a:ext>
            </a:extLst>
          </p:cNvPr>
          <p:cNvCxnSpPr>
            <a:stCxn id="10" idx="4"/>
          </p:cNvCxnSpPr>
          <p:nvPr/>
        </p:nvCxnSpPr>
        <p:spPr>
          <a:xfrm>
            <a:off x="2686284" y="4318016"/>
            <a:ext cx="0" cy="4114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CDADC78A-C42F-5730-7AB5-2BFDA5FED8B7}"/>
              </a:ext>
            </a:extLst>
          </p:cNvPr>
          <p:cNvGrpSpPr/>
          <p:nvPr/>
        </p:nvGrpSpPr>
        <p:grpSpPr>
          <a:xfrm>
            <a:off x="6141260" y="2247401"/>
            <a:ext cx="2284670" cy="2070616"/>
            <a:chOff x="7854049" y="2247401"/>
            <a:chExt cx="2284670" cy="2070616"/>
          </a:xfrm>
        </p:grpSpPr>
        <p:cxnSp>
          <p:nvCxnSpPr>
            <p:cNvPr id="17" name="Straight Connector 16">
              <a:extLst>
                <a:ext uri="{FF2B5EF4-FFF2-40B4-BE49-F238E27FC236}">
                  <a16:creationId xmlns:a16="http://schemas.microsoft.com/office/drawing/2014/main" id="{85EE5E0C-4E5F-3477-421C-33A3A2350665}"/>
                </a:ext>
              </a:extLst>
            </p:cNvPr>
            <p:cNvCxnSpPr>
              <a:cxnSpLocks/>
            </p:cNvCxnSpPr>
            <p:nvPr/>
          </p:nvCxnSpPr>
          <p:spPr>
            <a:xfrm>
              <a:off x="7854049" y="3975117"/>
              <a:ext cx="9130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lowchart: Connector 17">
              <a:extLst>
                <a:ext uri="{FF2B5EF4-FFF2-40B4-BE49-F238E27FC236}">
                  <a16:creationId xmlns:a16="http://schemas.microsoft.com/office/drawing/2014/main" id="{B3A72F11-7EFA-FA3D-5FDF-69E3BC6942F1}"/>
                </a:ext>
              </a:extLst>
            </p:cNvPr>
            <p:cNvSpPr/>
            <p:nvPr/>
          </p:nvSpPr>
          <p:spPr>
            <a:xfrm>
              <a:off x="8776270" y="3632217"/>
              <a:ext cx="685800" cy="685800"/>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solidFill>
              </a:endParaRPr>
            </a:p>
          </p:txBody>
        </p:sp>
        <p:sp>
          <p:nvSpPr>
            <p:cNvPr id="55" name="TextBox 54">
              <a:extLst>
                <a:ext uri="{FF2B5EF4-FFF2-40B4-BE49-F238E27FC236}">
                  <a16:creationId xmlns:a16="http://schemas.microsoft.com/office/drawing/2014/main" id="{F1FA0139-734A-6E7C-590F-DDEC0974F7B5}"/>
                </a:ext>
              </a:extLst>
            </p:cNvPr>
            <p:cNvSpPr txBox="1"/>
            <p:nvPr/>
          </p:nvSpPr>
          <p:spPr>
            <a:xfrm>
              <a:off x="8776271" y="3779248"/>
              <a:ext cx="685799" cy="369332"/>
            </a:xfrm>
            <a:prstGeom prst="rect">
              <a:avLst/>
            </a:prstGeom>
            <a:noFill/>
          </p:spPr>
          <p:txBody>
            <a:bodyPr wrap="square" rtlCol="0">
              <a:spAutoFit/>
            </a:bodyPr>
            <a:lstStyle/>
            <a:p>
              <a:pPr algn="ctr"/>
              <a:r>
                <a:rPr lang="en-US" b="1">
                  <a:solidFill>
                    <a:schemeClr val="tx2"/>
                  </a:solidFill>
                </a:rPr>
                <a:t>1/9</a:t>
              </a:r>
            </a:p>
          </p:txBody>
        </p:sp>
        <p:grpSp>
          <p:nvGrpSpPr>
            <p:cNvPr id="7" name="Group 6">
              <a:extLst>
                <a:ext uri="{FF2B5EF4-FFF2-40B4-BE49-F238E27FC236}">
                  <a16:creationId xmlns:a16="http://schemas.microsoft.com/office/drawing/2014/main" id="{40D22349-FF26-0878-62AB-4B56323D0287}"/>
                </a:ext>
              </a:extLst>
            </p:cNvPr>
            <p:cNvGrpSpPr/>
            <p:nvPr/>
          </p:nvGrpSpPr>
          <p:grpSpPr>
            <a:xfrm>
              <a:off x="8081319" y="2247401"/>
              <a:ext cx="2057400" cy="1371600"/>
              <a:chOff x="8088981" y="1801043"/>
              <a:chExt cx="2057400" cy="1371600"/>
            </a:xfrm>
          </p:grpSpPr>
          <p:sp>
            <p:nvSpPr>
              <p:cNvPr id="37" name="Rectangle: Rounded Corners 36">
                <a:extLst>
                  <a:ext uri="{FF2B5EF4-FFF2-40B4-BE49-F238E27FC236}">
                    <a16:creationId xmlns:a16="http://schemas.microsoft.com/office/drawing/2014/main" id="{A7ACCB37-C3A7-7F43-0E48-E394EFCB3679}"/>
                  </a:ext>
                </a:extLst>
              </p:cNvPr>
              <p:cNvSpPr/>
              <p:nvPr/>
            </p:nvSpPr>
            <p:spPr>
              <a:xfrm>
                <a:off x="8088981" y="1801043"/>
                <a:ext cx="2057400" cy="914400"/>
              </a:xfrm>
              <a:prstGeom prst="roundRect">
                <a:avLst/>
              </a:prstGeom>
              <a:solidFill>
                <a:srgbClr val="5EF0C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Travel to Sun Hydraulics in Sarasota</a:t>
                </a:r>
              </a:p>
            </p:txBody>
          </p:sp>
          <p:cxnSp>
            <p:nvCxnSpPr>
              <p:cNvPr id="53" name="Straight Connector 52">
                <a:extLst>
                  <a:ext uri="{FF2B5EF4-FFF2-40B4-BE49-F238E27FC236}">
                    <a16:creationId xmlns:a16="http://schemas.microsoft.com/office/drawing/2014/main" id="{8071456C-B496-F1A4-73F7-6D3D024B0641}"/>
                  </a:ext>
                </a:extLst>
              </p:cNvPr>
              <p:cNvCxnSpPr>
                <a:cxnSpLocks/>
              </p:cNvCxnSpPr>
              <p:nvPr/>
            </p:nvCxnSpPr>
            <p:spPr>
              <a:xfrm flipV="1">
                <a:off x="9126147" y="2715443"/>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extBox 1">
            <a:extLst>
              <a:ext uri="{FF2B5EF4-FFF2-40B4-BE49-F238E27FC236}">
                <a16:creationId xmlns:a16="http://schemas.microsoft.com/office/drawing/2014/main" id="{9D323F08-CCD6-733C-3720-81A9B156E4F3}"/>
              </a:ext>
            </a:extLst>
          </p:cNvPr>
          <p:cNvSpPr txBox="1"/>
          <p:nvPr/>
        </p:nvSpPr>
        <p:spPr>
          <a:xfrm>
            <a:off x="411795" y="3779562"/>
            <a:ext cx="1011147" cy="369332"/>
          </a:xfrm>
          <a:prstGeom prst="rect">
            <a:avLst/>
          </a:prstGeom>
          <a:noFill/>
        </p:spPr>
        <p:txBody>
          <a:bodyPr wrap="square" rtlCol="0">
            <a:spAutoFit/>
          </a:bodyPr>
          <a:lstStyle/>
          <a:p>
            <a:pPr algn="ctr"/>
            <a:r>
              <a:rPr lang="en-US" b="1">
                <a:solidFill>
                  <a:schemeClr val="tx2"/>
                </a:solidFill>
              </a:rPr>
              <a:t>Present</a:t>
            </a:r>
          </a:p>
        </p:txBody>
      </p:sp>
      <p:grpSp>
        <p:nvGrpSpPr>
          <p:cNvPr id="40" name="Group 39">
            <a:extLst>
              <a:ext uri="{FF2B5EF4-FFF2-40B4-BE49-F238E27FC236}">
                <a16:creationId xmlns:a16="http://schemas.microsoft.com/office/drawing/2014/main" id="{533CD50C-AE83-5DEA-D383-9F3F76673A62}"/>
              </a:ext>
            </a:extLst>
          </p:cNvPr>
          <p:cNvGrpSpPr/>
          <p:nvPr/>
        </p:nvGrpSpPr>
        <p:grpSpPr>
          <a:xfrm>
            <a:off x="3279817" y="2260617"/>
            <a:ext cx="2057400" cy="2061010"/>
            <a:chOff x="3071271" y="2260617"/>
            <a:chExt cx="2057400" cy="2061010"/>
          </a:xfrm>
        </p:grpSpPr>
        <p:sp>
          <p:nvSpPr>
            <p:cNvPr id="14" name="Flowchart: Connector 13">
              <a:extLst>
                <a:ext uri="{FF2B5EF4-FFF2-40B4-BE49-F238E27FC236}">
                  <a16:creationId xmlns:a16="http://schemas.microsoft.com/office/drawing/2014/main" id="{32AE43FC-631A-863B-DCED-3ACC98A22414}"/>
                </a:ext>
              </a:extLst>
            </p:cNvPr>
            <p:cNvSpPr/>
            <p:nvPr/>
          </p:nvSpPr>
          <p:spPr>
            <a:xfrm>
              <a:off x="3782232" y="3635827"/>
              <a:ext cx="685800" cy="685800"/>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D4F55EAF-BC36-487E-58AC-FC7FB6763E36}"/>
                </a:ext>
              </a:extLst>
            </p:cNvPr>
            <p:cNvGrpSpPr/>
            <p:nvPr/>
          </p:nvGrpSpPr>
          <p:grpSpPr>
            <a:xfrm>
              <a:off x="3071271" y="2260617"/>
              <a:ext cx="2057400" cy="1371600"/>
              <a:chOff x="3953016" y="2260617"/>
              <a:chExt cx="2057400" cy="1371600"/>
            </a:xfrm>
          </p:grpSpPr>
          <p:sp>
            <p:nvSpPr>
              <p:cNvPr id="33" name="Rectangle: Rounded Corners 32">
                <a:extLst>
                  <a:ext uri="{FF2B5EF4-FFF2-40B4-BE49-F238E27FC236}">
                    <a16:creationId xmlns:a16="http://schemas.microsoft.com/office/drawing/2014/main" id="{F28EEEE0-AF6D-06A2-835B-02B50CA1E3BA}"/>
                  </a:ext>
                </a:extLst>
              </p:cNvPr>
              <p:cNvSpPr/>
              <p:nvPr/>
            </p:nvSpPr>
            <p:spPr>
              <a:xfrm>
                <a:off x="3953016" y="2260617"/>
                <a:ext cx="2057400" cy="914400"/>
              </a:xfrm>
              <a:prstGeom prst="roundRect">
                <a:avLst/>
              </a:prstGeom>
              <a:solidFill>
                <a:srgbClr val="5EF0C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77850">
                  <a:lnSpc>
                    <a:spcPct val="90000"/>
                  </a:lnSpc>
                  <a:spcBef>
                    <a:spcPct val="0"/>
                  </a:spcBef>
                  <a:spcAft>
                    <a:spcPct val="35000"/>
                  </a:spcAft>
                </a:pPr>
                <a:r>
                  <a:rPr lang="en-US" sz="1700">
                    <a:solidFill>
                      <a:schemeClr val="tx1"/>
                    </a:solidFill>
                  </a:rPr>
                  <a:t>Part Selection</a:t>
                </a:r>
              </a:p>
            </p:txBody>
          </p:sp>
          <p:cxnSp>
            <p:nvCxnSpPr>
              <p:cNvPr id="19" name="Straight Connector 18">
                <a:extLst>
                  <a:ext uri="{FF2B5EF4-FFF2-40B4-BE49-F238E27FC236}">
                    <a16:creationId xmlns:a16="http://schemas.microsoft.com/office/drawing/2014/main" id="{668EBB3C-CA21-8619-EE26-1105908F8136}"/>
                  </a:ext>
                </a:extLst>
              </p:cNvPr>
              <p:cNvCxnSpPr>
                <a:cxnSpLocks/>
              </p:cNvCxnSpPr>
              <p:nvPr/>
            </p:nvCxnSpPr>
            <p:spPr>
              <a:xfrm flipV="1">
                <a:off x="4994906" y="3175017"/>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1" name="Group 20">
            <a:extLst>
              <a:ext uri="{FF2B5EF4-FFF2-40B4-BE49-F238E27FC236}">
                <a16:creationId xmlns:a16="http://schemas.microsoft.com/office/drawing/2014/main" id="{3C6DDFC3-4590-39E1-4065-A1AC641A5D14}"/>
              </a:ext>
            </a:extLst>
          </p:cNvPr>
          <p:cNvGrpSpPr/>
          <p:nvPr/>
        </p:nvGrpSpPr>
        <p:grpSpPr>
          <a:xfrm>
            <a:off x="4733050" y="3632217"/>
            <a:ext cx="2057400" cy="2006615"/>
            <a:chOff x="6010416" y="3632217"/>
            <a:chExt cx="2057400" cy="2006615"/>
          </a:xfrm>
        </p:grpSpPr>
        <p:sp>
          <p:nvSpPr>
            <p:cNvPr id="16" name="Flowchart: Connector 15">
              <a:extLst>
                <a:ext uri="{FF2B5EF4-FFF2-40B4-BE49-F238E27FC236}">
                  <a16:creationId xmlns:a16="http://schemas.microsoft.com/office/drawing/2014/main" id="{5080EA26-7E57-F945-6E9A-06A21599658B}"/>
                </a:ext>
              </a:extLst>
            </p:cNvPr>
            <p:cNvSpPr/>
            <p:nvPr/>
          </p:nvSpPr>
          <p:spPr>
            <a:xfrm>
              <a:off x="6714138" y="3632217"/>
              <a:ext cx="685800" cy="685800"/>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99317FD-618E-C491-0C1B-7748A51218CC}"/>
                </a:ext>
              </a:extLst>
            </p:cNvPr>
            <p:cNvGrpSpPr/>
            <p:nvPr/>
          </p:nvGrpSpPr>
          <p:grpSpPr>
            <a:xfrm>
              <a:off x="6010416" y="4318017"/>
              <a:ext cx="2057400" cy="1320815"/>
              <a:chOff x="6010416" y="4318017"/>
              <a:chExt cx="2057400" cy="1320815"/>
            </a:xfrm>
            <a:solidFill>
              <a:srgbClr val="0098A1"/>
            </a:solidFill>
          </p:grpSpPr>
          <p:sp>
            <p:nvSpPr>
              <p:cNvPr id="36" name="Rectangle: Rounded Corners 35">
                <a:extLst>
                  <a:ext uri="{FF2B5EF4-FFF2-40B4-BE49-F238E27FC236}">
                    <a16:creationId xmlns:a16="http://schemas.microsoft.com/office/drawing/2014/main" id="{8634302B-283E-9292-CFBD-3877F228EFD6}"/>
                  </a:ext>
                </a:extLst>
              </p:cNvPr>
              <p:cNvSpPr/>
              <p:nvPr/>
            </p:nvSpPr>
            <p:spPr>
              <a:xfrm>
                <a:off x="6010416" y="4724432"/>
                <a:ext cx="2057400" cy="914400"/>
              </a:xfrm>
              <a:prstGeom prst="round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77850">
                  <a:lnSpc>
                    <a:spcPct val="90000"/>
                  </a:lnSpc>
                  <a:spcBef>
                    <a:spcPct val="0"/>
                  </a:spcBef>
                  <a:spcAft>
                    <a:spcPct val="35000"/>
                  </a:spcAft>
                </a:pPr>
                <a:r>
                  <a:rPr lang="en-US" sz="1700">
                    <a:solidFill>
                      <a:schemeClr val="tx1"/>
                    </a:solidFill>
                  </a:rPr>
                  <a:t>Order Parts</a:t>
                </a:r>
              </a:p>
            </p:txBody>
          </p:sp>
          <p:cxnSp>
            <p:nvCxnSpPr>
              <p:cNvPr id="49" name="Straight Connector 48">
                <a:extLst>
                  <a:ext uri="{FF2B5EF4-FFF2-40B4-BE49-F238E27FC236}">
                    <a16:creationId xmlns:a16="http://schemas.microsoft.com/office/drawing/2014/main" id="{72EC3052-A3C4-7B54-6D58-E2F30FC498BF}"/>
                  </a:ext>
                </a:extLst>
              </p:cNvPr>
              <p:cNvCxnSpPr>
                <a:stCxn id="16" idx="4"/>
              </p:cNvCxnSpPr>
              <p:nvPr/>
            </p:nvCxnSpPr>
            <p:spPr>
              <a:xfrm>
                <a:off x="7057038" y="4318017"/>
                <a:ext cx="0" cy="41148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29921B4C-8CA9-0D07-73EC-E6092A42F062}"/>
                </a:ext>
              </a:extLst>
            </p:cNvPr>
            <p:cNvSpPr txBox="1"/>
            <p:nvPr/>
          </p:nvSpPr>
          <p:spPr>
            <a:xfrm>
              <a:off x="6729381" y="3790451"/>
              <a:ext cx="685799" cy="369332"/>
            </a:xfrm>
            <a:prstGeom prst="rect">
              <a:avLst/>
            </a:prstGeom>
            <a:noFill/>
          </p:spPr>
          <p:txBody>
            <a:bodyPr wrap="square" rtlCol="0">
              <a:spAutoFit/>
            </a:bodyPr>
            <a:lstStyle/>
            <a:p>
              <a:r>
                <a:rPr lang="en-US" b="1">
                  <a:solidFill>
                    <a:schemeClr val="tx2"/>
                  </a:solidFill>
                </a:rPr>
                <a:t>12/1</a:t>
              </a:r>
            </a:p>
          </p:txBody>
        </p:sp>
      </p:grpSp>
      <p:cxnSp>
        <p:nvCxnSpPr>
          <p:cNvPr id="29" name="Straight Connector 28">
            <a:extLst>
              <a:ext uri="{FF2B5EF4-FFF2-40B4-BE49-F238E27FC236}">
                <a16:creationId xmlns:a16="http://schemas.microsoft.com/office/drawing/2014/main" id="{567856D6-588A-6E6F-6920-287937E61B63}"/>
              </a:ext>
            </a:extLst>
          </p:cNvPr>
          <p:cNvCxnSpPr>
            <a:cxnSpLocks/>
          </p:cNvCxnSpPr>
          <p:nvPr/>
        </p:nvCxnSpPr>
        <p:spPr>
          <a:xfrm>
            <a:off x="7760566" y="3975117"/>
            <a:ext cx="7407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11DC22-A1BB-57C9-7FE6-92C85D8F7E32}"/>
              </a:ext>
            </a:extLst>
          </p:cNvPr>
          <p:cNvGrpSpPr/>
          <p:nvPr/>
        </p:nvGrpSpPr>
        <p:grpSpPr>
          <a:xfrm>
            <a:off x="7817038" y="3632217"/>
            <a:ext cx="2057400" cy="2006615"/>
            <a:chOff x="6010416" y="3632217"/>
            <a:chExt cx="2057400" cy="2006615"/>
          </a:xfrm>
        </p:grpSpPr>
        <p:sp>
          <p:nvSpPr>
            <p:cNvPr id="31" name="Flowchart: Connector 30">
              <a:extLst>
                <a:ext uri="{FF2B5EF4-FFF2-40B4-BE49-F238E27FC236}">
                  <a16:creationId xmlns:a16="http://schemas.microsoft.com/office/drawing/2014/main" id="{C8020972-48B0-A7D8-BA6B-AD4DC75F7032}"/>
                </a:ext>
              </a:extLst>
            </p:cNvPr>
            <p:cNvSpPr/>
            <p:nvPr/>
          </p:nvSpPr>
          <p:spPr>
            <a:xfrm>
              <a:off x="6714138" y="3632217"/>
              <a:ext cx="685800" cy="685800"/>
            </a:xfrm>
            <a:prstGeom prst="flowChartConnector">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B0BA6EBA-3C0C-5BCF-37E7-88BB42F94CBF}"/>
                </a:ext>
              </a:extLst>
            </p:cNvPr>
            <p:cNvGrpSpPr/>
            <p:nvPr/>
          </p:nvGrpSpPr>
          <p:grpSpPr>
            <a:xfrm>
              <a:off x="6010416" y="4318017"/>
              <a:ext cx="2057400" cy="1320815"/>
              <a:chOff x="6010416" y="4318017"/>
              <a:chExt cx="2057400" cy="1320815"/>
            </a:xfrm>
            <a:solidFill>
              <a:srgbClr val="0098A1"/>
            </a:solidFill>
          </p:grpSpPr>
          <p:sp>
            <p:nvSpPr>
              <p:cNvPr id="38" name="Rectangle: Rounded Corners 37">
                <a:extLst>
                  <a:ext uri="{FF2B5EF4-FFF2-40B4-BE49-F238E27FC236}">
                    <a16:creationId xmlns:a16="http://schemas.microsoft.com/office/drawing/2014/main" id="{1D2C9275-EF97-D4A6-D380-9E1B5599D3D9}"/>
                  </a:ext>
                </a:extLst>
              </p:cNvPr>
              <p:cNvSpPr/>
              <p:nvPr/>
            </p:nvSpPr>
            <p:spPr>
              <a:xfrm>
                <a:off x="6010416" y="4724432"/>
                <a:ext cx="2057400" cy="914400"/>
              </a:xfrm>
              <a:prstGeom prst="round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77850">
                  <a:lnSpc>
                    <a:spcPct val="90000"/>
                  </a:lnSpc>
                  <a:spcBef>
                    <a:spcPct val="0"/>
                  </a:spcBef>
                  <a:spcAft>
                    <a:spcPct val="35000"/>
                  </a:spcAft>
                </a:pPr>
                <a:r>
                  <a:rPr lang="en-US" sz="1700">
                    <a:solidFill>
                      <a:schemeClr val="tx1"/>
                    </a:solidFill>
                  </a:rPr>
                  <a:t>FPVC</a:t>
                </a:r>
              </a:p>
              <a:p>
                <a:pPr algn="ctr" defTabSz="577850">
                  <a:lnSpc>
                    <a:spcPct val="90000"/>
                  </a:lnSpc>
                  <a:spcBef>
                    <a:spcPct val="0"/>
                  </a:spcBef>
                  <a:spcAft>
                    <a:spcPct val="35000"/>
                  </a:spcAft>
                </a:pPr>
                <a:r>
                  <a:rPr lang="en-US" sz="1700">
                    <a:solidFill>
                      <a:schemeClr val="tx1"/>
                    </a:solidFill>
                  </a:rPr>
                  <a:t>Midway Review</a:t>
                </a:r>
              </a:p>
            </p:txBody>
          </p:sp>
          <p:cxnSp>
            <p:nvCxnSpPr>
              <p:cNvPr id="39" name="Straight Connector 38">
                <a:extLst>
                  <a:ext uri="{FF2B5EF4-FFF2-40B4-BE49-F238E27FC236}">
                    <a16:creationId xmlns:a16="http://schemas.microsoft.com/office/drawing/2014/main" id="{DC3F1C7D-948A-A6E4-E828-BBEDD9FA1137}"/>
                  </a:ext>
                </a:extLst>
              </p:cNvPr>
              <p:cNvCxnSpPr>
                <a:stCxn id="31" idx="4"/>
              </p:cNvCxnSpPr>
              <p:nvPr/>
            </p:nvCxnSpPr>
            <p:spPr>
              <a:xfrm>
                <a:off x="7057038" y="4318017"/>
                <a:ext cx="0" cy="41148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CE658398-10CB-9DE9-3D66-4F4D81BC722D}"/>
                </a:ext>
              </a:extLst>
            </p:cNvPr>
            <p:cNvSpPr txBox="1"/>
            <p:nvPr/>
          </p:nvSpPr>
          <p:spPr>
            <a:xfrm>
              <a:off x="6729381" y="3790451"/>
              <a:ext cx="685799" cy="369332"/>
            </a:xfrm>
            <a:prstGeom prst="rect">
              <a:avLst/>
            </a:prstGeom>
            <a:noFill/>
          </p:spPr>
          <p:txBody>
            <a:bodyPr wrap="square" rtlCol="0">
              <a:spAutoFit/>
            </a:bodyPr>
            <a:lstStyle/>
            <a:p>
              <a:r>
                <a:rPr lang="en-US" b="1">
                  <a:solidFill>
                    <a:schemeClr val="tx2"/>
                  </a:solidFill>
                </a:rPr>
                <a:t>1/31</a:t>
              </a:r>
            </a:p>
          </p:txBody>
        </p:sp>
      </p:grpSp>
    </p:spTree>
    <p:extLst>
      <p:ext uri="{BB962C8B-B14F-4D97-AF65-F5344CB8AC3E}">
        <p14:creationId xmlns:p14="http://schemas.microsoft.com/office/powerpoint/2010/main" val="821481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27</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Questions</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err="1"/>
              <a:t>Adonay</a:t>
            </a:r>
            <a:r>
              <a:rPr lang="en-US"/>
              <a:t> Almanza</a:t>
            </a:r>
          </a:p>
        </p:txBody>
      </p:sp>
      <p:grpSp>
        <p:nvGrpSpPr>
          <p:cNvPr id="1186" name="Group 1185">
            <a:extLst>
              <a:ext uri="{FF2B5EF4-FFF2-40B4-BE49-F238E27FC236}">
                <a16:creationId xmlns:a16="http://schemas.microsoft.com/office/drawing/2014/main" id="{58D22B80-1318-4D08-B454-A3C09D90BCDF}"/>
              </a:ext>
            </a:extLst>
          </p:cNvPr>
          <p:cNvGrpSpPr/>
          <p:nvPr/>
        </p:nvGrpSpPr>
        <p:grpSpPr>
          <a:xfrm>
            <a:off x="3552379" y="1362075"/>
            <a:ext cx="6580743" cy="4680322"/>
            <a:chOff x="2195903" y="171450"/>
            <a:chExt cx="6580743" cy="5730736"/>
          </a:xfrm>
        </p:grpSpPr>
        <p:cxnSp>
          <p:nvCxnSpPr>
            <p:cNvPr id="8" name="Straight Connector 7">
              <a:extLst>
                <a:ext uri="{FF2B5EF4-FFF2-40B4-BE49-F238E27FC236}">
                  <a16:creationId xmlns:a16="http://schemas.microsoft.com/office/drawing/2014/main" id="{14CA2BBD-438C-C0BE-5050-62CFD7AFAE32}"/>
                </a:ext>
              </a:extLst>
            </p:cNvPr>
            <p:cNvCxnSpPr>
              <a:cxnSpLocks/>
            </p:cNvCxnSpPr>
            <p:nvPr/>
          </p:nvCxnSpPr>
          <p:spPr>
            <a:xfrm>
              <a:off x="2676443" y="698005"/>
              <a:ext cx="0" cy="1371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F8DD78F-A498-5489-61E7-0A9CF3E772CF}"/>
                </a:ext>
              </a:extLst>
            </p:cNvPr>
            <p:cNvCxnSpPr/>
            <p:nvPr/>
          </p:nvCxnSpPr>
          <p:spPr>
            <a:xfrm>
              <a:off x="2672633" y="698005"/>
              <a:ext cx="1371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37C899FC-4DAE-1DDE-527E-C3842F0CADAF}"/>
                </a:ext>
              </a:extLst>
            </p:cNvPr>
            <p:cNvSpPr/>
            <p:nvPr/>
          </p:nvSpPr>
          <p:spPr>
            <a:xfrm>
              <a:off x="4044233" y="469405"/>
              <a:ext cx="457200" cy="457200"/>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FE7E314-721C-63B6-FE2E-57B6A6CEFAB3}"/>
                </a:ext>
              </a:extLst>
            </p:cNvPr>
            <p:cNvCxnSpPr>
              <a:cxnSpLocks/>
              <a:stCxn id="8" idx="6"/>
            </p:cNvCxnSpPr>
            <p:nvPr/>
          </p:nvCxnSpPr>
          <p:spPr>
            <a:xfrm>
              <a:off x="4501433" y="698005"/>
              <a:ext cx="228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EE56066-2726-19D7-779E-A8BC133CB0C3}"/>
                </a:ext>
              </a:extLst>
            </p:cNvPr>
            <p:cNvCxnSpPr/>
            <p:nvPr/>
          </p:nvCxnSpPr>
          <p:spPr>
            <a:xfrm>
              <a:off x="4730033" y="688481"/>
              <a:ext cx="0" cy="1371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891EE30-C188-26E8-5003-4B1993AF580D}"/>
                </a:ext>
              </a:extLst>
            </p:cNvPr>
            <p:cNvCxnSpPr/>
            <p:nvPr/>
          </p:nvCxnSpPr>
          <p:spPr>
            <a:xfrm>
              <a:off x="4724400" y="2067065"/>
              <a:ext cx="1371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0A81A87-99C5-5668-0B9B-55F886A2799F}"/>
                </a:ext>
              </a:extLst>
            </p:cNvPr>
            <p:cNvCxnSpPr/>
            <p:nvPr/>
          </p:nvCxnSpPr>
          <p:spPr>
            <a:xfrm>
              <a:off x="4730033" y="2069605"/>
              <a:ext cx="0" cy="685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71A38E39-9514-C635-E7EA-0EA2ABD07DAC}"/>
                </a:ext>
              </a:extLst>
            </p:cNvPr>
            <p:cNvGrpSpPr/>
            <p:nvPr/>
          </p:nvGrpSpPr>
          <p:grpSpPr>
            <a:xfrm>
              <a:off x="4339925" y="2754151"/>
              <a:ext cx="454499" cy="321294"/>
              <a:chOff x="7288921" y="2258481"/>
              <a:chExt cx="454499" cy="321294"/>
            </a:xfrm>
          </p:grpSpPr>
          <p:sp>
            <p:nvSpPr>
              <p:cNvPr id="1183" name="Rectangle 1182">
                <a:extLst>
                  <a:ext uri="{FF2B5EF4-FFF2-40B4-BE49-F238E27FC236}">
                    <a16:creationId xmlns:a16="http://schemas.microsoft.com/office/drawing/2014/main" id="{97DEDE6C-BE9A-BA7A-ADFE-DAA8BB93D1A6}"/>
                  </a:ext>
                </a:extLst>
              </p:cNvPr>
              <p:cNvSpPr/>
              <p:nvPr/>
            </p:nvSpPr>
            <p:spPr>
              <a:xfrm>
                <a:off x="7606260" y="2259735"/>
                <a:ext cx="137160" cy="32004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Rectangle 1183">
                <a:extLst>
                  <a:ext uri="{FF2B5EF4-FFF2-40B4-BE49-F238E27FC236}">
                    <a16:creationId xmlns:a16="http://schemas.microsoft.com/office/drawing/2014/main" id="{8786C2A4-2B15-64DE-91F6-F2868C3B7A86}"/>
                  </a:ext>
                </a:extLst>
              </p:cNvPr>
              <p:cNvSpPr/>
              <p:nvPr/>
            </p:nvSpPr>
            <p:spPr>
              <a:xfrm>
                <a:off x="7470726" y="2258481"/>
                <a:ext cx="137160" cy="32004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Rectangle 1184">
                <a:extLst>
                  <a:ext uri="{FF2B5EF4-FFF2-40B4-BE49-F238E27FC236}">
                    <a16:creationId xmlns:a16="http://schemas.microsoft.com/office/drawing/2014/main" id="{0A2A8CD7-001E-5953-B0CB-CFBB6D0D53FE}"/>
                  </a:ext>
                </a:extLst>
              </p:cNvPr>
              <p:cNvSpPr/>
              <p:nvPr/>
            </p:nvSpPr>
            <p:spPr>
              <a:xfrm>
                <a:off x="7288921" y="2259734"/>
                <a:ext cx="182880" cy="13716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a:extLst>
                <a:ext uri="{FF2B5EF4-FFF2-40B4-BE49-F238E27FC236}">
                  <a16:creationId xmlns:a16="http://schemas.microsoft.com/office/drawing/2014/main" id="{83F2C95F-1A53-DD72-950F-4B9BF0C64D40}"/>
                </a:ext>
              </a:extLst>
            </p:cNvPr>
            <p:cNvCxnSpPr>
              <a:cxnSpLocks/>
            </p:cNvCxnSpPr>
            <p:nvPr/>
          </p:nvCxnSpPr>
          <p:spPr>
            <a:xfrm>
              <a:off x="3589344" y="704414"/>
              <a:ext cx="0" cy="20503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F88B15F1-77E6-B508-78A6-8F9C2788A4B7}"/>
                </a:ext>
              </a:extLst>
            </p:cNvPr>
            <p:cNvGrpSpPr/>
            <p:nvPr/>
          </p:nvGrpSpPr>
          <p:grpSpPr>
            <a:xfrm>
              <a:off x="3201520" y="2754753"/>
              <a:ext cx="456404" cy="320692"/>
              <a:chOff x="6143692" y="2259083"/>
              <a:chExt cx="456404" cy="320692"/>
            </a:xfrm>
          </p:grpSpPr>
          <p:sp>
            <p:nvSpPr>
              <p:cNvPr id="1180" name="Rectangle 1179">
                <a:extLst>
                  <a:ext uri="{FF2B5EF4-FFF2-40B4-BE49-F238E27FC236}">
                    <a16:creationId xmlns:a16="http://schemas.microsoft.com/office/drawing/2014/main" id="{5C4BEAFB-3DBA-CA47-FD70-48B19BF735C0}"/>
                  </a:ext>
                </a:extLst>
              </p:cNvPr>
              <p:cNvSpPr/>
              <p:nvPr/>
            </p:nvSpPr>
            <p:spPr>
              <a:xfrm>
                <a:off x="6462936" y="2259084"/>
                <a:ext cx="137160" cy="32004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 name="Rectangle 1180">
                <a:extLst>
                  <a:ext uri="{FF2B5EF4-FFF2-40B4-BE49-F238E27FC236}">
                    <a16:creationId xmlns:a16="http://schemas.microsoft.com/office/drawing/2014/main" id="{D8043745-7654-5519-DA20-8BC17D391EF9}"/>
                  </a:ext>
                </a:extLst>
              </p:cNvPr>
              <p:cNvSpPr/>
              <p:nvPr/>
            </p:nvSpPr>
            <p:spPr>
              <a:xfrm>
                <a:off x="6327402" y="2259735"/>
                <a:ext cx="137160" cy="32004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Rectangle 1181">
                <a:extLst>
                  <a:ext uri="{FF2B5EF4-FFF2-40B4-BE49-F238E27FC236}">
                    <a16:creationId xmlns:a16="http://schemas.microsoft.com/office/drawing/2014/main" id="{4FF1C1F1-9B50-61BB-080F-1B27F62BDF8E}"/>
                  </a:ext>
                </a:extLst>
              </p:cNvPr>
              <p:cNvSpPr/>
              <p:nvPr/>
            </p:nvSpPr>
            <p:spPr>
              <a:xfrm>
                <a:off x="6143692" y="2259083"/>
                <a:ext cx="182880" cy="137160"/>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Connector 24">
              <a:extLst>
                <a:ext uri="{FF2B5EF4-FFF2-40B4-BE49-F238E27FC236}">
                  <a16:creationId xmlns:a16="http://schemas.microsoft.com/office/drawing/2014/main" id="{3A9C30D4-0DAF-0863-BA3D-E1BA471F6A61}"/>
                </a:ext>
              </a:extLst>
            </p:cNvPr>
            <p:cNvCxnSpPr>
              <a:cxnSpLocks/>
            </p:cNvCxnSpPr>
            <p:nvPr/>
          </p:nvCxnSpPr>
          <p:spPr>
            <a:xfrm>
              <a:off x="3590011" y="3074794"/>
              <a:ext cx="1415" cy="4572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69F9C8B-2724-5767-1543-06FEFD1CC3E8}"/>
                </a:ext>
              </a:extLst>
            </p:cNvPr>
            <p:cNvCxnSpPr>
              <a:cxnSpLocks/>
            </p:cNvCxnSpPr>
            <p:nvPr/>
          </p:nvCxnSpPr>
          <p:spPr>
            <a:xfrm flipH="1">
              <a:off x="4731224" y="3075444"/>
              <a:ext cx="0" cy="280720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21AA5FD-1256-D21D-3C70-301E369836DF}"/>
                </a:ext>
              </a:extLst>
            </p:cNvPr>
            <p:cNvCxnSpPr>
              <a:cxnSpLocks/>
            </p:cNvCxnSpPr>
            <p:nvPr/>
          </p:nvCxnSpPr>
          <p:spPr>
            <a:xfrm>
              <a:off x="3596287" y="3526808"/>
              <a:ext cx="101178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7F4E8147-2DDE-37FB-20E3-7F2E7A2DFE0D}"/>
                </a:ext>
              </a:extLst>
            </p:cNvPr>
            <p:cNvGrpSpPr/>
            <p:nvPr/>
          </p:nvGrpSpPr>
          <p:grpSpPr>
            <a:xfrm>
              <a:off x="4612874" y="3421751"/>
              <a:ext cx="228600" cy="228600"/>
              <a:chOff x="8006715" y="2790825"/>
              <a:chExt cx="118872" cy="118872"/>
            </a:xfrm>
          </p:grpSpPr>
          <p:sp>
            <p:nvSpPr>
              <p:cNvPr id="1178" name="Arc 1177">
                <a:extLst>
                  <a:ext uri="{FF2B5EF4-FFF2-40B4-BE49-F238E27FC236}">
                    <a16:creationId xmlns:a16="http://schemas.microsoft.com/office/drawing/2014/main" id="{E73DF0C6-B374-1FEA-EB20-EEF0C3686BA5}"/>
                  </a:ext>
                </a:extLst>
              </p:cNvPr>
              <p:cNvSpPr/>
              <p:nvPr/>
            </p:nvSpPr>
            <p:spPr>
              <a:xfrm flipH="1">
                <a:off x="8006715" y="2790825"/>
                <a:ext cx="118872" cy="118872"/>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9" name="Arc 1178">
                <a:extLst>
                  <a:ext uri="{FF2B5EF4-FFF2-40B4-BE49-F238E27FC236}">
                    <a16:creationId xmlns:a16="http://schemas.microsoft.com/office/drawing/2014/main" id="{E1AC7E70-DE60-B3EF-8B6E-68782BF6D111}"/>
                  </a:ext>
                </a:extLst>
              </p:cNvPr>
              <p:cNvSpPr/>
              <p:nvPr/>
            </p:nvSpPr>
            <p:spPr>
              <a:xfrm>
                <a:off x="8006715" y="2790825"/>
                <a:ext cx="118872" cy="118872"/>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9" name="Straight Connector 28">
              <a:extLst>
                <a:ext uri="{FF2B5EF4-FFF2-40B4-BE49-F238E27FC236}">
                  <a16:creationId xmlns:a16="http://schemas.microsoft.com/office/drawing/2014/main" id="{38D90D1B-78FB-56C7-2819-3252CA1D05CD}"/>
                </a:ext>
              </a:extLst>
            </p:cNvPr>
            <p:cNvCxnSpPr>
              <a:cxnSpLocks/>
            </p:cNvCxnSpPr>
            <p:nvPr/>
          </p:nvCxnSpPr>
          <p:spPr>
            <a:xfrm flipH="1">
              <a:off x="3592188" y="3522998"/>
              <a:ext cx="289" cy="23860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Isosceles Triangle 29">
              <a:extLst>
                <a:ext uri="{FF2B5EF4-FFF2-40B4-BE49-F238E27FC236}">
                  <a16:creationId xmlns:a16="http://schemas.microsoft.com/office/drawing/2014/main" id="{DE85CE0A-CA64-0F25-88C7-326583851F53}"/>
                </a:ext>
              </a:extLst>
            </p:cNvPr>
            <p:cNvSpPr/>
            <p:nvPr/>
          </p:nvSpPr>
          <p:spPr>
            <a:xfrm rot="5400000">
              <a:off x="4055675" y="675146"/>
              <a:ext cx="49924" cy="45719"/>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0">
              <a:extLst>
                <a:ext uri="{FF2B5EF4-FFF2-40B4-BE49-F238E27FC236}">
                  <a16:creationId xmlns:a16="http://schemas.microsoft.com/office/drawing/2014/main" id="{7B1584EB-4062-42E0-D069-3A239087E2F2}"/>
                </a:ext>
              </a:extLst>
            </p:cNvPr>
            <p:cNvSpPr/>
            <p:nvPr/>
          </p:nvSpPr>
          <p:spPr>
            <a:xfrm rot="16200000" flipH="1">
              <a:off x="4441977" y="675147"/>
              <a:ext cx="49924" cy="45719"/>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6C7F543A-EC41-E30E-97A5-9B16C70193FA}"/>
                </a:ext>
              </a:extLst>
            </p:cNvPr>
            <p:cNvGrpSpPr/>
            <p:nvPr/>
          </p:nvGrpSpPr>
          <p:grpSpPr>
            <a:xfrm>
              <a:off x="3453884" y="3732534"/>
              <a:ext cx="262771" cy="185927"/>
              <a:chOff x="6401136" y="3236864"/>
              <a:chExt cx="262771" cy="185927"/>
            </a:xfrm>
          </p:grpSpPr>
          <p:sp>
            <p:nvSpPr>
              <p:cNvPr id="1175" name="Flowchart: Connector 32">
                <a:extLst>
                  <a:ext uri="{FF2B5EF4-FFF2-40B4-BE49-F238E27FC236}">
                    <a16:creationId xmlns:a16="http://schemas.microsoft.com/office/drawing/2014/main" id="{85B29FC0-2C18-5025-AEAD-B8036E98058C}"/>
                  </a:ext>
                </a:extLst>
              </p:cNvPr>
              <p:cNvSpPr/>
              <p:nvPr/>
            </p:nvSpPr>
            <p:spPr>
              <a:xfrm>
                <a:off x="6463585" y="3236864"/>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6" name="Straight Connector 1175">
                <a:extLst>
                  <a:ext uri="{FF2B5EF4-FFF2-40B4-BE49-F238E27FC236}">
                    <a16:creationId xmlns:a16="http://schemas.microsoft.com/office/drawing/2014/main" id="{892FE0B1-59C7-DD0D-2372-6B4B01DAA88E}"/>
                  </a:ext>
                </a:extLst>
              </p:cNvPr>
              <p:cNvCxnSpPr/>
              <p:nvPr/>
            </p:nvCxnSpPr>
            <p:spPr>
              <a:xfrm flipV="1">
                <a:off x="6526747" y="3285631"/>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7" name="Straight Connector 1176">
                <a:extLst>
                  <a:ext uri="{FF2B5EF4-FFF2-40B4-BE49-F238E27FC236}">
                    <a16:creationId xmlns:a16="http://schemas.microsoft.com/office/drawing/2014/main" id="{C8E2796F-9683-846F-FD96-F955B648B1FB}"/>
                  </a:ext>
                </a:extLst>
              </p:cNvPr>
              <p:cNvCxnSpPr>
                <a:cxnSpLocks/>
              </p:cNvCxnSpPr>
              <p:nvPr/>
            </p:nvCxnSpPr>
            <p:spPr>
              <a:xfrm flipH="1" flipV="1">
                <a:off x="6401136" y="3285631"/>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4" name="Straight Connector 33">
              <a:extLst>
                <a:ext uri="{FF2B5EF4-FFF2-40B4-BE49-F238E27FC236}">
                  <a16:creationId xmlns:a16="http://schemas.microsoft.com/office/drawing/2014/main" id="{D7FB6AC9-89C4-2C97-62B2-C8AB91C4D6BB}"/>
                </a:ext>
              </a:extLst>
            </p:cNvPr>
            <p:cNvCxnSpPr>
              <a:cxnSpLocks/>
            </p:cNvCxnSpPr>
            <p:nvPr/>
          </p:nvCxnSpPr>
          <p:spPr>
            <a:xfrm flipH="1">
              <a:off x="3255997" y="2756904"/>
              <a:ext cx="76662" cy="13500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DA44B14D-3032-7328-148F-BADC454A8A6F}"/>
                </a:ext>
              </a:extLst>
            </p:cNvPr>
            <p:cNvCxnSpPr>
              <a:cxnSpLocks/>
            </p:cNvCxnSpPr>
            <p:nvPr/>
          </p:nvCxnSpPr>
          <p:spPr>
            <a:xfrm>
              <a:off x="3592766" y="5430754"/>
              <a:ext cx="3521" cy="4572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C97805A6-FF1C-71C8-8C8D-165BC69642DA}"/>
                </a:ext>
              </a:extLst>
            </p:cNvPr>
            <p:cNvGrpSpPr/>
            <p:nvPr/>
          </p:nvGrpSpPr>
          <p:grpSpPr>
            <a:xfrm>
              <a:off x="2543152" y="2072274"/>
              <a:ext cx="262771" cy="185927"/>
              <a:chOff x="6394314" y="3265933"/>
              <a:chExt cx="262771" cy="185927"/>
            </a:xfrm>
          </p:grpSpPr>
          <p:sp>
            <p:nvSpPr>
              <p:cNvPr id="1172" name="Flowchart: Connector 38">
                <a:extLst>
                  <a:ext uri="{FF2B5EF4-FFF2-40B4-BE49-F238E27FC236}">
                    <a16:creationId xmlns:a16="http://schemas.microsoft.com/office/drawing/2014/main" id="{1A5C6505-FB7F-AF75-3C7B-E02461C7C72B}"/>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3" name="Straight Connector 1172">
                <a:extLst>
                  <a:ext uri="{FF2B5EF4-FFF2-40B4-BE49-F238E27FC236}">
                    <a16:creationId xmlns:a16="http://schemas.microsoft.com/office/drawing/2014/main" id="{AE50CDA2-34AB-8886-088B-84A1204CCE80}"/>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4" name="Straight Connector 1173">
                <a:extLst>
                  <a:ext uri="{FF2B5EF4-FFF2-40B4-BE49-F238E27FC236}">
                    <a16:creationId xmlns:a16="http://schemas.microsoft.com/office/drawing/2014/main" id="{2AA2083D-E060-F023-525C-C358FF105A63}"/>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7" name="Straight Arrow Connector 36">
              <a:extLst>
                <a:ext uri="{FF2B5EF4-FFF2-40B4-BE49-F238E27FC236}">
                  <a16:creationId xmlns:a16="http://schemas.microsoft.com/office/drawing/2014/main" id="{B00BD786-251E-7200-2E56-0409ED539526}"/>
                </a:ext>
              </a:extLst>
            </p:cNvPr>
            <p:cNvCxnSpPr>
              <a:cxnSpLocks/>
            </p:cNvCxnSpPr>
            <p:nvPr/>
          </p:nvCxnSpPr>
          <p:spPr>
            <a:xfrm flipV="1">
              <a:off x="3589344" y="2754754"/>
              <a:ext cx="0" cy="32004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63F95CC-561E-76FA-DEA9-9B522D97873F}"/>
                </a:ext>
              </a:extLst>
            </p:cNvPr>
            <p:cNvCxnSpPr>
              <a:cxnSpLocks/>
            </p:cNvCxnSpPr>
            <p:nvPr/>
          </p:nvCxnSpPr>
          <p:spPr>
            <a:xfrm>
              <a:off x="2674597" y="2244460"/>
              <a:ext cx="0" cy="3657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5C228B1-EB19-D9D3-71BE-76E23FFC10F6}"/>
                </a:ext>
              </a:extLst>
            </p:cNvPr>
            <p:cNvCxnSpPr>
              <a:cxnSpLocks/>
            </p:cNvCxnSpPr>
            <p:nvPr/>
          </p:nvCxnSpPr>
          <p:spPr>
            <a:xfrm flipH="1">
              <a:off x="4398783" y="2755828"/>
              <a:ext cx="76662" cy="13500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D25CCF6A-14BF-2D20-D856-DE016BE2F5D2}"/>
                </a:ext>
              </a:extLst>
            </p:cNvPr>
            <p:cNvGrpSpPr/>
            <p:nvPr/>
          </p:nvGrpSpPr>
          <p:grpSpPr>
            <a:xfrm>
              <a:off x="3409719" y="2754753"/>
              <a:ext cx="83820" cy="91682"/>
              <a:chOff x="7245055" y="2460285"/>
              <a:chExt cx="83820" cy="91682"/>
            </a:xfrm>
          </p:grpSpPr>
          <p:cxnSp>
            <p:nvCxnSpPr>
              <p:cNvPr id="1170" name="Straight Connector 1169">
                <a:extLst>
                  <a:ext uri="{FF2B5EF4-FFF2-40B4-BE49-F238E27FC236}">
                    <a16:creationId xmlns:a16="http://schemas.microsoft.com/office/drawing/2014/main" id="{6C86B0D5-5F7E-BED5-F349-E564EE8BFD4E}"/>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1" name="Straight Connector 1170">
                <a:extLst>
                  <a:ext uri="{FF2B5EF4-FFF2-40B4-BE49-F238E27FC236}">
                    <a16:creationId xmlns:a16="http://schemas.microsoft.com/office/drawing/2014/main" id="{9604FB91-9063-1448-56B8-0F6E75DCB8CB}"/>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F0637C87-F6EE-0F63-E0D6-2124DD5CA548}"/>
                </a:ext>
              </a:extLst>
            </p:cNvPr>
            <p:cNvGrpSpPr/>
            <p:nvPr/>
          </p:nvGrpSpPr>
          <p:grpSpPr>
            <a:xfrm flipV="1">
              <a:off x="3407261" y="2987169"/>
              <a:ext cx="83820" cy="91682"/>
              <a:chOff x="7245055" y="2460285"/>
              <a:chExt cx="83820" cy="91682"/>
            </a:xfrm>
          </p:grpSpPr>
          <p:cxnSp>
            <p:nvCxnSpPr>
              <p:cNvPr id="1168" name="Straight Connector 1167">
                <a:extLst>
                  <a:ext uri="{FF2B5EF4-FFF2-40B4-BE49-F238E27FC236}">
                    <a16:creationId xmlns:a16="http://schemas.microsoft.com/office/drawing/2014/main" id="{1B9F648B-22CB-EE96-A199-21A4E18664FD}"/>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9" name="Straight Connector 1168">
                <a:extLst>
                  <a:ext uri="{FF2B5EF4-FFF2-40B4-BE49-F238E27FC236}">
                    <a16:creationId xmlns:a16="http://schemas.microsoft.com/office/drawing/2014/main" id="{ED2D2784-ADA6-DEFF-7499-F86F1F516001}"/>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E227BCC9-71EA-DBB3-D247-94615578DD61}"/>
                </a:ext>
              </a:extLst>
            </p:cNvPr>
            <p:cNvGrpSpPr/>
            <p:nvPr/>
          </p:nvGrpSpPr>
          <p:grpSpPr>
            <a:xfrm>
              <a:off x="4556612" y="2747957"/>
              <a:ext cx="83820" cy="91682"/>
              <a:chOff x="7245055" y="2460285"/>
              <a:chExt cx="83820" cy="91682"/>
            </a:xfrm>
          </p:grpSpPr>
          <p:cxnSp>
            <p:nvCxnSpPr>
              <p:cNvPr id="1166" name="Straight Connector 1165">
                <a:extLst>
                  <a:ext uri="{FF2B5EF4-FFF2-40B4-BE49-F238E27FC236}">
                    <a16:creationId xmlns:a16="http://schemas.microsoft.com/office/drawing/2014/main" id="{81A3FFBD-7377-307E-1560-3510FC74BA46}"/>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7" name="Straight Connector 1166">
                <a:extLst>
                  <a:ext uri="{FF2B5EF4-FFF2-40B4-BE49-F238E27FC236}">
                    <a16:creationId xmlns:a16="http://schemas.microsoft.com/office/drawing/2014/main" id="{D6250563-B5D8-7553-946A-E7EF51665F02}"/>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B07EE9A7-5292-F256-ECF4-FAB53E9E8ED1}"/>
                </a:ext>
              </a:extLst>
            </p:cNvPr>
            <p:cNvGrpSpPr/>
            <p:nvPr/>
          </p:nvGrpSpPr>
          <p:grpSpPr>
            <a:xfrm flipV="1">
              <a:off x="4554154" y="2980373"/>
              <a:ext cx="83820" cy="91682"/>
              <a:chOff x="7245055" y="2460285"/>
              <a:chExt cx="83820" cy="91682"/>
            </a:xfrm>
          </p:grpSpPr>
          <p:cxnSp>
            <p:nvCxnSpPr>
              <p:cNvPr id="1164" name="Straight Connector 1163">
                <a:extLst>
                  <a:ext uri="{FF2B5EF4-FFF2-40B4-BE49-F238E27FC236}">
                    <a16:creationId xmlns:a16="http://schemas.microsoft.com/office/drawing/2014/main" id="{EB179EDA-E02B-9F70-EA5F-F166762B888E}"/>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5" name="Straight Connector 1164">
                <a:extLst>
                  <a:ext uri="{FF2B5EF4-FFF2-40B4-BE49-F238E27FC236}">
                    <a16:creationId xmlns:a16="http://schemas.microsoft.com/office/drawing/2014/main" id="{800F4B33-C059-DDD9-433E-5D6921237EF7}"/>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4" name="Straight Arrow Connector 43">
              <a:extLst>
                <a:ext uri="{FF2B5EF4-FFF2-40B4-BE49-F238E27FC236}">
                  <a16:creationId xmlns:a16="http://schemas.microsoft.com/office/drawing/2014/main" id="{F51BCCB3-2693-F44F-4B95-C5442FBC8B9F}"/>
                </a:ext>
              </a:extLst>
            </p:cNvPr>
            <p:cNvCxnSpPr>
              <a:cxnSpLocks/>
            </p:cNvCxnSpPr>
            <p:nvPr/>
          </p:nvCxnSpPr>
          <p:spPr>
            <a:xfrm>
              <a:off x="4725844" y="2755405"/>
              <a:ext cx="0" cy="32004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5" name="Flowchart: Connector 57">
              <a:extLst>
                <a:ext uri="{FF2B5EF4-FFF2-40B4-BE49-F238E27FC236}">
                  <a16:creationId xmlns:a16="http://schemas.microsoft.com/office/drawing/2014/main" id="{3C507452-595D-FE17-9B1A-BE22F0BEE924}"/>
                </a:ext>
              </a:extLst>
            </p:cNvPr>
            <p:cNvSpPr/>
            <p:nvPr/>
          </p:nvSpPr>
          <p:spPr>
            <a:xfrm>
              <a:off x="3363284" y="4973554"/>
              <a:ext cx="457200" cy="45720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58">
              <a:extLst>
                <a:ext uri="{FF2B5EF4-FFF2-40B4-BE49-F238E27FC236}">
                  <a16:creationId xmlns:a16="http://schemas.microsoft.com/office/drawing/2014/main" id="{3B89462E-CB87-216B-D4F6-1F701E49A243}"/>
                </a:ext>
              </a:extLst>
            </p:cNvPr>
            <p:cNvSpPr/>
            <p:nvPr/>
          </p:nvSpPr>
          <p:spPr>
            <a:xfrm>
              <a:off x="3557504" y="4993603"/>
              <a:ext cx="49924" cy="45719"/>
            </a:xfrm>
            <a:prstGeom prst="triangl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FD7021CF-6932-4748-4076-296EABA3D304}"/>
                </a:ext>
              </a:extLst>
            </p:cNvPr>
            <p:cNvCxnSpPr/>
            <p:nvPr/>
          </p:nvCxnSpPr>
          <p:spPr>
            <a:xfrm>
              <a:off x="2195903" y="5890501"/>
              <a:ext cx="45720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871DB20-86DF-020E-21F4-10FCD05C18B3}"/>
                </a:ext>
              </a:extLst>
            </p:cNvPr>
            <p:cNvCxnSpPr/>
            <p:nvPr/>
          </p:nvCxnSpPr>
          <p:spPr>
            <a:xfrm>
              <a:off x="2201491" y="5435841"/>
              <a:ext cx="0" cy="4572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D4D05F5D-6BE4-964A-8517-3A2F534DE023}"/>
                </a:ext>
              </a:extLst>
            </p:cNvPr>
            <p:cNvCxnSpPr/>
            <p:nvPr/>
          </p:nvCxnSpPr>
          <p:spPr>
            <a:xfrm>
              <a:off x="6764855" y="5433301"/>
              <a:ext cx="0" cy="4572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70BF6F1F-CF7B-AFA5-FA7A-3F60C5AED905}"/>
                </a:ext>
              </a:extLst>
            </p:cNvPr>
            <p:cNvCxnSpPr>
              <a:cxnSpLocks/>
            </p:cNvCxnSpPr>
            <p:nvPr/>
          </p:nvCxnSpPr>
          <p:spPr>
            <a:xfrm>
              <a:off x="4833954" y="3529355"/>
              <a:ext cx="1160231"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AD9F2B5-525A-BF42-3ABF-2D973DE1F896}"/>
                </a:ext>
              </a:extLst>
            </p:cNvPr>
            <p:cNvCxnSpPr>
              <a:cxnSpLocks/>
            </p:cNvCxnSpPr>
            <p:nvPr/>
          </p:nvCxnSpPr>
          <p:spPr>
            <a:xfrm>
              <a:off x="6314225" y="2068039"/>
              <a:ext cx="466561" cy="65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2" name="Group 51">
              <a:extLst>
                <a:ext uri="{FF2B5EF4-FFF2-40B4-BE49-F238E27FC236}">
                  <a16:creationId xmlns:a16="http://schemas.microsoft.com/office/drawing/2014/main" id="{8F870239-6F15-A76C-F675-20CC24DF1674}"/>
                </a:ext>
              </a:extLst>
            </p:cNvPr>
            <p:cNvGrpSpPr/>
            <p:nvPr/>
          </p:nvGrpSpPr>
          <p:grpSpPr>
            <a:xfrm>
              <a:off x="5994185" y="3143436"/>
              <a:ext cx="323199" cy="454499"/>
              <a:chOff x="8936357" y="1184452"/>
              <a:chExt cx="323199" cy="454499"/>
            </a:xfrm>
          </p:grpSpPr>
          <p:sp>
            <p:nvSpPr>
              <p:cNvPr id="1161" name="Rectangle 1160">
                <a:extLst>
                  <a:ext uri="{FF2B5EF4-FFF2-40B4-BE49-F238E27FC236}">
                    <a16:creationId xmlns:a16="http://schemas.microsoft.com/office/drawing/2014/main" id="{BC9D9501-E422-6994-806B-F2E0330214D0}"/>
                  </a:ext>
                </a:extLst>
              </p:cNvPr>
              <p:cNvSpPr/>
              <p:nvPr/>
            </p:nvSpPr>
            <p:spPr>
              <a:xfrm rot="5400000">
                <a:off x="9027797" y="1410351"/>
                <a:ext cx="137160" cy="32004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Rectangle 1161">
                <a:extLst>
                  <a:ext uri="{FF2B5EF4-FFF2-40B4-BE49-F238E27FC236}">
                    <a16:creationId xmlns:a16="http://schemas.microsoft.com/office/drawing/2014/main" id="{C7A74FD5-533A-5665-AC2F-85C6D12A786A}"/>
                  </a:ext>
                </a:extLst>
              </p:cNvPr>
              <p:cNvSpPr/>
              <p:nvPr/>
            </p:nvSpPr>
            <p:spPr>
              <a:xfrm rot="5400000">
                <a:off x="9030956" y="1274817"/>
                <a:ext cx="137160" cy="32004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 name="Rectangle 1162">
                <a:extLst>
                  <a:ext uri="{FF2B5EF4-FFF2-40B4-BE49-F238E27FC236}">
                    <a16:creationId xmlns:a16="http://schemas.microsoft.com/office/drawing/2014/main" id="{D2300C99-8C82-AEFE-D645-70711F1162F6}"/>
                  </a:ext>
                </a:extLst>
              </p:cNvPr>
              <p:cNvSpPr/>
              <p:nvPr/>
            </p:nvSpPr>
            <p:spPr>
              <a:xfrm rot="5400000">
                <a:off x="9096378" y="1207312"/>
                <a:ext cx="182880" cy="13716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3" name="Straight Connector 52">
              <a:extLst>
                <a:ext uri="{FF2B5EF4-FFF2-40B4-BE49-F238E27FC236}">
                  <a16:creationId xmlns:a16="http://schemas.microsoft.com/office/drawing/2014/main" id="{335437FC-3903-F994-1E98-0066ACDEA3F4}"/>
                </a:ext>
              </a:extLst>
            </p:cNvPr>
            <p:cNvCxnSpPr>
              <a:cxnSpLocks/>
            </p:cNvCxnSpPr>
            <p:nvPr/>
          </p:nvCxnSpPr>
          <p:spPr>
            <a:xfrm rot="1800000" flipV="1">
              <a:off x="3676909" y="275941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EB17D9A-CAAA-4F9B-AF6E-09604E899901}"/>
                </a:ext>
              </a:extLst>
            </p:cNvPr>
            <p:cNvCxnSpPr>
              <a:cxnSpLocks/>
            </p:cNvCxnSpPr>
            <p:nvPr/>
          </p:nvCxnSpPr>
          <p:spPr>
            <a:xfrm flipV="1">
              <a:off x="6780786" y="1267758"/>
              <a:ext cx="0" cy="808817"/>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55" name="Oval 54">
              <a:extLst>
                <a:ext uri="{FF2B5EF4-FFF2-40B4-BE49-F238E27FC236}">
                  <a16:creationId xmlns:a16="http://schemas.microsoft.com/office/drawing/2014/main" id="{5537073A-27E9-453F-DB21-E7FDE5100137}"/>
                </a:ext>
              </a:extLst>
            </p:cNvPr>
            <p:cNvSpPr/>
            <p:nvPr/>
          </p:nvSpPr>
          <p:spPr>
            <a:xfrm>
              <a:off x="6689346" y="1085850"/>
              <a:ext cx="182880" cy="182880"/>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2B8E505A-349F-297C-41D7-20771821A537}"/>
                </a:ext>
              </a:extLst>
            </p:cNvPr>
            <p:cNvCxnSpPr>
              <a:cxnSpLocks/>
            </p:cNvCxnSpPr>
            <p:nvPr/>
          </p:nvCxnSpPr>
          <p:spPr>
            <a:xfrm rot="-1800000" flipV="1">
              <a:off x="3716748" y="275650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547A717C-90D2-F134-C458-D22DED664F66}"/>
                </a:ext>
              </a:extLst>
            </p:cNvPr>
            <p:cNvCxnSpPr>
              <a:cxnSpLocks/>
            </p:cNvCxnSpPr>
            <p:nvPr/>
          </p:nvCxnSpPr>
          <p:spPr>
            <a:xfrm>
              <a:off x="6780785" y="2067671"/>
              <a:ext cx="457200" cy="356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56867B0C-D391-3BC2-F7F0-9835FBD99770}"/>
                </a:ext>
              </a:extLst>
            </p:cNvPr>
            <p:cNvCxnSpPr/>
            <p:nvPr/>
          </p:nvCxnSpPr>
          <p:spPr>
            <a:xfrm flipV="1">
              <a:off x="7237985" y="1073275"/>
              <a:ext cx="0" cy="10058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59" name="Flowchart: Terminator 74">
              <a:extLst>
                <a:ext uri="{FF2B5EF4-FFF2-40B4-BE49-F238E27FC236}">
                  <a16:creationId xmlns:a16="http://schemas.microsoft.com/office/drawing/2014/main" id="{5434B35E-2B4E-9D19-976F-71F4CCDC2CAD}"/>
                </a:ext>
              </a:extLst>
            </p:cNvPr>
            <p:cNvSpPr/>
            <p:nvPr/>
          </p:nvSpPr>
          <p:spPr>
            <a:xfrm rot="16200000">
              <a:off x="6780785" y="468630"/>
              <a:ext cx="914400" cy="320040"/>
            </a:xfrm>
            <a:prstGeom prst="flowChartTerminator">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D1DE74C0-EE5E-70CC-AF95-2AE9BE52D36A}"/>
                </a:ext>
              </a:extLst>
            </p:cNvPr>
            <p:cNvCxnSpPr>
              <a:cxnSpLocks/>
            </p:cNvCxnSpPr>
            <p:nvPr/>
          </p:nvCxnSpPr>
          <p:spPr>
            <a:xfrm rot="1800000" flipH="1" flipV="1">
              <a:off x="3762607" y="275643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42D09A2A-74C3-AFD2-80A8-B978117AEE89}"/>
                </a:ext>
              </a:extLst>
            </p:cNvPr>
            <p:cNvCxnSpPr>
              <a:cxnSpLocks/>
            </p:cNvCxnSpPr>
            <p:nvPr/>
          </p:nvCxnSpPr>
          <p:spPr>
            <a:xfrm rot="19800000" flipH="1" flipV="1">
              <a:off x="3803933" y="276189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3F1F1049-DA08-33AC-A98B-EB907421C9C9}"/>
                </a:ext>
              </a:extLst>
            </p:cNvPr>
            <p:cNvCxnSpPr/>
            <p:nvPr/>
          </p:nvCxnSpPr>
          <p:spPr>
            <a:xfrm>
              <a:off x="7237985" y="2069605"/>
              <a:ext cx="6858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DC7F7F6F-5F86-7DC4-BA19-7324EADC8FC7}"/>
                </a:ext>
              </a:extLst>
            </p:cNvPr>
            <p:cNvCxnSpPr/>
            <p:nvPr/>
          </p:nvCxnSpPr>
          <p:spPr>
            <a:xfrm>
              <a:off x="7237985" y="2079115"/>
              <a:ext cx="0" cy="1828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24" name="Group 1023">
              <a:extLst>
                <a:ext uri="{FF2B5EF4-FFF2-40B4-BE49-F238E27FC236}">
                  <a16:creationId xmlns:a16="http://schemas.microsoft.com/office/drawing/2014/main" id="{E89B2C5A-1F34-75FB-C19B-29454C1D6A42}"/>
                </a:ext>
              </a:extLst>
            </p:cNvPr>
            <p:cNvGrpSpPr/>
            <p:nvPr/>
          </p:nvGrpSpPr>
          <p:grpSpPr>
            <a:xfrm>
              <a:off x="4821467" y="2754744"/>
              <a:ext cx="127024" cy="109475"/>
              <a:chOff x="7763639" y="2259074"/>
              <a:chExt cx="127024" cy="109475"/>
            </a:xfrm>
          </p:grpSpPr>
          <p:cxnSp>
            <p:nvCxnSpPr>
              <p:cNvPr id="1157" name="Straight Connector 1156">
                <a:extLst>
                  <a:ext uri="{FF2B5EF4-FFF2-40B4-BE49-F238E27FC236}">
                    <a16:creationId xmlns:a16="http://schemas.microsoft.com/office/drawing/2014/main" id="{412BFEAD-3475-8AA1-D72F-DC0257FBABE1}"/>
                  </a:ext>
                </a:extLst>
              </p:cNvPr>
              <p:cNvCxnSpPr>
                <a:cxnSpLocks/>
              </p:cNvCxnSpPr>
              <p:nvPr/>
            </p:nvCxnSpPr>
            <p:spPr>
              <a:xfrm rot="1800000" flipV="1">
                <a:off x="7763639" y="226205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158" name="Straight Connector 1157">
                <a:extLst>
                  <a:ext uri="{FF2B5EF4-FFF2-40B4-BE49-F238E27FC236}">
                    <a16:creationId xmlns:a16="http://schemas.microsoft.com/office/drawing/2014/main" id="{8799AAF0-6534-16D8-B607-13603D0941B4}"/>
                  </a:ext>
                </a:extLst>
              </p:cNvPr>
              <p:cNvCxnSpPr>
                <a:cxnSpLocks/>
              </p:cNvCxnSpPr>
              <p:nvPr/>
            </p:nvCxnSpPr>
            <p:spPr>
              <a:xfrm rot="-1800000" flipV="1">
                <a:off x="7803478" y="225914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9" name="Straight Connector 1158">
                <a:extLst>
                  <a:ext uri="{FF2B5EF4-FFF2-40B4-BE49-F238E27FC236}">
                    <a16:creationId xmlns:a16="http://schemas.microsoft.com/office/drawing/2014/main" id="{18C097CB-0B82-FE4F-7E0B-8EF2B1E150F2}"/>
                  </a:ext>
                </a:extLst>
              </p:cNvPr>
              <p:cNvCxnSpPr>
                <a:cxnSpLocks/>
              </p:cNvCxnSpPr>
              <p:nvPr/>
            </p:nvCxnSpPr>
            <p:spPr>
              <a:xfrm rot="1800000" flipH="1" flipV="1">
                <a:off x="7849337" y="225907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0" name="Straight Connector 1159">
                <a:extLst>
                  <a:ext uri="{FF2B5EF4-FFF2-40B4-BE49-F238E27FC236}">
                    <a16:creationId xmlns:a16="http://schemas.microsoft.com/office/drawing/2014/main" id="{B035601B-0BAF-35DC-8AD2-75A588F72A88}"/>
                  </a:ext>
                </a:extLst>
              </p:cNvPr>
              <p:cNvCxnSpPr>
                <a:cxnSpLocks/>
              </p:cNvCxnSpPr>
              <p:nvPr/>
            </p:nvCxnSpPr>
            <p:spPr>
              <a:xfrm rot="19800000" flipH="1" flipV="1">
                <a:off x="7890663" y="226453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1025" name="Group 1024">
              <a:extLst>
                <a:ext uri="{FF2B5EF4-FFF2-40B4-BE49-F238E27FC236}">
                  <a16:creationId xmlns:a16="http://schemas.microsoft.com/office/drawing/2014/main" id="{A3015ABC-C9CE-4BBC-85A1-1BF809E43B32}"/>
                </a:ext>
              </a:extLst>
            </p:cNvPr>
            <p:cNvGrpSpPr/>
            <p:nvPr/>
          </p:nvGrpSpPr>
          <p:grpSpPr>
            <a:xfrm rot="16200000">
              <a:off x="8468752" y="1975706"/>
              <a:ext cx="262771" cy="185927"/>
              <a:chOff x="6394314" y="3265933"/>
              <a:chExt cx="262771" cy="185927"/>
            </a:xfrm>
          </p:grpSpPr>
          <p:sp>
            <p:nvSpPr>
              <p:cNvPr id="1154" name="Flowchart: Connector 85">
                <a:extLst>
                  <a:ext uri="{FF2B5EF4-FFF2-40B4-BE49-F238E27FC236}">
                    <a16:creationId xmlns:a16="http://schemas.microsoft.com/office/drawing/2014/main" id="{F002EB18-9A68-59B9-961F-463D3FEAB1DA}"/>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5" name="Straight Connector 1154">
                <a:extLst>
                  <a:ext uri="{FF2B5EF4-FFF2-40B4-BE49-F238E27FC236}">
                    <a16:creationId xmlns:a16="http://schemas.microsoft.com/office/drawing/2014/main" id="{C0E81CA0-584E-E850-510E-67694CBED807}"/>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6" name="Straight Connector 1155">
                <a:extLst>
                  <a:ext uri="{FF2B5EF4-FFF2-40B4-BE49-F238E27FC236}">
                    <a16:creationId xmlns:a16="http://schemas.microsoft.com/office/drawing/2014/main" id="{199B8B5E-ED6D-2E40-B90B-A44F4010396B}"/>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27" name="Straight Arrow Connector 1026">
              <a:extLst>
                <a:ext uri="{FF2B5EF4-FFF2-40B4-BE49-F238E27FC236}">
                  <a16:creationId xmlns:a16="http://schemas.microsoft.com/office/drawing/2014/main" id="{6580BB96-03DA-FE44-5307-9C0295E120A7}"/>
                </a:ext>
              </a:extLst>
            </p:cNvPr>
            <p:cNvCxnSpPr>
              <a:cxnSpLocks/>
            </p:cNvCxnSpPr>
            <p:nvPr/>
          </p:nvCxnSpPr>
          <p:spPr>
            <a:xfrm>
              <a:off x="5997344" y="3393821"/>
              <a:ext cx="320040"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28" name="Straight Connector 1027">
              <a:extLst>
                <a:ext uri="{FF2B5EF4-FFF2-40B4-BE49-F238E27FC236}">
                  <a16:creationId xmlns:a16="http://schemas.microsoft.com/office/drawing/2014/main" id="{CE4E245D-9327-3891-7CB2-55F4D4B289F1}"/>
                </a:ext>
              </a:extLst>
            </p:cNvPr>
            <p:cNvCxnSpPr/>
            <p:nvPr/>
          </p:nvCxnSpPr>
          <p:spPr>
            <a:xfrm>
              <a:off x="7921678" y="2071399"/>
              <a:ext cx="0" cy="2514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29" name="Group 1028">
              <a:extLst>
                <a:ext uri="{FF2B5EF4-FFF2-40B4-BE49-F238E27FC236}">
                  <a16:creationId xmlns:a16="http://schemas.microsoft.com/office/drawing/2014/main" id="{DDE285D8-A31B-D502-7C57-F4086F08ADCF}"/>
                </a:ext>
              </a:extLst>
            </p:cNvPr>
            <p:cNvGrpSpPr/>
            <p:nvPr/>
          </p:nvGrpSpPr>
          <p:grpSpPr>
            <a:xfrm rot="5400000">
              <a:off x="6195333" y="3628122"/>
              <a:ext cx="127024" cy="109475"/>
              <a:chOff x="6771481" y="2413164"/>
              <a:chExt cx="127024" cy="109475"/>
            </a:xfrm>
          </p:grpSpPr>
          <p:cxnSp>
            <p:nvCxnSpPr>
              <p:cNvPr id="1150" name="Straight Connector 1149">
                <a:extLst>
                  <a:ext uri="{FF2B5EF4-FFF2-40B4-BE49-F238E27FC236}">
                    <a16:creationId xmlns:a16="http://schemas.microsoft.com/office/drawing/2014/main" id="{86A1E5DA-F169-4E47-FF68-A7BADF5F14E6}"/>
                  </a:ext>
                </a:extLst>
              </p:cNvPr>
              <p:cNvCxnSpPr>
                <a:cxnSpLocks/>
              </p:cNvCxnSpPr>
              <p:nvPr/>
            </p:nvCxnSpPr>
            <p:spPr>
              <a:xfrm rot="1800000" flipV="1">
                <a:off x="6771481" y="241614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151" name="Straight Connector 1150">
                <a:extLst>
                  <a:ext uri="{FF2B5EF4-FFF2-40B4-BE49-F238E27FC236}">
                    <a16:creationId xmlns:a16="http://schemas.microsoft.com/office/drawing/2014/main" id="{077DD769-ABDA-2485-DA9F-6135883B077F}"/>
                  </a:ext>
                </a:extLst>
              </p:cNvPr>
              <p:cNvCxnSpPr>
                <a:cxnSpLocks/>
              </p:cNvCxnSpPr>
              <p:nvPr/>
            </p:nvCxnSpPr>
            <p:spPr>
              <a:xfrm rot="-1800000" flipV="1">
                <a:off x="6811320" y="241323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2" name="Straight Connector 1151">
                <a:extLst>
                  <a:ext uri="{FF2B5EF4-FFF2-40B4-BE49-F238E27FC236}">
                    <a16:creationId xmlns:a16="http://schemas.microsoft.com/office/drawing/2014/main" id="{3D1E5D2C-4AAB-E508-BC8C-95D6B0F01743}"/>
                  </a:ext>
                </a:extLst>
              </p:cNvPr>
              <p:cNvCxnSpPr>
                <a:cxnSpLocks/>
              </p:cNvCxnSpPr>
              <p:nvPr/>
            </p:nvCxnSpPr>
            <p:spPr>
              <a:xfrm rot="1800000" flipH="1" flipV="1">
                <a:off x="6857179" y="241316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3" name="Straight Connector 1152">
                <a:extLst>
                  <a:ext uri="{FF2B5EF4-FFF2-40B4-BE49-F238E27FC236}">
                    <a16:creationId xmlns:a16="http://schemas.microsoft.com/office/drawing/2014/main" id="{3168167A-F43F-4921-1B77-38B3E84C6202}"/>
                  </a:ext>
                </a:extLst>
              </p:cNvPr>
              <p:cNvCxnSpPr>
                <a:cxnSpLocks/>
              </p:cNvCxnSpPr>
              <p:nvPr/>
            </p:nvCxnSpPr>
            <p:spPr>
              <a:xfrm rot="19800000" flipH="1" flipV="1">
                <a:off x="6898505" y="241862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030" name="Straight Connector 1029">
              <a:extLst>
                <a:ext uri="{FF2B5EF4-FFF2-40B4-BE49-F238E27FC236}">
                  <a16:creationId xmlns:a16="http://schemas.microsoft.com/office/drawing/2014/main" id="{1568D871-C8B8-9647-8AA3-7FE672D699EB}"/>
                </a:ext>
              </a:extLst>
            </p:cNvPr>
            <p:cNvCxnSpPr>
              <a:cxnSpLocks/>
            </p:cNvCxnSpPr>
            <p:nvPr/>
          </p:nvCxnSpPr>
          <p:spPr>
            <a:xfrm rot="16200000" flipH="1">
              <a:off x="6207740" y="3159026"/>
              <a:ext cx="76662" cy="13500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1" name="Straight Connector 1030">
              <a:extLst>
                <a:ext uri="{FF2B5EF4-FFF2-40B4-BE49-F238E27FC236}">
                  <a16:creationId xmlns:a16="http://schemas.microsoft.com/office/drawing/2014/main" id="{D47CB721-7954-B816-5ADA-32E6A79019F4}"/>
                </a:ext>
              </a:extLst>
            </p:cNvPr>
            <p:cNvCxnSpPr/>
            <p:nvPr/>
          </p:nvCxnSpPr>
          <p:spPr>
            <a:xfrm>
              <a:off x="7916598" y="2066426"/>
              <a:ext cx="59894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2" name="Straight Arrow Connector 1031">
              <a:extLst>
                <a:ext uri="{FF2B5EF4-FFF2-40B4-BE49-F238E27FC236}">
                  <a16:creationId xmlns:a16="http://schemas.microsoft.com/office/drawing/2014/main" id="{42606659-7A30-F50D-C586-CA7446B47A79}"/>
                </a:ext>
              </a:extLst>
            </p:cNvPr>
            <p:cNvCxnSpPr>
              <a:cxnSpLocks/>
            </p:cNvCxnSpPr>
            <p:nvPr/>
          </p:nvCxnSpPr>
          <p:spPr>
            <a:xfrm flipV="1">
              <a:off x="6723698" y="1122104"/>
              <a:ext cx="129316" cy="9144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33" name="Group 1032">
              <a:extLst>
                <a:ext uri="{FF2B5EF4-FFF2-40B4-BE49-F238E27FC236}">
                  <a16:creationId xmlns:a16="http://schemas.microsoft.com/office/drawing/2014/main" id="{B33264A0-8DEC-0233-7443-700A1FBB9003}"/>
                </a:ext>
              </a:extLst>
            </p:cNvPr>
            <p:cNvGrpSpPr/>
            <p:nvPr/>
          </p:nvGrpSpPr>
          <p:grpSpPr>
            <a:xfrm rot="5400000">
              <a:off x="8662225" y="2021855"/>
              <a:ext cx="137160" cy="91682"/>
              <a:chOff x="6835130" y="818649"/>
              <a:chExt cx="137160" cy="91682"/>
            </a:xfrm>
          </p:grpSpPr>
          <p:grpSp>
            <p:nvGrpSpPr>
              <p:cNvPr id="1146" name="Group 1145">
                <a:extLst>
                  <a:ext uri="{FF2B5EF4-FFF2-40B4-BE49-F238E27FC236}">
                    <a16:creationId xmlns:a16="http://schemas.microsoft.com/office/drawing/2014/main" id="{F0189812-702A-B5A7-FFBA-7E5ED40F31C2}"/>
                  </a:ext>
                </a:extLst>
              </p:cNvPr>
              <p:cNvGrpSpPr/>
              <p:nvPr/>
            </p:nvGrpSpPr>
            <p:grpSpPr>
              <a:xfrm flipV="1">
                <a:off x="6862666" y="818649"/>
                <a:ext cx="83820" cy="91682"/>
                <a:chOff x="7245055" y="2460285"/>
                <a:chExt cx="83820" cy="91682"/>
              </a:xfrm>
            </p:grpSpPr>
            <p:cxnSp>
              <p:nvCxnSpPr>
                <p:cNvPr id="1148" name="Straight Connector 1147">
                  <a:extLst>
                    <a:ext uri="{FF2B5EF4-FFF2-40B4-BE49-F238E27FC236}">
                      <a16:creationId xmlns:a16="http://schemas.microsoft.com/office/drawing/2014/main" id="{EA5B6F0C-724C-FE91-E972-0F0340280673}"/>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9" name="Straight Connector 1148">
                  <a:extLst>
                    <a:ext uri="{FF2B5EF4-FFF2-40B4-BE49-F238E27FC236}">
                      <a16:creationId xmlns:a16="http://schemas.microsoft.com/office/drawing/2014/main" id="{FDEA94D4-6012-A45A-D2B1-D60336B220EF}"/>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47" name="Straight Connector 1146">
                <a:extLst>
                  <a:ext uri="{FF2B5EF4-FFF2-40B4-BE49-F238E27FC236}">
                    <a16:creationId xmlns:a16="http://schemas.microsoft.com/office/drawing/2014/main" id="{8D047453-0700-40B9-BCF8-8D565BF151D8}"/>
                  </a:ext>
                </a:extLst>
              </p:cNvPr>
              <p:cNvCxnSpPr/>
              <p:nvPr/>
            </p:nvCxnSpPr>
            <p:spPr>
              <a:xfrm>
                <a:off x="6835130" y="818649"/>
                <a:ext cx="13716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34" name="Straight Connector 1033">
              <a:extLst>
                <a:ext uri="{FF2B5EF4-FFF2-40B4-BE49-F238E27FC236}">
                  <a16:creationId xmlns:a16="http://schemas.microsoft.com/office/drawing/2014/main" id="{83BCEA64-7B52-3CBF-20C4-547C85A44253}"/>
                </a:ext>
              </a:extLst>
            </p:cNvPr>
            <p:cNvCxnSpPr>
              <a:cxnSpLocks/>
            </p:cNvCxnSpPr>
            <p:nvPr/>
          </p:nvCxnSpPr>
          <p:spPr>
            <a:xfrm flipV="1">
              <a:off x="6314225" y="3522998"/>
              <a:ext cx="923760" cy="2547"/>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C0018497-7537-B743-D23B-3EE7225FACD3}"/>
                </a:ext>
              </a:extLst>
            </p:cNvPr>
            <p:cNvCxnSpPr>
              <a:cxnSpLocks/>
            </p:cNvCxnSpPr>
            <p:nvPr/>
          </p:nvCxnSpPr>
          <p:spPr>
            <a:xfrm>
              <a:off x="7075611" y="722968"/>
              <a:ext cx="330014"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036" name="Isosceles Triangle 105">
              <a:extLst>
                <a:ext uri="{FF2B5EF4-FFF2-40B4-BE49-F238E27FC236}">
                  <a16:creationId xmlns:a16="http://schemas.microsoft.com/office/drawing/2014/main" id="{094A33A2-F654-CCDA-67D9-39F0F7A8B6A0}"/>
                </a:ext>
              </a:extLst>
            </p:cNvPr>
            <p:cNvSpPr/>
            <p:nvPr/>
          </p:nvSpPr>
          <p:spPr>
            <a:xfrm rot="10800000">
              <a:off x="7213023" y="658695"/>
              <a:ext cx="49924" cy="45719"/>
            </a:xfrm>
            <a:prstGeom prst="triangl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37" name="Group 1036">
              <a:extLst>
                <a:ext uri="{FF2B5EF4-FFF2-40B4-BE49-F238E27FC236}">
                  <a16:creationId xmlns:a16="http://schemas.microsoft.com/office/drawing/2014/main" id="{382C54BD-AF92-F873-D2A3-7BDBA3AA75E9}"/>
                </a:ext>
              </a:extLst>
            </p:cNvPr>
            <p:cNvGrpSpPr>
              <a:grpSpLocks noChangeAspect="1"/>
            </p:cNvGrpSpPr>
            <p:nvPr/>
          </p:nvGrpSpPr>
          <p:grpSpPr>
            <a:xfrm>
              <a:off x="6045290" y="3479037"/>
              <a:ext cx="211835" cy="100584"/>
              <a:chOff x="4799453" y="1748790"/>
              <a:chExt cx="509111" cy="262789"/>
            </a:xfrm>
          </p:grpSpPr>
          <p:grpSp>
            <p:nvGrpSpPr>
              <p:cNvPr id="1137" name="Group 1136">
                <a:extLst>
                  <a:ext uri="{FF2B5EF4-FFF2-40B4-BE49-F238E27FC236}">
                    <a16:creationId xmlns:a16="http://schemas.microsoft.com/office/drawing/2014/main" id="{6859A23B-6559-9363-68AD-0970222301C9}"/>
                  </a:ext>
                </a:extLst>
              </p:cNvPr>
              <p:cNvGrpSpPr/>
              <p:nvPr/>
            </p:nvGrpSpPr>
            <p:grpSpPr>
              <a:xfrm rot="16200000">
                <a:off x="4761031" y="1787212"/>
                <a:ext cx="262771" cy="185927"/>
                <a:chOff x="6394314" y="3265933"/>
                <a:chExt cx="262771" cy="185927"/>
              </a:xfrm>
            </p:grpSpPr>
            <p:sp>
              <p:nvSpPr>
                <p:cNvPr id="1143" name="Flowchart: Connector 113">
                  <a:extLst>
                    <a:ext uri="{FF2B5EF4-FFF2-40B4-BE49-F238E27FC236}">
                      <a16:creationId xmlns:a16="http://schemas.microsoft.com/office/drawing/2014/main" id="{EE7D03C5-EE62-4E6E-5D39-09AB346C4EBC}"/>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4" name="Straight Connector 1143">
                  <a:extLst>
                    <a:ext uri="{FF2B5EF4-FFF2-40B4-BE49-F238E27FC236}">
                      <a16:creationId xmlns:a16="http://schemas.microsoft.com/office/drawing/2014/main" id="{7AB9C71C-D5B6-05D2-62CF-8755078273C8}"/>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5" name="Straight Connector 1144">
                  <a:extLst>
                    <a:ext uri="{FF2B5EF4-FFF2-40B4-BE49-F238E27FC236}">
                      <a16:creationId xmlns:a16="http://schemas.microsoft.com/office/drawing/2014/main" id="{2496F03F-7556-E3B9-0ABD-066FC4CAAB34}"/>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138" name="Group 1137">
                <a:extLst>
                  <a:ext uri="{FF2B5EF4-FFF2-40B4-BE49-F238E27FC236}">
                    <a16:creationId xmlns:a16="http://schemas.microsoft.com/office/drawing/2014/main" id="{810A86F4-54C8-94E6-A940-6E256ADF729F}"/>
                  </a:ext>
                </a:extLst>
              </p:cNvPr>
              <p:cNvGrpSpPr/>
              <p:nvPr/>
            </p:nvGrpSpPr>
            <p:grpSpPr>
              <a:xfrm rot="5400000">
                <a:off x="5084215" y="1787230"/>
                <a:ext cx="262771" cy="185927"/>
                <a:chOff x="6394314" y="3265933"/>
                <a:chExt cx="262771" cy="185927"/>
              </a:xfrm>
            </p:grpSpPr>
            <p:sp>
              <p:nvSpPr>
                <p:cNvPr id="1140" name="Flowchart: Connector 110">
                  <a:extLst>
                    <a:ext uri="{FF2B5EF4-FFF2-40B4-BE49-F238E27FC236}">
                      <a16:creationId xmlns:a16="http://schemas.microsoft.com/office/drawing/2014/main" id="{DE8D5283-7BD8-5A04-CD33-8133E750934A}"/>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1" name="Straight Connector 1140">
                  <a:extLst>
                    <a:ext uri="{FF2B5EF4-FFF2-40B4-BE49-F238E27FC236}">
                      <a16:creationId xmlns:a16="http://schemas.microsoft.com/office/drawing/2014/main" id="{0D13FF35-A50D-CC04-C539-54E40C1FFC23}"/>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2" name="Straight Connector 1141">
                  <a:extLst>
                    <a:ext uri="{FF2B5EF4-FFF2-40B4-BE49-F238E27FC236}">
                      <a16:creationId xmlns:a16="http://schemas.microsoft.com/office/drawing/2014/main" id="{B8CFFE6C-3C31-F670-0AAB-092E6E814BEB}"/>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39" name="Straight Connector 1138">
                <a:extLst>
                  <a:ext uri="{FF2B5EF4-FFF2-40B4-BE49-F238E27FC236}">
                    <a16:creationId xmlns:a16="http://schemas.microsoft.com/office/drawing/2014/main" id="{CFCB0F87-2804-1A36-2382-5B1437221A08}"/>
                  </a:ext>
                </a:extLst>
              </p:cNvPr>
              <p:cNvCxnSpPr>
                <a:cxnSpLocks/>
              </p:cNvCxnSpPr>
              <p:nvPr/>
            </p:nvCxnSpPr>
            <p:spPr>
              <a:xfrm>
                <a:off x="4981719" y="1879600"/>
                <a:ext cx="147466" cy="0"/>
              </a:xfrm>
              <a:prstGeom prst="line">
                <a:avLst/>
              </a:prstGeom>
              <a:ln w="19050"/>
            </p:spPr>
            <p:style>
              <a:lnRef idx="2">
                <a:schemeClr val="dk1"/>
              </a:lnRef>
              <a:fillRef idx="0">
                <a:schemeClr val="dk1"/>
              </a:fillRef>
              <a:effectRef idx="1">
                <a:schemeClr val="dk1"/>
              </a:effectRef>
              <a:fontRef idx="minor">
                <a:schemeClr val="tx1"/>
              </a:fontRef>
            </p:style>
          </p:cxnSp>
        </p:grpSp>
        <p:grpSp>
          <p:nvGrpSpPr>
            <p:cNvPr id="1038" name="Group 1037">
              <a:extLst>
                <a:ext uri="{FF2B5EF4-FFF2-40B4-BE49-F238E27FC236}">
                  <a16:creationId xmlns:a16="http://schemas.microsoft.com/office/drawing/2014/main" id="{0961F982-A3C2-EE26-2FB6-23A376A3F114}"/>
                </a:ext>
              </a:extLst>
            </p:cNvPr>
            <p:cNvGrpSpPr/>
            <p:nvPr/>
          </p:nvGrpSpPr>
          <p:grpSpPr>
            <a:xfrm>
              <a:off x="7128793" y="3818641"/>
              <a:ext cx="329268" cy="308216"/>
              <a:chOff x="2969889" y="2912183"/>
              <a:chExt cx="329268" cy="308216"/>
            </a:xfrm>
          </p:grpSpPr>
          <p:grpSp>
            <p:nvGrpSpPr>
              <p:cNvPr id="1125" name="Group 1124">
                <a:extLst>
                  <a:ext uri="{FF2B5EF4-FFF2-40B4-BE49-F238E27FC236}">
                    <a16:creationId xmlns:a16="http://schemas.microsoft.com/office/drawing/2014/main" id="{056B83BB-D0C4-2F0B-8187-584363337B0F}"/>
                  </a:ext>
                </a:extLst>
              </p:cNvPr>
              <p:cNvGrpSpPr/>
              <p:nvPr/>
            </p:nvGrpSpPr>
            <p:grpSpPr>
              <a:xfrm>
                <a:off x="2969889" y="2912183"/>
                <a:ext cx="235775" cy="308216"/>
                <a:chOff x="2969889" y="2912183"/>
                <a:chExt cx="235775" cy="308216"/>
              </a:xfrm>
            </p:grpSpPr>
            <p:grpSp>
              <p:nvGrpSpPr>
                <p:cNvPr id="1130" name="Group 1129">
                  <a:extLst>
                    <a:ext uri="{FF2B5EF4-FFF2-40B4-BE49-F238E27FC236}">
                      <a16:creationId xmlns:a16="http://schemas.microsoft.com/office/drawing/2014/main" id="{98ED36DA-E14D-45BD-8B20-1720B419F71C}"/>
                    </a:ext>
                  </a:extLst>
                </p:cNvPr>
                <p:cNvGrpSpPr/>
                <p:nvPr/>
              </p:nvGrpSpPr>
              <p:grpSpPr>
                <a:xfrm>
                  <a:off x="2969889" y="2990841"/>
                  <a:ext cx="228600" cy="229558"/>
                  <a:chOff x="2969889" y="2990841"/>
                  <a:chExt cx="228600" cy="229558"/>
                </a:xfrm>
              </p:grpSpPr>
              <p:cxnSp>
                <p:nvCxnSpPr>
                  <p:cNvPr id="1133" name="Straight Connector 1132">
                    <a:extLst>
                      <a:ext uri="{FF2B5EF4-FFF2-40B4-BE49-F238E27FC236}">
                        <a16:creationId xmlns:a16="http://schemas.microsoft.com/office/drawing/2014/main" id="{46223C59-BCA3-C362-4331-44D0A41F94AE}"/>
                      </a:ext>
                    </a:extLst>
                  </p:cNvPr>
                  <p:cNvCxnSpPr/>
                  <p:nvPr/>
                </p:nvCxnSpPr>
                <p:spPr>
                  <a:xfrm>
                    <a:off x="2979420" y="2991799"/>
                    <a:ext cx="0" cy="228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4" name="Straight Connector 1133">
                    <a:extLst>
                      <a:ext uri="{FF2B5EF4-FFF2-40B4-BE49-F238E27FC236}">
                        <a16:creationId xmlns:a16="http://schemas.microsoft.com/office/drawing/2014/main" id="{CBBB9809-3BE3-26A1-B3C3-86BE7508FA48}"/>
                      </a:ext>
                    </a:extLst>
                  </p:cNvPr>
                  <p:cNvCxnSpPr/>
                  <p:nvPr/>
                </p:nvCxnSpPr>
                <p:spPr>
                  <a:xfrm>
                    <a:off x="2969889" y="3000375"/>
                    <a:ext cx="228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5" name="Straight Connector 1134">
                    <a:extLst>
                      <a:ext uri="{FF2B5EF4-FFF2-40B4-BE49-F238E27FC236}">
                        <a16:creationId xmlns:a16="http://schemas.microsoft.com/office/drawing/2014/main" id="{25B9EE23-55E9-2FC0-BCE6-F8BFA85DE1ED}"/>
                      </a:ext>
                    </a:extLst>
                  </p:cNvPr>
                  <p:cNvCxnSpPr/>
                  <p:nvPr/>
                </p:nvCxnSpPr>
                <p:spPr>
                  <a:xfrm>
                    <a:off x="3197536" y="2990841"/>
                    <a:ext cx="0" cy="228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6" name="Straight Connector 1135">
                    <a:extLst>
                      <a:ext uri="{FF2B5EF4-FFF2-40B4-BE49-F238E27FC236}">
                        <a16:creationId xmlns:a16="http://schemas.microsoft.com/office/drawing/2014/main" id="{014CF9E6-CBC5-4889-67A2-3B47EF617593}"/>
                      </a:ext>
                    </a:extLst>
                  </p:cNvPr>
                  <p:cNvCxnSpPr/>
                  <p:nvPr/>
                </p:nvCxnSpPr>
                <p:spPr>
                  <a:xfrm>
                    <a:off x="2969889" y="3209725"/>
                    <a:ext cx="228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31" name="Straight Connector 1130">
                  <a:extLst>
                    <a:ext uri="{FF2B5EF4-FFF2-40B4-BE49-F238E27FC236}">
                      <a16:creationId xmlns:a16="http://schemas.microsoft.com/office/drawing/2014/main" id="{2B53F2C6-37A3-0486-A89C-3934C546BECD}"/>
                    </a:ext>
                  </a:extLst>
                </p:cNvPr>
                <p:cNvCxnSpPr/>
                <p:nvPr/>
              </p:nvCxnSpPr>
              <p:spPr>
                <a:xfrm flipV="1">
                  <a:off x="3079315" y="2912183"/>
                  <a:ext cx="87785"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2" name="Straight Connector 1131">
                  <a:extLst>
                    <a:ext uri="{FF2B5EF4-FFF2-40B4-BE49-F238E27FC236}">
                      <a16:creationId xmlns:a16="http://schemas.microsoft.com/office/drawing/2014/main" id="{EB457314-E0C4-7F7C-E33E-D3F5E8D6CA8B}"/>
                    </a:ext>
                  </a:extLst>
                </p:cNvPr>
                <p:cNvCxnSpPr/>
                <p:nvPr/>
              </p:nvCxnSpPr>
              <p:spPr>
                <a:xfrm>
                  <a:off x="3159944" y="2915042"/>
                  <a:ext cx="457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26" name="Straight Connector 1125">
                <a:extLst>
                  <a:ext uri="{FF2B5EF4-FFF2-40B4-BE49-F238E27FC236}">
                    <a16:creationId xmlns:a16="http://schemas.microsoft.com/office/drawing/2014/main" id="{D230738A-15EC-3E7B-9FB7-E1DEC59B4314}"/>
                  </a:ext>
                </a:extLst>
              </p:cNvPr>
              <p:cNvCxnSpPr/>
              <p:nvPr/>
            </p:nvCxnSpPr>
            <p:spPr>
              <a:xfrm>
                <a:off x="3197609" y="3112768"/>
                <a:ext cx="9144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7" name="Straight Connector 1126">
                <a:extLst>
                  <a:ext uri="{FF2B5EF4-FFF2-40B4-BE49-F238E27FC236}">
                    <a16:creationId xmlns:a16="http://schemas.microsoft.com/office/drawing/2014/main" id="{9F337854-1026-D447-88B0-F51FBFF1A32D}"/>
                  </a:ext>
                </a:extLst>
              </p:cNvPr>
              <p:cNvCxnSpPr/>
              <p:nvPr/>
            </p:nvCxnSpPr>
            <p:spPr>
              <a:xfrm>
                <a:off x="3289049" y="3031138"/>
                <a:ext cx="0"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8" name="Straight Connector 1127">
                <a:extLst>
                  <a:ext uri="{FF2B5EF4-FFF2-40B4-BE49-F238E27FC236}">
                    <a16:creationId xmlns:a16="http://schemas.microsoft.com/office/drawing/2014/main" id="{F5642031-5579-27EA-DA77-0FF244BBE5CB}"/>
                  </a:ext>
                </a:extLst>
              </p:cNvPr>
              <p:cNvCxnSpPr/>
              <p:nvPr/>
            </p:nvCxnSpPr>
            <p:spPr>
              <a:xfrm>
                <a:off x="3288951" y="2914655"/>
                <a:ext cx="0"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9" name="Straight Connector 1128">
                <a:extLst>
                  <a:ext uri="{FF2B5EF4-FFF2-40B4-BE49-F238E27FC236}">
                    <a16:creationId xmlns:a16="http://schemas.microsoft.com/office/drawing/2014/main" id="{75E077C9-B32D-D5AD-9B66-367F1C9E859D}"/>
                  </a:ext>
                </a:extLst>
              </p:cNvPr>
              <p:cNvCxnSpPr/>
              <p:nvPr/>
            </p:nvCxnSpPr>
            <p:spPr>
              <a:xfrm flipH="1">
                <a:off x="3235149" y="2914652"/>
                <a:ext cx="64008"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39" name="Straight Connector 1038">
              <a:extLst>
                <a:ext uri="{FF2B5EF4-FFF2-40B4-BE49-F238E27FC236}">
                  <a16:creationId xmlns:a16="http://schemas.microsoft.com/office/drawing/2014/main" id="{0165FE9E-EE5E-7500-2735-8B3847EE1E8D}"/>
                </a:ext>
              </a:extLst>
            </p:cNvPr>
            <p:cNvCxnSpPr>
              <a:cxnSpLocks/>
            </p:cNvCxnSpPr>
            <p:nvPr/>
          </p:nvCxnSpPr>
          <p:spPr>
            <a:xfrm>
              <a:off x="5994185" y="3526808"/>
              <a:ext cx="5143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40" name="Group 1039">
              <a:extLst>
                <a:ext uri="{FF2B5EF4-FFF2-40B4-BE49-F238E27FC236}">
                  <a16:creationId xmlns:a16="http://schemas.microsoft.com/office/drawing/2014/main" id="{6F8EC9E7-4009-1D6F-DD1E-C4BB395DC4C4}"/>
                </a:ext>
              </a:extLst>
            </p:cNvPr>
            <p:cNvGrpSpPr/>
            <p:nvPr/>
          </p:nvGrpSpPr>
          <p:grpSpPr>
            <a:xfrm>
              <a:off x="5297694" y="3800135"/>
              <a:ext cx="329268" cy="308216"/>
              <a:chOff x="2969889" y="2912183"/>
              <a:chExt cx="329268" cy="308216"/>
            </a:xfrm>
          </p:grpSpPr>
          <p:grpSp>
            <p:nvGrpSpPr>
              <p:cNvPr id="1113" name="Group 1112">
                <a:extLst>
                  <a:ext uri="{FF2B5EF4-FFF2-40B4-BE49-F238E27FC236}">
                    <a16:creationId xmlns:a16="http://schemas.microsoft.com/office/drawing/2014/main" id="{68074986-C25B-ED19-6D27-53139A1BED57}"/>
                  </a:ext>
                </a:extLst>
              </p:cNvPr>
              <p:cNvGrpSpPr/>
              <p:nvPr/>
            </p:nvGrpSpPr>
            <p:grpSpPr>
              <a:xfrm>
                <a:off x="2969889" y="2912183"/>
                <a:ext cx="235775" cy="308216"/>
                <a:chOff x="2969889" y="2912183"/>
                <a:chExt cx="235775" cy="308216"/>
              </a:xfrm>
            </p:grpSpPr>
            <p:grpSp>
              <p:nvGrpSpPr>
                <p:cNvPr id="1118" name="Group 1117">
                  <a:extLst>
                    <a:ext uri="{FF2B5EF4-FFF2-40B4-BE49-F238E27FC236}">
                      <a16:creationId xmlns:a16="http://schemas.microsoft.com/office/drawing/2014/main" id="{AD36AF63-9FAB-4393-58E5-BA77A46AE310}"/>
                    </a:ext>
                  </a:extLst>
                </p:cNvPr>
                <p:cNvGrpSpPr/>
                <p:nvPr/>
              </p:nvGrpSpPr>
              <p:grpSpPr>
                <a:xfrm>
                  <a:off x="2969889" y="2990841"/>
                  <a:ext cx="228600" cy="229558"/>
                  <a:chOff x="2969889" y="2990841"/>
                  <a:chExt cx="228600" cy="229558"/>
                </a:xfrm>
              </p:grpSpPr>
              <p:cxnSp>
                <p:nvCxnSpPr>
                  <p:cNvPr id="1121" name="Straight Connector 1120">
                    <a:extLst>
                      <a:ext uri="{FF2B5EF4-FFF2-40B4-BE49-F238E27FC236}">
                        <a16:creationId xmlns:a16="http://schemas.microsoft.com/office/drawing/2014/main" id="{67E5EF01-F71A-1C7E-6940-FB71FCBB36BA}"/>
                      </a:ext>
                    </a:extLst>
                  </p:cNvPr>
                  <p:cNvCxnSpPr/>
                  <p:nvPr/>
                </p:nvCxnSpPr>
                <p:spPr>
                  <a:xfrm>
                    <a:off x="2979420" y="2991799"/>
                    <a:ext cx="0" cy="228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2" name="Straight Connector 1121">
                    <a:extLst>
                      <a:ext uri="{FF2B5EF4-FFF2-40B4-BE49-F238E27FC236}">
                        <a16:creationId xmlns:a16="http://schemas.microsoft.com/office/drawing/2014/main" id="{F8B6743C-596C-F91D-018E-5E27FAC4C839}"/>
                      </a:ext>
                    </a:extLst>
                  </p:cNvPr>
                  <p:cNvCxnSpPr/>
                  <p:nvPr/>
                </p:nvCxnSpPr>
                <p:spPr>
                  <a:xfrm>
                    <a:off x="2969889" y="3000375"/>
                    <a:ext cx="228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3" name="Straight Connector 1122">
                    <a:extLst>
                      <a:ext uri="{FF2B5EF4-FFF2-40B4-BE49-F238E27FC236}">
                        <a16:creationId xmlns:a16="http://schemas.microsoft.com/office/drawing/2014/main" id="{A66A5395-59A6-0CF9-EDDF-844928A567B7}"/>
                      </a:ext>
                    </a:extLst>
                  </p:cNvPr>
                  <p:cNvCxnSpPr/>
                  <p:nvPr/>
                </p:nvCxnSpPr>
                <p:spPr>
                  <a:xfrm>
                    <a:off x="3197536" y="2990841"/>
                    <a:ext cx="0" cy="2286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4" name="Straight Connector 1123">
                    <a:extLst>
                      <a:ext uri="{FF2B5EF4-FFF2-40B4-BE49-F238E27FC236}">
                        <a16:creationId xmlns:a16="http://schemas.microsoft.com/office/drawing/2014/main" id="{AFB370E1-BE47-393A-2319-0442D51B89CD}"/>
                      </a:ext>
                    </a:extLst>
                  </p:cNvPr>
                  <p:cNvCxnSpPr/>
                  <p:nvPr/>
                </p:nvCxnSpPr>
                <p:spPr>
                  <a:xfrm>
                    <a:off x="2969889" y="3209725"/>
                    <a:ext cx="22860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19" name="Straight Connector 1118">
                  <a:extLst>
                    <a:ext uri="{FF2B5EF4-FFF2-40B4-BE49-F238E27FC236}">
                      <a16:creationId xmlns:a16="http://schemas.microsoft.com/office/drawing/2014/main" id="{672CFFD2-B034-7303-2202-B8732C22A5FD}"/>
                    </a:ext>
                  </a:extLst>
                </p:cNvPr>
                <p:cNvCxnSpPr/>
                <p:nvPr/>
              </p:nvCxnSpPr>
              <p:spPr>
                <a:xfrm flipV="1">
                  <a:off x="3079315" y="2912183"/>
                  <a:ext cx="87785"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0" name="Straight Connector 1119">
                  <a:extLst>
                    <a:ext uri="{FF2B5EF4-FFF2-40B4-BE49-F238E27FC236}">
                      <a16:creationId xmlns:a16="http://schemas.microsoft.com/office/drawing/2014/main" id="{E9179EBB-458B-3D0F-BD3B-D2FF99933532}"/>
                    </a:ext>
                  </a:extLst>
                </p:cNvPr>
                <p:cNvCxnSpPr/>
                <p:nvPr/>
              </p:nvCxnSpPr>
              <p:spPr>
                <a:xfrm>
                  <a:off x="3159944" y="2915042"/>
                  <a:ext cx="457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14" name="Straight Connector 1113">
                <a:extLst>
                  <a:ext uri="{FF2B5EF4-FFF2-40B4-BE49-F238E27FC236}">
                    <a16:creationId xmlns:a16="http://schemas.microsoft.com/office/drawing/2014/main" id="{1662D584-D440-9F6B-BCC9-D487F22703CB}"/>
                  </a:ext>
                </a:extLst>
              </p:cNvPr>
              <p:cNvCxnSpPr/>
              <p:nvPr/>
            </p:nvCxnSpPr>
            <p:spPr>
              <a:xfrm>
                <a:off x="3197609" y="3112768"/>
                <a:ext cx="9144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5" name="Straight Connector 1114">
                <a:extLst>
                  <a:ext uri="{FF2B5EF4-FFF2-40B4-BE49-F238E27FC236}">
                    <a16:creationId xmlns:a16="http://schemas.microsoft.com/office/drawing/2014/main" id="{A07DE40E-EC02-7025-06A6-2267768F9C6B}"/>
                  </a:ext>
                </a:extLst>
              </p:cNvPr>
              <p:cNvCxnSpPr/>
              <p:nvPr/>
            </p:nvCxnSpPr>
            <p:spPr>
              <a:xfrm>
                <a:off x="3289049" y="3031138"/>
                <a:ext cx="0"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6" name="Straight Connector 1115">
                <a:extLst>
                  <a:ext uri="{FF2B5EF4-FFF2-40B4-BE49-F238E27FC236}">
                    <a16:creationId xmlns:a16="http://schemas.microsoft.com/office/drawing/2014/main" id="{B630DAD4-3002-F801-4F10-19E8523DFC32}"/>
                  </a:ext>
                </a:extLst>
              </p:cNvPr>
              <p:cNvCxnSpPr/>
              <p:nvPr/>
            </p:nvCxnSpPr>
            <p:spPr>
              <a:xfrm>
                <a:off x="3288951" y="2914655"/>
                <a:ext cx="0" cy="9144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7" name="Straight Connector 1116">
                <a:extLst>
                  <a:ext uri="{FF2B5EF4-FFF2-40B4-BE49-F238E27FC236}">
                    <a16:creationId xmlns:a16="http://schemas.microsoft.com/office/drawing/2014/main" id="{60F9943C-4998-F4C6-DA82-4348C1F0ECC1}"/>
                  </a:ext>
                </a:extLst>
              </p:cNvPr>
              <p:cNvCxnSpPr/>
              <p:nvPr/>
            </p:nvCxnSpPr>
            <p:spPr>
              <a:xfrm flipH="1">
                <a:off x="3235149" y="2914652"/>
                <a:ext cx="64008"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41" name="Straight Connector 1040">
              <a:extLst>
                <a:ext uri="{FF2B5EF4-FFF2-40B4-BE49-F238E27FC236}">
                  <a16:creationId xmlns:a16="http://schemas.microsoft.com/office/drawing/2014/main" id="{7E653A9A-151A-DFA8-14BA-B2E371B0006C}"/>
                </a:ext>
              </a:extLst>
            </p:cNvPr>
            <p:cNvCxnSpPr>
              <a:cxnSpLocks/>
            </p:cNvCxnSpPr>
            <p:nvPr/>
          </p:nvCxnSpPr>
          <p:spPr>
            <a:xfrm>
              <a:off x="6262140" y="3528713"/>
              <a:ext cx="5143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42" name="Group 1041">
              <a:extLst>
                <a:ext uri="{FF2B5EF4-FFF2-40B4-BE49-F238E27FC236}">
                  <a16:creationId xmlns:a16="http://schemas.microsoft.com/office/drawing/2014/main" id="{45197010-DCBA-39A6-904A-86065A3F591C}"/>
                </a:ext>
              </a:extLst>
            </p:cNvPr>
            <p:cNvGrpSpPr/>
            <p:nvPr/>
          </p:nvGrpSpPr>
          <p:grpSpPr>
            <a:xfrm>
              <a:off x="5994185" y="1677582"/>
              <a:ext cx="325494" cy="600126"/>
              <a:chOff x="8936357" y="1184452"/>
              <a:chExt cx="325494" cy="600126"/>
            </a:xfrm>
          </p:grpSpPr>
          <p:grpSp>
            <p:nvGrpSpPr>
              <p:cNvPr id="1090" name="Group 1089">
                <a:extLst>
                  <a:ext uri="{FF2B5EF4-FFF2-40B4-BE49-F238E27FC236}">
                    <a16:creationId xmlns:a16="http://schemas.microsoft.com/office/drawing/2014/main" id="{65608F31-219B-8EFB-E719-56A86D159FC1}"/>
                  </a:ext>
                </a:extLst>
              </p:cNvPr>
              <p:cNvGrpSpPr/>
              <p:nvPr/>
            </p:nvGrpSpPr>
            <p:grpSpPr>
              <a:xfrm>
                <a:off x="8936357" y="1184452"/>
                <a:ext cx="323199" cy="454499"/>
                <a:chOff x="8936357" y="1184452"/>
                <a:chExt cx="323199" cy="454499"/>
              </a:xfrm>
            </p:grpSpPr>
            <p:sp>
              <p:nvSpPr>
                <p:cNvPr id="1110" name="Rectangle 1109">
                  <a:extLst>
                    <a:ext uri="{FF2B5EF4-FFF2-40B4-BE49-F238E27FC236}">
                      <a16:creationId xmlns:a16="http://schemas.microsoft.com/office/drawing/2014/main" id="{FAD9B54F-B109-329D-2B0A-428C266485F9}"/>
                    </a:ext>
                  </a:extLst>
                </p:cNvPr>
                <p:cNvSpPr/>
                <p:nvPr/>
              </p:nvSpPr>
              <p:spPr>
                <a:xfrm rot="5400000">
                  <a:off x="9027797" y="1410351"/>
                  <a:ext cx="137160" cy="32004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Rectangle 1110">
                  <a:extLst>
                    <a:ext uri="{FF2B5EF4-FFF2-40B4-BE49-F238E27FC236}">
                      <a16:creationId xmlns:a16="http://schemas.microsoft.com/office/drawing/2014/main" id="{C249C045-EBC6-BE79-EFB4-526156E09C28}"/>
                    </a:ext>
                  </a:extLst>
                </p:cNvPr>
                <p:cNvSpPr/>
                <p:nvPr/>
              </p:nvSpPr>
              <p:spPr>
                <a:xfrm rot="5400000">
                  <a:off x="9030956" y="1274817"/>
                  <a:ext cx="137160" cy="32004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Rectangle 1111">
                  <a:extLst>
                    <a:ext uri="{FF2B5EF4-FFF2-40B4-BE49-F238E27FC236}">
                      <a16:creationId xmlns:a16="http://schemas.microsoft.com/office/drawing/2014/main" id="{A5E3ED08-DA21-7289-3007-BC3696975CE4}"/>
                    </a:ext>
                  </a:extLst>
                </p:cNvPr>
                <p:cNvSpPr/>
                <p:nvPr/>
              </p:nvSpPr>
              <p:spPr>
                <a:xfrm rot="5400000">
                  <a:off x="9096378" y="1207312"/>
                  <a:ext cx="182880" cy="13716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91" name="Straight Arrow Connector 1090">
                <a:extLst>
                  <a:ext uri="{FF2B5EF4-FFF2-40B4-BE49-F238E27FC236}">
                    <a16:creationId xmlns:a16="http://schemas.microsoft.com/office/drawing/2014/main" id="{243FF61F-0A70-349C-B8AA-0552626CC641}"/>
                  </a:ext>
                </a:extLst>
              </p:cNvPr>
              <p:cNvCxnSpPr>
                <a:cxnSpLocks/>
              </p:cNvCxnSpPr>
              <p:nvPr/>
            </p:nvCxnSpPr>
            <p:spPr>
              <a:xfrm>
                <a:off x="8939516" y="1434837"/>
                <a:ext cx="320040"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92" name="Straight Connector 1091">
                <a:extLst>
                  <a:ext uri="{FF2B5EF4-FFF2-40B4-BE49-F238E27FC236}">
                    <a16:creationId xmlns:a16="http://schemas.microsoft.com/office/drawing/2014/main" id="{F3DF07AC-FF8D-A6A5-4AF7-DE15AE688A73}"/>
                  </a:ext>
                </a:extLst>
              </p:cNvPr>
              <p:cNvCxnSpPr>
                <a:cxnSpLocks/>
              </p:cNvCxnSpPr>
              <p:nvPr/>
            </p:nvCxnSpPr>
            <p:spPr>
              <a:xfrm rot="16200000" flipH="1">
                <a:off x="9149911" y="1193193"/>
                <a:ext cx="76662" cy="13500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93" name="Group 1092">
                <a:extLst>
                  <a:ext uri="{FF2B5EF4-FFF2-40B4-BE49-F238E27FC236}">
                    <a16:creationId xmlns:a16="http://schemas.microsoft.com/office/drawing/2014/main" id="{65AA2144-86DB-846F-9981-5EFA506E1B6F}"/>
                  </a:ext>
                </a:extLst>
              </p:cNvPr>
              <p:cNvGrpSpPr/>
              <p:nvPr/>
            </p:nvGrpSpPr>
            <p:grpSpPr>
              <a:xfrm rot="5400000">
                <a:off x="9143602" y="1666328"/>
                <a:ext cx="127024" cy="109475"/>
                <a:chOff x="6771481" y="2413164"/>
                <a:chExt cx="127024" cy="109475"/>
              </a:xfrm>
            </p:grpSpPr>
            <p:cxnSp>
              <p:nvCxnSpPr>
                <p:cNvPr id="1106" name="Straight Connector 1105">
                  <a:extLst>
                    <a:ext uri="{FF2B5EF4-FFF2-40B4-BE49-F238E27FC236}">
                      <a16:creationId xmlns:a16="http://schemas.microsoft.com/office/drawing/2014/main" id="{0C8C9E66-C9B3-E65E-7B75-A3F1F7697793}"/>
                    </a:ext>
                  </a:extLst>
                </p:cNvPr>
                <p:cNvCxnSpPr>
                  <a:cxnSpLocks/>
                </p:cNvCxnSpPr>
                <p:nvPr/>
              </p:nvCxnSpPr>
              <p:spPr>
                <a:xfrm rot="1800000" flipV="1">
                  <a:off x="6771481" y="241614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107" name="Straight Connector 1106">
                  <a:extLst>
                    <a:ext uri="{FF2B5EF4-FFF2-40B4-BE49-F238E27FC236}">
                      <a16:creationId xmlns:a16="http://schemas.microsoft.com/office/drawing/2014/main" id="{50D862A4-4EB0-0602-F6B5-CC1E988092A8}"/>
                    </a:ext>
                  </a:extLst>
                </p:cNvPr>
                <p:cNvCxnSpPr>
                  <a:cxnSpLocks/>
                </p:cNvCxnSpPr>
                <p:nvPr/>
              </p:nvCxnSpPr>
              <p:spPr>
                <a:xfrm rot="-1800000" flipV="1">
                  <a:off x="6811320" y="241323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8" name="Straight Connector 1107">
                  <a:extLst>
                    <a:ext uri="{FF2B5EF4-FFF2-40B4-BE49-F238E27FC236}">
                      <a16:creationId xmlns:a16="http://schemas.microsoft.com/office/drawing/2014/main" id="{E5C3CC86-AA13-7996-B9A1-137CAFECB3FB}"/>
                    </a:ext>
                  </a:extLst>
                </p:cNvPr>
                <p:cNvCxnSpPr>
                  <a:cxnSpLocks/>
                </p:cNvCxnSpPr>
                <p:nvPr/>
              </p:nvCxnSpPr>
              <p:spPr>
                <a:xfrm rot="1800000" flipH="1" flipV="1">
                  <a:off x="6857179" y="241316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9" name="Straight Connector 1108">
                  <a:extLst>
                    <a:ext uri="{FF2B5EF4-FFF2-40B4-BE49-F238E27FC236}">
                      <a16:creationId xmlns:a16="http://schemas.microsoft.com/office/drawing/2014/main" id="{81B04026-001A-68F5-FB24-B7F00A4E7472}"/>
                    </a:ext>
                  </a:extLst>
                </p:cNvPr>
                <p:cNvCxnSpPr>
                  <a:cxnSpLocks/>
                </p:cNvCxnSpPr>
                <p:nvPr/>
              </p:nvCxnSpPr>
              <p:spPr>
                <a:xfrm rot="19800000" flipH="1" flipV="1">
                  <a:off x="6898505" y="241862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grpSp>
            <p:nvGrpSpPr>
              <p:cNvPr id="1094" name="Group 1093">
                <a:extLst>
                  <a:ext uri="{FF2B5EF4-FFF2-40B4-BE49-F238E27FC236}">
                    <a16:creationId xmlns:a16="http://schemas.microsoft.com/office/drawing/2014/main" id="{3CA13E97-7841-0C0F-D852-263EDBF54CB4}"/>
                  </a:ext>
                </a:extLst>
              </p:cNvPr>
              <p:cNvGrpSpPr>
                <a:grpSpLocks noChangeAspect="1"/>
              </p:cNvGrpSpPr>
              <p:nvPr/>
            </p:nvGrpSpPr>
            <p:grpSpPr>
              <a:xfrm>
                <a:off x="8987792" y="1520327"/>
                <a:ext cx="211835" cy="100584"/>
                <a:chOff x="4799455" y="1748790"/>
                <a:chExt cx="509111" cy="262791"/>
              </a:xfrm>
            </p:grpSpPr>
            <p:grpSp>
              <p:nvGrpSpPr>
                <p:cNvPr id="1097" name="Group 1096">
                  <a:extLst>
                    <a:ext uri="{FF2B5EF4-FFF2-40B4-BE49-F238E27FC236}">
                      <a16:creationId xmlns:a16="http://schemas.microsoft.com/office/drawing/2014/main" id="{03E581CC-E13A-9C31-C0C1-1E8A0C2C382B}"/>
                    </a:ext>
                  </a:extLst>
                </p:cNvPr>
                <p:cNvGrpSpPr/>
                <p:nvPr/>
              </p:nvGrpSpPr>
              <p:grpSpPr>
                <a:xfrm rot="16200000">
                  <a:off x="4761033" y="1787212"/>
                  <a:ext cx="262771" cy="185927"/>
                  <a:chOff x="6394314" y="3265933"/>
                  <a:chExt cx="262771" cy="185927"/>
                </a:xfrm>
              </p:grpSpPr>
              <p:sp>
                <p:nvSpPr>
                  <p:cNvPr id="1103" name="Flowchart: Connector 158">
                    <a:extLst>
                      <a:ext uri="{FF2B5EF4-FFF2-40B4-BE49-F238E27FC236}">
                        <a16:creationId xmlns:a16="http://schemas.microsoft.com/office/drawing/2014/main" id="{66305B9D-2640-3E79-03F7-CE398DA883B6}"/>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4" name="Straight Connector 1103">
                    <a:extLst>
                      <a:ext uri="{FF2B5EF4-FFF2-40B4-BE49-F238E27FC236}">
                        <a16:creationId xmlns:a16="http://schemas.microsoft.com/office/drawing/2014/main" id="{8AFFB2E5-5FC3-277F-777F-87267F1B4797}"/>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5" name="Straight Connector 1104">
                    <a:extLst>
                      <a:ext uri="{FF2B5EF4-FFF2-40B4-BE49-F238E27FC236}">
                        <a16:creationId xmlns:a16="http://schemas.microsoft.com/office/drawing/2014/main" id="{C97D0BEF-5BA6-66CC-3CF2-31B1BD6D0D9C}"/>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8" name="Group 1097">
                  <a:extLst>
                    <a:ext uri="{FF2B5EF4-FFF2-40B4-BE49-F238E27FC236}">
                      <a16:creationId xmlns:a16="http://schemas.microsoft.com/office/drawing/2014/main" id="{DA53132C-5AB5-13C7-1B27-09E71B03C788}"/>
                    </a:ext>
                  </a:extLst>
                </p:cNvPr>
                <p:cNvGrpSpPr/>
                <p:nvPr/>
              </p:nvGrpSpPr>
              <p:grpSpPr>
                <a:xfrm rot="5400000">
                  <a:off x="5084217" y="1787232"/>
                  <a:ext cx="262771" cy="185927"/>
                  <a:chOff x="6394314" y="3265933"/>
                  <a:chExt cx="262771" cy="185927"/>
                </a:xfrm>
              </p:grpSpPr>
              <p:sp>
                <p:nvSpPr>
                  <p:cNvPr id="1100" name="Flowchart: Connector 155">
                    <a:extLst>
                      <a:ext uri="{FF2B5EF4-FFF2-40B4-BE49-F238E27FC236}">
                        <a16:creationId xmlns:a16="http://schemas.microsoft.com/office/drawing/2014/main" id="{6279330C-623B-CD48-F477-6B78D914C5EB}"/>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1" name="Straight Connector 1100">
                    <a:extLst>
                      <a:ext uri="{FF2B5EF4-FFF2-40B4-BE49-F238E27FC236}">
                        <a16:creationId xmlns:a16="http://schemas.microsoft.com/office/drawing/2014/main" id="{3FB7F2F2-70B9-A411-542A-EACB81DC726D}"/>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2" name="Straight Connector 1101">
                    <a:extLst>
                      <a:ext uri="{FF2B5EF4-FFF2-40B4-BE49-F238E27FC236}">
                        <a16:creationId xmlns:a16="http://schemas.microsoft.com/office/drawing/2014/main" id="{C880341F-4768-6F27-D32F-2E106857A4DA}"/>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99" name="Straight Connector 1098">
                  <a:extLst>
                    <a:ext uri="{FF2B5EF4-FFF2-40B4-BE49-F238E27FC236}">
                      <a16:creationId xmlns:a16="http://schemas.microsoft.com/office/drawing/2014/main" id="{D036A416-9E8A-D47B-5507-0E7AD72045D1}"/>
                    </a:ext>
                  </a:extLst>
                </p:cNvPr>
                <p:cNvCxnSpPr>
                  <a:cxnSpLocks/>
                </p:cNvCxnSpPr>
                <p:nvPr/>
              </p:nvCxnSpPr>
              <p:spPr>
                <a:xfrm>
                  <a:off x="4981719" y="1879600"/>
                  <a:ext cx="147466" cy="0"/>
                </a:xfrm>
                <a:prstGeom prst="line">
                  <a:avLst/>
                </a:prstGeom>
                <a:ln w="19050"/>
              </p:spPr>
              <p:style>
                <a:lnRef idx="2">
                  <a:schemeClr val="dk1"/>
                </a:lnRef>
                <a:fillRef idx="0">
                  <a:schemeClr val="dk1"/>
                </a:fillRef>
                <a:effectRef idx="1">
                  <a:schemeClr val="dk1"/>
                </a:effectRef>
                <a:fontRef idx="minor">
                  <a:schemeClr val="tx1"/>
                </a:fontRef>
              </p:style>
            </p:cxnSp>
          </p:grpSp>
          <p:cxnSp>
            <p:nvCxnSpPr>
              <p:cNvPr id="1095" name="Straight Connector 1094">
                <a:extLst>
                  <a:ext uri="{FF2B5EF4-FFF2-40B4-BE49-F238E27FC236}">
                    <a16:creationId xmlns:a16="http://schemas.microsoft.com/office/drawing/2014/main" id="{867C9E06-AB5C-956D-8520-9EDB3881A194}"/>
                  </a:ext>
                </a:extLst>
              </p:cNvPr>
              <p:cNvCxnSpPr>
                <a:cxnSpLocks/>
              </p:cNvCxnSpPr>
              <p:nvPr/>
            </p:nvCxnSpPr>
            <p:spPr>
              <a:xfrm>
                <a:off x="8936357" y="1571023"/>
                <a:ext cx="5143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6" name="Straight Connector 1095">
                <a:extLst>
                  <a:ext uri="{FF2B5EF4-FFF2-40B4-BE49-F238E27FC236}">
                    <a16:creationId xmlns:a16="http://schemas.microsoft.com/office/drawing/2014/main" id="{77FEE53E-C9A9-A0EF-ED06-66ED10883033}"/>
                  </a:ext>
                </a:extLst>
              </p:cNvPr>
              <p:cNvCxnSpPr>
                <a:cxnSpLocks/>
              </p:cNvCxnSpPr>
              <p:nvPr/>
            </p:nvCxnSpPr>
            <p:spPr>
              <a:xfrm>
                <a:off x="9204312" y="1572928"/>
                <a:ext cx="5143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43" name="Straight Connector 1042">
              <a:extLst>
                <a:ext uri="{FF2B5EF4-FFF2-40B4-BE49-F238E27FC236}">
                  <a16:creationId xmlns:a16="http://schemas.microsoft.com/office/drawing/2014/main" id="{A8BF3A6D-FADE-BF8F-CB2C-A56B873EC26E}"/>
                </a:ext>
              </a:extLst>
            </p:cNvPr>
            <p:cNvCxnSpPr/>
            <p:nvPr/>
          </p:nvCxnSpPr>
          <p:spPr>
            <a:xfrm>
              <a:off x="5410200" y="3526808"/>
              <a:ext cx="0" cy="3657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4" name="Straight Connector 1043">
              <a:extLst>
                <a:ext uri="{FF2B5EF4-FFF2-40B4-BE49-F238E27FC236}">
                  <a16:creationId xmlns:a16="http://schemas.microsoft.com/office/drawing/2014/main" id="{87B3EBB5-C2CE-E606-3708-BCC801806189}"/>
                </a:ext>
              </a:extLst>
            </p:cNvPr>
            <p:cNvCxnSpPr/>
            <p:nvPr/>
          </p:nvCxnSpPr>
          <p:spPr>
            <a:xfrm>
              <a:off x="5410200" y="4100818"/>
              <a:ext cx="0" cy="180136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5" name="Straight Connector 1044">
              <a:extLst>
                <a:ext uri="{FF2B5EF4-FFF2-40B4-BE49-F238E27FC236}">
                  <a16:creationId xmlns:a16="http://schemas.microsoft.com/office/drawing/2014/main" id="{A2CA3A7B-3D7B-38BA-058D-3DD210641A20}"/>
                </a:ext>
              </a:extLst>
            </p:cNvPr>
            <p:cNvCxnSpPr/>
            <p:nvPr/>
          </p:nvCxnSpPr>
          <p:spPr>
            <a:xfrm flipH="1">
              <a:off x="5417312" y="4583551"/>
              <a:ext cx="2511478"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6" name="Straight Connector 1045">
              <a:extLst>
                <a:ext uri="{FF2B5EF4-FFF2-40B4-BE49-F238E27FC236}">
                  <a16:creationId xmlns:a16="http://schemas.microsoft.com/office/drawing/2014/main" id="{F54583FC-8ABE-3933-6F1C-81B02F2B7DD9}"/>
                </a:ext>
              </a:extLst>
            </p:cNvPr>
            <p:cNvCxnSpPr/>
            <p:nvPr/>
          </p:nvCxnSpPr>
          <p:spPr>
            <a:xfrm flipV="1">
              <a:off x="7250340" y="4126857"/>
              <a:ext cx="0" cy="45669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7" name="Straight Arrow Connector 1046">
              <a:extLst>
                <a:ext uri="{FF2B5EF4-FFF2-40B4-BE49-F238E27FC236}">
                  <a16:creationId xmlns:a16="http://schemas.microsoft.com/office/drawing/2014/main" id="{05F76023-BEA7-0BB3-153B-39577181F4C1}"/>
                </a:ext>
              </a:extLst>
            </p:cNvPr>
            <p:cNvCxnSpPr>
              <a:cxnSpLocks/>
            </p:cNvCxnSpPr>
            <p:nvPr/>
          </p:nvCxnSpPr>
          <p:spPr>
            <a:xfrm>
              <a:off x="5473713" y="3892568"/>
              <a:ext cx="0" cy="19899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48" name="Straight Arrow Connector 1047">
              <a:extLst>
                <a:ext uri="{FF2B5EF4-FFF2-40B4-BE49-F238E27FC236}">
                  <a16:creationId xmlns:a16="http://schemas.microsoft.com/office/drawing/2014/main" id="{E1F437B3-951E-FBE8-A897-A3476FD40623}"/>
                </a:ext>
              </a:extLst>
            </p:cNvPr>
            <p:cNvCxnSpPr>
              <a:cxnSpLocks/>
            </p:cNvCxnSpPr>
            <p:nvPr/>
          </p:nvCxnSpPr>
          <p:spPr>
            <a:xfrm>
              <a:off x="7302513" y="3907915"/>
              <a:ext cx="0" cy="19899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49" name="Group 1048">
              <a:extLst>
                <a:ext uri="{FF2B5EF4-FFF2-40B4-BE49-F238E27FC236}">
                  <a16:creationId xmlns:a16="http://schemas.microsoft.com/office/drawing/2014/main" id="{225A7C4C-9599-32C5-1F70-0C2FB8D47127}"/>
                </a:ext>
              </a:extLst>
            </p:cNvPr>
            <p:cNvGrpSpPr/>
            <p:nvPr/>
          </p:nvGrpSpPr>
          <p:grpSpPr>
            <a:xfrm>
              <a:off x="7692137" y="2711585"/>
              <a:ext cx="457200" cy="365760"/>
              <a:chOff x="11048943" y="2497845"/>
              <a:chExt cx="457200" cy="365760"/>
            </a:xfrm>
          </p:grpSpPr>
          <p:grpSp>
            <p:nvGrpSpPr>
              <p:cNvPr id="1083" name="Group 1082">
                <a:extLst>
                  <a:ext uri="{FF2B5EF4-FFF2-40B4-BE49-F238E27FC236}">
                    <a16:creationId xmlns:a16="http://schemas.microsoft.com/office/drawing/2014/main" id="{3CC7B868-4FDD-11E7-899F-9D1FC44C1B36}"/>
                  </a:ext>
                </a:extLst>
              </p:cNvPr>
              <p:cNvGrpSpPr/>
              <p:nvPr/>
            </p:nvGrpSpPr>
            <p:grpSpPr>
              <a:xfrm rot="16200000">
                <a:off x="11212919" y="2570381"/>
                <a:ext cx="365123" cy="221325"/>
                <a:chOff x="4512365" y="2362842"/>
                <a:chExt cx="918156" cy="914400"/>
              </a:xfrm>
            </p:grpSpPr>
            <p:sp>
              <p:nvSpPr>
                <p:cNvPr id="1088" name="Arc 1087">
                  <a:extLst>
                    <a:ext uri="{FF2B5EF4-FFF2-40B4-BE49-F238E27FC236}">
                      <a16:creationId xmlns:a16="http://schemas.microsoft.com/office/drawing/2014/main" id="{1EB91DD0-3477-547F-CA89-42EA9309C85C}"/>
                    </a:ext>
                  </a:extLst>
                </p:cNvPr>
                <p:cNvSpPr/>
                <p:nvPr/>
              </p:nvSpPr>
              <p:spPr>
                <a:xfrm>
                  <a:off x="4512365" y="2362842"/>
                  <a:ext cx="914400" cy="914400"/>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9" name="Arc 1088">
                  <a:extLst>
                    <a:ext uri="{FF2B5EF4-FFF2-40B4-BE49-F238E27FC236}">
                      <a16:creationId xmlns:a16="http://schemas.microsoft.com/office/drawing/2014/main" id="{1FAA48D9-8197-DFEB-77C7-3CC5C16FAD35}"/>
                    </a:ext>
                  </a:extLst>
                </p:cNvPr>
                <p:cNvSpPr/>
                <p:nvPr/>
              </p:nvSpPr>
              <p:spPr>
                <a:xfrm flipH="1">
                  <a:off x="4516121" y="2362842"/>
                  <a:ext cx="914400" cy="914400"/>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84" name="Group 1083">
                <a:extLst>
                  <a:ext uri="{FF2B5EF4-FFF2-40B4-BE49-F238E27FC236}">
                    <a16:creationId xmlns:a16="http://schemas.microsoft.com/office/drawing/2014/main" id="{4BC00D94-406A-565E-ECF9-014FD9BC4BEA}"/>
                  </a:ext>
                </a:extLst>
              </p:cNvPr>
              <p:cNvGrpSpPr/>
              <p:nvPr/>
            </p:nvGrpSpPr>
            <p:grpSpPr>
              <a:xfrm rot="5400000" flipH="1">
                <a:off x="10977044" y="2569744"/>
                <a:ext cx="365123" cy="221325"/>
                <a:chOff x="4512365" y="2362842"/>
                <a:chExt cx="918156" cy="914400"/>
              </a:xfrm>
            </p:grpSpPr>
            <p:sp>
              <p:nvSpPr>
                <p:cNvPr id="1086" name="Arc 1085">
                  <a:extLst>
                    <a:ext uri="{FF2B5EF4-FFF2-40B4-BE49-F238E27FC236}">
                      <a16:creationId xmlns:a16="http://schemas.microsoft.com/office/drawing/2014/main" id="{0F5DD044-20DD-40BD-DB6F-0F6F7BE3EA22}"/>
                    </a:ext>
                  </a:extLst>
                </p:cNvPr>
                <p:cNvSpPr/>
                <p:nvPr/>
              </p:nvSpPr>
              <p:spPr>
                <a:xfrm>
                  <a:off x="4512365" y="2362842"/>
                  <a:ext cx="914400" cy="914400"/>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7" name="Arc 1086">
                  <a:extLst>
                    <a:ext uri="{FF2B5EF4-FFF2-40B4-BE49-F238E27FC236}">
                      <a16:creationId xmlns:a16="http://schemas.microsoft.com/office/drawing/2014/main" id="{538E6DA1-1C8E-A7E7-5C9F-F55EC4A9082B}"/>
                    </a:ext>
                  </a:extLst>
                </p:cNvPr>
                <p:cNvSpPr/>
                <p:nvPr/>
              </p:nvSpPr>
              <p:spPr>
                <a:xfrm flipH="1">
                  <a:off x="4516121" y="2362842"/>
                  <a:ext cx="914400" cy="914400"/>
                </a:xfrm>
                <a:prstGeom prst="arc">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085" name="Straight Arrow Connector 1084">
                <a:extLst>
                  <a:ext uri="{FF2B5EF4-FFF2-40B4-BE49-F238E27FC236}">
                    <a16:creationId xmlns:a16="http://schemas.microsoft.com/office/drawing/2014/main" id="{993A6250-B12B-1C77-8013-0D5744ACA74B}"/>
                  </a:ext>
                </a:extLst>
              </p:cNvPr>
              <p:cNvCxnSpPr/>
              <p:nvPr/>
            </p:nvCxnSpPr>
            <p:spPr>
              <a:xfrm>
                <a:off x="11171252" y="2538641"/>
                <a:ext cx="237744" cy="29260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050" name="Group 1049">
              <a:extLst>
                <a:ext uri="{FF2B5EF4-FFF2-40B4-BE49-F238E27FC236}">
                  <a16:creationId xmlns:a16="http://schemas.microsoft.com/office/drawing/2014/main" id="{36D24432-0FE7-FD75-AE27-74DBEDA97DD4}"/>
                </a:ext>
              </a:extLst>
            </p:cNvPr>
            <p:cNvGrpSpPr/>
            <p:nvPr/>
          </p:nvGrpSpPr>
          <p:grpSpPr>
            <a:xfrm>
              <a:off x="5104454" y="3919590"/>
              <a:ext cx="182880" cy="109475"/>
              <a:chOff x="8046626" y="3423920"/>
              <a:chExt cx="182880" cy="109475"/>
            </a:xfrm>
          </p:grpSpPr>
          <p:grpSp>
            <p:nvGrpSpPr>
              <p:cNvPr id="1077" name="Group 1076">
                <a:extLst>
                  <a:ext uri="{FF2B5EF4-FFF2-40B4-BE49-F238E27FC236}">
                    <a16:creationId xmlns:a16="http://schemas.microsoft.com/office/drawing/2014/main" id="{537135F5-0CDB-3EF4-2492-03377D8C0901}"/>
                  </a:ext>
                </a:extLst>
              </p:cNvPr>
              <p:cNvGrpSpPr/>
              <p:nvPr/>
            </p:nvGrpSpPr>
            <p:grpSpPr>
              <a:xfrm>
                <a:off x="8100769" y="3423920"/>
                <a:ext cx="127024" cy="109475"/>
                <a:chOff x="7763639" y="2259074"/>
                <a:chExt cx="127024" cy="109475"/>
              </a:xfrm>
            </p:grpSpPr>
            <p:cxnSp>
              <p:nvCxnSpPr>
                <p:cNvPr id="1079" name="Straight Connector 1078">
                  <a:extLst>
                    <a:ext uri="{FF2B5EF4-FFF2-40B4-BE49-F238E27FC236}">
                      <a16:creationId xmlns:a16="http://schemas.microsoft.com/office/drawing/2014/main" id="{DF538B73-FB72-61B8-737E-6A0C1CBD57D2}"/>
                    </a:ext>
                  </a:extLst>
                </p:cNvPr>
                <p:cNvCxnSpPr>
                  <a:cxnSpLocks/>
                </p:cNvCxnSpPr>
                <p:nvPr/>
              </p:nvCxnSpPr>
              <p:spPr>
                <a:xfrm rot="1800000" flipV="1">
                  <a:off x="7763639" y="226205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080" name="Straight Connector 1079">
                  <a:extLst>
                    <a:ext uri="{FF2B5EF4-FFF2-40B4-BE49-F238E27FC236}">
                      <a16:creationId xmlns:a16="http://schemas.microsoft.com/office/drawing/2014/main" id="{EE4E6872-71F5-4532-645C-6DCFD5B99D85}"/>
                    </a:ext>
                  </a:extLst>
                </p:cNvPr>
                <p:cNvCxnSpPr>
                  <a:cxnSpLocks/>
                </p:cNvCxnSpPr>
                <p:nvPr/>
              </p:nvCxnSpPr>
              <p:spPr>
                <a:xfrm rot="-1800000" flipV="1">
                  <a:off x="7803478" y="225914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1" name="Straight Connector 1080">
                  <a:extLst>
                    <a:ext uri="{FF2B5EF4-FFF2-40B4-BE49-F238E27FC236}">
                      <a16:creationId xmlns:a16="http://schemas.microsoft.com/office/drawing/2014/main" id="{71FFB16B-B99F-1C23-C9C5-BC2004F49724}"/>
                    </a:ext>
                  </a:extLst>
                </p:cNvPr>
                <p:cNvCxnSpPr>
                  <a:cxnSpLocks/>
                </p:cNvCxnSpPr>
                <p:nvPr/>
              </p:nvCxnSpPr>
              <p:spPr>
                <a:xfrm rot="1800000" flipH="1" flipV="1">
                  <a:off x="7849337" y="225907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2" name="Straight Connector 1081">
                  <a:extLst>
                    <a:ext uri="{FF2B5EF4-FFF2-40B4-BE49-F238E27FC236}">
                      <a16:creationId xmlns:a16="http://schemas.microsoft.com/office/drawing/2014/main" id="{45CE66CC-3D6A-9D9F-405A-7BA9B3644617}"/>
                    </a:ext>
                  </a:extLst>
                </p:cNvPr>
                <p:cNvCxnSpPr>
                  <a:cxnSpLocks/>
                </p:cNvCxnSpPr>
                <p:nvPr/>
              </p:nvCxnSpPr>
              <p:spPr>
                <a:xfrm rot="19800000" flipH="1" flipV="1">
                  <a:off x="7890663" y="226453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078" name="Straight Arrow Connector 1077">
                <a:extLst>
                  <a:ext uri="{FF2B5EF4-FFF2-40B4-BE49-F238E27FC236}">
                    <a16:creationId xmlns:a16="http://schemas.microsoft.com/office/drawing/2014/main" id="{D318389C-9DC7-9FD5-7846-A71A155109F7}"/>
                  </a:ext>
                </a:extLst>
              </p:cNvPr>
              <p:cNvCxnSpPr>
                <a:cxnSpLocks/>
              </p:cNvCxnSpPr>
              <p:nvPr/>
            </p:nvCxnSpPr>
            <p:spPr>
              <a:xfrm rot="3120000" flipV="1">
                <a:off x="8138066" y="3367575"/>
                <a:ext cx="0" cy="18288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051" name="Group 1050">
              <a:extLst>
                <a:ext uri="{FF2B5EF4-FFF2-40B4-BE49-F238E27FC236}">
                  <a16:creationId xmlns:a16="http://schemas.microsoft.com/office/drawing/2014/main" id="{CE7EF1DB-0BF6-0089-9A23-4456280FBF62}"/>
                </a:ext>
              </a:extLst>
            </p:cNvPr>
            <p:cNvGrpSpPr/>
            <p:nvPr/>
          </p:nvGrpSpPr>
          <p:grpSpPr>
            <a:xfrm>
              <a:off x="6940805" y="3931311"/>
              <a:ext cx="182880" cy="109475"/>
              <a:chOff x="8046626" y="3423920"/>
              <a:chExt cx="182880" cy="109475"/>
            </a:xfrm>
          </p:grpSpPr>
          <p:grpSp>
            <p:nvGrpSpPr>
              <p:cNvPr id="1071" name="Group 1070">
                <a:extLst>
                  <a:ext uri="{FF2B5EF4-FFF2-40B4-BE49-F238E27FC236}">
                    <a16:creationId xmlns:a16="http://schemas.microsoft.com/office/drawing/2014/main" id="{8FF214F9-5229-57FF-2228-D3AB31790AF9}"/>
                  </a:ext>
                </a:extLst>
              </p:cNvPr>
              <p:cNvGrpSpPr/>
              <p:nvPr/>
            </p:nvGrpSpPr>
            <p:grpSpPr>
              <a:xfrm>
                <a:off x="8100769" y="3423920"/>
                <a:ext cx="127024" cy="109475"/>
                <a:chOff x="7763639" y="2259074"/>
                <a:chExt cx="127024" cy="109475"/>
              </a:xfrm>
            </p:grpSpPr>
            <p:cxnSp>
              <p:nvCxnSpPr>
                <p:cNvPr id="1073" name="Straight Connector 1072">
                  <a:extLst>
                    <a:ext uri="{FF2B5EF4-FFF2-40B4-BE49-F238E27FC236}">
                      <a16:creationId xmlns:a16="http://schemas.microsoft.com/office/drawing/2014/main" id="{B6F1FE59-62F3-AAAB-D00E-8FBF14C56078}"/>
                    </a:ext>
                  </a:extLst>
                </p:cNvPr>
                <p:cNvCxnSpPr>
                  <a:cxnSpLocks/>
                </p:cNvCxnSpPr>
                <p:nvPr/>
              </p:nvCxnSpPr>
              <p:spPr>
                <a:xfrm rot="1800000" flipV="1">
                  <a:off x="7763639" y="2262051"/>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cxnSp>
              <p:nvCxnSpPr>
                <p:cNvPr id="1074" name="Straight Connector 1073">
                  <a:extLst>
                    <a:ext uri="{FF2B5EF4-FFF2-40B4-BE49-F238E27FC236}">
                      <a16:creationId xmlns:a16="http://schemas.microsoft.com/office/drawing/2014/main" id="{B984F000-4CE4-484F-6A35-BBBBDFCBF26F}"/>
                    </a:ext>
                  </a:extLst>
                </p:cNvPr>
                <p:cNvCxnSpPr>
                  <a:cxnSpLocks/>
                </p:cNvCxnSpPr>
                <p:nvPr/>
              </p:nvCxnSpPr>
              <p:spPr>
                <a:xfrm rot="-1800000" flipV="1">
                  <a:off x="7803478" y="2259143"/>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5" name="Straight Connector 1074">
                  <a:extLst>
                    <a:ext uri="{FF2B5EF4-FFF2-40B4-BE49-F238E27FC236}">
                      <a16:creationId xmlns:a16="http://schemas.microsoft.com/office/drawing/2014/main" id="{30D7FFDF-ECA5-E33B-FD8A-E85362823CF3}"/>
                    </a:ext>
                  </a:extLst>
                </p:cNvPr>
                <p:cNvCxnSpPr>
                  <a:cxnSpLocks/>
                </p:cNvCxnSpPr>
                <p:nvPr/>
              </p:nvCxnSpPr>
              <p:spPr>
                <a:xfrm rot="1800000" flipH="1" flipV="1">
                  <a:off x="7849337" y="2259074"/>
                  <a:ext cx="0" cy="10940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6" name="Straight Connector 1075">
                  <a:extLst>
                    <a:ext uri="{FF2B5EF4-FFF2-40B4-BE49-F238E27FC236}">
                      <a16:creationId xmlns:a16="http://schemas.microsoft.com/office/drawing/2014/main" id="{1E0F31A2-B5AB-46E3-30E4-8475C8AB22E8}"/>
                    </a:ext>
                  </a:extLst>
                </p:cNvPr>
                <p:cNvCxnSpPr>
                  <a:cxnSpLocks/>
                </p:cNvCxnSpPr>
                <p:nvPr/>
              </p:nvCxnSpPr>
              <p:spPr>
                <a:xfrm rot="19800000" flipH="1" flipV="1">
                  <a:off x="7890663" y="2264539"/>
                  <a:ext cx="0" cy="73152"/>
                </a:xfrm>
                <a:prstGeom prst="line">
                  <a:avLst/>
                </a:prstGeom>
                <a:ln w="19050">
                  <a:solidFill>
                    <a:schemeClr val="tx1">
                      <a:alpha val="96000"/>
                    </a:schemeClr>
                  </a:solidFill>
                </a:ln>
              </p:spPr>
              <p:style>
                <a:lnRef idx="2">
                  <a:schemeClr val="accent1"/>
                </a:lnRef>
                <a:fillRef idx="0">
                  <a:schemeClr val="accent1"/>
                </a:fillRef>
                <a:effectRef idx="1">
                  <a:schemeClr val="accent1"/>
                </a:effectRef>
                <a:fontRef idx="minor">
                  <a:schemeClr val="tx1"/>
                </a:fontRef>
              </p:style>
            </p:cxnSp>
          </p:grpSp>
          <p:cxnSp>
            <p:nvCxnSpPr>
              <p:cNvPr id="1072" name="Straight Arrow Connector 1071">
                <a:extLst>
                  <a:ext uri="{FF2B5EF4-FFF2-40B4-BE49-F238E27FC236}">
                    <a16:creationId xmlns:a16="http://schemas.microsoft.com/office/drawing/2014/main" id="{F48A21B4-4767-EBA6-7C4E-FC3007B2C2A3}"/>
                  </a:ext>
                </a:extLst>
              </p:cNvPr>
              <p:cNvCxnSpPr>
                <a:cxnSpLocks/>
              </p:cNvCxnSpPr>
              <p:nvPr/>
            </p:nvCxnSpPr>
            <p:spPr>
              <a:xfrm rot="3120000" flipV="1">
                <a:off x="8138066" y="3367575"/>
                <a:ext cx="0" cy="18288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052" name="Group 1051">
              <a:extLst>
                <a:ext uri="{FF2B5EF4-FFF2-40B4-BE49-F238E27FC236}">
                  <a16:creationId xmlns:a16="http://schemas.microsoft.com/office/drawing/2014/main" id="{3991918F-4EBC-9332-F3D1-9CF518858C47}"/>
                </a:ext>
              </a:extLst>
            </p:cNvPr>
            <p:cNvGrpSpPr/>
            <p:nvPr/>
          </p:nvGrpSpPr>
          <p:grpSpPr>
            <a:xfrm>
              <a:off x="3138391" y="876673"/>
              <a:ext cx="953914" cy="868787"/>
              <a:chOff x="6080563" y="590180"/>
              <a:chExt cx="953914" cy="868787"/>
            </a:xfrm>
          </p:grpSpPr>
          <p:grpSp>
            <p:nvGrpSpPr>
              <p:cNvPr id="1054" name="Group 1053">
                <a:extLst>
                  <a:ext uri="{FF2B5EF4-FFF2-40B4-BE49-F238E27FC236}">
                    <a16:creationId xmlns:a16="http://schemas.microsoft.com/office/drawing/2014/main" id="{18AED1A0-732F-C1E7-E7C3-2DDA8ABC08AA}"/>
                  </a:ext>
                </a:extLst>
              </p:cNvPr>
              <p:cNvGrpSpPr/>
              <p:nvPr/>
            </p:nvGrpSpPr>
            <p:grpSpPr>
              <a:xfrm>
                <a:off x="6172699" y="773167"/>
                <a:ext cx="731520" cy="685800"/>
                <a:chOff x="6172699" y="773167"/>
                <a:chExt cx="731520" cy="685800"/>
              </a:xfrm>
            </p:grpSpPr>
            <p:cxnSp>
              <p:nvCxnSpPr>
                <p:cNvPr id="1068" name="Straight Connector 1067">
                  <a:extLst>
                    <a:ext uri="{FF2B5EF4-FFF2-40B4-BE49-F238E27FC236}">
                      <a16:creationId xmlns:a16="http://schemas.microsoft.com/office/drawing/2014/main" id="{32967029-33BA-A0B6-479B-E48C5B96332B}"/>
                    </a:ext>
                  </a:extLst>
                </p:cNvPr>
                <p:cNvCxnSpPr/>
                <p:nvPr/>
              </p:nvCxnSpPr>
              <p:spPr>
                <a:xfrm>
                  <a:off x="6172699" y="1450077"/>
                  <a:ext cx="7315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9" name="Straight Connector 1068">
                  <a:extLst>
                    <a:ext uri="{FF2B5EF4-FFF2-40B4-BE49-F238E27FC236}">
                      <a16:creationId xmlns:a16="http://schemas.microsoft.com/office/drawing/2014/main" id="{32694148-7940-FDFD-E984-46D7FE4D941F}"/>
                    </a:ext>
                  </a:extLst>
                </p:cNvPr>
                <p:cNvCxnSpPr/>
                <p:nvPr/>
              </p:nvCxnSpPr>
              <p:spPr>
                <a:xfrm flipV="1">
                  <a:off x="6172699" y="773167"/>
                  <a:ext cx="0" cy="6858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0" name="Straight Connector 1069">
                  <a:extLst>
                    <a:ext uri="{FF2B5EF4-FFF2-40B4-BE49-F238E27FC236}">
                      <a16:creationId xmlns:a16="http://schemas.microsoft.com/office/drawing/2014/main" id="{BC818D66-D687-687D-55C9-49384A47562C}"/>
                    </a:ext>
                  </a:extLst>
                </p:cNvPr>
                <p:cNvCxnSpPr/>
                <p:nvPr/>
              </p:nvCxnSpPr>
              <p:spPr>
                <a:xfrm flipV="1">
                  <a:off x="6904219" y="1093090"/>
                  <a:ext cx="0" cy="3657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55" name="Group 1054">
                <a:extLst>
                  <a:ext uri="{FF2B5EF4-FFF2-40B4-BE49-F238E27FC236}">
                    <a16:creationId xmlns:a16="http://schemas.microsoft.com/office/drawing/2014/main" id="{51081E76-71CC-152F-B9E4-9C81893809C9}"/>
                  </a:ext>
                </a:extLst>
              </p:cNvPr>
              <p:cNvGrpSpPr/>
              <p:nvPr/>
            </p:nvGrpSpPr>
            <p:grpSpPr>
              <a:xfrm>
                <a:off x="6771706" y="818649"/>
                <a:ext cx="262771" cy="271119"/>
                <a:chOff x="6771706" y="818649"/>
                <a:chExt cx="262771" cy="271119"/>
              </a:xfrm>
            </p:grpSpPr>
            <p:grpSp>
              <p:nvGrpSpPr>
                <p:cNvPr id="1059" name="Group 1058">
                  <a:extLst>
                    <a:ext uri="{FF2B5EF4-FFF2-40B4-BE49-F238E27FC236}">
                      <a16:creationId xmlns:a16="http://schemas.microsoft.com/office/drawing/2014/main" id="{48934D99-0406-E032-A45E-5776838A7C48}"/>
                    </a:ext>
                  </a:extLst>
                </p:cNvPr>
                <p:cNvGrpSpPr/>
                <p:nvPr/>
              </p:nvGrpSpPr>
              <p:grpSpPr>
                <a:xfrm flipV="1">
                  <a:off x="6771706" y="903841"/>
                  <a:ext cx="262771" cy="185927"/>
                  <a:chOff x="6394314" y="3265933"/>
                  <a:chExt cx="262771" cy="185927"/>
                </a:xfrm>
              </p:grpSpPr>
              <p:sp>
                <p:nvSpPr>
                  <p:cNvPr id="1065" name="Flowchart: Connector 208">
                    <a:extLst>
                      <a:ext uri="{FF2B5EF4-FFF2-40B4-BE49-F238E27FC236}">
                        <a16:creationId xmlns:a16="http://schemas.microsoft.com/office/drawing/2014/main" id="{804D5CBC-9B4F-7DBA-9F5D-F4DE36C44D32}"/>
                      </a:ext>
                    </a:extLst>
                  </p:cNvPr>
                  <p:cNvSpPr/>
                  <p:nvPr/>
                </p:nvSpPr>
                <p:spPr>
                  <a:xfrm>
                    <a:off x="6459303" y="3265933"/>
                    <a:ext cx="137160" cy="137160"/>
                  </a:xfrm>
                  <a:prstGeom prst="flowChartConnector">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6" name="Straight Connector 1065">
                    <a:extLst>
                      <a:ext uri="{FF2B5EF4-FFF2-40B4-BE49-F238E27FC236}">
                        <a16:creationId xmlns:a16="http://schemas.microsoft.com/office/drawing/2014/main" id="{859B650F-FF66-C14C-E889-AD38AF368E7C}"/>
                      </a:ext>
                    </a:extLst>
                  </p:cNvPr>
                  <p:cNvCxnSpPr/>
                  <p:nvPr/>
                </p:nvCxnSpPr>
                <p:spPr>
                  <a:xfrm flipV="1">
                    <a:off x="6519925"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7" name="Straight Connector 1066">
                    <a:extLst>
                      <a:ext uri="{FF2B5EF4-FFF2-40B4-BE49-F238E27FC236}">
                        <a16:creationId xmlns:a16="http://schemas.microsoft.com/office/drawing/2014/main" id="{BF8D2D60-D109-F826-EA99-F1C45AC495DA}"/>
                      </a:ext>
                    </a:extLst>
                  </p:cNvPr>
                  <p:cNvCxnSpPr>
                    <a:cxnSpLocks/>
                  </p:cNvCxnSpPr>
                  <p:nvPr/>
                </p:nvCxnSpPr>
                <p:spPr>
                  <a:xfrm flipH="1" flipV="1">
                    <a:off x="6394314" y="3314700"/>
                    <a:ext cx="137160" cy="1371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60" name="Group 1059">
                  <a:extLst>
                    <a:ext uri="{FF2B5EF4-FFF2-40B4-BE49-F238E27FC236}">
                      <a16:creationId xmlns:a16="http://schemas.microsoft.com/office/drawing/2014/main" id="{B9BA5C00-BCD7-DEB4-A415-B1817C6D5327}"/>
                    </a:ext>
                  </a:extLst>
                </p:cNvPr>
                <p:cNvGrpSpPr/>
                <p:nvPr/>
              </p:nvGrpSpPr>
              <p:grpSpPr>
                <a:xfrm>
                  <a:off x="6835130" y="818649"/>
                  <a:ext cx="137160" cy="91682"/>
                  <a:chOff x="6835130" y="818649"/>
                  <a:chExt cx="137160" cy="91682"/>
                </a:xfrm>
              </p:grpSpPr>
              <p:grpSp>
                <p:nvGrpSpPr>
                  <p:cNvPr id="1061" name="Group 1060">
                    <a:extLst>
                      <a:ext uri="{FF2B5EF4-FFF2-40B4-BE49-F238E27FC236}">
                        <a16:creationId xmlns:a16="http://schemas.microsoft.com/office/drawing/2014/main" id="{C547FCF5-6FE6-42E6-CA9C-C0F72C2E79B5}"/>
                      </a:ext>
                    </a:extLst>
                  </p:cNvPr>
                  <p:cNvGrpSpPr/>
                  <p:nvPr/>
                </p:nvGrpSpPr>
                <p:grpSpPr>
                  <a:xfrm flipV="1">
                    <a:off x="6862666" y="818649"/>
                    <a:ext cx="83820" cy="91682"/>
                    <a:chOff x="7245055" y="2460285"/>
                    <a:chExt cx="83820" cy="91682"/>
                  </a:xfrm>
                </p:grpSpPr>
                <p:cxnSp>
                  <p:nvCxnSpPr>
                    <p:cNvPr id="1063" name="Straight Connector 1062">
                      <a:extLst>
                        <a:ext uri="{FF2B5EF4-FFF2-40B4-BE49-F238E27FC236}">
                          <a16:creationId xmlns:a16="http://schemas.microsoft.com/office/drawing/2014/main" id="{0AF72DFA-850A-9FDD-9C26-59B3CF8B42E1}"/>
                        </a:ext>
                      </a:extLst>
                    </p:cNvPr>
                    <p:cNvCxnSpPr>
                      <a:cxnSpLocks/>
                    </p:cNvCxnSpPr>
                    <p:nvPr/>
                  </p:nvCxnSpPr>
                  <p:spPr>
                    <a:xfrm>
                      <a:off x="7286104" y="2460285"/>
                      <a:ext cx="0" cy="9168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4" name="Straight Connector 1063">
                      <a:extLst>
                        <a:ext uri="{FF2B5EF4-FFF2-40B4-BE49-F238E27FC236}">
                          <a16:creationId xmlns:a16="http://schemas.microsoft.com/office/drawing/2014/main" id="{3370950A-F3A1-E051-E507-451AB4768D6A}"/>
                        </a:ext>
                      </a:extLst>
                    </p:cNvPr>
                    <p:cNvCxnSpPr/>
                    <p:nvPr/>
                  </p:nvCxnSpPr>
                  <p:spPr>
                    <a:xfrm>
                      <a:off x="7245055" y="2551967"/>
                      <a:ext cx="8382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062" name="Straight Connector 1061">
                    <a:extLst>
                      <a:ext uri="{FF2B5EF4-FFF2-40B4-BE49-F238E27FC236}">
                        <a16:creationId xmlns:a16="http://schemas.microsoft.com/office/drawing/2014/main" id="{F53E4F4C-1A96-4192-6FAE-310CA671B1F5}"/>
                      </a:ext>
                    </a:extLst>
                  </p:cNvPr>
                  <p:cNvCxnSpPr/>
                  <p:nvPr/>
                </p:nvCxnSpPr>
                <p:spPr>
                  <a:xfrm>
                    <a:off x="6835130" y="818649"/>
                    <a:ext cx="13716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1056" name="Group 1055">
                <a:extLst>
                  <a:ext uri="{FF2B5EF4-FFF2-40B4-BE49-F238E27FC236}">
                    <a16:creationId xmlns:a16="http://schemas.microsoft.com/office/drawing/2014/main" id="{9C903E11-8B7E-E9B6-A1B7-E4BFBFF2EAC4}"/>
                  </a:ext>
                </a:extLst>
              </p:cNvPr>
              <p:cNvGrpSpPr/>
              <p:nvPr/>
            </p:nvGrpSpPr>
            <p:grpSpPr>
              <a:xfrm>
                <a:off x="6080563" y="590180"/>
                <a:ext cx="182880" cy="182880"/>
                <a:chOff x="6080563" y="590180"/>
                <a:chExt cx="182880" cy="182880"/>
              </a:xfrm>
            </p:grpSpPr>
            <p:sp>
              <p:nvSpPr>
                <p:cNvPr id="1057" name="Oval 1056">
                  <a:extLst>
                    <a:ext uri="{FF2B5EF4-FFF2-40B4-BE49-F238E27FC236}">
                      <a16:creationId xmlns:a16="http://schemas.microsoft.com/office/drawing/2014/main" id="{7192F1DE-764A-4710-FA1C-2A505047EB5F}"/>
                    </a:ext>
                  </a:extLst>
                </p:cNvPr>
                <p:cNvSpPr/>
                <p:nvPr/>
              </p:nvSpPr>
              <p:spPr>
                <a:xfrm>
                  <a:off x="6080563" y="590180"/>
                  <a:ext cx="182880" cy="182880"/>
                </a:xfrm>
                <a:prstGeom prst="ellipse">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8" name="Straight Arrow Connector 1057">
                  <a:extLst>
                    <a:ext uri="{FF2B5EF4-FFF2-40B4-BE49-F238E27FC236}">
                      <a16:creationId xmlns:a16="http://schemas.microsoft.com/office/drawing/2014/main" id="{DBBAD84A-ED7E-4110-7A48-8DA02400186E}"/>
                    </a:ext>
                  </a:extLst>
                </p:cNvPr>
                <p:cNvCxnSpPr>
                  <a:cxnSpLocks/>
                </p:cNvCxnSpPr>
                <p:nvPr/>
              </p:nvCxnSpPr>
              <p:spPr>
                <a:xfrm flipV="1">
                  <a:off x="6121378" y="626434"/>
                  <a:ext cx="129316" cy="9144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1053" name="Straight Connector 1052">
              <a:extLst>
                <a:ext uri="{FF2B5EF4-FFF2-40B4-BE49-F238E27FC236}">
                  <a16:creationId xmlns:a16="http://schemas.microsoft.com/office/drawing/2014/main" id="{744268E5-5521-E756-C498-7C08D0C5AC64}"/>
                </a:ext>
              </a:extLst>
            </p:cNvPr>
            <p:cNvCxnSpPr>
              <a:cxnSpLocks/>
            </p:cNvCxnSpPr>
            <p:nvPr/>
          </p:nvCxnSpPr>
          <p:spPr>
            <a:xfrm flipH="1">
              <a:off x="3584264" y="3909430"/>
              <a:ext cx="1905" cy="106412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187" name="Picture 1186">
            <a:extLst>
              <a:ext uri="{FF2B5EF4-FFF2-40B4-BE49-F238E27FC236}">
                <a16:creationId xmlns:a16="http://schemas.microsoft.com/office/drawing/2014/main" id="{F12B02F4-DEC9-6987-DA58-1E2504146933}"/>
              </a:ext>
            </a:extLst>
          </p:cNvPr>
          <p:cNvPicPr>
            <a:picLocks noChangeAspect="1"/>
          </p:cNvPicPr>
          <p:nvPr/>
        </p:nvPicPr>
        <p:blipFill>
          <a:blip r:embed="rId2"/>
          <a:stretch>
            <a:fillRect/>
          </a:stretch>
        </p:blipFill>
        <p:spPr>
          <a:xfrm>
            <a:off x="1515816" y="5090708"/>
            <a:ext cx="1125129" cy="1117206"/>
          </a:xfrm>
          <a:prstGeom prst="rect">
            <a:avLst/>
          </a:prstGeom>
        </p:spPr>
      </p:pic>
      <p:sp>
        <p:nvSpPr>
          <p:cNvPr id="1188" name="TextBox 1187">
            <a:extLst>
              <a:ext uri="{FF2B5EF4-FFF2-40B4-BE49-F238E27FC236}">
                <a16:creationId xmlns:a16="http://schemas.microsoft.com/office/drawing/2014/main" id="{BFAFA0BE-60E4-7025-DF17-6867523D5959}"/>
              </a:ext>
            </a:extLst>
          </p:cNvPr>
          <p:cNvSpPr txBox="1"/>
          <p:nvPr/>
        </p:nvSpPr>
        <p:spPr>
          <a:xfrm>
            <a:off x="1183413" y="4671080"/>
            <a:ext cx="1829120" cy="369332"/>
          </a:xfrm>
          <a:prstGeom prst="rect">
            <a:avLst/>
          </a:prstGeom>
          <a:noFill/>
        </p:spPr>
        <p:txBody>
          <a:bodyPr wrap="square" rtlCol="0">
            <a:spAutoFit/>
          </a:bodyPr>
          <a:lstStyle/>
          <a:p>
            <a:pPr algn="ctr"/>
            <a:r>
              <a:rPr lang="en-US"/>
              <a:t>Gabriel Vazquez</a:t>
            </a:r>
          </a:p>
        </p:txBody>
      </p:sp>
      <p:pic>
        <p:nvPicPr>
          <p:cNvPr id="1190" name="Picture 1189">
            <a:extLst>
              <a:ext uri="{FF2B5EF4-FFF2-40B4-BE49-F238E27FC236}">
                <a16:creationId xmlns:a16="http://schemas.microsoft.com/office/drawing/2014/main" id="{7972575A-1331-56E5-1720-79D1B75C89A1}"/>
              </a:ext>
            </a:extLst>
          </p:cNvPr>
          <p:cNvPicPr>
            <a:picLocks noChangeAspect="1"/>
          </p:cNvPicPr>
          <p:nvPr/>
        </p:nvPicPr>
        <p:blipFill>
          <a:blip r:embed="rId3"/>
          <a:stretch>
            <a:fillRect/>
          </a:stretch>
        </p:blipFill>
        <p:spPr>
          <a:xfrm>
            <a:off x="2254399" y="1652106"/>
            <a:ext cx="1144165" cy="1140136"/>
          </a:xfrm>
          <a:prstGeom prst="rect">
            <a:avLst/>
          </a:prstGeom>
        </p:spPr>
      </p:pic>
      <p:sp>
        <p:nvSpPr>
          <p:cNvPr id="1191" name="TextBox 1190">
            <a:extLst>
              <a:ext uri="{FF2B5EF4-FFF2-40B4-BE49-F238E27FC236}">
                <a16:creationId xmlns:a16="http://schemas.microsoft.com/office/drawing/2014/main" id="{9F7A9423-DB73-70F9-515A-B3E448005725}"/>
              </a:ext>
            </a:extLst>
          </p:cNvPr>
          <p:cNvSpPr txBox="1"/>
          <p:nvPr/>
        </p:nvSpPr>
        <p:spPr>
          <a:xfrm>
            <a:off x="2097973" y="1170522"/>
            <a:ext cx="1458733" cy="369332"/>
          </a:xfrm>
          <a:prstGeom prst="rect">
            <a:avLst/>
          </a:prstGeom>
          <a:noFill/>
        </p:spPr>
        <p:txBody>
          <a:bodyPr wrap="none" rtlCol="0">
            <a:spAutoFit/>
          </a:bodyPr>
          <a:lstStyle/>
          <a:p>
            <a:pPr algn="ctr"/>
            <a:r>
              <a:rPr lang="en-US"/>
              <a:t>Trace Flowers</a:t>
            </a:r>
          </a:p>
        </p:txBody>
      </p:sp>
      <p:pic>
        <p:nvPicPr>
          <p:cNvPr id="1193" name="Picture 1192">
            <a:extLst>
              <a:ext uri="{FF2B5EF4-FFF2-40B4-BE49-F238E27FC236}">
                <a16:creationId xmlns:a16="http://schemas.microsoft.com/office/drawing/2014/main" id="{5209331B-0991-03D3-38AB-DA894476C15A}"/>
              </a:ext>
            </a:extLst>
          </p:cNvPr>
          <p:cNvPicPr>
            <a:picLocks noChangeAspect="1"/>
          </p:cNvPicPr>
          <p:nvPr/>
        </p:nvPicPr>
        <p:blipFill>
          <a:blip r:embed="rId4"/>
          <a:stretch>
            <a:fillRect/>
          </a:stretch>
        </p:blipFill>
        <p:spPr>
          <a:xfrm>
            <a:off x="564896" y="1652106"/>
            <a:ext cx="1134442" cy="1130447"/>
          </a:xfrm>
          <a:prstGeom prst="rect">
            <a:avLst/>
          </a:prstGeom>
        </p:spPr>
      </p:pic>
      <p:sp>
        <p:nvSpPr>
          <p:cNvPr id="1194" name="TextBox 1193">
            <a:extLst>
              <a:ext uri="{FF2B5EF4-FFF2-40B4-BE49-F238E27FC236}">
                <a16:creationId xmlns:a16="http://schemas.microsoft.com/office/drawing/2014/main" id="{EC8F7632-AA2E-5BB5-7A91-33A614F2D26E}"/>
              </a:ext>
            </a:extLst>
          </p:cNvPr>
          <p:cNvSpPr txBox="1"/>
          <p:nvPr/>
        </p:nvSpPr>
        <p:spPr>
          <a:xfrm>
            <a:off x="217557" y="1170522"/>
            <a:ext cx="1829120" cy="369332"/>
          </a:xfrm>
          <a:prstGeom prst="rect">
            <a:avLst/>
          </a:prstGeom>
          <a:noFill/>
        </p:spPr>
        <p:txBody>
          <a:bodyPr wrap="square" rtlCol="0">
            <a:spAutoFit/>
          </a:bodyPr>
          <a:lstStyle/>
          <a:p>
            <a:pPr algn="ctr"/>
            <a:r>
              <a:rPr lang="en-US"/>
              <a:t>Adonay </a:t>
            </a:r>
            <a:r>
              <a:rPr lang="en-US" err="1"/>
              <a:t>Almanza</a:t>
            </a:r>
            <a:endParaRPr lang="en-US"/>
          </a:p>
        </p:txBody>
      </p:sp>
      <p:pic>
        <p:nvPicPr>
          <p:cNvPr id="1196" name="Picture 1195">
            <a:extLst>
              <a:ext uri="{FF2B5EF4-FFF2-40B4-BE49-F238E27FC236}">
                <a16:creationId xmlns:a16="http://schemas.microsoft.com/office/drawing/2014/main" id="{FAB6641D-21A2-22ED-5B3C-A2DE286E3AAD}"/>
              </a:ext>
            </a:extLst>
          </p:cNvPr>
          <p:cNvPicPr>
            <a:picLocks noChangeAspect="1"/>
          </p:cNvPicPr>
          <p:nvPr/>
        </p:nvPicPr>
        <p:blipFill>
          <a:blip r:embed="rId5"/>
          <a:stretch>
            <a:fillRect/>
          </a:stretch>
        </p:blipFill>
        <p:spPr>
          <a:xfrm>
            <a:off x="542388" y="3424132"/>
            <a:ext cx="1172943" cy="1172943"/>
          </a:xfrm>
          <a:prstGeom prst="rect">
            <a:avLst/>
          </a:prstGeom>
        </p:spPr>
      </p:pic>
      <p:sp>
        <p:nvSpPr>
          <p:cNvPr id="1197" name="TextBox 1196">
            <a:extLst>
              <a:ext uri="{FF2B5EF4-FFF2-40B4-BE49-F238E27FC236}">
                <a16:creationId xmlns:a16="http://schemas.microsoft.com/office/drawing/2014/main" id="{6FD2FFF6-70CD-1541-EB5A-8B98643A69C4}"/>
              </a:ext>
            </a:extLst>
          </p:cNvPr>
          <p:cNvSpPr txBox="1"/>
          <p:nvPr/>
        </p:nvSpPr>
        <p:spPr>
          <a:xfrm>
            <a:off x="196972" y="2937166"/>
            <a:ext cx="1877646" cy="369332"/>
          </a:xfrm>
          <a:prstGeom prst="rect">
            <a:avLst/>
          </a:prstGeom>
          <a:noFill/>
        </p:spPr>
        <p:txBody>
          <a:bodyPr wrap="square" rtlCol="0">
            <a:spAutoFit/>
          </a:bodyPr>
          <a:lstStyle/>
          <a:p>
            <a:pPr algn="ctr"/>
            <a:r>
              <a:rPr lang="en-US"/>
              <a:t>Daniel Garmendia</a:t>
            </a:r>
          </a:p>
        </p:txBody>
      </p:sp>
      <p:pic>
        <p:nvPicPr>
          <p:cNvPr id="1201" name="Picture 1200">
            <a:extLst>
              <a:ext uri="{FF2B5EF4-FFF2-40B4-BE49-F238E27FC236}">
                <a16:creationId xmlns:a16="http://schemas.microsoft.com/office/drawing/2014/main" id="{132EA5E6-3362-8001-56A3-29A6B4C9A318}"/>
              </a:ext>
            </a:extLst>
          </p:cNvPr>
          <p:cNvPicPr>
            <a:picLocks noChangeAspect="1"/>
          </p:cNvPicPr>
          <p:nvPr/>
        </p:nvPicPr>
        <p:blipFill>
          <a:blip r:embed="rId6"/>
          <a:stretch>
            <a:fillRect/>
          </a:stretch>
        </p:blipFill>
        <p:spPr>
          <a:xfrm>
            <a:off x="2269233" y="3453652"/>
            <a:ext cx="1120908" cy="1120908"/>
          </a:xfrm>
          <a:prstGeom prst="rect">
            <a:avLst/>
          </a:prstGeom>
        </p:spPr>
      </p:pic>
      <p:sp>
        <p:nvSpPr>
          <p:cNvPr id="1202" name="TextBox 1201">
            <a:extLst>
              <a:ext uri="{FF2B5EF4-FFF2-40B4-BE49-F238E27FC236}">
                <a16:creationId xmlns:a16="http://schemas.microsoft.com/office/drawing/2014/main" id="{B9D79554-78B5-D7BD-305A-82D4E16A875E}"/>
              </a:ext>
            </a:extLst>
          </p:cNvPr>
          <p:cNvSpPr txBox="1"/>
          <p:nvPr/>
        </p:nvSpPr>
        <p:spPr>
          <a:xfrm>
            <a:off x="2046209" y="2938281"/>
            <a:ext cx="1603904" cy="369332"/>
          </a:xfrm>
          <a:prstGeom prst="rect">
            <a:avLst/>
          </a:prstGeom>
          <a:noFill/>
        </p:spPr>
        <p:txBody>
          <a:bodyPr wrap="square" rtlCol="0">
            <a:spAutoFit/>
          </a:bodyPr>
          <a:lstStyle/>
          <a:p>
            <a:pPr algn="ctr"/>
            <a:r>
              <a:rPr lang="en-US"/>
              <a:t>Ethan Mercado</a:t>
            </a:r>
          </a:p>
        </p:txBody>
      </p:sp>
    </p:spTree>
    <p:extLst>
      <p:ext uri="{BB962C8B-B14F-4D97-AF65-F5344CB8AC3E}">
        <p14:creationId xmlns:p14="http://schemas.microsoft.com/office/powerpoint/2010/main" val="43749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619D0A-257C-7EF6-9C52-B828220BB463}"/>
              </a:ext>
            </a:extLst>
          </p:cNvPr>
          <p:cNvSpPr>
            <a:spLocks noGrp="1"/>
          </p:cNvSpPr>
          <p:nvPr>
            <p:ph idx="1"/>
          </p:nvPr>
        </p:nvSpPr>
        <p:spPr>
          <a:xfrm>
            <a:off x="449574" y="1255712"/>
            <a:ext cx="9753600" cy="4346575"/>
          </a:xfrm>
        </p:spPr>
        <p:txBody>
          <a:bodyPr/>
          <a:lstStyle/>
          <a:p>
            <a:r>
              <a:rPr lang="en-US" sz="1800" b="0" i="0">
                <a:solidFill>
                  <a:srgbClr val="000000"/>
                </a:solidFill>
                <a:effectLst/>
                <a:latin typeface="Times New Roman" panose="02020603050405020304" pitchFamily="18" charset="0"/>
              </a:rPr>
              <a:t>​</a:t>
            </a:r>
            <a:r>
              <a:rPr lang="en-US" sz="1800"/>
              <a:t>Andrews, E., Moore, C., Sobel, A., </a:t>
            </a:r>
            <a:r>
              <a:rPr lang="en-US" sz="1800" err="1"/>
              <a:t>Towne,B</a:t>
            </a:r>
            <a:r>
              <a:rPr lang="en-US" sz="1800"/>
              <a:t>. (2023). Akron, Ohio, Capstone Projects Final Report. </a:t>
            </a:r>
          </a:p>
          <a:p>
            <a:r>
              <a:rPr lang="en-US" sz="1800" b="0" i="0">
                <a:solidFill>
                  <a:srgbClr val="000000"/>
                </a:solidFill>
                <a:effectLst/>
              </a:rPr>
              <a:t>OpenAI. (2024). </a:t>
            </a:r>
            <a:r>
              <a:rPr lang="en-US" sz="1800" b="0">
                <a:solidFill>
                  <a:srgbClr val="000000"/>
                </a:solidFill>
                <a:effectLst/>
              </a:rPr>
              <a:t>ChatGPT (October 2024 version)</a:t>
            </a:r>
            <a:r>
              <a:rPr lang="en-US" sz="1800" b="0" i="0">
                <a:solidFill>
                  <a:srgbClr val="000000"/>
                </a:solidFill>
                <a:effectLst/>
              </a:rPr>
              <a:t>. Retrieved from [Large language model]: 	https://</a:t>
            </a:r>
            <a:r>
              <a:rPr lang="en-US" sz="1800" b="0" i="0" err="1">
                <a:solidFill>
                  <a:srgbClr val="000000"/>
                </a:solidFill>
                <a:effectLst/>
              </a:rPr>
              <a:t>chat.openai.com</a:t>
            </a:r>
            <a:r>
              <a:rPr lang="en-US" sz="1800" b="0" i="0">
                <a:solidFill>
                  <a:srgbClr val="000000"/>
                </a:solidFill>
                <a:effectLst/>
              </a:rPr>
              <a:t>/ </a:t>
            </a:r>
            <a:endParaRPr lang="en-US" sz="1800"/>
          </a:p>
          <a:p>
            <a:r>
              <a:rPr lang="en-US" sz="1800"/>
              <a:t>Oquendo Chandler, M., </a:t>
            </a:r>
            <a:r>
              <a:rPr lang="en-US" sz="1800" err="1"/>
              <a:t>Luken</a:t>
            </a:r>
            <a:r>
              <a:rPr lang="en-US" sz="1800"/>
              <a:t>, D., Von </a:t>
            </a:r>
            <a:r>
              <a:rPr lang="en-US" sz="1800" err="1"/>
              <a:t>Hoene</a:t>
            </a:r>
            <a:r>
              <a:rPr lang="en-US" sz="1800"/>
              <a:t>, J., Kohli, B., </a:t>
            </a:r>
            <a:r>
              <a:rPr lang="en-US" sz="1800" err="1"/>
              <a:t>Stathis</a:t>
            </a:r>
            <a:r>
              <a:rPr lang="en-US" sz="1800"/>
              <a:t>, E., &amp; King, C. (2018). University of 	</a:t>
            </a:r>
            <a:r>
              <a:rPr lang="en-US" sz="1800" err="1"/>
              <a:t>Cincinnatic</a:t>
            </a:r>
            <a:r>
              <a:rPr lang="en-US" sz="1800"/>
              <a:t> NFPA Fluid Power Vehicle Challenge Project Report. Retrieved from </a:t>
            </a:r>
            <a:r>
              <a:rPr lang="en-US" sz="1800" err="1"/>
              <a:t>Scholar@UC</a:t>
            </a:r>
            <a:r>
              <a:rPr lang="en-US" sz="1800"/>
              <a:t>: 	https://</a:t>
            </a:r>
            <a:r>
              <a:rPr lang="en-US" sz="1800" err="1"/>
              <a:t>scholar.uc.edu</a:t>
            </a:r>
            <a:r>
              <a:rPr lang="en-US" sz="1800"/>
              <a:t>/downloads/j6731412w?locale=</a:t>
            </a:r>
            <a:r>
              <a:rPr lang="en-US" sz="1800" err="1"/>
              <a:t>en</a:t>
            </a:r>
            <a:endParaRPr lang="en-US" sz="1800"/>
          </a:p>
          <a:p>
            <a:r>
              <a:rPr lang="en-US" sz="1800" err="1"/>
              <a:t>Pluta</a:t>
            </a:r>
            <a:r>
              <a:rPr lang="en-US" sz="1800"/>
              <a:t>, M., </a:t>
            </a:r>
            <a:r>
              <a:rPr lang="en-US" sz="1800" err="1"/>
              <a:t>Geragthy</a:t>
            </a:r>
            <a:r>
              <a:rPr lang="en-US" sz="1800"/>
              <a:t>, S., Kaas, J., &amp; McCarthy, J. (2024). 2025 NFPA Fluid Power Vehicle Challenge: 	Overview, Rules, and Awards. National Fluid Power Association. Retrieved from NFPA 	Foundation: </a:t>
            </a:r>
            <a:r>
              <a:rPr lang="en-US" sz="1800">
                <a:effectLst/>
                <a:latin typeface="Times New Roman" panose="02020603050405020304" pitchFamily="18" charset="0"/>
                <a:ea typeface="Calibri" panose="020F0502020204030204" pitchFamily="34" charset="0"/>
                <a:cs typeface="Arial" panose="020B0604020202020204" pitchFamily="34" charset="0"/>
              </a:rPr>
              <a:t>https://</a:t>
            </a:r>
            <a:r>
              <a:rPr lang="en-US" sz="1800" err="1">
                <a:effectLst/>
                <a:latin typeface="Times New Roman" panose="02020603050405020304" pitchFamily="18" charset="0"/>
                <a:ea typeface="Calibri" panose="020F0502020204030204" pitchFamily="34" charset="0"/>
                <a:cs typeface="Arial" panose="020B0604020202020204" pitchFamily="34" charset="0"/>
              </a:rPr>
              <a:t>nfpafoundation.org</a:t>
            </a:r>
            <a:r>
              <a:rPr lang="en-US" sz="1800">
                <a:effectLst/>
                <a:latin typeface="Times New Roman" panose="02020603050405020304" pitchFamily="18" charset="0"/>
                <a:ea typeface="Calibri" panose="020F0502020204030204" pitchFamily="34" charset="0"/>
                <a:cs typeface="Arial" panose="020B0604020202020204" pitchFamily="34" charset="0"/>
              </a:rPr>
              <a:t>/wp-content/uploads/2024/08/2025-FPVC-Overview-	Rules-and-Awards-v.4.pdf</a:t>
            </a:r>
            <a:r>
              <a:rPr lang="en-US" sz="1200">
                <a:effectLst/>
              </a:rPr>
              <a:t> </a:t>
            </a:r>
            <a:endParaRPr lang="en-US" sz="1800"/>
          </a:p>
          <a:p>
            <a:r>
              <a:rPr lang="en-US" sz="1800"/>
              <a:t>Torrey, J., Trujillo, A., </a:t>
            </a:r>
            <a:r>
              <a:rPr lang="en-US" sz="1800" err="1"/>
              <a:t>Londono</a:t>
            </a:r>
            <a:r>
              <a:rPr lang="en-US" sz="1800"/>
              <a:t>, K., &amp; Chan, B. (2019). Fluid Power Vehicle Challenge: Final Design 	Review. California Polytechnic State University. Retrieved from Digital Commons Cal Poly: 	https://</a:t>
            </a:r>
            <a:r>
              <a:rPr lang="en-US" sz="1800" err="1"/>
              <a:t>digitalcommons.calpoly.edu</a:t>
            </a:r>
            <a:r>
              <a:rPr lang="en-US" sz="1800"/>
              <a:t>/</a:t>
            </a:r>
            <a:r>
              <a:rPr lang="en-US" sz="1800" err="1"/>
              <a:t>cgi</a:t>
            </a:r>
            <a:r>
              <a:rPr lang="en-US" sz="1800"/>
              <a:t>/</a:t>
            </a:r>
            <a:r>
              <a:rPr lang="en-US" sz="1800" err="1"/>
              <a:t>viewcontent.cgi?article</a:t>
            </a:r>
            <a:r>
              <a:rPr lang="en-US" sz="1800"/>
              <a:t>=1597&amp;context=</a:t>
            </a:r>
            <a:r>
              <a:rPr lang="en-US" sz="1800" err="1"/>
              <a:t>mesp</a:t>
            </a:r>
            <a:endParaRPr lang="en-US" sz="1800"/>
          </a:p>
          <a:p>
            <a:r>
              <a:rPr lang="en-US" sz="1800" err="1"/>
              <a:t>Widmann</a:t>
            </a:r>
            <a:r>
              <a:rPr lang="en-US" sz="1800"/>
              <a:t>, J., Gray, M., D'amour, R., Lopez, A. A., </a:t>
            </a:r>
            <a:r>
              <a:rPr lang="en-US" sz="1800" err="1"/>
              <a:t>Ferrandino</a:t>
            </a:r>
            <a:r>
              <a:rPr lang="en-US" sz="1800"/>
              <a:t>, C., &amp; Dietz, J. (2024). Cal Poly Fluid Power 	Vehicle Challenge Final Design Review. California Polytechnic State University. Retrieved from 	Digital Commons Cal Poly: 	</a:t>
            </a:r>
            <a:r>
              <a:rPr lang="en-US" sz="1800">
                <a:hlinkClick r:id="rId2"/>
              </a:rPr>
              <a:t>https://digitalcommons.calpoly.edu/cgi/viewcontent.cgi?article=1853&amp;context=mesp</a:t>
            </a:r>
            <a:endParaRPr lang="en-US" sz="1800"/>
          </a:p>
        </p:txBody>
      </p:sp>
      <p:sp>
        <p:nvSpPr>
          <p:cNvPr id="3" name="Footer Placeholder 2">
            <a:extLst>
              <a:ext uri="{FF2B5EF4-FFF2-40B4-BE49-F238E27FC236}">
                <a16:creationId xmlns:a16="http://schemas.microsoft.com/office/drawing/2014/main" id="{41CA4001-8EC4-02FD-5D7C-FD9363D8E0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6FFF80-0CA1-EF79-2425-8AB2EDBB6C24}"/>
              </a:ext>
            </a:extLst>
          </p:cNvPr>
          <p:cNvSpPr>
            <a:spLocks noGrp="1"/>
          </p:cNvSpPr>
          <p:nvPr>
            <p:ph type="sldNum" sz="quarter" idx="12"/>
          </p:nvPr>
        </p:nvSpPr>
        <p:spPr/>
        <p:txBody>
          <a:bodyPr/>
          <a:lstStyle/>
          <a:p>
            <a:fld id="{A5AEF524-62EC-C340-82A1-9F47B6C43E55}" type="slidenum">
              <a:rPr lang="en-US" smtClean="0"/>
              <a:t>28</a:t>
            </a:fld>
            <a:endParaRPr lang="en-US"/>
          </a:p>
        </p:txBody>
      </p:sp>
      <p:sp>
        <p:nvSpPr>
          <p:cNvPr id="5" name="Title 4">
            <a:extLst>
              <a:ext uri="{FF2B5EF4-FFF2-40B4-BE49-F238E27FC236}">
                <a16:creationId xmlns:a16="http://schemas.microsoft.com/office/drawing/2014/main" id="{83C96833-7AAC-69C9-880D-60A08A0FB8B2}"/>
              </a:ext>
            </a:extLst>
          </p:cNvPr>
          <p:cNvSpPr>
            <a:spLocks noGrp="1"/>
          </p:cNvSpPr>
          <p:nvPr>
            <p:ph type="title"/>
          </p:nvPr>
        </p:nvSpPr>
        <p:spPr/>
        <p:txBody>
          <a:bodyPr anchor="ctr"/>
          <a:lstStyle/>
          <a:p>
            <a:pPr algn="ctr"/>
            <a:r>
              <a:rPr lang="en-US">
                <a:solidFill>
                  <a:srgbClr val="782F40"/>
                </a:solidFill>
              </a:rPr>
              <a:t>References</a:t>
            </a:r>
          </a:p>
        </p:txBody>
      </p:sp>
      <p:sp>
        <p:nvSpPr>
          <p:cNvPr id="6" name="Text Placeholder 5">
            <a:extLst>
              <a:ext uri="{FF2B5EF4-FFF2-40B4-BE49-F238E27FC236}">
                <a16:creationId xmlns:a16="http://schemas.microsoft.com/office/drawing/2014/main" id="{A6BB1149-17C4-FFC2-BAE5-D8D9677491A0}"/>
              </a:ext>
            </a:extLst>
          </p:cNvPr>
          <p:cNvSpPr>
            <a:spLocks noGrp="1"/>
          </p:cNvSpPr>
          <p:nvPr>
            <p:ph type="body" sz="quarter" idx="21"/>
          </p:nvPr>
        </p:nvSpPr>
        <p:spPr/>
        <p:txBody>
          <a:bodyPr/>
          <a:lstStyle/>
          <a:p>
            <a:r>
              <a:rPr lang="en-US" err="1"/>
              <a:t>Adonay</a:t>
            </a:r>
            <a:r>
              <a:rPr lang="en-US"/>
              <a:t> Almanza</a:t>
            </a:r>
          </a:p>
        </p:txBody>
      </p:sp>
    </p:spTree>
    <p:extLst>
      <p:ext uri="{BB962C8B-B14F-4D97-AF65-F5344CB8AC3E}">
        <p14:creationId xmlns:p14="http://schemas.microsoft.com/office/powerpoint/2010/main" val="4181657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332B07-2767-A4DE-F782-5A6C9B685E53}"/>
              </a:ext>
            </a:extLst>
          </p:cNvPr>
          <p:cNvSpPr>
            <a:spLocks noGrp="1"/>
          </p:cNvSpPr>
          <p:nvPr>
            <p:ph type="title"/>
          </p:nvPr>
        </p:nvSpPr>
        <p:spPr/>
        <p:txBody>
          <a:bodyPr/>
          <a:lstStyle/>
          <a:p>
            <a:r>
              <a:rPr lang="en-US"/>
              <a:t>Back Up Slides</a:t>
            </a:r>
          </a:p>
        </p:txBody>
      </p:sp>
      <p:sp>
        <p:nvSpPr>
          <p:cNvPr id="12" name="Text Placeholder 11">
            <a:extLst>
              <a:ext uri="{FF2B5EF4-FFF2-40B4-BE49-F238E27FC236}">
                <a16:creationId xmlns:a16="http://schemas.microsoft.com/office/drawing/2014/main" id="{00ABEA79-9962-39CA-B7BE-6143844C4C45}"/>
              </a:ext>
            </a:extLst>
          </p:cNvPr>
          <p:cNvSpPr>
            <a:spLocks noGrp="1"/>
          </p:cNvSpPr>
          <p:nvPr>
            <p:ph type="body" idx="1"/>
          </p:nvPr>
        </p:nvSpPr>
        <p:spPr/>
        <p:txBody>
          <a:bodyPr/>
          <a:lstStyle/>
          <a:p>
            <a:endParaRPr lang="en-US"/>
          </a:p>
        </p:txBody>
      </p:sp>
      <p:sp>
        <p:nvSpPr>
          <p:cNvPr id="3" name="Footer Placeholder 2">
            <a:extLst>
              <a:ext uri="{FF2B5EF4-FFF2-40B4-BE49-F238E27FC236}">
                <a16:creationId xmlns:a16="http://schemas.microsoft.com/office/drawing/2014/main" id="{8261D9ED-CEA3-2532-E878-60E1079AB4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F54387-A43B-20EC-27A2-B941D38656EF}"/>
              </a:ext>
            </a:extLst>
          </p:cNvPr>
          <p:cNvSpPr>
            <a:spLocks noGrp="1"/>
          </p:cNvSpPr>
          <p:nvPr>
            <p:ph type="sldNum" sz="quarter" idx="12"/>
          </p:nvPr>
        </p:nvSpPr>
        <p:spPr/>
        <p:txBody>
          <a:bodyPr/>
          <a:lstStyle/>
          <a:p>
            <a:fld id="{A5AEF524-62EC-C340-82A1-9F47B6C43E55}" type="slidenum">
              <a:rPr lang="en-US" smtClean="0"/>
              <a:t>29</a:t>
            </a:fld>
            <a:endParaRPr lang="en-US"/>
          </a:p>
        </p:txBody>
      </p:sp>
      <p:sp>
        <p:nvSpPr>
          <p:cNvPr id="13" name="Text Placeholder 12">
            <a:extLst>
              <a:ext uri="{FF2B5EF4-FFF2-40B4-BE49-F238E27FC236}">
                <a16:creationId xmlns:a16="http://schemas.microsoft.com/office/drawing/2014/main" id="{A2526EF2-0904-D639-EC9F-5EE11FED274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3767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FED2D0-657F-F3A3-BC51-4D64C90BB5E7}"/>
              </a:ext>
            </a:extLst>
          </p:cNvPr>
          <p:cNvSpPr>
            <a:spLocks noGrp="1"/>
          </p:cNvSpPr>
          <p:nvPr>
            <p:ph type="sldNum" sz="quarter" idx="10"/>
          </p:nvPr>
        </p:nvSpPr>
        <p:spPr/>
        <p:txBody>
          <a:bodyPr/>
          <a:lstStyle/>
          <a:p>
            <a:fld id="{72E20F18-833A-4542-A439-FC39BC210022}" type="slidenum">
              <a:rPr lang="en-US" smtClean="0"/>
              <a:pPr/>
              <a:t>3</a:t>
            </a:fld>
            <a:endParaRPr lang="en-US"/>
          </a:p>
        </p:txBody>
      </p:sp>
      <p:sp>
        <p:nvSpPr>
          <p:cNvPr id="4" name="Footer Placeholder 3">
            <a:extLst>
              <a:ext uri="{FF2B5EF4-FFF2-40B4-BE49-F238E27FC236}">
                <a16:creationId xmlns:a16="http://schemas.microsoft.com/office/drawing/2014/main" id="{52A1DED2-744D-8DC3-C6EB-B48CD14587A8}"/>
              </a:ext>
            </a:extLst>
          </p:cNvPr>
          <p:cNvSpPr>
            <a:spLocks noGrp="1"/>
          </p:cNvSpPr>
          <p:nvPr>
            <p:ph type="ftr" sz="quarter" idx="11"/>
          </p:nvPr>
        </p:nvSpPr>
        <p:spPr/>
        <p:txBody>
          <a:bodyPr/>
          <a:lstStyle/>
          <a:p>
            <a:endParaRPr lang="en-US"/>
          </a:p>
        </p:txBody>
      </p:sp>
      <p:sp>
        <p:nvSpPr>
          <p:cNvPr id="15" name="Text Placeholder 14">
            <a:extLst>
              <a:ext uri="{FF2B5EF4-FFF2-40B4-BE49-F238E27FC236}">
                <a16:creationId xmlns:a16="http://schemas.microsoft.com/office/drawing/2014/main" id="{0666CE7B-56A0-B1C2-76AD-87A581B00085}"/>
              </a:ext>
            </a:extLst>
          </p:cNvPr>
          <p:cNvSpPr>
            <a:spLocks noGrp="1"/>
          </p:cNvSpPr>
          <p:nvPr>
            <p:ph type="body" sz="quarter" idx="23"/>
          </p:nvPr>
        </p:nvSpPr>
        <p:spPr/>
        <p:txBody>
          <a:bodyPr/>
          <a:lstStyle/>
          <a:p>
            <a:r>
              <a:rPr lang="en-US"/>
              <a:t>Daniel Garmendia</a:t>
            </a:r>
          </a:p>
        </p:txBody>
      </p:sp>
      <p:sp>
        <p:nvSpPr>
          <p:cNvPr id="20" name="Text Placeholder 8">
            <a:extLst>
              <a:ext uri="{FF2B5EF4-FFF2-40B4-BE49-F238E27FC236}">
                <a16:creationId xmlns:a16="http://schemas.microsoft.com/office/drawing/2014/main" id="{C3F94709-41F6-A400-5471-465517022FCB}"/>
              </a:ext>
            </a:extLst>
          </p:cNvPr>
          <p:cNvSpPr>
            <a:spLocks noGrp="1"/>
          </p:cNvSpPr>
          <p:nvPr>
            <p:ph type="body" sz="quarter" idx="14"/>
          </p:nvPr>
        </p:nvSpPr>
        <p:spPr>
          <a:xfrm>
            <a:off x="160533" y="5061996"/>
            <a:ext cx="2434133" cy="498598"/>
          </a:xfrm>
        </p:spPr>
        <p:txBody>
          <a:bodyPr vert="horz" wrap="square" lIns="0" tIns="0" rIns="0" bIns="0" rtlCol="0" anchor="ctr">
            <a:spAutoFit/>
          </a:bodyPr>
          <a:lstStyle/>
          <a:p>
            <a:pPr algn="ctr"/>
            <a:r>
              <a:rPr lang="en-US">
                <a:ea typeface="Calibri"/>
                <a:cs typeface="Calibri"/>
              </a:rPr>
              <a:t>Hakeem Rhodes</a:t>
            </a:r>
          </a:p>
          <a:p>
            <a:pPr algn="ctr"/>
            <a:r>
              <a:rPr lang="en-US" i="1">
                <a:ea typeface="Calibri"/>
                <a:cs typeface="Calibri"/>
              </a:rPr>
              <a:t>Dow Sponsor</a:t>
            </a:r>
          </a:p>
        </p:txBody>
      </p:sp>
      <p:sp>
        <p:nvSpPr>
          <p:cNvPr id="22" name="Title 6">
            <a:extLst>
              <a:ext uri="{FF2B5EF4-FFF2-40B4-BE49-F238E27FC236}">
                <a16:creationId xmlns:a16="http://schemas.microsoft.com/office/drawing/2014/main" id="{BF5A305F-8F06-9CE4-BB03-3D96A5268738}"/>
              </a:ext>
            </a:extLst>
          </p:cNvPr>
          <p:cNvSpPr>
            <a:spLocks noGrp="1"/>
          </p:cNvSpPr>
          <p:nvPr>
            <p:ph type="title"/>
          </p:nvPr>
        </p:nvSpPr>
        <p:spPr>
          <a:xfrm>
            <a:off x="449729" y="270435"/>
            <a:ext cx="9753600" cy="960276"/>
          </a:xfrm>
        </p:spPr>
        <p:txBody>
          <a:bodyPr anchor="ctr"/>
          <a:lstStyle/>
          <a:p>
            <a:pPr algn="ctr"/>
            <a:r>
              <a:rPr lang="en-US">
                <a:solidFill>
                  <a:srgbClr val="782F40"/>
                </a:solidFill>
              </a:rPr>
              <a:t>Sponsors and Advisors</a:t>
            </a:r>
          </a:p>
        </p:txBody>
      </p:sp>
      <p:sp>
        <p:nvSpPr>
          <p:cNvPr id="24" name="Text Placeholder 11">
            <a:extLst>
              <a:ext uri="{FF2B5EF4-FFF2-40B4-BE49-F238E27FC236}">
                <a16:creationId xmlns:a16="http://schemas.microsoft.com/office/drawing/2014/main" id="{C92BFDE9-E172-15D9-C96E-FC106ACC7313}"/>
              </a:ext>
            </a:extLst>
          </p:cNvPr>
          <p:cNvSpPr txBox="1">
            <a:spLocks/>
          </p:cNvSpPr>
          <p:nvPr/>
        </p:nvSpPr>
        <p:spPr>
          <a:xfrm>
            <a:off x="5460440" y="5018576"/>
            <a:ext cx="2462147" cy="830997"/>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800">
                <a:ea typeface="Calibri"/>
                <a:cs typeface="Calibri"/>
              </a:rPr>
              <a:t>Mohd Yousuf Ali, Ph.D. </a:t>
            </a:r>
            <a:r>
              <a:rPr lang="en-US" sz="1800" i="1">
                <a:ea typeface="Calibri"/>
                <a:cs typeface="Calibri"/>
              </a:rPr>
              <a:t>FAMU-FSU College of Engineering Advisor</a:t>
            </a:r>
            <a:endParaRPr lang="en-US" sz="1800"/>
          </a:p>
        </p:txBody>
      </p:sp>
      <p:sp>
        <p:nvSpPr>
          <p:cNvPr id="26" name="Text Placeholder 8">
            <a:extLst>
              <a:ext uri="{FF2B5EF4-FFF2-40B4-BE49-F238E27FC236}">
                <a16:creationId xmlns:a16="http://schemas.microsoft.com/office/drawing/2014/main" id="{ABE5515A-1C04-9986-F616-016330493CED}"/>
              </a:ext>
            </a:extLst>
          </p:cNvPr>
          <p:cNvSpPr txBox="1">
            <a:spLocks/>
          </p:cNvSpPr>
          <p:nvPr/>
        </p:nvSpPr>
        <p:spPr>
          <a:xfrm>
            <a:off x="2773078" y="5061996"/>
            <a:ext cx="2434133" cy="498598"/>
          </a:xfrm>
          <a:prstGeom prst="rect">
            <a:avLst/>
          </a:prstGeom>
          <a:noFill/>
        </p:spPr>
        <p:txBody>
          <a:bodyPr vert="horz" wrap="square" lIns="0" tIns="0" rIns="0" bIns="0" rtlCol="0" anchor="t">
            <a:spAutoFit/>
          </a:bodyPr>
          <a:lstStyle>
            <a:lvl1pPr marL="0" indent="0" algn="ctr" defTabSz="914400" rtl="0" eaLnBrk="1" latinLnBrk="0" hangingPunct="1">
              <a:lnSpc>
                <a:spcPct val="90000"/>
              </a:lnSpc>
              <a:spcBef>
                <a:spcPts val="0"/>
              </a:spcBef>
              <a:buFont typeface="Arial" panose="020B0604020202020204" pitchFamily="34" charset="0"/>
              <a:buNone/>
              <a:defRPr lang="en-US" sz="1800" i="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Calibri"/>
                <a:cs typeface="Calibri"/>
              </a:rPr>
              <a:t>Marcus </a:t>
            </a:r>
            <a:r>
              <a:rPr lang="en-US" err="1">
                <a:ea typeface="+mn-lt"/>
                <a:cs typeface="+mn-lt"/>
              </a:rPr>
              <a:t>Rideaux</a:t>
            </a:r>
            <a:endParaRPr lang="en-US">
              <a:ea typeface="+mn-lt"/>
              <a:cs typeface="+mn-lt"/>
            </a:endParaRPr>
          </a:p>
          <a:p>
            <a:r>
              <a:rPr lang="en-US" i="1">
                <a:ea typeface="Calibri"/>
                <a:cs typeface="Calibri"/>
              </a:rPr>
              <a:t>Dow Sponsor</a:t>
            </a:r>
          </a:p>
        </p:txBody>
      </p:sp>
      <p:pic>
        <p:nvPicPr>
          <p:cNvPr id="28" name="Content Placeholder 15" descr="A person smiling at the camera&#10;&#10;Description automatically generated">
            <a:extLst>
              <a:ext uri="{FF2B5EF4-FFF2-40B4-BE49-F238E27FC236}">
                <a16:creationId xmlns:a16="http://schemas.microsoft.com/office/drawing/2014/main" id="{ADBB0541-B8C6-FEF0-E17C-B1D05AF16145}"/>
              </a:ext>
            </a:extLst>
          </p:cNvPr>
          <p:cNvPicPr>
            <a:picLocks/>
          </p:cNvPicPr>
          <p:nvPr/>
        </p:nvPicPr>
        <p:blipFill>
          <a:blip r:embed="rId2"/>
          <a:stretch>
            <a:fillRect/>
          </a:stretch>
        </p:blipFill>
        <p:spPr>
          <a:xfrm>
            <a:off x="8103672" y="1488741"/>
            <a:ext cx="2423215" cy="3199767"/>
          </a:xfrm>
          <a:prstGeom prst="rect">
            <a:avLst/>
          </a:prstGeom>
          <a:ln>
            <a:noFill/>
          </a:ln>
          <a:effectLst>
            <a:outerShdw blurRad="292100" dist="139700" dir="2700000" algn="tl" rotWithShape="0">
              <a:srgbClr val="333333">
                <a:alpha val="65000"/>
              </a:srgbClr>
            </a:outerShdw>
          </a:effectLst>
        </p:spPr>
      </p:pic>
      <p:pic>
        <p:nvPicPr>
          <p:cNvPr id="30" name="Picture Placeholder 1">
            <a:extLst>
              <a:ext uri="{FF2B5EF4-FFF2-40B4-BE49-F238E27FC236}">
                <a16:creationId xmlns:a16="http://schemas.microsoft.com/office/drawing/2014/main" id="{21FE13CC-7EF3-D888-9997-AD73611F2255}"/>
              </a:ext>
            </a:extLst>
          </p:cNvPr>
          <p:cNvPicPr>
            <a:picLocks/>
          </p:cNvPicPr>
          <p:nvPr/>
        </p:nvPicPr>
        <p:blipFill>
          <a:blip r:embed="rId3" cstate="hqprint">
            <a:extLst>
              <a:ext uri="{28A0092B-C50C-407E-A947-70E740481C1C}">
                <a14:useLocalDpi xmlns:a14="http://schemas.microsoft.com/office/drawing/2010/main"/>
              </a:ext>
            </a:extLst>
          </a:blip>
          <a:srcRect/>
          <a:stretch/>
        </p:blipFill>
        <p:spPr>
          <a:xfrm>
            <a:off x="5460440" y="1487156"/>
            <a:ext cx="2425361" cy="3199319"/>
          </a:xfrm>
          <a:prstGeom prst="rect">
            <a:avLst/>
          </a:prstGeom>
          <a:noFill/>
          <a:ln>
            <a:noFill/>
          </a:ln>
          <a:effectLst>
            <a:outerShdw blurRad="292100" dist="139700" dir="2700000" algn="tl" rotWithShape="0">
              <a:srgbClr val="333333">
                <a:alpha val="65000"/>
              </a:srgbClr>
            </a:outerShdw>
          </a:effectLst>
        </p:spPr>
      </p:pic>
      <p:pic>
        <p:nvPicPr>
          <p:cNvPr id="32" name="Picture 31" descr="Marcus Rideaux">
            <a:extLst>
              <a:ext uri="{FF2B5EF4-FFF2-40B4-BE49-F238E27FC236}">
                <a16:creationId xmlns:a16="http://schemas.microsoft.com/office/drawing/2014/main" id="{E737403E-67C0-B382-FF41-1552E03C9D4B}"/>
              </a:ext>
            </a:extLst>
          </p:cNvPr>
          <p:cNvPicPr>
            <a:picLocks noChangeAspect="1"/>
          </p:cNvPicPr>
          <p:nvPr/>
        </p:nvPicPr>
        <p:blipFill>
          <a:blip r:embed="rId4" cstate="hqprint">
            <a:extLst>
              <a:ext uri="{28A0092B-C50C-407E-A947-70E740481C1C}">
                <a14:useLocalDpi xmlns:a14="http://schemas.microsoft.com/office/drawing/2010/main"/>
              </a:ext>
            </a:extLst>
          </a:blip>
          <a:srcRect b="-85"/>
          <a:stretch/>
        </p:blipFill>
        <p:spPr>
          <a:xfrm>
            <a:off x="2813715" y="1493518"/>
            <a:ext cx="2428854" cy="3202033"/>
          </a:xfrm>
          <a:prstGeom prst="rect">
            <a:avLst/>
          </a:prstGeom>
          <a:ln>
            <a:noFill/>
          </a:ln>
          <a:effectLst>
            <a:outerShdw blurRad="292100" dist="139700" dir="2700000" algn="tl" rotWithShape="0">
              <a:srgbClr val="333333">
                <a:alpha val="65000"/>
              </a:srgbClr>
            </a:outerShdw>
          </a:effectLst>
        </p:spPr>
      </p:pic>
      <p:sp>
        <p:nvSpPr>
          <p:cNvPr id="34" name="Text Placeholder 11">
            <a:extLst>
              <a:ext uri="{FF2B5EF4-FFF2-40B4-BE49-F238E27FC236}">
                <a16:creationId xmlns:a16="http://schemas.microsoft.com/office/drawing/2014/main" id="{9ABA3681-63B4-D76D-EB63-2ABE194438BD}"/>
              </a:ext>
            </a:extLst>
          </p:cNvPr>
          <p:cNvSpPr txBox="1">
            <a:spLocks/>
          </p:cNvSpPr>
          <p:nvPr/>
        </p:nvSpPr>
        <p:spPr>
          <a:xfrm>
            <a:off x="8101013" y="5020892"/>
            <a:ext cx="2428531" cy="747897"/>
          </a:xfrm>
          <a:prstGeom prst="rect">
            <a:avLst/>
          </a:prstGeom>
          <a:noFill/>
        </p:spPr>
        <p:txBody>
          <a:bodyPr vert="horz" wrap="square" lIns="0" tIns="0" rIns="0" bIns="0" rtlCol="0" anchor="t">
            <a:spAutoFit/>
          </a:bodyPr>
          <a:lstStyle>
            <a:lvl1pPr marL="0" indent="0" algn="ctr" defTabSz="914400" rtl="0" eaLnBrk="1" latinLnBrk="0" hangingPunct="1">
              <a:lnSpc>
                <a:spcPct val="90000"/>
              </a:lnSpc>
              <a:spcBef>
                <a:spcPts val="0"/>
              </a:spcBef>
              <a:buFont typeface="Arial" panose="020B0604020202020204" pitchFamily="34" charset="0"/>
              <a:buNone/>
              <a:defRPr lang="en-US" sz="1800" i="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Calibri"/>
                <a:cs typeface="Calibri"/>
              </a:rPr>
              <a:t>Dr. Shayne </a:t>
            </a:r>
            <a:r>
              <a:rPr lang="en-US" err="1">
                <a:ea typeface="Calibri"/>
                <a:cs typeface="Calibri"/>
              </a:rPr>
              <a:t>McConomy</a:t>
            </a:r>
            <a:endParaRPr lang="en-US">
              <a:ea typeface="Calibri"/>
              <a:cs typeface="Calibri"/>
            </a:endParaRPr>
          </a:p>
          <a:p>
            <a:r>
              <a:rPr lang="en-US" i="1">
                <a:ea typeface="Calibri"/>
                <a:cs typeface="Calibri"/>
              </a:rPr>
              <a:t>FAMU-FSU College of Engineering Advisor</a:t>
            </a:r>
          </a:p>
        </p:txBody>
      </p:sp>
      <p:pic>
        <p:nvPicPr>
          <p:cNvPr id="36" name="Picture 35" descr="Hakeem Rhodes">
            <a:extLst>
              <a:ext uri="{FF2B5EF4-FFF2-40B4-BE49-F238E27FC236}">
                <a16:creationId xmlns:a16="http://schemas.microsoft.com/office/drawing/2014/main" id="{0EA99DAD-D0B1-2A96-CD22-BF7349B189EE}"/>
              </a:ext>
            </a:extLst>
          </p:cNvPr>
          <p:cNvPicPr>
            <a:picLocks/>
          </p:cNvPicPr>
          <p:nvPr/>
        </p:nvPicPr>
        <p:blipFill>
          <a:blip r:embed="rId5" cstate="hqprint">
            <a:extLst>
              <a:ext uri="{28A0092B-C50C-407E-A947-70E740481C1C}">
                <a14:useLocalDpi xmlns:a14="http://schemas.microsoft.com/office/drawing/2010/main"/>
              </a:ext>
            </a:extLst>
          </a:blip>
          <a:srcRect/>
          <a:stretch/>
        </p:blipFill>
        <p:spPr>
          <a:xfrm>
            <a:off x="163253" y="1496082"/>
            <a:ext cx="2435188" cy="32001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6640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F671BC-3800-E467-21A4-DD5A152B2429}"/>
              </a:ext>
            </a:extLst>
          </p:cNvPr>
          <p:cNvSpPr>
            <a:spLocks noGrp="1"/>
          </p:cNvSpPr>
          <p:nvPr>
            <p:ph idx="1"/>
          </p:nvPr>
        </p:nvSpPr>
        <p:spPr/>
        <p:txBody>
          <a:bodyPr/>
          <a:lstStyle/>
          <a:p>
            <a:r>
              <a:rPr lang="en-US"/>
              <a:t>Try to keep text at 16 pt minimum.</a:t>
            </a:r>
          </a:p>
          <a:p>
            <a:r>
              <a:rPr lang="en-US"/>
              <a:t>Try to put as few words as possible on the slide if you’re using for a presentation.</a:t>
            </a:r>
          </a:p>
          <a:p>
            <a:r>
              <a:rPr lang="en-US"/>
              <a:t>Mix and match the backgrounds as shown in this template or just use one throughout.</a:t>
            </a:r>
          </a:p>
          <a:p>
            <a:r>
              <a:rPr lang="en-US"/>
              <a:t>You can put department/unit logos in slide master at  Horizontal 0.89” Vertical 6.44” From top left corner</a:t>
            </a:r>
          </a:p>
          <a:p>
            <a:endParaRPr lang="en-US"/>
          </a:p>
        </p:txBody>
      </p:sp>
      <p:sp>
        <p:nvSpPr>
          <p:cNvPr id="7" name="Footer Placeholder 6">
            <a:extLst>
              <a:ext uri="{FF2B5EF4-FFF2-40B4-BE49-F238E27FC236}">
                <a16:creationId xmlns:a16="http://schemas.microsoft.com/office/drawing/2014/main" id="{34388C27-82F8-0D08-63D3-89FAC09382F6}"/>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7F923050-5DB4-39DC-8B32-166E73808742}"/>
              </a:ext>
            </a:extLst>
          </p:cNvPr>
          <p:cNvSpPr>
            <a:spLocks noGrp="1"/>
          </p:cNvSpPr>
          <p:nvPr>
            <p:ph type="sldNum" sz="quarter" idx="12"/>
          </p:nvPr>
        </p:nvSpPr>
        <p:spPr/>
        <p:txBody>
          <a:bodyPr/>
          <a:lstStyle/>
          <a:p>
            <a:fld id="{A5AEF524-62EC-C340-82A1-9F47B6C43E55}" type="slidenum">
              <a:rPr lang="en-US" smtClean="0"/>
              <a:pPr/>
              <a:t>30</a:t>
            </a:fld>
            <a:endParaRPr lang="en-US"/>
          </a:p>
        </p:txBody>
      </p:sp>
      <p:sp>
        <p:nvSpPr>
          <p:cNvPr id="2" name="Title 1">
            <a:extLst>
              <a:ext uri="{FF2B5EF4-FFF2-40B4-BE49-F238E27FC236}">
                <a16:creationId xmlns:a16="http://schemas.microsoft.com/office/drawing/2014/main" id="{E1AC7D2E-E925-EA86-4AA6-85ABB3563295}"/>
              </a:ext>
            </a:extLst>
          </p:cNvPr>
          <p:cNvSpPr>
            <a:spLocks noGrp="1"/>
          </p:cNvSpPr>
          <p:nvPr>
            <p:ph type="title"/>
          </p:nvPr>
        </p:nvSpPr>
        <p:spPr/>
        <p:txBody>
          <a:bodyPr/>
          <a:lstStyle/>
          <a:p>
            <a:r>
              <a:rPr lang="en-US"/>
              <a:t>Slide Headline</a:t>
            </a:r>
          </a:p>
        </p:txBody>
      </p:sp>
      <p:sp>
        <p:nvSpPr>
          <p:cNvPr id="16" name="Text Placeholder 15">
            <a:extLst>
              <a:ext uri="{FF2B5EF4-FFF2-40B4-BE49-F238E27FC236}">
                <a16:creationId xmlns:a16="http://schemas.microsoft.com/office/drawing/2014/main" id="{7558B97E-778B-2772-97A6-978B678B3796}"/>
              </a:ext>
            </a:extLst>
          </p:cNvPr>
          <p:cNvSpPr>
            <a:spLocks noGrp="1"/>
          </p:cNvSpPr>
          <p:nvPr>
            <p:ph type="body" sz="quarter" idx="13"/>
          </p:nvPr>
        </p:nvSpPr>
        <p:spPr/>
        <p:txBody>
          <a:bodyPr/>
          <a:lstStyle/>
          <a:p>
            <a:endParaRPr lang="en-US"/>
          </a:p>
        </p:txBody>
      </p:sp>
      <p:pic>
        <p:nvPicPr>
          <p:cNvPr id="6" name="Picture 5" descr="A group of circular logos&#10;&#10;Description automatically generated">
            <a:extLst>
              <a:ext uri="{FF2B5EF4-FFF2-40B4-BE49-F238E27FC236}">
                <a16:creationId xmlns:a16="http://schemas.microsoft.com/office/drawing/2014/main" id="{2762F2B2-BD1A-0CE7-EED6-66BC9C42CBA3}"/>
              </a:ext>
            </a:extLst>
          </p:cNvPr>
          <p:cNvPicPr>
            <a:picLocks noChangeAspect="1"/>
          </p:cNvPicPr>
          <p:nvPr/>
        </p:nvPicPr>
        <p:blipFill>
          <a:blip r:embed="rId3"/>
          <a:stretch>
            <a:fillRect/>
          </a:stretch>
        </p:blipFill>
        <p:spPr>
          <a:xfrm>
            <a:off x="813816" y="5888736"/>
            <a:ext cx="3462535" cy="505969"/>
          </a:xfrm>
          <a:prstGeom prst="rect">
            <a:avLst/>
          </a:prstGeom>
        </p:spPr>
      </p:pic>
      <p:pic>
        <p:nvPicPr>
          <p:cNvPr id="9" name="Picture 8" descr="A group of circular logos&#10;&#10;Description automatically generated">
            <a:extLst>
              <a:ext uri="{FF2B5EF4-FFF2-40B4-BE49-F238E27FC236}">
                <a16:creationId xmlns:a16="http://schemas.microsoft.com/office/drawing/2014/main" id="{00033C7C-76AE-C382-7C20-9A76ADD7F2EE}"/>
              </a:ext>
            </a:extLst>
          </p:cNvPr>
          <p:cNvPicPr>
            <a:picLocks noChangeAspect="1"/>
          </p:cNvPicPr>
          <p:nvPr/>
        </p:nvPicPr>
        <p:blipFill>
          <a:blip r:embed="rId4"/>
          <a:stretch>
            <a:fillRect/>
          </a:stretch>
        </p:blipFill>
        <p:spPr>
          <a:xfrm>
            <a:off x="2838449" y="5307971"/>
            <a:ext cx="3432055" cy="509017"/>
          </a:xfrm>
          <a:prstGeom prst="rect">
            <a:avLst/>
          </a:prstGeom>
        </p:spPr>
      </p:pic>
      <p:pic>
        <p:nvPicPr>
          <p:cNvPr id="11" name="Picture 10" descr="A group of circular logos&#10;&#10;Description automatically generated">
            <a:extLst>
              <a:ext uri="{FF2B5EF4-FFF2-40B4-BE49-F238E27FC236}">
                <a16:creationId xmlns:a16="http://schemas.microsoft.com/office/drawing/2014/main" id="{37EAA836-B1CF-1CA3-8494-B5B495E06405}"/>
              </a:ext>
            </a:extLst>
          </p:cNvPr>
          <p:cNvPicPr>
            <a:picLocks noChangeAspect="1"/>
          </p:cNvPicPr>
          <p:nvPr/>
        </p:nvPicPr>
        <p:blipFill>
          <a:blip r:embed="rId5"/>
          <a:stretch>
            <a:fillRect/>
          </a:stretch>
        </p:blipFill>
        <p:spPr>
          <a:xfrm>
            <a:off x="4832602" y="5888736"/>
            <a:ext cx="3499111" cy="509017"/>
          </a:xfrm>
          <a:prstGeom prst="rect">
            <a:avLst/>
          </a:prstGeom>
        </p:spPr>
      </p:pic>
      <p:pic>
        <p:nvPicPr>
          <p:cNvPr id="13" name="Picture 12" descr="A group of logos on a black background&#10;&#10;Description automatically generated">
            <a:extLst>
              <a:ext uri="{FF2B5EF4-FFF2-40B4-BE49-F238E27FC236}">
                <a16:creationId xmlns:a16="http://schemas.microsoft.com/office/drawing/2014/main" id="{1F41247E-4869-4B2E-EF9D-14750F4633E7}"/>
              </a:ext>
            </a:extLst>
          </p:cNvPr>
          <p:cNvPicPr>
            <a:picLocks noChangeAspect="1"/>
          </p:cNvPicPr>
          <p:nvPr/>
        </p:nvPicPr>
        <p:blipFill>
          <a:blip r:embed="rId6"/>
          <a:stretch>
            <a:fillRect/>
          </a:stretch>
        </p:blipFill>
        <p:spPr>
          <a:xfrm>
            <a:off x="6893811" y="5307971"/>
            <a:ext cx="3038862" cy="509017"/>
          </a:xfrm>
          <a:prstGeom prst="rect">
            <a:avLst/>
          </a:prstGeom>
        </p:spPr>
      </p:pic>
      <p:pic>
        <p:nvPicPr>
          <p:cNvPr id="15" name="Picture 14" descr="A group of logos with text&#10;&#10;Description automatically generated">
            <a:extLst>
              <a:ext uri="{FF2B5EF4-FFF2-40B4-BE49-F238E27FC236}">
                <a16:creationId xmlns:a16="http://schemas.microsoft.com/office/drawing/2014/main" id="{E48AC7E8-BFC9-2DCB-3892-33C7703A896D}"/>
              </a:ext>
            </a:extLst>
          </p:cNvPr>
          <p:cNvPicPr>
            <a:picLocks noChangeAspect="1"/>
          </p:cNvPicPr>
          <p:nvPr/>
        </p:nvPicPr>
        <p:blipFill>
          <a:blip r:embed="rId7"/>
          <a:stretch>
            <a:fillRect/>
          </a:stretch>
        </p:blipFill>
        <p:spPr>
          <a:xfrm>
            <a:off x="8494770" y="5888736"/>
            <a:ext cx="2883414" cy="509017"/>
          </a:xfrm>
          <a:prstGeom prst="rect">
            <a:avLst/>
          </a:prstGeom>
        </p:spPr>
      </p:pic>
    </p:spTree>
    <p:extLst>
      <p:ext uri="{BB962C8B-B14F-4D97-AF65-F5344CB8AC3E}">
        <p14:creationId xmlns:p14="http://schemas.microsoft.com/office/powerpoint/2010/main" val="3638337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A191508-FE6A-2739-A54C-A4646490F7D8}"/>
              </a:ext>
            </a:extLst>
          </p:cNvPr>
          <p:cNvSpPr>
            <a:spLocks noGrp="1"/>
          </p:cNvSpPr>
          <p:nvPr>
            <p:ph idx="1"/>
          </p:nvPr>
        </p:nvSpPr>
        <p:spPr/>
        <p:txBody>
          <a:bodyPr/>
          <a:lstStyle/>
          <a:p>
            <a:r>
              <a:rPr lang="en-US" sz="1000">
                <a:cs typeface="Times New Roman" panose="02020603050405020304" pitchFamily="18" charset="0"/>
              </a:rPr>
              <a:t>This is 10-point</a:t>
            </a:r>
          </a:p>
          <a:p>
            <a:r>
              <a:rPr lang="en-US" sz="1500">
                <a:cs typeface="Times New Roman" panose="02020603050405020304" pitchFamily="18" charset="0"/>
              </a:rPr>
              <a:t>This is 15–point Times</a:t>
            </a:r>
          </a:p>
          <a:p>
            <a:r>
              <a:rPr lang="en-US" sz="2000">
                <a:cs typeface="Times New Roman" panose="02020603050405020304" pitchFamily="18" charset="0"/>
              </a:rPr>
              <a:t>This is 20–point </a:t>
            </a:r>
          </a:p>
          <a:p>
            <a:r>
              <a:rPr lang="en-US" sz="2500">
                <a:cs typeface="Times New Roman" panose="02020603050405020304" pitchFamily="18" charset="0"/>
              </a:rPr>
              <a:t>This is 25–point</a:t>
            </a:r>
          </a:p>
          <a:p>
            <a:r>
              <a:rPr lang="en-US" sz="3000">
                <a:cs typeface="Times New Roman" panose="02020603050405020304" pitchFamily="18" charset="0"/>
              </a:rPr>
              <a:t>This is 30–point</a:t>
            </a:r>
          </a:p>
          <a:p>
            <a:r>
              <a:rPr lang="en-US" sz="3500">
                <a:cs typeface="Times New Roman" panose="02020603050405020304" pitchFamily="18" charset="0"/>
              </a:rPr>
              <a:t>This is 35–point</a:t>
            </a:r>
          </a:p>
          <a:p>
            <a:r>
              <a:rPr lang="en-US" sz="4000">
                <a:cs typeface="Times New Roman" panose="02020603050405020304" pitchFamily="18" charset="0"/>
              </a:rPr>
              <a:t>This is 40–point</a:t>
            </a:r>
          </a:p>
          <a:p>
            <a:r>
              <a:rPr lang="en-US" sz="5000">
                <a:cs typeface="Times New Roman" panose="02020603050405020304" pitchFamily="18" charset="0"/>
              </a:rPr>
              <a:t>This is 50–point</a:t>
            </a:r>
          </a:p>
          <a:p>
            <a:r>
              <a:rPr lang="en-US" sz="6000">
                <a:cs typeface="Times New Roman" panose="02020603050405020304" pitchFamily="18" charset="0"/>
              </a:rPr>
              <a:t>This is 60–point</a:t>
            </a:r>
          </a:p>
          <a:p>
            <a:r>
              <a:rPr lang="en-US" sz="7200">
                <a:cs typeface="Times New Roman" panose="02020603050405020304" pitchFamily="18" charset="0"/>
              </a:rPr>
              <a:t>This is 72–point</a:t>
            </a:r>
            <a:endParaRPr lang="en-US" sz="7200"/>
          </a:p>
        </p:txBody>
      </p:sp>
      <p:sp>
        <p:nvSpPr>
          <p:cNvPr id="6" name="Footer Placeholder 5">
            <a:extLst>
              <a:ext uri="{FF2B5EF4-FFF2-40B4-BE49-F238E27FC236}">
                <a16:creationId xmlns:a16="http://schemas.microsoft.com/office/drawing/2014/main" id="{AD2B5314-6557-CFA9-69C4-4CD8BF1C6C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E2CAA6-39DA-A9AA-B3A3-0253FC110766}"/>
              </a:ext>
            </a:extLst>
          </p:cNvPr>
          <p:cNvSpPr>
            <a:spLocks noGrp="1"/>
          </p:cNvSpPr>
          <p:nvPr>
            <p:ph type="sldNum" sz="quarter" idx="12"/>
          </p:nvPr>
        </p:nvSpPr>
        <p:spPr/>
        <p:txBody>
          <a:bodyPr/>
          <a:lstStyle/>
          <a:p>
            <a:fld id="{A5AEF524-62EC-C340-82A1-9F47B6C43E55}" type="slidenum">
              <a:rPr lang="en-US" smtClean="0"/>
              <a:pPr/>
              <a:t>31</a:t>
            </a:fld>
            <a:endParaRPr lang="en-US"/>
          </a:p>
        </p:txBody>
      </p:sp>
      <p:sp>
        <p:nvSpPr>
          <p:cNvPr id="8" name="Title 7">
            <a:extLst>
              <a:ext uri="{FF2B5EF4-FFF2-40B4-BE49-F238E27FC236}">
                <a16:creationId xmlns:a16="http://schemas.microsoft.com/office/drawing/2014/main" id="{32951DA0-DABD-676D-686A-96754797361D}"/>
              </a:ext>
            </a:extLst>
          </p:cNvPr>
          <p:cNvSpPr>
            <a:spLocks noGrp="1"/>
          </p:cNvSpPr>
          <p:nvPr>
            <p:ph type="title"/>
          </p:nvPr>
        </p:nvSpPr>
        <p:spPr/>
        <p:txBody>
          <a:bodyPr/>
          <a:lstStyle/>
          <a:p>
            <a:r>
              <a:rPr lang="en-US"/>
              <a:t>Font Check</a:t>
            </a:r>
          </a:p>
        </p:txBody>
      </p:sp>
      <p:sp>
        <p:nvSpPr>
          <p:cNvPr id="9" name="Text Placeholder 8">
            <a:extLst>
              <a:ext uri="{FF2B5EF4-FFF2-40B4-BE49-F238E27FC236}">
                <a16:creationId xmlns:a16="http://schemas.microsoft.com/office/drawing/2014/main" id="{45D24DDA-8875-5208-E22D-2DA4B2B30B7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10254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C751149-ADCE-589D-F0CE-DEE40BEF4C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A5E775-733A-DFBF-FD27-84FF8D868072}"/>
              </a:ext>
            </a:extLst>
          </p:cNvPr>
          <p:cNvSpPr>
            <a:spLocks noGrp="1"/>
          </p:cNvSpPr>
          <p:nvPr>
            <p:ph type="sldNum" sz="quarter" idx="12"/>
          </p:nvPr>
        </p:nvSpPr>
        <p:spPr/>
        <p:txBody>
          <a:bodyPr/>
          <a:lstStyle/>
          <a:p>
            <a:fld id="{A5AEF524-62EC-C340-82A1-9F47B6C43E55}" type="slidenum">
              <a:rPr lang="en-US" smtClean="0"/>
              <a:pPr/>
              <a:t>32</a:t>
            </a:fld>
            <a:endParaRPr lang="en-US"/>
          </a:p>
        </p:txBody>
      </p:sp>
      <p:sp>
        <p:nvSpPr>
          <p:cNvPr id="5" name="Title 4">
            <a:extLst>
              <a:ext uri="{FF2B5EF4-FFF2-40B4-BE49-F238E27FC236}">
                <a16:creationId xmlns:a16="http://schemas.microsoft.com/office/drawing/2014/main" id="{5C00E79C-1FFA-ED60-9F32-5D714226D770}"/>
              </a:ext>
            </a:extLst>
          </p:cNvPr>
          <p:cNvSpPr>
            <a:spLocks noGrp="1"/>
          </p:cNvSpPr>
          <p:nvPr>
            <p:ph type="title"/>
          </p:nvPr>
        </p:nvSpPr>
        <p:spPr/>
        <p:txBody>
          <a:bodyPr/>
          <a:lstStyle/>
          <a:p>
            <a:r>
              <a:rPr lang="en-US"/>
              <a:t>College of Engineering Color Palette</a:t>
            </a:r>
          </a:p>
        </p:txBody>
      </p:sp>
      <p:sp>
        <p:nvSpPr>
          <p:cNvPr id="9" name="Text Placeholder 8">
            <a:extLst>
              <a:ext uri="{FF2B5EF4-FFF2-40B4-BE49-F238E27FC236}">
                <a16:creationId xmlns:a16="http://schemas.microsoft.com/office/drawing/2014/main" id="{92DDD887-EE52-F70C-147B-EF6E8CDE8A3D}"/>
              </a:ext>
            </a:extLst>
          </p:cNvPr>
          <p:cNvSpPr>
            <a:spLocks noGrp="1"/>
          </p:cNvSpPr>
          <p:nvPr>
            <p:ph type="body" sz="quarter" idx="13"/>
          </p:nvPr>
        </p:nvSpPr>
        <p:spPr/>
        <p:txBody>
          <a:bodyPr/>
          <a:lstStyle/>
          <a:p>
            <a:endParaRPr lang="en-US"/>
          </a:p>
        </p:txBody>
      </p:sp>
      <p:grpSp>
        <p:nvGrpSpPr>
          <p:cNvPr id="50" name="Group 49">
            <a:extLst>
              <a:ext uri="{FF2B5EF4-FFF2-40B4-BE49-F238E27FC236}">
                <a16:creationId xmlns:a16="http://schemas.microsoft.com/office/drawing/2014/main" id="{28CEF3AF-B294-C1BD-00F5-27105F1D5417}"/>
              </a:ext>
            </a:extLst>
          </p:cNvPr>
          <p:cNvGrpSpPr/>
          <p:nvPr/>
        </p:nvGrpSpPr>
        <p:grpSpPr>
          <a:xfrm>
            <a:off x="726948" y="3457771"/>
            <a:ext cx="2214949" cy="1376065"/>
            <a:chOff x="813816" y="3548191"/>
            <a:chExt cx="2214949" cy="1376065"/>
          </a:xfrm>
        </p:grpSpPr>
        <p:sp>
          <p:nvSpPr>
            <p:cNvPr id="42" name="TextBox 41">
              <a:extLst>
                <a:ext uri="{FF2B5EF4-FFF2-40B4-BE49-F238E27FC236}">
                  <a16:creationId xmlns:a16="http://schemas.microsoft.com/office/drawing/2014/main" id="{1199108F-E912-35ED-35EA-F98C0096E6A8}"/>
                </a:ext>
              </a:extLst>
            </p:cNvPr>
            <p:cNvSpPr txBox="1"/>
            <p:nvPr/>
          </p:nvSpPr>
          <p:spPr>
            <a:xfrm>
              <a:off x="813816" y="4462591"/>
              <a:ext cx="647678" cy="4616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Fang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Orange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316D0CA7-DF62-1574-73F4-A869EAC9B818}"/>
                </a:ext>
              </a:extLst>
            </p:cNvPr>
            <p:cNvSpPr txBox="1"/>
            <p:nvPr/>
          </p:nvSpPr>
          <p:spPr>
            <a:xfrm>
              <a:off x="1728216" y="3548191"/>
              <a:ext cx="1300549" cy="83099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RGB: 238, 118, 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Hex: #EE7624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CMYK:2, 66, 99, 0</a:t>
              </a:r>
            </a:p>
          </p:txBody>
        </p:sp>
        <p:sp>
          <p:nvSpPr>
            <p:cNvPr id="44" name="Rectangle 43">
              <a:extLst>
                <a:ext uri="{FF2B5EF4-FFF2-40B4-BE49-F238E27FC236}">
                  <a16:creationId xmlns:a16="http://schemas.microsoft.com/office/drawing/2014/main" id="{4821A2C9-F1B8-2DA5-F53E-12DAF668F2DC}"/>
                </a:ext>
              </a:extLst>
            </p:cNvPr>
            <p:cNvSpPr/>
            <p:nvPr/>
          </p:nvSpPr>
          <p:spPr>
            <a:xfrm>
              <a:off x="813816" y="3548191"/>
              <a:ext cx="914400" cy="914400"/>
            </a:xfrm>
            <a:prstGeom prst="rect">
              <a:avLst/>
            </a:prstGeom>
            <a:solidFill>
              <a:srgbClr val="EE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 </a:t>
              </a:r>
              <a:r>
                <a:rPr kumimoji="0" lang="en-US" sz="1800" b="0" i="0" u="none" strike="noStrike" kern="1200" cap="none" spc="0" normalizeH="0" baseline="0" noProof="0">
                  <a:ln>
                    <a:noFill/>
                  </a:ln>
                  <a:solidFill>
                    <a:srgbClr val="EE7624"/>
                  </a:solidFill>
                  <a:effectLst/>
                  <a:uLnTx/>
                  <a:uFillTx/>
                  <a:latin typeface="Calibri" panose="020F0502020204030204"/>
                  <a:ea typeface="+mn-ea"/>
                  <a:cs typeface="+mn-cs"/>
                </a:rPr>
                <a:t>3</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rPr>
                <a:t>4</a:t>
              </a:r>
            </a:p>
          </p:txBody>
        </p:sp>
      </p:grpSp>
      <p:grpSp>
        <p:nvGrpSpPr>
          <p:cNvPr id="52" name="Group 51">
            <a:extLst>
              <a:ext uri="{FF2B5EF4-FFF2-40B4-BE49-F238E27FC236}">
                <a16:creationId xmlns:a16="http://schemas.microsoft.com/office/drawing/2014/main" id="{4CB5FBA2-8AE7-4580-4724-D27539910638}"/>
              </a:ext>
            </a:extLst>
          </p:cNvPr>
          <p:cNvGrpSpPr/>
          <p:nvPr/>
        </p:nvGrpSpPr>
        <p:grpSpPr>
          <a:xfrm>
            <a:off x="3502514" y="3457771"/>
            <a:ext cx="2334277" cy="1200329"/>
            <a:chOff x="3698263" y="5077310"/>
            <a:chExt cx="2334277" cy="1200329"/>
          </a:xfrm>
        </p:grpSpPr>
        <p:sp>
          <p:nvSpPr>
            <p:cNvPr id="27" name="Rectangle 26">
              <a:extLst>
                <a:ext uri="{FF2B5EF4-FFF2-40B4-BE49-F238E27FC236}">
                  <a16:creationId xmlns:a16="http://schemas.microsoft.com/office/drawing/2014/main" id="{98C18170-F47E-2C2C-A75A-08DAB670C526}"/>
                </a:ext>
              </a:extLst>
            </p:cNvPr>
            <p:cNvSpPr/>
            <p:nvPr/>
          </p:nvSpPr>
          <p:spPr>
            <a:xfrm>
              <a:off x="3698263" y="5077310"/>
              <a:ext cx="914400" cy="914400"/>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 </a:t>
              </a:r>
              <a:r>
                <a:rPr kumimoji="0" lang="en-US" sz="1800" b="0" i="0" u="none" strike="noStrike" kern="1200" cap="none" spc="0" normalizeH="0" baseline="0" noProof="0">
                  <a:ln>
                    <a:noFill/>
                  </a:ln>
                  <a:solidFill>
                    <a:srgbClr val="EE7624"/>
                  </a:solidFill>
                  <a:effectLst/>
                  <a:uLnTx/>
                  <a:uFillTx/>
                  <a:latin typeface="Calibri" panose="020F0502020204030204"/>
                  <a:ea typeface="+mn-ea"/>
                  <a:cs typeface="+mn-cs"/>
                </a:rPr>
                <a:t>3</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rPr>
                <a:t>4</a:t>
              </a:r>
            </a:p>
          </p:txBody>
        </p:sp>
        <p:sp>
          <p:nvSpPr>
            <p:cNvPr id="28" name="TextBox 27">
              <a:extLst>
                <a:ext uri="{FF2B5EF4-FFF2-40B4-BE49-F238E27FC236}">
                  <a16:creationId xmlns:a16="http://schemas.microsoft.com/office/drawing/2014/main" id="{B5EBF460-96EF-EEF1-2694-568119F86A8C}"/>
                </a:ext>
              </a:extLst>
            </p:cNvPr>
            <p:cNvSpPr txBox="1"/>
            <p:nvPr/>
          </p:nvSpPr>
          <p:spPr>
            <a:xfrm>
              <a:off x="3698263" y="5996175"/>
              <a:ext cx="573940" cy="27699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White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D5D41AD1-0181-BA37-8138-9FA849C8DBDF}"/>
                </a:ext>
              </a:extLst>
            </p:cNvPr>
            <p:cNvSpPr txBox="1"/>
            <p:nvPr/>
          </p:nvSpPr>
          <p:spPr>
            <a:xfrm>
              <a:off x="4612664" y="5077310"/>
              <a:ext cx="1419876" cy="120032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Pantone: PMS 000C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RGB: 255, 255, 255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Hex: #FFFFFF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CMYK: 0, 0, 0, 0</a:t>
              </a:r>
            </a:p>
          </p:txBody>
        </p:sp>
      </p:grpSp>
      <p:grpSp>
        <p:nvGrpSpPr>
          <p:cNvPr id="51" name="Group 50">
            <a:extLst>
              <a:ext uri="{FF2B5EF4-FFF2-40B4-BE49-F238E27FC236}">
                <a16:creationId xmlns:a16="http://schemas.microsoft.com/office/drawing/2014/main" id="{EDF751E7-DD89-EC17-F17B-38CCEE19D726}"/>
              </a:ext>
            </a:extLst>
          </p:cNvPr>
          <p:cNvGrpSpPr/>
          <p:nvPr/>
        </p:nvGrpSpPr>
        <p:grpSpPr>
          <a:xfrm>
            <a:off x="3502514" y="2020824"/>
            <a:ext cx="2195521" cy="1200329"/>
            <a:chOff x="813816" y="5074209"/>
            <a:chExt cx="2195521" cy="1200329"/>
          </a:xfrm>
        </p:grpSpPr>
        <p:sp>
          <p:nvSpPr>
            <p:cNvPr id="39" name="Rectangle 38">
              <a:extLst>
                <a:ext uri="{FF2B5EF4-FFF2-40B4-BE49-F238E27FC236}">
                  <a16:creationId xmlns:a16="http://schemas.microsoft.com/office/drawing/2014/main" id="{847C730E-ECA7-4F05-CCC3-54218DE049F3}"/>
                </a:ext>
              </a:extLst>
            </p:cNvPr>
            <p:cNvSpPr/>
            <p:nvPr/>
          </p:nvSpPr>
          <p:spPr>
            <a:xfrm>
              <a:off x="813816" y="5074209"/>
              <a:ext cx="914400" cy="914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 </a:t>
              </a:r>
              <a:r>
                <a:rPr kumimoji="0" lang="en-US" sz="1800" b="0" i="0" u="none" strike="noStrike" kern="1200" cap="none" spc="0" normalizeH="0" baseline="0" noProof="0">
                  <a:ln>
                    <a:noFill/>
                  </a:ln>
                  <a:solidFill>
                    <a:srgbClr val="EE7624"/>
                  </a:solidFill>
                  <a:effectLst/>
                  <a:uLnTx/>
                  <a:uFillTx/>
                  <a:latin typeface="Calibri" panose="020F0502020204030204"/>
                  <a:ea typeface="+mn-ea"/>
                  <a:cs typeface="+mn-cs"/>
                </a:rPr>
                <a:t>3</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rPr>
                <a:t>4</a:t>
              </a:r>
            </a:p>
          </p:txBody>
        </p:sp>
        <p:sp>
          <p:nvSpPr>
            <p:cNvPr id="40" name="TextBox 39">
              <a:extLst>
                <a:ext uri="{FF2B5EF4-FFF2-40B4-BE49-F238E27FC236}">
                  <a16:creationId xmlns:a16="http://schemas.microsoft.com/office/drawing/2014/main" id="{62020829-0E95-DD9B-714C-11D6FFBF799B}"/>
                </a:ext>
              </a:extLst>
            </p:cNvPr>
            <p:cNvSpPr txBox="1"/>
            <p:nvPr/>
          </p:nvSpPr>
          <p:spPr>
            <a:xfrm>
              <a:off x="813816" y="5996175"/>
              <a:ext cx="522900" cy="27699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Black</a:t>
              </a:r>
            </a:p>
          </p:txBody>
        </p:sp>
        <p:sp>
          <p:nvSpPr>
            <p:cNvPr id="41" name="TextBox 40">
              <a:extLst>
                <a:ext uri="{FF2B5EF4-FFF2-40B4-BE49-F238E27FC236}">
                  <a16:creationId xmlns:a16="http://schemas.microsoft.com/office/drawing/2014/main" id="{2CEA4394-CC9D-6FBB-FA26-706076D0B467}"/>
                </a:ext>
              </a:extLst>
            </p:cNvPr>
            <p:cNvSpPr txBox="1"/>
            <p:nvPr/>
          </p:nvSpPr>
          <p:spPr>
            <a:xfrm>
              <a:off x="1728217" y="5074209"/>
              <a:ext cx="1281120" cy="120032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Pantone: Black 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RGB: 0, 0, 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Hex: #000000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CMYK:0, 0, 0, 100</a:t>
              </a:r>
            </a:p>
          </p:txBody>
        </p:sp>
      </p:grpSp>
      <p:grpSp>
        <p:nvGrpSpPr>
          <p:cNvPr id="3" name="Group 2">
            <a:extLst>
              <a:ext uri="{FF2B5EF4-FFF2-40B4-BE49-F238E27FC236}">
                <a16:creationId xmlns:a16="http://schemas.microsoft.com/office/drawing/2014/main" id="{8C8B1F45-3E30-2793-7D29-688626F81CE2}"/>
              </a:ext>
            </a:extLst>
          </p:cNvPr>
          <p:cNvGrpSpPr/>
          <p:nvPr/>
        </p:nvGrpSpPr>
        <p:grpSpPr>
          <a:xfrm>
            <a:off x="726948" y="2020824"/>
            <a:ext cx="2380763" cy="1200329"/>
            <a:chOff x="813817" y="2011729"/>
            <a:chExt cx="2380763" cy="1200329"/>
          </a:xfrm>
        </p:grpSpPr>
        <p:sp>
          <p:nvSpPr>
            <p:cNvPr id="30" name="TextBox 29">
              <a:extLst>
                <a:ext uri="{FF2B5EF4-FFF2-40B4-BE49-F238E27FC236}">
                  <a16:creationId xmlns:a16="http://schemas.microsoft.com/office/drawing/2014/main" id="{D5045287-B2F2-024E-BF22-C50C5657B42C}"/>
                </a:ext>
              </a:extLst>
            </p:cNvPr>
            <p:cNvSpPr txBox="1"/>
            <p:nvPr/>
          </p:nvSpPr>
          <p:spPr>
            <a:xfrm>
              <a:off x="813817" y="2933695"/>
              <a:ext cx="624466" cy="27699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Garnet</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E0E68166-254D-0205-3782-F4F28D154D36}"/>
                </a:ext>
              </a:extLst>
            </p:cNvPr>
            <p:cNvSpPr txBox="1"/>
            <p:nvPr/>
          </p:nvSpPr>
          <p:spPr>
            <a:xfrm>
              <a:off x="1728217" y="2011729"/>
              <a:ext cx="1466363" cy="120032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Pantone: PMS 195 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RGB: 120, 47, 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Hex: #782F40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CMYK:19, 90, 50, 55</a:t>
              </a:r>
            </a:p>
          </p:txBody>
        </p:sp>
        <p:sp>
          <p:nvSpPr>
            <p:cNvPr id="32" name="Rectangle 31">
              <a:extLst>
                <a:ext uri="{FF2B5EF4-FFF2-40B4-BE49-F238E27FC236}">
                  <a16:creationId xmlns:a16="http://schemas.microsoft.com/office/drawing/2014/main" id="{8FD49C78-148F-ADF9-04DD-1E8FBB32EAD7}"/>
                </a:ext>
              </a:extLst>
            </p:cNvPr>
            <p:cNvSpPr/>
            <p:nvPr/>
          </p:nvSpPr>
          <p:spPr>
            <a:xfrm>
              <a:off x="813817" y="2011729"/>
              <a:ext cx="914400" cy="914400"/>
            </a:xfrm>
            <a:prstGeom prst="rect">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 </a:t>
              </a:r>
              <a:r>
                <a:rPr kumimoji="0" lang="en-US" sz="1800" b="0" i="0" u="none" strike="noStrike" kern="1200" cap="none" spc="0" normalizeH="0" baseline="0" noProof="0">
                  <a:ln>
                    <a:noFill/>
                  </a:ln>
                  <a:solidFill>
                    <a:srgbClr val="EE7624"/>
                  </a:solidFill>
                  <a:effectLst/>
                  <a:uLnTx/>
                  <a:uFillTx/>
                  <a:latin typeface="Calibri" panose="020F0502020204030204"/>
                  <a:ea typeface="+mn-ea"/>
                  <a:cs typeface="+mn-cs"/>
                </a:rPr>
                <a:t>3</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rPr>
                <a:t>4</a:t>
              </a:r>
            </a:p>
          </p:txBody>
        </p:sp>
      </p:grpSp>
    </p:spTree>
    <p:extLst>
      <p:ext uri="{BB962C8B-B14F-4D97-AF65-F5344CB8AC3E}">
        <p14:creationId xmlns:p14="http://schemas.microsoft.com/office/powerpoint/2010/main" val="1163656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 name="Footer Placeholder 56">
            <a:extLst>
              <a:ext uri="{FF2B5EF4-FFF2-40B4-BE49-F238E27FC236}">
                <a16:creationId xmlns:a16="http://schemas.microsoft.com/office/drawing/2014/main" id="{4273B565-5CD0-FCEF-5E90-E7416D7DC8D3}"/>
              </a:ext>
            </a:extLst>
          </p:cNvPr>
          <p:cNvSpPr>
            <a:spLocks noGrp="1"/>
          </p:cNvSpPr>
          <p:nvPr>
            <p:ph type="ftr" sz="quarter" idx="11"/>
          </p:nvPr>
        </p:nvSpPr>
        <p:spPr/>
        <p:txBody>
          <a:bodyPr/>
          <a:lstStyle/>
          <a:p>
            <a:endParaRPr lang="en-US"/>
          </a:p>
        </p:txBody>
      </p:sp>
      <p:sp>
        <p:nvSpPr>
          <p:cNvPr id="58" name="Slide Number Placeholder 57">
            <a:extLst>
              <a:ext uri="{FF2B5EF4-FFF2-40B4-BE49-F238E27FC236}">
                <a16:creationId xmlns:a16="http://schemas.microsoft.com/office/drawing/2014/main" id="{DF8F76D7-4CC7-0CE6-2388-24F614417599}"/>
              </a:ext>
            </a:extLst>
          </p:cNvPr>
          <p:cNvSpPr>
            <a:spLocks noGrp="1"/>
          </p:cNvSpPr>
          <p:nvPr>
            <p:ph type="sldNum" sz="quarter" idx="12"/>
          </p:nvPr>
        </p:nvSpPr>
        <p:spPr/>
        <p:txBody>
          <a:bodyPr/>
          <a:lstStyle/>
          <a:p>
            <a:fld id="{A5AEF524-62EC-C340-82A1-9F47B6C43E55}" type="slidenum">
              <a:rPr lang="en-US" smtClean="0"/>
              <a:pPr/>
              <a:t>33</a:t>
            </a:fld>
            <a:endParaRPr lang="en-US"/>
          </a:p>
        </p:txBody>
      </p:sp>
      <p:sp>
        <p:nvSpPr>
          <p:cNvPr id="5" name="Title 4">
            <a:extLst>
              <a:ext uri="{FF2B5EF4-FFF2-40B4-BE49-F238E27FC236}">
                <a16:creationId xmlns:a16="http://schemas.microsoft.com/office/drawing/2014/main" id="{5C00E79C-1FFA-ED60-9F32-5D714226D770}"/>
              </a:ext>
            </a:extLst>
          </p:cNvPr>
          <p:cNvSpPr>
            <a:spLocks noGrp="1"/>
          </p:cNvSpPr>
          <p:nvPr>
            <p:ph type="title"/>
          </p:nvPr>
        </p:nvSpPr>
        <p:spPr/>
        <p:txBody>
          <a:bodyPr/>
          <a:lstStyle/>
          <a:p>
            <a:r>
              <a:rPr lang="en-US"/>
              <a:t>Accent Color Palette</a:t>
            </a:r>
          </a:p>
        </p:txBody>
      </p:sp>
      <p:sp>
        <p:nvSpPr>
          <p:cNvPr id="60" name="Text Placeholder 59">
            <a:extLst>
              <a:ext uri="{FF2B5EF4-FFF2-40B4-BE49-F238E27FC236}">
                <a16:creationId xmlns:a16="http://schemas.microsoft.com/office/drawing/2014/main" id="{D57E4183-2A32-1105-EFF1-A00832BB58DD}"/>
              </a:ext>
            </a:extLst>
          </p:cNvPr>
          <p:cNvSpPr>
            <a:spLocks noGrp="1"/>
          </p:cNvSpPr>
          <p:nvPr>
            <p:ph type="body" sz="quarter" idx="13"/>
          </p:nvPr>
        </p:nvSpPr>
        <p:spPr/>
        <p:txBody>
          <a:bodyPr/>
          <a:lstStyle/>
          <a:p>
            <a:endParaRPr lang="en-US"/>
          </a:p>
        </p:txBody>
      </p:sp>
      <p:grpSp>
        <p:nvGrpSpPr>
          <p:cNvPr id="47" name="Group 46">
            <a:extLst>
              <a:ext uri="{FF2B5EF4-FFF2-40B4-BE49-F238E27FC236}">
                <a16:creationId xmlns:a16="http://schemas.microsoft.com/office/drawing/2014/main" id="{C2229FD4-8C3B-7907-1579-308E6D9B13AB}"/>
              </a:ext>
            </a:extLst>
          </p:cNvPr>
          <p:cNvGrpSpPr/>
          <p:nvPr/>
        </p:nvGrpSpPr>
        <p:grpSpPr>
          <a:xfrm>
            <a:off x="726948" y="2011729"/>
            <a:ext cx="2057855" cy="1191399"/>
            <a:chOff x="6566680" y="5081775"/>
            <a:chExt cx="2057855" cy="1191399"/>
          </a:xfrm>
        </p:grpSpPr>
        <p:sp>
          <p:nvSpPr>
            <p:cNvPr id="12" name="Rectangle 11">
              <a:extLst>
                <a:ext uri="{FF2B5EF4-FFF2-40B4-BE49-F238E27FC236}">
                  <a16:creationId xmlns:a16="http://schemas.microsoft.com/office/drawing/2014/main" id="{906A98FD-E663-8232-9317-7F915715D15A}"/>
                </a:ext>
              </a:extLst>
            </p:cNvPr>
            <p:cNvSpPr/>
            <p:nvPr/>
          </p:nvSpPr>
          <p:spPr>
            <a:xfrm>
              <a:off x="6566680" y="5081775"/>
              <a:ext cx="914400" cy="91440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 </a:t>
              </a:r>
              <a:r>
                <a:rPr kumimoji="0" lang="en-US" sz="1800" b="0" i="0" u="none" strike="noStrike" kern="1200" cap="none" spc="0" normalizeH="0" baseline="0" noProof="0">
                  <a:ln>
                    <a:noFill/>
                  </a:ln>
                  <a:solidFill>
                    <a:srgbClr val="EE7624"/>
                  </a:solidFill>
                  <a:effectLst/>
                  <a:uLnTx/>
                  <a:uFillTx/>
                  <a:latin typeface="Calibri" panose="020F0502020204030204"/>
                  <a:ea typeface="+mn-ea"/>
                  <a:cs typeface="+mn-cs"/>
                </a:rPr>
                <a:t>3</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rPr>
                <a:t>4</a:t>
              </a:r>
            </a:p>
          </p:txBody>
        </p:sp>
        <p:sp>
          <p:nvSpPr>
            <p:cNvPr id="13" name="TextBox 12">
              <a:extLst>
                <a:ext uri="{FF2B5EF4-FFF2-40B4-BE49-F238E27FC236}">
                  <a16:creationId xmlns:a16="http://schemas.microsoft.com/office/drawing/2014/main" id="{81D029BD-E9F1-4027-E920-4D90F619D451}"/>
                </a:ext>
              </a:extLst>
            </p:cNvPr>
            <p:cNvSpPr txBox="1"/>
            <p:nvPr/>
          </p:nvSpPr>
          <p:spPr>
            <a:xfrm>
              <a:off x="6566680" y="5996175"/>
              <a:ext cx="881267" cy="27699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Tardis Blue</a:t>
              </a:r>
            </a:p>
          </p:txBody>
        </p:sp>
        <p:sp>
          <p:nvSpPr>
            <p:cNvPr id="14" name="TextBox 13">
              <a:extLst>
                <a:ext uri="{FF2B5EF4-FFF2-40B4-BE49-F238E27FC236}">
                  <a16:creationId xmlns:a16="http://schemas.microsoft.com/office/drawing/2014/main" id="{4C8DF581-1E7B-D43C-FEDB-EAAD386C6209}"/>
                </a:ext>
              </a:extLst>
            </p:cNvPr>
            <p:cNvSpPr txBox="1"/>
            <p:nvPr/>
          </p:nvSpPr>
          <p:spPr>
            <a:xfrm>
              <a:off x="7481080" y="5081775"/>
              <a:ext cx="1143455" cy="83099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RGB: 0, 59, 111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Hex: #003B6F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CMYK:</a:t>
              </a:r>
            </a:p>
          </p:txBody>
        </p:sp>
      </p:grpSp>
      <p:grpSp>
        <p:nvGrpSpPr>
          <p:cNvPr id="52" name="Group 51">
            <a:extLst>
              <a:ext uri="{FF2B5EF4-FFF2-40B4-BE49-F238E27FC236}">
                <a16:creationId xmlns:a16="http://schemas.microsoft.com/office/drawing/2014/main" id="{4CB5FBA2-8AE7-4580-4724-D27539910638}"/>
              </a:ext>
            </a:extLst>
          </p:cNvPr>
          <p:cNvGrpSpPr/>
          <p:nvPr/>
        </p:nvGrpSpPr>
        <p:grpSpPr>
          <a:xfrm>
            <a:off x="3558551" y="5081093"/>
            <a:ext cx="2214950" cy="1195864"/>
            <a:chOff x="3698263" y="5077310"/>
            <a:chExt cx="2214950" cy="1195864"/>
          </a:xfrm>
        </p:grpSpPr>
        <p:sp>
          <p:nvSpPr>
            <p:cNvPr id="27" name="Rectangle 26">
              <a:extLst>
                <a:ext uri="{FF2B5EF4-FFF2-40B4-BE49-F238E27FC236}">
                  <a16:creationId xmlns:a16="http://schemas.microsoft.com/office/drawing/2014/main" id="{98C18170-F47E-2C2C-A75A-08DAB670C526}"/>
                </a:ext>
              </a:extLst>
            </p:cNvPr>
            <p:cNvSpPr/>
            <p:nvPr/>
          </p:nvSpPr>
          <p:spPr>
            <a:xfrm>
              <a:off x="3698263" y="5077310"/>
              <a:ext cx="914400" cy="9144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 </a:t>
              </a:r>
              <a:r>
                <a:rPr kumimoji="0" lang="en-US" sz="1800" b="0" i="0" u="none" strike="noStrike" kern="1200" cap="none" spc="0" normalizeH="0" baseline="0" noProof="0">
                  <a:ln>
                    <a:noFill/>
                  </a:ln>
                  <a:solidFill>
                    <a:srgbClr val="EE7624"/>
                  </a:solidFill>
                  <a:effectLst/>
                  <a:uLnTx/>
                  <a:uFillTx/>
                  <a:latin typeface="Calibri" panose="020F0502020204030204"/>
                  <a:ea typeface="+mn-ea"/>
                  <a:cs typeface="+mn-cs"/>
                </a:rPr>
                <a:t>3</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rPr>
                <a:t>4</a:t>
              </a:r>
            </a:p>
          </p:txBody>
        </p:sp>
        <p:sp>
          <p:nvSpPr>
            <p:cNvPr id="28" name="TextBox 27">
              <a:extLst>
                <a:ext uri="{FF2B5EF4-FFF2-40B4-BE49-F238E27FC236}">
                  <a16:creationId xmlns:a16="http://schemas.microsoft.com/office/drawing/2014/main" id="{B5EBF460-96EF-EEF1-2694-568119F86A8C}"/>
                </a:ext>
              </a:extLst>
            </p:cNvPr>
            <p:cNvSpPr txBox="1"/>
            <p:nvPr/>
          </p:nvSpPr>
          <p:spPr>
            <a:xfrm>
              <a:off x="3698263" y="5996175"/>
              <a:ext cx="816121" cy="27699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Turquoise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D5D41AD1-0181-BA37-8138-9FA849C8DBDF}"/>
                </a:ext>
              </a:extLst>
            </p:cNvPr>
            <p:cNvSpPr txBox="1"/>
            <p:nvPr/>
          </p:nvSpPr>
          <p:spPr>
            <a:xfrm>
              <a:off x="4612664" y="5077310"/>
              <a:ext cx="1300549" cy="83099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RGB: 64, 224, 208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Hex: #40E0D0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CMYK: </a:t>
              </a:r>
            </a:p>
          </p:txBody>
        </p:sp>
      </p:grpSp>
      <p:grpSp>
        <p:nvGrpSpPr>
          <p:cNvPr id="9" name="Group 8">
            <a:extLst>
              <a:ext uri="{FF2B5EF4-FFF2-40B4-BE49-F238E27FC236}">
                <a16:creationId xmlns:a16="http://schemas.microsoft.com/office/drawing/2014/main" id="{568E79F3-56A4-139F-CA95-FB234476AD5C}"/>
              </a:ext>
            </a:extLst>
          </p:cNvPr>
          <p:cNvGrpSpPr/>
          <p:nvPr/>
        </p:nvGrpSpPr>
        <p:grpSpPr>
          <a:xfrm>
            <a:off x="6566679" y="5081093"/>
            <a:ext cx="2136402" cy="1198965"/>
            <a:chOff x="726948" y="5074209"/>
            <a:chExt cx="2136402" cy="1198965"/>
          </a:xfrm>
        </p:grpSpPr>
        <p:sp>
          <p:nvSpPr>
            <p:cNvPr id="39" name="Rectangle 38">
              <a:extLst>
                <a:ext uri="{FF2B5EF4-FFF2-40B4-BE49-F238E27FC236}">
                  <a16:creationId xmlns:a16="http://schemas.microsoft.com/office/drawing/2014/main" id="{847C730E-ECA7-4F05-CCC3-54218DE049F3}"/>
                </a:ext>
              </a:extLst>
            </p:cNvPr>
            <p:cNvSpPr/>
            <p:nvPr/>
          </p:nvSpPr>
          <p:spPr>
            <a:xfrm>
              <a:off x="726948" y="5074209"/>
              <a:ext cx="914400" cy="914400"/>
            </a:xfrm>
            <a:prstGeom prst="rect">
              <a:avLst/>
            </a:prstGeom>
            <a:solidFill>
              <a:srgbClr val="FF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 </a:t>
              </a:r>
              <a:r>
                <a:rPr kumimoji="0" lang="en-US" sz="1800" b="0" i="0" u="none" strike="noStrike" kern="1200" cap="none" spc="0" normalizeH="0" baseline="0" noProof="0">
                  <a:ln>
                    <a:noFill/>
                  </a:ln>
                  <a:solidFill>
                    <a:srgbClr val="EE7624"/>
                  </a:solidFill>
                  <a:effectLst/>
                  <a:uLnTx/>
                  <a:uFillTx/>
                  <a:latin typeface="Calibri" panose="020F0502020204030204"/>
                  <a:ea typeface="+mn-ea"/>
                  <a:cs typeface="+mn-cs"/>
                </a:rPr>
                <a:t>3</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rPr>
                <a:t>4</a:t>
              </a:r>
            </a:p>
          </p:txBody>
        </p:sp>
        <p:sp>
          <p:nvSpPr>
            <p:cNvPr id="40" name="TextBox 39">
              <a:extLst>
                <a:ext uri="{FF2B5EF4-FFF2-40B4-BE49-F238E27FC236}">
                  <a16:creationId xmlns:a16="http://schemas.microsoft.com/office/drawing/2014/main" id="{62020829-0E95-DD9B-714C-11D6FFBF799B}"/>
                </a:ext>
              </a:extLst>
            </p:cNvPr>
            <p:cNvSpPr txBox="1"/>
            <p:nvPr/>
          </p:nvSpPr>
          <p:spPr>
            <a:xfrm>
              <a:off x="726948" y="5996175"/>
              <a:ext cx="1292790" cy="27699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American Orange</a:t>
              </a:r>
            </a:p>
          </p:txBody>
        </p:sp>
        <p:sp>
          <p:nvSpPr>
            <p:cNvPr id="41" name="TextBox 40">
              <a:extLst>
                <a:ext uri="{FF2B5EF4-FFF2-40B4-BE49-F238E27FC236}">
                  <a16:creationId xmlns:a16="http://schemas.microsoft.com/office/drawing/2014/main" id="{2CEA4394-CC9D-6FBB-FA26-706076D0B467}"/>
                </a:ext>
              </a:extLst>
            </p:cNvPr>
            <p:cNvSpPr txBox="1"/>
            <p:nvPr/>
          </p:nvSpPr>
          <p:spPr>
            <a:xfrm>
              <a:off x="1641349" y="5074209"/>
              <a:ext cx="1222001" cy="83099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RGB: 255, 139, 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Hex: #FF8B00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CMYK:</a:t>
              </a:r>
            </a:p>
          </p:txBody>
        </p:sp>
      </p:grpSp>
      <p:grpSp>
        <p:nvGrpSpPr>
          <p:cNvPr id="8" name="Group 7">
            <a:extLst>
              <a:ext uri="{FF2B5EF4-FFF2-40B4-BE49-F238E27FC236}">
                <a16:creationId xmlns:a16="http://schemas.microsoft.com/office/drawing/2014/main" id="{C2495DF6-79CB-47DA-E912-E7FB138F5E58}"/>
              </a:ext>
            </a:extLst>
          </p:cNvPr>
          <p:cNvGrpSpPr/>
          <p:nvPr/>
        </p:nvGrpSpPr>
        <p:grpSpPr>
          <a:xfrm>
            <a:off x="726948" y="3546752"/>
            <a:ext cx="2394292" cy="1191399"/>
            <a:chOff x="726948" y="3546752"/>
            <a:chExt cx="2394292" cy="1191399"/>
          </a:xfrm>
        </p:grpSpPr>
        <p:sp>
          <p:nvSpPr>
            <p:cNvPr id="42" name="TextBox 41">
              <a:extLst>
                <a:ext uri="{FF2B5EF4-FFF2-40B4-BE49-F238E27FC236}">
                  <a16:creationId xmlns:a16="http://schemas.microsoft.com/office/drawing/2014/main" id="{1199108F-E912-35ED-35EA-F98C0096E6A8}"/>
                </a:ext>
              </a:extLst>
            </p:cNvPr>
            <p:cNvSpPr txBox="1"/>
            <p:nvPr/>
          </p:nvSpPr>
          <p:spPr>
            <a:xfrm>
              <a:off x="726948" y="4461152"/>
              <a:ext cx="916598" cy="27699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Rubine Red</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316D0CA7-DF62-1574-73F4-A869EAC9B818}"/>
                </a:ext>
              </a:extLst>
            </p:cNvPr>
            <p:cNvSpPr txBox="1"/>
            <p:nvPr/>
          </p:nvSpPr>
          <p:spPr>
            <a:xfrm>
              <a:off x="1641348" y="3546752"/>
              <a:ext cx="1479892" cy="83099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RGB: 206, 0, 88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Hex: #CE0058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CMYK: 0, 100, 43, 12</a:t>
              </a:r>
            </a:p>
          </p:txBody>
        </p:sp>
        <p:sp>
          <p:nvSpPr>
            <p:cNvPr id="44" name="Rectangle 43">
              <a:extLst>
                <a:ext uri="{FF2B5EF4-FFF2-40B4-BE49-F238E27FC236}">
                  <a16:creationId xmlns:a16="http://schemas.microsoft.com/office/drawing/2014/main" id="{4821A2C9-F1B8-2DA5-F53E-12DAF668F2DC}"/>
                </a:ext>
              </a:extLst>
            </p:cNvPr>
            <p:cNvSpPr/>
            <p:nvPr/>
          </p:nvSpPr>
          <p:spPr>
            <a:xfrm>
              <a:off x="726948" y="3546752"/>
              <a:ext cx="914400" cy="914400"/>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 </a:t>
              </a:r>
              <a:r>
                <a:rPr kumimoji="0" lang="en-US" sz="1800" b="0" i="0" u="none" strike="noStrike" kern="1200" cap="none" spc="0" normalizeH="0" baseline="0" noProof="0">
                  <a:ln>
                    <a:noFill/>
                  </a:ln>
                  <a:solidFill>
                    <a:srgbClr val="EE7624"/>
                  </a:solidFill>
                  <a:effectLst/>
                  <a:uLnTx/>
                  <a:uFillTx/>
                  <a:latin typeface="Calibri" panose="020F0502020204030204"/>
                  <a:ea typeface="+mn-ea"/>
                  <a:cs typeface="+mn-cs"/>
                </a:rPr>
                <a:t>3</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rPr>
                <a:t>4</a:t>
              </a:r>
            </a:p>
          </p:txBody>
        </p:sp>
      </p:grpSp>
      <p:grpSp>
        <p:nvGrpSpPr>
          <p:cNvPr id="53" name="Group 52">
            <a:extLst>
              <a:ext uri="{FF2B5EF4-FFF2-40B4-BE49-F238E27FC236}">
                <a16:creationId xmlns:a16="http://schemas.microsoft.com/office/drawing/2014/main" id="{1DA38E28-8140-BF3F-9F1A-A8018F6B7B82}"/>
              </a:ext>
            </a:extLst>
          </p:cNvPr>
          <p:cNvGrpSpPr/>
          <p:nvPr/>
        </p:nvGrpSpPr>
        <p:grpSpPr>
          <a:xfrm>
            <a:off x="726948" y="5081093"/>
            <a:ext cx="2222965" cy="1195864"/>
            <a:chOff x="3690247" y="3543726"/>
            <a:chExt cx="2222965" cy="1195864"/>
          </a:xfrm>
        </p:grpSpPr>
        <p:sp>
          <p:nvSpPr>
            <p:cNvPr id="33" name="Rectangle 32">
              <a:extLst>
                <a:ext uri="{FF2B5EF4-FFF2-40B4-BE49-F238E27FC236}">
                  <a16:creationId xmlns:a16="http://schemas.microsoft.com/office/drawing/2014/main" id="{E920A934-93AB-9180-AB68-AD81C1104679}"/>
                </a:ext>
              </a:extLst>
            </p:cNvPr>
            <p:cNvSpPr/>
            <p:nvPr/>
          </p:nvSpPr>
          <p:spPr>
            <a:xfrm>
              <a:off x="3690247" y="3543726"/>
              <a:ext cx="914400" cy="914400"/>
            </a:xfrm>
            <a:prstGeom prst="rect">
              <a:avLst/>
            </a:prstGeom>
            <a:solidFill>
              <a:srgbClr val="489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 </a:t>
              </a:r>
              <a:r>
                <a:rPr kumimoji="0" lang="en-US" sz="1800" b="0" i="0" u="none" strike="noStrike" kern="1200" cap="none" spc="0" normalizeH="0" baseline="0" noProof="0">
                  <a:ln>
                    <a:noFill/>
                  </a:ln>
                  <a:solidFill>
                    <a:srgbClr val="EE7624"/>
                  </a:solidFill>
                  <a:effectLst/>
                  <a:uLnTx/>
                  <a:uFillTx/>
                  <a:latin typeface="Calibri" panose="020F0502020204030204"/>
                  <a:ea typeface="+mn-ea"/>
                  <a:cs typeface="+mn-cs"/>
                </a:rPr>
                <a:t>3</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rPr>
                <a:t>4</a:t>
              </a:r>
            </a:p>
          </p:txBody>
        </p:sp>
        <p:sp>
          <p:nvSpPr>
            <p:cNvPr id="34" name="TextBox 33">
              <a:extLst>
                <a:ext uri="{FF2B5EF4-FFF2-40B4-BE49-F238E27FC236}">
                  <a16:creationId xmlns:a16="http://schemas.microsoft.com/office/drawing/2014/main" id="{5240B36D-381E-1561-3E5D-EA529810F4E3}"/>
                </a:ext>
              </a:extLst>
            </p:cNvPr>
            <p:cNvSpPr txBox="1"/>
            <p:nvPr/>
          </p:nvSpPr>
          <p:spPr>
            <a:xfrm>
              <a:off x="3690247" y="4462591"/>
              <a:ext cx="747064" cy="27699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prstClr val="black"/>
                  </a:solidFill>
                  <a:effectLst/>
                  <a:uLnTx/>
                  <a:uFillTx/>
                  <a:latin typeface="Calibri" panose="020F0502020204030204"/>
                  <a:ea typeface="+mn-ea"/>
                  <a:cs typeface="+mn-cs"/>
                </a:rPr>
                <a:t>Asagi-iro</a:t>
              </a:r>
              <a:endParaRPr kumimoji="0" lang="en-US"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6DE07C98-ED7D-E3FF-489A-FE708B784983}"/>
                </a:ext>
              </a:extLst>
            </p:cNvPr>
            <p:cNvSpPr txBox="1"/>
            <p:nvPr/>
          </p:nvSpPr>
          <p:spPr>
            <a:xfrm>
              <a:off x="4612663" y="3543726"/>
              <a:ext cx="1300549" cy="83099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RGB: 72, 146, 155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Hex: #48929b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CMYK:</a:t>
              </a:r>
            </a:p>
          </p:txBody>
        </p:sp>
      </p:grpSp>
      <p:grpSp>
        <p:nvGrpSpPr>
          <p:cNvPr id="46" name="Group 45">
            <a:extLst>
              <a:ext uri="{FF2B5EF4-FFF2-40B4-BE49-F238E27FC236}">
                <a16:creationId xmlns:a16="http://schemas.microsoft.com/office/drawing/2014/main" id="{CCE65EA5-C26C-30C6-B186-07D6B078F79C}"/>
              </a:ext>
            </a:extLst>
          </p:cNvPr>
          <p:cNvGrpSpPr/>
          <p:nvPr/>
        </p:nvGrpSpPr>
        <p:grpSpPr>
          <a:xfrm>
            <a:off x="6566679" y="3550535"/>
            <a:ext cx="2293495" cy="1191399"/>
            <a:chOff x="6566679" y="3548191"/>
            <a:chExt cx="2293495" cy="1191399"/>
          </a:xfrm>
        </p:grpSpPr>
        <p:sp>
          <p:nvSpPr>
            <p:cNvPr id="15" name="Rectangle 14">
              <a:extLst>
                <a:ext uri="{FF2B5EF4-FFF2-40B4-BE49-F238E27FC236}">
                  <a16:creationId xmlns:a16="http://schemas.microsoft.com/office/drawing/2014/main" id="{1D64BB85-8C6D-2A6D-1ADF-BDD1B80CCD13}"/>
                </a:ext>
              </a:extLst>
            </p:cNvPr>
            <p:cNvSpPr/>
            <p:nvPr/>
          </p:nvSpPr>
          <p:spPr>
            <a:xfrm>
              <a:off x="6566679" y="3548191"/>
              <a:ext cx="914400" cy="914400"/>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 </a:t>
              </a:r>
              <a:r>
                <a:rPr kumimoji="0" lang="en-US" sz="1800" b="0" i="0" u="none" strike="noStrike" kern="1200" cap="none" spc="0" normalizeH="0" baseline="0" noProof="0">
                  <a:ln>
                    <a:noFill/>
                  </a:ln>
                  <a:solidFill>
                    <a:srgbClr val="EE7624"/>
                  </a:solidFill>
                  <a:effectLst/>
                  <a:uLnTx/>
                  <a:uFillTx/>
                  <a:latin typeface="Calibri" panose="020F0502020204030204"/>
                  <a:ea typeface="+mn-ea"/>
                  <a:cs typeface="+mn-cs"/>
                </a:rPr>
                <a:t>3</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rPr>
                <a:t>4</a:t>
              </a:r>
            </a:p>
          </p:txBody>
        </p:sp>
        <p:sp>
          <p:nvSpPr>
            <p:cNvPr id="16" name="TextBox 15">
              <a:extLst>
                <a:ext uri="{FF2B5EF4-FFF2-40B4-BE49-F238E27FC236}">
                  <a16:creationId xmlns:a16="http://schemas.microsoft.com/office/drawing/2014/main" id="{806D66C3-8068-2CAE-509B-9BB1C6BF1F51}"/>
                </a:ext>
              </a:extLst>
            </p:cNvPr>
            <p:cNvSpPr txBox="1"/>
            <p:nvPr/>
          </p:nvSpPr>
          <p:spPr>
            <a:xfrm>
              <a:off x="6566679" y="4462591"/>
              <a:ext cx="843244" cy="27699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Gainsboro</a:t>
              </a:r>
            </a:p>
          </p:txBody>
        </p:sp>
        <p:sp>
          <p:nvSpPr>
            <p:cNvPr id="17" name="TextBox 16">
              <a:extLst>
                <a:ext uri="{FF2B5EF4-FFF2-40B4-BE49-F238E27FC236}">
                  <a16:creationId xmlns:a16="http://schemas.microsoft.com/office/drawing/2014/main" id="{E714A678-45AD-BAB6-5271-DEF2141ED01A}"/>
                </a:ext>
              </a:extLst>
            </p:cNvPr>
            <p:cNvSpPr txBox="1"/>
            <p:nvPr/>
          </p:nvSpPr>
          <p:spPr>
            <a:xfrm>
              <a:off x="7481079" y="3548191"/>
              <a:ext cx="1379095" cy="83099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RGB: 220, 220, 220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Hex: #DCDCDC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CMYK:</a:t>
              </a:r>
            </a:p>
          </p:txBody>
        </p:sp>
      </p:grpSp>
      <p:grpSp>
        <p:nvGrpSpPr>
          <p:cNvPr id="49" name="Group 48">
            <a:extLst>
              <a:ext uri="{FF2B5EF4-FFF2-40B4-BE49-F238E27FC236}">
                <a16:creationId xmlns:a16="http://schemas.microsoft.com/office/drawing/2014/main" id="{B60DA90D-5162-90AF-F50D-B04C1206ACDC}"/>
              </a:ext>
            </a:extLst>
          </p:cNvPr>
          <p:cNvGrpSpPr/>
          <p:nvPr/>
        </p:nvGrpSpPr>
        <p:grpSpPr>
          <a:xfrm>
            <a:off x="3558551" y="2019295"/>
            <a:ext cx="2214950" cy="1191399"/>
            <a:chOff x="3698263" y="2019295"/>
            <a:chExt cx="2214950" cy="1191399"/>
          </a:xfrm>
        </p:grpSpPr>
        <p:sp>
          <p:nvSpPr>
            <p:cNvPr id="36" name="Rectangle 35">
              <a:extLst>
                <a:ext uri="{FF2B5EF4-FFF2-40B4-BE49-F238E27FC236}">
                  <a16:creationId xmlns:a16="http://schemas.microsoft.com/office/drawing/2014/main" id="{65092876-A0BD-0F71-2AD1-9E94904F567E}"/>
                </a:ext>
              </a:extLst>
            </p:cNvPr>
            <p:cNvSpPr/>
            <p:nvPr/>
          </p:nvSpPr>
          <p:spPr>
            <a:xfrm>
              <a:off x="3698263" y="2019295"/>
              <a:ext cx="914400" cy="914400"/>
            </a:xfrm>
            <a:prstGeom prst="rect">
              <a:avLst/>
            </a:prstGeom>
            <a:solidFill>
              <a:srgbClr val="FBE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 </a:t>
              </a:r>
              <a:r>
                <a:rPr kumimoji="0" lang="en-US" sz="1800" b="0" i="0" u="none" strike="noStrike" kern="1200" cap="none" spc="0" normalizeH="0" baseline="0" noProof="0">
                  <a:ln>
                    <a:noFill/>
                  </a:ln>
                  <a:solidFill>
                    <a:srgbClr val="EE7624"/>
                  </a:solidFill>
                  <a:effectLst/>
                  <a:uLnTx/>
                  <a:uFillTx/>
                  <a:latin typeface="Calibri" panose="020F0502020204030204"/>
                  <a:ea typeface="+mn-ea"/>
                  <a:cs typeface="+mn-cs"/>
                </a:rPr>
                <a:t>3</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rPr>
                <a:t>4</a:t>
              </a:r>
            </a:p>
          </p:txBody>
        </p:sp>
        <p:sp>
          <p:nvSpPr>
            <p:cNvPr id="37" name="TextBox 36">
              <a:extLst>
                <a:ext uri="{FF2B5EF4-FFF2-40B4-BE49-F238E27FC236}">
                  <a16:creationId xmlns:a16="http://schemas.microsoft.com/office/drawing/2014/main" id="{9091FB5E-8A39-BE29-6938-B3A9C77B4E77}"/>
                </a:ext>
              </a:extLst>
            </p:cNvPr>
            <p:cNvSpPr txBox="1"/>
            <p:nvPr/>
          </p:nvSpPr>
          <p:spPr>
            <a:xfrm>
              <a:off x="3698263" y="2933695"/>
              <a:ext cx="487634" cy="27699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Corn</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D797569E-370D-2A91-B253-81EE95E2A0C6}"/>
                </a:ext>
              </a:extLst>
            </p:cNvPr>
            <p:cNvSpPr txBox="1"/>
            <p:nvPr/>
          </p:nvSpPr>
          <p:spPr>
            <a:xfrm>
              <a:off x="4612664" y="2019295"/>
              <a:ext cx="1300549" cy="83099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RGB: 251, 236, 93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Hex: #FBEC5D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CMYK:</a:t>
              </a:r>
            </a:p>
          </p:txBody>
        </p:sp>
      </p:grpSp>
      <p:grpSp>
        <p:nvGrpSpPr>
          <p:cNvPr id="45" name="Group 44">
            <a:extLst>
              <a:ext uri="{FF2B5EF4-FFF2-40B4-BE49-F238E27FC236}">
                <a16:creationId xmlns:a16="http://schemas.microsoft.com/office/drawing/2014/main" id="{C8DC52F6-7843-7FF9-13CC-D53F4FBCB2E5}"/>
              </a:ext>
            </a:extLst>
          </p:cNvPr>
          <p:cNvGrpSpPr/>
          <p:nvPr/>
        </p:nvGrpSpPr>
        <p:grpSpPr>
          <a:xfrm>
            <a:off x="6566679" y="2019295"/>
            <a:ext cx="2293495" cy="1191399"/>
            <a:chOff x="6566680" y="2019295"/>
            <a:chExt cx="2293495" cy="1191399"/>
          </a:xfrm>
        </p:grpSpPr>
        <p:sp>
          <p:nvSpPr>
            <p:cNvPr id="18" name="Rectangle 17">
              <a:extLst>
                <a:ext uri="{FF2B5EF4-FFF2-40B4-BE49-F238E27FC236}">
                  <a16:creationId xmlns:a16="http://schemas.microsoft.com/office/drawing/2014/main" id="{9FCDC829-921B-3DC5-AE1D-2537A7561F34}"/>
                </a:ext>
              </a:extLst>
            </p:cNvPr>
            <p:cNvSpPr/>
            <p:nvPr/>
          </p:nvSpPr>
          <p:spPr>
            <a:xfrm>
              <a:off x="6566680" y="2019295"/>
              <a:ext cx="914400" cy="914400"/>
            </a:xfrm>
            <a:prstGeom prst="rect">
              <a:avLst/>
            </a:prstGeom>
            <a:solidFill>
              <a:srgbClr val="DB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 </a:t>
              </a:r>
              <a:r>
                <a:rPr kumimoji="0" lang="en-US" sz="1800" b="0" i="0" u="none" strike="noStrike" kern="1200" cap="none" spc="0" normalizeH="0" baseline="0" noProof="0">
                  <a:ln>
                    <a:noFill/>
                  </a:ln>
                  <a:solidFill>
                    <a:srgbClr val="EE7624"/>
                  </a:solidFill>
                  <a:effectLst/>
                  <a:uLnTx/>
                  <a:uFillTx/>
                  <a:latin typeface="Calibri" panose="020F0502020204030204"/>
                  <a:ea typeface="+mn-ea"/>
                  <a:cs typeface="+mn-cs"/>
                </a:rPr>
                <a:t>3</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rPr>
                <a:t>4</a:t>
              </a:r>
            </a:p>
          </p:txBody>
        </p:sp>
        <p:sp>
          <p:nvSpPr>
            <p:cNvPr id="19" name="TextBox 18">
              <a:extLst>
                <a:ext uri="{FF2B5EF4-FFF2-40B4-BE49-F238E27FC236}">
                  <a16:creationId xmlns:a16="http://schemas.microsoft.com/office/drawing/2014/main" id="{AAB97F5E-CCEF-400D-EF8C-69532EDCEB25}"/>
                </a:ext>
              </a:extLst>
            </p:cNvPr>
            <p:cNvSpPr txBox="1"/>
            <p:nvPr/>
          </p:nvSpPr>
          <p:spPr>
            <a:xfrm>
              <a:off x="6566680" y="2933695"/>
              <a:ext cx="924869" cy="27699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Timberwolf</a:t>
              </a:r>
            </a:p>
          </p:txBody>
        </p:sp>
        <p:sp>
          <p:nvSpPr>
            <p:cNvPr id="20" name="TextBox 19">
              <a:extLst>
                <a:ext uri="{FF2B5EF4-FFF2-40B4-BE49-F238E27FC236}">
                  <a16:creationId xmlns:a16="http://schemas.microsoft.com/office/drawing/2014/main" id="{91CE2098-5743-C6F5-1F5F-EB183A2F85F3}"/>
                </a:ext>
              </a:extLst>
            </p:cNvPr>
            <p:cNvSpPr txBox="1"/>
            <p:nvPr/>
          </p:nvSpPr>
          <p:spPr>
            <a:xfrm>
              <a:off x="7481080" y="2019295"/>
              <a:ext cx="1379095" cy="83099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RGB: 219, 215, 210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Hex: #DBD7D2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CMYK:</a:t>
              </a:r>
            </a:p>
          </p:txBody>
        </p:sp>
      </p:grpSp>
      <p:grpSp>
        <p:nvGrpSpPr>
          <p:cNvPr id="7" name="Group 6">
            <a:extLst>
              <a:ext uri="{FF2B5EF4-FFF2-40B4-BE49-F238E27FC236}">
                <a16:creationId xmlns:a16="http://schemas.microsoft.com/office/drawing/2014/main" id="{388163A8-BCBC-7F4E-C49F-26AD5D17D3D8}"/>
              </a:ext>
            </a:extLst>
          </p:cNvPr>
          <p:cNvGrpSpPr/>
          <p:nvPr/>
        </p:nvGrpSpPr>
        <p:grpSpPr>
          <a:xfrm>
            <a:off x="3558551" y="3546752"/>
            <a:ext cx="2136401" cy="1198965"/>
            <a:chOff x="726949" y="2011729"/>
            <a:chExt cx="2136401" cy="1198965"/>
          </a:xfrm>
        </p:grpSpPr>
        <p:sp>
          <p:nvSpPr>
            <p:cNvPr id="30" name="TextBox 29">
              <a:extLst>
                <a:ext uri="{FF2B5EF4-FFF2-40B4-BE49-F238E27FC236}">
                  <a16:creationId xmlns:a16="http://schemas.microsoft.com/office/drawing/2014/main" id="{D5045287-B2F2-024E-BF22-C50C5657B42C}"/>
                </a:ext>
              </a:extLst>
            </p:cNvPr>
            <p:cNvSpPr txBox="1"/>
            <p:nvPr/>
          </p:nvSpPr>
          <p:spPr>
            <a:xfrm>
              <a:off x="726949" y="2933695"/>
              <a:ext cx="998543"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Imperial</a:t>
              </a:r>
            </a:p>
          </p:txBody>
        </p:sp>
        <p:sp>
          <p:nvSpPr>
            <p:cNvPr id="31" name="TextBox 30">
              <a:extLst>
                <a:ext uri="{FF2B5EF4-FFF2-40B4-BE49-F238E27FC236}">
                  <a16:creationId xmlns:a16="http://schemas.microsoft.com/office/drawing/2014/main" id="{E0E68166-254D-0205-3782-F4F28D154D36}"/>
                </a:ext>
              </a:extLst>
            </p:cNvPr>
            <p:cNvSpPr txBox="1"/>
            <p:nvPr/>
          </p:nvSpPr>
          <p:spPr>
            <a:xfrm>
              <a:off x="1641349" y="2011729"/>
              <a:ext cx="1222001" cy="83099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RGB: 104, 40, 96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Hex: #682860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CMYK:</a:t>
              </a:r>
            </a:p>
          </p:txBody>
        </p:sp>
        <p:sp>
          <p:nvSpPr>
            <p:cNvPr id="32" name="Rectangle 31">
              <a:extLst>
                <a:ext uri="{FF2B5EF4-FFF2-40B4-BE49-F238E27FC236}">
                  <a16:creationId xmlns:a16="http://schemas.microsoft.com/office/drawing/2014/main" id="{8FD49C78-148F-ADF9-04DD-1E8FBB32EAD7}"/>
                </a:ext>
              </a:extLst>
            </p:cNvPr>
            <p:cNvSpPr/>
            <p:nvPr/>
          </p:nvSpPr>
          <p:spPr>
            <a:xfrm>
              <a:off x="726949" y="2011729"/>
              <a:ext cx="914400" cy="914400"/>
            </a:xfrm>
            <a:prstGeom prst="rect">
              <a:avLst/>
            </a:prstGeom>
            <a:solidFill>
              <a:srgbClr val="682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 </a:t>
              </a:r>
              <a:r>
                <a:rPr kumimoji="0" lang="en-US" sz="1800" b="0" i="0" u="none" strike="noStrike" kern="1200" cap="none" spc="0" normalizeH="0" baseline="0" noProof="0">
                  <a:ln>
                    <a:noFill/>
                  </a:ln>
                  <a:solidFill>
                    <a:srgbClr val="EE7624"/>
                  </a:solidFill>
                  <a:effectLst/>
                  <a:uLnTx/>
                  <a:uFillTx/>
                  <a:latin typeface="Calibri" panose="020F0502020204030204"/>
                  <a:ea typeface="+mn-ea"/>
                  <a:cs typeface="+mn-cs"/>
                </a:rPr>
                <a:t>3</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rPr>
                <a:t>4</a:t>
              </a:r>
            </a:p>
          </p:txBody>
        </p:sp>
      </p:grpSp>
      <p:grpSp>
        <p:nvGrpSpPr>
          <p:cNvPr id="3" name="Group 2">
            <a:extLst>
              <a:ext uri="{FF2B5EF4-FFF2-40B4-BE49-F238E27FC236}">
                <a16:creationId xmlns:a16="http://schemas.microsoft.com/office/drawing/2014/main" id="{031D254C-0C2B-E90B-60AE-D6501D23093A}"/>
              </a:ext>
            </a:extLst>
          </p:cNvPr>
          <p:cNvGrpSpPr/>
          <p:nvPr/>
        </p:nvGrpSpPr>
        <p:grpSpPr>
          <a:xfrm>
            <a:off x="726948" y="2006046"/>
            <a:ext cx="2057855" cy="1191399"/>
            <a:chOff x="6566680" y="5081775"/>
            <a:chExt cx="2057855" cy="1191399"/>
          </a:xfrm>
        </p:grpSpPr>
        <p:sp>
          <p:nvSpPr>
            <p:cNvPr id="6" name="Rectangle 5">
              <a:extLst>
                <a:ext uri="{FF2B5EF4-FFF2-40B4-BE49-F238E27FC236}">
                  <a16:creationId xmlns:a16="http://schemas.microsoft.com/office/drawing/2014/main" id="{E4C41DC6-CFA6-D30F-6DFF-419BAD8A2C8A}"/>
                </a:ext>
              </a:extLst>
            </p:cNvPr>
            <p:cNvSpPr/>
            <p:nvPr/>
          </p:nvSpPr>
          <p:spPr>
            <a:xfrm>
              <a:off x="6566680" y="5081775"/>
              <a:ext cx="914400" cy="91440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 </a:t>
              </a:r>
              <a:r>
                <a:rPr kumimoji="0" lang="en-US" sz="1800" b="0" i="0" u="none" strike="noStrike" kern="1200" cap="none" spc="0" normalizeH="0" baseline="0" noProof="0">
                  <a:ln>
                    <a:noFill/>
                  </a:ln>
                  <a:solidFill>
                    <a:srgbClr val="EE7624"/>
                  </a:solidFill>
                  <a:effectLst/>
                  <a:uLnTx/>
                  <a:uFillTx/>
                  <a:latin typeface="Calibri" panose="020F0502020204030204"/>
                  <a:ea typeface="+mn-ea"/>
                  <a:cs typeface="+mn-cs"/>
                </a:rPr>
                <a:t>3</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rPr>
                <a:t>4</a:t>
              </a:r>
            </a:p>
          </p:txBody>
        </p:sp>
        <p:sp>
          <p:nvSpPr>
            <p:cNvPr id="10" name="TextBox 9">
              <a:extLst>
                <a:ext uri="{FF2B5EF4-FFF2-40B4-BE49-F238E27FC236}">
                  <a16:creationId xmlns:a16="http://schemas.microsoft.com/office/drawing/2014/main" id="{34CE0A5A-78E7-919D-02ED-406ED17950C8}"/>
                </a:ext>
              </a:extLst>
            </p:cNvPr>
            <p:cNvSpPr txBox="1"/>
            <p:nvPr/>
          </p:nvSpPr>
          <p:spPr>
            <a:xfrm>
              <a:off x="6566680" y="5996175"/>
              <a:ext cx="881267" cy="27699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Tardis Blue</a:t>
              </a:r>
            </a:p>
          </p:txBody>
        </p:sp>
        <p:sp>
          <p:nvSpPr>
            <p:cNvPr id="11" name="TextBox 10">
              <a:extLst>
                <a:ext uri="{FF2B5EF4-FFF2-40B4-BE49-F238E27FC236}">
                  <a16:creationId xmlns:a16="http://schemas.microsoft.com/office/drawing/2014/main" id="{526D43A5-9A9C-3B6C-6821-CE39D95FE21F}"/>
                </a:ext>
              </a:extLst>
            </p:cNvPr>
            <p:cNvSpPr txBox="1"/>
            <p:nvPr/>
          </p:nvSpPr>
          <p:spPr>
            <a:xfrm>
              <a:off x="7481080" y="5081775"/>
              <a:ext cx="1143455" cy="83099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RGB: 0, 59, 111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Hex: #003B6F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CMYK:</a:t>
              </a:r>
            </a:p>
          </p:txBody>
        </p:sp>
      </p:grpSp>
      <p:grpSp>
        <p:nvGrpSpPr>
          <p:cNvPr id="21" name="Group 20">
            <a:extLst>
              <a:ext uri="{FF2B5EF4-FFF2-40B4-BE49-F238E27FC236}">
                <a16:creationId xmlns:a16="http://schemas.microsoft.com/office/drawing/2014/main" id="{37B38728-3C3A-A231-E3E9-73B32A222C31}"/>
              </a:ext>
            </a:extLst>
          </p:cNvPr>
          <p:cNvGrpSpPr/>
          <p:nvPr/>
        </p:nvGrpSpPr>
        <p:grpSpPr>
          <a:xfrm>
            <a:off x="726948" y="3541069"/>
            <a:ext cx="2394292" cy="1191399"/>
            <a:chOff x="726948" y="3546752"/>
            <a:chExt cx="2394292" cy="1191399"/>
          </a:xfrm>
        </p:grpSpPr>
        <p:sp>
          <p:nvSpPr>
            <p:cNvPr id="22" name="TextBox 21">
              <a:extLst>
                <a:ext uri="{FF2B5EF4-FFF2-40B4-BE49-F238E27FC236}">
                  <a16:creationId xmlns:a16="http://schemas.microsoft.com/office/drawing/2014/main" id="{B98E9EA4-2594-F696-91C9-7FF04FC8223C}"/>
                </a:ext>
              </a:extLst>
            </p:cNvPr>
            <p:cNvSpPr txBox="1"/>
            <p:nvPr/>
          </p:nvSpPr>
          <p:spPr>
            <a:xfrm>
              <a:off x="726948" y="4461152"/>
              <a:ext cx="916598" cy="27699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Rubine Red</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8B89F21F-3603-616F-10C7-5DC99D45066B}"/>
                </a:ext>
              </a:extLst>
            </p:cNvPr>
            <p:cNvSpPr txBox="1"/>
            <p:nvPr/>
          </p:nvSpPr>
          <p:spPr>
            <a:xfrm>
              <a:off x="1641348" y="3546752"/>
              <a:ext cx="1479892" cy="83099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RGB: 206, 0, 88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Hex: #CE0058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CMYK: 0, 100, 43, 12</a:t>
              </a:r>
            </a:p>
          </p:txBody>
        </p:sp>
        <p:sp>
          <p:nvSpPr>
            <p:cNvPr id="24" name="Rectangle 23">
              <a:extLst>
                <a:ext uri="{FF2B5EF4-FFF2-40B4-BE49-F238E27FC236}">
                  <a16:creationId xmlns:a16="http://schemas.microsoft.com/office/drawing/2014/main" id="{B5BB335A-D431-B616-5912-0DBE7C7A1F47}"/>
                </a:ext>
              </a:extLst>
            </p:cNvPr>
            <p:cNvSpPr/>
            <p:nvPr/>
          </p:nvSpPr>
          <p:spPr>
            <a:xfrm>
              <a:off x="726948" y="3546752"/>
              <a:ext cx="914400" cy="914400"/>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 </a:t>
              </a:r>
              <a:r>
                <a:rPr kumimoji="0" lang="en-US" sz="1800" b="0" i="0" u="none" strike="noStrike" kern="1200" cap="none" spc="0" normalizeH="0" baseline="0" noProof="0">
                  <a:ln>
                    <a:noFill/>
                  </a:ln>
                  <a:solidFill>
                    <a:srgbClr val="EE7624"/>
                  </a:solidFill>
                  <a:effectLst/>
                  <a:uLnTx/>
                  <a:uFillTx/>
                  <a:latin typeface="Calibri" panose="020F0502020204030204"/>
                  <a:ea typeface="+mn-ea"/>
                  <a:cs typeface="+mn-cs"/>
                </a:rPr>
                <a:t>3</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rPr>
                <a:t>4</a:t>
              </a:r>
            </a:p>
          </p:txBody>
        </p:sp>
      </p:grpSp>
      <p:grpSp>
        <p:nvGrpSpPr>
          <p:cNvPr id="25" name="Group 24">
            <a:extLst>
              <a:ext uri="{FF2B5EF4-FFF2-40B4-BE49-F238E27FC236}">
                <a16:creationId xmlns:a16="http://schemas.microsoft.com/office/drawing/2014/main" id="{B6256055-2C34-5AC3-951A-2AEA21C78017}"/>
              </a:ext>
            </a:extLst>
          </p:cNvPr>
          <p:cNvGrpSpPr/>
          <p:nvPr/>
        </p:nvGrpSpPr>
        <p:grpSpPr>
          <a:xfrm>
            <a:off x="3558551" y="2013612"/>
            <a:ext cx="2214950" cy="1191399"/>
            <a:chOff x="3698263" y="2019295"/>
            <a:chExt cx="2214950" cy="1191399"/>
          </a:xfrm>
        </p:grpSpPr>
        <p:sp>
          <p:nvSpPr>
            <p:cNvPr id="26" name="Rectangle 25">
              <a:extLst>
                <a:ext uri="{FF2B5EF4-FFF2-40B4-BE49-F238E27FC236}">
                  <a16:creationId xmlns:a16="http://schemas.microsoft.com/office/drawing/2014/main" id="{995F135F-365A-95E1-5C88-503DC7BB6BF8}"/>
                </a:ext>
              </a:extLst>
            </p:cNvPr>
            <p:cNvSpPr/>
            <p:nvPr/>
          </p:nvSpPr>
          <p:spPr>
            <a:xfrm>
              <a:off x="3698263" y="2019295"/>
              <a:ext cx="914400" cy="914400"/>
            </a:xfrm>
            <a:prstGeom prst="rect">
              <a:avLst/>
            </a:prstGeom>
            <a:solidFill>
              <a:srgbClr val="FBE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 </a:t>
              </a:r>
              <a:r>
                <a:rPr kumimoji="0" lang="en-US" sz="1800" b="0" i="0" u="none" strike="noStrike" kern="1200" cap="none" spc="0" normalizeH="0" baseline="0" noProof="0">
                  <a:ln>
                    <a:noFill/>
                  </a:ln>
                  <a:solidFill>
                    <a:srgbClr val="EE7624"/>
                  </a:solidFill>
                  <a:effectLst/>
                  <a:uLnTx/>
                  <a:uFillTx/>
                  <a:latin typeface="Calibri" panose="020F0502020204030204"/>
                  <a:ea typeface="+mn-ea"/>
                  <a:cs typeface="+mn-cs"/>
                </a:rPr>
                <a:t>3</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rPr>
                <a:t>4</a:t>
              </a:r>
            </a:p>
          </p:txBody>
        </p:sp>
        <p:sp>
          <p:nvSpPr>
            <p:cNvPr id="48" name="TextBox 47">
              <a:extLst>
                <a:ext uri="{FF2B5EF4-FFF2-40B4-BE49-F238E27FC236}">
                  <a16:creationId xmlns:a16="http://schemas.microsoft.com/office/drawing/2014/main" id="{6F380E28-3F26-1F0E-67DB-0B99DBD1E1D1}"/>
                </a:ext>
              </a:extLst>
            </p:cNvPr>
            <p:cNvSpPr txBox="1"/>
            <p:nvPr/>
          </p:nvSpPr>
          <p:spPr>
            <a:xfrm>
              <a:off x="3698263" y="2933695"/>
              <a:ext cx="487634" cy="27699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Corn</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19140908-9F41-5692-3C52-80B7BAAA1AFF}"/>
                </a:ext>
              </a:extLst>
            </p:cNvPr>
            <p:cNvSpPr txBox="1"/>
            <p:nvPr/>
          </p:nvSpPr>
          <p:spPr>
            <a:xfrm>
              <a:off x="4612664" y="2019295"/>
              <a:ext cx="1300549" cy="83099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RGB: 251, 236, 93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Hex: #FBEC5D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CMYK:</a:t>
              </a:r>
            </a:p>
          </p:txBody>
        </p:sp>
      </p:grpSp>
      <p:grpSp>
        <p:nvGrpSpPr>
          <p:cNvPr id="51" name="Group 50">
            <a:extLst>
              <a:ext uri="{FF2B5EF4-FFF2-40B4-BE49-F238E27FC236}">
                <a16:creationId xmlns:a16="http://schemas.microsoft.com/office/drawing/2014/main" id="{3930833A-4F1E-226A-A24A-9D35F51250B3}"/>
              </a:ext>
            </a:extLst>
          </p:cNvPr>
          <p:cNvGrpSpPr/>
          <p:nvPr/>
        </p:nvGrpSpPr>
        <p:grpSpPr>
          <a:xfrm>
            <a:off x="6566679" y="2013612"/>
            <a:ext cx="2293495" cy="1191399"/>
            <a:chOff x="6566680" y="2019295"/>
            <a:chExt cx="2293495" cy="1191399"/>
          </a:xfrm>
        </p:grpSpPr>
        <p:sp>
          <p:nvSpPr>
            <p:cNvPr id="54" name="Rectangle 53">
              <a:extLst>
                <a:ext uri="{FF2B5EF4-FFF2-40B4-BE49-F238E27FC236}">
                  <a16:creationId xmlns:a16="http://schemas.microsoft.com/office/drawing/2014/main" id="{6B1D85B6-BFB5-8E22-F333-471FAF23FFC4}"/>
                </a:ext>
              </a:extLst>
            </p:cNvPr>
            <p:cNvSpPr/>
            <p:nvPr/>
          </p:nvSpPr>
          <p:spPr>
            <a:xfrm>
              <a:off x="6566680" y="2019295"/>
              <a:ext cx="914400" cy="914400"/>
            </a:xfrm>
            <a:prstGeom prst="rect">
              <a:avLst/>
            </a:prstGeom>
            <a:solidFill>
              <a:srgbClr val="DB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 </a:t>
              </a:r>
              <a:r>
                <a:rPr kumimoji="0" lang="en-US" sz="1800" b="0" i="0" u="none" strike="noStrike" kern="1200" cap="none" spc="0" normalizeH="0" baseline="0" noProof="0">
                  <a:ln>
                    <a:noFill/>
                  </a:ln>
                  <a:solidFill>
                    <a:srgbClr val="EE7624"/>
                  </a:solidFill>
                  <a:effectLst/>
                  <a:uLnTx/>
                  <a:uFillTx/>
                  <a:latin typeface="Calibri" panose="020F0502020204030204"/>
                  <a:ea typeface="+mn-ea"/>
                  <a:cs typeface="+mn-cs"/>
                </a:rPr>
                <a:t>3</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srgbClr val="782F40"/>
                  </a:solidFill>
                  <a:effectLst/>
                  <a:uLnTx/>
                  <a:uFillTx/>
                  <a:latin typeface="Calibri" panose="020F0502020204030204"/>
                  <a:ea typeface="+mn-ea"/>
                  <a:cs typeface="+mn-cs"/>
                </a:rPr>
                <a:t>4</a:t>
              </a:r>
            </a:p>
          </p:txBody>
        </p:sp>
        <p:sp>
          <p:nvSpPr>
            <p:cNvPr id="55" name="TextBox 54">
              <a:extLst>
                <a:ext uri="{FF2B5EF4-FFF2-40B4-BE49-F238E27FC236}">
                  <a16:creationId xmlns:a16="http://schemas.microsoft.com/office/drawing/2014/main" id="{E706927C-7A37-6612-A3CE-1A1055706F9B}"/>
                </a:ext>
              </a:extLst>
            </p:cNvPr>
            <p:cNvSpPr txBox="1"/>
            <p:nvPr/>
          </p:nvSpPr>
          <p:spPr>
            <a:xfrm>
              <a:off x="6566680" y="2933695"/>
              <a:ext cx="924869" cy="27699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Timberwolf</a:t>
              </a:r>
            </a:p>
          </p:txBody>
        </p:sp>
        <p:sp>
          <p:nvSpPr>
            <p:cNvPr id="56" name="TextBox 55">
              <a:extLst>
                <a:ext uri="{FF2B5EF4-FFF2-40B4-BE49-F238E27FC236}">
                  <a16:creationId xmlns:a16="http://schemas.microsoft.com/office/drawing/2014/main" id="{48971ED8-7CD8-8474-48EE-4A7161279444}"/>
                </a:ext>
              </a:extLst>
            </p:cNvPr>
            <p:cNvSpPr txBox="1"/>
            <p:nvPr/>
          </p:nvSpPr>
          <p:spPr>
            <a:xfrm>
              <a:off x="7481080" y="2019295"/>
              <a:ext cx="1379095" cy="83099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RGB: 219, 215, 210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Hex: #DBD7D2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CMYK:</a:t>
              </a:r>
            </a:p>
          </p:txBody>
        </p:sp>
      </p:grpSp>
    </p:spTree>
    <p:extLst>
      <p:ext uri="{BB962C8B-B14F-4D97-AF65-F5344CB8AC3E}">
        <p14:creationId xmlns:p14="http://schemas.microsoft.com/office/powerpoint/2010/main" val="3656656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 name="TextBox 124">
            <a:extLst>
              <a:ext uri="{FF2B5EF4-FFF2-40B4-BE49-F238E27FC236}">
                <a16:creationId xmlns:a16="http://schemas.microsoft.com/office/drawing/2014/main" id="{C34F68ED-1613-0F7B-86EF-4EAFA5F32FD8}"/>
              </a:ext>
            </a:extLst>
          </p:cNvPr>
          <p:cNvSpPr txBox="1"/>
          <p:nvPr/>
        </p:nvSpPr>
        <p:spPr>
          <a:xfrm>
            <a:off x="8454792" y="5934670"/>
            <a:ext cx="22132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Calibri" panose="020F0502020204030204"/>
                <a:ea typeface="+mn-ea"/>
                <a:cs typeface="+mn-cs"/>
              </a:rPr>
              <a:t>https://color.adobe.com/create/color-wheel</a:t>
            </a:r>
          </a:p>
        </p:txBody>
      </p:sp>
      <p:grpSp>
        <p:nvGrpSpPr>
          <p:cNvPr id="26" name="Group 25">
            <a:extLst>
              <a:ext uri="{FF2B5EF4-FFF2-40B4-BE49-F238E27FC236}">
                <a16:creationId xmlns:a16="http://schemas.microsoft.com/office/drawing/2014/main" id="{5BBA785F-AA9F-B7B0-64F8-DCEB019FF1F3}"/>
              </a:ext>
            </a:extLst>
          </p:cNvPr>
          <p:cNvGrpSpPr/>
          <p:nvPr/>
        </p:nvGrpSpPr>
        <p:grpSpPr>
          <a:xfrm>
            <a:off x="0" y="0"/>
            <a:ext cx="8148182" cy="6858000"/>
            <a:chOff x="0" y="0"/>
            <a:chExt cx="8148182" cy="6858000"/>
          </a:xfrm>
        </p:grpSpPr>
        <p:grpSp>
          <p:nvGrpSpPr>
            <p:cNvPr id="10" name="Group 9">
              <a:extLst>
                <a:ext uri="{FF2B5EF4-FFF2-40B4-BE49-F238E27FC236}">
                  <a16:creationId xmlns:a16="http://schemas.microsoft.com/office/drawing/2014/main" id="{708744D1-047D-389C-AC60-6AB2067BB31D}"/>
                </a:ext>
              </a:extLst>
            </p:cNvPr>
            <p:cNvGrpSpPr/>
            <p:nvPr/>
          </p:nvGrpSpPr>
          <p:grpSpPr>
            <a:xfrm>
              <a:off x="1721048" y="0"/>
              <a:ext cx="6427134" cy="767946"/>
              <a:chOff x="1721048" y="1"/>
              <a:chExt cx="6427134" cy="767946"/>
            </a:xfrm>
          </p:grpSpPr>
          <p:sp>
            <p:nvSpPr>
              <p:cNvPr id="115" name="TextBox 114">
                <a:extLst>
                  <a:ext uri="{FF2B5EF4-FFF2-40B4-BE49-F238E27FC236}">
                    <a16:creationId xmlns:a16="http://schemas.microsoft.com/office/drawing/2014/main" id="{14BFA5C5-2FAE-935D-A421-0E68DBC220C7}"/>
                  </a:ext>
                </a:extLst>
              </p:cNvPr>
              <p:cNvSpPr txBox="1"/>
              <p:nvPr/>
            </p:nvSpPr>
            <p:spPr>
              <a:xfrm>
                <a:off x="1721048" y="199308"/>
                <a:ext cx="11859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Analogous</a:t>
                </a:r>
              </a:p>
            </p:txBody>
          </p:sp>
          <p:grpSp>
            <p:nvGrpSpPr>
              <p:cNvPr id="2" name="Group 1">
                <a:extLst>
                  <a:ext uri="{FF2B5EF4-FFF2-40B4-BE49-F238E27FC236}">
                    <a16:creationId xmlns:a16="http://schemas.microsoft.com/office/drawing/2014/main" id="{AF448855-8336-E80D-6994-CC514B7E8757}"/>
                  </a:ext>
                </a:extLst>
              </p:cNvPr>
              <p:cNvGrpSpPr/>
              <p:nvPr/>
            </p:nvGrpSpPr>
            <p:grpSpPr>
              <a:xfrm>
                <a:off x="2886752" y="1"/>
                <a:ext cx="5261430" cy="767946"/>
                <a:chOff x="2886752" y="1"/>
                <a:chExt cx="5261430" cy="767946"/>
              </a:xfrm>
            </p:grpSpPr>
            <p:sp>
              <p:nvSpPr>
                <p:cNvPr id="19" name="Rectangle 18">
                  <a:extLst>
                    <a:ext uri="{FF2B5EF4-FFF2-40B4-BE49-F238E27FC236}">
                      <a16:creationId xmlns:a16="http://schemas.microsoft.com/office/drawing/2014/main" id="{422E79CF-58A1-EC6C-FF9C-B742F463684D}"/>
                    </a:ext>
                  </a:extLst>
                </p:cNvPr>
                <p:cNvSpPr/>
                <p:nvPr/>
              </p:nvSpPr>
              <p:spPr>
                <a:xfrm>
                  <a:off x="2886752" y="1"/>
                  <a:ext cx="1052286" cy="767946"/>
                </a:xfrm>
                <a:prstGeom prst="rect">
                  <a:avLst/>
                </a:prstGeom>
                <a:solidFill>
                  <a:srgbClr val="F7AB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F7AB19</a:t>
                  </a:r>
                </a:p>
              </p:txBody>
            </p:sp>
            <p:sp>
              <p:nvSpPr>
                <p:cNvPr id="22" name="Rectangle 21">
                  <a:extLst>
                    <a:ext uri="{FF2B5EF4-FFF2-40B4-BE49-F238E27FC236}">
                      <a16:creationId xmlns:a16="http://schemas.microsoft.com/office/drawing/2014/main" id="{26C2AC74-8A95-AC8C-6EE8-3ECE9E66E761}"/>
                    </a:ext>
                  </a:extLst>
                </p:cNvPr>
                <p:cNvSpPr/>
                <p:nvPr/>
              </p:nvSpPr>
              <p:spPr>
                <a:xfrm>
                  <a:off x="3939038" y="1"/>
                  <a:ext cx="1052286" cy="767946"/>
                </a:xfrm>
                <a:prstGeom prst="rect">
                  <a:avLst/>
                </a:prstGeom>
                <a:solidFill>
                  <a:srgbClr val="D67F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D67F15</a:t>
                  </a:r>
                </a:p>
              </p:txBody>
            </p:sp>
            <p:sp>
              <p:nvSpPr>
                <p:cNvPr id="23" name="Rectangle 22">
                  <a:extLst>
                    <a:ext uri="{FF2B5EF4-FFF2-40B4-BE49-F238E27FC236}">
                      <a16:creationId xmlns:a16="http://schemas.microsoft.com/office/drawing/2014/main" id="{65FBC9A7-2B00-DC28-BC08-56D68695B248}"/>
                    </a:ext>
                  </a:extLst>
                </p:cNvPr>
                <p:cNvSpPr/>
                <p:nvPr/>
              </p:nvSpPr>
              <p:spPr>
                <a:xfrm>
                  <a:off x="4991324" y="1"/>
                  <a:ext cx="1052286" cy="767946"/>
                </a:xfrm>
                <a:prstGeom prst="rect">
                  <a:avLst/>
                </a:prstGeom>
                <a:solidFill>
                  <a:srgbClr val="EE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EE7624</a:t>
                  </a:r>
                </a:p>
              </p:txBody>
            </p:sp>
            <p:sp>
              <p:nvSpPr>
                <p:cNvPr id="24" name="Rectangle 23">
                  <a:extLst>
                    <a:ext uri="{FF2B5EF4-FFF2-40B4-BE49-F238E27FC236}">
                      <a16:creationId xmlns:a16="http://schemas.microsoft.com/office/drawing/2014/main" id="{6D46F19B-4CFA-9CA2-A0D6-D9531CD7729D}"/>
                    </a:ext>
                  </a:extLst>
                </p:cNvPr>
                <p:cNvSpPr/>
                <p:nvPr/>
              </p:nvSpPr>
              <p:spPr>
                <a:xfrm>
                  <a:off x="6043610" y="1"/>
                  <a:ext cx="1052286" cy="767946"/>
                </a:xfrm>
                <a:prstGeom prst="rect">
                  <a:avLst/>
                </a:prstGeom>
                <a:solidFill>
                  <a:srgbClr val="D64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D64615</a:t>
                  </a:r>
                </a:p>
              </p:txBody>
            </p:sp>
            <p:sp>
              <p:nvSpPr>
                <p:cNvPr id="25" name="Rectangle 24">
                  <a:extLst>
                    <a:ext uri="{FF2B5EF4-FFF2-40B4-BE49-F238E27FC236}">
                      <a16:creationId xmlns:a16="http://schemas.microsoft.com/office/drawing/2014/main" id="{B11A9F12-61CA-180B-997D-C292F5B9CC49}"/>
                    </a:ext>
                  </a:extLst>
                </p:cNvPr>
                <p:cNvSpPr/>
                <p:nvPr/>
              </p:nvSpPr>
              <p:spPr>
                <a:xfrm>
                  <a:off x="7095896" y="1"/>
                  <a:ext cx="1052286" cy="767946"/>
                </a:xfrm>
                <a:prstGeom prst="rect">
                  <a:avLst/>
                </a:prstGeom>
                <a:solidFill>
                  <a:srgbClr val="F731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F73119</a:t>
                  </a:r>
                </a:p>
              </p:txBody>
            </p:sp>
          </p:grpSp>
        </p:grpSp>
        <p:grpSp>
          <p:nvGrpSpPr>
            <p:cNvPr id="11" name="Group 10">
              <a:extLst>
                <a:ext uri="{FF2B5EF4-FFF2-40B4-BE49-F238E27FC236}">
                  <a16:creationId xmlns:a16="http://schemas.microsoft.com/office/drawing/2014/main" id="{E97EA09C-DFD2-3907-FD78-A493287B7A02}"/>
                </a:ext>
              </a:extLst>
            </p:cNvPr>
            <p:cNvGrpSpPr/>
            <p:nvPr/>
          </p:nvGrpSpPr>
          <p:grpSpPr>
            <a:xfrm>
              <a:off x="1201098" y="761257"/>
              <a:ext cx="6947084" cy="767946"/>
              <a:chOff x="1201098" y="763844"/>
              <a:chExt cx="6947084" cy="767946"/>
            </a:xfrm>
          </p:grpSpPr>
          <p:sp>
            <p:nvSpPr>
              <p:cNvPr id="116" name="TextBox 115">
                <a:extLst>
                  <a:ext uri="{FF2B5EF4-FFF2-40B4-BE49-F238E27FC236}">
                    <a16:creationId xmlns:a16="http://schemas.microsoft.com/office/drawing/2014/main" id="{D2D4BC4F-214F-2A73-33C2-CA8B5872C270}"/>
                  </a:ext>
                </a:extLst>
              </p:cNvPr>
              <p:cNvSpPr txBox="1"/>
              <p:nvPr/>
            </p:nvSpPr>
            <p:spPr>
              <a:xfrm>
                <a:off x="1201098" y="963151"/>
                <a:ext cx="16856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Monochromatic</a:t>
                </a:r>
              </a:p>
            </p:txBody>
          </p:sp>
          <p:grpSp>
            <p:nvGrpSpPr>
              <p:cNvPr id="4" name="Group 3">
                <a:extLst>
                  <a:ext uri="{FF2B5EF4-FFF2-40B4-BE49-F238E27FC236}">
                    <a16:creationId xmlns:a16="http://schemas.microsoft.com/office/drawing/2014/main" id="{B150FF20-3B4E-4DA4-66C6-9E3C5F3F43E7}"/>
                  </a:ext>
                </a:extLst>
              </p:cNvPr>
              <p:cNvGrpSpPr/>
              <p:nvPr/>
            </p:nvGrpSpPr>
            <p:grpSpPr>
              <a:xfrm>
                <a:off x="2886752" y="763844"/>
                <a:ext cx="5261430" cy="767946"/>
                <a:chOff x="2886752" y="763844"/>
                <a:chExt cx="5261430" cy="767946"/>
              </a:xfrm>
            </p:grpSpPr>
            <p:sp>
              <p:nvSpPr>
                <p:cNvPr id="30" name="Rectangle 29">
                  <a:extLst>
                    <a:ext uri="{FF2B5EF4-FFF2-40B4-BE49-F238E27FC236}">
                      <a16:creationId xmlns:a16="http://schemas.microsoft.com/office/drawing/2014/main" id="{542D13F2-163D-5315-9838-97F62F86BE74}"/>
                    </a:ext>
                  </a:extLst>
                </p:cNvPr>
                <p:cNvSpPr/>
                <p:nvPr/>
              </p:nvSpPr>
              <p:spPr>
                <a:xfrm>
                  <a:off x="2886752" y="763844"/>
                  <a:ext cx="1052286" cy="767946"/>
                </a:xfrm>
                <a:prstGeom prst="rect">
                  <a:avLst/>
                </a:prstGeom>
                <a:solidFill>
                  <a:srgbClr val="6E3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6E3610</a:t>
                  </a:r>
                </a:p>
              </p:txBody>
            </p:sp>
            <p:sp>
              <p:nvSpPr>
                <p:cNvPr id="31" name="Rectangle 30">
                  <a:extLst>
                    <a:ext uri="{FF2B5EF4-FFF2-40B4-BE49-F238E27FC236}">
                      <a16:creationId xmlns:a16="http://schemas.microsoft.com/office/drawing/2014/main" id="{BE3CC09A-09C3-1CE9-412B-3DEE678E5662}"/>
                    </a:ext>
                  </a:extLst>
                </p:cNvPr>
                <p:cNvSpPr/>
                <p:nvPr/>
              </p:nvSpPr>
              <p:spPr>
                <a:xfrm>
                  <a:off x="3939038" y="763844"/>
                  <a:ext cx="1052286" cy="767946"/>
                </a:xfrm>
                <a:prstGeom prst="rect">
                  <a:avLst/>
                </a:prstGeom>
                <a:solidFill>
                  <a:srgbClr val="F0A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F0A16C</a:t>
                  </a:r>
                </a:p>
              </p:txBody>
            </p:sp>
            <p:sp>
              <p:nvSpPr>
                <p:cNvPr id="32" name="Rectangle 31">
                  <a:extLst>
                    <a:ext uri="{FF2B5EF4-FFF2-40B4-BE49-F238E27FC236}">
                      <a16:creationId xmlns:a16="http://schemas.microsoft.com/office/drawing/2014/main" id="{E9EC3463-D3AA-D951-6EC9-86DFDB3366EF}"/>
                    </a:ext>
                  </a:extLst>
                </p:cNvPr>
                <p:cNvSpPr/>
                <p:nvPr/>
              </p:nvSpPr>
              <p:spPr>
                <a:xfrm>
                  <a:off x="4991324" y="763844"/>
                  <a:ext cx="1052286" cy="767946"/>
                </a:xfrm>
                <a:prstGeom prst="rect">
                  <a:avLst/>
                </a:prstGeom>
                <a:solidFill>
                  <a:srgbClr val="EE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EE7624</a:t>
                  </a:r>
                </a:p>
              </p:txBody>
            </p:sp>
            <p:sp>
              <p:nvSpPr>
                <p:cNvPr id="33" name="Rectangle 32">
                  <a:extLst>
                    <a:ext uri="{FF2B5EF4-FFF2-40B4-BE49-F238E27FC236}">
                      <a16:creationId xmlns:a16="http://schemas.microsoft.com/office/drawing/2014/main" id="{93CC4C87-D2DB-CEDB-C493-781B3BDE5A81}"/>
                    </a:ext>
                  </a:extLst>
                </p:cNvPr>
                <p:cNvSpPr/>
                <p:nvPr/>
              </p:nvSpPr>
              <p:spPr>
                <a:xfrm>
                  <a:off x="6043610" y="763844"/>
                  <a:ext cx="1052286" cy="767946"/>
                </a:xfrm>
                <a:prstGeom prst="rect">
                  <a:avLst/>
                </a:prstGeom>
                <a:solidFill>
                  <a:srgbClr val="6E4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6E4931</a:t>
                  </a:r>
                </a:p>
              </p:txBody>
            </p:sp>
            <p:sp>
              <p:nvSpPr>
                <p:cNvPr id="34" name="Rectangle 33">
                  <a:extLst>
                    <a:ext uri="{FF2B5EF4-FFF2-40B4-BE49-F238E27FC236}">
                      <a16:creationId xmlns:a16="http://schemas.microsoft.com/office/drawing/2014/main" id="{558B4E13-0356-8735-9B08-2E31689585B0}"/>
                    </a:ext>
                  </a:extLst>
                </p:cNvPr>
                <p:cNvSpPr/>
                <p:nvPr/>
              </p:nvSpPr>
              <p:spPr>
                <a:xfrm>
                  <a:off x="7095896" y="763844"/>
                  <a:ext cx="1052286" cy="767946"/>
                </a:xfrm>
                <a:prstGeom prst="rect">
                  <a:avLst/>
                </a:prstGeom>
                <a:solidFill>
                  <a:srgbClr val="BA5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BASB1C</a:t>
                  </a:r>
                </a:p>
              </p:txBody>
            </p:sp>
          </p:grpSp>
        </p:grpSp>
        <p:grpSp>
          <p:nvGrpSpPr>
            <p:cNvPr id="12" name="Group 11">
              <a:extLst>
                <a:ext uri="{FF2B5EF4-FFF2-40B4-BE49-F238E27FC236}">
                  <a16:creationId xmlns:a16="http://schemas.microsoft.com/office/drawing/2014/main" id="{77CE450A-1AFE-F4DF-0262-B7BDF44BD7EB}"/>
                </a:ext>
              </a:extLst>
            </p:cNvPr>
            <p:cNvGrpSpPr/>
            <p:nvPr/>
          </p:nvGrpSpPr>
          <p:grpSpPr>
            <a:xfrm>
              <a:off x="2238689" y="1522514"/>
              <a:ext cx="5909493" cy="767946"/>
              <a:chOff x="2238689" y="1531790"/>
              <a:chExt cx="5909493" cy="767946"/>
            </a:xfrm>
          </p:grpSpPr>
          <p:sp>
            <p:nvSpPr>
              <p:cNvPr id="117" name="TextBox 116">
                <a:extLst>
                  <a:ext uri="{FF2B5EF4-FFF2-40B4-BE49-F238E27FC236}">
                    <a16:creationId xmlns:a16="http://schemas.microsoft.com/office/drawing/2014/main" id="{6CEB3505-EF58-39F0-ACDA-8C9C8F18D492}"/>
                  </a:ext>
                </a:extLst>
              </p:cNvPr>
              <p:cNvSpPr txBox="1"/>
              <p:nvPr/>
            </p:nvSpPr>
            <p:spPr>
              <a:xfrm>
                <a:off x="2238689" y="1731097"/>
                <a:ext cx="6480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Triad</a:t>
                </a:r>
              </a:p>
            </p:txBody>
          </p:sp>
          <p:grpSp>
            <p:nvGrpSpPr>
              <p:cNvPr id="5" name="Group 4">
                <a:extLst>
                  <a:ext uri="{FF2B5EF4-FFF2-40B4-BE49-F238E27FC236}">
                    <a16:creationId xmlns:a16="http://schemas.microsoft.com/office/drawing/2014/main" id="{018260A6-2DDF-F0D0-3200-2946400ADB80}"/>
                  </a:ext>
                </a:extLst>
              </p:cNvPr>
              <p:cNvGrpSpPr/>
              <p:nvPr/>
            </p:nvGrpSpPr>
            <p:grpSpPr>
              <a:xfrm>
                <a:off x="2886752" y="1531790"/>
                <a:ext cx="5261430" cy="767946"/>
                <a:chOff x="2886752" y="1531790"/>
                <a:chExt cx="5261430" cy="767946"/>
              </a:xfrm>
            </p:grpSpPr>
            <p:sp>
              <p:nvSpPr>
                <p:cNvPr id="42" name="Rectangle 41">
                  <a:extLst>
                    <a:ext uri="{FF2B5EF4-FFF2-40B4-BE49-F238E27FC236}">
                      <a16:creationId xmlns:a16="http://schemas.microsoft.com/office/drawing/2014/main" id="{239CE36C-F277-731B-962D-A2051F0450B7}"/>
                    </a:ext>
                  </a:extLst>
                </p:cNvPr>
                <p:cNvSpPr/>
                <p:nvPr/>
              </p:nvSpPr>
              <p:spPr>
                <a:xfrm>
                  <a:off x="2886752" y="1531790"/>
                  <a:ext cx="1052286" cy="767946"/>
                </a:xfrm>
                <a:prstGeom prst="rect">
                  <a:avLst/>
                </a:prstGeom>
                <a:solidFill>
                  <a:srgbClr val="A14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A14508</a:t>
                  </a:r>
                </a:p>
              </p:txBody>
            </p:sp>
            <p:sp>
              <p:nvSpPr>
                <p:cNvPr id="43" name="Rectangle 42">
                  <a:extLst>
                    <a:ext uri="{FF2B5EF4-FFF2-40B4-BE49-F238E27FC236}">
                      <a16:creationId xmlns:a16="http://schemas.microsoft.com/office/drawing/2014/main" id="{A98560AF-4B6D-504B-5AF1-A0454B2F8EC1}"/>
                    </a:ext>
                  </a:extLst>
                </p:cNvPr>
                <p:cNvSpPr/>
                <p:nvPr/>
              </p:nvSpPr>
              <p:spPr>
                <a:xfrm>
                  <a:off x="3939038" y="1531790"/>
                  <a:ext cx="1052286" cy="767946"/>
                </a:xfrm>
                <a:prstGeom prst="rect">
                  <a:avLst/>
                </a:prstGeom>
                <a:solidFill>
                  <a:srgbClr val="4BE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4BED3B</a:t>
                  </a:r>
                </a:p>
              </p:txBody>
            </p:sp>
            <p:sp>
              <p:nvSpPr>
                <p:cNvPr id="44" name="Rectangle 43">
                  <a:extLst>
                    <a:ext uri="{FF2B5EF4-FFF2-40B4-BE49-F238E27FC236}">
                      <a16:creationId xmlns:a16="http://schemas.microsoft.com/office/drawing/2014/main" id="{D5EC028D-4CF2-64AE-C869-CFF011DFABDF}"/>
                    </a:ext>
                  </a:extLst>
                </p:cNvPr>
                <p:cNvSpPr/>
                <p:nvPr/>
              </p:nvSpPr>
              <p:spPr>
                <a:xfrm>
                  <a:off x="4991324" y="1531790"/>
                  <a:ext cx="1052286" cy="767946"/>
                </a:xfrm>
                <a:prstGeom prst="rect">
                  <a:avLst/>
                </a:prstGeom>
                <a:solidFill>
                  <a:srgbClr val="EE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EE7624</a:t>
                  </a:r>
                </a:p>
              </p:txBody>
            </p:sp>
            <p:sp>
              <p:nvSpPr>
                <p:cNvPr id="45" name="Rectangle 44">
                  <a:extLst>
                    <a:ext uri="{FF2B5EF4-FFF2-40B4-BE49-F238E27FC236}">
                      <a16:creationId xmlns:a16="http://schemas.microsoft.com/office/drawing/2014/main" id="{A1E39E68-FAC4-AB54-A9EE-7D55688B0657}"/>
                    </a:ext>
                  </a:extLst>
                </p:cNvPr>
                <p:cNvSpPr/>
                <p:nvPr/>
              </p:nvSpPr>
              <p:spPr>
                <a:xfrm>
                  <a:off x="6043610" y="1531790"/>
                  <a:ext cx="1052286" cy="767946"/>
                </a:xfrm>
                <a:prstGeom prst="rect">
                  <a:avLst/>
                </a:prstGeom>
                <a:solidFill>
                  <a:srgbClr val="250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250CED</a:t>
                  </a:r>
                </a:p>
              </p:txBody>
            </p:sp>
            <p:sp>
              <p:nvSpPr>
                <p:cNvPr id="46" name="Rectangle 45">
                  <a:extLst>
                    <a:ext uri="{FF2B5EF4-FFF2-40B4-BE49-F238E27FC236}">
                      <a16:creationId xmlns:a16="http://schemas.microsoft.com/office/drawing/2014/main" id="{8680356A-CF22-0645-A7CB-AFA7A7EF77BA}"/>
                    </a:ext>
                  </a:extLst>
                </p:cNvPr>
                <p:cNvSpPr/>
                <p:nvPr/>
              </p:nvSpPr>
              <p:spPr>
                <a:xfrm>
                  <a:off x="7095896" y="1531790"/>
                  <a:ext cx="1052286" cy="767946"/>
                </a:xfrm>
                <a:prstGeom prst="rect">
                  <a:avLst/>
                </a:prstGeom>
                <a:solidFill>
                  <a:srgbClr val="201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2010A1</a:t>
                  </a:r>
                </a:p>
              </p:txBody>
            </p:sp>
          </p:grpSp>
        </p:grpSp>
        <p:grpSp>
          <p:nvGrpSpPr>
            <p:cNvPr id="13" name="Group 12">
              <a:extLst>
                <a:ext uri="{FF2B5EF4-FFF2-40B4-BE49-F238E27FC236}">
                  <a16:creationId xmlns:a16="http://schemas.microsoft.com/office/drawing/2014/main" id="{90DE4DF3-4914-11B6-BBA5-663FEF64FA7A}"/>
                </a:ext>
              </a:extLst>
            </p:cNvPr>
            <p:cNvGrpSpPr/>
            <p:nvPr/>
          </p:nvGrpSpPr>
          <p:grpSpPr>
            <a:xfrm>
              <a:off x="1192634" y="2283771"/>
              <a:ext cx="6955548" cy="767946"/>
              <a:chOff x="1192634" y="2299169"/>
              <a:chExt cx="6955548" cy="767946"/>
            </a:xfrm>
          </p:grpSpPr>
          <p:sp>
            <p:nvSpPr>
              <p:cNvPr id="118" name="TextBox 117">
                <a:extLst>
                  <a:ext uri="{FF2B5EF4-FFF2-40B4-BE49-F238E27FC236}">
                    <a16:creationId xmlns:a16="http://schemas.microsoft.com/office/drawing/2014/main" id="{B828E763-8A23-2CB9-8615-0C5780CC8C20}"/>
                  </a:ext>
                </a:extLst>
              </p:cNvPr>
              <p:cNvSpPr txBox="1"/>
              <p:nvPr/>
            </p:nvSpPr>
            <p:spPr>
              <a:xfrm>
                <a:off x="1192634" y="2498476"/>
                <a:ext cx="16941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Complementary</a:t>
                </a:r>
              </a:p>
            </p:txBody>
          </p:sp>
          <p:grpSp>
            <p:nvGrpSpPr>
              <p:cNvPr id="6" name="Group 5">
                <a:extLst>
                  <a:ext uri="{FF2B5EF4-FFF2-40B4-BE49-F238E27FC236}">
                    <a16:creationId xmlns:a16="http://schemas.microsoft.com/office/drawing/2014/main" id="{9063F01D-A4B8-0817-65FB-DFF34414BD69}"/>
                  </a:ext>
                </a:extLst>
              </p:cNvPr>
              <p:cNvGrpSpPr/>
              <p:nvPr/>
            </p:nvGrpSpPr>
            <p:grpSpPr>
              <a:xfrm>
                <a:off x="2886752" y="2299169"/>
                <a:ext cx="5261430" cy="767946"/>
                <a:chOff x="2886752" y="2299169"/>
                <a:chExt cx="5261430" cy="767946"/>
              </a:xfrm>
            </p:grpSpPr>
            <p:sp>
              <p:nvSpPr>
                <p:cNvPr id="49" name="Rectangle 48">
                  <a:extLst>
                    <a:ext uri="{FF2B5EF4-FFF2-40B4-BE49-F238E27FC236}">
                      <a16:creationId xmlns:a16="http://schemas.microsoft.com/office/drawing/2014/main" id="{801CED30-915B-04BC-85D6-7E6B677501B4}"/>
                    </a:ext>
                  </a:extLst>
                </p:cNvPr>
                <p:cNvSpPr/>
                <p:nvPr/>
              </p:nvSpPr>
              <p:spPr>
                <a:xfrm>
                  <a:off x="3939038" y="2299169"/>
                  <a:ext cx="1052286" cy="767946"/>
                </a:xfrm>
                <a:prstGeom prst="rect">
                  <a:avLst/>
                </a:prstGeom>
                <a:solidFill>
                  <a:srgbClr val="FF8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FF8C40</a:t>
                  </a:r>
                </a:p>
              </p:txBody>
            </p:sp>
            <p:sp>
              <p:nvSpPr>
                <p:cNvPr id="50" name="Rectangle 49">
                  <a:extLst>
                    <a:ext uri="{FF2B5EF4-FFF2-40B4-BE49-F238E27FC236}">
                      <a16:creationId xmlns:a16="http://schemas.microsoft.com/office/drawing/2014/main" id="{6235CE92-CF71-F670-0CD9-7E789DF3C60E}"/>
                    </a:ext>
                  </a:extLst>
                </p:cNvPr>
                <p:cNvSpPr/>
                <p:nvPr/>
              </p:nvSpPr>
              <p:spPr>
                <a:xfrm>
                  <a:off x="4991324" y="2299169"/>
                  <a:ext cx="1052286" cy="767946"/>
                </a:xfrm>
                <a:prstGeom prst="rect">
                  <a:avLst/>
                </a:prstGeom>
                <a:solidFill>
                  <a:srgbClr val="EE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EE7624</a:t>
                  </a:r>
                </a:p>
              </p:txBody>
            </p:sp>
            <p:sp>
              <p:nvSpPr>
                <p:cNvPr id="51" name="Rectangle 50">
                  <a:extLst>
                    <a:ext uri="{FF2B5EF4-FFF2-40B4-BE49-F238E27FC236}">
                      <a16:creationId xmlns:a16="http://schemas.microsoft.com/office/drawing/2014/main" id="{3AEA1738-CEB5-F607-D707-6D6AC15910DF}"/>
                    </a:ext>
                  </a:extLst>
                </p:cNvPr>
                <p:cNvSpPr/>
                <p:nvPr/>
              </p:nvSpPr>
              <p:spPr>
                <a:xfrm>
                  <a:off x="6043610" y="2299169"/>
                  <a:ext cx="1052286" cy="767946"/>
                </a:xfrm>
                <a:prstGeom prst="rect">
                  <a:avLst/>
                </a:prstGeom>
                <a:solidFill>
                  <a:srgbClr val="009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0098A1</a:t>
                  </a:r>
                </a:p>
              </p:txBody>
            </p:sp>
            <p:sp>
              <p:nvSpPr>
                <p:cNvPr id="52" name="Rectangle 51">
                  <a:extLst>
                    <a:ext uri="{FF2B5EF4-FFF2-40B4-BE49-F238E27FC236}">
                      <a16:creationId xmlns:a16="http://schemas.microsoft.com/office/drawing/2014/main" id="{C98CF6F2-4CD4-3C47-3470-FBDB623679B4}"/>
                    </a:ext>
                  </a:extLst>
                </p:cNvPr>
                <p:cNvSpPr/>
                <p:nvPr/>
              </p:nvSpPr>
              <p:spPr>
                <a:xfrm>
                  <a:off x="7095896" y="2299169"/>
                  <a:ext cx="1052286" cy="767946"/>
                </a:xfrm>
                <a:prstGeom prst="rect">
                  <a:avLst/>
                </a:prstGeom>
                <a:solidFill>
                  <a:srgbClr val="24E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24E2ED</a:t>
                  </a:r>
                </a:p>
              </p:txBody>
            </p:sp>
            <p:sp>
              <p:nvSpPr>
                <p:cNvPr id="94" name="Rectangle 93">
                  <a:extLst>
                    <a:ext uri="{FF2B5EF4-FFF2-40B4-BE49-F238E27FC236}">
                      <a16:creationId xmlns:a16="http://schemas.microsoft.com/office/drawing/2014/main" id="{CFED2EA6-30C8-8A1E-85E6-4BEED9AA074C}"/>
                    </a:ext>
                  </a:extLst>
                </p:cNvPr>
                <p:cNvSpPr/>
                <p:nvPr/>
              </p:nvSpPr>
              <p:spPr>
                <a:xfrm>
                  <a:off x="2886752" y="2299169"/>
                  <a:ext cx="1052286" cy="767946"/>
                </a:xfrm>
                <a:prstGeom prst="rect">
                  <a:avLst/>
                </a:prstGeom>
                <a:solidFill>
                  <a:srgbClr val="A14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A1470C</a:t>
                  </a:r>
                </a:p>
              </p:txBody>
            </p:sp>
          </p:grpSp>
        </p:grpSp>
        <p:grpSp>
          <p:nvGrpSpPr>
            <p:cNvPr id="14" name="Group 13">
              <a:extLst>
                <a:ext uri="{FF2B5EF4-FFF2-40B4-BE49-F238E27FC236}">
                  <a16:creationId xmlns:a16="http://schemas.microsoft.com/office/drawing/2014/main" id="{C08DC33A-D3AE-96D5-0154-628AF2C1B114}"/>
                </a:ext>
              </a:extLst>
            </p:cNvPr>
            <p:cNvGrpSpPr/>
            <p:nvPr/>
          </p:nvGrpSpPr>
          <p:grpSpPr>
            <a:xfrm>
              <a:off x="729367" y="3045028"/>
              <a:ext cx="7418815" cy="767946"/>
              <a:chOff x="729367" y="3065330"/>
              <a:chExt cx="7418815" cy="767946"/>
            </a:xfrm>
          </p:grpSpPr>
          <p:sp>
            <p:nvSpPr>
              <p:cNvPr id="119" name="TextBox 118">
                <a:extLst>
                  <a:ext uri="{FF2B5EF4-FFF2-40B4-BE49-F238E27FC236}">
                    <a16:creationId xmlns:a16="http://schemas.microsoft.com/office/drawing/2014/main" id="{462012B4-B3CE-6F49-9EED-C68626548D15}"/>
                  </a:ext>
                </a:extLst>
              </p:cNvPr>
              <p:cNvSpPr txBox="1"/>
              <p:nvPr/>
            </p:nvSpPr>
            <p:spPr>
              <a:xfrm>
                <a:off x="729367" y="3264637"/>
                <a:ext cx="21573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Split Complementary</a:t>
                </a:r>
              </a:p>
            </p:txBody>
          </p:sp>
          <p:grpSp>
            <p:nvGrpSpPr>
              <p:cNvPr id="7" name="Group 6">
                <a:extLst>
                  <a:ext uri="{FF2B5EF4-FFF2-40B4-BE49-F238E27FC236}">
                    <a16:creationId xmlns:a16="http://schemas.microsoft.com/office/drawing/2014/main" id="{411C99FF-A38D-4D7B-232B-429BA07244AB}"/>
                  </a:ext>
                </a:extLst>
              </p:cNvPr>
              <p:cNvGrpSpPr/>
              <p:nvPr/>
            </p:nvGrpSpPr>
            <p:grpSpPr>
              <a:xfrm>
                <a:off x="2886752" y="3065330"/>
                <a:ext cx="5261430" cy="767946"/>
                <a:chOff x="2886752" y="3065330"/>
                <a:chExt cx="5261430" cy="767946"/>
              </a:xfrm>
            </p:grpSpPr>
            <p:sp>
              <p:nvSpPr>
                <p:cNvPr id="54" name="Rectangle 53">
                  <a:extLst>
                    <a:ext uri="{FF2B5EF4-FFF2-40B4-BE49-F238E27FC236}">
                      <a16:creationId xmlns:a16="http://schemas.microsoft.com/office/drawing/2014/main" id="{38B73863-66CB-82FC-3DA2-4463B394E8D0}"/>
                    </a:ext>
                  </a:extLst>
                </p:cNvPr>
                <p:cNvSpPr/>
                <p:nvPr/>
              </p:nvSpPr>
              <p:spPr>
                <a:xfrm>
                  <a:off x="2886752" y="3065330"/>
                  <a:ext cx="1052286" cy="767946"/>
                </a:xfrm>
                <a:prstGeom prst="rect">
                  <a:avLst/>
                </a:prstGeom>
                <a:solidFill>
                  <a:srgbClr val="28A1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28A164</a:t>
                  </a:r>
                </a:p>
              </p:txBody>
            </p:sp>
            <p:sp>
              <p:nvSpPr>
                <p:cNvPr id="55" name="Rectangle 54">
                  <a:extLst>
                    <a:ext uri="{FF2B5EF4-FFF2-40B4-BE49-F238E27FC236}">
                      <a16:creationId xmlns:a16="http://schemas.microsoft.com/office/drawing/2014/main" id="{5CE756CE-796E-9693-955C-800C364EB02B}"/>
                    </a:ext>
                  </a:extLst>
                </p:cNvPr>
                <p:cNvSpPr/>
                <p:nvPr/>
              </p:nvSpPr>
              <p:spPr>
                <a:xfrm>
                  <a:off x="3939038" y="3065330"/>
                  <a:ext cx="1052286" cy="767946"/>
                </a:xfrm>
                <a:prstGeom prst="rect">
                  <a:avLst/>
                </a:prstGeom>
                <a:solidFill>
                  <a:srgbClr val="2FE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2FED8D</a:t>
                  </a:r>
                </a:p>
              </p:txBody>
            </p:sp>
            <p:sp>
              <p:nvSpPr>
                <p:cNvPr id="56" name="Rectangle 55">
                  <a:extLst>
                    <a:ext uri="{FF2B5EF4-FFF2-40B4-BE49-F238E27FC236}">
                      <a16:creationId xmlns:a16="http://schemas.microsoft.com/office/drawing/2014/main" id="{20280337-4A30-1966-1B8E-18C813414030}"/>
                    </a:ext>
                  </a:extLst>
                </p:cNvPr>
                <p:cNvSpPr/>
                <p:nvPr/>
              </p:nvSpPr>
              <p:spPr>
                <a:xfrm>
                  <a:off x="4991324" y="3065330"/>
                  <a:ext cx="1052286" cy="767946"/>
                </a:xfrm>
                <a:prstGeom prst="rect">
                  <a:avLst/>
                </a:prstGeom>
                <a:solidFill>
                  <a:srgbClr val="EE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EE7624</a:t>
                  </a:r>
                </a:p>
              </p:txBody>
            </p:sp>
            <p:sp>
              <p:nvSpPr>
                <p:cNvPr id="57" name="Rectangle 56">
                  <a:extLst>
                    <a:ext uri="{FF2B5EF4-FFF2-40B4-BE49-F238E27FC236}">
                      <a16:creationId xmlns:a16="http://schemas.microsoft.com/office/drawing/2014/main" id="{BEFF8599-24AB-DBDE-B6FE-6804F6BF60FE}"/>
                    </a:ext>
                  </a:extLst>
                </p:cNvPr>
                <p:cNvSpPr/>
                <p:nvPr/>
              </p:nvSpPr>
              <p:spPr>
                <a:xfrm>
                  <a:off x="6043610" y="3065330"/>
                  <a:ext cx="1052286" cy="767946"/>
                </a:xfrm>
                <a:prstGeom prst="rect">
                  <a:avLst/>
                </a:prstGeom>
                <a:solidFill>
                  <a:srgbClr val="084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0848A1</a:t>
                  </a:r>
                </a:p>
              </p:txBody>
            </p:sp>
            <p:sp>
              <p:nvSpPr>
                <p:cNvPr id="58" name="Rectangle 57">
                  <a:extLst>
                    <a:ext uri="{FF2B5EF4-FFF2-40B4-BE49-F238E27FC236}">
                      <a16:creationId xmlns:a16="http://schemas.microsoft.com/office/drawing/2014/main" id="{4E87E25F-095F-A411-7601-AB7D58773E43}"/>
                    </a:ext>
                  </a:extLst>
                </p:cNvPr>
                <p:cNvSpPr/>
                <p:nvPr/>
              </p:nvSpPr>
              <p:spPr>
                <a:xfrm>
                  <a:off x="7095896" y="3065330"/>
                  <a:ext cx="1052286" cy="767946"/>
                </a:xfrm>
                <a:prstGeom prst="rect">
                  <a:avLst/>
                </a:prstGeom>
                <a:solidFill>
                  <a:srgbClr val="187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1871ED</a:t>
                  </a:r>
                </a:p>
              </p:txBody>
            </p:sp>
          </p:grpSp>
        </p:grpSp>
        <p:grpSp>
          <p:nvGrpSpPr>
            <p:cNvPr id="15" name="Group 14">
              <a:extLst>
                <a:ext uri="{FF2B5EF4-FFF2-40B4-BE49-F238E27FC236}">
                  <a16:creationId xmlns:a16="http://schemas.microsoft.com/office/drawing/2014/main" id="{6391B253-27E5-91EB-AF21-6831C7AD618D}"/>
                </a:ext>
              </a:extLst>
            </p:cNvPr>
            <p:cNvGrpSpPr/>
            <p:nvPr/>
          </p:nvGrpSpPr>
          <p:grpSpPr>
            <a:xfrm>
              <a:off x="0" y="3806285"/>
              <a:ext cx="8148182" cy="767946"/>
              <a:chOff x="0" y="3818185"/>
              <a:chExt cx="8148182" cy="767946"/>
            </a:xfrm>
          </p:grpSpPr>
          <p:sp>
            <p:nvSpPr>
              <p:cNvPr id="120" name="TextBox 119">
                <a:extLst>
                  <a:ext uri="{FF2B5EF4-FFF2-40B4-BE49-F238E27FC236}">
                    <a16:creationId xmlns:a16="http://schemas.microsoft.com/office/drawing/2014/main" id="{8E75E6D6-3F81-DB00-AA8D-9A0B5659E7E1}"/>
                  </a:ext>
                </a:extLst>
              </p:cNvPr>
              <p:cNvSpPr txBox="1"/>
              <p:nvPr/>
            </p:nvSpPr>
            <p:spPr>
              <a:xfrm>
                <a:off x="0" y="4017492"/>
                <a:ext cx="29384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Double Split Complementary</a:t>
                </a:r>
              </a:p>
            </p:txBody>
          </p:sp>
          <p:grpSp>
            <p:nvGrpSpPr>
              <p:cNvPr id="8" name="Group 7">
                <a:extLst>
                  <a:ext uri="{FF2B5EF4-FFF2-40B4-BE49-F238E27FC236}">
                    <a16:creationId xmlns:a16="http://schemas.microsoft.com/office/drawing/2014/main" id="{06BF8877-4981-D8F2-2802-368054FD94B4}"/>
                  </a:ext>
                </a:extLst>
              </p:cNvPr>
              <p:cNvGrpSpPr/>
              <p:nvPr/>
            </p:nvGrpSpPr>
            <p:grpSpPr>
              <a:xfrm>
                <a:off x="2886752" y="3818185"/>
                <a:ext cx="5261430" cy="767946"/>
                <a:chOff x="2886752" y="3818185"/>
                <a:chExt cx="5261430" cy="767946"/>
              </a:xfrm>
            </p:grpSpPr>
            <p:sp>
              <p:nvSpPr>
                <p:cNvPr id="61" name="Rectangle 60">
                  <a:extLst>
                    <a:ext uri="{FF2B5EF4-FFF2-40B4-BE49-F238E27FC236}">
                      <a16:creationId xmlns:a16="http://schemas.microsoft.com/office/drawing/2014/main" id="{B67F18CE-C55F-FF2D-E5DB-F49026C6FED6}"/>
                    </a:ext>
                  </a:extLst>
                </p:cNvPr>
                <p:cNvSpPr/>
                <p:nvPr/>
              </p:nvSpPr>
              <p:spPr>
                <a:xfrm>
                  <a:off x="3939038" y="3818185"/>
                  <a:ext cx="1052286" cy="767946"/>
                </a:xfrm>
                <a:prstGeom prst="rect">
                  <a:avLst/>
                </a:prstGeom>
                <a:solidFill>
                  <a:srgbClr val="3BE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3BED93</a:t>
                  </a:r>
                </a:p>
              </p:txBody>
            </p:sp>
            <p:sp>
              <p:nvSpPr>
                <p:cNvPr id="62" name="Rectangle 61">
                  <a:extLst>
                    <a:ext uri="{FF2B5EF4-FFF2-40B4-BE49-F238E27FC236}">
                      <a16:creationId xmlns:a16="http://schemas.microsoft.com/office/drawing/2014/main" id="{346DDAC6-9195-BE23-CE16-61230EDC1F4E}"/>
                    </a:ext>
                  </a:extLst>
                </p:cNvPr>
                <p:cNvSpPr/>
                <p:nvPr/>
              </p:nvSpPr>
              <p:spPr>
                <a:xfrm>
                  <a:off x="4991324" y="3818185"/>
                  <a:ext cx="1052286" cy="767946"/>
                </a:xfrm>
                <a:prstGeom prst="rect">
                  <a:avLst/>
                </a:prstGeom>
                <a:solidFill>
                  <a:srgbClr val="EE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EE7624</a:t>
                  </a:r>
                </a:p>
              </p:txBody>
            </p:sp>
            <p:sp>
              <p:nvSpPr>
                <p:cNvPr id="63" name="Rectangle 62">
                  <a:extLst>
                    <a:ext uri="{FF2B5EF4-FFF2-40B4-BE49-F238E27FC236}">
                      <a16:creationId xmlns:a16="http://schemas.microsoft.com/office/drawing/2014/main" id="{AF642DED-B07F-625C-A094-D8F92646B737}"/>
                    </a:ext>
                  </a:extLst>
                </p:cNvPr>
                <p:cNvSpPr/>
                <p:nvPr/>
              </p:nvSpPr>
              <p:spPr>
                <a:xfrm>
                  <a:off x="6043610" y="3818185"/>
                  <a:ext cx="1052286" cy="767946"/>
                </a:xfrm>
                <a:prstGeom prst="rect">
                  <a:avLst/>
                </a:prstGeom>
                <a:solidFill>
                  <a:srgbClr val="0C6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0C6AED</a:t>
                  </a:r>
                </a:p>
              </p:txBody>
            </p:sp>
            <p:sp>
              <p:nvSpPr>
                <p:cNvPr id="64" name="Rectangle 63">
                  <a:extLst>
                    <a:ext uri="{FF2B5EF4-FFF2-40B4-BE49-F238E27FC236}">
                      <a16:creationId xmlns:a16="http://schemas.microsoft.com/office/drawing/2014/main" id="{26C79B70-1976-D9BB-8CBA-91CBA1C8E423}"/>
                    </a:ext>
                  </a:extLst>
                </p:cNvPr>
                <p:cNvSpPr/>
                <p:nvPr/>
              </p:nvSpPr>
              <p:spPr>
                <a:xfrm>
                  <a:off x="7095896" y="3818185"/>
                  <a:ext cx="1052286" cy="767946"/>
                </a:xfrm>
                <a:prstGeom prst="rect">
                  <a:avLst/>
                </a:prstGeom>
                <a:solidFill>
                  <a:srgbClr val="ED2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ED2F18</a:t>
                  </a:r>
                </a:p>
              </p:txBody>
            </p:sp>
            <p:sp>
              <p:nvSpPr>
                <p:cNvPr id="95" name="Rectangle 94">
                  <a:extLst>
                    <a:ext uri="{FF2B5EF4-FFF2-40B4-BE49-F238E27FC236}">
                      <a16:creationId xmlns:a16="http://schemas.microsoft.com/office/drawing/2014/main" id="{09F91947-0CFD-E4D1-9457-37A0EF147D58}"/>
                    </a:ext>
                  </a:extLst>
                </p:cNvPr>
                <p:cNvSpPr/>
                <p:nvPr/>
              </p:nvSpPr>
              <p:spPr>
                <a:xfrm>
                  <a:off x="2886752" y="3818185"/>
                  <a:ext cx="1052286" cy="767946"/>
                </a:xfrm>
                <a:prstGeom prst="rect">
                  <a:avLst/>
                </a:prstGeom>
                <a:solidFill>
                  <a:srgbClr val="EDA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EDAC2F</a:t>
                  </a:r>
                </a:p>
              </p:txBody>
            </p:sp>
          </p:grpSp>
        </p:grpSp>
        <p:grpSp>
          <p:nvGrpSpPr>
            <p:cNvPr id="16" name="Group 15">
              <a:extLst>
                <a:ext uri="{FF2B5EF4-FFF2-40B4-BE49-F238E27FC236}">
                  <a16:creationId xmlns:a16="http://schemas.microsoft.com/office/drawing/2014/main" id="{5B0C03A9-C2D8-CFFE-9534-29880D244EFA}"/>
                </a:ext>
              </a:extLst>
            </p:cNvPr>
            <p:cNvGrpSpPr/>
            <p:nvPr/>
          </p:nvGrpSpPr>
          <p:grpSpPr>
            <a:xfrm>
              <a:off x="2049472" y="4567542"/>
              <a:ext cx="6098710" cy="767946"/>
              <a:chOff x="2049472" y="4584346"/>
              <a:chExt cx="6098710" cy="767946"/>
            </a:xfrm>
          </p:grpSpPr>
          <p:sp>
            <p:nvSpPr>
              <p:cNvPr id="121" name="TextBox 120">
                <a:extLst>
                  <a:ext uri="{FF2B5EF4-FFF2-40B4-BE49-F238E27FC236}">
                    <a16:creationId xmlns:a16="http://schemas.microsoft.com/office/drawing/2014/main" id="{054E64A9-15FF-9729-B4F1-63A52F758AC1}"/>
                  </a:ext>
                </a:extLst>
              </p:cNvPr>
              <p:cNvSpPr txBox="1"/>
              <p:nvPr/>
            </p:nvSpPr>
            <p:spPr>
              <a:xfrm>
                <a:off x="2049472" y="4783653"/>
                <a:ext cx="8489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Square</a:t>
                </a:r>
              </a:p>
            </p:txBody>
          </p:sp>
          <p:grpSp>
            <p:nvGrpSpPr>
              <p:cNvPr id="9" name="Group 8">
                <a:extLst>
                  <a:ext uri="{FF2B5EF4-FFF2-40B4-BE49-F238E27FC236}">
                    <a16:creationId xmlns:a16="http://schemas.microsoft.com/office/drawing/2014/main" id="{89844CD6-3912-5B0C-8519-73722188C50D}"/>
                  </a:ext>
                </a:extLst>
              </p:cNvPr>
              <p:cNvGrpSpPr/>
              <p:nvPr/>
            </p:nvGrpSpPr>
            <p:grpSpPr>
              <a:xfrm>
                <a:off x="2886752" y="4584346"/>
                <a:ext cx="5261430" cy="767946"/>
                <a:chOff x="2886752" y="4584346"/>
                <a:chExt cx="5261430" cy="767946"/>
              </a:xfrm>
            </p:grpSpPr>
            <p:sp>
              <p:nvSpPr>
                <p:cNvPr id="67" name="Rectangle 66">
                  <a:extLst>
                    <a:ext uri="{FF2B5EF4-FFF2-40B4-BE49-F238E27FC236}">
                      <a16:creationId xmlns:a16="http://schemas.microsoft.com/office/drawing/2014/main" id="{B5FF6850-35BC-9F53-E66E-B30F113E8A29}"/>
                    </a:ext>
                  </a:extLst>
                </p:cNvPr>
                <p:cNvSpPr/>
                <p:nvPr/>
              </p:nvSpPr>
              <p:spPr>
                <a:xfrm>
                  <a:off x="3939038" y="4584346"/>
                  <a:ext cx="1052286" cy="767946"/>
                </a:xfrm>
                <a:prstGeom prst="rect">
                  <a:avLst/>
                </a:prstGeom>
                <a:solidFill>
                  <a:srgbClr val="C7E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C7ED3B</a:t>
                  </a:r>
                </a:p>
              </p:txBody>
            </p:sp>
            <p:sp>
              <p:nvSpPr>
                <p:cNvPr id="68" name="Rectangle 67">
                  <a:extLst>
                    <a:ext uri="{FF2B5EF4-FFF2-40B4-BE49-F238E27FC236}">
                      <a16:creationId xmlns:a16="http://schemas.microsoft.com/office/drawing/2014/main" id="{765DB685-AE86-0B5C-5F0E-14A7F2B1F26C}"/>
                    </a:ext>
                  </a:extLst>
                </p:cNvPr>
                <p:cNvSpPr/>
                <p:nvPr/>
              </p:nvSpPr>
              <p:spPr>
                <a:xfrm>
                  <a:off x="4991324" y="4584346"/>
                  <a:ext cx="1052286" cy="767946"/>
                </a:xfrm>
                <a:prstGeom prst="rect">
                  <a:avLst/>
                </a:prstGeom>
                <a:solidFill>
                  <a:srgbClr val="EE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EE7624</a:t>
                  </a:r>
                </a:p>
              </p:txBody>
            </p:sp>
            <p:sp>
              <p:nvSpPr>
                <p:cNvPr id="69" name="Rectangle 68">
                  <a:extLst>
                    <a:ext uri="{FF2B5EF4-FFF2-40B4-BE49-F238E27FC236}">
                      <a16:creationId xmlns:a16="http://schemas.microsoft.com/office/drawing/2014/main" id="{FB6FB35B-07D8-D25B-6A67-F66366281703}"/>
                    </a:ext>
                  </a:extLst>
                </p:cNvPr>
                <p:cNvSpPr/>
                <p:nvPr/>
              </p:nvSpPr>
              <p:spPr>
                <a:xfrm>
                  <a:off x="6043610" y="4584346"/>
                  <a:ext cx="1052286" cy="767946"/>
                </a:xfrm>
                <a:prstGeom prst="rect">
                  <a:avLst/>
                </a:prstGeom>
                <a:solidFill>
                  <a:srgbClr val="0C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0CE1ED</a:t>
                  </a:r>
                </a:p>
              </p:txBody>
            </p:sp>
            <p:sp>
              <p:nvSpPr>
                <p:cNvPr id="70" name="Rectangle 69">
                  <a:extLst>
                    <a:ext uri="{FF2B5EF4-FFF2-40B4-BE49-F238E27FC236}">
                      <a16:creationId xmlns:a16="http://schemas.microsoft.com/office/drawing/2014/main" id="{539D7C4B-49EA-095B-DE60-0AD84F2C7B96}"/>
                    </a:ext>
                  </a:extLst>
                </p:cNvPr>
                <p:cNvSpPr/>
                <p:nvPr/>
              </p:nvSpPr>
              <p:spPr>
                <a:xfrm>
                  <a:off x="7095896" y="4584346"/>
                  <a:ext cx="1052286" cy="767946"/>
                </a:xfrm>
                <a:prstGeom prst="rect">
                  <a:avLst/>
                </a:prstGeom>
                <a:solidFill>
                  <a:srgbClr val="A41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A418ED</a:t>
                  </a:r>
                </a:p>
              </p:txBody>
            </p:sp>
            <p:sp>
              <p:nvSpPr>
                <p:cNvPr id="96" name="Rectangle 95">
                  <a:extLst>
                    <a:ext uri="{FF2B5EF4-FFF2-40B4-BE49-F238E27FC236}">
                      <a16:creationId xmlns:a16="http://schemas.microsoft.com/office/drawing/2014/main" id="{935D78CF-97B2-F033-DF17-BB858F6F37B5}"/>
                    </a:ext>
                  </a:extLst>
                </p:cNvPr>
                <p:cNvSpPr/>
                <p:nvPr/>
              </p:nvSpPr>
              <p:spPr>
                <a:xfrm>
                  <a:off x="2886752" y="4584346"/>
                  <a:ext cx="1052286" cy="767946"/>
                </a:xfrm>
                <a:prstGeom prst="rect">
                  <a:avLst/>
                </a:prstGeom>
                <a:solidFill>
                  <a:srgbClr val="ED6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ED660C</a:t>
                  </a:r>
                </a:p>
              </p:txBody>
            </p:sp>
          </p:grpSp>
        </p:grpSp>
        <p:grpSp>
          <p:nvGrpSpPr>
            <p:cNvPr id="18" name="Group 17">
              <a:extLst>
                <a:ext uri="{FF2B5EF4-FFF2-40B4-BE49-F238E27FC236}">
                  <a16:creationId xmlns:a16="http://schemas.microsoft.com/office/drawing/2014/main" id="{104F7CC2-96FC-80EE-125B-726AA2134D29}"/>
                </a:ext>
              </a:extLst>
            </p:cNvPr>
            <p:cNvGrpSpPr/>
            <p:nvPr/>
          </p:nvGrpSpPr>
          <p:grpSpPr>
            <a:xfrm>
              <a:off x="1663340" y="5328799"/>
              <a:ext cx="6484842" cy="767946"/>
              <a:chOff x="1663340" y="5337200"/>
              <a:chExt cx="6484842" cy="767946"/>
            </a:xfrm>
          </p:grpSpPr>
          <p:sp>
            <p:nvSpPr>
              <p:cNvPr id="122" name="TextBox 121">
                <a:extLst>
                  <a:ext uri="{FF2B5EF4-FFF2-40B4-BE49-F238E27FC236}">
                    <a16:creationId xmlns:a16="http://schemas.microsoft.com/office/drawing/2014/main" id="{B1B02CF8-50B0-8C8E-A478-7E74E6FD1E2A}"/>
                  </a:ext>
                </a:extLst>
              </p:cNvPr>
              <p:cNvSpPr txBox="1"/>
              <p:nvPr/>
            </p:nvSpPr>
            <p:spPr>
              <a:xfrm>
                <a:off x="1663340" y="5536507"/>
                <a:ext cx="12234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Compound</a:t>
                </a:r>
              </a:p>
            </p:txBody>
          </p:sp>
          <p:grpSp>
            <p:nvGrpSpPr>
              <p:cNvPr id="17" name="Group 16">
                <a:extLst>
                  <a:ext uri="{FF2B5EF4-FFF2-40B4-BE49-F238E27FC236}">
                    <a16:creationId xmlns:a16="http://schemas.microsoft.com/office/drawing/2014/main" id="{471A4AAA-5EBF-2C7B-BE97-C08782542986}"/>
                  </a:ext>
                </a:extLst>
              </p:cNvPr>
              <p:cNvGrpSpPr/>
              <p:nvPr/>
            </p:nvGrpSpPr>
            <p:grpSpPr>
              <a:xfrm>
                <a:off x="2886752" y="5337200"/>
                <a:ext cx="5261430" cy="767946"/>
                <a:chOff x="2886752" y="5337200"/>
                <a:chExt cx="5261430" cy="767946"/>
              </a:xfrm>
            </p:grpSpPr>
            <p:sp>
              <p:nvSpPr>
                <p:cNvPr id="73" name="Rectangle 72">
                  <a:extLst>
                    <a:ext uri="{FF2B5EF4-FFF2-40B4-BE49-F238E27FC236}">
                      <a16:creationId xmlns:a16="http://schemas.microsoft.com/office/drawing/2014/main" id="{92C0CC46-4E27-9FD4-0386-A44796CF135C}"/>
                    </a:ext>
                  </a:extLst>
                </p:cNvPr>
                <p:cNvSpPr/>
                <p:nvPr/>
              </p:nvSpPr>
              <p:spPr>
                <a:xfrm>
                  <a:off x="3939038" y="5337200"/>
                  <a:ext cx="1052286" cy="767946"/>
                </a:xfrm>
                <a:prstGeom prst="rect">
                  <a:avLst/>
                </a:prstGeom>
                <a:solidFill>
                  <a:srgbClr val="877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87724A</a:t>
                  </a:r>
                </a:p>
              </p:txBody>
            </p:sp>
            <p:sp>
              <p:nvSpPr>
                <p:cNvPr id="74" name="Rectangle 73">
                  <a:extLst>
                    <a:ext uri="{FF2B5EF4-FFF2-40B4-BE49-F238E27FC236}">
                      <a16:creationId xmlns:a16="http://schemas.microsoft.com/office/drawing/2014/main" id="{12A90F40-7DAE-639E-AD1B-62730675792C}"/>
                    </a:ext>
                  </a:extLst>
                </p:cNvPr>
                <p:cNvSpPr/>
                <p:nvPr/>
              </p:nvSpPr>
              <p:spPr>
                <a:xfrm>
                  <a:off x="4991324" y="5337200"/>
                  <a:ext cx="1052286" cy="767946"/>
                </a:xfrm>
                <a:prstGeom prst="rect">
                  <a:avLst/>
                </a:prstGeom>
                <a:solidFill>
                  <a:srgbClr val="EE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EE7624</a:t>
                  </a:r>
                </a:p>
              </p:txBody>
            </p:sp>
            <p:sp>
              <p:nvSpPr>
                <p:cNvPr id="75" name="Rectangle 74">
                  <a:extLst>
                    <a:ext uri="{FF2B5EF4-FFF2-40B4-BE49-F238E27FC236}">
                      <a16:creationId xmlns:a16="http://schemas.microsoft.com/office/drawing/2014/main" id="{905BEE70-8A73-8FF9-0F09-AD5D157D272E}"/>
                    </a:ext>
                  </a:extLst>
                </p:cNvPr>
                <p:cNvSpPr/>
                <p:nvPr/>
              </p:nvSpPr>
              <p:spPr>
                <a:xfrm>
                  <a:off x="6043610" y="5337200"/>
                  <a:ext cx="1052286" cy="767946"/>
                </a:xfrm>
                <a:prstGeom prst="rect">
                  <a:avLst/>
                </a:prstGeom>
                <a:solidFill>
                  <a:srgbClr val="60E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60EFCF</a:t>
                  </a:r>
                </a:p>
              </p:txBody>
            </p:sp>
            <p:sp>
              <p:nvSpPr>
                <p:cNvPr id="76" name="Rectangle 75">
                  <a:extLst>
                    <a:ext uri="{FF2B5EF4-FFF2-40B4-BE49-F238E27FC236}">
                      <a16:creationId xmlns:a16="http://schemas.microsoft.com/office/drawing/2014/main" id="{AD903841-9E79-9D84-9A25-A82B4A574F3F}"/>
                    </a:ext>
                  </a:extLst>
                </p:cNvPr>
                <p:cNvSpPr/>
                <p:nvPr/>
              </p:nvSpPr>
              <p:spPr>
                <a:xfrm>
                  <a:off x="7095896" y="5337200"/>
                  <a:ext cx="1052286" cy="767946"/>
                </a:xfrm>
                <a:prstGeom prst="rect">
                  <a:avLst/>
                </a:prstGeom>
                <a:solidFill>
                  <a:srgbClr val="09B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09BA61</a:t>
                  </a:r>
                </a:p>
              </p:txBody>
            </p:sp>
            <p:sp>
              <p:nvSpPr>
                <p:cNvPr id="97" name="Rectangle 96">
                  <a:extLst>
                    <a:ext uri="{FF2B5EF4-FFF2-40B4-BE49-F238E27FC236}">
                      <a16:creationId xmlns:a16="http://schemas.microsoft.com/office/drawing/2014/main" id="{3153B652-396C-F340-384B-C00800AAB3AC}"/>
                    </a:ext>
                  </a:extLst>
                </p:cNvPr>
                <p:cNvSpPr/>
                <p:nvPr/>
              </p:nvSpPr>
              <p:spPr>
                <a:xfrm>
                  <a:off x="2886752" y="5337200"/>
                  <a:ext cx="1052286" cy="767946"/>
                </a:xfrm>
                <a:prstGeom prst="rect">
                  <a:avLst/>
                </a:prstGeom>
                <a:solidFill>
                  <a:srgbClr val="BA7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BA7E09</a:t>
                  </a:r>
                </a:p>
              </p:txBody>
            </p:sp>
          </p:grpSp>
        </p:grpSp>
        <p:grpSp>
          <p:nvGrpSpPr>
            <p:cNvPr id="21" name="Group 20">
              <a:extLst>
                <a:ext uri="{FF2B5EF4-FFF2-40B4-BE49-F238E27FC236}">
                  <a16:creationId xmlns:a16="http://schemas.microsoft.com/office/drawing/2014/main" id="{B4AAF1C0-31C4-8CB6-2815-9A7FC807F7B2}"/>
                </a:ext>
              </a:extLst>
            </p:cNvPr>
            <p:cNvGrpSpPr/>
            <p:nvPr/>
          </p:nvGrpSpPr>
          <p:grpSpPr>
            <a:xfrm>
              <a:off x="2036839" y="6090054"/>
              <a:ext cx="6111343" cy="767946"/>
              <a:chOff x="2036839" y="6090055"/>
              <a:chExt cx="6111343" cy="767946"/>
            </a:xfrm>
          </p:grpSpPr>
          <p:sp>
            <p:nvSpPr>
              <p:cNvPr id="123" name="TextBox 122">
                <a:extLst>
                  <a:ext uri="{FF2B5EF4-FFF2-40B4-BE49-F238E27FC236}">
                    <a16:creationId xmlns:a16="http://schemas.microsoft.com/office/drawing/2014/main" id="{63D14080-C93C-0548-A898-DD00F53D9ACB}"/>
                  </a:ext>
                </a:extLst>
              </p:cNvPr>
              <p:cNvSpPr txBox="1"/>
              <p:nvPr/>
            </p:nvSpPr>
            <p:spPr>
              <a:xfrm>
                <a:off x="2036839" y="6289362"/>
                <a:ext cx="8499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Shades</a:t>
                </a:r>
              </a:p>
            </p:txBody>
          </p:sp>
          <p:grpSp>
            <p:nvGrpSpPr>
              <p:cNvPr id="20" name="Group 19">
                <a:extLst>
                  <a:ext uri="{FF2B5EF4-FFF2-40B4-BE49-F238E27FC236}">
                    <a16:creationId xmlns:a16="http://schemas.microsoft.com/office/drawing/2014/main" id="{3FF6DC91-8EC7-033B-FBEE-DFED9A3EDE2F}"/>
                  </a:ext>
                </a:extLst>
              </p:cNvPr>
              <p:cNvGrpSpPr/>
              <p:nvPr/>
            </p:nvGrpSpPr>
            <p:grpSpPr>
              <a:xfrm>
                <a:off x="2886752" y="6090055"/>
                <a:ext cx="5261430" cy="767946"/>
                <a:chOff x="2886752" y="6090055"/>
                <a:chExt cx="5261430" cy="767946"/>
              </a:xfrm>
            </p:grpSpPr>
            <p:sp>
              <p:nvSpPr>
                <p:cNvPr id="79" name="Rectangle 78">
                  <a:extLst>
                    <a:ext uri="{FF2B5EF4-FFF2-40B4-BE49-F238E27FC236}">
                      <a16:creationId xmlns:a16="http://schemas.microsoft.com/office/drawing/2014/main" id="{1639EC5D-E5CB-B060-7417-EA6A0A602BB5}"/>
                    </a:ext>
                  </a:extLst>
                </p:cNvPr>
                <p:cNvSpPr/>
                <p:nvPr/>
              </p:nvSpPr>
              <p:spPr>
                <a:xfrm>
                  <a:off x="3939038" y="6090055"/>
                  <a:ext cx="1052286" cy="767946"/>
                </a:xfrm>
                <a:prstGeom prst="rect">
                  <a:avLst/>
                </a:prstGeom>
                <a:solidFill>
                  <a:srgbClr val="6E3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6E3610</a:t>
                  </a:r>
                </a:p>
              </p:txBody>
            </p:sp>
            <p:sp>
              <p:nvSpPr>
                <p:cNvPr id="80" name="Rectangle 79">
                  <a:extLst>
                    <a:ext uri="{FF2B5EF4-FFF2-40B4-BE49-F238E27FC236}">
                      <a16:creationId xmlns:a16="http://schemas.microsoft.com/office/drawing/2014/main" id="{85B2E76E-C259-EA52-810C-ECEED4BE7CDB}"/>
                    </a:ext>
                  </a:extLst>
                </p:cNvPr>
                <p:cNvSpPr/>
                <p:nvPr/>
              </p:nvSpPr>
              <p:spPr>
                <a:xfrm>
                  <a:off x="4991324" y="6090055"/>
                  <a:ext cx="1052286" cy="767946"/>
                </a:xfrm>
                <a:prstGeom prst="rect">
                  <a:avLst/>
                </a:prstGeom>
                <a:solidFill>
                  <a:srgbClr val="EE7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EE7624</a:t>
                  </a:r>
                </a:p>
              </p:txBody>
            </p:sp>
            <p:sp>
              <p:nvSpPr>
                <p:cNvPr id="81" name="Rectangle 80">
                  <a:extLst>
                    <a:ext uri="{FF2B5EF4-FFF2-40B4-BE49-F238E27FC236}">
                      <a16:creationId xmlns:a16="http://schemas.microsoft.com/office/drawing/2014/main" id="{287E33E5-D49B-E7E9-CCE2-71B3C355E4D2}"/>
                    </a:ext>
                  </a:extLst>
                </p:cNvPr>
                <p:cNvSpPr/>
                <p:nvPr/>
              </p:nvSpPr>
              <p:spPr>
                <a:xfrm>
                  <a:off x="6043610" y="6090055"/>
                  <a:ext cx="1052286" cy="767946"/>
                </a:xfrm>
                <a:prstGeom prst="rect">
                  <a:avLst/>
                </a:prstGeom>
                <a:solidFill>
                  <a:srgbClr val="FA7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FA7625</a:t>
                  </a:r>
                </a:p>
              </p:txBody>
            </p:sp>
            <p:sp>
              <p:nvSpPr>
                <p:cNvPr id="82" name="Rectangle 81">
                  <a:extLst>
                    <a:ext uri="{FF2B5EF4-FFF2-40B4-BE49-F238E27FC236}">
                      <a16:creationId xmlns:a16="http://schemas.microsoft.com/office/drawing/2014/main" id="{5BBE9A41-8BA1-053C-7449-6E314078194E}"/>
                    </a:ext>
                  </a:extLst>
                </p:cNvPr>
                <p:cNvSpPr/>
                <p:nvPr/>
              </p:nvSpPr>
              <p:spPr>
                <a:xfrm>
                  <a:off x="7095896" y="6090055"/>
                  <a:ext cx="1052286" cy="767946"/>
                </a:xfrm>
                <a:prstGeom prst="rect">
                  <a:avLst/>
                </a:prstGeom>
                <a:solidFill>
                  <a:srgbClr val="D46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D46820</a:t>
                  </a:r>
                </a:p>
              </p:txBody>
            </p:sp>
            <p:sp>
              <p:nvSpPr>
                <p:cNvPr id="98" name="Rectangle 97">
                  <a:extLst>
                    <a:ext uri="{FF2B5EF4-FFF2-40B4-BE49-F238E27FC236}">
                      <a16:creationId xmlns:a16="http://schemas.microsoft.com/office/drawing/2014/main" id="{67D70B6A-DFC7-CC19-CB0E-B861C5CF4652}"/>
                    </a:ext>
                  </a:extLst>
                </p:cNvPr>
                <p:cNvSpPr/>
                <p:nvPr/>
              </p:nvSpPr>
              <p:spPr>
                <a:xfrm>
                  <a:off x="2886752" y="6090055"/>
                  <a:ext cx="1052286" cy="767946"/>
                </a:xfrm>
                <a:prstGeom prst="rect">
                  <a:avLst/>
                </a:prstGeom>
                <a:solidFill>
                  <a:srgbClr val="AD55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82F40"/>
                      </a:solidFill>
                      <a:effectLst/>
                      <a:uLnTx/>
                      <a:uFillTx/>
                      <a:latin typeface="Calibri" panose="020F0502020204030204"/>
                      <a:ea typeface="+mn-ea"/>
                      <a:cs typeface="+mn-cs"/>
                    </a:rPr>
                    <a:t>AD551A</a:t>
                  </a:r>
                </a:p>
              </p:txBody>
            </p:sp>
          </p:grpSp>
        </p:grpSp>
      </p:grpSp>
      <p:sp>
        <p:nvSpPr>
          <p:cNvPr id="28" name="Footer Placeholder 27">
            <a:extLst>
              <a:ext uri="{FF2B5EF4-FFF2-40B4-BE49-F238E27FC236}">
                <a16:creationId xmlns:a16="http://schemas.microsoft.com/office/drawing/2014/main" id="{E98FF8CD-5BC4-6538-D70B-6EAF348761FA}"/>
              </a:ext>
            </a:extLst>
          </p:cNvPr>
          <p:cNvSpPr>
            <a:spLocks noGrp="1"/>
          </p:cNvSpPr>
          <p:nvPr>
            <p:ph type="ftr" sz="quarter" idx="11"/>
          </p:nvPr>
        </p:nvSpPr>
        <p:spPr/>
        <p:txBody>
          <a:bodyPr/>
          <a:lstStyle/>
          <a:p>
            <a:endParaRPr lang="en-US"/>
          </a:p>
        </p:txBody>
      </p:sp>
      <p:sp>
        <p:nvSpPr>
          <p:cNvPr id="29" name="Slide Number Placeholder 28">
            <a:extLst>
              <a:ext uri="{FF2B5EF4-FFF2-40B4-BE49-F238E27FC236}">
                <a16:creationId xmlns:a16="http://schemas.microsoft.com/office/drawing/2014/main" id="{2F716D01-3DF7-68D3-9BE9-1E5FB30D3D77}"/>
              </a:ext>
            </a:extLst>
          </p:cNvPr>
          <p:cNvSpPr>
            <a:spLocks noGrp="1"/>
          </p:cNvSpPr>
          <p:nvPr>
            <p:ph type="sldNum" sz="quarter" idx="12"/>
          </p:nvPr>
        </p:nvSpPr>
        <p:spPr/>
        <p:txBody>
          <a:bodyPr/>
          <a:lstStyle/>
          <a:p>
            <a:fld id="{A5AEF524-62EC-C340-82A1-9F47B6C43E55}" type="slidenum">
              <a:rPr lang="en-US" smtClean="0"/>
              <a:pPr/>
              <a:t>34</a:t>
            </a:fld>
            <a:endParaRPr lang="en-US"/>
          </a:p>
        </p:txBody>
      </p:sp>
      <p:sp>
        <p:nvSpPr>
          <p:cNvPr id="35" name="Text Placeholder 34">
            <a:extLst>
              <a:ext uri="{FF2B5EF4-FFF2-40B4-BE49-F238E27FC236}">
                <a16:creationId xmlns:a16="http://schemas.microsoft.com/office/drawing/2014/main" id="{CF772F68-A963-5252-1297-0409B012223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416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 name="TextBox 124">
            <a:extLst>
              <a:ext uri="{FF2B5EF4-FFF2-40B4-BE49-F238E27FC236}">
                <a16:creationId xmlns:a16="http://schemas.microsoft.com/office/drawing/2014/main" id="{C34F68ED-1613-0F7B-86EF-4EAFA5F32FD8}"/>
              </a:ext>
            </a:extLst>
          </p:cNvPr>
          <p:cNvSpPr txBox="1"/>
          <p:nvPr/>
        </p:nvSpPr>
        <p:spPr>
          <a:xfrm>
            <a:off x="8454792" y="5934670"/>
            <a:ext cx="22132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Calibri" panose="020F0502020204030204"/>
                <a:ea typeface="+mn-ea"/>
                <a:cs typeface="+mn-cs"/>
              </a:rPr>
              <a:t>https://color.adobe.com/create/color-wheel</a:t>
            </a:r>
          </a:p>
        </p:txBody>
      </p:sp>
      <p:grpSp>
        <p:nvGrpSpPr>
          <p:cNvPr id="28" name="Group 27">
            <a:extLst>
              <a:ext uri="{FF2B5EF4-FFF2-40B4-BE49-F238E27FC236}">
                <a16:creationId xmlns:a16="http://schemas.microsoft.com/office/drawing/2014/main" id="{8D469A60-07FF-EE0F-A059-BDE038928956}"/>
              </a:ext>
            </a:extLst>
          </p:cNvPr>
          <p:cNvGrpSpPr/>
          <p:nvPr/>
        </p:nvGrpSpPr>
        <p:grpSpPr>
          <a:xfrm>
            <a:off x="0" y="0"/>
            <a:ext cx="8148182" cy="6858000"/>
            <a:chOff x="0" y="0"/>
            <a:chExt cx="8148182" cy="6858000"/>
          </a:xfrm>
        </p:grpSpPr>
        <p:grpSp>
          <p:nvGrpSpPr>
            <p:cNvPr id="5" name="Group 4">
              <a:extLst>
                <a:ext uri="{FF2B5EF4-FFF2-40B4-BE49-F238E27FC236}">
                  <a16:creationId xmlns:a16="http://schemas.microsoft.com/office/drawing/2014/main" id="{909096D4-A5E7-BF15-AD43-3F9C89985487}"/>
                </a:ext>
              </a:extLst>
            </p:cNvPr>
            <p:cNvGrpSpPr/>
            <p:nvPr/>
          </p:nvGrpSpPr>
          <p:grpSpPr>
            <a:xfrm>
              <a:off x="1721048" y="0"/>
              <a:ext cx="6427134" cy="767946"/>
              <a:chOff x="1721048" y="1"/>
              <a:chExt cx="6427134" cy="767946"/>
            </a:xfrm>
          </p:grpSpPr>
          <p:sp>
            <p:nvSpPr>
              <p:cNvPr id="115" name="TextBox 114">
                <a:extLst>
                  <a:ext uri="{FF2B5EF4-FFF2-40B4-BE49-F238E27FC236}">
                    <a16:creationId xmlns:a16="http://schemas.microsoft.com/office/drawing/2014/main" id="{14BFA5C5-2FAE-935D-A421-0E68DBC220C7}"/>
                  </a:ext>
                </a:extLst>
              </p:cNvPr>
              <p:cNvSpPr txBox="1"/>
              <p:nvPr/>
            </p:nvSpPr>
            <p:spPr>
              <a:xfrm>
                <a:off x="1721048" y="199308"/>
                <a:ext cx="1165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Analogous</a:t>
                </a:r>
              </a:p>
            </p:txBody>
          </p:sp>
          <p:grpSp>
            <p:nvGrpSpPr>
              <p:cNvPr id="2" name="Group 1">
                <a:extLst>
                  <a:ext uri="{FF2B5EF4-FFF2-40B4-BE49-F238E27FC236}">
                    <a16:creationId xmlns:a16="http://schemas.microsoft.com/office/drawing/2014/main" id="{41836F03-2ABC-CB33-1846-9DC33028CB35}"/>
                  </a:ext>
                </a:extLst>
              </p:cNvPr>
              <p:cNvGrpSpPr/>
              <p:nvPr/>
            </p:nvGrpSpPr>
            <p:grpSpPr>
              <a:xfrm>
                <a:off x="2886752" y="1"/>
                <a:ext cx="5261430" cy="767946"/>
                <a:chOff x="2886752" y="1"/>
                <a:chExt cx="5261430" cy="767946"/>
              </a:xfrm>
            </p:grpSpPr>
            <p:sp>
              <p:nvSpPr>
                <p:cNvPr id="19" name="Rectangle 18">
                  <a:extLst>
                    <a:ext uri="{FF2B5EF4-FFF2-40B4-BE49-F238E27FC236}">
                      <a16:creationId xmlns:a16="http://schemas.microsoft.com/office/drawing/2014/main" id="{422E79CF-58A1-EC6C-FF9C-B742F463684D}"/>
                    </a:ext>
                  </a:extLst>
                </p:cNvPr>
                <p:cNvSpPr/>
                <p:nvPr/>
              </p:nvSpPr>
              <p:spPr>
                <a:xfrm>
                  <a:off x="2886752" y="1"/>
                  <a:ext cx="1052286" cy="767946"/>
                </a:xfrm>
                <a:prstGeom prst="rect">
                  <a:avLst/>
                </a:prstGeom>
                <a:solidFill>
                  <a:srgbClr val="854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85412D</a:t>
                  </a:r>
                </a:p>
              </p:txBody>
            </p:sp>
            <p:sp>
              <p:nvSpPr>
                <p:cNvPr id="22" name="Rectangle 21">
                  <a:extLst>
                    <a:ext uri="{FF2B5EF4-FFF2-40B4-BE49-F238E27FC236}">
                      <a16:creationId xmlns:a16="http://schemas.microsoft.com/office/drawing/2014/main" id="{26C2AC74-8A95-AC8C-6EE8-3ECE9E66E761}"/>
                    </a:ext>
                  </a:extLst>
                </p:cNvPr>
                <p:cNvSpPr/>
                <p:nvPr/>
              </p:nvSpPr>
              <p:spPr>
                <a:xfrm>
                  <a:off x="3939038" y="1"/>
                  <a:ext cx="1052286" cy="767946"/>
                </a:xfrm>
                <a:prstGeom prst="rect">
                  <a:avLst/>
                </a:prstGeom>
                <a:solidFill>
                  <a:srgbClr val="8F3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8F3831</a:t>
                  </a:r>
                </a:p>
              </p:txBody>
            </p:sp>
            <p:sp>
              <p:nvSpPr>
                <p:cNvPr id="23" name="Rectangle 22">
                  <a:extLst>
                    <a:ext uri="{FF2B5EF4-FFF2-40B4-BE49-F238E27FC236}">
                      <a16:creationId xmlns:a16="http://schemas.microsoft.com/office/drawing/2014/main" id="{65FBC9A7-2B00-DC28-BC08-56D68695B248}"/>
                    </a:ext>
                  </a:extLst>
                </p:cNvPr>
                <p:cNvSpPr/>
                <p:nvPr/>
              </p:nvSpPr>
              <p:spPr>
                <a:xfrm>
                  <a:off x="4991324" y="1"/>
                  <a:ext cx="1052286" cy="767946"/>
                </a:xfrm>
                <a:prstGeom prst="rect">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782f40</a:t>
                  </a:r>
                </a:p>
              </p:txBody>
            </p:sp>
            <p:sp>
              <p:nvSpPr>
                <p:cNvPr id="24" name="Rectangle 23">
                  <a:extLst>
                    <a:ext uri="{FF2B5EF4-FFF2-40B4-BE49-F238E27FC236}">
                      <a16:creationId xmlns:a16="http://schemas.microsoft.com/office/drawing/2014/main" id="{6D46F19B-4CFA-9CA2-A0D6-D9531CD7729D}"/>
                    </a:ext>
                  </a:extLst>
                </p:cNvPr>
                <p:cNvSpPr/>
                <p:nvPr/>
              </p:nvSpPr>
              <p:spPr>
                <a:xfrm>
                  <a:off x="6043610" y="1"/>
                  <a:ext cx="1052286" cy="767946"/>
                </a:xfrm>
                <a:prstGeom prst="rect">
                  <a:avLst/>
                </a:prstGeom>
                <a:solidFill>
                  <a:srgbClr val="8F3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8F3176</a:t>
                  </a:r>
                </a:p>
              </p:txBody>
            </p:sp>
            <p:sp>
              <p:nvSpPr>
                <p:cNvPr id="25" name="Rectangle 24">
                  <a:extLst>
                    <a:ext uri="{FF2B5EF4-FFF2-40B4-BE49-F238E27FC236}">
                      <a16:creationId xmlns:a16="http://schemas.microsoft.com/office/drawing/2014/main" id="{B11A9F12-61CA-180B-997D-C292F5B9CC49}"/>
                    </a:ext>
                  </a:extLst>
                </p:cNvPr>
                <p:cNvSpPr/>
                <p:nvPr/>
              </p:nvSpPr>
              <p:spPr>
                <a:xfrm>
                  <a:off x="7095896" y="1"/>
                  <a:ext cx="1052286" cy="767946"/>
                </a:xfrm>
                <a:prstGeom prst="rect">
                  <a:avLst/>
                </a:prstGeom>
                <a:solidFill>
                  <a:srgbClr val="792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792D85</a:t>
                  </a:r>
                </a:p>
              </p:txBody>
            </p:sp>
          </p:grpSp>
        </p:grpSp>
        <p:grpSp>
          <p:nvGrpSpPr>
            <p:cNvPr id="8" name="Group 7">
              <a:extLst>
                <a:ext uri="{FF2B5EF4-FFF2-40B4-BE49-F238E27FC236}">
                  <a16:creationId xmlns:a16="http://schemas.microsoft.com/office/drawing/2014/main" id="{67B5FF9A-3368-B424-5858-7938B14AB3A6}"/>
                </a:ext>
              </a:extLst>
            </p:cNvPr>
            <p:cNvGrpSpPr/>
            <p:nvPr/>
          </p:nvGrpSpPr>
          <p:grpSpPr>
            <a:xfrm>
              <a:off x="1201098" y="761257"/>
              <a:ext cx="6947084" cy="767946"/>
              <a:chOff x="1201098" y="763844"/>
              <a:chExt cx="6947084" cy="767946"/>
            </a:xfrm>
          </p:grpSpPr>
          <p:sp>
            <p:nvSpPr>
              <p:cNvPr id="116" name="TextBox 115">
                <a:extLst>
                  <a:ext uri="{FF2B5EF4-FFF2-40B4-BE49-F238E27FC236}">
                    <a16:creationId xmlns:a16="http://schemas.microsoft.com/office/drawing/2014/main" id="{D2D4BC4F-214F-2A73-33C2-CA8B5872C270}"/>
                  </a:ext>
                </a:extLst>
              </p:cNvPr>
              <p:cNvSpPr txBox="1"/>
              <p:nvPr/>
            </p:nvSpPr>
            <p:spPr>
              <a:xfrm>
                <a:off x="1201098" y="963151"/>
                <a:ext cx="16856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Monochromatic</a:t>
                </a:r>
              </a:p>
            </p:txBody>
          </p:sp>
          <p:grpSp>
            <p:nvGrpSpPr>
              <p:cNvPr id="7" name="Group 6">
                <a:extLst>
                  <a:ext uri="{FF2B5EF4-FFF2-40B4-BE49-F238E27FC236}">
                    <a16:creationId xmlns:a16="http://schemas.microsoft.com/office/drawing/2014/main" id="{FAF946C3-7E36-0100-7007-18624846111D}"/>
                  </a:ext>
                </a:extLst>
              </p:cNvPr>
              <p:cNvGrpSpPr/>
              <p:nvPr/>
            </p:nvGrpSpPr>
            <p:grpSpPr>
              <a:xfrm>
                <a:off x="2886752" y="763844"/>
                <a:ext cx="5261430" cy="767946"/>
                <a:chOff x="2886752" y="763844"/>
                <a:chExt cx="5261430" cy="767946"/>
              </a:xfrm>
            </p:grpSpPr>
            <p:sp>
              <p:nvSpPr>
                <p:cNvPr id="30" name="Rectangle 29">
                  <a:extLst>
                    <a:ext uri="{FF2B5EF4-FFF2-40B4-BE49-F238E27FC236}">
                      <a16:creationId xmlns:a16="http://schemas.microsoft.com/office/drawing/2014/main" id="{542D13F2-163D-5315-9838-97F62F86BE74}"/>
                    </a:ext>
                  </a:extLst>
                </p:cNvPr>
                <p:cNvSpPr/>
                <p:nvPr/>
              </p:nvSpPr>
              <p:spPr>
                <a:xfrm>
                  <a:off x="2886752" y="763844"/>
                  <a:ext cx="1052286" cy="767946"/>
                </a:xfrm>
                <a:prstGeom prst="rect">
                  <a:avLst/>
                </a:prstGeom>
                <a:solidFill>
                  <a:srgbClr val="C4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C44D69</a:t>
                  </a:r>
                </a:p>
              </p:txBody>
            </p:sp>
            <p:sp>
              <p:nvSpPr>
                <p:cNvPr id="31" name="Rectangle 30">
                  <a:extLst>
                    <a:ext uri="{FF2B5EF4-FFF2-40B4-BE49-F238E27FC236}">
                      <a16:creationId xmlns:a16="http://schemas.microsoft.com/office/drawing/2014/main" id="{BE3CC09A-09C3-1CE9-412B-3DEE678E5662}"/>
                    </a:ext>
                  </a:extLst>
                </p:cNvPr>
                <p:cNvSpPr/>
                <p:nvPr/>
              </p:nvSpPr>
              <p:spPr>
                <a:xfrm>
                  <a:off x="3939038" y="763844"/>
                  <a:ext cx="1052286" cy="767946"/>
                </a:xfrm>
                <a:prstGeom prst="rect">
                  <a:avLst/>
                </a:prstGeom>
                <a:solidFill>
                  <a:srgbClr val="8E6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8E626D</a:t>
                  </a:r>
                </a:p>
              </p:txBody>
            </p:sp>
            <p:sp>
              <p:nvSpPr>
                <p:cNvPr id="32" name="Rectangle 31">
                  <a:extLst>
                    <a:ext uri="{FF2B5EF4-FFF2-40B4-BE49-F238E27FC236}">
                      <a16:creationId xmlns:a16="http://schemas.microsoft.com/office/drawing/2014/main" id="{E9EC3463-D3AA-D951-6EC9-86DFDB3366EF}"/>
                    </a:ext>
                  </a:extLst>
                </p:cNvPr>
                <p:cNvSpPr/>
                <p:nvPr/>
              </p:nvSpPr>
              <p:spPr>
                <a:xfrm>
                  <a:off x="4991324" y="763844"/>
                  <a:ext cx="1052286" cy="767946"/>
                </a:xfrm>
                <a:prstGeom prst="rect">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782F40</a:t>
                  </a:r>
                </a:p>
              </p:txBody>
            </p:sp>
            <p:sp>
              <p:nvSpPr>
                <p:cNvPr id="33" name="Rectangle 32">
                  <a:extLst>
                    <a:ext uri="{FF2B5EF4-FFF2-40B4-BE49-F238E27FC236}">
                      <a16:creationId xmlns:a16="http://schemas.microsoft.com/office/drawing/2014/main" id="{93CC4C87-D2DB-CEDB-C493-781B3BDE5A81}"/>
                    </a:ext>
                  </a:extLst>
                </p:cNvPr>
                <p:cNvSpPr/>
                <p:nvPr/>
              </p:nvSpPr>
              <p:spPr>
                <a:xfrm>
                  <a:off x="6043610" y="763844"/>
                  <a:ext cx="1052286" cy="767946"/>
                </a:xfrm>
                <a:prstGeom prst="rect">
                  <a:avLst/>
                </a:prstGeom>
                <a:solidFill>
                  <a:srgbClr val="C48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C48796</a:t>
                  </a:r>
                </a:p>
              </p:txBody>
            </p:sp>
            <p:sp>
              <p:nvSpPr>
                <p:cNvPr id="34" name="Rectangle 33">
                  <a:extLst>
                    <a:ext uri="{FF2B5EF4-FFF2-40B4-BE49-F238E27FC236}">
                      <a16:creationId xmlns:a16="http://schemas.microsoft.com/office/drawing/2014/main" id="{558B4E13-0356-8735-9B08-2E31689585B0}"/>
                    </a:ext>
                  </a:extLst>
                </p:cNvPr>
                <p:cNvSpPr/>
                <p:nvPr/>
              </p:nvSpPr>
              <p:spPr>
                <a:xfrm>
                  <a:off x="7095896" y="763844"/>
                  <a:ext cx="1052286" cy="767946"/>
                </a:xfrm>
                <a:prstGeom prst="rect">
                  <a:avLst/>
                </a:prstGeom>
                <a:solidFill>
                  <a:srgbClr val="451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451B25</a:t>
                  </a:r>
                </a:p>
              </p:txBody>
            </p:sp>
          </p:grpSp>
        </p:grpSp>
        <p:grpSp>
          <p:nvGrpSpPr>
            <p:cNvPr id="10" name="Group 9">
              <a:extLst>
                <a:ext uri="{FF2B5EF4-FFF2-40B4-BE49-F238E27FC236}">
                  <a16:creationId xmlns:a16="http://schemas.microsoft.com/office/drawing/2014/main" id="{D205564D-4A0A-9540-D30A-B5225A3BD8EF}"/>
                </a:ext>
              </a:extLst>
            </p:cNvPr>
            <p:cNvGrpSpPr/>
            <p:nvPr/>
          </p:nvGrpSpPr>
          <p:grpSpPr>
            <a:xfrm>
              <a:off x="2238689" y="1522514"/>
              <a:ext cx="5909493" cy="767946"/>
              <a:chOff x="2238689" y="1531790"/>
              <a:chExt cx="5909493" cy="767946"/>
            </a:xfrm>
          </p:grpSpPr>
          <p:sp>
            <p:nvSpPr>
              <p:cNvPr id="117" name="TextBox 116">
                <a:extLst>
                  <a:ext uri="{FF2B5EF4-FFF2-40B4-BE49-F238E27FC236}">
                    <a16:creationId xmlns:a16="http://schemas.microsoft.com/office/drawing/2014/main" id="{6CEB3505-EF58-39F0-ACDA-8C9C8F18D492}"/>
                  </a:ext>
                </a:extLst>
              </p:cNvPr>
              <p:cNvSpPr txBox="1"/>
              <p:nvPr/>
            </p:nvSpPr>
            <p:spPr>
              <a:xfrm>
                <a:off x="2238689" y="1731097"/>
                <a:ext cx="6480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Triad</a:t>
                </a:r>
              </a:p>
            </p:txBody>
          </p:sp>
          <p:grpSp>
            <p:nvGrpSpPr>
              <p:cNvPr id="9" name="Group 8">
                <a:extLst>
                  <a:ext uri="{FF2B5EF4-FFF2-40B4-BE49-F238E27FC236}">
                    <a16:creationId xmlns:a16="http://schemas.microsoft.com/office/drawing/2014/main" id="{16FAFA67-49BC-45C2-1668-FB8EC5792CEC}"/>
                  </a:ext>
                </a:extLst>
              </p:cNvPr>
              <p:cNvGrpSpPr/>
              <p:nvPr/>
            </p:nvGrpSpPr>
            <p:grpSpPr>
              <a:xfrm>
                <a:off x="2886752" y="1531790"/>
                <a:ext cx="5261430" cy="767946"/>
                <a:chOff x="2886752" y="1531790"/>
                <a:chExt cx="5261430" cy="767946"/>
              </a:xfrm>
            </p:grpSpPr>
            <p:sp>
              <p:nvSpPr>
                <p:cNvPr id="42" name="Rectangle 41">
                  <a:extLst>
                    <a:ext uri="{FF2B5EF4-FFF2-40B4-BE49-F238E27FC236}">
                      <a16:creationId xmlns:a16="http://schemas.microsoft.com/office/drawing/2014/main" id="{239CE36C-F277-731B-962D-A2051F0450B7}"/>
                    </a:ext>
                  </a:extLst>
                </p:cNvPr>
                <p:cNvSpPr/>
                <p:nvPr/>
              </p:nvSpPr>
              <p:spPr>
                <a:xfrm>
                  <a:off x="2886752" y="1531790"/>
                  <a:ext cx="1052286" cy="767946"/>
                </a:xfrm>
                <a:prstGeom prst="rect">
                  <a:avLst/>
                </a:prstGeom>
                <a:solidFill>
                  <a:srgbClr val="C43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C43959</a:t>
                  </a:r>
                </a:p>
              </p:txBody>
            </p:sp>
            <p:sp>
              <p:nvSpPr>
                <p:cNvPr id="43" name="Rectangle 42">
                  <a:extLst>
                    <a:ext uri="{FF2B5EF4-FFF2-40B4-BE49-F238E27FC236}">
                      <a16:creationId xmlns:a16="http://schemas.microsoft.com/office/drawing/2014/main" id="{A98560AF-4B6D-504B-5AF1-A0454B2F8EC1}"/>
                    </a:ext>
                  </a:extLst>
                </p:cNvPr>
                <p:cNvSpPr/>
                <p:nvPr/>
              </p:nvSpPr>
              <p:spPr>
                <a:xfrm>
                  <a:off x="3939038" y="1531790"/>
                  <a:ext cx="1052286" cy="767946"/>
                </a:xfrm>
                <a:prstGeom prst="rect">
                  <a:avLst/>
                </a:prstGeom>
                <a:solidFill>
                  <a:srgbClr val="787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78743B</a:t>
                  </a:r>
                </a:p>
              </p:txBody>
            </p:sp>
            <p:sp>
              <p:nvSpPr>
                <p:cNvPr id="44" name="Rectangle 43">
                  <a:extLst>
                    <a:ext uri="{FF2B5EF4-FFF2-40B4-BE49-F238E27FC236}">
                      <a16:creationId xmlns:a16="http://schemas.microsoft.com/office/drawing/2014/main" id="{D5EC028D-4CF2-64AE-C869-CFF011DFABDF}"/>
                    </a:ext>
                  </a:extLst>
                </p:cNvPr>
                <p:cNvSpPr/>
                <p:nvPr/>
              </p:nvSpPr>
              <p:spPr>
                <a:xfrm>
                  <a:off x="4991324" y="1531790"/>
                  <a:ext cx="1052286" cy="767946"/>
                </a:xfrm>
                <a:prstGeom prst="rect">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782F40</a:t>
                  </a:r>
                </a:p>
              </p:txBody>
            </p:sp>
            <p:sp>
              <p:nvSpPr>
                <p:cNvPr id="45" name="Rectangle 44">
                  <a:extLst>
                    <a:ext uri="{FF2B5EF4-FFF2-40B4-BE49-F238E27FC236}">
                      <a16:creationId xmlns:a16="http://schemas.microsoft.com/office/drawing/2014/main" id="{A1E39E68-FAC4-AB54-A9EE-7D55688B0657}"/>
                    </a:ext>
                  </a:extLst>
                </p:cNvPr>
                <p:cNvSpPr/>
                <p:nvPr/>
              </p:nvSpPr>
              <p:spPr>
                <a:xfrm>
                  <a:off x="6043610" y="1531790"/>
                  <a:ext cx="1052286" cy="767946"/>
                </a:xfrm>
                <a:prstGeom prst="rect">
                  <a:avLst/>
                </a:prstGeom>
                <a:solidFill>
                  <a:srgbClr val="236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236178</a:t>
                  </a:r>
                </a:p>
              </p:txBody>
            </p:sp>
            <p:sp>
              <p:nvSpPr>
                <p:cNvPr id="46" name="Rectangle 45">
                  <a:extLst>
                    <a:ext uri="{FF2B5EF4-FFF2-40B4-BE49-F238E27FC236}">
                      <a16:creationId xmlns:a16="http://schemas.microsoft.com/office/drawing/2014/main" id="{8680356A-CF22-0645-A7CB-AFA7A7EF77BA}"/>
                    </a:ext>
                  </a:extLst>
                </p:cNvPr>
                <p:cNvSpPr/>
                <p:nvPr/>
              </p:nvSpPr>
              <p:spPr>
                <a:xfrm>
                  <a:off x="7095896" y="1531790"/>
                  <a:ext cx="1052286" cy="767946"/>
                </a:xfrm>
                <a:prstGeom prst="rect">
                  <a:avLst/>
                </a:prstGeom>
                <a:solidFill>
                  <a:srgbClr val="43A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43A2C4</a:t>
                  </a:r>
                </a:p>
              </p:txBody>
            </p:sp>
          </p:grpSp>
        </p:grpSp>
        <p:grpSp>
          <p:nvGrpSpPr>
            <p:cNvPr id="12" name="Group 11">
              <a:extLst>
                <a:ext uri="{FF2B5EF4-FFF2-40B4-BE49-F238E27FC236}">
                  <a16:creationId xmlns:a16="http://schemas.microsoft.com/office/drawing/2014/main" id="{3426F480-F281-DD4C-3183-6DB618B709D2}"/>
                </a:ext>
              </a:extLst>
            </p:cNvPr>
            <p:cNvGrpSpPr/>
            <p:nvPr/>
          </p:nvGrpSpPr>
          <p:grpSpPr>
            <a:xfrm>
              <a:off x="1192634" y="2283771"/>
              <a:ext cx="6955548" cy="767946"/>
              <a:chOff x="1192634" y="2299169"/>
              <a:chExt cx="6955548" cy="767946"/>
            </a:xfrm>
          </p:grpSpPr>
          <p:sp>
            <p:nvSpPr>
              <p:cNvPr id="118" name="TextBox 117">
                <a:extLst>
                  <a:ext uri="{FF2B5EF4-FFF2-40B4-BE49-F238E27FC236}">
                    <a16:creationId xmlns:a16="http://schemas.microsoft.com/office/drawing/2014/main" id="{B828E763-8A23-2CB9-8615-0C5780CC8C20}"/>
                  </a:ext>
                </a:extLst>
              </p:cNvPr>
              <p:cNvSpPr txBox="1"/>
              <p:nvPr/>
            </p:nvSpPr>
            <p:spPr>
              <a:xfrm>
                <a:off x="1192634" y="2498476"/>
                <a:ext cx="17202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Complementary</a:t>
                </a:r>
              </a:p>
            </p:txBody>
          </p:sp>
          <p:grpSp>
            <p:nvGrpSpPr>
              <p:cNvPr id="11" name="Group 10">
                <a:extLst>
                  <a:ext uri="{FF2B5EF4-FFF2-40B4-BE49-F238E27FC236}">
                    <a16:creationId xmlns:a16="http://schemas.microsoft.com/office/drawing/2014/main" id="{51D05FAE-ED27-9BE9-277C-4CB23B8FDC93}"/>
                  </a:ext>
                </a:extLst>
              </p:cNvPr>
              <p:cNvGrpSpPr/>
              <p:nvPr/>
            </p:nvGrpSpPr>
            <p:grpSpPr>
              <a:xfrm>
                <a:off x="2886752" y="2299169"/>
                <a:ext cx="5261430" cy="767946"/>
                <a:chOff x="2886752" y="2299169"/>
                <a:chExt cx="5261430" cy="767946"/>
              </a:xfrm>
            </p:grpSpPr>
            <p:sp>
              <p:nvSpPr>
                <p:cNvPr id="49" name="Rectangle 48">
                  <a:extLst>
                    <a:ext uri="{FF2B5EF4-FFF2-40B4-BE49-F238E27FC236}">
                      <a16:creationId xmlns:a16="http://schemas.microsoft.com/office/drawing/2014/main" id="{801CED30-915B-04BC-85D6-7E6B677501B4}"/>
                    </a:ext>
                  </a:extLst>
                </p:cNvPr>
                <p:cNvSpPr/>
                <p:nvPr/>
              </p:nvSpPr>
              <p:spPr>
                <a:xfrm>
                  <a:off x="3939038" y="2299169"/>
                  <a:ext cx="1052286" cy="767946"/>
                </a:xfrm>
                <a:prstGeom prst="rect">
                  <a:avLst/>
                </a:prstGeom>
                <a:solidFill>
                  <a:srgbClr val="C46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C46078</a:t>
                  </a:r>
                </a:p>
              </p:txBody>
            </p:sp>
            <p:sp>
              <p:nvSpPr>
                <p:cNvPr id="50" name="Rectangle 49">
                  <a:extLst>
                    <a:ext uri="{FF2B5EF4-FFF2-40B4-BE49-F238E27FC236}">
                      <a16:creationId xmlns:a16="http://schemas.microsoft.com/office/drawing/2014/main" id="{6235CE92-CF71-F670-0CD9-7E789DF3C60E}"/>
                    </a:ext>
                  </a:extLst>
                </p:cNvPr>
                <p:cNvSpPr/>
                <p:nvPr/>
              </p:nvSpPr>
              <p:spPr>
                <a:xfrm>
                  <a:off x="4991324" y="2299169"/>
                  <a:ext cx="1052286" cy="767946"/>
                </a:xfrm>
                <a:prstGeom prst="rect">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782F40</a:t>
                  </a:r>
                </a:p>
              </p:txBody>
            </p:sp>
            <p:sp>
              <p:nvSpPr>
                <p:cNvPr id="51" name="Rectangle 50">
                  <a:extLst>
                    <a:ext uri="{FF2B5EF4-FFF2-40B4-BE49-F238E27FC236}">
                      <a16:creationId xmlns:a16="http://schemas.microsoft.com/office/drawing/2014/main" id="{3AEA1738-CEB5-F607-D707-6D6AC15910DF}"/>
                    </a:ext>
                  </a:extLst>
                </p:cNvPr>
                <p:cNvSpPr/>
                <p:nvPr/>
              </p:nvSpPr>
              <p:spPr>
                <a:xfrm>
                  <a:off x="6043610" y="2299169"/>
                  <a:ext cx="1052286" cy="767946"/>
                </a:xfrm>
                <a:prstGeom prst="rect">
                  <a:avLst/>
                </a:prstGeom>
                <a:solidFill>
                  <a:srgbClr val="25C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25C43D</a:t>
                  </a:r>
                </a:p>
              </p:txBody>
            </p:sp>
            <p:sp>
              <p:nvSpPr>
                <p:cNvPr id="52" name="Rectangle 51">
                  <a:extLst>
                    <a:ext uri="{FF2B5EF4-FFF2-40B4-BE49-F238E27FC236}">
                      <a16:creationId xmlns:a16="http://schemas.microsoft.com/office/drawing/2014/main" id="{C98CF6F2-4CD4-3C47-3470-FBDB623679B4}"/>
                    </a:ext>
                  </a:extLst>
                </p:cNvPr>
                <p:cNvSpPr/>
                <p:nvPr/>
              </p:nvSpPr>
              <p:spPr>
                <a:xfrm>
                  <a:off x="7095896" y="2299169"/>
                  <a:ext cx="1052286" cy="767946"/>
                </a:xfrm>
                <a:prstGeom prst="rect">
                  <a:avLst/>
                </a:prstGeom>
                <a:solidFill>
                  <a:srgbClr val="2F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2F783A</a:t>
                  </a:r>
                </a:p>
              </p:txBody>
            </p:sp>
            <p:sp>
              <p:nvSpPr>
                <p:cNvPr id="94" name="Rectangle 93">
                  <a:extLst>
                    <a:ext uri="{FF2B5EF4-FFF2-40B4-BE49-F238E27FC236}">
                      <a16:creationId xmlns:a16="http://schemas.microsoft.com/office/drawing/2014/main" id="{CFED2EA6-30C8-8A1E-85E6-4BEED9AA074C}"/>
                    </a:ext>
                  </a:extLst>
                </p:cNvPr>
                <p:cNvSpPr/>
                <p:nvPr/>
              </p:nvSpPr>
              <p:spPr>
                <a:xfrm>
                  <a:off x="2886752" y="2299169"/>
                  <a:ext cx="1052286" cy="767946"/>
                </a:xfrm>
                <a:prstGeom prst="rect">
                  <a:avLst/>
                </a:prstGeom>
                <a:solidFill>
                  <a:srgbClr val="C43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C43959</a:t>
                  </a:r>
                </a:p>
              </p:txBody>
            </p:sp>
          </p:grpSp>
        </p:grpSp>
        <p:grpSp>
          <p:nvGrpSpPr>
            <p:cNvPr id="14" name="Group 13">
              <a:extLst>
                <a:ext uri="{FF2B5EF4-FFF2-40B4-BE49-F238E27FC236}">
                  <a16:creationId xmlns:a16="http://schemas.microsoft.com/office/drawing/2014/main" id="{1D9C7F35-E09F-943A-91B2-EA39FC8CABAF}"/>
                </a:ext>
              </a:extLst>
            </p:cNvPr>
            <p:cNvGrpSpPr/>
            <p:nvPr/>
          </p:nvGrpSpPr>
          <p:grpSpPr>
            <a:xfrm>
              <a:off x="729367" y="3045028"/>
              <a:ext cx="7418815" cy="767946"/>
              <a:chOff x="729367" y="3065330"/>
              <a:chExt cx="7418815" cy="767946"/>
            </a:xfrm>
          </p:grpSpPr>
          <p:sp>
            <p:nvSpPr>
              <p:cNvPr id="119" name="TextBox 118">
                <a:extLst>
                  <a:ext uri="{FF2B5EF4-FFF2-40B4-BE49-F238E27FC236}">
                    <a16:creationId xmlns:a16="http://schemas.microsoft.com/office/drawing/2014/main" id="{462012B4-B3CE-6F49-9EED-C68626548D15}"/>
                  </a:ext>
                </a:extLst>
              </p:cNvPr>
              <p:cNvSpPr txBox="1"/>
              <p:nvPr/>
            </p:nvSpPr>
            <p:spPr>
              <a:xfrm>
                <a:off x="729367" y="3264637"/>
                <a:ext cx="21979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Split Complementary</a:t>
                </a:r>
              </a:p>
            </p:txBody>
          </p:sp>
          <p:grpSp>
            <p:nvGrpSpPr>
              <p:cNvPr id="13" name="Group 12">
                <a:extLst>
                  <a:ext uri="{FF2B5EF4-FFF2-40B4-BE49-F238E27FC236}">
                    <a16:creationId xmlns:a16="http://schemas.microsoft.com/office/drawing/2014/main" id="{DF5556BE-71E5-0350-BB45-8081C18D1722}"/>
                  </a:ext>
                </a:extLst>
              </p:cNvPr>
              <p:cNvGrpSpPr/>
              <p:nvPr/>
            </p:nvGrpSpPr>
            <p:grpSpPr>
              <a:xfrm>
                <a:off x="2886752" y="3065330"/>
                <a:ext cx="5261430" cy="767946"/>
                <a:chOff x="2886752" y="3065330"/>
                <a:chExt cx="5261430" cy="767946"/>
              </a:xfrm>
            </p:grpSpPr>
            <p:sp>
              <p:nvSpPr>
                <p:cNvPr id="54" name="Rectangle 53">
                  <a:extLst>
                    <a:ext uri="{FF2B5EF4-FFF2-40B4-BE49-F238E27FC236}">
                      <a16:creationId xmlns:a16="http://schemas.microsoft.com/office/drawing/2014/main" id="{38B73863-66CB-82FC-3DA2-4463B394E8D0}"/>
                    </a:ext>
                  </a:extLst>
                </p:cNvPr>
                <p:cNvSpPr/>
                <p:nvPr/>
              </p:nvSpPr>
              <p:spPr>
                <a:xfrm>
                  <a:off x="2886752" y="3065330"/>
                  <a:ext cx="1052286" cy="767946"/>
                </a:xfrm>
                <a:prstGeom prst="rect">
                  <a:avLst/>
                </a:prstGeom>
                <a:solidFill>
                  <a:srgbClr val="93C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93C460</a:t>
                  </a:r>
                </a:p>
              </p:txBody>
            </p:sp>
            <p:sp>
              <p:nvSpPr>
                <p:cNvPr id="55" name="Rectangle 54">
                  <a:extLst>
                    <a:ext uri="{FF2B5EF4-FFF2-40B4-BE49-F238E27FC236}">
                      <a16:creationId xmlns:a16="http://schemas.microsoft.com/office/drawing/2014/main" id="{5CE756CE-796E-9693-955C-800C364EB02B}"/>
                    </a:ext>
                  </a:extLst>
                </p:cNvPr>
                <p:cNvSpPr/>
                <p:nvPr/>
              </p:nvSpPr>
              <p:spPr>
                <a:xfrm>
                  <a:off x="3939038" y="3065330"/>
                  <a:ext cx="1052286" cy="767946"/>
                </a:xfrm>
                <a:prstGeom prst="rect">
                  <a:avLst/>
                </a:prstGeom>
                <a:solidFill>
                  <a:srgbClr val="577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577835</a:t>
                  </a:r>
                </a:p>
              </p:txBody>
            </p:sp>
            <p:sp>
              <p:nvSpPr>
                <p:cNvPr id="56" name="Rectangle 55">
                  <a:extLst>
                    <a:ext uri="{FF2B5EF4-FFF2-40B4-BE49-F238E27FC236}">
                      <a16:creationId xmlns:a16="http://schemas.microsoft.com/office/drawing/2014/main" id="{20280337-4A30-1966-1B8E-18C813414030}"/>
                    </a:ext>
                  </a:extLst>
                </p:cNvPr>
                <p:cNvSpPr/>
                <p:nvPr/>
              </p:nvSpPr>
              <p:spPr>
                <a:xfrm>
                  <a:off x="4991324" y="3065330"/>
                  <a:ext cx="1052286" cy="767946"/>
                </a:xfrm>
                <a:prstGeom prst="rect">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782F40</a:t>
                  </a:r>
                </a:p>
              </p:txBody>
            </p:sp>
            <p:sp>
              <p:nvSpPr>
                <p:cNvPr id="57" name="Rectangle 56">
                  <a:extLst>
                    <a:ext uri="{FF2B5EF4-FFF2-40B4-BE49-F238E27FC236}">
                      <a16:creationId xmlns:a16="http://schemas.microsoft.com/office/drawing/2014/main" id="{BEFF8599-24AB-DBDE-B6FE-6804F6BF60FE}"/>
                    </a:ext>
                  </a:extLst>
                </p:cNvPr>
                <p:cNvSpPr/>
                <p:nvPr/>
              </p:nvSpPr>
              <p:spPr>
                <a:xfrm>
                  <a:off x="6043610" y="3065330"/>
                  <a:ext cx="1052286" cy="767946"/>
                </a:xfrm>
                <a:prstGeom prst="rect">
                  <a:avLst/>
                </a:prstGeom>
                <a:solidFill>
                  <a:srgbClr val="39C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39C49D</a:t>
                  </a:r>
                </a:p>
              </p:txBody>
            </p:sp>
            <p:sp>
              <p:nvSpPr>
                <p:cNvPr id="58" name="Rectangle 57">
                  <a:extLst>
                    <a:ext uri="{FF2B5EF4-FFF2-40B4-BE49-F238E27FC236}">
                      <a16:creationId xmlns:a16="http://schemas.microsoft.com/office/drawing/2014/main" id="{4E87E25F-095F-A411-7601-AB7D58773E43}"/>
                    </a:ext>
                  </a:extLst>
                </p:cNvPr>
                <p:cNvSpPr/>
                <p:nvPr/>
              </p:nvSpPr>
              <p:spPr>
                <a:xfrm>
                  <a:off x="7095896" y="3065330"/>
                  <a:ext cx="1052286" cy="767946"/>
                </a:xfrm>
                <a:prstGeom prst="rect">
                  <a:avLst/>
                </a:prstGeom>
                <a:solidFill>
                  <a:srgbClr val="297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297861</a:t>
                  </a:r>
                </a:p>
              </p:txBody>
            </p:sp>
          </p:grpSp>
        </p:grpSp>
        <p:grpSp>
          <p:nvGrpSpPr>
            <p:cNvPr id="16" name="Group 15">
              <a:extLst>
                <a:ext uri="{FF2B5EF4-FFF2-40B4-BE49-F238E27FC236}">
                  <a16:creationId xmlns:a16="http://schemas.microsoft.com/office/drawing/2014/main" id="{17EE51AD-7BF0-F187-9432-CF64BF0C805D}"/>
                </a:ext>
              </a:extLst>
            </p:cNvPr>
            <p:cNvGrpSpPr/>
            <p:nvPr/>
          </p:nvGrpSpPr>
          <p:grpSpPr>
            <a:xfrm>
              <a:off x="0" y="3806285"/>
              <a:ext cx="8148182" cy="767946"/>
              <a:chOff x="0" y="3818185"/>
              <a:chExt cx="8148182" cy="767946"/>
            </a:xfrm>
          </p:grpSpPr>
          <p:sp>
            <p:nvSpPr>
              <p:cNvPr id="120" name="TextBox 119">
                <a:extLst>
                  <a:ext uri="{FF2B5EF4-FFF2-40B4-BE49-F238E27FC236}">
                    <a16:creationId xmlns:a16="http://schemas.microsoft.com/office/drawing/2014/main" id="{8E75E6D6-3F81-DB00-AA8D-9A0B5659E7E1}"/>
                  </a:ext>
                </a:extLst>
              </p:cNvPr>
              <p:cNvSpPr txBox="1"/>
              <p:nvPr/>
            </p:nvSpPr>
            <p:spPr>
              <a:xfrm>
                <a:off x="0" y="4017492"/>
                <a:ext cx="28867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Double Split Complementary</a:t>
                </a:r>
              </a:p>
            </p:txBody>
          </p:sp>
          <p:grpSp>
            <p:nvGrpSpPr>
              <p:cNvPr id="15" name="Group 14">
                <a:extLst>
                  <a:ext uri="{FF2B5EF4-FFF2-40B4-BE49-F238E27FC236}">
                    <a16:creationId xmlns:a16="http://schemas.microsoft.com/office/drawing/2014/main" id="{502656E8-6F0F-E6A6-6B7B-FA03CC92A000}"/>
                  </a:ext>
                </a:extLst>
              </p:cNvPr>
              <p:cNvGrpSpPr/>
              <p:nvPr/>
            </p:nvGrpSpPr>
            <p:grpSpPr>
              <a:xfrm>
                <a:off x="2886752" y="3818185"/>
                <a:ext cx="5261430" cy="767946"/>
                <a:chOff x="2886752" y="3818185"/>
                <a:chExt cx="5261430" cy="767946"/>
              </a:xfrm>
            </p:grpSpPr>
            <p:sp>
              <p:nvSpPr>
                <p:cNvPr id="61" name="Rectangle 60">
                  <a:extLst>
                    <a:ext uri="{FF2B5EF4-FFF2-40B4-BE49-F238E27FC236}">
                      <a16:creationId xmlns:a16="http://schemas.microsoft.com/office/drawing/2014/main" id="{B67F18CE-C55F-FF2D-E5DB-F49026C6FED6}"/>
                    </a:ext>
                  </a:extLst>
                </p:cNvPr>
                <p:cNvSpPr/>
                <p:nvPr/>
              </p:nvSpPr>
              <p:spPr>
                <a:xfrm>
                  <a:off x="3939038" y="3818185"/>
                  <a:ext cx="1052286" cy="767946"/>
                </a:xfrm>
                <a:prstGeom prst="rect">
                  <a:avLst/>
                </a:prstGeom>
                <a:solidFill>
                  <a:srgbClr val="5A7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5A783B</a:t>
                  </a:r>
                </a:p>
              </p:txBody>
            </p:sp>
            <p:sp>
              <p:nvSpPr>
                <p:cNvPr id="62" name="Rectangle 61">
                  <a:extLst>
                    <a:ext uri="{FF2B5EF4-FFF2-40B4-BE49-F238E27FC236}">
                      <a16:creationId xmlns:a16="http://schemas.microsoft.com/office/drawing/2014/main" id="{346DDAC6-9195-BE23-CE16-61230EDC1F4E}"/>
                    </a:ext>
                  </a:extLst>
                </p:cNvPr>
                <p:cNvSpPr/>
                <p:nvPr/>
              </p:nvSpPr>
              <p:spPr>
                <a:xfrm>
                  <a:off x="4991324" y="3818185"/>
                  <a:ext cx="1052286" cy="767946"/>
                </a:xfrm>
                <a:prstGeom prst="rect">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782F40</a:t>
                  </a:r>
                </a:p>
              </p:txBody>
            </p:sp>
            <p:sp>
              <p:nvSpPr>
                <p:cNvPr id="63" name="Rectangle 62">
                  <a:extLst>
                    <a:ext uri="{FF2B5EF4-FFF2-40B4-BE49-F238E27FC236}">
                      <a16:creationId xmlns:a16="http://schemas.microsoft.com/office/drawing/2014/main" id="{AF642DED-B07F-625C-A094-D8F92646B737}"/>
                    </a:ext>
                  </a:extLst>
                </p:cNvPr>
                <p:cNvSpPr/>
                <p:nvPr/>
              </p:nvSpPr>
              <p:spPr>
                <a:xfrm>
                  <a:off x="6043610" y="3818185"/>
                  <a:ext cx="1052286" cy="767946"/>
                </a:xfrm>
                <a:prstGeom prst="rect">
                  <a:avLst/>
                </a:prstGeom>
                <a:solidFill>
                  <a:srgbClr val="237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237860</a:t>
                  </a:r>
                </a:p>
              </p:txBody>
            </p:sp>
            <p:sp>
              <p:nvSpPr>
                <p:cNvPr id="64" name="Rectangle 63">
                  <a:extLst>
                    <a:ext uri="{FF2B5EF4-FFF2-40B4-BE49-F238E27FC236}">
                      <a16:creationId xmlns:a16="http://schemas.microsoft.com/office/drawing/2014/main" id="{26C79B70-1976-D9BB-8CBA-91CBA1C8E423}"/>
                    </a:ext>
                  </a:extLst>
                </p:cNvPr>
                <p:cNvSpPr/>
                <p:nvPr/>
              </p:nvSpPr>
              <p:spPr>
                <a:xfrm>
                  <a:off x="7095896" y="3818185"/>
                  <a:ext cx="1052286" cy="767946"/>
                </a:xfrm>
                <a:prstGeom prst="rect">
                  <a:avLst/>
                </a:prstGeom>
                <a:solidFill>
                  <a:srgbClr val="6E2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6E2978</a:t>
                  </a:r>
                </a:p>
              </p:txBody>
            </p:sp>
            <p:sp>
              <p:nvSpPr>
                <p:cNvPr id="95" name="Rectangle 94">
                  <a:extLst>
                    <a:ext uri="{FF2B5EF4-FFF2-40B4-BE49-F238E27FC236}">
                      <a16:creationId xmlns:a16="http://schemas.microsoft.com/office/drawing/2014/main" id="{09F91947-0CFD-E4D1-9457-37A0EF147D58}"/>
                    </a:ext>
                  </a:extLst>
                </p:cNvPr>
                <p:cNvSpPr/>
                <p:nvPr/>
              </p:nvSpPr>
              <p:spPr>
                <a:xfrm>
                  <a:off x="2886752" y="3818185"/>
                  <a:ext cx="1052286" cy="767946"/>
                </a:xfrm>
                <a:prstGeom prst="rect">
                  <a:avLst/>
                </a:prstGeom>
                <a:solidFill>
                  <a:srgbClr val="784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784435</a:t>
                  </a:r>
                </a:p>
              </p:txBody>
            </p:sp>
          </p:grpSp>
        </p:grpSp>
        <p:grpSp>
          <p:nvGrpSpPr>
            <p:cNvPr id="18" name="Group 17">
              <a:extLst>
                <a:ext uri="{FF2B5EF4-FFF2-40B4-BE49-F238E27FC236}">
                  <a16:creationId xmlns:a16="http://schemas.microsoft.com/office/drawing/2014/main" id="{C355F1CD-E3FD-776D-2F8E-7F21A58C68D7}"/>
                </a:ext>
              </a:extLst>
            </p:cNvPr>
            <p:cNvGrpSpPr/>
            <p:nvPr/>
          </p:nvGrpSpPr>
          <p:grpSpPr>
            <a:xfrm>
              <a:off x="2049472" y="4567542"/>
              <a:ext cx="6098710" cy="767946"/>
              <a:chOff x="2049472" y="4584346"/>
              <a:chExt cx="6098710" cy="767946"/>
            </a:xfrm>
          </p:grpSpPr>
          <p:sp>
            <p:nvSpPr>
              <p:cNvPr id="121" name="TextBox 120">
                <a:extLst>
                  <a:ext uri="{FF2B5EF4-FFF2-40B4-BE49-F238E27FC236}">
                    <a16:creationId xmlns:a16="http://schemas.microsoft.com/office/drawing/2014/main" id="{054E64A9-15FF-9729-B4F1-63A52F758AC1}"/>
                  </a:ext>
                </a:extLst>
              </p:cNvPr>
              <p:cNvSpPr txBox="1"/>
              <p:nvPr/>
            </p:nvSpPr>
            <p:spPr>
              <a:xfrm>
                <a:off x="2049472" y="4783653"/>
                <a:ext cx="8372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Square</a:t>
                </a:r>
              </a:p>
            </p:txBody>
          </p:sp>
          <p:grpSp>
            <p:nvGrpSpPr>
              <p:cNvPr id="17" name="Group 16">
                <a:extLst>
                  <a:ext uri="{FF2B5EF4-FFF2-40B4-BE49-F238E27FC236}">
                    <a16:creationId xmlns:a16="http://schemas.microsoft.com/office/drawing/2014/main" id="{2D18D542-A96E-1C03-3451-9696D8BFB24C}"/>
                  </a:ext>
                </a:extLst>
              </p:cNvPr>
              <p:cNvGrpSpPr/>
              <p:nvPr/>
            </p:nvGrpSpPr>
            <p:grpSpPr>
              <a:xfrm>
                <a:off x="2886752" y="4584346"/>
                <a:ext cx="5261430" cy="767946"/>
                <a:chOff x="2886752" y="4584346"/>
                <a:chExt cx="5261430" cy="767946"/>
              </a:xfrm>
            </p:grpSpPr>
            <p:sp>
              <p:nvSpPr>
                <p:cNvPr id="67" name="Rectangle 66">
                  <a:extLst>
                    <a:ext uri="{FF2B5EF4-FFF2-40B4-BE49-F238E27FC236}">
                      <a16:creationId xmlns:a16="http://schemas.microsoft.com/office/drawing/2014/main" id="{B5FF6850-35BC-9F53-E66E-B30F113E8A29}"/>
                    </a:ext>
                  </a:extLst>
                </p:cNvPr>
                <p:cNvSpPr/>
                <p:nvPr/>
              </p:nvSpPr>
              <p:spPr>
                <a:xfrm>
                  <a:off x="3939038" y="4584346"/>
                  <a:ext cx="1052286" cy="767946"/>
                </a:xfrm>
                <a:prstGeom prst="rect">
                  <a:avLst/>
                </a:prstGeom>
                <a:solidFill>
                  <a:srgbClr val="786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78683b</a:t>
                  </a:r>
                </a:p>
              </p:txBody>
            </p:sp>
            <p:sp>
              <p:nvSpPr>
                <p:cNvPr id="68" name="Rectangle 67">
                  <a:extLst>
                    <a:ext uri="{FF2B5EF4-FFF2-40B4-BE49-F238E27FC236}">
                      <a16:creationId xmlns:a16="http://schemas.microsoft.com/office/drawing/2014/main" id="{765DB685-AE86-0B5C-5F0E-14A7F2B1F26C}"/>
                    </a:ext>
                  </a:extLst>
                </p:cNvPr>
                <p:cNvSpPr/>
                <p:nvPr/>
              </p:nvSpPr>
              <p:spPr>
                <a:xfrm>
                  <a:off x="4991324" y="4584346"/>
                  <a:ext cx="1052286" cy="767946"/>
                </a:xfrm>
                <a:prstGeom prst="rect">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782F40</a:t>
                  </a:r>
                </a:p>
              </p:txBody>
            </p:sp>
            <p:sp>
              <p:nvSpPr>
                <p:cNvPr id="69" name="Rectangle 68">
                  <a:extLst>
                    <a:ext uri="{FF2B5EF4-FFF2-40B4-BE49-F238E27FC236}">
                      <a16:creationId xmlns:a16="http://schemas.microsoft.com/office/drawing/2014/main" id="{FB6FB35B-07D8-D25B-6A67-F66366281703}"/>
                    </a:ext>
                  </a:extLst>
                </p:cNvPr>
                <p:cNvSpPr/>
                <p:nvPr/>
              </p:nvSpPr>
              <p:spPr>
                <a:xfrm>
                  <a:off x="6043610" y="4584346"/>
                  <a:ext cx="1052286" cy="767946"/>
                </a:xfrm>
                <a:prstGeom prst="rect">
                  <a:avLst/>
                </a:prstGeom>
                <a:solidFill>
                  <a:srgbClr val="237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237830</a:t>
                  </a:r>
                </a:p>
              </p:txBody>
            </p:sp>
            <p:sp>
              <p:nvSpPr>
                <p:cNvPr id="70" name="Rectangle 69">
                  <a:extLst>
                    <a:ext uri="{FF2B5EF4-FFF2-40B4-BE49-F238E27FC236}">
                      <a16:creationId xmlns:a16="http://schemas.microsoft.com/office/drawing/2014/main" id="{539D7C4B-49EA-095B-DE60-0AD84F2C7B96}"/>
                    </a:ext>
                  </a:extLst>
                </p:cNvPr>
                <p:cNvSpPr/>
                <p:nvPr/>
              </p:nvSpPr>
              <p:spPr>
                <a:xfrm>
                  <a:off x="7095896" y="4584346"/>
                  <a:ext cx="1052286" cy="767946"/>
                </a:xfrm>
                <a:prstGeom prst="rect">
                  <a:avLst/>
                </a:prstGeom>
                <a:solidFill>
                  <a:srgbClr val="293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293978</a:t>
                  </a:r>
                </a:p>
              </p:txBody>
            </p:sp>
            <p:sp>
              <p:nvSpPr>
                <p:cNvPr id="96" name="Rectangle 95">
                  <a:extLst>
                    <a:ext uri="{FF2B5EF4-FFF2-40B4-BE49-F238E27FC236}">
                      <a16:creationId xmlns:a16="http://schemas.microsoft.com/office/drawing/2014/main" id="{935D78CF-97B2-F033-DF17-BB858F6F37B5}"/>
                    </a:ext>
                  </a:extLst>
                </p:cNvPr>
                <p:cNvSpPr/>
                <p:nvPr/>
              </p:nvSpPr>
              <p:spPr>
                <a:xfrm>
                  <a:off x="2886752" y="4584346"/>
                  <a:ext cx="1052286" cy="767946"/>
                </a:xfrm>
                <a:prstGeom prst="rect">
                  <a:avLst/>
                </a:prstGeom>
                <a:solidFill>
                  <a:srgbClr val="782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782337</a:t>
                  </a:r>
                </a:p>
              </p:txBody>
            </p:sp>
          </p:grpSp>
        </p:grpSp>
        <p:grpSp>
          <p:nvGrpSpPr>
            <p:cNvPr id="21" name="Group 20">
              <a:extLst>
                <a:ext uri="{FF2B5EF4-FFF2-40B4-BE49-F238E27FC236}">
                  <a16:creationId xmlns:a16="http://schemas.microsoft.com/office/drawing/2014/main" id="{10C581B6-C628-714A-8895-C790B0296028}"/>
                </a:ext>
              </a:extLst>
            </p:cNvPr>
            <p:cNvGrpSpPr/>
            <p:nvPr/>
          </p:nvGrpSpPr>
          <p:grpSpPr>
            <a:xfrm>
              <a:off x="1663340" y="5328799"/>
              <a:ext cx="6484842" cy="767946"/>
              <a:chOff x="1663340" y="5337200"/>
              <a:chExt cx="6484842" cy="767946"/>
            </a:xfrm>
          </p:grpSpPr>
          <p:sp>
            <p:nvSpPr>
              <p:cNvPr id="122" name="TextBox 121">
                <a:extLst>
                  <a:ext uri="{FF2B5EF4-FFF2-40B4-BE49-F238E27FC236}">
                    <a16:creationId xmlns:a16="http://schemas.microsoft.com/office/drawing/2014/main" id="{B1B02CF8-50B0-8C8E-A478-7E74E6FD1E2A}"/>
                  </a:ext>
                </a:extLst>
              </p:cNvPr>
              <p:cNvSpPr txBox="1"/>
              <p:nvPr/>
            </p:nvSpPr>
            <p:spPr>
              <a:xfrm>
                <a:off x="1663340" y="5536507"/>
                <a:ext cx="12234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Compound</a:t>
                </a:r>
              </a:p>
            </p:txBody>
          </p:sp>
          <p:grpSp>
            <p:nvGrpSpPr>
              <p:cNvPr id="20" name="Group 19">
                <a:extLst>
                  <a:ext uri="{FF2B5EF4-FFF2-40B4-BE49-F238E27FC236}">
                    <a16:creationId xmlns:a16="http://schemas.microsoft.com/office/drawing/2014/main" id="{AC77FBCF-F66E-3A05-4A71-3889ABA195B8}"/>
                  </a:ext>
                </a:extLst>
              </p:cNvPr>
              <p:cNvGrpSpPr/>
              <p:nvPr/>
            </p:nvGrpSpPr>
            <p:grpSpPr>
              <a:xfrm>
                <a:off x="2886752" y="5337200"/>
                <a:ext cx="5261430" cy="767946"/>
                <a:chOff x="2886752" y="5337200"/>
                <a:chExt cx="5261430" cy="767946"/>
              </a:xfrm>
            </p:grpSpPr>
            <p:sp>
              <p:nvSpPr>
                <p:cNvPr id="73" name="Rectangle 72">
                  <a:extLst>
                    <a:ext uri="{FF2B5EF4-FFF2-40B4-BE49-F238E27FC236}">
                      <a16:creationId xmlns:a16="http://schemas.microsoft.com/office/drawing/2014/main" id="{92C0CC46-4E27-9FD4-0386-A44796CF135C}"/>
                    </a:ext>
                  </a:extLst>
                </p:cNvPr>
                <p:cNvSpPr/>
                <p:nvPr/>
              </p:nvSpPr>
              <p:spPr>
                <a:xfrm>
                  <a:off x="3939038" y="5337200"/>
                  <a:ext cx="1052286" cy="767946"/>
                </a:xfrm>
                <a:prstGeom prst="rect">
                  <a:avLst/>
                </a:prstGeom>
                <a:solidFill>
                  <a:srgbClr val="DEB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DEBAAF</a:t>
                  </a:r>
                </a:p>
              </p:txBody>
            </p:sp>
            <p:sp>
              <p:nvSpPr>
                <p:cNvPr id="74" name="Rectangle 73">
                  <a:extLst>
                    <a:ext uri="{FF2B5EF4-FFF2-40B4-BE49-F238E27FC236}">
                      <a16:creationId xmlns:a16="http://schemas.microsoft.com/office/drawing/2014/main" id="{12A90F40-7DAE-639E-AD1B-62730675792C}"/>
                    </a:ext>
                  </a:extLst>
                </p:cNvPr>
                <p:cNvSpPr/>
                <p:nvPr/>
              </p:nvSpPr>
              <p:spPr>
                <a:xfrm>
                  <a:off x="4991324" y="5337200"/>
                  <a:ext cx="1052286" cy="767946"/>
                </a:xfrm>
                <a:prstGeom prst="rect">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782F40</a:t>
                  </a:r>
                </a:p>
              </p:txBody>
            </p:sp>
            <p:sp>
              <p:nvSpPr>
                <p:cNvPr id="75" name="Rectangle 74">
                  <a:extLst>
                    <a:ext uri="{FF2B5EF4-FFF2-40B4-BE49-F238E27FC236}">
                      <a16:creationId xmlns:a16="http://schemas.microsoft.com/office/drawing/2014/main" id="{905BEE70-8A73-8FF9-0F09-AD5D157D272E}"/>
                    </a:ext>
                  </a:extLst>
                </p:cNvPr>
                <p:cNvSpPr/>
                <p:nvPr/>
              </p:nvSpPr>
              <p:spPr>
                <a:xfrm>
                  <a:off x="6043610" y="5337200"/>
                  <a:ext cx="1052286" cy="767946"/>
                </a:xfrm>
                <a:prstGeom prst="rect">
                  <a:avLst/>
                </a:prstGeom>
                <a:solidFill>
                  <a:srgbClr val="5D8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5D8555</a:t>
                  </a:r>
                </a:p>
              </p:txBody>
            </p:sp>
            <p:sp>
              <p:nvSpPr>
                <p:cNvPr id="76" name="Rectangle 75">
                  <a:extLst>
                    <a:ext uri="{FF2B5EF4-FFF2-40B4-BE49-F238E27FC236}">
                      <a16:creationId xmlns:a16="http://schemas.microsoft.com/office/drawing/2014/main" id="{AD903841-9E79-9D84-9A25-A82B4A574F3F}"/>
                    </a:ext>
                  </a:extLst>
                </p:cNvPr>
                <p:cNvSpPr/>
                <p:nvPr/>
              </p:nvSpPr>
              <p:spPr>
                <a:xfrm>
                  <a:off x="7095896" y="5337200"/>
                  <a:ext cx="1052286" cy="767946"/>
                </a:xfrm>
                <a:prstGeom prst="rect">
                  <a:avLst/>
                </a:prstGeom>
                <a:solidFill>
                  <a:srgbClr val="70A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70AB32</a:t>
                  </a:r>
                </a:p>
              </p:txBody>
            </p:sp>
            <p:sp>
              <p:nvSpPr>
                <p:cNvPr id="97" name="Rectangle 96">
                  <a:extLst>
                    <a:ext uri="{FF2B5EF4-FFF2-40B4-BE49-F238E27FC236}">
                      <a16:creationId xmlns:a16="http://schemas.microsoft.com/office/drawing/2014/main" id="{3153B652-396C-F340-384B-C00800AAB3AC}"/>
                    </a:ext>
                  </a:extLst>
                </p:cNvPr>
                <p:cNvSpPr/>
                <p:nvPr/>
              </p:nvSpPr>
              <p:spPr>
                <a:xfrm>
                  <a:off x="2886752" y="5337200"/>
                  <a:ext cx="1052286" cy="767946"/>
                </a:xfrm>
                <a:prstGeom prst="rect">
                  <a:avLst/>
                </a:prstGeom>
                <a:solidFill>
                  <a:srgbClr val="AB4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AB4D32</a:t>
                  </a:r>
                </a:p>
              </p:txBody>
            </p:sp>
          </p:grpSp>
        </p:grpSp>
        <p:grpSp>
          <p:nvGrpSpPr>
            <p:cNvPr id="27" name="Group 26">
              <a:extLst>
                <a:ext uri="{FF2B5EF4-FFF2-40B4-BE49-F238E27FC236}">
                  <a16:creationId xmlns:a16="http://schemas.microsoft.com/office/drawing/2014/main" id="{EE6BDBCA-BD65-D80D-1041-778FA170ACF6}"/>
                </a:ext>
              </a:extLst>
            </p:cNvPr>
            <p:cNvGrpSpPr/>
            <p:nvPr/>
          </p:nvGrpSpPr>
          <p:grpSpPr>
            <a:xfrm>
              <a:off x="2036839" y="6090054"/>
              <a:ext cx="6111343" cy="767946"/>
              <a:chOff x="2036839" y="6090055"/>
              <a:chExt cx="6111343" cy="767946"/>
            </a:xfrm>
          </p:grpSpPr>
          <p:sp>
            <p:nvSpPr>
              <p:cNvPr id="123" name="TextBox 122">
                <a:extLst>
                  <a:ext uri="{FF2B5EF4-FFF2-40B4-BE49-F238E27FC236}">
                    <a16:creationId xmlns:a16="http://schemas.microsoft.com/office/drawing/2014/main" id="{63D14080-C93C-0548-A898-DD00F53D9ACB}"/>
                  </a:ext>
                </a:extLst>
              </p:cNvPr>
              <p:cNvSpPr txBox="1"/>
              <p:nvPr/>
            </p:nvSpPr>
            <p:spPr>
              <a:xfrm>
                <a:off x="2036839" y="6289362"/>
                <a:ext cx="8499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Shades</a:t>
                </a:r>
              </a:p>
            </p:txBody>
          </p:sp>
          <p:grpSp>
            <p:nvGrpSpPr>
              <p:cNvPr id="26" name="Group 25">
                <a:extLst>
                  <a:ext uri="{FF2B5EF4-FFF2-40B4-BE49-F238E27FC236}">
                    <a16:creationId xmlns:a16="http://schemas.microsoft.com/office/drawing/2014/main" id="{27794864-3BDF-4DE0-7132-B962991393CB}"/>
                  </a:ext>
                </a:extLst>
              </p:cNvPr>
              <p:cNvGrpSpPr/>
              <p:nvPr/>
            </p:nvGrpSpPr>
            <p:grpSpPr>
              <a:xfrm>
                <a:off x="2886752" y="6090055"/>
                <a:ext cx="5261430" cy="767946"/>
                <a:chOff x="2886752" y="6090055"/>
                <a:chExt cx="5261430" cy="767946"/>
              </a:xfrm>
            </p:grpSpPr>
            <p:sp>
              <p:nvSpPr>
                <p:cNvPr id="79" name="Rectangle 78">
                  <a:extLst>
                    <a:ext uri="{FF2B5EF4-FFF2-40B4-BE49-F238E27FC236}">
                      <a16:creationId xmlns:a16="http://schemas.microsoft.com/office/drawing/2014/main" id="{1639EC5D-E5CB-B060-7417-EA6A0A602BB5}"/>
                    </a:ext>
                  </a:extLst>
                </p:cNvPr>
                <p:cNvSpPr/>
                <p:nvPr/>
              </p:nvSpPr>
              <p:spPr>
                <a:xfrm>
                  <a:off x="3939038" y="6090055"/>
                  <a:ext cx="1052286" cy="767946"/>
                </a:xfrm>
                <a:prstGeom prst="rect">
                  <a:avLst/>
                </a:prstGeom>
                <a:solidFill>
                  <a:srgbClr val="C4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C44D69</a:t>
                  </a:r>
                </a:p>
              </p:txBody>
            </p:sp>
            <p:sp>
              <p:nvSpPr>
                <p:cNvPr id="80" name="Rectangle 79">
                  <a:extLst>
                    <a:ext uri="{FF2B5EF4-FFF2-40B4-BE49-F238E27FC236}">
                      <a16:creationId xmlns:a16="http://schemas.microsoft.com/office/drawing/2014/main" id="{85B2E76E-C259-EA52-810C-ECEED4BE7CDB}"/>
                    </a:ext>
                  </a:extLst>
                </p:cNvPr>
                <p:cNvSpPr/>
                <p:nvPr/>
              </p:nvSpPr>
              <p:spPr>
                <a:xfrm>
                  <a:off x="4991324" y="6090055"/>
                  <a:ext cx="1052286" cy="767946"/>
                </a:xfrm>
                <a:prstGeom prst="rect">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782F40</a:t>
                  </a:r>
                </a:p>
              </p:txBody>
            </p:sp>
            <p:sp>
              <p:nvSpPr>
                <p:cNvPr id="81" name="Rectangle 80">
                  <a:extLst>
                    <a:ext uri="{FF2B5EF4-FFF2-40B4-BE49-F238E27FC236}">
                      <a16:creationId xmlns:a16="http://schemas.microsoft.com/office/drawing/2014/main" id="{287E33E5-D49B-E7E9-CCE2-71B3C355E4D2}"/>
                    </a:ext>
                  </a:extLst>
                </p:cNvPr>
                <p:cNvSpPr/>
                <p:nvPr/>
              </p:nvSpPr>
              <p:spPr>
                <a:xfrm>
                  <a:off x="6043610" y="6090055"/>
                  <a:ext cx="1052286" cy="767946"/>
                </a:xfrm>
                <a:prstGeom prst="rect">
                  <a:avLst/>
                </a:prstGeom>
                <a:solidFill>
                  <a:srgbClr val="853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853447</a:t>
                  </a:r>
                </a:p>
              </p:txBody>
            </p:sp>
            <p:sp>
              <p:nvSpPr>
                <p:cNvPr id="82" name="Rectangle 81">
                  <a:extLst>
                    <a:ext uri="{FF2B5EF4-FFF2-40B4-BE49-F238E27FC236}">
                      <a16:creationId xmlns:a16="http://schemas.microsoft.com/office/drawing/2014/main" id="{5BBE9A41-8BA1-053C-7449-6E314078194E}"/>
                    </a:ext>
                  </a:extLst>
                </p:cNvPr>
                <p:cNvSpPr/>
                <p:nvPr/>
              </p:nvSpPr>
              <p:spPr>
                <a:xfrm>
                  <a:off x="7095896" y="6090055"/>
                  <a:ext cx="1052286" cy="767946"/>
                </a:xfrm>
                <a:prstGeom prst="rect">
                  <a:avLst/>
                </a:prstGeom>
                <a:solidFill>
                  <a:srgbClr val="5E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5E2532</a:t>
                  </a:r>
                </a:p>
              </p:txBody>
            </p:sp>
            <p:sp>
              <p:nvSpPr>
                <p:cNvPr id="98" name="Rectangle 97">
                  <a:extLst>
                    <a:ext uri="{FF2B5EF4-FFF2-40B4-BE49-F238E27FC236}">
                      <a16:creationId xmlns:a16="http://schemas.microsoft.com/office/drawing/2014/main" id="{67D70B6A-DFC7-CC19-CB0E-B861C5CF4652}"/>
                    </a:ext>
                  </a:extLst>
                </p:cNvPr>
                <p:cNvSpPr/>
                <p:nvPr/>
              </p:nvSpPr>
              <p:spPr>
                <a:xfrm>
                  <a:off x="2886752" y="6090055"/>
                  <a:ext cx="1052286" cy="767946"/>
                </a:xfrm>
                <a:prstGeom prst="rect">
                  <a:avLst/>
                </a:prstGeom>
                <a:solidFill>
                  <a:srgbClr val="38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E7624"/>
                      </a:solidFill>
                      <a:effectLst/>
                      <a:uLnTx/>
                      <a:uFillTx/>
                      <a:latin typeface="Calibri" panose="020F0502020204030204"/>
                      <a:ea typeface="+mn-ea"/>
                      <a:cs typeface="+mn-cs"/>
                    </a:rPr>
                    <a:t>38161E</a:t>
                  </a:r>
                </a:p>
              </p:txBody>
            </p:sp>
          </p:grpSp>
        </p:grpSp>
      </p:grpSp>
      <p:sp>
        <p:nvSpPr>
          <p:cNvPr id="6" name="Footer Placeholder 5">
            <a:extLst>
              <a:ext uri="{FF2B5EF4-FFF2-40B4-BE49-F238E27FC236}">
                <a16:creationId xmlns:a16="http://schemas.microsoft.com/office/drawing/2014/main" id="{B2D52BE9-2CE1-996F-7B35-C668B833F894}"/>
              </a:ext>
            </a:extLst>
          </p:cNvPr>
          <p:cNvSpPr>
            <a:spLocks noGrp="1"/>
          </p:cNvSpPr>
          <p:nvPr>
            <p:ph type="ftr" sz="quarter" idx="11"/>
          </p:nvPr>
        </p:nvSpPr>
        <p:spPr/>
        <p:txBody>
          <a:bodyPr/>
          <a:lstStyle/>
          <a:p>
            <a:endParaRPr lang="en-US"/>
          </a:p>
        </p:txBody>
      </p:sp>
      <p:sp>
        <p:nvSpPr>
          <p:cNvPr id="29" name="Slide Number Placeholder 28">
            <a:extLst>
              <a:ext uri="{FF2B5EF4-FFF2-40B4-BE49-F238E27FC236}">
                <a16:creationId xmlns:a16="http://schemas.microsoft.com/office/drawing/2014/main" id="{83DE205B-AB8D-FD4A-5969-751CDC36FF6E}"/>
              </a:ext>
            </a:extLst>
          </p:cNvPr>
          <p:cNvSpPr>
            <a:spLocks noGrp="1"/>
          </p:cNvSpPr>
          <p:nvPr>
            <p:ph type="sldNum" sz="quarter" idx="12"/>
          </p:nvPr>
        </p:nvSpPr>
        <p:spPr/>
        <p:txBody>
          <a:bodyPr/>
          <a:lstStyle/>
          <a:p>
            <a:fld id="{A5AEF524-62EC-C340-82A1-9F47B6C43E55}" type="slidenum">
              <a:rPr lang="en-US" smtClean="0"/>
              <a:pPr/>
              <a:t>35</a:t>
            </a:fld>
            <a:endParaRPr lang="en-US"/>
          </a:p>
        </p:txBody>
      </p:sp>
      <p:sp>
        <p:nvSpPr>
          <p:cNvPr id="35" name="Text Placeholder 34">
            <a:extLst>
              <a:ext uri="{FF2B5EF4-FFF2-40B4-BE49-F238E27FC236}">
                <a16:creationId xmlns:a16="http://schemas.microsoft.com/office/drawing/2014/main" id="{1C4EA238-9611-6646-651D-7A221C4B296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41651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122A303-F470-A1A3-A0B2-FDF931E94995}"/>
              </a:ext>
            </a:extLst>
          </p:cNvPr>
          <p:cNvSpPr/>
          <p:nvPr/>
        </p:nvSpPr>
        <p:spPr>
          <a:xfrm>
            <a:off x="8132064" y="3813048"/>
            <a:ext cx="4059936" cy="304495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B135 Stage Right</a:t>
            </a:r>
          </a:p>
        </p:txBody>
      </p:sp>
      <p:sp>
        <p:nvSpPr>
          <p:cNvPr id="7" name="Rectangle 6">
            <a:extLst>
              <a:ext uri="{FF2B5EF4-FFF2-40B4-BE49-F238E27FC236}">
                <a16:creationId xmlns:a16="http://schemas.microsoft.com/office/drawing/2014/main" id="{21FA137D-21FC-C5C4-71A5-15ED2D1D47C6}"/>
              </a:ext>
            </a:extLst>
          </p:cNvPr>
          <p:cNvSpPr/>
          <p:nvPr/>
        </p:nvSpPr>
        <p:spPr>
          <a:xfrm>
            <a:off x="0" y="0"/>
            <a:ext cx="9144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A105</a:t>
            </a:r>
          </a:p>
        </p:txBody>
      </p:sp>
      <p:sp>
        <p:nvSpPr>
          <p:cNvPr id="8" name="Rectangle 7">
            <a:extLst>
              <a:ext uri="{FF2B5EF4-FFF2-40B4-BE49-F238E27FC236}">
                <a16:creationId xmlns:a16="http://schemas.microsoft.com/office/drawing/2014/main" id="{F38CCCA1-4FCA-9B93-7FB0-5FA45AD5C5A4}"/>
              </a:ext>
            </a:extLst>
          </p:cNvPr>
          <p:cNvSpPr/>
          <p:nvPr/>
        </p:nvSpPr>
        <p:spPr>
          <a:xfrm>
            <a:off x="11277600" y="0"/>
            <a:ext cx="9144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A105</a:t>
            </a:r>
          </a:p>
        </p:txBody>
      </p:sp>
      <p:sp>
        <p:nvSpPr>
          <p:cNvPr id="21" name="Rectangle 20">
            <a:extLst>
              <a:ext uri="{FF2B5EF4-FFF2-40B4-BE49-F238E27FC236}">
                <a16:creationId xmlns:a16="http://schemas.microsoft.com/office/drawing/2014/main" id="{37CC434A-074E-A0B6-2179-E7302BEC684B}"/>
              </a:ext>
            </a:extLst>
          </p:cNvPr>
          <p:cNvSpPr/>
          <p:nvPr/>
        </p:nvSpPr>
        <p:spPr>
          <a:xfrm>
            <a:off x="5690614" y="3813048"/>
            <a:ext cx="2441448" cy="304495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t>B135 Stage Left</a:t>
            </a:r>
          </a:p>
        </p:txBody>
      </p:sp>
      <p:sp>
        <p:nvSpPr>
          <p:cNvPr id="9" name="Rectangle 8">
            <a:extLst>
              <a:ext uri="{FF2B5EF4-FFF2-40B4-BE49-F238E27FC236}">
                <a16:creationId xmlns:a16="http://schemas.microsoft.com/office/drawing/2014/main" id="{35B87C13-0AFC-B43B-A30B-9D728FFD7F8F}"/>
              </a:ext>
            </a:extLst>
          </p:cNvPr>
          <p:cNvSpPr/>
          <p:nvPr/>
        </p:nvSpPr>
        <p:spPr>
          <a:xfrm>
            <a:off x="0" y="6115550"/>
            <a:ext cx="12192000" cy="7424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B135</a:t>
            </a:r>
          </a:p>
        </p:txBody>
      </p:sp>
      <p:sp>
        <p:nvSpPr>
          <p:cNvPr id="19" name="Rectangle 18">
            <a:extLst>
              <a:ext uri="{FF2B5EF4-FFF2-40B4-BE49-F238E27FC236}">
                <a16:creationId xmlns:a16="http://schemas.microsoft.com/office/drawing/2014/main" id="{2CCC6A97-4BDA-D09E-199D-D7E29F2D21BB}"/>
              </a:ext>
            </a:extLst>
          </p:cNvPr>
          <p:cNvSpPr/>
          <p:nvPr/>
        </p:nvSpPr>
        <p:spPr>
          <a:xfrm>
            <a:off x="-2" y="5328799"/>
            <a:ext cx="12192000" cy="78675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B134, A105</a:t>
            </a:r>
          </a:p>
        </p:txBody>
      </p:sp>
      <p:sp>
        <p:nvSpPr>
          <p:cNvPr id="20" name="Rectangle 19">
            <a:extLst>
              <a:ext uri="{FF2B5EF4-FFF2-40B4-BE49-F238E27FC236}">
                <a16:creationId xmlns:a16="http://schemas.microsoft.com/office/drawing/2014/main" id="{6DDD9162-BC72-CA88-CD2A-48B6CE2C7737}"/>
              </a:ext>
            </a:extLst>
          </p:cNvPr>
          <p:cNvSpPr/>
          <p:nvPr/>
        </p:nvSpPr>
        <p:spPr>
          <a:xfrm>
            <a:off x="0" y="5087463"/>
            <a:ext cx="12192000" cy="24802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B136</a:t>
            </a:r>
          </a:p>
        </p:txBody>
      </p:sp>
      <p:sp>
        <p:nvSpPr>
          <p:cNvPr id="4" name="Footer Placeholder 3">
            <a:extLst>
              <a:ext uri="{FF2B5EF4-FFF2-40B4-BE49-F238E27FC236}">
                <a16:creationId xmlns:a16="http://schemas.microsoft.com/office/drawing/2014/main" id="{D79CCFA8-9400-A44B-964B-4481AA18CD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AAD6CF-28FE-C1B9-26FA-1312EF7CA229}"/>
              </a:ext>
            </a:extLst>
          </p:cNvPr>
          <p:cNvSpPr>
            <a:spLocks noGrp="1"/>
          </p:cNvSpPr>
          <p:nvPr>
            <p:ph type="sldNum" sz="quarter" idx="12"/>
          </p:nvPr>
        </p:nvSpPr>
        <p:spPr/>
        <p:txBody>
          <a:bodyPr/>
          <a:lstStyle/>
          <a:p>
            <a:fld id="{A5AEF524-62EC-C340-82A1-9F47B6C43E55}" type="slidenum">
              <a:rPr lang="en-US" smtClean="0"/>
              <a:pPr/>
              <a:t>36</a:t>
            </a:fld>
            <a:endParaRPr lang="en-US"/>
          </a:p>
        </p:txBody>
      </p:sp>
      <p:sp>
        <p:nvSpPr>
          <p:cNvPr id="6" name="Text Placeholder 5">
            <a:extLst>
              <a:ext uri="{FF2B5EF4-FFF2-40B4-BE49-F238E27FC236}">
                <a16:creationId xmlns:a16="http://schemas.microsoft.com/office/drawing/2014/main" id="{BB5055BD-FA9D-F764-01BD-7701BDDC397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44322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89063B-FA2F-9701-E69F-1044550C4F70}"/>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07B0CE91-055E-7892-D911-B7DB03AF1BEB}"/>
              </a:ext>
            </a:extLst>
          </p:cNvPr>
          <p:cNvSpPr>
            <a:spLocks noGrp="1"/>
          </p:cNvSpPr>
          <p:nvPr>
            <p:ph type="sldNum" sz="quarter" idx="12"/>
          </p:nvPr>
        </p:nvSpPr>
        <p:spPr/>
        <p:txBody>
          <a:bodyPr/>
          <a:lstStyle/>
          <a:p>
            <a:fld id="{A5AEF524-62EC-C340-82A1-9F47B6C43E55}" type="slidenum">
              <a:rPr lang="en-US" smtClean="0"/>
              <a:t>37</a:t>
            </a:fld>
            <a:endParaRPr lang="en-US"/>
          </a:p>
        </p:txBody>
      </p:sp>
      <p:sp>
        <p:nvSpPr>
          <p:cNvPr id="21" name="Text Placeholder 20">
            <a:extLst>
              <a:ext uri="{FF2B5EF4-FFF2-40B4-BE49-F238E27FC236}">
                <a16:creationId xmlns:a16="http://schemas.microsoft.com/office/drawing/2014/main" id="{30BE9442-2150-94FA-7BEE-191B1682BC52}"/>
              </a:ext>
            </a:extLst>
          </p:cNvPr>
          <p:cNvSpPr>
            <a:spLocks noGrp="1"/>
          </p:cNvSpPr>
          <p:nvPr>
            <p:ph type="body" sz="quarter" idx="13"/>
          </p:nvPr>
        </p:nvSpPr>
        <p:spPr/>
        <p:txBody>
          <a:bodyPr/>
          <a:lstStyle/>
          <a:p>
            <a:endParaRPr lang="en-US"/>
          </a:p>
        </p:txBody>
      </p:sp>
      <p:sp>
        <p:nvSpPr>
          <p:cNvPr id="10" name="TextBox 9">
            <a:extLst>
              <a:ext uri="{FF2B5EF4-FFF2-40B4-BE49-F238E27FC236}">
                <a16:creationId xmlns:a16="http://schemas.microsoft.com/office/drawing/2014/main" id="{5530B58D-E685-11D1-7848-9F01E543EC61}"/>
              </a:ext>
            </a:extLst>
          </p:cNvPr>
          <p:cNvSpPr txBox="1"/>
          <p:nvPr/>
        </p:nvSpPr>
        <p:spPr>
          <a:xfrm>
            <a:off x="714441" y="457200"/>
            <a:ext cx="1266757" cy="369332"/>
          </a:xfrm>
          <a:prstGeom prst="rect">
            <a:avLst/>
          </a:prstGeom>
          <a:noFill/>
        </p:spPr>
        <p:txBody>
          <a:bodyPr wrap="none" rtlCol="0">
            <a:spAutoFit/>
          </a:bodyPr>
          <a:lstStyle/>
          <a:p>
            <a:r>
              <a:rPr lang="en-US"/>
              <a:t>Border Line</a:t>
            </a:r>
          </a:p>
        </p:txBody>
      </p:sp>
      <p:sp>
        <p:nvSpPr>
          <p:cNvPr id="11" name="TextBox 10">
            <a:extLst>
              <a:ext uri="{FF2B5EF4-FFF2-40B4-BE49-F238E27FC236}">
                <a16:creationId xmlns:a16="http://schemas.microsoft.com/office/drawing/2014/main" id="{4C875E0A-7A83-6907-6E88-917273BF07B1}"/>
              </a:ext>
            </a:extLst>
          </p:cNvPr>
          <p:cNvSpPr txBox="1"/>
          <p:nvPr/>
        </p:nvSpPr>
        <p:spPr>
          <a:xfrm>
            <a:off x="1736116" y="3059668"/>
            <a:ext cx="1593706" cy="369332"/>
          </a:xfrm>
          <a:prstGeom prst="rect">
            <a:avLst/>
          </a:prstGeom>
          <a:noFill/>
        </p:spPr>
        <p:txBody>
          <a:bodyPr wrap="none" rtlCol="0">
            <a:spAutoFit/>
          </a:bodyPr>
          <a:lstStyle/>
          <a:p>
            <a:r>
              <a:rPr lang="en-US"/>
              <a:t>Middle of Slide</a:t>
            </a:r>
          </a:p>
        </p:txBody>
      </p:sp>
      <p:sp>
        <p:nvSpPr>
          <p:cNvPr id="12" name="TextBox 11">
            <a:extLst>
              <a:ext uri="{FF2B5EF4-FFF2-40B4-BE49-F238E27FC236}">
                <a16:creationId xmlns:a16="http://schemas.microsoft.com/office/drawing/2014/main" id="{CF6C3794-0D04-F872-87AA-6BF3091AB77A}"/>
              </a:ext>
            </a:extLst>
          </p:cNvPr>
          <p:cNvSpPr txBox="1"/>
          <p:nvPr/>
        </p:nvSpPr>
        <p:spPr>
          <a:xfrm>
            <a:off x="1736116" y="3631168"/>
            <a:ext cx="2318968" cy="369332"/>
          </a:xfrm>
          <a:prstGeom prst="rect">
            <a:avLst/>
          </a:prstGeom>
          <a:noFill/>
        </p:spPr>
        <p:txBody>
          <a:bodyPr wrap="none" rtlCol="0">
            <a:spAutoFit/>
          </a:bodyPr>
          <a:lstStyle/>
          <a:p>
            <a:r>
              <a:rPr lang="en-US"/>
              <a:t>Middle of White Space</a:t>
            </a:r>
          </a:p>
        </p:txBody>
      </p:sp>
      <p:sp>
        <p:nvSpPr>
          <p:cNvPr id="13" name="TextBox 12">
            <a:extLst>
              <a:ext uri="{FF2B5EF4-FFF2-40B4-BE49-F238E27FC236}">
                <a16:creationId xmlns:a16="http://schemas.microsoft.com/office/drawing/2014/main" id="{AE18C6AD-0365-42FC-C404-C1BA4D93EE3F}"/>
              </a:ext>
            </a:extLst>
          </p:cNvPr>
          <p:cNvSpPr txBox="1"/>
          <p:nvPr/>
        </p:nvSpPr>
        <p:spPr>
          <a:xfrm>
            <a:off x="714441" y="5847093"/>
            <a:ext cx="1266757" cy="369332"/>
          </a:xfrm>
          <a:prstGeom prst="rect">
            <a:avLst/>
          </a:prstGeom>
          <a:noFill/>
        </p:spPr>
        <p:txBody>
          <a:bodyPr wrap="none" rtlCol="0">
            <a:spAutoFit/>
          </a:bodyPr>
          <a:lstStyle/>
          <a:p>
            <a:r>
              <a:rPr lang="en-US"/>
              <a:t>Border Line</a:t>
            </a:r>
          </a:p>
        </p:txBody>
      </p:sp>
      <p:sp>
        <p:nvSpPr>
          <p:cNvPr id="14" name="TextBox 13">
            <a:extLst>
              <a:ext uri="{FF2B5EF4-FFF2-40B4-BE49-F238E27FC236}">
                <a16:creationId xmlns:a16="http://schemas.microsoft.com/office/drawing/2014/main" id="{B1369E8A-39FC-5407-6972-B8B6580B3ABD}"/>
              </a:ext>
            </a:extLst>
          </p:cNvPr>
          <p:cNvSpPr txBox="1"/>
          <p:nvPr/>
        </p:nvSpPr>
        <p:spPr>
          <a:xfrm rot="16200000">
            <a:off x="32734" y="1593821"/>
            <a:ext cx="1266757" cy="369332"/>
          </a:xfrm>
          <a:prstGeom prst="rect">
            <a:avLst/>
          </a:prstGeom>
          <a:noFill/>
        </p:spPr>
        <p:txBody>
          <a:bodyPr wrap="none" rtlCol="0">
            <a:spAutoFit/>
          </a:bodyPr>
          <a:lstStyle/>
          <a:p>
            <a:r>
              <a:rPr lang="en-US"/>
              <a:t>Border Line</a:t>
            </a:r>
          </a:p>
        </p:txBody>
      </p:sp>
      <p:sp>
        <p:nvSpPr>
          <p:cNvPr id="15" name="TextBox 14">
            <a:extLst>
              <a:ext uri="{FF2B5EF4-FFF2-40B4-BE49-F238E27FC236}">
                <a16:creationId xmlns:a16="http://schemas.microsoft.com/office/drawing/2014/main" id="{614D4CF7-3832-7959-67E4-A27736F6FCFF}"/>
              </a:ext>
            </a:extLst>
          </p:cNvPr>
          <p:cNvSpPr txBox="1"/>
          <p:nvPr/>
        </p:nvSpPr>
        <p:spPr>
          <a:xfrm rot="16200000">
            <a:off x="4006588" y="1754879"/>
            <a:ext cx="2285497" cy="369332"/>
          </a:xfrm>
          <a:prstGeom prst="rect">
            <a:avLst/>
          </a:prstGeom>
          <a:noFill/>
        </p:spPr>
        <p:txBody>
          <a:bodyPr wrap="none" rtlCol="0">
            <a:spAutoFit/>
          </a:bodyPr>
          <a:lstStyle/>
          <a:p>
            <a:r>
              <a:rPr lang="en-US"/>
              <a:t>Center of White Space</a:t>
            </a:r>
          </a:p>
        </p:txBody>
      </p:sp>
      <p:sp>
        <p:nvSpPr>
          <p:cNvPr id="16" name="TextBox 15">
            <a:extLst>
              <a:ext uri="{FF2B5EF4-FFF2-40B4-BE49-F238E27FC236}">
                <a16:creationId xmlns:a16="http://schemas.microsoft.com/office/drawing/2014/main" id="{4FBFE485-11C3-3FED-3139-8E68E6955B59}"/>
              </a:ext>
            </a:extLst>
          </p:cNvPr>
          <p:cNvSpPr txBox="1"/>
          <p:nvPr/>
        </p:nvSpPr>
        <p:spPr>
          <a:xfrm rot="16200000">
            <a:off x="5131218" y="2117510"/>
            <a:ext cx="1560235" cy="369332"/>
          </a:xfrm>
          <a:prstGeom prst="rect">
            <a:avLst/>
          </a:prstGeom>
          <a:noFill/>
        </p:spPr>
        <p:txBody>
          <a:bodyPr wrap="none" rtlCol="0">
            <a:spAutoFit/>
          </a:bodyPr>
          <a:lstStyle/>
          <a:p>
            <a:r>
              <a:rPr lang="en-US"/>
              <a:t>Center of Slide</a:t>
            </a:r>
          </a:p>
        </p:txBody>
      </p:sp>
      <p:sp>
        <p:nvSpPr>
          <p:cNvPr id="17" name="TextBox 16">
            <a:extLst>
              <a:ext uri="{FF2B5EF4-FFF2-40B4-BE49-F238E27FC236}">
                <a16:creationId xmlns:a16="http://schemas.microsoft.com/office/drawing/2014/main" id="{81350C40-8B25-5777-2158-C305BF405FDF}"/>
              </a:ext>
            </a:extLst>
          </p:cNvPr>
          <p:cNvSpPr txBox="1"/>
          <p:nvPr/>
        </p:nvSpPr>
        <p:spPr>
          <a:xfrm rot="16200000">
            <a:off x="9392756" y="1593819"/>
            <a:ext cx="1266757" cy="369332"/>
          </a:xfrm>
          <a:prstGeom prst="rect">
            <a:avLst/>
          </a:prstGeom>
          <a:noFill/>
        </p:spPr>
        <p:txBody>
          <a:bodyPr wrap="none" rtlCol="0">
            <a:spAutoFit/>
          </a:bodyPr>
          <a:lstStyle/>
          <a:p>
            <a:r>
              <a:rPr lang="en-US"/>
              <a:t>Border Line</a:t>
            </a:r>
          </a:p>
        </p:txBody>
      </p:sp>
      <p:sp>
        <p:nvSpPr>
          <p:cNvPr id="18" name="TextBox 17">
            <a:extLst>
              <a:ext uri="{FF2B5EF4-FFF2-40B4-BE49-F238E27FC236}">
                <a16:creationId xmlns:a16="http://schemas.microsoft.com/office/drawing/2014/main" id="{C9E75A0C-2749-657D-4516-49064422949C}"/>
              </a:ext>
            </a:extLst>
          </p:cNvPr>
          <p:cNvSpPr txBox="1"/>
          <p:nvPr/>
        </p:nvSpPr>
        <p:spPr>
          <a:xfrm rot="16200000">
            <a:off x="9596138" y="3526527"/>
            <a:ext cx="1774397" cy="369332"/>
          </a:xfrm>
          <a:prstGeom prst="rect">
            <a:avLst/>
          </a:prstGeom>
          <a:noFill/>
        </p:spPr>
        <p:txBody>
          <a:bodyPr wrap="none" rtlCol="0">
            <a:spAutoFit/>
          </a:bodyPr>
          <a:lstStyle/>
          <a:p>
            <a:r>
              <a:rPr lang="en-US"/>
              <a:t>Edge of Branding</a:t>
            </a:r>
          </a:p>
        </p:txBody>
      </p:sp>
    </p:spTree>
    <p:extLst>
      <p:ext uri="{BB962C8B-B14F-4D97-AF65-F5344CB8AC3E}">
        <p14:creationId xmlns:p14="http://schemas.microsoft.com/office/powerpoint/2010/main" val="3360331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06B2837-293F-0CDF-DE27-E040DD002ABB}"/>
              </a:ext>
            </a:extLst>
          </p:cNvPr>
          <p:cNvGrpSpPr/>
          <p:nvPr/>
        </p:nvGrpSpPr>
        <p:grpSpPr>
          <a:xfrm>
            <a:off x="0" y="0"/>
            <a:ext cx="12192000" cy="6858000"/>
            <a:chOff x="0" y="0"/>
            <a:chExt cx="12192000" cy="6858000"/>
          </a:xfrm>
        </p:grpSpPr>
        <p:sp>
          <p:nvSpPr>
            <p:cNvPr id="5" name="Rectangle 4">
              <a:extLst>
                <a:ext uri="{FF2B5EF4-FFF2-40B4-BE49-F238E27FC236}">
                  <a16:creationId xmlns:a16="http://schemas.microsoft.com/office/drawing/2014/main" id="{E7A98C7B-C670-3E7B-444B-7BE1881C3B23}"/>
                </a:ext>
              </a:extLst>
            </p:cNvPr>
            <p:cNvSpPr/>
            <p:nvPr/>
          </p:nvSpPr>
          <p:spPr>
            <a:xfrm>
              <a:off x="0" y="0"/>
              <a:ext cx="914400" cy="68580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a:extLst>
                <a:ext uri="{FF2B5EF4-FFF2-40B4-BE49-F238E27FC236}">
                  <a16:creationId xmlns:a16="http://schemas.microsoft.com/office/drawing/2014/main" id="{0BFD82EE-1855-3584-2742-0E85FFA55F9B}"/>
                </a:ext>
              </a:extLst>
            </p:cNvPr>
            <p:cNvSpPr/>
            <p:nvPr/>
          </p:nvSpPr>
          <p:spPr>
            <a:xfrm>
              <a:off x="11277600" y="0"/>
              <a:ext cx="914400" cy="68580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9E745D33-5E04-1F30-BE01-FFB667BAFFBD}"/>
                </a:ext>
              </a:extLst>
            </p:cNvPr>
            <p:cNvSpPr/>
            <p:nvPr/>
          </p:nvSpPr>
          <p:spPr>
            <a:xfrm rot="5400000">
              <a:off x="5638800" y="-5638800"/>
              <a:ext cx="914400" cy="12192000"/>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032C10F5-98B5-88D2-A896-8F8AEDF6C869}"/>
                </a:ext>
              </a:extLst>
            </p:cNvPr>
            <p:cNvSpPr/>
            <p:nvPr/>
          </p:nvSpPr>
          <p:spPr>
            <a:xfrm rot="5400000">
              <a:off x="5638800" y="304799"/>
              <a:ext cx="914400" cy="12192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9C50F8CB-B0BF-F21E-CAB6-7E2CE16D9CF2}"/>
                </a:ext>
              </a:extLst>
            </p:cNvPr>
            <p:cNvSpPr/>
            <p:nvPr/>
          </p:nvSpPr>
          <p:spPr>
            <a:xfrm>
              <a:off x="1568450" y="914399"/>
              <a:ext cx="228600" cy="5029199"/>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403A283D-1E6E-F9E5-E188-5D79911C579A}"/>
                </a:ext>
              </a:extLst>
            </p:cNvPr>
            <p:cNvSpPr/>
            <p:nvPr/>
          </p:nvSpPr>
          <p:spPr>
            <a:xfrm>
              <a:off x="2451100" y="914399"/>
              <a:ext cx="228600" cy="5029199"/>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0F50D842-7236-8C54-CC23-ED82DC65C82A}"/>
                </a:ext>
              </a:extLst>
            </p:cNvPr>
            <p:cNvSpPr/>
            <p:nvPr/>
          </p:nvSpPr>
          <p:spPr>
            <a:xfrm>
              <a:off x="3333750" y="914399"/>
              <a:ext cx="228600" cy="5029199"/>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a:extLst>
                <a:ext uri="{FF2B5EF4-FFF2-40B4-BE49-F238E27FC236}">
                  <a16:creationId xmlns:a16="http://schemas.microsoft.com/office/drawing/2014/main" id="{1F001A1B-0DCF-E59D-28FF-CD11AD96B1D7}"/>
                </a:ext>
              </a:extLst>
            </p:cNvPr>
            <p:cNvSpPr/>
            <p:nvPr/>
          </p:nvSpPr>
          <p:spPr>
            <a:xfrm>
              <a:off x="4216400" y="914401"/>
              <a:ext cx="228600" cy="5029199"/>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31C5C7DA-56A3-C50D-039B-080BC98B354B}"/>
                </a:ext>
              </a:extLst>
            </p:cNvPr>
            <p:cNvSpPr/>
            <p:nvPr/>
          </p:nvSpPr>
          <p:spPr>
            <a:xfrm>
              <a:off x="5099050" y="914401"/>
              <a:ext cx="228600" cy="5029199"/>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a:extLst>
                <a:ext uri="{FF2B5EF4-FFF2-40B4-BE49-F238E27FC236}">
                  <a16:creationId xmlns:a16="http://schemas.microsoft.com/office/drawing/2014/main" id="{4DDB494E-917E-2C1C-8CE7-5891ACE67A54}"/>
                </a:ext>
              </a:extLst>
            </p:cNvPr>
            <p:cNvSpPr/>
            <p:nvPr/>
          </p:nvSpPr>
          <p:spPr>
            <a:xfrm>
              <a:off x="5981700" y="914401"/>
              <a:ext cx="228600" cy="5029199"/>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B9460AD8-868A-23AB-1884-BDBA7E62BABC}"/>
                </a:ext>
              </a:extLst>
            </p:cNvPr>
            <p:cNvSpPr/>
            <p:nvPr/>
          </p:nvSpPr>
          <p:spPr>
            <a:xfrm>
              <a:off x="6864350" y="914401"/>
              <a:ext cx="228600" cy="5029199"/>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a:extLst>
                <a:ext uri="{FF2B5EF4-FFF2-40B4-BE49-F238E27FC236}">
                  <a16:creationId xmlns:a16="http://schemas.microsoft.com/office/drawing/2014/main" id="{78145EBC-4E6C-53E1-7C84-59EA781EE10A}"/>
                </a:ext>
              </a:extLst>
            </p:cNvPr>
            <p:cNvSpPr/>
            <p:nvPr/>
          </p:nvSpPr>
          <p:spPr>
            <a:xfrm>
              <a:off x="7747000" y="914401"/>
              <a:ext cx="228600" cy="5029199"/>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a:extLst>
                <a:ext uri="{FF2B5EF4-FFF2-40B4-BE49-F238E27FC236}">
                  <a16:creationId xmlns:a16="http://schemas.microsoft.com/office/drawing/2014/main" id="{04611ED7-1E5A-5C6E-08C0-2789D18932C3}"/>
                </a:ext>
              </a:extLst>
            </p:cNvPr>
            <p:cNvSpPr/>
            <p:nvPr/>
          </p:nvSpPr>
          <p:spPr>
            <a:xfrm>
              <a:off x="8629650" y="914401"/>
              <a:ext cx="228600" cy="5029199"/>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a:extLst>
                <a:ext uri="{FF2B5EF4-FFF2-40B4-BE49-F238E27FC236}">
                  <a16:creationId xmlns:a16="http://schemas.microsoft.com/office/drawing/2014/main" id="{C87A0AA6-3AC4-2E42-B5EF-8D3EBEE7B4B5}"/>
                </a:ext>
              </a:extLst>
            </p:cNvPr>
            <p:cNvSpPr/>
            <p:nvPr/>
          </p:nvSpPr>
          <p:spPr>
            <a:xfrm>
              <a:off x="9512300" y="914399"/>
              <a:ext cx="228600" cy="5029199"/>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a:extLst>
                <a:ext uri="{FF2B5EF4-FFF2-40B4-BE49-F238E27FC236}">
                  <a16:creationId xmlns:a16="http://schemas.microsoft.com/office/drawing/2014/main" id="{3D15A919-E303-6A02-6193-814CB66690FB}"/>
                </a:ext>
              </a:extLst>
            </p:cNvPr>
            <p:cNvSpPr/>
            <p:nvPr/>
          </p:nvSpPr>
          <p:spPr>
            <a:xfrm>
              <a:off x="10394950" y="914400"/>
              <a:ext cx="228600" cy="5029199"/>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a:extLst>
                <a:ext uri="{FF2B5EF4-FFF2-40B4-BE49-F238E27FC236}">
                  <a16:creationId xmlns:a16="http://schemas.microsoft.com/office/drawing/2014/main" id="{87BB672E-1FB1-3270-5C20-36A83366C0B9}"/>
                </a:ext>
              </a:extLst>
            </p:cNvPr>
            <p:cNvSpPr/>
            <p:nvPr/>
          </p:nvSpPr>
          <p:spPr>
            <a:xfrm rot="5400000">
              <a:off x="5981700" y="-2628901"/>
              <a:ext cx="228600" cy="10363201"/>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a:extLst>
                <a:ext uri="{FF2B5EF4-FFF2-40B4-BE49-F238E27FC236}">
                  <a16:creationId xmlns:a16="http://schemas.microsoft.com/office/drawing/2014/main" id="{0381C3D4-AE64-6103-BE74-D163AA9A2274}"/>
                </a:ext>
              </a:extLst>
            </p:cNvPr>
            <p:cNvSpPr/>
            <p:nvPr/>
          </p:nvSpPr>
          <p:spPr>
            <a:xfrm rot="5400000">
              <a:off x="5981699" y="-1752601"/>
              <a:ext cx="228600" cy="10363201"/>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ectangle 21">
              <a:extLst>
                <a:ext uri="{FF2B5EF4-FFF2-40B4-BE49-F238E27FC236}">
                  <a16:creationId xmlns:a16="http://schemas.microsoft.com/office/drawing/2014/main" id="{099B2C63-5091-9D16-4BBB-7F53F59B7CA9}"/>
                </a:ext>
              </a:extLst>
            </p:cNvPr>
            <p:cNvSpPr/>
            <p:nvPr/>
          </p:nvSpPr>
          <p:spPr>
            <a:xfrm rot="5400000">
              <a:off x="5982317" y="-3505201"/>
              <a:ext cx="228600" cy="10363201"/>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a:extLst>
                <a:ext uri="{FF2B5EF4-FFF2-40B4-BE49-F238E27FC236}">
                  <a16:creationId xmlns:a16="http://schemas.microsoft.com/office/drawing/2014/main" id="{2561FE89-51B5-69E6-51CB-1408892CDCE2}"/>
                </a:ext>
              </a:extLst>
            </p:cNvPr>
            <p:cNvSpPr/>
            <p:nvPr/>
          </p:nvSpPr>
          <p:spPr>
            <a:xfrm rot="5400000">
              <a:off x="5981699" y="-876301"/>
              <a:ext cx="228600" cy="10363201"/>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a:extLst>
                <a:ext uri="{FF2B5EF4-FFF2-40B4-BE49-F238E27FC236}">
                  <a16:creationId xmlns:a16="http://schemas.microsoft.com/office/drawing/2014/main" id="{FB2E02BD-4422-D442-5841-BB851EB3D557}"/>
                </a:ext>
              </a:extLst>
            </p:cNvPr>
            <p:cNvSpPr/>
            <p:nvPr/>
          </p:nvSpPr>
          <p:spPr>
            <a:xfrm rot="5400000">
              <a:off x="5981700" y="-1"/>
              <a:ext cx="228600" cy="10363201"/>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5" name="Footer Placeholder 24">
            <a:extLst>
              <a:ext uri="{FF2B5EF4-FFF2-40B4-BE49-F238E27FC236}">
                <a16:creationId xmlns:a16="http://schemas.microsoft.com/office/drawing/2014/main" id="{1B06DBEF-C06E-19DE-140D-16F4196715A3}"/>
              </a:ext>
            </a:extLst>
          </p:cNvPr>
          <p:cNvSpPr>
            <a:spLocks noGrp="1"/>
          </p:cNvSpPr>
          <p:nvPr>
            <p:ph type="ftr" sz="quarter" idx="11"/>
          </p:nvPr>
        </p:nvSpPr>
        <p:spPr/>
        <p:txBody>
          <a:bodyPr/>
          <a:lstStyle/>
          <a:p>
            <a:endParaRPr lang="en-US"/>
          </a:p>
        </p:txBody>
      </p:sp>
      <p:sp>
        <p:nvSpPr>
          <p:cNvPr id="26" name="Slide Number Placeholder 25">
            <a:extLst>
              <a:ext uri="{FF2B5EF4-FFF2-40B4-BE49-F238E27FC236}">
                <a16:creationId xmlns:a16="http://schemas.microsoft.com/office/drawing/2014/main" id="{60A86583-31E0-3337-3A34-9AD00A9B0233}"/>
              </a:ext>
            </a:extLst>
          </p:cNvPr>
          <p:cNvSpPr>
            <a:spLocks noGrp="1"/>
          </p:cNvSpPr>
          <p:nvPr>
            <p:ph type="sldNum" sz="quarter" idx="12"/>
          </p:nvPr>
        </p:nvSpPr>
        <p:spPr/>
        <p:txBody>
          <a:bodyPr/>
          <a:lstStyle/>
          <a:p>
            <a:fld id="{A5AEF524-62EC-C340-82A1-9F47B6C43E55}" type="slidenum">
              <a:rPr lang="en-US" smtClean="0"/>
              <a:pPr/>
              <a:t>38</a:t>
            </a:fld>
            <a:endParaRPr lang="en-US"/>
          </a:p>
        </p:txBody>
      </p:sp>
      <p:sp>
        <p:nvSpPr>
          <p:cNvPr id="27" name="Text Placeholder 26">
            <a:extLst>
              <a:ext uri="{FF2B5EF4-FFF2-40B4-BE49-F238E27FC236}">
                <a16:creationId xmlns:a16="http://schemas.microsoft.com/office/drawing/2014/main" id="{59937BA2-C75B-7492-E2DB-73451078536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291870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5D071AE-090E-27C3-6B0A-6FB387ADE15D}"/>
              </a:ext>
            </a:extLst>
          </p:cNvPr>
          <p:cNvGrpSpPr>
            <a:grpSpLocks noChangeAspect="1"/>
          </p:cNvGrpSpPr>
          <p:nvPr/>
        </p:nvGrpSpPr>
        <p:grpSpPr>
          <a:xfrm>
            <a:off x="0" y="590550"/>
            <a:ext cx="10668000" cy="5070601"/>
            <a:chOff x="3491948" y="597673"/>
            <a:chExt cx="2743200" cy="2743200"/>
          </a:xfrm>
        </p:grpSpPr>
        <p:grpSp>
          <p:nvGrpSpPr>
            <p:cNvPr id="4" name="Group 3">
              <a:extLst>
                <a:ext uri="{FF2B5EF4-FFF2-40B4-BE49-F238E27FC236}">
                  <a16:creationId xmlns:a16="http://schemas.microsoft.com/office/drawing/2014/main" id="{6441B876-7339-ADEA-DB84-D00CDBDBAA88}"/>
                </a:ext>
              </a:extLst>
            </p:cNvPr>
            <p:cNvGrpSpPr/>
            <p:nvPr/>
          </p:nvGrpSpPr>
          <p:grpSpPr>
            <a:xfrm>
              <a:off x="3491948" y="597673"/>
              <a:ext cx="2743200" cy="914400"/>
              <a:chOff x="3491948" y="597673"/>
              <a:chExt cx="2743200" cy="914400"/>
            </a:xfrm>
          </p:grpSpPr>
          <p:sp>
            <p:nvSpPr>
              <p:cNvPr id="8" name="Rectangle 7">
                <a:extLst>
                  <a:ext uri="{FF2B5EF4-FFF2-40B4-BE49-F238E27FC236}">
                    <a16:creationId xmlns:a16="http://schemas.microsoft.com/office/drawing/2014/main" id="{5B009263-B5A1-2813-3AF7-6C94EF5061FC}"/>
                  </a:ext>
                </a:extLst>
              </p:cNvPr>
              <p:cNvSpPr/>
              <p:nvPr/>
            </p:nvSpPr>
            <p:spPr>
              <a:xfrm>
                <a:off x="5320748" y="597673"/>
                <a:ext cx="914400" cy="914400"/>
              </a:xfrm>
              <a:prstGeom prst="rect">
                <a:avLst/>
              </a:prstGeom>
              <a:solidFill>
                <a:srgbClr val="23619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4DEB7A71-82D9-AE04-A933-60AD0463F800}"/>
                  </a:ext>
                </a:extLst>
              </p:cNvPr>
              <p:cNvSpPr/>
              <p:nvPr/>
            </p:nvSpPr>
            <p:spPr>
              <a:xfrm>
                <a:off x="3491948" y="597673"/>
                <a:ext cx="914400" cy="914400"/>
              </a:xfrm>
              <a:prstGeom prst="rect">
                <a:avLst/>
              </a:prstGeom>
              <a:solidFill>
                <a:srgbClr val="23619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 name="Group 4">
              <a:extLst>
                <a:ext uri="{FF2B5EF4-FFF2-40B4-BE49-F238E27FC236}">
                  <a16:creationId xmlns:a16="http://schemas.microsoft.com/office/drawing/2014/main" id="{C832DC82-52C2-2EDE-82AC-918E6EB8F54D}"/>
                </a:ext>
              </a:extLst>
            </p:cNvPr>
            <p:cNvGrpSpPr/>
            <p:nvPr/>
          </p:nvGrpSpPr>
          <p:grpSpPr>
            <a:xfrm>
              <a:off x="3491948" y="2426473"/>
              <a:ext cx="2743200" cy="914400"/>
              <a:chOff x="3491948" y="597673"/>
              <a:chExt cx="2743200" cy="914400"/>
            </a:xfrm>
          </p:grpSpPr>
          <p:sp>
            <p:nvSpPr>
              <p:cNvPr id="6" name="Rectangle 5">
                <a:extLst>
                  <a:ext uri="{FF2B5EF4-FFF2-40B4-BE49-F238E27FC236}">
                    <a16:creationId xmlns:a16="http://schemas.microsoft.com/office/drawing/2014/main" id="{F31FEF0F-23E4-4460-0766-9BE544A8A469}"/>
                  </a:ext>
                </a:extLst>
              </p:cNvPr>
              <p:cNvSpPr/>
              <p:nvPr/>
            </p:nvSpPr>
            <p:spPr>
              <a:xfrm>
                <a:off x="5320748" y="597673"/>
                <a:ext cx="914400" cy="914400"/>
              </a:xfrm>
              <a:prstGeom prst="rect">
                <a:avLst/>
              </a:prstGeom>
              <a:solidFill>
                <a:srgbClr val="23619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918BC92C-B879-6B8C-3514-149E8785CB68}"/>
                  </a:ext>
                </a:extLst>
              </p:cNvPr>
              <p:cNvSpPr/>
              <p:nvPr/>
            </p:nvSpPr>
            <p:spPr>
              <a:xfrm>
                <a:off x="3491948" y="597673"/>
                <a:ext cx="914400" cy="914400"/>
              </a:xfrm>
              <a:prstGeom prst="rect">
                <a:avLst/>
              </a:prstGeom>
              <a:solidFill>
                <a:srgbClr val="23619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1" name="Footer Placeholder 10">
            <a:extLst>
              <a:ext uri="{FF2B5EF4-FFF2-40B4-BE49-F238E27FC236}">
                <a16:creationId xmlns:a16="http://schemas.microsoft.com/office/drawing/2014/main" id="{80CFC9A6-A34F-D135-9B7A-05B4A2CF7C2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BAB0E17F-7223-04BB-8D6D-202271E8E2E8}"/>
              </a:ext>
            </a:extLst>
          </p:cNvPr>
          <p:cNvSpPr>
            <a:spLocks noGrp="1"/>
          </p:cNvSpPr>
          <p:nvPr>
            <p:ph type="sldNum" sz="quarter" idx="12"/>
          </p:nvPr>
        </p:nvSpPr>
        <p:spPr/>
        <p:txBody>
          <a:bodyPr/>
          <a:lstStyle/>
          <a:p>
            <a:fld id="{A5AEF524-62EC-C340-82A1-9F47B6C43E55}" type="slidenum">
              <a:rPr lang="en-US" smtClean="0"/>
              <a:pPr/>
              <a:t>39</a:t>
            </a:fld>
            <a:endParaRPr lang="en-US"/>
          </a:p>
        </p:txBody>
      </p:sp>
      <p:sp>
        <p:nvSpPr>
          <p:cNvPr id="13" name="Text Placeholder 12">
            <a:extLst>
              <a:ext uri="{FF2B5EF4-FFF2-40B4-BE49-F238E27FC236}">
                <a16:creationId xmlns:a16="http://schemas.microsoft.com/office/drawing/2014/main" id="{9E806DDA-FFE5-A705-B185-3031D57EE2E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59581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DCC1-5704-F354-2274-1EBC0EAB5224}"/>
              </a:ext>
            </a:extLst>
          </p:cNvPr>
          <p:cNvSpPr>
            <a:spLocks noGrp="1"/>
          </p:cNvSpPr>
          <p:nvPr>
            <p:ph type="title"/>
          </p:nvPr>
        </p:nvSpPr>
        <p:spPr/>
        <p:txBody>
          <a:bodyPr anchor="ctr"/>
          <a:lstStyle/>
          <a:p>
            <a:pPr algn="ctr"/>
            <a:r>
              <a:rPr lang="en-US">
                <a:solidFill>
                  <a:schemeClr val="tx2"/>
                </a:solidFill>
              </a:rPr>
              <a:t>Competition Mentors</a:t>
            </a:r>
          </a:p>
        </p:txBody>
      </p:sp>
      <p:sp>
        <p:nvSpPr>
          <p:cNvPr id="3" name="Slide Number Placeholder 2">
            <a:extLst>
              <a:ext uri="{FF2B5EF4-FFF2-40B4-BE49-F238E27FC236}">
                <a16:creationId xmlns:a16="http://schemas.microsoft.com/office/drawing/2014/main" id="{9C83CBC8-F7C1-E2D6-BFA8-18DE2B299C9E}"/>
              </a:ext>
            </a:extLst>
          </p:cNvPr>
          <p:cNvSpPr>
            <a:spLocks noGrp="1"/>
          </p:cNvSpPr>
          <p:nvPr>
            <p:ph type="sldNum" sz="quarter" idx="10"/>
          </p:nvPr>
        </p:nvSpPr>
        <p:spPr/>
        <p:txBody>
          <a:bodyPr/>
          <a:lstStyle/>
          <a:p>
            <a:fld id="{72E20F18-833A-4542-A439-FC39BC210022}" type="slidenum">
              <a:rPr lang="en-US" smtClean="0"/>
              <a:pPr/>
              <a:t>4</a:t>
            </a:fld>
            <a:endParaRPr lang="en-US"/>
          </a:p>
        </p:txBody>
      </p:sp>
      <p:sp>
        <p:nvSpPr>
          <p:cNvPr id="4" name="Footer Placeholder 3">
            <a:extLst>
              <a:ext uri="{FF2B5EF4-FFF2-40B4-BE49-F238E27FC236}">
                <a16:creationId xmlns:a16="http://schemas.microsoft.com/office/drawing/2014/main" id="{F539A890-2BFE-874B-7374-5101127EC0DB}"/>
              </a:ext>
            </a:extLst>
          </p:cNvPr>
          <p:cNvSpPr>
            <a:spLocks noGrp="1"/>
          </p:cNvSpPr>
          <p:nvPr>
            <p:ph type="ftr" sz="quarter" idx="11"/>
          </p:nvPr>
        </p:nvSpPr>
        <p:spPr/>
        <p:txBody>
          <a:bodyPr/>
          <a:lstStyle/>
          <a:p>
            <a:endParaRPr lang="en-US"/>
          </a:p>
        </p:txBody>
      </p:sp>
      <p:sp>
        <p:nvSpPr>
          <p:cNvPr id="15" name="Text Placeholder 14">
            <a:extLst>
              <a:ext uri="{FF2B5EF4-FFF2-40B4-BE49-F238E27FC236}">
                <a16:creationId xmlns:a16="http://schemas.microsoft.com/office/drawing/2014/main" id="{5ABC66C7-E54E-D8D5-3E9C-8CD3A36F0BD9}"/>
              </a:ext>
            </a:extLst>
          </p:cNvPr>
          <p:cNvSpPr>
            <a:spLocks noGrp="1"/>
          </p:cNvSpPr>
          <p:nvPr>
            <p:ph type="body" sz="quarter" idx="23"/>
          </p:nvPr>
        </p:nvSpPr>
        <p:spPr/>
        <p:txBody>
          <a:bodyPr/>
          <a:lstStyle/>
          <a:p>
            <a:r>
              <a:rPr lang="en-US"/>
              <a:t>Daniel Garmendia</a:t>
            </a:r>
          </a:p>
        </p:txBody>
      </p:sp>
      <p:pic>
        <p:nvPicPr>
          <p:cNvPr id="16" name="Picture 15">
            <a:extLst>
              <a:ext uri="{FF2B5EF4-FFF2-40B4-BE49-F238E27FC236}">
                <a16:creationId xmlns:a16="http://schemas.microsoft.com/office/drawing/2014/main" id="{D08E6D3C-6E90-0BB1-6297-2CA661139622}"/>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639384" y="1726076"/>
            <a:ext cx="2432304" cy="3200400"/>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C377E5DD-E2DC-3E53-BFB8-C6BF428EDE3F}"/>
              </a:ext>
            </a:extLst>
          </p:cNvPr>
          <p:cNvSpPr txBox="1"/>
          <p:nvPr/>
        </p:nvSpPr>
        <p:spPr>
          <a:xfrm>
            <a:off x="2639384" y="5085656"/>
            <a:ext cx="2432304" cy="646331"/>
          </a:xfrm>
          <a:prstGeom prst="rect">
            <a:avLst/>
          </a:prstGeom>
          <a:noFill/>
        </p:spPr>
        <p:txBody>
          <a:bodyPr wrap="square" rtlCol="0" anchor="ctr">
            <a:spAutoFit/>
          </a:bodyPr>
          <a:lstStyle/>
          <a:p>
            <a:pPr algn="ctr"/>
            <a:r>
              <a:rPr lang="en-US"/>
              <a:t>Cory Fisher </a:t>
            </a:r>
          </a:p>
          <a:p>
            <a:pPr algn="ctr"/>
            <a:r>
              <a:rPr lang="en-US" i="1"/>
              <a:t>Sun Hydraulics</a:t>
            </a:r>
          </a:p>
        </p:txBody>
      </p:sp>
      <p:sp>
        <p:nvSpPr>
          <p:cNvPr id="6" name="TextBox 5">
            <a:extLst>
              <a:ext uri="{FF2B5EF4-FFF2-40B4-BE49-F238E27FC236}">
                <a16:creationId xmlns:a16="http://schemas.microsoft.com/office/drawing/2014/main" id="{5C110153-1C7F-3AD9-2F69-45A4FFB12FF1}"/>
              </a:ext>
            </a:extLst>
          </p:cNvPr>
          <p:cNvSpPr txBox="1"/>
          <p:nvPr/>
        </p:nvSpPr>
        <p:spPr>
          <a:xfrm>
            <a:off x="5904162" y="5085658"/>
            <a:ext cx="2432304" cy="646331"/>
          </a:xfrm>
          <a:prstGeom prst="rect">
            <a:avLst/>
          </a:prstGeom>
          <a:noFill/>
        </p:spPr>
        <p:txBody>
          <a:bodyPr wrap="square" rtlCol="0" anchor="ctr">
            <a:spAutoFit/>
          </a:bodyPr>
          <a:lstStyle/>
          <a:p>
            <a:pPr algn="ctr"/>
            <a:r>
              <a:rPr lang="en-US"/>
              <a:t>Dean </a:t>
            </a:r>
            <a:r>
              <a:rPr lang="en-US" err="1"/>
              <a:t>EberHardt</a:t>
            </a:r>
            <a:r>
              <a:rPr lang="en-US"/>
              <a:t> </a:t>
            </a:r>
          </a:p>
          <a:p>
            <a:pPr algn="ctr"/>
            <a:r>
              <a:rPr lang="en-US" i="1"/>
              <a:t>IFP Motion Solutions</a:t>
            </a:r>
          </a:p>
        </p:txBody>
      </p:sp>
      <p:pic>
        <p:nvPicPr>
          <p:cNvPr id="1028" name="Picture 4">
            <a:extLst>
              <a:ext uri="{FF2B5EF4-FFF2-40B4-BE49-F238E27FC236}">
                <a16:creationId xmlns:a16="http://schemas.microsoft.com/office/drawing/2014/main" id="{C9976756-6B1E-C6BD-8BAE-BE24B703E843}"/>
              </a:ext>
            </a:extLst>
          </p:cNvPr>
          <p:cNvPicPr>
            <a:picLocks noChangeArrowheads="1"/>
          </p:cNvPicPr>
          <p:nvPr/>
        </p:nvPicPr>
        <p:blipFill rotWithShape="1">
          <a:blip r:embed="rId3" cstate="hqprint">
            <a:extLst>
              <a:ext uri="{28A0092B-C50C-407E-A947-70E740481C1C}">
                <a14:useLocalDpi xmlns:a14="http://schemas.microsoft.com/office/drawing/2010/main"/>
              </a:ext>
            </a:extLst>
          </a:blip>
          <a:srcRect l="-3" r="-3"/>
          <a:stretch/>
        </p:blipFill>
        <p:spPr bwMode="auto">
          <a:xfrm>
            <a:off x="5904162" y="1726076"/>
            <a:ext cx="2432304" cy="3200400"/>
          </a:xfrm>
          <a:prstGeom prst="rect">
            <a:avLst/>
          </a:prstGeom>
          <a:noFill/>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pic>
        <p:nvPicPr>
          <p:cNvPr id="7" name="Picture 6" descr="A person in a black shirt&#10;&#10;Description automatically generated">
            <a:extLst>
              <a:ext uri="{FF2B5EF4-FFF2-40B4-BE49-F238E27FC236}">
                <a16:creationId xmlns:a16="http://schemas.microsoft.com/office/drawing/2014/main" id="{F6E63703-6F2B-1DB8-A936-2522E48060C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04162" y="1726076"/>
            <a:ext cx="2432304" cy="3200400"/>
          </a:xfrm>
          <a:prstGeom prst="rect">
            <a:avLst/>
          </a:prstGeom>
        </p:spPr>
      </p:pic>
    </p:spTree>
    <p:extLst>
      <p:ext uri="{BB962C8B-B14F-4D97-AF65-F5344CB8AC3E}">
        <p14:creationId xmlns:p14="http://schemas.microsoft.com/office/powerpoint/2010/main" val="3799247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5470A54-28B7-1104-28D7-3D64DD835105}"/>
              </a:ext>
            </a:extLst>
          </p:cNvPr>
          <p:cNvGrpSpPr>
            <a:grpSpLocks noChangeAspect="1"/>
          </p:cNvGrpSpPr>
          <p:nvPr/>
        </p:nvGrpSpPr>
        <p:grpSpPr>
          <a:xfrm rot="5400000" flipH="1">
            <a:off x="2090238" y="-1873077"/>
            <a:ext cx="6199639" cy="10041484"/>
            <a:chOff x="-5810250" y="-21419220"/>
            <a:chExt cx="19202400" cy="31101903"/>
          </a:xfrm>
        </p:grpSpPr>
        <p:grpSp>
          <p:nvGrpSpPr>
            <p:cNvPr id="4" name="Group 3">
              <a:extLst>
                <a:ext uri="{FF2B5EF4-FFF2-40B4-BE49-F238E27FC236}">
                  <a16:creationId xmlns:a16="http://schemas.microsoft.com/office/drawing/2014/main" id="{7E3626BD-CE92-BC29-A658-02A781DFA916}"/>
                </a:ext>
              </a:extLst>
            </p:cNvPr>
            <p:cNvGrpSpPr/>
            <p:nvPr/>
          </p:nvGrpSpPr>
          <p:grpSpPr>
            <a:xfrm>
              <a:off x="-5810250" y="-2216820"/>
              <a:ext cx="19202400" cy="11899503"/>
              <a:chOff x="-5810250" y="-2216820"/>
              <a:chExt cx="19202400" cy="11899503"/>
            </a:xfrm>
          </p:grpSpPr>
          <p:grpSp>
            <p:nvGrpSpPr>
              <p:cNvPr id="6" name="Group 5">
                <a:extLst>
                  <a:ext uri="{FF2B5EF4-FFF2-40B4-BE49-F238E27FC236}">
                    <a16:creationId xmlns:a16="http://schemas.microsoft.com/office/drawing/2014/main" id="{D41ECA41-9FE8-43E3-4B21-D3F941150638}"/>
                  </a:ext>
                </a:extLst>
              </p:cNvPr>
              <p:cNvGrpSpPr/>
              <p:nvPr/>
            </p:nvGrpSpPr>
            <p:grpSpPr>
              <a:xfrm>
                <a:off x="6076950" y="-2216820"/>
                <a:ext cx="7315200" cy="11899503"/>
                <a:chOff x="6076950" y="-2216820"/>
                <a:chExt cx="7315200" cy="11899503"/>
              </a:xfrm>
            </p:grpSpPr>
            <p:grpSp>
              <p:nvGrpSpPr>
                <p:cNvPr id="8" name="Group 7">
                  <a:extLst>
                    <a:ext uri="{FF2B5EF4-FFF2-40B4-BE49-F238E27FC236}">
                      <a16:creationId xmlns:a16="http://schemas.microsoft.com/office/drawing/2014/main" id="{4E12A997-6924-F25F-485E-88982E933645}"/>
                    </a:ext>
                  </a:extLst>
                </p:cNvPr>
                <p:cNvGrpSpPr/>
                <p:nvPr/>
              </p:nvGrpSpPr>
              <p:grpSpPr>
                <a:xfrm>
                  <a:off x="6080760" y="-2216820"/>
                  <a:ext cx="7311390" cy="4586049"/>
                  <a:chOff x="6080760" y="-2216820"/>
                  <a:chExt cx="7311390" cy="4586049"/>
                </a:xfrm>
              </p:grpSpPr>
              <p:grpSp>
                <p:nvGrpSpPr>
                  <p:cNvPr id="10" name="Group 9">
                    <a:extLst>
                      <a:ext uri="{FF2B5EF4-FFF2-40B4-BE49-F238E27FC236}">
                        <a16:creationId xmlns:a16="http://schemas.microsoft.com/office/drawing/2014/main" id="{7B28C689-45C4-5EAB-DF78-545A3AEFC523}"/>
                      </a:ext>
                    </a:extLst>
                  </p:cNvPr>
                  <p:cNvGrpSpPr/>
                  <p:nvPr/>
                </p:nvGrpSpPr>
                <p:grpSpPr>
                  <a:xfrm>
                    <a:off x="6080760" y="-2204517"/>
                    <a:ext cx="2745740" cy="4573746"/>
                    <a:chOff x="6080760" y="-2204517"/>
                    <a:chExt cx="2745740" cy="4573746"/>
                  </a:xfrm>
                </p:grpSpPr>
                <p:grpSp>
                  <p:nvGrpSpPr>
                    <p:cNvPr id="12" name="Group 11">
                      <a:extLst>
                        <a:ext uri="{FF2B5EF4-FFF2-40B4-BE49-F238E27FC236}">
                          <a16:creationId xmlns:a16="http://schemas.microsoft.com/office/drawing/2014/main" id="{481992FB-9070-C3B5-48FC-A07915CE09AC}"/>
                        </a:ext>
                      </a:extLst>
                    </p:cNvPr>
                    <p:cNvGrpSpPr/>
                    <p:nvPr/>
                  </p:nvGrpSpPr>
                  <p:grpSpPr>
                    <a:xfrm>
                      <a:off x="6080760" y="535746"/>
                      <a:ext cx="2745740" cy="1833483"/>
                      <a:chOff x="6080760" y="535746"/>
                      <a:chExt cx="2745740" cy="1833483"/>
                    </a:xfrm>
                  </p:grpSpPr>
                  <p:grpSp>
                    <p:nvGrpSpPr>
                      <p:cNvPr id="14" name="Group 13">
                        <a:extLst>
                          <a:ext uri="{FF2B5EF4-FFF2-40B4-BE49-F238E27FC236}">
                            <a16:creationId xmlns:a16="http://schemas.microsoft.com/office/drawing/2014/main" id="{345B5630-A060-0351-9457-07353203690A}"/>
                          </a:ext>
                        </a:extLst>
                      </p:cNvPr>
                      <p:cNvGrpSpPr/>
                      <p:nvPr/>
                    </p:nvGrpSpPr>
                    <p:grpSpPr>
                      <a:xfrm>
                        <a:off x="7912100" y="535746"/>
                        <a:ext cx="914400" cy="1833483"/>
                        <a:chOff x="7912100" y="535746"/>
                        <a:chExt cx="914400" cy="1833483"/>
                      </a:xfrm>
                    </p:grpSpPr>
                    <p:sp>
                      <p:nvSpPr>
                        <p:cNvPr id="16" name="Rectangle 15">
                          <a:extLst>
                            <a:ext uri="{FF2B5EF4-FFF2-40B4-BE49-F238E27FC236}">
                              <a16:creationId xmlns:a16="http://schemas.microsoft.com/office/drawing/2014/main" id="{83118C9B-FA6F-29C2-941D-38C83A6ED948}"/>
                            </a:ext>
                          </a:extLst>
                        </p:cNvPr>
                        <p:cNvSpPr/>
                        <p:nvPr/>
                      </p:nvSpPr>
                      <p:spPr>
                        <a:xfrm>
                          <a:off x="7912100" y="1454829"/>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7" name="Rectangle 16">
                          <a:extLst>
                            <a:ext uri="{FF2B5EF4-FFF2-40B4-BE49-F238E27FC236}">
                              <a16:creationId xmlns:a16="http://schemas.microsoft.com/office/drawing/2014/main" id="{4BF37596-FB36-4240-CDB0-5CC0F1A1267B}"/>
                            </a:ext>
                          </a:extLst>
                        </p:cNvPr>
                        <p:cNvSpPr/>
                        <p:nvPr/>
                      </p:nvSpPr>
                      <p:spPr>
                        <a:xfrm>
                          <a:off x="7912100" y="535746"/>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15" name="Rectangle 14">
                        <a:extLst>
                          <a:ext uri="{FF2B5EF4-FFF2-40B4-BE49-F238E27FC236}">
                            <a16:creationId xmlns:a16="http://schemas.microsoft.com/office/drawing/2014/main" id="{6F7CB26A-89B6-58FF-37FD-DC60F953B41E}"/>
                          </a:ext>
                        </a:extLst>
                      </p:cNvPr>
                      <p:cNvSpPr/>
                      <p:nvPr/>
                    </p:nvSpPr>
                    <p:spPr>
                      <a:xfrm>
                        <a:off x="6080760" y="535746"/>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13" name="Rectangle 12">
                      <a:extLst>
                        <a:ext uri="{FF2B5EF4-FFF2-40B4-BE49-F238E27FC236}">
                          <a16:creationId xmlns:a16="http://schemas.microsoft.com/office/drawing/2014/main" id="{C165046B-256C-0C7A-7C3A-B5ED5C74D10E}"/>
                        </a:ext>
                      </a:extLst>
                    </p:cNvPr>
                    <p:cNvSpPr/>
                    <p:nvPr/>
                  </p:nvSpPr>
                  <p:spPr>
                    <a:xfrm>
                      <a:off x="6080760" y="-2204517"/>
                      <a:ext cx="2743200" cy="274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11" name="Rectangle 10">
                    <a:extLst>
                      <a:ext uri="{FF2B5EF4-FFF2-40B4-BE49-F238E27FC236}">
                        <a16:creationId xmlns:a16="http://schemas.microsoft.com/office/drawing/2014/main" id="{0A68434B-C119-C12D-B98B-CFEB69EC789A}"/>
                      </a:ext>
                    </a:extLst>
                  </p:cNvPr>
                  <p:cNvSpPr/>
                  <p:nvPr/>
                </p:nvSpPr>
                <p:spPr>
                  <a:xfrm>
                    <a:off x="8820150" y="-2216820"/>
                    <a:ext cx="45720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9" name="Rectangle 8">
                  <a:extLst>
                    <a:ext uri="{FF2B5EF4-FFF2-40B4-BE49-F238E27FC236}">
                      <a16:creationId xmlns:a16="http://schemas.microsoft.com/office/drawing/2014/main" id="{45750826-16DB-0205-8698-8CCBE6538703}"/>
                    </a:ext>
                  </a:extLst>
                </p:cNvPr>
                <p:cNvSpPr/>
                <p:nvPr/>
              </p:nvSpPr>
              <p:spPr>
                <a:xfrm>
                  <a:off x="6076950" y="2367483"/>
                  <a:ext cx="7315200" cy="7315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7" name="Rectangle 6">
                <a:extLst>
                  <a:ext uri="{FF2B5EF4-FFF2-40B4-BE49-F238E27FC236}">
                    <a16:creationId xmlns:a16="http://schemas.microsoft.com/office/drawing/2014/main" id="{76052EA4-0254-B9D5-6221-57F881FD5ADF}"/>
                  </a:ext>
                </a:extLst>
              </p:cNvPr>
              <p:cNvSpPr/>
              <p:nvPr/>
            </p:nvSpPr>
            <p:spPr>
              <a:xfrm>
                <a:off x="-5810250" y="-2216820"/>
                <a:ext cx="11887200" cy="1188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5" name="Rectangle 4">
              <a:extLst>
                <a:ext uri="{FF2B5EF4-FFF2-40B4-BE49-F238E27FC236}">
                  <a16:creationId xmlns:a16="http://schemas.microsoft.com/office/drawing/2014/main" id="{693CC188-882D-3A14-B67B-2903510D94CE}"/>
                </a:ext>
              </a:extLst>
            </p:cNvPr>
            <p:cNvSpPr/>
            <p:nvPr/>
          </p:nvSpPr>
          <p:spPr>
            <a:xfrm>
              <a:off x="-5810250" y="-21419220"/>
              <a:ext cx="19202400" cy="1920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19" name="Footer Placeholder 18">
            <a:extLst>
              <a:ext uri="{FF2B5EF4-FFF2-40B4-BE49-F238E27FC236}">
                <a16:creationId xmlns:a16="http://schemas.microsoft.com/office/drawing/2014/main" id="{BAE5E132-C46A-16CE-7A40-12189DE7F2A1}"/>
              </a:ext>
            </a:extLst>
          </p:cNvPr>
          <p:cNvSpPr>
            <a:spLocks noGrp="1"/>
          </p:cNvSpPr>
          <p:nvPr>
            <p:ph type="ftr" sz="quarter" idx="11"/>
          </p:nvPr>
        </p:nvSpPr>
        <p:spPr/>
        <p:txBody>
          <a:bodyPr/>
          <a:lstStyle/>
          <a:p>
            <a:endParaRPr lang="en-US"/>
          </a:p>
        </p:txBody>
      </p:sp>
      <p:sp>
        <p:nvSpPr>
          <p:cNvPr id="20" name="Slide Number Placeholder 19">
            <a:extLst>
              <a:ext uri="{FF2B5EF4-FFF2-40B4-BE49-F238E27FC236}">
                <a16:creationId xmlns:a16="http://schemas.microsoft.com/office/drawing/2014/main" id="{F8077144-0974-6FAC-9731-7071447A2A3F}"/>
              </a:ext>
            </a:extLst>
          </p:cNvPr>
          <p:cNvSpPr>
            <a:spLocks noGrp="1"/>
          </p:cNvSpPr>
          <p:nvPr>
            <p:ph type="sldNum" sz="quarter" idx="12"/>
          </p:nvPr>
        </p:nvSpPr>
        <p:spPr/>
        <p:txBody>
          <a:bodyPr/>
          <a:lstStyle/>
          <a:p>
            <a:fld id="{A5AEF524-62EC-C340-82A1-9F47B6C43E55}" type="slidenum">
              <a:rPr lang="en-US" smtClean="0"/>
              <a:pPr/>
              <a:t>40</a:t>
            </a:fld>
            <a:endParaRPr lang="en-US"/>
          </a:p>
        </p:txBody>
      </p:sp>
      <p:sp>
        <p:nvSpPr>
          <p:cNvPr id="21" name="Text Placeholder 20">
            <a:extLst>
              <a:ext uri="{FF2B5EF4-FFF2-40B4-BE49-F238E27FC236}">
                <a16:creationId xmlns:a16="http://schemas.microsoft.com/office/drawing/2014/main" id="{DD898ABF-F11A-9FE3-FF65-6CFFB97DCB6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64871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2DC3FF8-6865-068B-39A7-444DB7E51C8E}"/>
              </a:ext>
            </a:extLst>
          </p:cNvPr>
          <p:cNvGrpSpPr>
            <a:grpSpLocks noChangeAspect="1"/>
          </p:cNvGrpSpPr>
          <p:nvPr/>
        </p:nvGrpSpPr>
        <p:grpSpPr>
          <a:xfrm>
            <a:off x="152400" y="685800"/>
            <a:ext cx="11887200" cy="5486400"/>
            <a:chOff x="114300" y="114300"/>
            <a:chExt cx="11887200" cy="5486400"/>
          </a:xfrm>
        </p:grpSpPr>
        <p:grpSp>
          <p:nvGrpSpPr>
            <p:cNvPr id="4" name="Group 3">
              <a:extLst>
                <a:ext uri="{FF2B5EF4-FFF2-40B4-BE49-F238E27FC236}">
                  <a16:creationId xmlns:a16="http://schemas.microsoft.com/office/drawing/2014/main" id="{8893F45E-E622-CA1C-D840-62043D648961}"/>
                </a:ext>
              </a:extLst>
            </p:cNvPr>
            <p:cNvGrpSpPr/>
            <p:nvPr/>
          </p:nvGrpSpPr>
          <p:grpSpPr>
            <a:xfrm>
              <a:off x="114300" y="114300"/>
              <a:ext cx="11887200" cy="914400"/>
              <a:chOff x="114300" y="114300"/>
              <a:chExt cx="11887200" cy="914400"/>
            </a:xfrm>
          </p:grpSpPr>
          <p:sp>
            <p:nvSpPr>
              <p:cNvPr id="75" name="Rectangle 74">
                <a:extLst>
                  <a:ext uri="{FF2B5EF4-FFF2-40B4-BE49-F238E27FC236}">
                    <a16:creationId xmlns:a16="http://schemas.microsoft.com/office/drawing/2014/main" id="{1C8D75A0-075F-F032-3884-05951CFB27C1}"/>
                  </a:ext>
                </a:extLst>
              </p:cNvPr>
              <p:cNvSpPr/>
              <p:nvPr/>
            </p:nvSpPr>
            <p:spPr>
              <a:xfrm>
                <a:off x="1143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DD38F4E0-3312-B956-6DDE-55DC43A237C2}"/>
                  </a:ext>
                </a:extLst>
              </p:cNvPr>
              <p:cNvSpPr/>
              <p:nvPr/>
            </p:nvSpPr>
            <p:spPr>
              <a:xfrm>
                <a:off x="10287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65106E03-0149-D112-45D5-616F27E7FBE7}"/>
                  </a:ext>
                </a:extLst>
              </p:cNvPr>
              <p:cNvSpPr/>
              <p:nvPr/>
            </p:nvSpPr>
            <p:spPr>
              <a:xfrm>
                <a:off x="19431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a:extLst>
                  <a:ext uri="{FF2B5EF4-FFF2-40B4-BE49-F238E27FC236}">
                    <a16:creationId xmlns:a16="http://schemas.microsoft.com/office/drawing/2014/main" id="{D35C78BD-085D-C571-2218-E183ED7D8063}"/>
                  </a:ext>
                </a:extLst>
              </p:cNvPr>
              <p:cNvSpPr/>
              <p:nvPr/>
            </p:nvSpPr>
            <p:spPr>
              <a:xfrm>
                <a:off x="28575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a:extLst>
                  <a:ext uri="{FF2B5EF4-FFF2-40B4-BE49-F238E27FC236}">
                    <a16:creationId xmlns:a16="http://schemas.microsoft.com/office/drawing/2014/main" id="{F7671D59-7F04-E852-DDC3-F7C8EAC64AE6}"/>
                  </a:ext>
                </a:extLst>
              </p:cNvPr>
              <p:cNvSpPr/>
              <p:nvPr/>
            </p:nvSpPr>
            <p:spPr>
              <a:xfrm>
                <a:off x="37719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Rectangle 79">
                <a:extLst>
                  <a:ext uri="{FF2B5EF4-FFF2-40B4-BE49-F238E27FC236}">
                    <a16:creationId xmlns:a16="http://schemas.microsoft.com/office/drawing/2014/main" id="{C18E02FF-3F14-4D6A-BF7A-2B15BD3FFA38}"/>
                  </a:ext>
                </a:extLst>
              </p:cNvPr>
              <p:cNvSpPr/>
              <p:nvPr/>
            </p:nvSpPr>
            <p:spPr>
              <a:xfrm>
                <a:off x="46863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Rectangle 80">
                <a:extLst>
                  <a:ext uri="{FF2B5EF4-FFF2-40B4-BE49-F238E27FC236}">
                    <a16:creationId xmlns:a16="http://schemas.microsoft.com/office/drawing/2014/main" id="{85820C76-5D4A-AB76-B25E-494B78029815}"/>
                  </a:ext>
                </a:extLst>
              </p:cNvPr>
              <p:cNvSpPr/>
              <p:nvPr/>
            </p:nvSpPr>
            <p:spPr>
              <a:xfrm>
                <a:off x="56007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Rectangle 81">
                <a:extLst>
                  <a:ext uri="{FF2B5EF4-FFF2-40B4-BE49-F238E27FC236}">
                    <a16:creationId xmlns:a16="http://schemas.microsoft.com/office/drawing/2014/main" id="{4A7E0807-7CCA-1876-8896-A971149A529A}"/>
                  </a:ext>
                </a:extLst>
              </p:cNvPr>
              <p:cNvSpPr/>
              <p:nvPr/>
            </p:nvSpPr>
            <p:spPr>
              <a:xfrm>
                <a:off x="65151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a:extLst>
                  <a:ext uri="{FF2B5EF4-FFF2-40B4-BE49-F238E27FC236}">
                    <a16:creationId xmlns:a16="http://schemas.microsoft.com/office/drawing/2014/main" id="{7AD9141E-E197-0D7B-CCA2-15D0F36107C1}"/>
                  </a:ext>
                </a:extLst>
              </p:cNvPr>
              <p:cNvSpPr/>
              <p:nvPr/>
            </p:nvSpPr>
            <p:spPr>
              <a:xfrm>
                <a:off x="74295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Rectangle 83">
                <a:extLst>
                  <a:ext uri="{FF2B5EF4-FFF2-40B4-BE49-F238E27FC236}">
                    <a16:creationId xmlns:a16="http://schemas.microsoft.com/office/drawing/2014/main" id="{584D6D87-9A7A-5364-0DAA-C8D827F2B0B4}"/>
                  </a:ext>
                </a:extLst>
              </p:cNvPr>
              <p:cNvSpPr/>
              <p:nvPr/>
            </p:nvSpPr>
            <p:spPr>
              <a:xfrm>
                <a:off x="83439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Rectangle 84">
                <a:extLst>
                  <a:ext uri="{FF2B5EF4-FFF2-40B4-BE49-F238E27FC236}">
                    <a16:creationId xmlns:a16="http://schemas.microsoft.com/office/drawing/2014/main" id="{01216664-A1BE-8B17-5128-16E8D0E4AD8F}"/>
                  </a:ext>
                </a:extLst>
              </p:cNvPr>
              <p:cNvSpPr/>
              <p:nvPr/>
            </p:nvSpPr>
            <p:spPr>
              <a:xfrm>
                <a:off x="92583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tangle 85">
                <a:extLst>
                  <a:ext uri="{FF2B5EF4-FFF2-40B4-BE49-F238E27FC236}">
                    <a16:creationId xmlns:a16="http://schemas.microsoft.com/office/drawing/2014/main" id="{440061FA-6FD2-C440-1B04-D5F0F44E9F5B}"/>
                  </a:ext>
                </a:extLst>
              </p:cNvPr>
              <p:cNvSpPr/>
              <p:nvPr/>
            </p:nvSpPr>
            <p:spPr>
              <a:xfrm>
                <a:off x="101727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Rectangle 86">
                <a:extLst>
                  <a:ext uri="{FF2B5EF4-FFF2-40B4-BE49-F238E27FC236}">
                    <a16:creationId xmlns:a16="http://schemas.microsoft.com/office/drawing/2014/main" id="{FC64D4D7-D5E2-602F-BD0D-8BDB0DF94E37}"/>
                  </a:ext>
                </a:extLst>
              </p:cNvPr>
              <p:cNvSpPr/>
              <p:nvPr/>
            </p:nvSpPr>
            <p:spPr>
              <a:xfrm>
                <a:off x="110871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 name="Group 4">
              <a:extLst>
                <a:ext uri="{FF2B5EF4-FFF2-40B4-BE49-F238E27FC236}">
                  <a16:creationId xmlns:a16="http://schemas.microsoft.com/office/drawing/2014/main" id="{A8E34428-5545-468F-5296-F2216A393A26}"/>
                </a:ext>
              </a:extLst>
            </p:cNvPr>
            <p:cNvGrpSpPr/>
            <p:nvPr/>
          </p:nvGrpSpPr>
          <p:grpSpPr>
            <a:xfrm>
              <a:off x="114300" y="1028700"/>
              <a:ext cx="11887200" cy="914400"/>
              <a:chOff x="114300" y="114300"/>
              <a:chExt cx="11887200" cy="914400"/>
            </a:xfrm>
          </p:grpSpPr>
          <p:sp>
            <p:nvSpPr>
              <p:cNvPr id="62" name="Rectangle 61">
                <a:extLst>
                  <a:ext uri="{FF2B5EF4-FFF2-40B4-BE49-F238E27FC236}">
                    <a16:creationId xmlns:a16="http://schemas.microsoft.com/office/drawing/2014/main" id="{1C893FB9-47EA-1B88-8320-61E704120886}"/>
                  </a:ext>
                </a:extLst>
              </p:cNvPr>
              <p:cNvSpPr/>
              <p:nvPr/>
            </p:nvSpPr>
            <p:spPr>
              <a:xfrm>
                <a:off x="1143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a:extLst>
                  <a:ext uri="{FF2B5EF4-FFF2-40B4-BE49-F238E27FC236}">
                    <a16:creationId xmlns:a16="http://schemas.microsoft.com/office/drawing/2014/main" id="{826641EC-60C1-D47A-0D6F-EC7002B1B041}"/>
                  </a:ext>
                </a:extLst>
              </p:cNvPr>
              <p:cNvSpPr/>
              <p:nvPr/>
            </p:nvSpPr>
            <p:spPr>
              <a:xfrm>
                <a:off x="10287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a:extLst>
                  <a:ext uri="{FF2B5EF4-FFF2-40B4-BE49-F238E27FC236}">
                    <a16:creationId xmlns:a16="http://schemas.microsoft.com/office/drawing/2014/main" id="{9753E3E5-0DE3-D61C-BC62-8636B05DE475}"/>
                  </a:ext>
                </a:extLst>
              </p:cNvPr>
              <p:cNvSpPr/>
              <p:nvPr/>
            </p:nvSpPr>
            <p:spPr>
              <a:xfrm>
                <a:off x="19431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a:extLst>
                  <a:ext uri="{FF2B5EF4-FFF2-40B4-BE49-F238E27FC236}">
                    <a16:creationId xmlns:a16="http://schemas.microsoft.com/office/drawing/2014/main" id="{4B28C078-557B-AF25-47B3-DC7D8852AE2A}"/>
                  </a:ext>
                </a:extLst>
              </p:cNvPr>
              <p:cNvSpPr/>
              <p:nvPr/>
            </p:nvSpPr>
            <p:spPr>
              <a:xfrm>
                <a:off x="28575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a:extLst>
                  <a:ext uri="{FF2B5EF4-FFF2-40B4-BE49-F238E27FC236}">
                    <a16:creationId xmlns:a16="http://schemas.microsoft.com/office/drawing/2014/main" id="{54630F20-971E-A96F-7F71-47DE509A9B2B}"/>
                  </a:ext>
                </a:extLst>
              </p:cNvPr>
              <p:cNvSpPr/>
              <p:nvPr/>
            </p:nvSpPr>
            <p:spPr>
              <a:xfrm>
                <a:off x="37719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a:extLst>
                  <a:ext uri="{FF2B5EF4-FFF2-40B4-BE49-F238E27FC236}">
                    <a16:creationId xmlns:a16="http://schemas.microsoft.com/office/drawing/2014/main" id="{8BC56F47-E806-5DB8-81D9-4FED515EBCC3}"/>
                  </a:ext>
                </a:extLst>
              </p:cNvPr>
              <p:cNvSpPr/>
              <p:nvPr/>
            </p:nvSpPr>
            <p:spPr>
              <a:xfrm>
                <a:off x="46863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a:extLst>
                  <a:ext uri="{FF2B5EF4-FFF2-40B4-BE49-F238E27FC236}">
                    <a16:creationId xmlns:a16="http://schemas.microsoft.com/office/drawing/2014/main" id="{1BC39C11-D52B-164D-0334-6417F3116732}"/>
                  </a:ext>
                </a:extLst>
              </p:cNvPr>
              <p:cNvSpPr/>
              <p:nvPr/>
            </p:nvSpPr>
            <p:spPr>
              <a:xfrm>
                <a:off x="56007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a:extLst>
                  <a:ext uri="{FF2B5EF4-FFF2-40B4-BE49-F238E27FC236}">
                    <a16:creationId xmlns:a16="http://schemas.microsoft.com/office/drawing/2014/main" id="{1A230B27-5BAD-1B8C-A8E0-B8617F27E10E}"/>
                  </a:ext>
                </a:extLst>
              </p:cNvPr>
              <p:cNvSpPr/>
              <p:nvPr/>
            </p:nvSpPr>
            <p:spPr>
              <a:xfrm>
                <a:off x="65151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047B924A-8392-D5A2-98A7-DB06B8B2C37C}"/>
                  </a:ext>
                </a:extLst>
              </p:cNvPr>
              <p:cNvSpPr/>
              <p:nvPr/>
            </p:nvSpPr>
            <p:spPr>
              <a:xfrm>
                <a:off x="74295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5F6EFD72-5A3F-F43F-6AFB-392D68BDB216}"/>
                  </a:ext>
                </a:extLst>
              </p:cNvPr>
              <p:cNvSpPr/>
              <p:nvPr/>
            </p:nvSpPr>
            <p:spPr>
              <a:xfrm>
                <a:off x="83439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1441D90D-4407-CA25-8D3C-751F2007F5D3}"/>
                  </a:ext>
                </a:extLst>
              </p:cNvPr>
              <p:cNvSpPr/>
              <p:nvPr/>
            </p:nvSpPr>
            <p:spPr>
              <a:xfrm>
                <a:off x="92583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A9118D2C-8313-3A43-955C-CEF9477D0327}"/>
                  </a:ext>
                </a:extLst>
              </p:cNvPr>
              <p:cNvSpPr/>
              <p:nvPr/>
            </p:nvSpPr>
            <p:spPr>
              <a:xfrm>
                <a:off x="101727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08FEA0CC-AEDB-E52E-99FC-C3ACB25E9E24}"/>
                  </a:ext>
                </a:extLst>
              </p:cNvPr>
              <p:cNvSpPr/>
              <p:nvPr/>
            </p:nvSpPr>
            <p:spPr>
              <a:xfrm>
                <a:off x="110871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a:extLst>
                <a:ext uri="{FF2B5EF4-FFF2-40B4-BE49-F238E27FC236}">
                  <a16:creationId xmlns:a16="http://schemas.microsoft.com/office/drawing/2014/main" id="{9B31151F-A748-8D93-2A06-839330ACCE25}"/>
                </a:ext>
              </a:extLst>
            </p:cNvPr>
            <p:cNvGrpSpPr/>
            <p:nvPr/>
          </p:nvGrpSpPr>
          <p:grpSpPr>
            <a:xfrm>
              <a:off x="114300" y="1943100"/>
              <a:ext cx="11887200" cy="914400"/>
              <a:chOff x="114300" y="114300"/>
              <a:chExt cx="11887200" cy="914400"/>
            </a:xfrm>
          </p:grpSpPr>
          <p:sp>
            <p:nvSpPr>
              <p:cNvPr id="49" name="Rectangle 48">
                <a:extLst>
                  <a:ext uri="{FF2B5EF4-FFF2-40B4-BE49-F238E27FC236}">
                    <a16:creationId xmlns:a16="http://schemas.microsoft.com/office/drawing/2014/main" id="{9504F5AE-74BA-3668-8262-27E9C5464664}"/>
                  </a:ext>
                </a:extLst>
              </p:cNvPr>
              <p:cNvSpPr/>
              <p:nvPr/>
            </p:nvSpPr>
            <p:spPr>
              <a:xfrm>
                <a:off x="1143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a:extLst>
                  <a:ext uri="{FF2B5EF4-FFF2-40B4-BE49-F238E27FC236}">
                    <a16:creationId xmlns:a16="http://schemas.microsoft.com/office/drawing/2014/main" id="{7D7D71AF-D068-F9C2-B7C7-C5FBE6B5DF51}"/>
                  </a:ext>
                </a:extLst>
              </p:cNvPr>
              <p:cNvSpPr/>
              <p:nvPr/>
            </p:nvSpPr>
            <p:spPr>
              <a:xfrm>
                <a:off x="10287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a:extLst>
                  <a:ext uri="{FF2B5EF4-FFF2-40B4-BE49-F238E27FC236}">
                    <a16:creationId xmlns:a16="http://schemas.microsoft.com/office/drawing/2014/main" id="{A96A605D-3922-2333-A773-701600882616}"/>
                  </a:ext>
                </a:extLst>
              </p:cNvPr>
              <p:cNvSpPr/>
              <p:nvPr/>
            </p:nvSpPr>
            <p:spPr>
              <a:xfrm>
                <a:off x="19431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a:extLst>
                  <a:ext uri="{FF2B5EF4-FFF2-40B4-BE49-F238E27FC236}">
                    <a16:creationId xmlns:a16="http://schemas.microsoft.com/office/drawing/2014/main" id="{7292397A-7FAC-F2D5-C55B-18939D63F540}"/>
                  </a:ext>
                </a:extLst>
              </p:cNvPr>
              <p:cNvSpPr/>
              <p:nvPr/>
            </p:nvSpPr>
            <p:spPr>
              <a:xfrm>
                <a:off x="28575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a:extLst>
                  <a:ext uri="{FF2B5EF4-FFF2-40B4-BE49-F238E27FC236}">
                    <a16:creationId xmlns:a16="http://schemas.microsoft.com/office/drawing/2014/main" id="{98967F80-018E-6299-C693-546BC11A86D9}"/>
                  </a:ext>
                </a:extLst>
              </p:cNvPr>
              <p:cNvSpPr/>
              <p:nvPr/>
            </p:nvSpPr>
            <p:spPr>
              <a:xfrm>
                <a:off x="37719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a:extLst>
                  <a:ext uri="{FF2B5EF4-FFF2-40B4-BE49-F238E27FC236}">
                    <a16:creationId xmlns:a16="http://schemas.microsoft.com/office/drawing/2014/main" id="{94C83365-6C56-8402-1E09-EEDAE921A56D}"/>
                  </a:ext>
                </a:extLst>
              </p:cNvPr>
              <p:cNvSpPr/>
              <p:nvPr/>
            </p:nvSpPr>
            <p:spPr>
              <a:xfrm>
                <a:off x="46863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a:extLst>
                  <a:ext uri="{FF2B5EF4-FFF2-40B4-BE49-F238E27FC236}">
                    <a16:creationId xmlns:a16="http://schemas.microsoft.com/office/drawing/2014/main" id="{EDE83FF2-E9D7-423E-C3D3-C5134D731143}"/>
                  </a:ext>
                </a:extLst>
              </p:cNvPr>
              <p:cNvSpPr/>
              <p:nvPr/>
            </p:nvSpPr>
            <p:spPr>
              <a:xfrm>
                <a:off x="56007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a:extLst>
                  <a:ext uri="{FF2B5EF4-FFF2-40B4-BE49-F238E27FC236}">
                    <a16:creationId xmlns:a16="http://schemas.microsoft.com/office/drawing/2014/main" id="{161963EF-5305-61C1-831E-4C735A7E363F}"/>
                  </a:ext>
                </a:extLst>
              </p:cNvPr>
              <p:cNvSpPr/>
              <p:nvPr/>
            </p:nvSpPr>
            <p:spPr>
              <a:xfrm>
                <a:off x="65151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a:extLst>
                  <a:ext uri="{FF2B5EF4-FFF2-40B4-BE49-F238E27FC236}">
                    <a16:creationId xmlns:a16="http://schemas.microsoft.com/office/drawing/2014/main" id="{4CA9BDF5-07FD-F2D3-3DB3-89DF1C614A48}"/>
                  </a:ext>
                </a:extLst>
              </p:cNvPr>
              <p:cNvSpPr/>
              <p:nvPr/>
            </p:nvSpPr>
            <p:spPr>
              <a:xfrm>
                <a:off x="74295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a:extLst>
                  <a:ext uri="{FF2B5EF4-FFF2-40B4-BE49-F238E27FC236}">
                    <a16:creationId xmlns:a16="http://schemas.microsoft.com/office/drawing/2014/main" id="{6B1A1BE6-7D7A-682B-DC23-9E599D0EFA7D}"/>
                  </a:ext>
                </a:extLst>
              </p:cNvPr>
              <p:cNvSpPr/>
              <p:nvPr/>
            </p:nvSpPr>
            <p:spPr>
              <a:xfrm>
                <a:off x="83439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a:extLst>
                  <a:ext uri="{FF2B5EF4-FFF2-40B4-BE49-F238E27FC236}">
                    <a16:creationId xmlns:a16="http://schemas.microsoft.com/office/drawing/2014/main" id="{FAA10500-60B0-8A83-0484-218180D36D2D}"/>
                  </a:ext>
                </a:extLst>
              </p:cNvPr>
              <p:cNvSpPr/>
              <p:nvPr/>
            </p:nvSpPr>
            <p:spPr>
              <a:xfrm>
                <a:off x="92583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a:extLst>
                  <a:ext uri="{FF2B5EF4-FFF2-40B4-BE49-F238E27FC236}">
                    <a16:creationId xmlns:a16="http://schemas.microsoft.com/office/drawing/2014/main" id="{87A7196C-3095-F893-A5D9-8395316204FC}"/>
                  </a:ext>
                </a:extLst>
              </p:cNvPr>
              <p:cNvSpPr/>
              <p:nvPr/>
            </p:nvSpPr>
            <p:spPr>
              <a:xfrm>
                <a:off x="101727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a:extLst>
                  <a:ext uri="{FF2B5EF4-FFF2-40B4-BE49-F238E27FC236}">
                    <a16:creationId xmlns:a16="http://schemas.microsoft.com/office/drawing/2014/main" id="{30354CC9-8EF2-CFB4-854D-0472B89876EA}"/>
                  </a:ext>
                </a:extLst>
              </p:cNvPr>
              <p:cNvSpPr/>
              <p:nvPr/>
            </p:nvSpPr>
            <p:spPr>
              <a:xfrm>
                <a:off x="110871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 name="Group 6">
              <a:extLst>
                <a:ext uri="{FF2B5EF4-FFF2-40B4-BE49-F238E27FC236}">
                  <a16:creationId xmlns:a16="http://schemas.microsoft.com/office/drawing/2014/main" id="{36AD5FCE-C31C-2F06-0A78-FA41560BCF2E}"/>
                </a:ext>
              </a:extLst>
            </p:cNvPr>
            <p:cNvGrpSpPr/>
            <p:nvPr/>
          </p:nvGrpSpPr>
          <p:grpSpPr>
            <a:xfrm>
              <a:off x="114300" y="2857500"/>
              <a:ext cx="11887200" cy="914400"/>
              <a:chOff x="114300" y="114300"/>
              <a:chExt cx="11887200" cy="914400"/>
            </a:xfrm>
          </p:grpSpPr>
          <p:sp>
            <p:nvSpPr>
              <p:cNvPr id="36" name="Rectangle 35">
                <a:extLst>
                  <a:ext uri="{FF2B5EF4-FFF2-40B4-BE49-F238E27FC236}">
                    <a16:creationId xmlns:a16="http://schemas.microsoft.com/office/drawing/2014/main" id="{5E8871FF-90C7-BEA1-EDEB-1D1921123E5D}"/>
                  </a:ext>
                </a:extLst>
              </p:cNvPr>
              <p:cNvSpPr/>
              <p:nvPr/>
            </p:nvSpPr>
            <p:spPr>
              <a:xfrm>
                <a:off x="1143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a:extLst>
                  <a:ext uri="{FF2B5EF4-FFF2-40B4-BE49-F238E27FC236}">
                    <a16:creationId xmlns:a16="http://schemas.microsoft.com/office/drawing/2014/main" id="{7776885D-3F8D-3399-CEBF-DA90EA93AD7B}"/>
                  </a:ext>
                </a:extLst>
              </p:cNvPr>
              <p:cNvSpPr/>
              <p:nvPr/>
            </p:nvSpPr>
            <p:spPr>
              <a:xfrm>
                <a:off x="10287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a:extLst>
                  <a:ext uri="{FF2B5EF4-FFF2-40B4-BE49-F238E27FC236}">
                    <a16:creationId xmlns:a16="http://schemas.microsoft.com/office/drawing/2014/main" id="{4413B74C-E27C-1A6C-1317-6E486F4D310D}"/>
                  </a:ext>
                </a:extLst>
              </p:cNvPr>
              <p:cNvSpPr/>
              <p:nvPr/>
            </p:nvSpPr>
            <p:spPr>
              <a:xfrm>
                <a:off x="19431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a:extLst>
                  <a:ext uri="{FF2B5EF4-FFF2-40B4-BE49-F238E27FC236}">
                    <a16:creationId xmlns:a16="http://schemas.microsoft.com/office/drawing/2014/main" id="{D1D3652B-6FF9-31AD-098D-FEB35B2E4CBA}"/>
                  </a:ext>
                </a:extLst>
              </p:cNvPr>
              <p:cNvSpPr/>
              <p:nvPr/>
            </p:nvSpPr>
            <p:spPr>
              <a:xfrm>
                <a:off x="28575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a:extLst>
                  <a:ext uri="{FF2B5EF4-FFF2-40B4-BE49-F238E27FC236}">
                    <a16:creationId xmlns:a16="http://schemas.microsoft.com/office/drawing/2014/main" id="{51037454-6790-4767-CB05-2E9F7B019548}"/>
                  </a:ext>
                </a:extLst>
              </p:cNvPr>
              <p:cNvSpPr/>
              <p:nvPr/>
            </p:nvSpPr>
            <p:spPr>
              <a:xfrm>
                <a:off x="37719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a:extLst>
                  <a:ext uri="{FF2B5EF4-FFF2-40B4-BE49-F238E27FC236}">
                    <a16:creationId xmlns:a16="http://schemas.microsoft.com/office/drawing/2014/main" id="{75438458-69CF-3BAB-9671-98EC0B4BBE1A}"/>
                  </a:ext>
                </a:extLst>
              </p:cNvPr>
              <p:cNvSpPr/>
              <p:nvPr/>
            </p:nvSpPr>
            <p:spPr>
              <a:xfrm>
                <a:off x="46863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a:extLst>
                  <a:ext uri="{FF2B5EF4-FFF2-40B4-BE49-F238E27FC236}">
                    <a16:creationId xmlns:a16="http://schemas.microsoft.com/office/drawing/2014/main" id="{2B66C9A1-1A23-FBE9-6828-459A52F12CC0}"/>
                  </a:ext>
                </a:extLst>
              </p:cNvPr>
              <p:cNvSpPr/>
              <p:nvPr/>
            </p:nvSpPr>
            <p:spPr>
              <a:xfrm>
                <a:off x="56007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a:extLst>
                  <a:ext uri="{FF2B5EF4-FFF2-40B4-BE49-F238E27FC236}">
                    <a16:creationId xmlns:a16="http://schemas.microsoft.com/office/drawing/2014/main" id="{7CBBC3DE-B341-AA59-49B3-E28C77C10EB6}"/>
                  </a:ext>
                </a:extLst>
              </p:cNvPr>
              <p:cNvSpPr/>
              <p:nvPr/>
            </p:nvSpPr>
            <p:spPr>
              <a:xfrm>
                <a:off x="65151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a:extLst>
                  <a:ext uri="{FF2B5EF4-FFF2-40B4-BE49-F238E27FC236}">
                    <a16:creationId xmlns:a16="http://schemas.microsoft.com/office/drawing/2014/main" id="{4BDE68A7-B3CD-0974-65A9-502A6993960A}"/>
                  </a:ext>
                </a:extLst>
              </p:cNvPr>
              <p:cNvSpPr/>
              <p:nvPr/>
            </p:nvSpPr>
            <p:spPr>
              <a:xfrm>
                <a:off x="74295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a:extLst>
                  <a:ext uri="{FF2B5EF4-FFF2-40B4-BE49-F238E27FC236}">
                    <a16:creationId xmlns:a16="http://schemas.microsoft.com/office/drawing/2014/main" id="{26A24990-5B26-40EE-5BE2-70C1CE5E1F89}"/>
                  </a:ext>
                </a:extLst>
              </p:cNvPr>
              <p:cNvSpPr/>
              <p:nvPr/>
            </p:nvSpPr>
            <p:spPr>
              <a:xfrm>
                <a:off x="83439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a:extLst>
                  <a:ext uri="{FF2B5EF4-FFF2-40B4-BE49-F238E27FC236}">
                    <a16:creationId xmlns:a16="http://schemas.microsoft.com/office/drawing/2014/main" id="{11A7573E-877F-1E3E-AA75-3F98F7E95019}"/>
                  </a:ext>
                </a:extLst>
              </p:cNvPr>
              <p:cNvSpPr/>
              <p:nvPr/>
            </p:nvSpPr>
            <p:spPr>
              <a:xfrm>
                <a:off x="92583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a:extLst>
                  <a:ext uri="{FF2B5EF4-FFF2-40B4-BE49-F238E27FC236}">
                    <a16:creationId xmlns:a16="http://schemas.microsoft.com/office/drawing/2014/main" id="{84A76F8D-D9BB-9DA9-C585-82DEDC861080}"/>
                  </a:ext>
                </a:extLst>
              </p:cNvPr>
              <p:cNvSpPr/>
              <p:nvPr/>
            </p:nvSpPr>
            <p:spPr>
              <a:xfrm>
                <a:off x="101727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a:extLst>
                  <a:ext uri="{FF2B5EF4-FFF2-40B4-BE49-F238E27FC236}">
                    <a16:creationId xmlns:a16="http://schemas.microsoft.com/office/drawing/2014/main" id="{D884621F-9C6B-8FA6-2D9B-76B750903AF4}"/>
                  </a:ext>
                </a:extLst>
              </p:cNvPr>
              <p:cNvSpPr/>
              <p:nvPr/>
            </p:nvSpPr>
            <p:spPr>
              <a:xfrm>
                <a:off x="110871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 name="Group 7">
              <a:extLst>
                <a:ext uri="{FF2B5EF4-FFF2-40B4-BE49-F238E27FC236}">
                  <a16:creationId xmlns:a16="http://schemas.microsoft.com/office/drawing/2014/main" id="{168DC39C-CEDF-AD39-5221-EB236215B017}"/>
                </a:ext>
              </a:extLst>
            </p:cNvPr>
            <p:cNvGrpSpPr/>
            <p:nvPr/>
          </p:nvGrpSpPr>
          <p:grpSpPr>
            <a:xfrm>
              <a:off x="114300" y="3771900"/>
              <a:ext cx="11887200" cy="914400"/>
              <a:chOff x="114300" y="114300"/>
              <a:chExt cx="11887200" cy="914400"/>
            </a:xfrm>
          </p:grpSpPr>
          <p:sp>
            <p:nvSpPr>
              <p:cNvPr id="23" name="Rectangle 22">
                <a:extLst>
                  <a:ext uri="{FF2B5EF4-FFF2-40B4-BE49-F238E27FC236}">
                    <a16:creationId xmlns:a16="http://schemas.microsoft.com/office/drawing/2014/main" id="{46E67037-7953-D503-A325-B1EBF7303D53}"/>
                  </a:ext>
                </a:extLst>
              </p:cNvPr>
              <p:cNvSpPr/>
              <p:nvPr/>
            </p:nvSpPr>
            <p:spPr>
              <a:xfrm>
                <a:off x="1143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a:extLst>
                  <a:ext uri="{FF2B5EF4-FFF2-40B4-BE49-F238E27FC236}">
                    <a16:creationId xmlns:a16="http://schemas.microsoft.com/office/drawing/2014/main" id="{C9DFBA73-8248-0990-5F1B-BA627D9269FE}"/>
                  </a:ext>
                </a:extLst>
              </p:cNvPr>
              <p:cNvSpPr/>
              <p:nvPr/>
            </p:nvSpPr>
            <p:spPr>
              <a:xfrm>
                <a:off x="10287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a:extLst>
                  <a:ext uri="{FF2B5EF4-FFF2-40B4-BE49-F238E27FC236}">
                    <a16:creationId xmlns:a16="http://schemas.microsoft.com/office/drawing/2014/main" id="{B5E121A8-6EEE-6381-B649-FF5ADFFE54A6}"/>
                  </a:ext>
                </a:extLst>
              </p:cNvPr>
              <p:cNvSpPr/>
              <p:nvPr/>
            </p:nvSpPr>
            <p:spPr>
              <a:xfrm>
                <a:off x="19431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a:extLst>
                  <a:ext uri="{FF2B5EF4-FFF2-40B4-BE49-F238E27FC236}">
                    <a16:creationId xmlns:a16="http://schemas.microsoft.com/office/drawing/2014/main" id="{83644161-DF1E-A6DA-E573-63E965F4495E}"/>
                  </a:ext>
                </a:extLst>
              </p:cNvPr>
              <p:cNvSpPr/>
              <p:nvPr/>
            </p:nvSpPr>
            <p:spPr>
              <a:xfrm>
                <a:off x="28575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a:extLst>
                  <a:ext uri="{FF2B5EF4-FFF2-40B4-BE49-F238E27FC236}">
                    <a16:creationId xmlns:a16="http://schemas.microsoft.com/office/drawing/2014/main" id="{5D8DB018-831A-584C-3C80-808C9E1A1A3E}"/>
                  </a:ext>
                </a:extLst>
              </p:cNvPr>
              <p:cNvSpPr/>
              <p:nvPr/>
            </p:nvSpPr>
            <p:spPr>
              <a:xfrm>
                <a:off x="37719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a:extLst>
                  <a:ext uri="{FF2B5EF4-FFF2-40B4-BE49-F238E27FC236}">
                    <a16:creationId xmlns:a16="http://schemas.microsoft.com/office/drawing/2014/main" id="{7729FA40-F85B-2EA6-55AE-D244135983A8}"/>
                  </a:ext>
                </a:extLst>
              </p:cNvPr>
              <p:cNvSpPr/>
              <p:nvPr/>
            </p:nvSpPr>
            <p:spPr>
              <a:xfrm>
                <a:off x="46863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a:extLst>
                  <a:ext uri="{FF2B5EF4-FFF2-40B4-BE49-F238E27FC236}">
                    <a16:creationId xmlns:a16="http://schemas.microsoft.com/office/drawing/2014/main" id="{63AF0C92-2707-B3E0-0410-E9A7CE546BD0}"/>
                  </a:ext>
                </a:extLst>
              </p:cNvPr>
              <p:cNvSpPr/>
              <p:nvPr/>
            </p:nvSpPr>
            <p:spPr>
              <a:xfrm>
                <a:off x="56007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a:extLst>
                  <a:ext uri="{FF2B5EF4-FFF2-40B4-BE49-F238E27FC236}">
                    <a16:creationId xmlns:a16="http://schemas.microsoft.com/office/drawing/2014/main" id="{30DF7FA8-5162-09A1-8A1F-4305DFB812B6}"/>
                  </a:ext>
                </a:extLst>
              </p:cNvPr>
              <p:cNvSpPr/>
              <p:nvPr/>
            </p:nvSpPr>
            <p:spPr>
              <a:xfrm>
                <a:off x="65151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a:extLst>
                  <a:ext uri="{FF2B5EF4-FFF2-40B4-BE49-F238E27FC236}">
                    <a16:creationId xmlns:a16="http://schemas.microsoft.com/office/drawing/2014/main" id="{DBCF1B8D-3457-F9A1-90FA-FB431CD3DB07}"/>
                  </a:ext>
                </a:extLst>
              </p:cNvPr>
              <p:cNvSpPr/>
              <p:nvPr/>
            </p:nvSpPr>
            <p:spPr>
              <a:xfrm>
                <a:off x="74295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a:extLst>
                  <a:ext uri="{FF2B5EF4-FFF2-40B4-BE49-F238E27FC236}">
                    <a16:creationId xmlns:a16="http://schemas.microsoft.com/office/drawing/2014/main" id="{8DF6BBD0-5777-CB71-7F91-97EEA1BE3191}"/>
                  </a:ext>
                </a:extLst>
              </p:cNvPr>
              <p:cNvSpPr/>
              <p:nvPr/>
            </p:nvSpPr>
            <p:spPr>
              <a:xfrm>
                <a:off x="83439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a:extLst>
                  <a:ext uri="{FF2B5EF4-FFF2-40B4-BE49-F238E27FC236}">
                    <a16:creationId xmlns:a16="http://schemas.microsoft.com/office/drawing/2014/main" id="{AE249AA9-AB24-6C33-BC8B-558A36E64662}"/>
                  </a:ext>
                </a:extLst>
              </p:cNvPr>
              <p:cNvSpPr/>
              <p:nvPr/>
            </p:nvSpPr>
            <p:spPr>
              <a:xfrm>
                <a:off x="92583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a:extLst>
                  <a:ext uri="{FF2B5EF4-FFF2-40B4-BE49-F238E27FC236}">
                    <a16:creationId xmlns:a16="http://schemas.microsoft.com/office/drawing/2014/main" id="{0F783F5F-1756-DC7A-8F90-EFA60C905391}"/>
                  </a:ext>
                </a:extLst>
              </p:cNvPr>
              <p:cNvSpPr/>
              <p:nvPr/>
            </p:nvSpPr>
            <p:spPr>
              <a:xfrm>
                <a:off x="101727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a:extLst>
                  <a:ext uri="{FF2B5EF4-FFF2-40B4-BE49-F238E27FC236}">
                    <a16:creationId xmlns:a16="http://schemas.microsoft.com/office/drawing/2014/main" id="{4500EA37-5735-D44C-2FDC-FCC7B8311A4C}"/>
                  </a:ext>
                </a:extLst>
              </p:cNvPr>
              <p:cNvSpPr/>
              <p:nvPr/>
            </p:nvSpPr>
            <p:spPr>
              <a:xfrm>
                <a:off x="110871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 name="Group 8">
              <a:extLst>
                <a:ext uri="{FF2B5EF4-FFF2-40B4-BE49-F238E27FC236}">
                  <a16:creationId xmlns:a16="http://schemas.microsoft.com/office/drawing/2014/main" id="{F87DB7A2-B2C1-5C3C-8B48-AC20B1FEDF3B}"/>
                </a:ext>
              </a:extLst>
            </p:cNvPr>
            <p:cNvGrpSpPr/>
            <p:nvPr/>
          </p:nvGrpSpPr>
          <p:grpSpPr>
            <a:xfrm>
              <a:off x="114300" y="4686300"/>
              <a:ext cx="11887200" cy="914400"/>
              <a:chOff x="114300" y="114300"/>
              <a:chExt cx="11887200" cy="914400"/>
            </a:xfrm>
          </p:grpSpPr>
          <p:sp>
            <p:nvSpPr>
              <p:cNvPr id="10" name="Rectangle 9">
                <a:extLst>
                  <a:ext uri="{FF2B5EF4-FFF2-40B4-BE49-F238E27FC236}">
                    <a16:creationId xmlns:a16="http://schemas.microsoft.com/office/drawing/2014/main" id="{5B948BCF-5AEA-B774-2DC8-2AB7AD072971}"/>
                  </a:ext>
                </a:extLst>
              </p:cNvPr>
              <p:cNvSpPr/>
              <p:nvPr/>
            </p:nvSpPr>
            <p:spPr>
              <a:xfrm>
                <a:off x="1143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0294C55B-FBFF-7F56-16DD-2B3D7CB43845}"/>
                  </a:ext>
                </a:extLst>
              </p:cNvPr>
              <p:cNvSpPr/>
              <p:nvPr/>
            </p:nvSpPr>
            <p:spPr>
              <a:xfrm>
                <a:off x="10287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a:extLst>
                  <a:ext uri="{FF2B5EF4-FFF2-40B4-BE49-F238E27FC236}">
                    <a16:creationId xmlns:a16="http://schemas.microsoft.com/office/drawing/2014/main" id="{E1BA3B52-A0F3-807A-0371-D3EE3424AC60}"/>
                  </a:ext>
                </a:extLst>
              </p:cNvPr>
              <p:cNvSpPr/>
              <p:nvPr/>
            </p:nvSpPr>
            <p:spPr>
              <a:xfrm>
                <a:off x="19431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BA3D8D11-AE7C-5F22-ABC5-110E3AA5D8EF}"/>
                  </a:ext>
                </a:extLst>
              </p:cNvPr>
              <p:cNvSpPr/>
              <p:nvPr/>
            </p:nvSpPr>
            <p:spPr>
              <a:xfrm>
                <a:off x="28575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a:extLst>
                  <a:ext uri="{FF2B5EF4-FFF2-40B4-BE49-F238E27FC236}">
                    <a16:creationId xmlns:a16="http://schemas.microsoft.com/office/drawing/2014/main" id="{D031C45E-D481-54F8-6190-1363A833A831}"/>
                  </a:ext>
                </a:extLst>
              </p:cNvPr>
              <p:cNvSpPr/>
              <p:nvPr/>
            </p:nvSpPr>
            <p:spPr>
              <a:xfrm>
                <a:off x="37719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ED78572A-5205-ACB1-D412-2CB4E2ADD821}"/>
                  </a:ext>
                </a:extLst>
              </p:cNvPr>
              <p:cNvSpPr/>
              <p:nvPr/>
            </p:nvSpPr>
            <p:spPr>
              <a:xfrm>
                <a:off x="46863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a:extLst>
                  <a:ext uri="{FF2B5EF4-FFF2-40B4-BE49-F238E27FC236}">
                    <a16:creationId xmlns:a16="http://schemas.microsoft.com/office/drawing/2014/main" id="{59BE521F-2B26-552C-1FD9-482D869F77DF}"/>
                  </a:ext>
                </a:extLst>
              </p:cNvPr>
              <p:cNvSpPr/>
              <p:nvPr/>
            </p:nvSpPr>
            <p:spPr>
              <a:xfrm>
                <a:off x="56007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a:extLst>
                  <a:ext uri="{FF2B5EF4-FFF2-40B4-BE49-F238E27FC236}">
                    <a16:creationId xmlns:a16="http://schemas.microsoft.com/office/drawing/2014/main" id="{8E107527-85A3-184D-978E-7647CE71806A}"/>
                  </a:ext>
                </a:extLst>
              </p:cNvPr>
              <p:cNvSpPr/>
              <p:nvPr/>
            </p:nvSpPr>
            <p:spPr>
              <a:xfrm>
                <a:off x="65151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a:extLst>
                  <a:ext uri="{FF2B5EF4-FFF2-40B4-BE49-F238E27FC236}">
                    <a16:creationId xmlns:a16="http://schemas.microsoft.com/office/drawing/2014/main" id="{A63C88B0-1E1E-2BC0-2879-9D6F6C1BE4C4}"/>
                  </a:ext>
                </a:extLst>
              </p:cNvPr>
              <p:cNvSpPr/>
              <p:nvPr/>
            </p:nvSpPr>
            <p:spPr>
              <a:xfrm>
                <a:off x="74295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a:extLst>
                  <a:ext uri="{FF2B5EF4-FFF2-40B4-BE49-F238E27FC236}">
                    <a16:creationId xmlns:a16="http://schemas.microsoft.com/office/drawing/2014/main" id="{02EFFA9B-6225-EF62-BC8A-4E34F0DCCE17}"/>
                  </a:ext>
                </a:extLst>
              </p:cNvPr>
              <p:cNvSpPr/>
              <p:nvPr/>
            </p:nvSpPr>
            <p:spPr>
              <a:xfrm>
                <a:off x="83439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a:extLst>
                  <a:ext uri="{FF2B5EF4-FFF2-40B4-BE49-F238E27FC236}">
                    <a16:creationId xmlns:a16="http://schemas.microsoft.com/office/drawing/2014/main" id="{ECC53F46-D7DB-B997-7D23-EC0F959518AD}"/>
                  </a:ext>
                </a:extLst>
              </p:cNvPr>
              <p:cNvSpPr/>
              <p:nvPr/>
            </p:nvSpPr>
            <p:spPr>
              <a:xfrm>
                <a:off x="92583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a:extLst>
                  <a:ext uri="{FF2B5EF4-FFF2-40B4-BE49-F238E27FC236}">
                    <a16:creationId xmlns:a16="http://schemas.microsoft.com/office/drawing/2014/main" id="{C8D8485D-AC62-8DFA-0E1E-BC9E6E4B1E5E}"/>
                  </a:ext>
                </a:extLst>
              </p:cNvPr>
              <p:cNvSpPr/>
              <p:nvPr/>
            </p:nvSpPr>
            <p:spPr>
              <a:xfrm>
                <a:off x="101727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ectangle 21">
                <a:extLst>
                  <a:ext uri="{FF2B5EF4-FFF2-40B4-BE49-F238E27FC236}">
                    <a16:creationId xmlns:a16="http://schemas.microsoft.com/office/drawing/2014/main" id="{10EE2FBC-A9B8-3E4B-8ECF-A56C5ABEF59B}"/>
                  </a:ext>
                </a:extLst>
              </p:cNvPr>
              <p:cNvSpPr/>
              <p:nvPr/>
            </p:nvSpPr>
            <p:spPr>
              <a:xfrm>
                <a:off x="11087100" y="11430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89" name="Footer Placeholder 88">
            <a:extLst>
              <a:ext uri="{FF2B5EF4-FFF2-40B4-BE49-F238E27FC236}">
                <a16:creationId xmlns:a16="http://schemas.microsoft.com/office/drawing/2014/main" id="{67309F8E-C18A-CE4A-9A0C-15C1A56F5348}"/>
              </a:ext>
            </a:extLst>
          </p:cNvPr>
          <p:cNvSpPr>
            <a:spLocks noGrp="1"/>
          </p:cNvSpPr>
          <p:nvPr>
            <p:ph type="ftr" sz="quarter" idx="11"/>
          </p:nvPr>
        </p:nvSpPr>
        <p:spPr/>
        <p:txBody>
          <a:bodyPr/>
          <a:lstStyle/>
          <a:p>
            <a:endParaRPr lang="en-US"/>
          </a:p>
        </p:txBody>
      </p:sp>
      <p:sp>
        <p:nvSpPr>
          <p:cNvPr id="90" name="Slide Number Placeholder 89">
            <a:extLst>
              <a:ext uri="{FF2B5EF4-FFF2-40B4-BE49-F238E27FC236}">
                <a16:creationId xmlns:a16="http://schemas.microsoft.com/office/drawing/2014/main" id="{DB432D6D-77B9-5E2B-3D96-82397CC7F8BE}"/>
              </a:ext>
            </a:extLst>
          </p:cNvPr>
          <p:cNvSpPr>
            <a:spLocks noGrp="1"/>
          </p:cNvSpPr>
          <p:nvPr>
            <p:ph type="sldNum" sz="quarter" idx="12"/>
          </p:nvPr>
        </p:nvSpPr>
        <p:spPr/>
        <p:txBody>
          <a:bodyPr/>
          <a:lstStyle/>
          <a:p>
            <a:fld id="{A5AEF524-62EC-C340-82A1-9F47B6C43E55}" type="slidenum">
              <a:rPr lang="en-US" smtClean="0"/>
              <a:pPr/>
              <a:t>41</a:t>
            </a:fld>
            <a:endParaRPr lang="en-US"/>
          </a:p>
        </p:txBody>
      </p:sp>
      <p:sp>
        <p:nvSpPr>
          <p:cNvPr id="91" name="Text Placeholder 90">
            <a:extLst>
              <a:ext uri="{FF2B5EF4-FFF2-40B4-BE49-F238E27FC236}">
                <a16:creationId xmlns:a16="http://schemas.microsoft.com/office/drawing/2014/main" id="{955DA382-21ED-A98C-88C7-0378C296E39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12267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A4948C-9399-2E4B-0D76-7FA5B624DB72}"/>
              </a:ext>
            </a:extLst>
          </p:cNvPr>
          <p:cNvGrpSpPr>
            <a:grpSpLocks noChangeAspect="1"/>
          </p:cNvGrpSpPr>
          <p:nvPr/>
        </p:nvGrpSpPr>
        <p:grpSpPr>
          <a:xfrm>
            <a:off x="-503697" y="-261092"/>
            <a:ext cx="13199392" cy="7380185"/>
            <a:chOff x="-503697" y="-793932"/>
            <a:chExt cx="13199392" cy="7380185"/>
          </a:xfrm>
        </p:grpSpPr>
        <p:sp>
          <p:nvSpPr>
            <p:cNvPr id="4" name="Rectangle 3">
              <a:extLst>
                <a:ext uri="{FF2B5EF4-FFF2-40B4-BE49-F238E27FC236}">
                  <a16:creationId xmlns:a16="http://schemas.microsoft.com/office/drawing/2014/main" id="{F3226BF1-0173-4899-FD71-911EB53CA56B}"/>
                </a:ext>
              </a:extLst>
            </p:cNvPr>
            <p:cNvSpPr/>
            <p:nvPr/>
          </p:nvSpPr>
          <p:spPr>
            <a:xfrm rot="2700000">
              <a:off x="10488137" y="-793932"/>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a:extLst>
                <a:ext uri="{FF2B5EF4-FFF2-40B4-BE49-F238E27FC236}">
                  <a16:creationId xmlns:a16="http://schemas.microsoft.com/office/drawing/2014/main" id="{83AA8287-72E8-D044-6383-5D80CD4503CD}"/>
                </a:ext>
              </a:extLst>
            </p:cNvPr>
            <p:cNvSpPr/>
            <p:nvPr/>
          </p:nvSpPr>
          <p:spPr>
            <a:xfrm rot="2700000">
              <a:off x="11134716" y="-147353"/>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a:extLst>
                <a:ext uri="{FF2B5EF4-FFF2-40B4-BE49-F238E27FC236}">
                  <a16:creationId xmlns:a16="http://schemas.microsoft.com/office/drawing/2014/main" id="{BFB66907-25C3-5104-3CEA-EBB61B32D57B}"/>
                </a:ext>
              </a:extLst>
            </p:cNvPr>
            <p:cNvSpPr/>
            <p:nvPr/>
          </p:nvSpPr>
          <p:spPr>
            <a:xfrm rot="2700000">
              <a:off x="11781294" y="499225"/>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6DC94876-A84E-0E8D-71EC-BE1CF9905C05}"/>
                </a:ext>
              </a:extLst>
            </p:cNvPr>
            <p:cNvSpPr/>
            <p:nvPr/>
          </p:nvSpPr>
          <p:spPr>
            <a:xfrm rot="2700000">
              <a:off x="9194980" y="-793931"/>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494BC2B3-D2B2-72EA-0B5E-787F3551B568}"/>
                </a:ext>
              </a:extLst>
            </p:cNvPr>
            <p:cNvSpPr/>
            <p:nvPr/>
          </p:nvSpPr>
          <p:spPr>
            <a:xfrm rot="2700000">
              <a:off x="9841558" y="-147353"/>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68258AAC-70B0-43CC-A3F9-A7A9488BFCFD}"/>
                </a:ext>
              </a:extLst>
            </p:cNvPr>
            <p:cNvSpPr/>
            <p:nvPr/>
          </p:nvSpPr>
          <p:spPr>
            <a:xfrm rot="2700000">
              <a:off x="10488137" y="499226"/>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ACBB7428-C7D6-A29B-55DE-41A9BBB58490}"/>
                </a:ext>
              </a:extLst>
            </p:cNvPr>
            <p:cNvSpPr/>
            <p:nvPr/>
          </p:nvSpPr>
          <p:spPr>
            <a:xfrm rot="2700000">
              <a:off x="11134715" y="1145804"/>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0B42098F-84CE-08BA-1BB2-DACBC8E18E5A}"/>
                </a:ext>
              </a:extLst>
            </p:cNvPr>
            <p:cNvSpPr/>
            <p:nvPr/>
          </p:nvSpPr>
          <p:spPr>
            <a:xfrm rot="2700000">
              <a:off x="11781294" y="1792383"/>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a:extLst>
                <a:ext uri="{FF2B5EF4-FFF2-40B4-BE49-F238E27FC236}">
                  <a16:creationId xmlns:a16="http://schemas.microsoft.com/office/drawing/2014/main" id="{250EEB36-137B-6C1C-7D91-9F8730888F7D}"/>
                </a:ext>
              </a:extLst>
            </p:cNvPr>
            <p:cNvSpPr/>
            <p:nvPr/>
          </p:nvSpPr>
          <p:spPr>
            <a:xfrm rot="2700000">
              <a:off x="7901824" y="-793931"/>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86600A30-C649-331A-AE6F-002A1B0CCECE}"/>
                </a:ext>
              </a:extLst>
            </p:cNvPr>
            <p:cNvSpPr/>
            <p:nvPr/>
          </p:nvSpPr>
          <p:spPr>
            <a:xfrm rot="2700000">
              <a:off x="8548402" y="-147353"/>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a:extLst>
                <a:ext uri="{FF2B5EF4-FFF2-40B4-BE49-F238E27FC236}">
                  <a16:creationId xmlns:a16="http://schemas.microsoft.com/office/drawing/2014/main" id="{2F600EA9-0DBC-9778-E683-52769880DCAD}"/>
                </a:ext>
              </a:extLst>
            </p:cNvPr>
            <p:cNvSpPr/>
            <p:nvPr/>
          </p:nvSpPr>
          <p:spPr>
            <a:xfrm rot="2700000">
              <a:off x="9194980" y="499225"/>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76C9802C-088C-2FA7-955A-79714B1DE2F6}"/>
                </a:ext>
              </a:extLst>
            </p:cNvPr>
            <p:cNvSpPr/>
            <p:nvPr/>
          </p:nvSpPr>
          <p:spPr>
            <a:xfrm rot="2700000">
              <a:off x="9841559" y="1145804"/>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a:extLst>
                <a:ext uri="{FF2B5EF4-FFF2-40B4-BE49-F238E27FC236}">
                  <a16:creationId xmlns:a16="http://schemas.microsoft.com/office/drawing/2014/main" id="{3EA96890-26F9-7869-423C-7FDE143C7A09}"/>
                </a:ext>
              </a:extLst>
            </p:cNvPr>
            <p:cNvSpPr/>
            <p:nvPr/>
          </p:nvSpPr>
          <p:spPr>
            <a:xfrm rot="2700000">
              <a:off x="10488137" y="1792382"/>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a:extLst>
                <a:ext uri="{FF2B5EF4-FFF2-40B4-BE49-F238E27FC236}">
                  <a16:creationId xmlns:a16="http://schemas.microsoft.com/office/drawing/2014/main" id="{4B112BBD-0CF2-3759-DBF3-F77A813E780A}"/>
                </a:ext>
              </a:extLst>
            </p:cNvPr>
            <p:cNvSpPr/>
            <p:nvPr/>
          </p:nvSpPr>
          <p:spPr>
            <a:xfrm rot="2700000">
              <a:off x="11134716" y="2438961"/>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a:extLst>
                <a:ext uri="{FF2B5EF4-FFF2-40B4-BE49-F238E27FC236}">
                  <a16:creationId xmlns:a16="http://schemas.microsoft.com/office/drawing/2014/main" id="{7C29C4A4-2DA3-F8C3-B17F-192690D616F7}"/>
                </a:ext>
              </a:extLst>
            </p:cNvPr>
            <p:cNvSpPr/>
            <p:nvPr/>
          </p:nvSpPr>
          <p:spPr>
            <a:xfrm rot="2700000">
              <a:off x="11781294" y="3085539"/>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a:extLst>
                <a:ext uri="{FF2B5EF4-FFF2-40B4-BE49-F238E27FC236}">
                  <a16:creationId xmlns:a16="http://schemas.microsoft.com/office/drawing/2014/main" id="{F860545E-6978-8481-5DCA-D879F28BE88C}"/>
                </a:ext>
              </a:extLst>
            </p:cNvPr>
            <p:cNvSpPr/>
            <p:nvPr/>
          </p:nvSpPr>
          <p:spPr>
            <a:xfrm rot="2700000">
              <a:off x="6608667" y="-793932"/>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a:extLst>
                <a:ext uri="{FF2B5EF4-FFF2-40B4-BE49-F238E27FC236}">
                  <a16:creationId xmlns:a16="http://schemas.microsoft.com/office/drawing/2014/main" id="{BEF1DD1E-D167-D3BD-2EAA-09AA4FFA484C}"/>
                </a:ext>
              </a:extLst>
            </p:cNvPr>
            <p:cNvSpPr/>
            <p:nvPr/>
          </p:nvSpPr>
          <p:spPr>
            <a:xfrm rot="2700000">
              <a:off x="7255246" y="-147353"/>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a:extLst>
                <a:ext uri="{FF2B5EF4-FFF2-40B4-BE49-F238E27FC236}">
                  <a16:creationId xmlns:a16="http://schemas.microsoft.com/office/drawing/2014/main" id="{71FCFEAE-7B49-F4C1-15AC-C1FE91D5F76D}"/>
                </a:ext>
              </a:extLst>
            </p:cNvPr>
            <p:cNvSpPr/>
            <p:nvPr/>
          </p:nvSpPr>
          <p:spPr>
            <a:xfrm rot="2700000">
              <a:off x="7901824" y="499225"/>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ectangle 21">
              <a:extLst>
                <a:ext uri="{FF2B5EF4-FFF2-40B4-BE49-F238E27FC236}">
                  <a16:creationId xmlns:a16="http://schemas.microsoft.com/office/drawing/2014/main" id="{B301F451-522B-E41E-A547-C21DAB0EA1D1}"/>
                </a:ext>
              </a:extLst>
            </p:cNvPr>
            <p:cNvSpPr/>
            <p:nvPr/>
          </p:nvSpPr>
          <p:spPr>
            <a:xfrm rot="2700000">
              <a:off x="8548402" y="1145803"/>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a:extLst>
                <a:ext uri="{FF2B5EF4-FFF2-40B4-BE49-F238E27FC236}">
                  <a16:creationId xmlns:a16="http://schemas.microsoft.com/office/drawing/2014/main" id="{43B164CF-2260-8312-F642-B26A97EF45C0}"/>
                </a:ext>
              </a:extLst>
            </p:cNvPr>
            <p:cNvSpPr/>
            <p:nvPr/>
          </p:nvSpPr>
          <p:spPr>
            <a:xfrm rot="2700000">
              <a:off x="9194981" y="1792382"/>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a:extLst>
                <a:ext uri="{FF2B5EF4-FFF2-40B4-BE49-F238E27FC236}">
                  <a16:creationId xmlns:a16="http://schemas.microsoft.com/office/drawing/2014/main" id="{F26F715A-56F9-7D2B-07F1-D56B4053F4C1}"/>
                </a:ext>
              </a:extLst>
            </p:cNvPr>
            <p:cNvSpPr/>
            <p:nvPr/>
          </p:nvSpPr>
          <p:spPr>
            <a:xfrm rot="2700000">
              <a:off x="9841559" y="243896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a:extLst>
                <a:ext uri="{FF2B5EF4-FFF2-40B4-BE49-F238E27FC236}">
                  <a16:creationId xmlns:a16="http://schemas.microsoft.com/office/drawing/2014/main" id="{46E65D6F-643D-CD3A-6D17-2E7C6F6B5FB3}"/>
                </a:ext>
              </a:extLst>
            </p:cNvPr>
            <p:cNvSpPr/>
            <p:nvPr/>
          </p:nvSpPr>
          <p:spPr>
            <a:xfrm rot="2700000">
              <a:off x="10488138" y="3085539"/>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a:extLst>
                <a:ext uri="{FF2B5EF4-FFF2-40B4-BE49-F238E27FC236}">
                  <a16:creationId xmlns:a16="http://schemas.microsoft.com/office/drawing/2014/main" id="{7A46332B-1173-D88E-0644-26CC9F246D11}"/>
                </a:ext>
              </a:extLst>
            </p:cNvPr>
            <p:cNvSpPr/>
            <p:nvPr/>
          </p:nvSpPr>
          <p:spPr>
            <a:xfrm rot="2700000">
              <a:off x="11134716" y="3732117"/>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a:extLst>
                <a:ext uri="{FF2B5EF4-FFF2-40B4-BE49-F238E27FC236}">
                  <a16:creationId xmlns:a16="http://schemas.microsoft.com/office/drawing/2014/main" id="{2236E51C-814B-0BED-21C1-A12EA22BE3FE}"/>
                </a:ext>
              </a:extLst>
            </p:cNvPr>
            <p:cNvSpPr/>
            <p:nvPr/>
          </p:nvSpPr>
          <p:spPr>
            <a:xfrm rot="2700000">
              <a:off x="11781295" y="4378696"/>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a:extLst>
                <a:ext uri="{FF2B5EF4-FFF2-40B4-BE49-F238E27FC236}">
                  <a16:creationId xmlns:a16="http://schemas.microsoft.com/office/drawing/2014/main" id="{91AFC2F2-1C15-EC7C-D214-AD29400DCE8F}"/>
                </a:ext>
              </a:extLst>
            </p:cNvPr>
            <p:cNvSpPr/>
            <p:nvPr/>
          </p:nvSpPr>
          <p:spPr>
            <a:xfrm rot="2700000">
              <a:off x="5315510" y="-793931"/>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a:extLst>
                <a:ext uri="{FF2B5EF4-FFF2-40B4-BE49-F238E27FC236}">
                  <a16:creationId xmlns:a16="http://schemas.microsoft.com/office/drawing/2014/main" id="{23BC8C35-E620-245C-20CD-8E462B2D43A6}"/>
                </a:ext>
              </a:extLst>
            </p:cNvPr>
            <p:cNvSpPr/>
            <p:nvPr/>
          </p:nvSpPr>
          <p:spPr>
            <a:xfrm rot="2700000">
              <a:off x="5962088" y="-147353"/>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a:extLst>
                <a:ext uri="{FF2B5EF4-FFF2-40B4-BE49-F238E27FC236}">
                  <a16:creationId xmlns:a16="http://schemas.microsoft.com/office/drawing/2014/main" id="{5F78B9FF-6E3B-FC5B-E966-DD5040A72816}"/>
                </a:ext>
              </a:extLst>
            </p:cNvPr>
            <p:cNvSpPr/>
            <p:nvPr/>
          </p:nvSpPr>
          <p:spPr>
            <a:xfrm rot="2700000">
              <a:off x="6608667" y="499226"/>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a:extLst>
                <a:ext uri="{FF2B5EF4-FFF2-40B4-BE49-F238E27FC236}">
                  <a16:creationId xmlns:a16="http://schemas.microsoft.com/office/drawing/2014/main" id="{3C697949-8266-0B45-D21C-463414DFA3DA}"/>
                </a:ext>
              </a:extLst>
            </p:cNvPr>
            <p:cNvSpPr/>
            <p:nvPr/>
          </p:nvSpPr>
          <p:spPr>
            <a:xfrm rot="2700000">
              <a:off x="7255245" y="1145804"/>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a:extLst>
                <a:ext uri="{FF2B5EF4-FFF2-40B4-BE49-F238E27FC236}">
                  <a16:creationId xmlns:a16="http://schemas.microsoft.com/office/drawing/2014/main" id="{2305EB4C-826F-B790-B107-5DB8375CB3A0}"/>
                </a:ext>
              </a:extLst>
            </p:cNvPr>
            <p:cNvSpPr/>
            <p:nvPr/>
          </p:nvSpPr>
          <p:spPr>
            <a:xfrm rot="2700000">
              <a:off x="7901823" y="1792382"/>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a:extLst>
                <a:ext uri="{FF2B5EF4-FFF2-40B4-BE49-F238E27FC236}">
                  <a16:creationId xmlns:a16="http://schemas.microsoft.com/office/drawing/2014/main" id="{19CF31DA-425B-43BC-2A69-E153C8CEE1D7}"/>
                </a:ext>
              </a:extLst>
            </p:cNvPr>
            <p:cNvSpPr/>
            <p:nvPr/>
          </p:nvSpPr>
          <p:spPr>
            <a:xfrm rot="2700000">
              <a:off x="8548402" y="2438961"/>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a:extLst>
                <a:ext uri="{FF2B5EF4-FFF2-40B4-BE49-F238E27FC236}">
                  <a16:creationId xmlns:a16="http://schemas.microsoft.com/office/drawing/2014/main" id="{6664C707-BB5F-35CE-130C-18B95D126DFE}"/>
                </a:ext>
              </a:extLst>
            </p:cNvPr>
            <p:cNvSpPr/>
            <p:nvPr/>
          </p:nvSpPr>
          <p:spPr>
            <a:xfrm rot="2700000">
              <a:off x="9194980" y="3085539"/>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a:extLst>
                <a:ext uri="{FF2B5EF4-FFF2-40B4-BE49-F238E27FC236}">
                  <a16:creationId xmlns:a16="http://schemas.microsoft.com/office/drawing/2014/main" id="{5CCE4C1A-48E9-E53D-6766-575338EC7FB0}"/>
                </a:ext>
              </a:extLst>
            </p:cNvPr>
            <p:cNvSpPr/>
            <p:nvPr/>
          </p:nvSpPr>
          <p:spPr>
            <a:xfrm rot="2700000">
              <a:off x="9841559" y="3732118"/>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a:extLst>
                <a:ext uri="{FF2B5EF4-FFF2-40B4-BE49-F238E27FC236}">
                  <a16:creationId xmlns:a16="http://schemas.microsoft.com/office/drawing/2014/main" id="{2DA7F035-8B33-4A60-5543-3D5C79CE8743}"/>
                </a:ext>
              </a:extLst>
            </p:cNvPr>
            <p:cNvSpPr/>
            <p:nvPr/>
          </p:nvSpPr>
          <p:spPr>
            <a:xfrm rot="2700000">
              <a:off x="10488137" y="4378696"/>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a:extLst>
                <a:ext uri="{FF2B5EF4-FFF2-40B4-BE49-F238E27FC236}">
                  <a16:creationId xmlns:a16="http://schemas.microsoft.com/office/drawing/2014/main" id="{5C8C77B0-50DE-212C-1D05-56392E148B71}"/>
                </a:ext>
              </a:extLst>
            </p:cNvPr>
            <p:cNvSpPr/>
            <p:nvPr/>
          </p:nvSpPr>
          <p:spPr>
            <a:xfrm rot="2700000">
              <a:off x="11134716" y="5025275"/>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a:extLst>
                <a:ext uri="{FF2B5EF4-FFF2-40B4-BE49-F238E27FC236}">
                  <a16:creationId xmlns:a16="http://schemas.microsoft.com/office/drawing/2014/main" id="{3A50996B-2CC7-A9C4-AA7E-49274C77E523}"/>
                </a:ext>
              </a:extLst>
            </p:cNvPr>
            <p:cNvSpPr/>
            <p:nvPr/>
          </p:nvSpPr>
          <p:spPr>
            <a:xfrm rot="2700000">
              <a:off x="4022353" y="-793932"/>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a:extLst>
                <a:ext uri="{FF2B5EF4-FFF2-40B4-BE49-F238E27FC236}">
                  <a16:creationId xmlns:a16="http://schemas.microsoft.com/office/drawing/2014/main" id="{80225C04-CA55-21FC-C1C2-0BD3270A05CC}"/>
                </a:ext>
              </a:extLst>
            </p:cNvPr>
            <p:cNvSpPr/>
            <p:nvPr/>
          </p:nvSpPr>
          <p:spPr>
            <a:xfrm rot="2700000">
              <a:off x="4668932" y="-147353"/>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a:extLst>
                <a:ext uri="{FF2B5EF4-FFF2-40B4-BE49-F238E27FC236}">
                  <a16:creationId xmlns:a16="http://schemas.microsoft.com/office/drawing/2014/main" id="{EB3587BA-1C7F-E12C-B1C2-AD846F7F7637}"/>
                </a:ext>
              </a:extLst>
            </p:cNvPr>
            <p:cNvSpPr/>
            <p:nvPr/>
          </p:nvSpPr>
          <p:spPr>
            <a:xfrm rot="2700000">
              <a:off x="5315510" y="499225"/>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a:extLst>
                <a:ext uri="{FF2B5EF4-FFF2-40B4-BE49-F238E27FC236}">
                  <a16:creationId xmlns:a16="http://schemas.microsoft.com/office/drawing/2014/main" id="{7335CEB4-4AD1-6579-2991-F2B4EE8CDCC6}"/>
                </a:ext>
              </a:extLst>
            </p:cNvPr>
            <p:cNvSpPr/>
            <p:nvPr/>
          </p:nvSpPr>
          <p:spPr>
            <a:xfrm rot="2700000">
              <a:off x="5962089" y="1145804"/>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a:extLst>
                <a:ext uri="{FF2B5EF4-FFF2-40B4-BE49-F238E27FC236}">
                  <a16:creationId xmlns:a16="http://schemas.microsoft.com/office/drawing/2014/main" id="{0FDE6FE3-BFD7-AABC-EC09-1CFA9D2DA1C7}"/>
                </a:ext>
              </a:extLst>
            </p:cNvPr>
            <p:cNvSpPr/>
            <p:nvPr/>
          </p:nvSpPr>
          <p:spPr>
            <a:xfrm rot="2700000">
              <a:off x="6608667" y="1792382"/>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a:extLst>
                <a:ext uri="{FF2B5EF4-FFF2-40B4-BE49-F238E27FC236}">
                  <a16:creationId xmlns:a16="http://schemas.microsoft.com/office/drawing/2014/main" id="{3586E19E-4D7A-3FE6-9CDB-7EDD26C5ABC4}"/>
                </a:ext>
              </a:extLst>
            </p:cNvPr>
            <p:cNvSpPr/>
            <p:nvPr/>
          </p:nvSpPr>
          <p:spPr>
            <a:xfrm rot="2700000">
              <a:off x="7255245" y="243896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a:extLst>
                <a:ext uri="{FF2B5EF4-FFF2-40B4-BE49-F238E27FC236}">
                  <a16:creationId xmlns:a16="http://schemas.microsoft.com/office/drawing/2014/main" id="{C58A8572-6245-53AD-DB4C-3B0B942A6B8C}"/>
                </a:ext>
              </a:extLst>
            </p:cNvPr>
            <p:cNvSpPr/>
            <p:nvPr/>
          </p:nvSpPr>
          <p:spPr>
            <a:xfrm rot="2700000">
              <a:off x="7901824" y="3085539"/>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a:extLst>
                <a:ext uri="{FF2B5EF4-FFF2-40B4-BE49-F238E27FC236}">
                  <a16:creationId xmlns:a16="http://schemas.microsoft.com/office/drawing/2014/main" id="{D59CF7BA-81FB-BD1E-4A56-D6E3B2E24113}"/>
                </a:ext>
              </a:extLst>
            </p:cNvPr>
            <p:cNvSpPr/>
            <p:nvPr/>
          </p:nvSpPr>
          <p:spPr>
            <a:xfrm rot="2700000">
              <a:off x="8548402" y="3732117"/>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a:extLst>
                <a:ext uri="{FF2B5EF4-FFF2-40B4-BE49-F238E27FC236}">
                  <a16:creationId xmlns:a16="http://schemas.microsoft.com/office/drawing/2014/main" id="{316EB0B8-6093-D0A7-A9CA-B2078A822CCF}"/>
                </a:ext>
              </a:extLst>
            </p:cNvPr>
            <p:cNvSpPr/>
            <p:nvPr/>
          </p:nvSpPr>
          <p:spPr>
            <a:xfrm rot="2700000">
              <a:off x="9194981" y="4378696"/>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a:extLst>
                <a:ext uri="{FF2B5EF4-FFF2-40B4-BE49-F238E27FC236}">
                  <a16:creationId xmlns:a16="http://schemas.microsoft.com/office/drawing/2014/main" id="{ECA8F99D-694A-B4F2-2757-C2AD9C80C78F}"/>
                </a:ext>
              </a:extLst>
            </p:cNvPr>
            <p:cNvSpPr/>
            <p:nvPr/>
          </p:nvSpPr>
          <p:spPr>
            <a:xfrm rot="2700000">
              <a:off x="9841559" y="5025274"/>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a:extLst>
                <a:ext uri="{FF2B5EF4-FFF2-40B4-BE49-F238E27FC236}">
                  <a16:creationId xmlns:a16="http://schemas.microsoft.com/office/drawing/2014/main" id="{C88436C1-106D-A991-590C-2C6BC1C9CE0B}"/>
                </a:ext>
              </a:extLst>
            </p:cNvPr>
            <p:cNvSpPr/>
            <p:nvPr/>
          </p:nvSpPr>
          <p:spPr>
            <a:xfrm rot="2700000">
              <a:off x="10488138" y="5671853"/>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a:extLst>
                <a:ext uri="{FF2B5EF4-FFF2-40B4-BE49-F238E27FC236}">
                  <a16:creationId xmlns:a16="http://schemas.microsoft.com/office/drawing/2014/main" id="{65374808-5F1B-C9F3-19E9-3594EF3CFEB8}"/>
                </a:ext>
              </a:extLst>
            </p:cNvPr>
            <p:cNvSpPr/>
            <p:nvPr/>
          </p:nvSpPr>
          <p:spPr>
            <a:xfrm rot="2700000">
              <a:off x="2729196" y="-793931"/>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a:extLst>
                <a:ext uri="{FF2B5EF4-FFF2-40B4-BE49-F238E27FC236}">
                  <a16:creationId xmlns:a16="http://schemas.microsoft.com/office/drawing/2014/main" id="{9276A60D-02E9-11CB-CB0C-32B57BFD48C6}"/>
                </a:ext>
              </a:extLst>
            </p:cNvPr>
            <p:cNvSpPr/>
            <p:nvPr/>
          </p:nvSpPr>
          <p:spPr>
            <a:xfrm rot="2700000">
              <a:off x="3375774" y="-147353"/>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a:extLst>
                <a:ext uri="{FF2B5EF4-FFF2-40B4-BE49-F238E27FC236}">
                  <a16:creationId xmlns:a16="http://schemas.microsoft.com/office/drawing/2014/main" id="{01A7B83A-00E3-ABE9-2CBE-A95DB68819BE}"/>
                </a:ext>
              </a:extLst>
            </p:cNvPr>
            <p:cNvSpPr/>
            <p:nvPr/>
          </p:nvSpPr>
          <p:spPr>
            <a:xfrm rot="2700000">
              <a:off x="4022353" y="499226"/>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a:extLst>
                <a:ext uri="{FF2B5EF4-FFF2-40B4-BE49-F238E27FC236}">
                  <a16:creationId xmlns:a16="http://schemas.microsoft.com/office/drawing/2014/main" id="{2A93D03C-1A3D-3A66-D5C5-357763A7089D}"/>
                </a:ext>
              </a:extLst>
            </p:cNvPr>
            <p:cNvSpPr/>
            <p:nvPr/>
          </p:nvSpPr>
          <p:spPr>
            <a:xfrm rot="2700000">
              <a:off x="4668931" y="1145804"/>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a:extLst>
                <a:ext uri="{FF2B5EF4-FFF2-40B4-BE49-F238E27FC236}">
                  <a16:creationId xmlns:a16="http://schemas.microsoft.com/office/drawing/2014/main" id="{8793BB34-454C-9038-164B-43E82949EE4A}"/>
                </a:ext>
              </a:extLst>
            </p:cNvPr>
            <p:cNvSpPr/>
            <p:nvPr/>
          </p:nvSpPr>
          <p:spPr>
            <a:xfrm rot="2700000">
              <a:off x="5315510" y="1792383"/>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a:extLst>
                <a:ext uri="{FF2B5EF4-FFF2-40B4-BE49-F238E27FC236}">
                  <a16:creationId xmlns:a16="http://schemas.microsoft.com/office/drawing/2014/main" id="{09D29ADA-26DC-731B-48F0-D9852674878B}"/>
                </a:ext>
              </a:extLst>
            </p:cNvPr>
            <p:cNvSpPr/>
            <p:nvPr/>
          </p:nvSpPr>
          <p:spPr>
            <a:xfrm rot="2700000">
              <a:off x="5962088" y="2438961"/>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a:extLst>
                <a:ext uri="{FF2B5EF4-FFF2-40B4-BE49-F238E27FC236}">
                  <a16:creationId xmlns:a16="http://schemas.microsoft.com/office/drawing/2014/main" id="{79D585A4-DF22-335F-D19C-82BC237CE109}"/>
                </a:ext>
              </a:extLst>
            </p:cNvPr>
            <p:cNvSpPr/>
            <p:nvPr/>
          </p:nvSpPr>
          <p:spPr>
            <a:xfrm rot="2700000">
              <a:off x="6608666" y="3085539"/>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a:extLst>
                <a:ext uri="{FF2B5EF4-FFF2-40B4-BE49-F238E27FC236}">
                  <a16:creationId xmlns:a16="http://schemas.microsoft.com/office/drawing/2014/main" id="{D2AE5E17-CAFF-560F-384B-72CA629F0C21}"/>
                </a:ext>
              </a:extLst>
            </p:cNvPr>
            <p:cNvSpPr/>
            <p:nvPr/>
          </p:nvSpPr>
          <p:spPr>
            <a:xfrm rot="2700000">
              <a:off x="7255245" y="3732118"/>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a:extLst>
                <a:ext uri="{FF2B5EF4-FFF2-40B4-BE49-F238E27FC236}">
                  <a16:creationId xmlns:a16="http://schemas.microsoft.com/office/drawing/2014/main" id="{E3A2FBC2-32FF-D90A-D581-CD80B17EABB4}"/>
                </a:ext>
              </a:extLst>
            </p:cNvPr>
            <p:cNvSpPr/>
            <p:nvPr/>
          </p:nvSpPr>
          <p:spPr>
            <a:xfrm rot="2700000">
              <a:off x="7901823" y="4378696"/>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a:extLst>
                <a:ext uri="{FF2B5EF4-FFF2-40B4-BE49-F238E27FC236}">
                  <a16:creationId xmlns:a16="http://schemas.microsoft.com/office/drawing/2014/main" id="{EFFD5F4E-7B17-F0C9-9A18-F2505569E699}"/>
                </a:ext>
              </a:extLst>
            </p:cNvPr>
            <p:cNvSpPr/>
            <p:nvPr/>
          </p:nvSpPr>
          <p:spPr>
            <a:xfrm rot="2700000">
              <a:off x="8548402" y="5025275"/>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a:extLst>
                <a:ext uri="{FF2B5EF4-FFF2-40B4-BE49-F238E27FC236}">
                  <a16:creationId xmlns:a16="http://schemas.microsoft.com/office/drawing/2014/main" id="{3BD532F8-5693-5B3C-171A-D0EB0B82784A}"/>
                </a:ext>
              </a:extLst>
            </p:cNvPr>
            <p:cNvSpPr/>
            <p:nvPr/>
          </p:nvSpPr>
          <p:spPr>
            <a:xfrm rot="2700000">
              <a:off x="9194980" y="5671853"/>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a:extLst>
                <a:ext uri="{FF2B5EF4-FFF2-40B4-BE49-F238E27FC236}">
                  <a16:creationId xmlns:a16="http://schemas.microsoft.com/office/drawing/2014/main" id="{3FA0200D-783D-9459-17D2-912AC5886607}"/>
                </a:ext>
              </a:extLst>
            </p:cNvPr>
            <p:cNvSpPr/>
            <p:nvPr/>
          </p:nvSpPr>
          <p:spPr>
            <a:xfrm rot="2700000">
              <a:off x="1436039" y="-793932"/>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a:extLst>
                <a:ext uri="{FF2B5EF4-FFF2-40B4-BE49-F238E27FC236}">
                  <a16:creationId xmlns:a16="http://schemas.microsoft.com/office/drawing/2014/main" id="{C7BCC888-31B7-C82A-B520-2DB2050484BD}"/>
                </a:ext>
              </a:extLst>
            </p:cNvPr>
            <p:cNvSpPr/>
            <p:nvPr/>
          </p:nvSpPr>
          <p:spPr>
            <a:xfrm rot="2700000">
              <a:off x="2082618" y="-147353"/>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a:extLst>
                <a:ext uri="{FF2B5EF4-FFF2-40B4-BE49-F238E27FC236}">
                  <a16:creationId xmlns:a16="http://schemas.microsoft.com/office/drawing/2014/main" id="{9651BBCA-343F-6FA9-1143-E1366E78F318}"/>
                </a:ext>
              </a:extLst>
            </p:cNvPr>
            <p:cNvSpPr/>
            <p:nvPr/>
          </p:nvSpPr>
          <p:spPr>
            <a:xfrm rot="2700000">
              <a:off x="2729196" y="499225"/>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a:extLst>
                <a:ext uri="{FF2B5EF4-FFF2-40B4-BE49-F238E27FC236}">
                  <a16:creationId xmlns:a16="http://schemas.microsoft.com/office/drawing/2014/main" id="{DB83B13C-FBB9-5375-8C28-738399DC5817}"/>
                </a:ext>
              </a:extLst>
            </p:cNvPr>
            <p:cNvSpPr/>
            <p:nvPr/>
          </p:nvSpPr>
          <p:spPr>
            <a:xfrm rot="2700000">
              <a:off x="3375775" y="1145804"/>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a:extLst>
                <a:ext uri="{FF2B5EF4-FFF2-40B4-BE49-F238E27FC236}">
                  <a16:creationId xmlns:a16="http://schemas.microsoft.com/office/drawing/2014/main" id="{268712A5-6FF4-9F74-4A63-BC34F4212AE5}"/>
                </a:ext>
              </a:extLst>
            </p:cNvPr>
            <p:cNvSpPr/>
            <p:nvPr/>
          </p:nvSpPr>
          <p:spPr>
            <a:xfrm rot="2700000">
              <a:off x="4022353" y="1792382"/>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a:extLst>
                <a:ext uri="{FF2B5EF4-FFF2-40B4-BE49-F238E27FC236}">
                  <a16:creationId xmlns:a16="http://schemas.microsoft.com/office/drawing/2014/main" id="{7808B4F6-2AAF-6ED8-38F5-07B7A6B27840}"/>
                </a:ext>
              </a:extLst>
            </p:cNvPr>
            <p:cNvSpPr/>
            <p:nvPr/>
          </p:nvSpPr>
          <p:spPr>
            <a:xfrm rot="2700000">
              <a:off x="4668932" y="2438961"/>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a:extLst>
                <a:ext uri="{FF2B5EF4-FFF2-40B4-BE49-F238E27FC236}">
                  <a16:creationId xmlns:a16="http://schemas.microsoft.com/office/drawing/2014/main" id="{DF96E2C4-EFD2-109F-5A92-4A729F8CD623}"/>
                </a:ext>
              </a:extLst>
            </p:cNvPr>
            <p:cNvSpPr/>
            <p:nvPr/>
          </p:nvSpPr>
          <p:spPr>
            <a:xfrm rot="2700000">
              <a:off x="5315510" y="3085539"/>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a:extLst>
                <a:ext uri="{FF2B5EF4-FFF2-40B4-BE49-F238E27FC236}">
                  <a16:creationId xmlns:a16="http://schemas.microsoft.com/office/drawing/2014/main" id="{75135F55-5E6E-1523-F8B2-4337F76C6EB1}"/>
                </a:ext>
              </a:extLst>
            </p:cNvPr>
            <p:cNvSpPr/>
            <p:nvPr/>
          </p:nvSpPr>
          <p:spPr>
            <a:xfrm rot="2700000">
              <a:off x="5962088" y="3732117"/>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a:extLst>
                <a:ext uri="{FF2B5EF4-FFF2-40B4-BE49-F238E27FC236}">
                  <a16:creationId xmlns:a16="http://schemas.microsoft.com/office/drawing/2014/main" id="{622C7B4D-283B-AA7D-1626-5BA5A0FABA42}"/>
                </a:ext>
              </a:extLst>
            </p:cNvPr>
            <p:cNvSpPr/>
            <p:nvPr/>
          </p:nvSpPr>
          <p:spPr>
            <a:xfrm rot="2700000">
              <a:off x="6608667" y="4378696"/>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a:extLst>
                <a:ext uri="{FF2B5EF4-FFF2-40B4-BE49-F238E27FC236}">
                  <a16:creationId xmlns:a16="http://schemas.microsoft.com/office/drawing/2014/main" id="{72016188-1860-8467-DCED-F19658D09CC1}"/>
                </a:ext>
              </a:extLst>
            </p:cNvPr>
            <p:cNvSpPr/>
            <p:nvPr/>
          </p:nvSpPr>
          <p:spPr>
            <a:xfrm rot="2700000">
              <a:off x="7255245" y="5025274"/>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a:extLst>
                <a:ext uri="{FF2B5EF4-FFF2-40B4-BE49-F238E27FC236}">
                  <a16:creationId xmlns:a16="http://schemas.microsoft.com/office/drawing/2014/main" id="{1B992D72-EB13-95A3-DEDD-405411E2AF7F}"/>
                </a:ext>
              </a:extLst>
            </p:cNvPr>
            <p:cNvSpPr/>
            <p:nvPr/>
          </p:nvSpPr>
          <p:spPr>
            <a:xfrm rot="2700000">
              <a:off x="7901824" y="5671853"/>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64EAA152-D36B-1408-23C1-66F621945538}"/>
                </a:ext>
              </a:extLst>
            </p:cNvPr>
            <p:cNvSpPr/>
            <p:nvPr/>
          </p:nvSpPr>
          <p:spPr>
            <a:xfrm rot="2700000">
              <a:off x="789460" y="-147353"/>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a:extLst>
                <a:ext uri="{FF2B5EF4-FFF2-40B4-BE49-F238E27FC236}">
                  <a16:creationId xmlns:a16="http://schemas.microsoft.com/office/drawing/2014/main" id="{8D0434BA-B31D-C4C1-42F8-7D5D4F8A79D6}"/>
                </a:ext>
              </a:extLst>
            </p:cNvPr>
            <p:cNvSpPr/>
            <p:nvPr/>
          </p:nvSpPr>
          <p:spPr>
            <a:xfrm rot="2700000">
              <a:off x="1436039" y="499226"/>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a:extLst>
                <a:ext uri="{FF2B5EF4-FFF2-40B4-BE49-F238E27FC236}">
                  <a16:creationId xmlns:a16="http://schemas.microsoft.com/office/drawing/2014/main" id="{F7701A64-514E-4D83-E7E2-85EBA909FBBE}"/>
                </a:ext>
              </a:extLst>
            </p:cNvPr>
            <p:cNvSpPr/>
            <p:nvPr/>
          </p:nvSpPr>
          <p:spPr>
            <a:xfrm rot="2700000">
              <a:off x="2082617" y="1145804"/>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a:extLst>
                <a:ext uri="{FF2B5EF4-FFF2-40B4-BE49-F238E27FC236}">
                  <a16:creationId xmlns:a16="http://schemas.microsoft.com/office/drawing/2014/main" id="{9E1DFCA7-699D-83AD-4554-C8AF6621E9CA}"/>
                </a:ext>
              </a:extLst>
            </p:cNvPr>
            <p:cNvSpPr/>
            <p:nvPr/>
          </p:nvSpPr>
          <p:spPr>
            <a:xfrm rot="2700000">
              <a:off x="2729196" y="1792383"/>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19F7B92A-ECC4-D27F-791C-A326D42EDAC4}"/>
                </a:ext>
              </a:extLst>
            </p:cNvPr>
            <p:cNvSpPr/>
            <p:nvPr/>
          </p:nvSpPr>
          <p:spPr>
            <a:xfrm rot="2700000">
              <a:off x="3375774" y="2438961"/>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CECD2BC9-0927-8FB3-21FD-6B78262ADDAD}"/>
                </a:ext>
              </a:extLst>
            </p:cNvPr>
            <p:cNvSpPr/>
            <p:nvPr/>
          </p:nvSpPr>
          <p:spPr>
            <a:xfrm rot="2700000">
              <a:off x="4022353" y="308554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597BDAC4-D5A8-7EB8-C487-4489BE62B9B3}"/>
                </a:ext>
              </a:extLst>
            </p:cNvPr>
            <p:cNvSpPr/>
            <p:nvPr/>
          </p:nvSpPr>
          <p:spPr>
            <a:xfrm rot="2700000">
              <a:off x="4668931" y="3732118"/>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a:extLst>
                <a:ext uri="{FF2B5EF4-FFF2-40B4-BE49-F238E27FC236}">
                  <a16:creationId xmlns:a16="http://schemas.microsoft.com/office/drawing/2014/main" id="{ADF0B37F-9222-DC73-A3A5-E99D1D04FADD}"/>
                </a:ext>
              </a:extLst>
            </p:cNvPr>
            <p:cNvSpPr/>
            <p:nvPr/>
          </p:nvSpPr>
          <p:spPr>
            <a:xfrm rot="2700000">
              <a:off x="5315509" y="4378696"/>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a:extLst>
                <a:ext uri="{FF2B5EF4-FFF2-40B4-BE49-F238E27FC236}">
                  <a16:creationId xmlns:a16="http://schemas.microsoft.com/office/drawing/2014/main" id="{FB5CCB28-D574-D554-9F22-4C73196D7B55}"/>
                </a:ext>
              </a:extLst>
            </p:cNvPr>
            <p:cNvSpPr/>
            <p:nvPr/>
          </p:nvSpPr>
          <p:spPr>
            <a:xfrm rot="2700000">
              <a:off x="5962088" y="5025275"/>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Rectangle 79">
              <a:extLst>
                <a:ext uri="{FF2B5EF4-FFF2-40B4-BE49-F238E27FC236}">
                  <a16:creationId xmlns:a16="http://schemas.microsoft.com/office/drawing/2014/main" id="{2EDAC7B0-085D-8EEB-B5E4-BE00F2F852EE}"/>
                </a:ext>
              </a:extLst>
            </p:cNvPr>
            <p:cNvSpPr/>
            <p:nvPr/>
          </p:nvSpPr>
          <p:spPr>
            <a:xfrm rot="2700000">
              <a:off x="6608666" y="5671853"/>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Rectangle 80">
              <a:extLst>
                <a:ext uri="{FF2B5EF4-FFF2-40B4-BE49-F238E27FC236}">
                  <a16:creationId xmlns:a16="http://schemas.microsoft.com/office/drawing/2014/main" id="{11D5EFB0-BEB5-CCFD-4140-2122E0BB2B91}"/>
                </a:ext>
              </a:extLst>
            </p:cNvPr>
            <p:cNvSpPr/>
            <p:nvPr/>
          </p:nvSpPr>
          <p:spPr>
            <a:xfrm rot="2700000">
              <a:off x="142882" y="499225"/>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Rectangle 81">
              <a:extLst>
                <a:ext uri="{FF2B5EF4-FFF2-40B4-BE49-F238E27FC236}">
                  <a16:creationId xmlns:a16="http://schemas.microsoft.com/office/drawing/2014/main" id="{7C735109-5EF9-DE6C-2AFA-014E74282711}"/>
                </a:ext>
              </a:extLst>
            </p:cNvPr>
            <p:cNvSpPr/>
            <p:nvPr/>
          </p:nvSpPr>
          <p:spPr>
            <a:xfrm rot="2700000">
              <a:off x="789461" y="1145804"/>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a:extLst>
                <a:ext uri="{FF2B5EF4-FFF2-40B4-BE49-F238E27FC236}">
                  <a16:creationId xmlns:a16="http://schemas.microsoft.com/office/drawing/2014/main" id="{237E679F-7E64-76E0-483E-BE7ECEB258AF}"/>
                </a:ext>
              </a:extLst>
            </p:cNvPr>
            <p:cNvSpPr/>
            <p:nvPr/>
          </p:nvSpPr>
          <p:spPr>
            <a:xfrm rot="2700000">
              <a:off x="1436039" y="1792382"/>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Rectangle 83">
              <a:extLst>
                <a:ext uri="{FF2B5EF4-FFF2-40B4-BE49-F238E27FC236}">
                  <a16:creationId xmlns:a16="http://schemas.microsoft.com/office/drawing/2014/main" id="{9389F44A-3774-DCDA-7704-0B1CE5EEF92A}"/>
                </a:ext>
              </a:extLst>
            </p:cNvPr>
            <p:cNvSpPr/>
            <p:nvPr/>
          </p:nvSpPr>
          <p:spPr>
            <a:xfrm rot="2700000">
              <a:off x="2082618" y="2438961"/>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Rectangle 84">
              <a:extLst>
                <a:ext uri="{FF2B5EF4-FFF2-40B4-BE49-F238E27FC236}">
                  <a16:creationId xmlns:a16="http://schemas.microsoft.com/office/drawing/2014/main" id="{6E33EDEA-F392-ECB3-E56D-557DCB790985}"/>
                </a:ext>
              </a:extLst>
            </p:cNvPr>
            <p:cNvSpPr/>
            <p:nvPr/>
          </p:nvSpPr>
          <p:spPr>
            <a:xfrm rot="2700000">
              <a:off x="2729196" y="3085539"/>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tangle 85">
              <a:extLst>
                <a:ext uri="{FF2B5EF4-FFF2-40B4-BE49-F238E27FC236}">
                  <a16:creationId xmlns:a16="http://schemas.microsoft.com/office/drawing/2014/main" id="{50400B0F-A1DD-3807-E1F6-9176DAEDC071}"/>
                </a:ext>
              </a:extLst>
            </p:cNvPr>
            <p:cNvSpPr/>
            <p:nvPr/>
          </p:nvSpPr>
          <p:spPr>
            <a:xfrm rot="2700000">
              <a:off x="3375775" y="3732118"/>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Rectangle 86">
              <a:extLst>
                <a:ext uri="{FF2B5EF4-FFF2-40B4-BE49-F238E27FC236}">
                  <a16:creationId xmlns:a16="http://schemas.microsoft.com/office/drawing/2014/main" id="{9AD98AC6-B76B-9BDB-E5C5-89689A7FA638}"/>
                </a:ext>
              </a:extLst>
            </p:cNvPr>
            <p:cNvSpPr/>
            <p:nvPr/>
          </p:nvSpPr>
          <p:spPr>
            <a:xfrm rot="2700000">
              <a:off x="4022353" y="4378696"/>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Rectangle 87">
              <a:extLst>
                <a:ext uri="{FF2B5EF4-FFF2-40B4-BE49-F238E27FC236}">
                  <a16:creationId xmlns:a16="http://schemas.microsoft.com/office/drawing/2014/main" id="{186C2BD9-D357-BF17-E410-01541BA98102}"/>
                </a:ext>
              </a:extLst>
            </p:cNvPr>
            <p:cNvSpPr/>
            <p:nvPr/>
          </p:nvSpPr>
          <p:spPr>
            <a:xfrm rot="2700000">
              <a:off x="4668931" y="5025274"/>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Rectangle 88">
              <a:extLst>
                <a:ext uri="{FF2B5EF4-FFF2-40B4-BE49-F238E27FC236}">
                  <a16:creationId xmlns:a16="http://schemas.microsoft.com/office/drawing/2014/main" id="{9AE1E69E-7313-99BB-BD15-2E19911012B1}"/>
                </a:ext>
              </a:extLst>
            </p:cNvPr>
            <p:cNvSpPr/>
            <p:nvPr/>
          </p:nvSpPr>
          <p:spPr>
            <a:xfrm rot="2700000">
              <a:off x="5315510" y="5671853"/>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Rectangle 89">
              <a:extLst>
                <a:ext uri="{FF2B5EF4-FFF2-40B4-BE49-F238E27FC236}">
                  <a16:creationId xmlns:a16="http://schemas.microsoft.com/office/drawing/2014/main" id="{B1B4D0D0-239F-69E6-5C85-595B53A07DA5}"/>
                </a:ext>
              </a:extLst>
            </p:cNvPr>
            <p:cNvSpPr/>
            <p:nvPr/>
          </p:nvSpPr>
          <p:spPr>
            <a:xfrm rot="2700000">
              <a:off x="-503697" y="1145804"/>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Rectangle 90">
              <a:extLst>
                <a:ext uri="{FF2B5EF4-FFF2-40B4-BE49-F238E27FC236}">
                  <a16:creationId xmlns:a16="http://schemas.microsoft.com/office/drawing/2014/main" id="{72E29AC3-E118-6D14-469B-4431DFBFAF3F}"/>
                </a:ext>
              </a:extLst>
            </p:cNvPr>
            <p:cNvSpPr/>
            <p:nvPr/>
          </p:nvSpPr>
          <p:spPr>
            <a:xfrm rot="2700000">
              <a:off x="142882" y="1792383"/>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Rectangle 91">
              <a:extLst>
                <a:ext uri="{FF2B5EF4-FFF2-40B4-BE49-F238E27FC236}">
                  <a16:creationId xmlns:a16="http://schemas.microsoft.com/office/drawing/2014/main" id="{0443B440-112D-6CEF-A54D-57C4D0A3F253}"/>
                </a:ext>
              </a:extLst>
            </p:cNvPr>
            <p:cNvSpPr/>
            <p:nvPr/>
          </p:nvSpPr>
          <p:spPr>
            <a:xfrm rot="2700000">
              <a:off x="789460" y="2438961"/>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Rectangle 92">
              <a:extLst>
                <a:ext uri="{FF2B5EF4-FFF2-40B4-BE49-F238E27FC236}">
                  <a16:creationId xmlns:a16="http://schemas.microsoft.com/office/drawing/2014/main" id="{973184ED-D5FB-8A4E-1300-D0D408BED877}"/>
                </a:ext>
              </a:extLst>
            </p:cNvPr>
            <p:cNvSpPr/>
            <p:nvPr/>
          </p:nvSpPr>
          <p:spPr>
            <a:xfrm rot="2700000">
              <a:off x="1436039" y="308554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Rectangle 93">
              <a:extLst>
                <a:ext uri="{FF2B5EF4-FFF2-40B4-BE49-F238E27FC236}">
                  <a16:creationId xmlns:a16="http://schemas.microsoft.com/office/drawing/2014/main" id="{C3BFA4F6-45C8-F2BD-67B5-66DD9C305042}"/>
                </a:ext>
              </a:extLst>
            </p:cNvPr>
            <p:cNvSpPr/>
            <p:nvPr/>
          </p:nvSpPr>
          <p:spPr>
            <a:xfrm rot="2700000">
              <a:off x="2082617" y="3732118"/>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a:extLst>
                <a:ext uri="{FF2B5EF4-FFF2-40B4-BE49-F238E27FC236}">
                  <a16:creationId xmlns:a16="http://schemas.microsoft.com/office/drawing/2014/main" id="{4CE819F3-8ABC-010C-5569-BB5D0365984A}"/>
                </a:ext>
              </a:extLst>
            </p:cNvPr>
            <p:cNvSpPr/>
            <p:nvPr/>
          </p:nvSpPr>
          <p:spPr>
            <a:xfrm rot="2700000">
              <a:off x="2729196" y="4378697"/>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Rectangle 95">
              <a:extLst>
                <a:ext uri="{FF2B5EF4-FFF2-40B4-BE49-F238E27FC236}">
                  <a16:creationId xmlns:a16="http://schemas.microsoft.com/office/drawing/2014/main" id="{9F71EC91-AD5B-0586-9089-66C907735BB2}"/>
                </a:ext>
              </a:extLst>
            </p:cNvPr>
            <p:cNvSpPr/>
            <p:nvPr/>
          </p:nvSpPr>
          <p:spPr>
            <a:xfrm rot="2700000">
              <a:off x="3375774" y="5025275"/>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Rectangle 96">
              <a:extLst>
                <a:ext uri="{FF2B5EF4-FFF2-40B4-BE49-F238E27FC236}">
                  <a16:creationId xmlns:a16="http://schemas.microsoft.com/office/drawing/2014/main" id="{177191FF-7F48-89D6-19AB-DC458C32A6B3}"/>
                </a:ext>
              </a:extLst>
            </p:cNvPr>
            <p:cNvSpPr/>
            <p:nvPr/>
          </p:nvSpPr>
          <p:spPr>
            <a:xfrm rot="2700000">
              <a:off x="4022352" y="5671853"/>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Rectangle 97">
              <a:extLst>
                <a:ext uri="{FF2B5EF4-FFF2-40B4-BE49-F238E27FC236}">
                  <a16:creationId xmlns:a16="http://schemas.microsoft.com/office/drawing/2014/main" id="{5DAB293B-5CCC-6D3B-7BFC-5E11F91D7381}"/>
                </a:ext>
              </a:extLst>
            </p:cNvPr>
            <p:cNvSpPr/>
            <p:nvPr/>
          </p:nvSpPr>
          <p:spPr>
            <a:xfrm rot="2700000">
              <a:off x="-503696" y="2438961"/>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a:extLst>
                <a:ext uri="{FF2B5EF4-FFF2-40B4-BE49-F238E27FC236}">
                  <a16:creationId xmlns:a16="http://schemas.microsoft.com/office/drawing/2014/main" id="{DD689373-3B21-769C-93A7-739367444289}"/>
                </a:ext>
              </a:extLst>
            </p:cNvPr>
            <p:cNvSpPr/>
            <p:nvPr/>
          </p:nvSpPr>
          <p:spPr>
            <a:xfrm rot="2700000">
              <a:off x="142882" y="3085539"/>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Rectangle 99">
              <a:extLst>
                <a:ext uri="{FF2B5EF4-FFF2-40B4-BE49-F238E27FC236}">
                  <a16:creationId xmlns:a16="http://schemas.microsoft.com/office/drawing/2014/main" id="{B9807477-B9BE-DCAC-20CB-49F0F5A93A2D}"/>
                </a:ext>
              </a:extLst>
            </p:cNvPr>
            <p:cNvSpPr/>
            <p:nvPr/>
          </p:nvSpPr>
          <p:spPr>
            <a:xfrm rot="2700000">
              <a:off x="789461" y="3732118"/>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Rectangle 100">
              <a:extLst>
                <a:ext uri="{FF2B5EF4-FFF2-40B4-BE49-F238E27FC236}">
                  <a16:creationId xmlns:a16="http://schemas.microsoft.com/office/drawing/2014/main" id="{3A12E529-42DF-A2C4-8769-F8E9D1A16813}"/>
                </a:ext>
              </a:extLst>
            </p:cNvPr>
            <p:cNvSpPr/>
            <p:nvPr/>
          </p:nvSpPr>
          <p:spPr>
            <a:xfrm rot="2700000">
              <a:off x="1436039" y="4378696"/>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ectangle 101">
              <a:extLst>
                <a:ext uri="{FF2B5EF4-FFF2-40B4-BE49-F238E27FC236}">
                  <a16:creationId xmlns:a16="http://schemas.microsoft.com/office/drawing/2014/main" id="{27F8C739-5643-844B-0CC9-605FC91EA62E}"/>
                </a:ext>
              </a:extLst>
            </p:cNvPr>
            <p:cNvSpPr/>
            <p:nvPr/>
          </p:nvSpPr>
          <p:spPr>
            <a:xfrm rot="2700000">
              <a:off x="2082618" y="5025275"/>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ectangle 102">
              <a:extLst>
                <a:ext uri="{FF2B5EF4-FFF2-40B4-BE49-F238E27FC236}">
                  <a16:creationId xmlns:a16="http://schemas.microsoft.com/office/drawing/2014/main" id="{13871663-A296-878A-94DA-9205BD55FAD6}"/>
                </a:ext>
              </a:extLst>
            </p:cNvPr>
            <p:cNvSpPr/>
            <p:nvPr/>
          </p:nvSpPr>
          <p:spPr>
            <a:xfrm rot="2700000">
              <a:off x="2729196" y="5671853"/>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Rectangle 103">
              <a:extLst>
                <a:ext uri="{FF2B5EF4-FFF2-40B4-BE49-F238E27FC236}">
                  <a16:creationId xmlns:a16="http://schemas.microsoft.com/office/drawing/2014/main" id="{85AB9E38-7672-181A-14AC-26583E978A7C}"/>
                </a:ext>
              </a:extLst>
            </p:cNvPr>
            <p:cNvSpPr/>
            <p:nvPr/>
          </p:nvSpPr>
          <p:spPr>
            <a:xfrm rot="2700000">
              <a:off x="-503696" y="3732117"/>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Rectangle 104">
              <a:extLst>
                <a:ext uri="{FF2B5EF4-FFF2-40B4-BE49-F238E27FC236}">
                  <a16:creationId xmlns:a16="http://schemas.microsoft.com/office/drawing/2014/main" id="{12EF0A05-B2A0-9277-AC97-3CE6290D21D4}"/>
                </a:ext>
              </a:extLst>
            </p:cNvPr>
            <p:cNvSpPr/>
            <p:nvPr/>
          </p:nvSpPr>
          <p:spPr>
            <a:xfrm rot="2700000">
              <a:off x="142883" y="4378696"/>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Rectangle 105">
              <a:extLst>
                <a:ext uri="{FF2B5EF4-FFF2-40B4-BE49-F238E27FC236}">
                  <a16:creationId xmlns:a16="http://schemas.microsoft.com/office/drawing/2014/main" id="{C7C7A935-C597-8EFC-F889-F362172378B2}"/>
                </a:ext>
              </a:extLst>
            </p:cNvPr>
            <p:cNvSpPr/>
            <p:nvPr/>
          </p:nvSpPr>
          <p:spPr>
            <a:xfrm rot="2700000">
              <a:off x="789461" y="5025274"/>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Rectangle 106">
              <a:extLst>
                <a:ext uri="{FF2B5EF4-FFF2-40B4-BE49-F238E27FC236}">
                  <a16:creationId xmlns:a16="http://schemas.microsoft.com/office/drawing/2014/main" id="{772FFC42-9358-E633-CCE7-7C96888C1DDB}"/>
                </a:ext>
              </a:extLst>
            </p:cNvPr>
            <p:cNvSpPr/>
            <p:nvPr/>
          </p:nvSpPr>
          <p:spPr>
            <a:xfrm rot="2700000">
              <a:off x="1436040" y="5671853"/>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Rectangle 107">
              <a:extLst>
                <a:ext uri="{FF2B5EF4-FFF2-40B4-BE49-F238E27FC236}">
                  <a16:creationId xmlns:a16="http://schemas.microsoft.com/office/drawing/2014/main" id="{57613E95-370E-FCE4-5171-F688C957783E}"/>
                </a:ext>
              </a:extLst>
            </p:cNvPr>
            <p:cNvSpPr/>
            <p:nvPr/>
          </p:nvSpPr>
          <p:spPr>
            <a:xfrm rot="2700000">
              <a:off x="-503696" y="5025275"/>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ectangle 108">
              <a:extLst>
                <a:ext uri="{FF2B5EF4-FFF2-40B4-BE49-F238E27FC236}">
                  <a16:creationId xmlns:a16="http://schemas.microsoft.com/office/drawing/2014/main" id="{51A5B913-9BFF-14B0-D5BE-2BD54288B244}"/>
                </a:ext>
              </a:extLst>
            </p:cNvPr>
            <p:cNvSpPr/>
            <p:nvPr/>
          </p:nvSpPr>
          <p:spPr>
            <a:xfrm rot="2700000">
              <a:off x="142882" y="5671853"/>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1" name="Footer Placeholder 110">
            <a:extLst>
              <a:ext uri="{FF2B5EF4-FFF2-40B4-BE49-F238E27FC236}">
                <a16:creationId xmlns:a16="http://schemas.microsoft.com/office/drawing/2014/main" id="{14FA23A2-1CB4-B33B-4C7A-8DA289B6B9E7}"/>
              </a:ext>
            </a:extLst>
          </p:cNvPr>
          <p:cNvSpPr>
            <a:spLocks noGrp="1"/>
          </p:cNvSpPr>
          <p:nvPr>
            <p:ph type="ftr" sz="quarter" idx="11"/>
          </p:nvPr>
        </p:nvSpPr>
        <p:spPr/>
        <p:txBody>
          <a:bodyPr/>
          <a:lstStyle/>
          <a:p>
            <a:endParaRPr lang="en-US"/>
          </a:p>
        </p:txBody>
      </p:sp>
      <p:sp>
        <p:nvSpPr>
          <p:cNvPr id="112" name="Slide Number Placeholder 111">
            <a:extLst>
              <a:ext uri="{FF2B5EF4-FFF2-40B4-BE49-F238E27FC236}">
                <a16:creationId xmlns:a16="http://schemas.microsoft.com/office/drawing/2014/main" id="{09F7E781-3709-574F-21C8-92E5475641D1}"/>
              </a:ext>
            </a:extLst>
          </p:cNvPr>
          <p:cNvSpPr>
            <a:spLocks noGrp="1"/>
          </p:cNvSpPr>
          <p:nvPr>
            <p:ph type="sldNum" sz="quarter" idx="12"/>
          </p:nvPr>
        </p:nvSpPr>
        <p:spPr/>
        <p:txBody>
          <a:bodyPr/>
          <a:lstStyle/>
          <a:p>
            <a:fld id="{A5AEF524-62EC-C340-82A1-9F47B6C43E55}" type="slidenum">
              <a:rPr lang="en-US" smtClean="0"/>
              <a:pPr/>
              <a:t>42</a:t>
            </a:fld>
            <a:endParaRPr lang="en-US"/>
          </a:p>
        </p:txBody>
      </p:sp>
      <p:sp>
        <p:nvSpPr>
          <p:cNvPr id="113" name="Text Placeholder 112">
            <a:extLst>
              <a:ext uri="{FF2B5EF4-FFF2-40B4-BE49-F238E27FC236}">
                <a16:creationId xmlns:a16="http://schemas.microsoft.com/office/drawing/2014/main" id="{2A706C89-0E86-38FE-CC67-FAA995F83C6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07744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5A7CDC-5B36-C243-8FE0-1BD7B7A5A06C}"/>
              </a:ext>
            </a:extLst>
          </p:cNvPr>
          <p:cNvSpPr>
            <a:spLocks noGrp="1"/>
          </p:cNvSpPr>
          <p:nvPr>
            <p:ph type="sldNum" sz="quarter" idx="10"/>
          </p:nvPr>
        </p:nvSpPr>
        <p:spPr/>
        <p:txBody>
          <a:bodyPr/>
          <a:lstStyle/>
          <a:p>
            <a:fld id="{72E20F18-833A-4542-A439-FC39BC210022}" type="slidenum">
              <a:rPr lang="en-US" smtClean="0"/>
              <a:pPr/>
              <a:t>5</a:t>
            </a:fld>
            <a:endParaRPr lang="en-US"/>
          </a:p>
        </p:txBody>
      </p:sp>
      <p:sp>
        <p:nvSpPr>
          <p:cNvPr id="4" name="Footer Placeholder 3">
            <a:extLst>
              <a:ext uri="{FF2B5EF4-FFF2-40B4-BE49-F238E27FC236}">
                <a16:creationId xmlns:a16="http://schemas.microsoft.com/office/drawing/2014/main" id="{E17257B8-DACA-F4ED-1CBE-6DE896950149}"/>
              </a:ext>
            </a:extLst>
          </p:cNvPr>
          <p:cNvSpPr>
            <a:spLocks noGrp="1"/>
          </p:cNvSpPr>
          <p:nvPr>
            <p:ph type="ftr" sz="quarter" idx="11"/>
          </p:nvPr>
        </p:nvSpPr>
        <p:spPr/>
        <p:txBody>
          <a:bodyPr/>
          <a:lstStyle/>
          <a:p>
            <a:endParaRPr lang="en-US"/>
          </a:p>
        </p:txBody>
      </p:sp>
      <p:sp>
        <p:nvSpPr>
          <p:cNvPr id="15" name="Text Placeholder 14">
            <a:extLst>
              <a:ext uri="{FF2B5EF4-FFF2-40B4-BE49-F238E27FC236}">
                <a16:creationId xmlns:a16="http://schemas.microsoft.com/office/drawing/2014/main" id="{3A91851B-8CF6-7CDF-9756-7FFDFCDFA6EA}"/>
              </a:ext>
            </a:extLst>
          </p:cNvPr>
          <p:cNvSpPr>
            <a:spLocks noGrp="1"/>
          </p:cNvSpPr>
          <p:nvPr>
            <p:ph type="body" sz="quarter" idx="23"/>
          </p:nvPr>
        </p:nvSpPr>
        <p:spPr/>
        <p:txBody>
          <a:bodyPr/>
          <a:lstStyle/>
          <a:p>
            <a:r>
              <a:rPr lang="en-US"/>
              <a:t>Daniel Garmendia</a:t>
            </a:r>
          </a:p>
        </p:txBody>
      </p:sp>
      <p:sp>
        <p:nvSpPr>
          <p:cNvPr id="17" name="Title 15">
            <a:extLst>
              <a:ext uri="{FF2B5EF4-FFF2-40B4-BE49-F238E27FC236}">
                <a16:creationId xmlns:a16="http://schemas.microsoft.com/office/drawing/2014/main" id="{78FE6EA0-A365-F621-AA87-C107046B28E9}"/>
              </a:ext>
            </a:extLst>
          </p:cNvPr>
          <p:cNvSpPr>
            <a:spLocks noGrp="1"/>
          </p:cNvSpPr>
          <p:nvPr>
            <p:ph type="title"/>
          </p:nvPr>
        </p:nvSpPr>
        <p:spPr>
          <a:xfrm>
            <a:off x="457200" y="1709738"/>
            <a:ext cx="9753600" cy="2852737"/>
          </a:xfrm>
        </p:spPr>
        <p:txBody>
          <a:bodyPr/>
          <a:lstStyle/>
          <a:p>
            <a:r>
              <a:rPr lang="en-US" sz="6000">
                <a:solidFill>
                  <a:srgbClr val="782F40"/>
                </a:solidFill>
              </a:rPr>
              <a:t>Objective</a:t>
            </a:r>
          </a:p>
        </p:txBody>
      </p:sp>
      <p:sp>
        <p:nvSpPr>
          <p:cNvPr id="19" name="Text Placeholder 16">
            <a:extLst>
              <a:ext uri="{FF2B5EF4-FFF2-40B4-BE49-F238E27FC236}">
                <a16:creationId xmlns:a16="http://schemas.microsoft.com/office/drawing/2014/main" id="{CD13F455-C461-0405-9C0F-6E40BE2DF379}"/>
              </a:ext>
            </a:extLst>
          </p:cNvPr>
          <p:cNvSpPr txBox="1">
            <a:spLocks/>
          </p:cNvSpPr>
          <p:nvPr/>
        </p:nvSpPr>
        <p:spPr>
          <a:xfrm>
            <a:off x="457200" y="4589463"/>
            <a:ext cx="9753600" cy="1500187"/>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0000"/>
                </a:solidFill>
                <a:ea typeface="Times New Roman" panose="02020603050405020304" pitchFamily="18" charset="0"/>
              </a:rPr>
              <a:t>The objective of the project is to design a fluid-powered vehicle with the aim of competing in the competition organized by the NFPA (National Fluid power Association)</a:t>
            </a:r>
            <a:endParaRPr lang="en-US"/>
          </a:p>
        </p:txBody>
      </p:sp>
      <p:pic>
        <p:nvPicPr>
          <p:cNvPr id="5" name="Picture 4" descr="A black background with yellow and green text&#10;&#10;Description automatically generated">
            <a:extLst>
              <a:ext uri="{FF2B5EF4-FFF2-40B4-BE49-F238E27FC236}">
                <a16:creationId xmlns:a16="http://schemas.microsoft.com/office/drawing/2014/main" id="{3D839E2C-F011-30D3-CFE9-F4687287C3CA}"/>
              </a:ext>
            </a:extLst>
          </p:cNvPr>
          <p:cNvPicPr>
            <a:picLocks noChangeAspect="1"/>
          </p:cNvPicPr>
          <p:nvPr/>
        </p:nvPicPr>
        <p:blipFill>
          <a:blip r:embed="rId2"/>
          <a:stretch>
            <a:fillRect/>
          </a:stretch>
        </p:blipFill>
        <p:spPr>
          <a:xfrm>
            <a:off x="2278374" y="471483"/>
            <a:ext cx="5465429" cy="2852738"/>
          </a:xfrm>
          <a:prstGeom prst="rect">
            <a:avLst/>
          </a:prstGeom>
          <a:ln>
            <a:noFill/>
          </a:ln>
        </p:spPr>
      </p:pic>
    </p:spTree>
    <p:extLst>
      <p:ext uri="{BB962C8B-B14F-4D97-AF65-F5344CB8AC3E}">
        <p14:creationId xmlns:p14="http://schemas.microsoft.com/office/powerpoint/2010/main" val="3923295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6</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Background</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a:t>Daniel Garmendia</a:t>
            </a:r>
          </a:p>
        </p:txBody>
      </p:sp>
      <p:pic>
        <p:nvPicPr>
          <p:cNvPr id="12" name="Picture 11">
            <a:extLst>
              <a:ext uri="{FF2B5EF4-FFF2-40B4-BE49-F238E27FC236}">
                <a16:creationId xmlns:a16="http://schemas.microsoft.com/office/drawing/2014/main" id="{2C0C382D-12EA-AD36-6FE2-2388F2DD4465}"/>
              </a:ext>
            </a:extLst>
          </p:cNvPr>
          <p:cNvPicPr>
            <a:picLocks/>
          </p:cNvPicPr>
          <p:nvPr/>
        </p:nvPicPr>
        <p:blipFill>
          <a:blip r:embed="rId2" cstate="hqprint">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5282613" y="1431541"/>
            <a:ext cx="4572000" cy="4572000"/>
          </a:xfrm>
          <a:prstGeom prst="rect">
            <a:avLst/>
          </a:prstGeom>
          <a:ln w="28575">
            <a:solidFill>
              <a:schemeClr val="tx1"/>
            </a:solidFill>
          </a:ln>
          <a:effectLst>
            <a:outerShdw blurRad="50800" dist="38100" dir="10800000" algn="r" rotWithShape="0">
              <a:prstClr val="black">
                <a:alpha val="40000"/>
              </a:prstClr>
            </a:outerShdw>
          </a:effectLst>
        </p:spPr>
      </p:pic>
      <p:sp>
        <p:nvSpPr>
          <p:cNvPr id="7" name="TextBox 6">
            <a:extLst>
              <a:ext uri="{FF2B5EF4-FFF2-40B4-BE49-F238E27FC236}">
                <a16:creationId xmlns:a16="http://schemas.microsoft.com/office/drawing/2014/main" id="{5D953AB0-BB02-2B27-97E0-9844129536D9}"/>
              </a:ext>
            </a:extLst>
          </p:cNvPr>
          <p:cNvSpPr txBox="1"/>
          <p:nvPr/>
        </p:nvSpPr>
        <p:spPr>
          <a:xfrm>
            <a:off x="6361135" y="6031468"/>
            <a:ext cx="2414956" cy="369332"/>
          </a:xfrm>
          <a:prstGeom prst="rect">
            <a:avLst/>
          </a:prstGeom>
          <a:noFill/>
        </p:spPr>
        <p:txBody>
          <a:bodyPr wrap="square" rtlCol="0">
            <a:spAutoFit/>
          </a:bodyPr>
          <a:lstStyle/>
          <a:p>
            <a:r>
              <a:rPr lang="en-US"/>
              <a:t>Arizona State University</a:t>
            </a:r>
          </a:p>
        </p:txBody>
      </p:sp>
      <p:grpSp>
        <p:nvGrpSpPr>
          <p:cNvPr id="36" name="Group 35">
            <a:extLst>
              <a:ext uri="{FF2B5EF4-FFF2-40B4-BE49-F238E27FC236}">
                <a16:creationId xmlns:a16="http://schemas.microsoft.com/office/drawing/2014/main" id="{CE787BF7-A09D-3203-6336-74AA0096357C}"/>
              </a:ext>
            </a:extLst>
          </p:cNvPr>
          <p:cNvGrpSpPr/>
          <p:nvPr/>
        </p:nvGrpSpPr>
        <p:grpSpPr>
          <a:xfrm>
            <a:off x="940843" y="4260838"/>
            <a:ext cx="5896785" cy="1351161"/>
            <a:chOff x="940843" y="4260838"/>
            <a:chExt cx="5896785" cy="1351161"/>
          </a:xfrm>
        </p:grpSpPr>
        <p:cxnSp>
          <p:nvCxnSpPr>
            <p:cNvPr id="20" name="Straight Arrow Connector 19">
              <a:extLst>
                <a:ext uri="{FF2B5EF4-FFF2-40B4-BE49-F238E27FC236}">
                  <a16:creationId xmlns:a16="http://schemas.microsoft.com/office/drawing/2014/main" id="{BDAB0788-36B4-7034-79D9-F2E223019024}"/>
                </a:ext>
              </a:extLst>
            </p:cNvPr>
            <p:cNvCxnSpPr>
              <a:cxnSpLocks/>
              <a:stCxn id="18" idx="3"/>
            </p:cNvCxnSpPr>
            <p:nvPr/>
          </p:nvCxnSpPr>
          <p:spPr>
            <a:xfrm flipV="1">
              <a:off x="3415768" y="4260838"/>
              <a:ext cx="3421860" cy="1167904"/>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CBBA286D-1D55-5B98-8ACD-54F45D67F277}"/>
                </a:ext>
              </a:extLst>
            </p:cNvPr>
            <p:cNvSpPr/>
            <p:nvPr/>
          </p:nvSpPr>
          <p:spPr>
            <a:xfrm>
              <a:off x="940843" y="5245484"/>
              <a:ext cx="2474925"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Pressure Gauge</a:t>
              </a:r>
            </a:p>
          </p:txBody>
        </p:sp>
      </p:grpSp>
      <p:grpSp>
        <p:nvGrpSpPr>
          <p:cNvPr id="35" name="Group 34">
            <a:extLst>
              <a:ext uri="{FF2B5EF4-FFF2-40B4-BE49-F238E27FC236}">
                <a16:creationId xmlns:a16="http://schemas.microsoft.com/office/drawing/2014/main" id="{1C8D395E-7108-6EB2-4F0E-26AAF5ED61E9}"/>
              </a:ext>
            </a:extLst>
          </p:cNvPr>
          <p:cNvGrpSpPr/>
          <p:nvPr/>
        </p:nvGrpSpPr>
        <p:grpSpPr>
          <a:xfrm>
            <a:off x="940844" y="3138400"/>
            <a:ext cx="5420291" cy="1564611"/>
            <a:chOff x="940844" y="3138400"/>
            <a:chExt cx="5420291" cy="1564611"/>
          </a:xfrm>
        </p:grpSpPr>
        <p:cxnSp>
          <p:nvCxnSpPr>
            <p:cNvPr id="10" name="Straight Arrow Connector 9">
              <a:extLst>
                <a:ext uri="{FF2B5EF4-FFF2-40B4-BE49-F238E27FC236}">
                  <a16:creationId xmlns:a16="http://schemas.microsoft.com/office/drawing/2014/main" id="{8A2CE981-2B0C-6898-96CC-C34D9DA40333}"/>
                </a:ext>
              </a:extLst>
            </p:cNvPr>
            <p:cNvCxnSpPr>
              <a:cxnSpLocks/>
              <a:stCxn id="17" idx="3"/>
            </p:cNvCxnSpPr>
            <p:nvPr/>
          </p:nvCxnSpPr>
          <p:spPr>
            <a:xfrm flipV="1">
              <a:off x="3415769" y="3138400"/>
              <a:ext cx="2945366" cy="1381354"/>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519A399-54FE-E52C-5C2A-574E295F4FFB}"/>
                </a:ext>
              </a:extLst>
            </p:cNvPr>
            <p:cNvSpPr/>
            <p:nvPr/>
          </p:nvSpPr>
          <p:spPr>
            <a:xfrm>
              <a:off x="940844" y="4336496"/>
              <a:ext cx="2474925"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Accumulator</a:t>
              </a:r>
            </a:p>
          </p:txBody>
        </p:sp>
      </p:grpSp>
      <p:grpSp>
        <p:nvGrpSpPr>
          <p:cNvPr id="34" name="Group 33">
            <a:extLst>
              <a:ext uri="{FF2B5EF4-FFF2-40B4-BE49-F238E27FC236}">
                <a16:creationId xmlns:a16="http://schemas.microsoft.com/office/drawing/2014/main" id="{26A17C78-CCF0-3BA0-6CA9-FCDEDE0EDD85}"/>
              </a:ext>
            </a:extLst>
          </p:cNvPr>
          <p:cNvGrpSpPr/>
          <p:nvPr/>
        </p:nvGrpSpPr>
        <p:grpSpPr>
          <a:xfrm>
            <a:off x="940844" y="2654750"/>
            <a:ext cx="6285971" cy="1162808"/>
            <a:chOff x="940844" y="2654750"/>
            <a:chExt cx="6285971" cy="1162808"/>
          </a:xfrm>
        </p:grpSpPr>
        <p:cxnSp>
          <p:nvCxnSpPr>
            <p:cNvPr id="22" name="Straight Arrow Connector 21">
              <a:extLst>
                <a:ext uri="{FF2B5EF4-FFF2-40B4-BE49-F238E27FC236}">
                  <a16:creationId xmlns:a16="http://schemas.microsoft.com/office/drawing/2014/main" id="{27D4801A-E00B-7D4F-8BE5-12E3582EA4BA}"/>
                </a:ext>
              </a:extLst>
            </p:cNvPr>
            <p:cNvCxnSpPr>
              <a:cxnSpLocks/>
              <a:stCxn id="16" idx="3"/>
            </p:cNvCxnSpPr>
            <p:nvPr/>
          </p:nvCxnSpPr>
          <p:spPr>
            <a:xfrm flipV="1">
              <a:off x="3415769" y="2654750"/>
              <a:ext cx="3811046" cy="979551"/>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650F38EA-970D-9C52-E300-DD3F505A50EF}"/>
                </a:ext>
              </a:extLst>
            </p:cNvPr>
            <p:cNvSpPr/>
            <p:nvPr/>
          </p:nvSpPr>
          <p:spPr>
            <a:xfrm>
              <a:off x="940844" y="3451043"/>
              <a:ext cx="2474925"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Reservoir</a:t>
              </a:r>
            </a:p>
          </p:txBody>
        </p:sp>
      </p:grpSp>
      <p:grpSp>
        <p:nvGrpSpPr>
          <p:cNvPr id="33" name="Group 32">
            <a:extLst>
              <a:ext uri="{FF2B5EF4-FFF2-40B4-BE49-F238E27FC236}">
                <a16:creationId xmlns:a16="http://schemas.microsoft.com/office/drawing/2014/main" id="{9E0DD0E8-F524-CAD3-D68E-CB98B52F40DE}"/>
              </a:ext>
            </a:extLst>
          </p:cNvPr>
          <p:cNvGrpSpPr/>
          <p:nvPr/>
        </p:nvGrpSpPr>
        <p:grpSpPr>
          <a:xfrm>
            <a:off x="940845" y="2231557"/>
            <a:ext cx="6627768" cy="700548"/>
            <a:chOff x="940845" y="2231557"/>
            <a:chExt cx="6627768" cy="700548"/>
          </a:xfrm>
        </p:grpSpPr>
        <p:cxnSp>
          <p:nvCxnSpPr>
            <p:cNvPr id="24" name="Straight Arrow Connector 23">
              <a:extLst>
                <a:ext uri="{FF2B5EF4-FFF2-40B4-BE49-F238E27FC236}">
                  <a16:creationId xmlns:a16="http://schemas.microsoft.com/office/drawing/2014/main" id="{6C7C77C1-324F-A5F5-81F1-DCBA13AB231F}"/>
                </a:ext>
              </a:extLst>
            </p:cNvPr>
            <p:cNvCxnSpPr>
              <a:cxnSpLocks/>
              <a:stCxn id="14" idx="3"/>
            </p:cNvCxnSpPr>
            <p:nvPr/>
          </p:nvCxnSpPr>
          <p:spPr>
            <a:xfrm flipV="1">
              <a:off x="3415770" y="2231557"/>
              <a:ext cx="4152843" cy="517291"/>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5F355FCF-A542-A77D-5BC6-5AA0EEC68A16}"/>
                </a:ext>
              </a:extLst>
            </p:cNvPr>
            <p:cNvSpPr/>
            <p:nvPr/>
          </p:nvSpPr>
          <p:spPr>
            <a:xfrm>
              <a:off x="940845" y="2565590"/>
              <a:ext cx="2474925"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Single-Rider</a:t>
              </a:r>
            </a:p>
          </p:txBody>
        </p:sp>
      </p:grpSp>
      <p:grpSp>
        <p:nvGrpSpPr>
          <p:cNvPr id="2" name="Group 1">
            <a:extLst>
              <a:ext uri="{FF2B5EF4-FFF2-40B4-BE49-F238E27FC236}">
                <a16:creationId xmlns:a16="http://schemas.microsoft.com/office/drawing/2014/main" id="{B1017DDC-E6A3-232D-9511-E9EB7707A464}"/>
              </a:ext>
            </a:extLst>
          </p:cNvPr>
          <p:cNvGrpSpPr/>
          <p:nvPr/>
        </p:nvGrpSpPr>
        <p:grpSpPr>
          <a:xfrm>
            <a:off x="940845" y="1675210"/>
            <a:ext cx="7287276" cy="366515"/>
            <a:chOff x="940845" y="1675210"/>
            <a:chExt cx="7287276" cy="366515"/>
          </a:xfrm>
        </p:grpSpPr>
        <p:cxnSp>
          <p:nvCxnSpPr>
            <p:cNvPr id="26" name="Straight Arrow Connector 25">
              <a:extLst>
                <a:ext uri="{FF2B5EF4-FFF2-40B4-BE49-F238E27FC236}">
                  <a16:creationId xmlns:a16="http://schemas.microsoft.com/office/drawing/2014/main" id="{5204F2E8-1736-6FB3-6B1E-FF11CA8FC2EB}"/>
                </a:ext>
              </a:extLst>
            </p:cNvPr>
            <p:cNvCxnSpPr>
              <a:cxnSpLocks/>
              <a:stCxn id="11" idx="3"/>
            </p:cNvCxnSpPr>
            <p:nvPr/>
          </p:nvCxnSpPr>
          <p:spPr>
            <a:xfrm flipV="1">
              <a:off x="3415770" y="1713901"/>
              <a:ext cx="4812351" cy="144567"/>
            </a:xfrm>
            <a:prstGeom prst="straightConnector1">
              <a:avLst/>
            </a:prstGeom>
            <a:ln w="57150">
              <a:solidFill>
                <a:srgbClr val="EE7624"/>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F295B9FA-76B9-3C9D-EC9C-CE7C09C1F278}"/>
                </a:ext>
              </a:extLst>
            </p:cNvPr>
            <p:cNvSpPr/>
            <p:nvPr/>
          </p:nvSpPr>
          <p:spPr>
            <a:xfrm>
              <a:off x="940845" y="1675210"/>
              <a:ext cx="2474925" cy="366515"/>
            </a:xfrm>
            <a:prstGeom prst="roundRect">
              <a:avLst/>
            </a:prstGeom>
            <a:solidFill>
              <a:srgbClr val="782F4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Brakes</a:t>
              </a:r>
            </a:p>
          </p:txBody>
        </p:sp>
      </p:grpSp>
    </p:spTree>
    <p:extLst>
      <p:ext uri="{BB962C8B-B14F-4D97-AF65-F5344CB8AC3E}">
        <p14:creationId xmlns:p14="http://schemas.microsoft.com/office/powerpoint/2010/main" val="111784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7</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Scoring and Awards</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a:t>Daniel Garmendia</a:t>
            </a:r>
          </a:p>
        </p:txBody>
      </p:sp>
      <p:sp>
        <p:nvSpPr>
          <p:cNvPr id="9" name="Off-page Connector 8">
            <a:extLst>
              <a:ext uri="{FF2B5EF4-FFF2-40B4-BE49-F238E27FC236}">
                <a16:creationId xmlns:a16="http://schemas.microsoft.com/office/drawing/2014/main" id="{405AB6FA-79C8-4B79-02A0-3E74237DD826}"/>
              </a:ext>
            </a:extLst>
          </p:cNvPr>
          <p:cNvSpPr/>
          <p:nvPr/>
        </p:nvSpPr>
        <p:spPr>
          <a:xfrm>
            <a:off x="1057385" y="1631650"/>
            <a:ext cx="2271131" cy="1978682"/>
          </a:xfrm>
          <a:prstGeom prst="flowChartOffpageConnector">
            <a:avLst/>
          </a:prstGeom>
          <a:solidFill>
            <a:srgbClr val="DBD7D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solidFill>
                <a:schemeClr val="tx1"/>
              </a:solidFill>
            </a:endParaRPr>
          </a:p>
          <a:p>
            <a:pPr algn="ctr"/>
            <a:r>
              <a:rPr lang="en-US">
                <a:solidFill>
                  <a:schemeClr val="tx1"/>
                </a:solidFill>
              </a:rPr>
              <a:t>Midway Review &amp; Final Presentation </a:t>
            </a:r>
            <a:endParaRPr lang="en-US"/>
          </a:p>
        </p:txBody>
      </p:sp>
      <p:sp>
        <p:nvSpPr>
          <p:cNvPr id="11" name="Off-page Connector 10">
            <a:extLst>
              <a:ext uri="{FF2B5EF4-FFF2-40B4-BE49-F238E27FC236}">
                <a16:creationId xmlns:a16="http://schemas.microsoft.com/office/drawing/2014/main" id="{ABCE6763-C892-E682-F945-6720201095EA}"/>
              </a:ext>
            </a:extLst>
          </p:cNvPr>
          <p:cNvSpPr/>
          <p:nvPr/>
        </p:nvSpPr>
        <p:spPr>
          <a:xfrm>
            <a:off x="4198434" y="1631650"/>
            <a:ext cx="2271132" cy="1978681"/>
          </a:xfrm>
          <a:prstGeom prst="flowChartOffpageConnector">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Sprint Race</a:t>
            </a:r>
          </a:p>
          <a:p>
            <a:pPr algn="ctr"/>
            <a:r>
              <a:rPr lang="en-US">
                <a:solidFill>
                  <a:schemeClr val="tx1"/>
                </a:solidFill>
              </a:rPr>
              <a:t>Efficiency Race</a:t>
            </a:r>
          </a:p>
          <a:p>
            <a:pPr algn="ctr"/>
            <a:r>
              <a:rPr lang="en-US">
                <a:solidFill>
                  <a:schemeClr val="tx1"/>
                </a:solidFill>
              </a:rPr>
              <a:t>Endurance Race</a:t>
            </a:r>
          </a:p>
        </p:txBody>
      </p:sp>
      <p:sp>
        <p:nvSpPr>
          <p:cNvPr id="13" name="Off-page Connector 12">
            <a:extLst>
              <a:ext uri="{FF2B5EF4-FFF2-40B4-BE49-F238E27FC236}">
                <a16:creationId xmlns:a16="http://schemas.microsoft.com/office/drawing/2014/main" id="{22F176C0-E414-30D1-C9ED-83B5E58CED13}"/>
              </a:ext>
            </a:extLst>
          </p:cNvPr>
          <p:cNvSpPr/>
          <p:nvPr/>
        </p:nvSpPr>
        <p:spPr>
          <a:xfrm>
            <a:off x="7339484" y="1632553"/>
            <a:ext cx="2271131" cy="1978682"/>
          </a:xfrm>
          <a:prstGeom prst="flowChartOffpageConnector">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solidFill>
                <a:schemeClr val="tx1"/>
              </a:solidFill>
            </a:endParaRPr>
          </a:p>
          <a:p>
            <a:pPr algn="ctr"/>
            <a:r>
              <a:rPr lang="en-US">
                <a:solidFill>
                  <a:schemeClr val="tx1"/>
                </a:solidFill>
              </a:rPr>
              <a:t>FPVC Mentorship</a:t>
            </a:r>
          </a:p>
          <a:p>
            <a:pPr algn="ctr"/>
            <a:r>
              <a:rPr lang="en-US">
                <a:solidFill>
                  <a:schemeClr val="tx1"/>
                </a:solidFill>
              </a:rPr>
              <a:t>Regenerative Braking  </a:t>
            </a:r>
          </a:p>
          <a:p>
            <a:pPr algn="ctr"/>
            <a:endParaRPr lang="en-US"/>
          </a:p>
        </p:txBody>
      </p:sp>
      <p:sp>
        <p:nvSpPr>
          <p:cNvPr id="21" name="Connector 24">
            <a:extLst>
              <a:ext uri="{FF2B5EF4-FFF2-40B4-BE49-F238E27FC236}">
                <a16:creationId xmlns:a16="http://schemas.microsoft.com/office/drawing/2014/main" id="{B8735C22-DE86-D4AE-E037-6EB49EF3DA8A}"/>
              </a:ext>
            </a:extLst>
          </p:cNvPr>
          <p:cNvSpPr/>
          <p:nvPr/>
        </p:nvSpPr>
        <p:spPr>
          <a:xfrm>
            <a:off x="8036757" y="2713910"/>
            <a:ext cx="868186" cy="685800"/>
          </a:xfrm>
          <a:prstGeom prst="flowChartDecision">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7</a:t>
            </a:r>
          </a:p>
        </p:txBody>
      </p:sp>
      <p:sp>
        <p:nvSpPr>
          <p:cNvPr id="31" name="Connector 22">
            <a:extLst>
              <a:ext uri="{FF2B5EF4-FFF2-40B4-BE49-F238E27FC236}">
                <a16:creationId xmlns:a16="http://schemas.microsoft.com/office/drawing/2014/main" id="{046C97B3-D316-A586-FC49-2E5E1C338117}"/>
              </a:ext>
            </a:extLst>
          </p:cNvPr>
          <p:cNvSpPr/>
          <p:nvPr/>
        </p:nvSpPr>
        <p:spPr>
          <a:xfrm>
            <a:off x="1758857" y="2725986"/>
            <a:ext cx="868186" cy="685800"/>
          </a:xfrm>
          <a:prstGeom prst="flowChartDecision">
            <a:avLst/>
          </a:prstGeom>
          <a:solidFill>
            <a:srgbClr val="2E783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15</a:t>
            </a:r>
          </a:p>
        </p:txBody>
      </p:sp>
      <p:sp>
        <p:nvSpPr>
          <p:cNvPr id="33" name="Connector 25">
            <a:extLst>
              <a:ext uri="{FF2B5EF4-FFF2-40B4-BE49-F238E27FC236}">
                <a16:creationId xmlns:a16="http://schemas.microsoft.com/office/drawing/2014/main" id="{32430910-2BCF-0156-58CB-F5E0021D247D}"/>
              </a:ext>
            </a:extLst>
          </p:cNvPr>
          <p:cNvSpPr/>
          <p:nvPr/>
        </p:nvSpPr>
        <p:spPr>
          <a:xfrm>
            <a:off x="4899907" y="2727792"/>
            <a:ext cx="868186" cy="685800"/>
          </a:xfrm>
          <a:prstGeom prst="flowChartDecision">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9</a:t>
            </a:r>
          </a:p>
        </p:txBody>
      </p:sp>
      <p:pic>
        <p:nvPicPr>
          <p:cNvPr id="26" name="Graphic 25" descr="Open book with solid fill">
            <a:extLst>
              <a:ext uri="{FF2B5EF4-FFF2-40B4-BE49-F238E27FC236}">
                <a16:creationId xmlns:a16="http://schemas.microsoft.com/office/drawing/2014/main" id="{0C89EEE4-B32A-8822-9A6F-FBE6197387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7689" y="7570987"/>
            <a:ext cx="914400" cy="914400"/>
          </a:xfrm>
          <a:prstGeom prst="rect">
            <a:avLst/>
          </a:prstGeom>
        </p:spPr>
      </p:pic>
      <p:sp>
        <p:nvSpPr>
          <p:cNvPr id="36" name="Rectangle: Rounded Corners 35">
            <a:extLst>
              <a:ext uri="{FF2B5EF4-FFF2-40B4-BE49-F238E27FC236}">
                <a16:creationId xmlns:a16="http://schemas.microsoft.com/office/drawing/2014/main" id="{CED8F2B8-947E-4EC8-EDB5-29858C15D27E}"/>
              </a:ext>
            </a:extLst>
          </p:cNvPr>
          <p:cNvSpPr/>
          <p:nvPr/>
        </p:nvSpPr>
        <p:spPr>
          <a:xfrm>
            <a:off x="2141807" y="3967682"/>
            <a:ext cx="2857123" cy="1402413"/>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12 Award Categories</a:t>
            </a:r>
          </a:p>
        </p:txBody>
      </p:sp>
      <p:sp>
        <p:nvSpPr>
          <p:cNvPr id="38" name="Rectangle: Rounded Corners 37">
            <a:extLst>
              <a:ext uri="{FF2B5EF4-FFF2-40B4-BE49-F238E27FC236}">
                <a16:creationId xmlns:a16="http://schemas.microsoft.com/office/drawing/2014/main" id="{2FDA09E0-FDB1-D655-7C61-819C7FF25C2D}"/>
              </a:ext>
            </a:extLst>
          </p:cNvPr>
          <p:cNvSpPr/>
          <p:nvPr/>
        </p:nvSpPr>
        <p:spPr>
          <a:xfrm>
            <a:off x="5692134" y="3967682"/>
            <a:ext cx="2857123" cy="1402414"/>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Total Cash Prizes: $12500</a:t>
            </a:r>
          </a:p>
        </p:txBody>
      </p:sp>
      <p:pic>
        <p:nvPicPr>
          <p:cNvPr id="39" name="Graphic 38" descr="Flying Money with solid fill">
            <a:extLst>
              <a:ext uri="{FF2B5EF4-FFF2-40B4-BE49-F238E27FC236}">
                <a16:creationId xmlns:a16="http://schemas.microsoft.com/office/drawing/2014/main" id="{429FF231-BB85-B9D9-58EE-51F3750912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63495" y="4402845"/>
            <a:ext cx="914400" cy="914400"/>
          </a:xfrm>
          <a:prstGeom prst="rect">
            <a:avLst/>
          </a:prstGeom>
        </p:spPr>
      </p:pic>
      <p:pic>
        <p:nvPicPr>
          <p:cNvPr id="42" name="Graphic 41" descr="Trophy with solid fill">
            <a:extLst>
              <a:ext uri="{FF2B5EF4-FFF2-40B4-BE49-F238E27FC236}">
                <a16:creationId xmlns:a16="http://schemas.microsoft.com/office/drawing/2014/main" id="{DAA048F8-A0DB-494F-2E7F-C31DAD873E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13168" y="4402845"/>
            <a:ext cx="914400" cy="914400"/>
          </a:xfrm>
          <a:prstGeom prst="rect">
            <a:avLst/>
          </a:prstGeom>
        </p:spPr>
      </p:pic>
    </p:spTree>
    <p:extLst>
      <p:ext uri="{BB962C8B-B14F-4D97-AF65-F5344CB8AC3E}">
        <p14:creationId xmlns:p14="http://schemas.microsoft.com/office/powerpoint/2010/main" val="3309539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8350-1FC8-C47A-FEA6-91FD60ED618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C5D43E-D7C3-7770-8835-DE59911D4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688C3B-9DE7-E441-9881-6FEA7D19C77A}"/>
              </a:ext>
            </a:extLst>
          </p:cNvPr>
          <p:cNvSpPr>
            <a:spLocks noGrp="1"/>
          </p:cNvSpPr>
          <p:nvPr>
            <p:ph type="sldNum" sz="quarter" idx="12"/>
          </p:nvPr>
        </p:nvSpPr>
        <p:spPr/>
        <p:txBody>
          <a:bodyPr/>
          <a:lstStyle/>
          <a:p>
            <a:fld id="{A5AEF524-62EC-C340-82A1-9F47B6C43E55}" type="slidenum">
              <a:rPr lang="en-US" smtClean="0"/>
              <a:t>8</a:t>
            </a:fld>
            <a:endParaRPr lang="en-US"/>
          </a:p>
        </p:txBody>
      </p:sp>
      <p:sp>
        <p:nvSpPr>
          <p:cNvPr id="5" name="Title 4">
            <a:extLst>
              <a:ext uri="{FF2B5EF4-FFF2-40B4-BE49-F238E27FC236}">
                <a16:creationId xmlns:a16="http://schemas.microsoft.com/office/drawing/2014/main" id="{66FB8C1A-B678-2FEB-D0F3-05D1616EE207}"/>
              </a:ext>
            </a:extLst>
          </p:cNvPr>
          <p:cNvSpPr>
            <a:spLocks noGrp="1"/>
          </p:cNvSpPr>
          <p:nvPr>
            <p:ph type="title"/>
          </p:nvPr>
        </p:nvSpPr>
        <p:spPr/>
        <p:txBody>
          <a:bodyPr anchor="ctr"/>
          <a:lstStyle/>
          <a:p>
            <a:pPr algn="ctr"/>
            <a:r>
              <a:rPr lang="en-US">
                <a:solidFill>
                  <a:srgbClr val="783040"/>
                </a:solidFill>
              </a:rPr>
              <a:t>Breakdown of Awards</a:t>
            </a:r>
          </a:p>
        </p:txBody>
      </p:sp>
      <p:sp>
        <p:nvSpPr>
          <p:cNvPr id="6" name="Text Placeholder 5">
            <a:extLst>
              <a:ext uri="{FF2B5EF4-FFF2-40B4-BE49-F238E27FC236}">
                <a16:creationId xmlns:a16="http://schemas.microsoft.com/office/drawing/2014/main" id="{DD760F74-9549-4EE9-4073-A4A2C2AC0A1E}"/>
              </a:ext>
            </a:extLst>
          </p:cNvPr>
          <p:cNvSpPr>
            <a:spLocks noGrp="1"/>
          </p:cNvSpPr>
          <p:nvPr>
            <p:ph type="body" sz="quarter" idx="21"/>
          </p:nvPr>
        </p:nvSpPr>
        <p:spPr/>
        <p:txBody>
          <a:bodyPr/>
          <a:lstStyle/>
          <a:p>
            <a:r>
              <a:rPr lang="en-US"/>
              <a:t>Daniel Garmendia</a:t>
            </a:r>
          </a:p>
        </p:txBody>
      </p:sp>
      <p:sp>
        <p:nvSpPr>
          <p:cNvPr id="7" name="Rectangle: Rounded Corners 6">
            <a:extLst>
              <a:ext uri="{FF2B5EF4-FFF2-40B4-BE49-F238E27FC236}">
                <a16:creationId xmlns:a16="http://schemas.microsoft.com/office/drawing/2014/main" id="{41A74A9E-4FD3-72B4-86DB-4AD84AEAFD77}"/>
              </a:ext>
            </a:extLst>
          </p:cNvPr>
          <p:cNvSpPr/>
          <p:nvPr/>
        </p:nvSpPr>
        <p:spPr>
          <a:xfrm>
            <a:off x="786349" y="2035463"/>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Pneumatics: $1000</a:t>
            </a:r>
          </a:p>
        </p:txBody>
      </p:sp>
      <p:sp>
        <p:nvSpPr>
          <p:cNvPr id="17" name="Rectangle: Rounded Corners 16">
            <a:extLst>
              <a:ext uri="{FF2B5EF4-FFF2-40B4-BE49-F238E27FC236}">
                <a16:creationId xmlns:a16="http://schemas.microsoft.com/office/drawing/2014/main" id="{F6F00917-97E7-FF09-740D-D59C7B5DE7C1}"/>
              </a:ext>
            </a:extLst>
          </p:cNvPr>
          <p:cNvSpPr/>
          <p:nvPr/>
        </p:nvSpPr>
        <p:spPr>
          <a:xfrm>
            <a:off x="3232363" y="2321814"/>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Electronics: $1000</a:t>
            </a:r>
          </a:p>
        </p:txBody>
      </p:sp>
      <p:sp>
        <p:nvSpPr>
          <p:cNvPr id="18" name="Rectangle: Rounded Corners 17">
            <a:extLst>
              <a:ext uri="{FF2B5EF4-FFF2-40B4-BE49-F238E27FC236}">
                <a16:creationId xmlns:a16="http://schemas.microsoft.com/office/drawing/2014/main" id="{C0C80B8E-C70B-3DB1-EB30-CA8AB0448FB9}"/>
              </a:ext>
            </a:extLst>
          </p:cNvPr>
          <p:cNvSpPr/>
          <p:nvPr/>
        </p:nvSpPr>
        <p:spPr>
          <a:xfrm>
            <a:off x="5678377" y="2035463"/>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Design: $1000</a:t>
            </a:r>
          </a:p>
          <a:p>
            <a:pPr algn="ctr"/>
            <a:endParaRPr lang="en-US">
              <a:solidFill>
                <a:schemeClr val="tx1"/>
              </a:solidFill>
            </a:endParaRPr>
          </a:p>
        </p:txBody>
      </p:sp>
      <p:sp>
        <p:nvSpPr>
          <p:cNvPr id="19" name="Rectangle: Rounded Corners 18">
            <a:extLst>
              <a:ext uri="{FF2B5EF4-FFF2-40B4-BE49-F238E27FC236}">
                <a16:creationId xmlns:a16="http://schemas.microsoft.com/office/drawing/2014/main" id="{A29C3B4B-6FA9-86D2-08B1-054BF7BC95B9}"/>
              </a:ext>
            </a:extLst>
          </p:cNvPr>
          <p:cNvSpPr/>
          <p:nvPr/>
        </p:nvSpPr>
        <p:spPr>
          <a:xfrm>
            <a:off x="8124391" y="2280001"/>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Races: $4500</a:t>
            </a:r>
          </a:p>
          <a:p>
            <a:pPr algn="ctr"/>
            <a:endParaRPr lang="en-US">
              <a:solidFill>
                <a:schemeClr val="tx1"/>
              </a:solidFill>
            </a:endParaRPr>
          </a:p>
        </p:txBody>
      </p:sp>
      <p:sp>
        <p:nvSpPr>
          <p:cNvPr id="20" name="Rectangle: Rounded Corners 19">
            <a:extLst>
              <a:ext uri="{FF2B5EF4-FFF2-40B4-BE49-F238E27FC236}">
                <a16:creationId xmlns:a16="http://schemas.microsoft.com/office/drawing/2014/main" id="{63076145-637C-0A69-6A48-585E3A78276B}"/>
              </a:ext>
            </a:extLst>
          </p:cNvPr>
          <p:cNvSpPr/>
          <p:nvPr/>
        </p:nvSpPr>
        <p:spPr>
          <a:xfrm>
            <a:off x="397735" y="3779657"/>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Workmanship: $1000</a:t>
            </a:r>
          </a:p>
        </p:txBody>
      </p:sp>
      <p:sp>
        <p:nvSpPr>
          <p:cNvPr id="21" name="Rectangle: Rounded Corners 20">
            <a:extLst>
              <a:ext uri="{FF2B5EF4-FFF2-40B4-BE49-F238E27FC236}">
                <a16:creationId xmlns:a16="http://schemas.microsoft.com/office/drawing/2014/main" id="{71B8320D-F2BF-B707-8A9B-795EF7C37891}"/>
              </a:ext>
            </a:extLst>
          </p:cNvPr>
          <p:cNvSpPr/>
          <p:nvPr/>
        </p:nvSpPr>
        <p:spPr>
          <a:xfrm>
            <a:off x="2843749" y="4064806"/>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Teamwork: $1000</a:t>
            </a:r>
          </a:p>
        </p:txBody>
      </p:sp>
      <p:sp>
        <p:nvSpPr>
          <p:cNvPr id="22" name="Rectangle: Rounded Corners 21">
            <a:extLst>
              <a:ext uri="{FF2B5EF4-FFF2-40B4-BE49-F238E27FC236}">
                <a16:creationId xmlns:a16="http://schemas.microsoft.com/office/drawing/2014/main" id="{53C99776-EF7F-B6F5-1F94-8D247A2D18F7}"/>
              </a:ext>
            </a:extLst>
          </p:cNvPr>
          <p:cNvSpPr/>
          <p:nvPr/>
        </p:nvSpPr>
        <p:spPr>
          <a:xfrm>
            <a:off x="5289763" y="3779657"/>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Presentations: $2000</a:t>
            </a:r>
          </a:p>
        </p:txBody>
      </p:sp>
      <p:sp>
        <p:nvSpPr>
          <p:cNvPr id="23" name="Rectangle: Rounded Corners 22">
            <a:extLst>
              <a:ext uri="{FF2B5EF4-FFF2-40B4-BE49-F238E27FC236}">
                <a16:creationId xmlns:a16="http://schemas.microsoft.com/office/drawing/2014/main" id="{29746AD7-F598-E580-E611-528EC4C4E3AE}"/>
              </a:ext>
            </a:extLst>
          </p:cNvPr>
          <p:cNvSpPr/>
          <p:nvPr/>
        </p:nvSpPr>
        <p:spPr>
          <a:xfrm>
            <a:off x="7735777" y="4064806"/>
            <a:ext cx="2331720" cy="1234440"/>
          </a:xfrm>
          <a:prstGeom prst="roundRect">
            <a:avLst/>
          </a:prstGeom>
          <a:solidFill>
            <a:srgbClr val="DBD7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tx1"/>
                </a:solidFill>
              </a:rPr>
              <a:t>Safety: $1000</a:t>
            </a:r>
          </a:p>
        </p:txBody>
      </p:sp>
      <p:pic>
        <p:nvPicPr>
          <p:cNvPr id="36" name="Graphic 35" descr="Money with solid fill">
            <a:extLst>
              <a:ext uri="{FF2B5EF4-FFF2-40B4-BE49-F238E27FC236}">
                <a16:creationId xmlns:a16="http://schemas.microsoft.com/office/drawing/2014/main" id="{2DFE4E5B-1617-040A-12C8-8FA2A962B5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5009" y="2355503"/>
            <a:ext cx="914400" cy="914400"/>
          </a:xfrm>
          <a:prstGeom prst="rect">
            <a:avLst/>
          </a:prstGeom>
        </p:spPr>
      </p:pic>
      <p:pic>
        <p:nvPicPr>
          <p:cNvPr id="37" name="Graphic 36" descr="Money with solid fill">
            <a:extLst>
              <a:ext uri="{FF2B5EF4-FFF2-40B4-BE49-F238E27FC236}">
                <a16:creationId xmlns:a16="http://schemas.microsoft.com/office/drawing/2014/main" id="{075E57FE-6D3A-B30E-945B-0C4BCDE5B3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4437" y="4413111"/>
            <a:ext cx="914400" cy="914400"/>
          </a:xfrm>
          <a:prstGeom prst="rect">
            <a:avLst/>
          </a:prstGeom>
        </p:spPr>
      </p:pic>
      <p:pic>
        <p:nvPicPr>
          <p:cNvPr id="38" name="Graphic 37" descr="Money with solid fill">
            <a:extLst>
              <a:ext uri="{FF2B5EF4-FFF2-40B4-BE49-F238E27FC236}">
                <a16:creationId xmlns:a16="http://schemas.microsoft.com/office/drawing/2014/main" id="{E17A2ABA-E5CC-57A6-7239-3CE63776AD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1023" y="2659674"/>
            <a:ext cx="914400" cy="914400"/>
          </a:xfrm>
          <a:prstGeom prst="rect">
            <a:avLst/>
          </a:prstGeom>
        </p:spPr>
      </p:pic>
      <p:pic>
        <p:nvPicPr>
          <p:cNvPr id="39" name="Graphic 38" descr="Money with solid fill">
            <a:extLst>
              <a:ext uri="{FF2B5EF4-FFF2-40B4-BE49-F238E27FC236}">
                <a16:creationId xmlns:a16="http://schemas.microsoft.com/office/drawing/2014/main" id="{80128B72-69A5-D035-FAF8-3E3CA6ED42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7037" y="2415814"/>
            <a:ext cx="914400" cy="914400"/>
          </a:xfrm>
          <a:prstGeom prst="rect">
            <a:avLst/>
          </a:prstGeom>
        </p:spPr>
      </p:pic>
      <p:pic>
        <p:nvPicPr>
          <p:cNvPr id="40" name="Graphic 39" descr="Money with solid fill">
            <a:extLst>
              <a:ext uri="{FF2B5EF4-FFF2-40B4-BE49-F238E27FC236}">
                <a16:creationId xmlns:a16="http://schemas.microsoft.com/office/drawing/2014/main" id="{BBF74074-91C8-B9F7-C3B5-9DAFFE68DB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6395" y="4099697"/>
            <a:ext cx="914400" cy="914400"/>
          </a:xfrm>
          <a:prstGeom prst="rect">
            <a:avLst/>
          </a:prstGeom>
        </p:spPr>
      </p:pic>
      <p:pic>
        <p:nvPicPr>
          <p:cNvPr id="42" name="Graphic 41" descr="Money with solid fill">
            <a:extLst>
              <a:ext uri="{FF2B5EF4-FFF2-40B4-BE49-F238E27FC236}">
                <a16:creationId xmlns:a16="http://schemas.microsoft.com/office/drawing/2014/main" id="{062456F7-F3B5-76D6-8031-AFE646319F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52409" y="4413111"/>
            <a:ext cx="914400" cy="914400"/>
          </a:xfrm>
          <a:prstGeom prst="rect">
            <a:avLst/>
          </a:prstGeom>
        </p:spPr>
      </p:pic>
      <p:pic>
        <p:nvPicPr>
          <p:cNvPr id="43" name="Graphic 42" descr="Money with solid fill">
            <a:extLst>
              <a:ext uri="{FF2B5EF4-FFF2-40B4-BE49-F238E27FC236}">
                <a16:creationId xmlns:a16="http://schemas.microsoft.com/office/drawing/2014/main" id="{B4AD65B2-1E5F-8BF3-A768-510D902CBB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8423" y="4138431"/>
            <a:ext cx="914400" cy="914400"/>
          </a:xfrm>
          <a:prstGeom prst="rect">
            <a:avLst/>
          </a:prstGeom>
        </p:spPr>
      </p:pic>
      <p:pic>
        <p:nvPicPr>
          <p:cNvPr id="44" name="Graphic 43" descr="Money with solid fill">
            <a:extLst>
              <a:ext uri="{FF2B5EF4-FFF2-40B4-BE49-F238E27FC236}">
                <a16:creationId xmlns:a16="http://schemas.microsoft.com/office/drawing/2014/main" id="{E094DBD3-25A0-2622-725E-38D8D25DEA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3051" y="2659674"/>
            <a:ext cx="914400" cy="914400"/>
          </a:xfrm>
          <a:prstGeom prst="rect">
            <a:avLst/>
          </a:prstGeom>
        </p:spPr>
      </p:pic>
    </p:spTree>
    <p:extLst>
      <p:ext uri="{BB962C8B-B14F-4D97-AF65-F5344CB8AC3E}">
        <p14:creationId xmlns:p14="http://schemas.microsoft.com/office/powerpoint/2010/main" val="3169150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BE543-2520-BD53-D098-158B30A2E87F}"/>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92F493-8505-E892-F83E-453629E00F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DFFF6D-51B4-3538-370C-F2CF86BB901D}"/>
              </a:ext>
            </a:extLst>
          </p:cNvPr>
          <p:cNvSpPr>
            <a:spLocks noGrp="1"/>
          </p:cNvSpPr>
          <p:nvPr>
            <p:ph type="sldNum" sz="quarter" idx="12"/>
          </p:nvPr>
        </p:nvSpPr>
        <p:spPr/>
        <p:txBody>
          <a:bodyPr/>
          <a:lstStyle/>
          <a:p>
            <a:fld id="{A5AEF524-62EC-C340-82A1-9F47B6C43E55}" type="slidenum">
              <a:rPr lang="en-US" smtClean="0"/>
              <a:t>9</a:t>
            </a:fld>
            <a:endParaRPr lang="en-US"/>
          </a:p>
        </p:txBody>
      </p:sp>
      <p:sp>
        <p:nvSpPr>
          <p:cNvPr id="5" name="Title 4">
            <a:extLst>
              <a:ext uri="{FF2B5EF4-FFF2-40B4-BE49-F238E27FC236}">
                <a16:creationId xmlns:a16="http://schemas.microsoft.com/office/drawing/2014/main" id="{170B0CA9-2914-98A6-3CDA-BBF46F4CF1C0}"/>
              </a:ext>
            </a:extLst>
          </p:cNvPr>
          <p:cNvSpPr>
            <a:spLocks noGrp="1"/>
          </p:cNvSpPr>
          <p:nvPr>
            <p:ph type="title"/>
          </p:nvPr>
        </p:nvSpPr>
        <p:spPr/>
        <p:txBody>
          <a:bodyPr anchor="ctr"/>
          <a:lstStyle/>
          <a:p>
            <a:pPr algn="ctr"/>
            <a:r>
              <a:rPr lang="en-US">
                <a:solidFill>
                  <a:schemeClr val="tx2"/>
                </a:solidFill>
              </a:rPr>
              <a:t>Functional Hierarchy Chart</a:t>
            </a:r>
          </a:p>
        </p:txBody>
      </p:sp>
      <p:sp>
        <p:nvSpPr>
          <p:cNvPr id="6" name="Text Placeholder 5">
            <a:extLst>
              <a:ext uri="{FF2B5EF4-FFF2-40B4-BE49-F238E27FC236}">
                <a16:creationId xmlns:a16="http://schemas.microsoft.com/office/drawing/2014/main" id="{244FAF26-910B-A7B0-482F-38A1DD9C1434}"/>
              </a:ext>
            </a:extLst>
          </p:cNvPr>
          <p:cNvSpPr>
            <a:spLocks noGrp="1"/>
          </p:cNvSpPr>
          <p:nvPr>
            <p:ph type="body" sz="quarter" idx="21"/>
          </p:nvPr>
        </p:nvSpPr>
        <p:spPr/>
        <p:txBody>
          <a:bodyPr/>
          <a:lstStyle/>
          <a:p>
            <a:r>
              <a:rPr lang="en-US"/>
              <a:t>Daniel Garmendia</a:t>
            </a:r>
          </a:p>
        </p:txBody>
      </p:sp>
      <p:graphicFrame>
        <p:nvGraphicFramePr>
          <p:cNvPr id="7" name="Content Placeholder 3">
            <a:extLst>
              <a:ext uri="{FF2B5EF4-FFF2-40B4-BE49-F238E27FC236}">
                <a16:creationId xmlns:a16="http://schemas.microsoft.com/office/drawing/2014/main" id="{1C0C4AE8-8E61-6C82-00F2-041D5FF60B9E}"/>
              </a:ext>
            </a:extLst>
          </p:cNvPr>
          <p:cNvGraphicFramePr>
            <a:graphicFrameLocks noGrp="1"/>
          </p:cNvGraphicFramePr>
          <p:nvPr/>
        </p:nvGraphicFramePr>
        <p:xfrm>
          <a:off x="457200" y="1135653"/>
          <a:ext cx="9929648" cy="6014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238852"/>
      </p:ext>
    </p:extLst>
  </p:cSld>
  <p:clrMapOvr>
    <a:masterClrMapping/>
  </p:clrMapOvr>
</p:sld>
</file>

<file path=ppt/theme/theme1.xml><?xml version="1.0" encoding="utf-8"?>
<a:theme xmlns:a="http://schemas.openxmlformats.org/drawingml/2006/main" name="Orange with Logo">
  <a:themeElements>
    <a:clrScheme name="College of Engineering Colors">
      <a:dk1>
        <a:sysClr val="windowText" lastClr="000000"/>
      </a:dk1>
      <a:lt1>
        <a:sysClr val="window" lastClr="FFFFFF"/>
      </a:lt1>
      <a:dk2>
        <a:srgbClr val="782F40"/>
      </a:dk2>
      <a:lt2>
        <a:srgbClr val="EE7624"/>
      </a:lt2>
      <a:accent1>
        <a:srgbClr val="003B6F"/>
      </a:accent1>
      <a:accent2>
        <a:srgbClr val="CE0058"/>
      </a:accent2>
      <a:accent3>
        <a:srgbClr val="48929B"/>
      </a:accent3>
      <a:accent4>
        <a:srgbClr val="FBEC5D"/>
      </a:accent4>
      <a:accent5>
        <a:srgbClr val="682860"/>
      </a:accent5>
      <a:accent6>
        <a:srgbClr val="40E0D0"/>
      </a:accent6>
      <a:hlink>
        <a:srgbClr val="0563C1"/>
      </a:hlink>
      <a:folHlink>
        <a:srgbClr val="979797"/>
      </a:folHlink>
    </a:clrScheme>
    <a:fontScheme name="College of Engineering">
      <a:majorFont>
        <a:latin typeface="Arial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ML 4551-2 2024 Widescreen 240819" id="{16B2FCD1-B2E7-458F-AF6B-8DD29B5F5BE3}" vid="{9233AFD8-E6BE-4562-9974-70CC80EAFD1C}"/>
    </a:ext>
  </a:extLst>
</a:theme>
</file>

<file path=ppt/theme/theme2.xml><?xml version="1.0" encoding="utf-8"?>
<a:theme xmlns:a="http://schemas.openxmlformats.org/drawingml/2006/main" name="Garnet with Logo">
  <a:themeElements>
    <a:clrScheme name="College of Engineering Colors">
      <a:dk1>
        <a:sysClr val="windowText" lastClr="000000"/>
      </a:dk1>
      <a:lt1>
        <a:sysClr val="window" lastClr="FFFFFF"/>
      </a:lt1>
      <a:dk2>
        <a:srgbClr val="782F40"/>
      </a:dk2>
      <a:lt2>
        <a:srgbClr val="EE7624"/>
      </a:lt2>
      <a:accent1>
        <a:srgbClr val="003B6F"/>
      </a:accent1>
      <a:accent2>
        <a:srgbClr val="CE0058"/>
      </a:accent2>
      <a:accent3>
        <a:srgbClr val="48929B"/>
      </a:accent3>
      <a:accent4>
        <a:srgbClr val="FBEC5D"/>
      </a:accent4>
      <a:accent5>
        <a:srgbClr val="682860"/>
      </a:accent5>
      <a:accent6>
        <a:srgbClr val="40E0D0"/>
      </a:accent6>
      <a:hlink>
        <a:srgbClr val="0563C1"/>
      </a:hlink>
      <a:folHlink>
        <a:srgbClr val="979797"/>
      </a:folHlink>
    </a:clrScheme>
    <a:fontScheme name="College of Engineering">
      <a:majorFont>
        <a:latin typeface="Arial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ML 4551-2 2024 Widescreen 240819" id="{16B2FCD1-B2E7-458F-AF6B-8DD29B5F5BE3}" vid="{E30CCBFB-C59F-4B07-8674-820C69510B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b759c24-c9b1-4912-a070-0cc4d66eb89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39F74B8267A3429341D373C6E4A538" ma:contentTypeVersion="15" ma:contentTypeDescription="Create a new document." ma:contentTypeScope="" ma:versionID="30987405994a7f72b8a40461581c129f">
  <xsd:schema xmlns:xsd="http://www.w3.org/2001/XMLSchema" xmlns:xs="http://www.w3.org/2001/XMLSchema" xmlns:p="http://schemas.microsoft.com/office/2006/metadata/properties" xmlns:ns3="8411df5a-6ff9-474d-862a-529b12de8091" xmlns:ns4="cb398067-fef6-4c8b-b9e2-e4e39cd6dbb5" xmlns:ns5="7b759c24-c9b1-4912-a070-0cc4d66eb897" targetNamespace="http://schemas.microsoft.com/office/2006/metadata/properties" ma:root="true" ma:fieldsID="7a5ab1eb0e853523abb5811c48572b21" ns3:_="" ns4:_="" ns5:_="">
    <xsd:import namespace="8411df5a-6ff9-474d-862a-529b12de8091"/>
    <xsd:import namespace="cb398067-fef6-4c8b-b9e2-e4e39cd6dbb5"/>
    <xsd:import namespace="7b759c24-c9b1-4912-a070-0cc4d66eb89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5:_activity" minOccurs="0"/>
                <xsd:element ref="ns5:MediaServiceObjectDetectorVersions" minOccurs="0"/>
                <xsd:element ref="ns5:MediaServiceDateTaken" minOccurs="0"/>
                <xsd:element ref="ns5:MediaServiceSystemTags" minOccurs="0"/>
                <xsd:element ref="ns5:MediaServiceLocation" minOccurs="0"/>
                <xsd:element ref="ns5:MediaLengthInSecond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11df5a-6ff9-474d-862a-529b12de8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398067-fef6-4c8b-b9e2-e4e39cd6dbb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759c24-c9b1-4912-a070-0cc4d66eb897" elementFormDefault="qualified">
    <xsd:import namespace="http://schemas.microsoft.com/office/2006/documentManagement/types"/>
    <xsd:import namespace="http://schemas.microsoft.com/office/infopath/2007/PartnerControls"/>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FBDBFA-E5ED-492A-B6C0-D9F7FAAE8CCF}">
  <ds:schemaRefs>
    <ds:schemaRef ds:uri="http://schemas.microsoft.com/sharepoint/v3/contenttype/forms"/>
  </ds:schemaRefs>
</ds:datastoreItem>
</file>

<file path=customXml/itemProps2.xml><?xml version="1.0" encoding="utf-8"?>
<ds:datastoreItem xmlns:ds="http://schemas.openxmlformats.org/officeDocument/2006/customXml" ds:itemID="{F4199FAB-CDEC-4AB1-9281-BE84E27BFA02}">
  <ds:schemaRefs>
    <ds:schemaRef ds:uri="8411df5a-6ff9-474d-862a-529b12de8091"/>
    <ds:schemaRef ds:uri="http://www.w3.org/XML/1998/namespace"/>
    <ds:schemaRef ds:uri="http://purl.org/dc/terms/"/>
    <ds:schemaRef ds:uri="http://purl.org/dc/elements/1.1/"/>
    <ds:schemaRef ds:uri="http://purl.org/dc/dcmitype/"/>
    <ds:schemaRef ds:uri="7b759c24-c9b1-4912-a070-0cc4d66eb897"/>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cb398067-fef6-4c8b-b9e2-e4e39cd6dbb5"/>
  </ds:schemaRefs>
</ds:datastoreItem>
</file>

<file path=customXml/itemProps3.xml><?xml version="1.0" encoding="utf-8"?>
<ds:datastoreItem xmlns:ds="http://schemas.openxmlformats.org/officeDocument/2006/customXml" ds:itemID="{DEC03CDC-76DF-4AF6-961B-5C98BBF71681}">
  <ds:schemaRefs>
    <ds:schemaRef ds:uri="7b759c24-c9b1-4912-a070-0cc4d66eb897"/>
    <ds:schemaRef ds:uri="8411df5a-6ff9-474d-862a-529b12de8091"/>
    <ds:schemaRef ds:uri="cb398067-fef6-4c8b-b9e2-e4e39cd6db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Metadata/LabelInfo.xml><?xml version="1.0" encoding="utf-8"?>
<clbl:labelList xmlns:clbl="http://schemas.microsoft.com/office/2020/mipLabelMetadata">
  <clbl:label id="{a36450eb-db06-42a7-8d1b-026719f701e3}" enabled="0" method="" siteId="{a36450eb-db06-42a7-8d1b-026719f701e3}" removed="1"/>
</clbl:labelList>
</file>

<file path=docProps/app.xml><?xml version="1.0" encoding="utf-8"?>
<Properties xmlns="http://schemas.openxmlformats.org/officeDocument/2006/extended-properties" xmlns:vt="http://schemas.openxmlformats.org/officeDocument/2006/docPropsVTypes">
  <Template>EML 4551-2 2024 Widescreen 240819</Template>
  <TotalTime>0</TotalTime>
  <Words>1827</Words>
  <Application>Microsoft Macintosh PowerPoint</Application>
  <PresentationFormat>Widescreen</PresentationFormat>
  <Paragraphs>582</Paragraphs>
  <Slides>42</Slides>
  <Notes>13</Notes>
  <HiddenSlides>13</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Arial Black</vt:lpstr>
      <vt:lpstr>Calibri</vt:lpstr>
      <vt:lpstr>Times New Roman</vt:lpstr>
      <vt:lpstr>Orange with Logo</vt:lpstr>
      <vt:lpstr>Garnet with Logo</vt:lpstr>
      <vt:lpstr>Fluid Power Vehicle Challenge – T506</vt:lpstr>
      <vt:lpstr>Team 506: Introductions</vt:lpstr>
      <vt:lpstr>Sponsors and Advisors</vt:lpstr>
      <vt:lpstr>Competition Mentors</vt:lpstr>
      <vt:lpstr>Objective</vt:lpstr>
      <vt:lpstr>Background</vt:lpstr>
      <vt:lpstr>Scoring and Awards</vt:lpstr>
      <vt:lpstr>Breakdown of Awards</vt:lpstr>
      <vt:lpstr>Functional Hierarchy Chart</vt:lpstr>
      <vt:lpstr>Functional Decomposition</vt:lpstr>
      <vt:lpstr>Power Functions</vt:lpstr>
      <vt:lpstr>Hydraulic Diagrams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Race Targets and Metrics</vt:lpstr>
      <vt:lpstr>Critical Targets and Metrics</vt:lpstr>
      <vt:lpstr>Concept Generation</vt:lpstr>
      <vt:lpstr>Concept Selection</vt:lpstr>
      <vt:lpstr>Final Concepts</vt:lpstr>
      <vt:lpstr>Final Selection</vt:lpstr>
      <vt:lpstr>Future Work</vt:lpstr>
      <vt:lpstr>Questions</vt:lpstr>
      <vt:lpstr>References</vt:lpstr>
      <vt:lpstr>Back Up Slides</vt:lpstr>
      <vt:lpstr>Slide Headline</vt:lpstr>
      <vt:lpstr>Font Check</vt:lpstr>
      <vt:lpstr>College of Engineering Color Palette</vt:lpstr>
      <vt:lpstr>Accent Color Palette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 Power Vehicle Challenge</dc:title>
  <dc:creator>Shayne McConomy</dc:creator>
  <cp:lastModifiedBy>Daniel Garmendia</cp:lastModifiedBy>
  <cp:revision>3</cp:revision>
  <dcterms:created xsi:type="dcterms:W3CDTF">2024-09-24T19:25:48Z</dcterms:created>
  <dcterms:modified xsi:type="dcterms:W3CDTF">2025-04-03T21:11:08Z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0x010100D239F74B8267A3429341D373C6E4A538</vt:lpwstr>
  </property>
</Properties>
</file>