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5" r:id="rId5"/>
  </p:sldMasterIdLst>
  <p:notesMasterIdLst>
    <p:notesMasterId r:id="rId37"/>
  </p:notesMasterIdLst>
  <p:sldIdLst>
    <p:sldId id="290" r:id="rId6"/>
    <p:sldId id="294" r:id="rId7"/>
    <p:sldId id="306" r:id="rId8"/>
    <p:sldId id="319" r:id="rId9"/>
    <p:sldId id="307" r:id="rId10"/>
    <p:sldId id="328" r:id="rId11"/>
    <p:sldId id="327" r:id="rId12"/>
    <p:sldId id="331" r:id="rId13"/>
    <p:sldId id="360" r:id="rId14"/>
    <p:sldId id="336" r:id="rId15"/>
    <p:sldId id="301" r:id="rId16"/>
    <p:sldId id="346" r:id="rId17"/>
    <p:sldId id="339" r:id="rId18"/>
    <p:sldId id="352" r:id="rId19"/>
    <p:sldId id="344" r:id="rId20"/>
    <p:sldId id="345" r:id="rId21"/>
    <p:sldId id="349" r:id="rId22"/>
    <p:sldId id="350" r:id="rId23"/>
    <p:sldId id="343" r:id="rId24"/>
    <p:sldId id="347" r:id="rId25"/>
    <p:sldId id="348" r:id="rId26"/>
    <p:sldId id="355" r:id="rId27"/>
    <p:sldId id="356" r:id="rId28"/>
    <p:sldId id="309" r:id="rId29"/>
    <p:sldId id="361" r:id="rId30"/>
    <p:sldId id="357" r:id="rId31"/>
    <p:sldId id="354" r:id="rId32"/>
    <p:sldId id="333" r:id="rId33"/>
    <p:sldId id="359" r:id="rId34"/>
    <p:sldId id="353" r:id="rId35"/>
    <p:sldId id="31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C733A9-9B36-4D47-B220-7D29ACEAC26D}">
          <p14:sldIdLst>
            <p14:sldId id="290"/>
            <p14:sldId id="294"/>
            <p14:sldId id="306"/>
            <p14:sldId id="319"/>
            <p14:sldId id="307"/>
          </p14:sldIdLst>
        </p14:section>
        <p14:section name="Content" id="{3864C2D0-062C-4319-A5DB-5D7C06D263F4}">
          <p14:sldIdLst>
            <p14:sldId id="328"/>
            <p14:sldId id="327"/>
            <p14:sldId id="331"/>
            <p14:sldId id="360"/>
            <p14:sldId id="336"/>
            <p14:sldId id="301"/>
            <p14:sldId id="346"/>
            <p14:sldId id="339"/>
            <p14:sldId id="352"/>
            <p14:sldId id="344"/>
            <p14:sldId id="345"/>
            <p14:sldId id="349"/>
            <p14:sldId id="350"/>
            <p14:sldId id="343"/>
            <p14:sldId id="347"/>
            <p14:sldId id="348"/>
            <p14:sldId id="355"/>
            <p14:sldId id="356"/>
            <p14:sldId id="309"/>
            <p14:sldId id="361"/>
            <p14:sldId id="357"/>
            <p14:sldId id="354"/>
            <p14:sldId id="333"/>
            <p14:sldId id="359"/>
            <p14:sldId id="353"/>
            <p14:sldId id="311"/>
          </p14:sldIdLst>
        </p14:section>
        <p14:section name="Backup Slides" id="{D2EA30EA-0BC0-4C37-A8F8-2B41D5EE3350}">
          <p14:sldIdLst/>
        </p14:section>
        <p14:section name="Style Guide" id="{F10F3CE5-E087-40FD-B0AE-505C952C1029}">
          <p14:sldIdLst/>
        </p14:section>
        <p14:section name="Color" id="{A858D5E6-64D0-44B6-B164-CF3066AA9C92}">
          <p14:sldIdLst/>
        </p14:section>
        <p14:section name="Layout Tools" id="{99E384DF-C69A-47D7-8514-CCBFF33F9E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E7839"/>
    <a:srgbClr val="CE0058"/>
    <a:srgbClr val="48929B"/>
    <a:srgbClr val="92D050"/>
    <a:srgbClr val="DCD7D4"/>
    <a:srgbClr val="0A0A0A"/>
    <a:srgbClr val="DBD7D4"/>
    <a:srgbClr val="782F4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44C87D-31A6-48CB-BE00-0B5255702D04}" v="10" dt="2025-01-28T19:19:28.449"/>
    <p1510:client id="{74F3A3EF-29E4-4112-9F47-C5EDED71BF23}" v="4" dt="2025-01-28T23:25:27.835"/>
    <p1510:client id="{9108C126-003A-4F69-BF54-4E9C969B24A7}" v="1" dt="2025-01-28T19:09:11.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9"/>
  </p:normalViewPr>
  <p:slideViewPr>
    <p:cSldViewPr snapToGrid="0">
      <p:cViewPr varScale="1">
        <p:scale>
          <a:sx n="105" d="100"/>
          <a:sy n="105" d="100"/>
        </p:scale>
        <p:origin x="74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5A54C-E3CA-4FF9-8495-B30E8D1F7EC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58B75D7-5B18-4EDC-B766-AFC9B84DB25F}">
      <dgm:prSet/>
      <dgm:spPr>
        <a:solidFill>
          <a:srgbClr val="A418EB"/>
        </a:solidFill>
        <a:ln w="28575">
          <a:solidFill>
            <a:schemeClr val="tx1"/>
          </a:solidFill>
        </a:ln>
      </dgm:spPr>
      <dgm:t>
        <a:bodyPr/>
        <a:lstStyle/>
        <a:p>
          <a:r>
            <a:rPr lang="en-US">
              <a:solidFill>
                <a:schemeClr val="tx1"/>
              </a:solidFill>
            </a:rPr>
            <a:t>Vehicle</a:t>
          </a:r>
        </a:p>
      </dgm:t>
    </dgm:pt>
    <dgm:pt modelId="{BA42879E-3E65-43B3-9C66-0136C101739F}" type="parTrans" cxnId="{92117427-1A59-4290-8D2A-A336C3D2C8C4}">
      <dgm:prSet/>
      <dgm:spPr/>
      <dgm:t>
        <a:bodyPr/>
        <a:lstStyle/>
        <a:p>
          <a:endParaRPr lang="en-US"/>
        </a:p>
      </dgm:t>
    </dgm:pt>
    <dgm:pt modelId="{1F33C5F7-A87F-49F2-9296-DFA780C71A60}" type="sibTrans" cxnId="{92117427-1A59-4290-8D2A-A336C3D2C8C4}">
      <dgm:prSet/>
      <dgm:spPr/>
      <dgm:t>
        <a:bodyPr/>
        <a:lstStyle/>
        <a:p>
          <a:endParaRPr lang="en-US"/>
        </a:p>
      </dgm:t>
    </dgm:pt>
    <dgm:pt modelId="{E6838327-67C9-44F0-BEB7-613604437946}">
      <dgm:prSet/>
      <dgm:spPr>
        <a:solidFill>
          <a:srgbClr val="BA4963"/>
        </a:solidFill>
        <a:ln w="28575">
          <a:solidFill>
            <a:schemeClr val="tx1"/>
          </a:solidFill>
        </a:ln>
      </dgm:spPr>
      <dgm:t>
        <a:bodyPr/>
        <a:lstStyle/>
        <a:p>
          <a:r>
            <a:rPr lang="en-US">
              <a:solidFill>
                <a:schemeClr val="tx1"/>
              </a:solidFill>
            </a:rPr>
            <a:t>Frame</a:t>
          </a:r>
        </a:p>
      </dgm:t>
    </dgm:pt>
    <dgm:pt modelId="{D44D6803-18BB-40DA-BCC3-5AEA1A41CDBA}" type="parTrans" cxnId="{9248641A-F6DD-43ED-830E-712F3415E0B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9F8F12C7-BF70-48D4-9C0C-E4CBAB8182A1}" type="sibTrans" cxnId="{9248641A-F6DD-43ED-830E-712F3415E0BF}">
      <dgm:prSet/>
      <dgm:spPr/>
      <dgm:t>
        <a:bodyPr/>
        <a:lstStyle/>
        <a:p>
          <a:endParaRPr lang="en-US"/>
        </a:p>
      </dgm:t>
    </dgm:pt>
    <dgm:pt modelId="{3F0FED16-0B2F-42C1-ADE7-8B455D6664C0}">
      <dgm:prSet/>
      <dgm:spPr>
        <a:solidFill>
          <a:srgbClr val="C48796"/>
        </a:solidFill>
        <a:ln w="28575"/>
      </dgm:spPr>
      <dgm:t>
        <a:bodyPr/>
        <a:lstStyle/>
        <a:p>
          <a:r>
            <a:rPr lang="en-US">
              <a:solidFill>
                <a:schemeClr val="tx1"/>
              </a:solidFill>
            </a:rPr>
            <a:t>Fasten components</a:t>
          </a:r>
        </a:p>
      </dgm:t>
    </dgm:pt>
    <dgm:pt modelId="{B3B11B3A-664A-4BEC-8827-5916CAA3100E}" type="parTrans" cxnId="{01414727-D8E9-4702-8487-80120CF76F0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549B7CA2-E60D-4649-A59F-25B73EEEA5DE}" type="sibTrans" cxnId="{01414727-D8E9-4702-8487-80120CF76F0F}">
      <dgm:prSet/>
      <dgm:spPr/>
      <dgm:t>
        <a:bodyPr/>
        <a:lstStyle/>
        <a:p>
          <a:endParaRPr lang="en-US"/>
        </a:p>
      </dgm:t>
    </dgm:pt>
    <dgm:pt modelId="{3C4E392F-8F69-4CCC-B28C-5C0D77C01423}">
      <dgm:prSet/>
      <dgm:spPr>
        <a:solidFill>
          <a:srgbClr val="C48796"/>
        </a:solidFill>
        <a:ln w="28575"/>
      </dgm:spPr>
      <dgm:t>
        <a:bodyPr/>
        <a:lstStyle/>
        <a:p>
          <a:r>
            <a:rPr lang="en-US">
              <a:solidFill>
                <a:schemeClr val="tx1"/>
              </a:solidFill>
            </a:rPr>
            <a:t>Stability</a:t>
          </a:r>
        </a:p>
      </dgm:t>
    </dgm:pt>
    <dgm:pt modelId="{AE1DA53A-FF91-44CB-824E-7DA14D5D4FF9}" type="parTrans" cxnId="{A92E6B40-2AB1-4F6D-B767-D49DCC3DFE1E}">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CD7E07CC-8CDB-450D-B162-180B14E7C8E1}" type="sibTrans" cxnId="{A92E6B40-2AB1-4F6D-B767-D49DCC3DFE1E}">
      <dgm:prSet/>
      <dgm:spPr/>
      <dgm:t>
        <a:bodyPr/>
        <a:lstStyle/>
        <a:p>
          <a:endParaRPr lang="en-US"/>
        </a:p>
      </dgm:t>
    </dgm:pt>
    <dgm:pt modelId="{B2EE4CB0-B368-486C-A69B-2F7942AFB3DE}">
      <dgm:prSet/>
      <dgm:spPr>
        <a:solidFill>
          <a:srgbClr val="C48796"/>
        </a:solidFill>
        <a:ln w="28575"/>
      </dgm:spPr>
      <dgm:t>
        <a:bodyPr/>
        <a:lstStyle/>
        <a:p>
          <a:r>
            <a:rPr lang="en-US">
              <a:solidFill>
                <a:schemeClr val="tx1"/>
              </a:solidFill>
            </a:rPr>
            <a:t>Human Packaging</a:t>
          </a:r>
        </a:p>
      </dgm:t>
    </dgm:pt>
    <dgm:pt modelId="{C3ED7D04-73E2-4F1F-9179-B00B955BF6B1}" type="parTrans" cxnId="{32A85489-3F6D-4AEB-A648-0F84C88EB131}">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156B3328-C398-454F-8224-9F4E63726863}" type="sibTrans" cxnId="{32A85489-3F6D-4AEB-A648-0F84C88EB131}">
      <dgm:prSet/>
      <dgm:spPr/>
      <dgm:t>
        <a:bodyPr/>
        <a:lstStyle/>
        <a:p>
          <a:endParaRPr lang="en-US"/>
        </a:p>
      </dgm:t>
    </dgm:pt>
    <dgm:pt modelId="{10E8E5A1-8CDD-4C7C-8CAA-BE77FA3B6BFD}">
      <dgm:prSet/>
      <dgm:spPr>
        <a:solidFill>
          <a:srgbClr val="577C51"/>
        </a:solidFill>
        <a:ln w="28575"/>
      </dgm:spPr>
      <dgm:t>
        <a:bodyPr/>
        <a:lstStyle/>
        <a:p>
          <a:r>
            <a:rPr lang="en-US">
              <a:solidFill>
                <a:schemeClr val="tx1"/>
              </a:solidFill>
            </a:rPr>
            <a:t>Power</a:t>
          </a:r>
        </a:p>
      </dgm:t>
    </dgm:pt>
    <dgm:pt modelId="{7E674BE6-1ACE-4B30-995C-61F759117256}" type="parTrans" cxnId="{F2CEABBC-05C0-4FD0-9608-E3F6AA812FB7}">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278C93D7-0F07-472A-9782-8FB9FA661FCD}" type="sibTrans" cxnId="{F2CEABBC-05C0-4FD0-9608-E3F6AA812FB7}">
      <dgm:prSet/>
      <dgm:spPr/>
      <dgm:t>
        <a:bodyPr/>
        <a:lstStyle/>
        <a:p>
          <a:endParaRPr lang="en-US"/>
        </a:p>
      </dgm:t>
    </dgm:pt>
    <dgm:pt modelId="{48B1C3C2-2413-439B-9EF0-EF1DFCF49C99}">
      <dgm:prSet/>
      <dgm:spPr>
        <a:solidFill>
          <a:srgbClr val="27A162"/>
        </a:solidFill>
        <a:ln w="28575"/>
      </dgm:spPr>
      <dgm:t>
        <a:bodyPr/>
        <a:lstStyle/>
        <a:p>
          <a:r>
            <a:rPr lang="en-US">
              <a:solidFill>
                <a:schemeClr val="tx1"/>
              </a:solidFill>
            </a:rPr>
            <a:t>Hydraulic</a:t>
          </a:r>
        </a:p>
      </dgm:t>
    </dgm:pt>
    <dgm:pt modelId="{A073506E-7211-4CF0-92F6-4A815F66A923}" type="parTrans" cxnId="{9F89B8D3-C6C8-4D5B-AD14-0155F5CDCDA1}">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E987B848-39DE-44B7-A985-4B657A2A5A9E}" type="sibTrans" cxnId="{9F89B8D3-C6C8-4D5B-AD14-0155F5CDCDA1}">
      <dgm:prSet/>
      <dgm:spPr/>
      <dgm:t>
        <a:bodyPr/>
        <a:lstStyle/>
        <a:p>
          <a:endParaRPr lang="en-US"/>
        </a:p>
      </dgm:t>
    </dgm:pt>
    <dgm:pt modelId="{734E2325-B4CC-46C6-82A8-7DE052FEEEE4}">
      <dgm:prSet/>
      <dgm:spPr>
        <a:solidFill>
          <a:srgbClr val="8FC35E"/>
        </a:solidFill>
        <a:ln w="28575"/>
      </dgm:spPr>
      <dgm:t>
        <a:bodyPr/>
        <a:lstStyle/>
        <a:p>
          <a:r>
            <a:rPr lang="en-US">
              <a:solidFill>
                <a:schemeClr val="tx1"/>
              </a:solidFill>
            </a:rPr>
            <a:t>Regenerative Braking</a:t>
          </a:r>
        </a:p>
      </dgm:t>
    </dgm:pt>
    <dgm:pt modelId="{C066976C-894E-4812-8AD2-B939E11137CC}" type="parTrans" cxnId="{A36AE626-E87D-4804-A428-EF0D63A6AD09}">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D1A78E9D-30F6-42FF-8F84-FD6EDC156835}" type="sibTrans" cxnId="{A36AE626-E87D-4804-A428-EF0D63A6AD09}">
      <dgm:prSet/>
      <dgm:spPr/>
      <dgm:t>
        <a:bodyPr/>
        <a:lstStyle/>
        <a:p>
          <a:endParaRPr lang="en-US"/>
        </a:p>
      </dgm:t>
    </dgm:pt>
    <dgm:pt modelId="{34A5EABD-01EE-4294-9F60-29B1C96859A1}">
      <dgm:prSet/>
      <dgm:spPr>
        <a:solidFill>
          <a:srgbClr val="27A162"/>
        </a:solidFill>
        <a:ln w="28575"/>
      </dgm:spPr>
      <dgm:t>
        <a:bodyPr/>
        <a:lstStyle/>
        <a:p>
          <a:r>
            <a:rPr lang="en-US">
              <a:solidFill>
                <a:schemeClr val="tx1"/>
              </a:solidFill>
            </a:rPr>
            <a:t>Human</a:t>
          </a:r>
        </a:p>
      </dgm:t>
    </dgm:pt>
    <dgm:pt modelId="{2F6C315D-302A-43D3-A2BA-C0263747B7AF}" type="parTrans" cxnId="{E49B4DB7-CDC4-42A7-AAC5-AF6F69CBBBD8}">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420B5C4B-DAB2-40BE-BB65-BEF5076BDA49}" type="sibTrans" cxnId="{E49B4DB7-CDC4-42A7-AAC5-AF6F69CBBBD8}">
      <dgm:prSet/>
      <dgm:spPr/>
      <dgm:t>
        <a:bodyPr/>
        <a:lstStyle/>
        <a:p>
          <a:endParaRPr lang="en-US"/>
        </a:p>
      </dgm:t>
    </dgm:pt>
    <dgm:pt modelId="{3CBB302C-46CD-4E6C-BB38-56793B398188}">
      <dgm:prSet/>
      <dgm:spPr>
        <a:solidFill>
          <a:srgbClr val="8FC35E"/>
        </a:solidFill>
        <a:ln w="28575"/>
      </dgm:spPr>
      <dgm:t>
        <a:bodyPr/>
        <a:lstStyle/>
        <a:p>
          <a:r>
            <a:rPr lang="en-US">
              <a:solidFill>
                <a:schemeClr val="tx1"/>
              </a:solidFill>
            </a:rPr>
            <a:t>Foot Pedaling</a:t>
          </a:r>
        </a:p>
      </dgm:t>
    </dgm:pt>
    <dgm:pt modelId="{EB79330C-1066-4979-A1BE-7701DC5ECEF7}" type="parTrans" cxnId="{FE5CBC92-9427-4044-9547-C25005C39EF5}">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F056D9D5-D98D-42FD-95D6-BF3F9925547E}" type="sibTrans" cxnId="{FE5CBC92-9427-4044-9547-C25005C39EF5}">
      <dgm:prSet/>
      <dgm:spPr/>
      <dgm:t>
        <a:bodyPr/>
        <a:lstStyle/>
        <a:p>
          <a:endParaRPr lang="en-US"/>
        </a:p>
      </dgm:t>
    </dgm:pt>
    <dgm:pt modelId="{1C0D2958-051D-408E-AAD8-854B3D54DC45}">
      <dgm:prSet/>
      <dgm:spPr>
        <a:solidFill>
          <a:srgbClr val="8FC35E"/>
        </a:solidFill>
        <a:ln w="28575"/>
      </dgm:spPr>
      <dgm:t>
        <a:bodyPr/>
        <a:lstStyle/>
        <a:p>
          <a:r>
            <a:rPr lang="en-US">
              <a:solidFill>
                <a:schemeClr val="tx1"/>
              </a:solidFill>
            </a:rPr>
            <a:t>Pumping</a:t>
          </a:r>
        </a:p>
      </dgm:t>
    </dgm:pt>
    <dgm:pt modelId="{DE7D4AAB-27F7-4525-A429-51BC5C626477}" type="parTrans" cxnId="{C1F34D1E-905F-4F4B-9126-7181D18CF63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ED0E4099-5926-44C7-BE6C-45400E142D4A}" type="sibTrans" cxnId="{C1F34D1E-905F-4F4B-9126-7181D18CF63F}">
      <dgm:prSet/>
      <dgm:spPr/>
      <dgm:t>
        <a:bodyPr/>
        <a:lstStyle/>
        <a:p>
          <a:endParaRPr lang="en-US"/>
        </a:p>
      </dgm:t>
    </dgm:pt>
    <dgm:pt modelId="{8AEB3DE7-3D91-4B7B-AA63-FD1F25AE72CD}">
      <dgm:prSet/>
      <dgm:spPr>
        <a:solidFill>
          <a:srgbClr val="0B6AED"/>
        </a:solidFill>
        <a:ln w="28575"/>
      </dgm:spPr>
      <dgm:t>
        <a:bodyPr/>
        <a:lstStyle/>
        <a:p>
          <a:r>
            <a:rPr lang="en-US">
              <a:solidFill>
                <a:schemeClr val="tx1"/>
              </a:solidFill>
            </a:rPr>
            <a:t>Motion</a:t>
          </a:r>
        </a:p>
      </dgm:t>
    </dgm:pt>
    <dgm:pt modelId="{28AD3FD4-10A3-4232-AB37-6D26131ADB62}" type="parTrans" cxnId="{AB26BA7F-2607-4BF7-B2F6-10F5E77B4945}">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BA69FA45-D8B0-4511-B6A1-7C5F4884A484}" type="sibTrans" cxnId="{AB26BA7F-2607-4BF7-B2F6-10F5E77B4945}">
      <dgm:prSet/>
      <dgm:spPr/>
      <dgm:t>
        <a:bodyPr/>
        <a:lstStyle/>
        <a:p>
          <a:endParaRPr lang="en-US"/>
        </a:p>
      </dgm:t>
    </dgm:pt>
    <dgm:pt modelId="{3AD1251A-5073-4686-8009-38EA3B1B8248}">
      <dgm:prSet/>
      <dgm:spPr>
        <a:solidFill>
          <a:srgbClr val="05DCE7"/>
        </a:solidFill>
        <a:ln w="28575"/>
      </dgm:spPr>
      <dgm:t>
        <a:bodyPr/>
        <a:lstStyle/>
        <a:p>
          <a:r>
            <a:rPr lang="en-US">
              <a:solidFill>
                <a:schemeClr val="tx1"/>
              </a:solidFill>
            </a:rPr>
            <a:t>Accelerate</a:t>
          </a:r>
        </a:p>
      </dgm:t>
    </dgm:pt>
    <dgm:pt modelId="{B7188F28-E7DF-4048-BBB1-E3D451859CAE}" type="parTrans" cxnId="{048831C2-64ED-4F0C-AB41-EADDE1A6A54C}">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46E01A31-BAEE-46C5-9F44-294128EEFC33}" type="sibTrans" cxnId="{048831C2-64ED-4F0C-AB41-EADDE1A6A54C}">
      <dgm:prSet/>
      <dgm:spPr/>
      <dgm:t>
        <a:bodyPr/>
        <a:lstStyle/>
        <a:p>
          <a:endParaRPr lang="en-US"/>
        </a:p>
      </dgm:t>
    </dgm:pt>
    <dgm:pt modelId="{831DB5DE-FD40-4E07-8B2A-2F36C1B2B9FF}">
      <dgm:prSet/>
      <dgm:spPr>
        <a:solidFill>
          <a:srgbClr val="05DCE7"/>
        </a:solidFill>
        <a:ln w="28575"/>
      </dgm:spPr>
      <dgm:t>
        <a:bodyPr/>
        <a:lstStyle/>
        <a:p>
          <a:r>
            <a:rPr lang="en-US">
              <a:solidFill>
                <a:schemeClr val="tx1"/>
              </a:solidFill>
            </a:rPr>
            <a:t>Brake</a:t>
          </a:r>
        </a:p>
      </dgm:t>
    </dgm:pt>
    <dgm:pt modelId="{4C19EF08-5B40-4829-A015-2BC9BF7F13AC}" type="parTrans" cxnId="{648607AF-1B0C-4E75-B374-5C4BAC719EF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8B8B7008-4396-4A04-944F-B9215DDDB7DD}" type="sibTrans" cxnId="{648607AF-1B0C-4E75-B374-5C4BAC719EFF}">
      <dgm:prSet/>
      <dgm:spPr/>
      <dgm:t>
        <a:bodyPr/>
        <a:lstStyle/>
        <a:p>
          <a:endParaRPr lang="en-US"/>
        </a:p>
      </dgm:t>
    </dgm:pt>
    <dgm:pt modelId="{F4286DF0-CAD7-4A27-BD46-6EA02CD9811B}">
      <dgm:prSet/>
      <dgm:spPr>
        <a:solidFill>
          <a:srgbClr val="05DCE7"/>
        </a:solidFill>
        <a:ln w="28575"/>
      </dgm:spPr>
      <dgm:t>
        <a:bodyPr/>
        <a:lstStyle/>
        <a:p>
          <a:r>
            <a:rPr lang="en-US">
              <a:solidFill>
                <a:schemeClr val="tx1"/>
              </a:solidFill>
            </a:rPr>
            <a:t>Turn</a:t>
          </a:r>
        </a:p>
      </dgm:t>
    </dgm:pt>
    <dgm:pt modelId="{033FCCE2-4762-4FE1-BF3A-1DB7A64F7176}" type="parTrans" cxnId="{AF1E6D62-6A67-4ED2-AF1B-B9BED690735A}">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D0D20418-E77E-4959-8563-9B2936714C6A}" type="sibTrans" cxnId="{AF1E6D62-6A67-4ED2-AF1B-B9BED690735A}">
      <dgm:prSet/>
      <dgm:spPr/>
      <dgm:t>
        <a:bodyPr/>
        <a:lstStyle/>
        <a:p>
          <a:endParaRPr lang="en-US"/>
        </a:p>
      </dgm:t>
    </dgm:pt>
    <dgm:pt modelId="{5D9A5975-676B-43B2-AB61-8360447D7FE5}">
      <dgm:prSet/>
      <dgm:spPr>
        <a:solidFill>
          <a:srgbClr val="E9AA2F"/>
        </a:solidFill>
        <a:ln w="28575"/>
      </dgm:spPr>
      <dgm:t>
        <a:bodyPr/>
        <a:lstStyle/>
        <a:p>
          <a:r>
            <a:rPr lang="en-US">
              <a:solidFill>
                <a:schemeClr val="tx1"/>
              </a:solidFill>
            </a:rPr>
            <a:t>Mechatronics</a:t>
          </a:r>
        </a:p>
      </dgm:t>
    </dgm:pt>
    <dgm:pt modelId="{60F0C2AA-3182-4A2A-829A-1FC919C099D8}" type="parTrans" cxnId="{6C1BE82C-85FB-42C0-BD31-916A103A912E}">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A4F0894B-E481-4322-94DE-48707DF2E894}" type="sibTrans" cxnId="{6C1BE82C-85FB-42C0-BD31-916A103A912E}">
      <dgm:prSet/>
      <dgm:spPr/>
      <dgm:t>
        <a:bodyPr/>
        <a:lstStyle/>
        <a:p>
          <a:endParaRPr lang="en-US"/>
        </a:p>
      </dgm:t>
    </dgm:pt>
    <dgm:pt modelId="{15C01505-962F-44DE-B8C1-BE72EAAE3E7B}">
      <dgm:prSet/>
      <dgm:spPr>
        <a:solidFill>
          <a:srgbClr val="FCED5C"/>
        </a:solidFill>
        <a:ln w="28575"/>
      </dgm:spPr>
      <dgm:t>
        <a:bodyPr/>
        <a:lstStyle/>
        <a:p>
          <a:r>
            <a:rPr lang="en-US">
              <a:solidFill>
                <a:schemeClr val="tx1"/>
              </a:solidFill>
            </a:rPr>
            <a:t>User interface</a:t>
          </a:r>
        </a:p>
      </dgm:t>
    </dgm:pt>
    <dgm:pt modelId="{4735ADFB-3394-4CEB-891D-F39B7A141D84}" type="parTrans" cxnId="{2A12BC30-FA1F-4692-A6F9-B4ED7412EC52}">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C5DD635A-B58A-4BA5-90B2-D0568EDF989E}" type="sibTrans" cxnId="{2A12BC30-FA1F-4692-A6F9-B4ED7412EC52}">
      <dgm:prSet/>
      <dgm:spPr/>
      <dgm:t>
        <a:bodyPr/>
        <a:lstStyle/>
        <a:p>
          <a:endParaRPr lang="en-US"/>
        </a:p>
      </dgm:t>
    </dgm:pt>
    <dgm:pt modelId="{12F7B6EC-D5AD-4E9A-8381-8FA4F2FD5427}">
      <dgm:prSet/>
      <dgm:spPr>
        <a:solidFill>
          <a:srgbClr val="DBD7D2"/>
        </a:solidFill>
        <a:ln w="28575"/>
      </dgm:spPr>
      <dgm:t>
        <a:bodyPr/>
        <a:lstStyle/>
        <a:p>
          <a:r>
            <a:rPr lang="en-US">
              <a:solidFill>
                <a:schemeClr val="tx1"/>
              </a:solidFill>
            </a:rPr>
            <a:t>Display Information</a:t>
          </a:r>
        </a:p>
      </dgm:t>
    </dgm:pt>
    <dgm:pt modelId="{C3D0091C-FDA0-4D97-BC3D-1E2D61352B24}" type="parTrans" cxnId="{0610F42F-AAE5-4AC6-B562-04DC9C635BD4}">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98CCAC48-865A-4DB8-814D-F58CFD9D289A}" type="sibTrans" cxnId="{0610F42F-AAE5-4AC6-B562-04DC9C635BD4}">
      <dgm:prSet/>
      <dgm:spPr/>
      <dgm:t>
        <a:bodyPr/>
        <a:lstStyle/>
        <a:p>
          <a:endParaRPr lang="en-US"/>
        </a:p>
      </dgm:t>
    </dgm:pt>
    <dgm:pt modelId="{2371E5E6-1E73-4E44-8B67-BAA2BBA07617}">
      <dgm:prSet/>
      <dgm:spPr>
        <a:solidFill>
          <a:srgbClr val="DBD7D2"/>
        </a:solidFill>
        <a:ln w="28575"/>
      </dgm:spPr>
      <dgm:t>
        <a:bodyPr/>
        <a:lstStyle/>
        <a:p>
          <a:r>
            <a:rPr lang="en-US">
              <a:solidFill>
                <a:schemeClr val="tx1"/>
              </a:solidFill>
            </a:rPr>
            <a:t>User Inputs</a:t>
          </a:r>
        </a:p>
      </dgm:t>
    </dgm:pt>
    <dgm:pt modelId="{8E8947B0-681A-44F1-97DB-AC328FFAB7F4}" type="parTrans" cxnId="{477AC503-341B-4069-8489-1C8EDB6B4FF2}">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AF534576-5517-43D5-9237-5EAFC5E65177}" type="sibTrans" cxnId="{477AC503-341B-4069-8489-1C8EDB6B4FF2}">
      <dgm:prSet/>
      <dgm:spPr/>
      <dgm:t>
        <a:bodyPr/>
        <a:lstStyle/>
        <a:p>
          <a:endParaRPr lang="en-US"/>
        </a:p>
      </dgm:t>
    </dgm:pt>
    <dgm:pt modelId="{687C14BC-2BF5-4784-B84A-672E4820347C}">
      <dgm:prSet/>
      <dgm:spPr>
        <a:solidFill>
          <a:srgbClr val="FCED5C"/>
        </a:solidFill>
        <a:ln w="28575"/>
      </dgm:spPr>
      <dgm:t>
        <a:bodyPr/>
        <a:lstStyle/>
        <a:p>
          <a:r>
            <a:rPr lang="en-US">
              <a:solidFill>
                <a:schemeClr val="tx1"/>
              </a:solidFill>
            </a:rPr>
            <a:t>User Independent</a:t>
          </a:r>
        </a:p>
      </dgm:t>
    </dgm:pt>
    <dgm:pt modelId="{ECB2A5A6-E3D4-48F1-B53C-71FBFA9512C9}" type="parTrans" cxnId="{108E1106-9B8E-453F-B0EB-1D8A228AC298}">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E5F23846-1071-40AD-A409-B3EA3095751D}" type="sibTrans" cxnId="{108E1106-9B8E-453F-B0EB-1D8A228AC298}">
      <dgm:prSet/>
      <dgm:spPr/>
      <dgm:t>
        <a:bodyPr/>
        <a:lstStyle/>
        <a:p>
          <a:endParaRPr lang="en-US"/>
        </a:p>
      </dgm:t>
    </dgm:pt>
    <dgm:pt modelId="{086C98E9-B927-4383-ADC5-3AC5CA95603B}">
      <dgm:prSet/>
      <dgm:spPr>
        <a:solidFill>
          <a:srgbClr val="FCED5C"/>
        </a:solidFill>
        <a:ln w="28575"/>
      </dgm:spPr>
      <dgm:t>
        <a:bodyPr/>
        <a:lstStyle/>
        <a:p>
          <a:r>
            <a:rPr lang="en-US">
              <a:solidFill>
                <a:schemeClr val="tx1"/>
              </a:solidFill>
            </a:rPr>
            <a:t>Receive Inputs</a:t>
          </a:r>
        </a:p>
      </dgm:t>
    </dgm:pt>
    <dgm:pt modelId="{AFE21F0A-FCCD-4760-9DAD-B42833ED9456}" type="parTrans" cxnId="{D354883B-A2E7-43DB-A3D8-FF00F9E74145}">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67E41AE8-9AEE-4FEE-83B6-0646EF406A43}" type="sibTrans" cxnId="{D354883B-A2E7-43DB-A3D8-FF00F9E74145}">
      <dgm:prSet/>
      <dgm:spPr/>
      <dgm:t>
        <a:bodyPr/>
        <a:lstStyle/>
        <a:p>
          <a:endParaRPr lang="en-US"/>
        </a:p>
      </dgm:t>
    </dgm:pt>
    <dgm:pt modelId="{737B4954-10FD-4505-956D-80B7331B1E97}">
      <dgm:prSet/>
      <dgm:spPr>
        <a:solidFill>
          <a:srgbClr val="FCED5C"/>
        </a:solidFill>
        <a:ln w="28575"/>
      </dgm:spPr>
      <dgm:t>
        <a:bodyPr/>
        <a:lstStyle/>
        <a:p>
          <a:r>
            <a:rPr lang="en-US">
              <a:solidFill>
                <a:schemeClr val="tx1"/>
              </a:solidFill>
            </a:rPr>
            <a:t>Interpret Data</a:t>
          </a:r>
        </a:p>
      </dgm:t>
    </dgm:pt>
    <dgm:pt modelId="{2ED7E990-140A-4068-87D5-AEEC47259BE1}" type="parTrans" cxnId="{1D733857-5860-4673-B4E3-A74417EBD0CC}">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DBA6DCB2-F404-455E-8FB2-387BEC246E2F}" type="sibTrans" cxnId="{1D733857-5860-4673-B4E3-A74417EBD0CC}">
      <dgm:prSet/>
      <dgm:spPr/>
      <dgm:t>
        <a:bodyPr/>
        <a:lstStyle/>
        <a:p>
          <a:endParaRPr lang="en-US"/>
        </a:p>
      </dgm:t>
    </dgm:pt>
    <dgm:pt modelId="{2151CB0C-3919-4914-9324-166C121DBF9A}">
      <dgm:prSet/>
      <dgm:spPr>
        <a:solidFill>
          <a:srgbClr val="FCED5C"/>
        </a:solidFill>
        <a:ln w="28575"/>
      </dgm:spPr>
      <dgm:t>
        <a:bodyPr/>
        <a:lstStyle/>
        <a:p>
          <a:r>
            <a:rPr lang="en-US">
              <a:solidFill>
                <a:schemeClr val="tx1"/>
              </a:solidFill>
            </a:rPr>
            <a:t>Prepare Data</a:t>
          </a:r>
        </a:p>
      </dgm:t>
    </dgm:pt>
    <dgm:pt modelId="{2F297961-E957-47D1-8AD0-EDAC8863AD8C}" type="parTrans" cxnId="{D0C4C144-14BC-43B1-BE9C-6B0BFEF5ABD1}">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4D97005E-3F78-463F-9737-7E5A11D281DA}" type="sibTrans" cxnId="{D0C4C144-14BC-43B1-BE9C-6B0BFEF5ABD1}">
      <dgm:prSet/>
      <dgm:spPr/>
      <dgm:t>
        <a:bodyPr/>
        <a:lstStyle/>
        <a:p>
          <a:endParaRPr lang="en-US"/>
        </a:p>
      </dgm:t>
    </dgm:pt>
    <dgm:pt modelId="{7C6E298E-3E36-426A-8413-A8329802669E}">
      <dgm:prSet/>
      <dgm:spPr>
        <a:solidFill>
          <a:srgbClr val="DBD7D2"/>
        </a:solidFill>
        <a:ln w="28575"/>
      </dgm:spPr>
      <dgm:t>
        <a:bodyPr/>
        <a:lstStyle/>
        <a:p>
          <a:r>
            <a:rPr lang="en-US">
              <a:solidFill>
                <a:schemeClr val="tx1"/>
              </a:solidFill>
            </a:rPr>
            <a:t>Transmit Data</a:t>
          </a:r>
        </a:p>
      </dgm:t>
    </dgm:pt>
    <dgm:pt modelId="{149A3176-BFEE-48F3-AF3A-7FBC8575C8E5}" type="parTrans" cxnId="{D70142E7-FE60-42B8-9994-2388A455FFDC}">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solidFill>
              <a:schemeClr val="tx1"/>
            </a:solidFill>
          </a:endParaRPr>
        </a:p>
      </dgm:t>
    </dgm:pt>
    <dgm:pt modelId="{16698BCE-26A0-4B2F-A806-390058D9C06D}" type="sibTrans" cxnId="{D70142E7-FE60-42B8-9994-2388A455FFDC}">
      <dgm:prSet/>
      <dgm:spPr/>
      <dgm:t>
        <a:bodyPr/>
        <a:lstStyle/>
        <a:p>
          <a:endParaRPr lang="en-US"/>
        </a:p>
      </dgm:t>
    </dgm:pt>
    <dgm:pt modelId="{174B2E9F-34D0-4AB2-92B3-E1C5DFF55321}">
      <dgm:prSet/>
      <dgm:spPr>
        <a:solidFill>
          <a:srgbClr val="DBD7D2"/>
        </a:solidFill>
        <a:ln w="28575"/>
      </dgm:spPr>
      <dgm:t>
        <a:bodyPr/>
        <a:lstStyle/>
        <a:p>
          <a:r>
            <a:rPr lang="en-US">
              <a:solidFill>
                <a:schemeClr val="tx1"/>
              </a:solidFill>
            </a:rPr>
            <a:t>Perform Action</a:t>
          </a:r>
        </a:p>
      </dgm:t>
    </dgm:pt>
    <dgm:pt modelId="{2CA9202D-978C-4943-8F62-C0F2ADC73F01}" type="parTrans" cxnId="{42D2B125-B314-42CF-855F-A33A36A120C6}">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F8919F25-5569-4207-82F5-D25B1E0C7446}" type="sibTrans" cxnId="{42D2B125-B314-42CF-855F-A33A36A120C6}">
      <dgm:prSet/>
      <dgm:spPr/>
      <dgm:t>
        <a:bodyPr/>
        <a:lstStyle/>
        <a:p>
          <a:endParaRPr lang="en-US"/>
        </a:p>
      </dgm:t>
    </dgm:pt>
    <dgm:pt modelId="{B5F41D81-AEF6-487F-9FE9-3CBD1280B3DC}">
      <dgm:prSet/>
      <dgm:spPr>
        <a:solidFill>
          <a:srgbClr val="8FC35E"/>
        </a:solidFill>
        <a:ln w="28575"/>
      </dgm:spPr>
      <dgm:t>
        <a:bodyPr/>
        <a:lstStyle/>
        <a:p>
          <a:r>
            <a:rPr lang="en-US">
              <a:solidFill>
                <a:schemeClr val="tx1"/>
              </a:solidFill>
            </a:rPr>
            <a:t>Storing Pressure</a:t>
          </a:r>
        </a:p>
      </dgm:t>
    </dgm:pt>
    <dgm:pt modelId="{5BCBFA43-54E8-4873-9C34-4F9E4CB29A0B}" type="parTrans" cxnId="{337F8B08-3057-4920-8687-255D46B5D71B}">
      <dgm:prSet/>
      <dgm:spPr>
        <a:ln w="38100"/>
      </dgm:spPr>
      <dgm:t>
        <a:bodyPr/>
        <a:lstStyle/>
        <a:p>
          <a:endParaRPr lang="en-US"/>
        </a:p>
      </dgm:t>
    </dgm:pt>
    <dgm:pt modelId="{04F4A8BA-6C96-469D-9586-886C232A348D}" type="sibTrans" cxnId="{337F8B08-3057-4920-8687-255D46B5D71B}">
      <dgm:prSet/>
      <dgm:spPr/>
      <dgm:t>
        <a:bodyPr/>
        <a:lstStyle/>
        <a:p>
          <a:endParaRPr lang="en-US"/>
        </a:p>
      </dgm:t>
    </dgm:pt>
    <dgm:pt modelId="{133EBBDD-2B4B-454E-8A84-F3D150F57122}">
      <dgm:prSet/>
      <dgm:spPr>
        <a:solidFill>
          <a:srgbClr val="FCED5C"/>
        </a:solidFill>
        <a:ln w="28575"/>
      </dgm:spPr>
      <dgm:t>
        <a:bodyPr/>
        <a:lstStyle/>
        <a:p>
          <a:r>
            <a:rPr lang="en-US">
              <a:solidFill>
                <a:schemeClr val="tx1"/>
              </a:solidFill>
            </a:rPr>
            <a:t>Energy Storage</a:t>
          </a:r>
        </a:p>
      </dgm:t>
    </dgm:pt>
    <dgm:pt modelId="{3CEEC69D-05C1-44DD-A85F-1D0D87F3EFDB}" type="parTrans" cxnId="{0BD8A9CC-0F28-48F0-9567-314865C3A8BE}">
      <dgm:prSet/>
      <dgm:spPr>
        <a:ln w="38100">
          <a:solidFill>
            <a:schemeClr val="tx1"/>
          </a:solidFill>
        </a:ln>
      </dgm:spPr>
      <dgm:t>
        <a:bodyPr/>
        <a:lstStyle/>
        <a:p>
          <a:endParaRPr lang="en-US"/>
        </a:p>
      </dgm:t>
    </dgm:pt>
    <dgm:pt modelId="{2D78C541-CB2A-4AAD-94CA-21797835257F}" type="sibTrans" cxnId="{0BD8A9CC-0F28-48F0-9567-314865C3A8BE}">
      <dgm:prSet/>
      <dgm:spPr/>
      <dgm:t>
        <a:bodyPr/>
        <a:lstStyle/>
        <a:p>
          <a:endParaRPr lang="en-US"/>
        </a:p>
      </dgm:t>
    </dgm:pt>
    <dgm:pt modelId="{2F653964-4FAE-344C-97CF-C6947778F3B1}">
      <dgm:prSet/>
      <dgm:spPr>
        <a:solidFill>
          <a:srgbClr val="DBD7D2"/>
        </a:solidFill>
        <a:ln w="28575"/>
      </dgm:spPr>
      <dgm:t>
        <a:bodyPr/>
        <a:lstStyle/>
        <a:p>
          <a:r>
            <a:rPr lang="en-US">
              <a:solidFill>
                <a:schemeClr val="tx1"/>
              </a:solidFill>
            </a:rPr>
            <a:t>Power Electronics</a:t>
          </a:r>
        </a:p>
      </dgm:t>
    </dgm:pt>
    <dgm:pt modelId="{7B58F47D-A824-014B-9F63-B339E74EB222}" type="parTrans" cxnId="{230C9D7E-C4FB-4012-9093-15ED25F10A33}">
      <dgm:prSet/>
      <dgm:spPr>
        <a:ln w="38100"/>
      </dgm:spPr>
      <dgm:t>
        <a:bodyPr/>
        <a:lstStyle/>
        <a:p>
          <a:endParaRPr lang="en-US"/>
        </a:p>
      </dgm:t>
    </dgm:pt>
    <dgm:pt modelId="{CE8D21C7-586C-6941-A1DF-BC9EDB9099F0}" type="sibTrans" cxnId="{230C9D7E-C4FB-4012-9093-15ED25F10A33}">
      <dgm:prSet/>
      <dgm:spPr/>
      <dgm:t>
        <a:bodyPr/>
        <a:lstStyle/>
        <a:p>
          <a:endParaRPr lang="en-US"/>
        </a:p>
      </dgm:t>
    </dgm:pt>
    <dgm:pt modelId="{B77FE166-39E0-4E51-B4B3-D735A72065CB}">
      <dgm:prSet/>
      <dgm:spPr>
        <a:solidFill>
          <a:srgbClr val="05DCE7"/>
        </a:solidFill>
        <a:ln w="28575"/>
      </dgm:spPr>
      <dgm:t>
        <a:bodyPr/>
        <a:lstStyle/>
        <a:p>
          <a:r>
            <a:rPr lang="en-US">
              <a:solidFill>
                <a:schemeClr val="tx1"/>
              </a:solidFill>
            </a:rPr>
            <a:t>Suspension</a:t>
          </a:r>
        </a:p>
      </dgm:t>
    </dgm:pt>
    <dgm:pt modelId="{097B39E4-3408-472E-A0AE-954B03FCD3B5}" type="parTrans" cxnId="{411CBC0D-8E07-42C0-969D-B060386BC51C}">
      <dgm:prSet/>
      <dgm:spPr>
        <a:ln w="38100"/>
      </dgm:spPr>
      <dgm:t>
        <a:bodyPr/>
        <a:lstStyle/>
        <a:p>
          <a:endParaRPr lang="en-US"/>
        </a:p>
      </dgm:t>
    </dgm:pt>
    <dgm:pt modelId="{D69BB6FD-5921-4E07-9F96-D0D3A650A6EB}" type="sibTrans" cxnId="{411CBC0D-8E07-42C0-969D-B060386BC51C}">
      <dgm:prSet/>
      <dgm:spPr/>
      <dgm:t>
        <a:bodyPr/>
        <a:lstStyle/>
        <a:p>
          <a:endParaRPr lang="en-US"/>
        </a:p>
      </dgm:t>
    </dgm:pt>
    <dgm:pt modelId="{039BA0AB-7A25-4DF6-8541-927BF789FC09}" type="pres">
      <dgm:prSet presAssocID="{23E5A54C-E3CA-4FF9-8495-B30E8D1F7ECE}" presName="hierChild1" presStyleCnt="0">
        <dgm:presLayoutVars>
          <dgm:orgChart val="1"/>
          <dgm:chPref val="1"/>
          <dgm:dir/>
          <dgm:animOne val="branch"/>
          <dgm:animLvl val="lvl"/>
          <dgm:resizeHandles/>
        </dgm:presLayoutVars>
      </dgm:prSet>
      <dgm:spPr/>
    </dgm:pt>
    <dgm:pt modelId="{D550AE3E-575F-433C-8D3B-F559457249B1}" type="pres">
      <dgm:prSet presAssocID="{C58B75D7-5B18-4EDC-B766-AFC9B84DB25F}" presName="hierRoot1" presStyleCnt="0">
        <dgm:presLayoutVars>
          <dgm:hierBranch val="init"/>
        </dgm:presLayoutVars>
      </dgm:prSet>
      <dgm:spPr/>
    </dgm:pt>
    <dgm:pt modelId="{8163A0E7-AF80-4668-B99D-354793FC32D0}" type="pres">
      <dgm:prSet presAssocID="{C58B75D7-5B18-4EDC-B766-AFC9B84DB25F}" presName="rootComposite1" presStyleCnt="0"/>
      <dgm:spPr/>
    </dgm:pt>
    <dgm:pt modelId="{564292D1-4F05-48A5-8828-94E2B3422B89}" type="pres">
      <dgm:prSet presAssocID="{C58B75D7-5B18-4EDC-B766-AFC9B84DB25F}" presName="rootText1" presStyleLbl="node0" presStyleIdx="0" presStyleCnt="1" custScaleY="71888" custLinFactNeighborX="-1000" custLinFactNeighborY="-18472">
        <dgm:presLayoutVars>
          <dgm:chPref val="3"/>
        </dgm:presLayoutVars>
      </dgm:prSet>
      <dgm:spPr>
        <a:prstGeom prst="roundRect">
          <a:avLst/>
        </a:prstGeom>
      </dgm:spPr>
    </dgm:pt>
    <dgm:pt modelId="{8A5F001A-011E-4D3B-98D7-9AFC466061AC}" type="pres">
      <dgm:prSet presAssocID="{C58B75D7-5B18-4EDC-B766-AFC9B84DB25F}" presName="rootConnector1" presStyleLbl="node1" presStyleIdx="0" presStyleCnt="0"/>
      <dgm:spPr/>
    </dgm:pt>
    <dgm:pt modelId="{EC322413-AB66-46BC-9984-027D7A6ACDFE}" type="pres">
      <dgm:prSet presAssocID="{C58B75D7-5B18-4EDC-B766-AFC9B84DB25F}" presName="hierChild2" presStyleCnt="0"/>
      <dgm:spPr/>
    </dgm:pt>
    <dgm:pt modelId="{6D6C26B1-D660-4561-888F-0B79F0DA4A2E}" type="pres">
      <dgm:prSet presAssocID="{D44D6803-18BB-40DA-BCC3-5AEA1A41CDBA}" presName="Name37" presStyleLbl="parChTrans1D2" presStyleIdx="0" presStyleCnt="4"/>
      <dgm:spPr/>
    </dgm:pt>
    <dgm:pt modelId="{8590DA9D-FBAC-40A4-9F6B-14589C599C61}" type="pres">
      <dgm:prSet presAssocID="{E6838327-67C9-44F0-BEB7-613604437946}" presName="hierRoot2" presStyleCnt="0">
        <dgm:presLayoutVars>
          <dgm:hierBranch val="init"/>
        </dgm:presLayoutVars>
      </dgm:prSet>
      <dgm:spPr/>
    </dgm:pt>
    <dgm:pt modelId="{93470F56-7509-4248-8D6B-1CC5338F1A3C}" type="pres">
      <dgm:prSet presAssocID="{E6838327-67C9-44F0-BEB7-613604437946}" presName="rootComposite" presStyleCnt="0"/>
      <dgm:spPr/>
    </dgm:pt>
    <dgm:pt modelId="{62E638DC-6A92-47F2-8431-530AB1C5493C}" type="pres">
      <dgm:prSet presAssocID="{E6838327-67C9-44F0-BEB7-613604437946}" presName="rootText" presStyleLbl="node2" presStyleIdx="0" presStyleCnt="4" custScaleY="70351">
        <dgm:presLayoutVars>
          <dgm:chPref val="3"/>
        </dgm:presLayoutVars>
      </dgm:prSet>
      <dgm:spPr>
        <a:prstGeom prst="roundRect">
          <a:avLst/>
        </a:prstGeom>
      </dgm:spPr>
    </dgm:pt>
    <dgm:pt modelId="{04066A33-5138-431D-9E7E-B256AE3B9A02}" type="pres">
      <dgm:prSet presAssocID="{E6838327-67C9-44F0-BEB7-613604437946}" presName="rootConnector" presStyleLbl="node2" presStyleIdx="0" presStyleCnt="4"/>
      <dgm:spPr/>
    </dgm:pt>
    <dgm:pt modelId="{A8E700E4-A1BD-436A-A8E3-F1C38A8CB528}" type="pres">
      <dgm:prSet presAssocID="{E6838327-67C9-44F0-BEB7-613604437946}" presName="hierChild4" presStyleCnt="0"/>
      <dgm:spPr/>
    </dgm:pt>
    <dgm:pt modelId="{00E57D79-61F1-4B8C-BE9D-E66F8ECED8BD}" type="pres">
      <dgm:prSet presAssocID="{B3B11B3A-664A-4BEC-8827-5916CAA3100E}" presName="Name37" presStyleLbl="parChTrans1D3" presStyleIdx="0" presStyleCnt="12"/>
      <dgm:spPr/>
    </dgm:pt>
    <dgm:pt modelId="{15C2A431-CD75-4FB3-8344-3DEE10FD94F1}" type="pres">
      <dgm:prSet presAssocID="{3F0FED16-0B2F-42C1-ADE7-8B455D6664C0}" presName="hierRoot2" presStyleCnt="0">
        <dgm:presLayoutVars>
          <dgm:hierBranch val="init"/>
        </dgm:presLayoutVars>
      </dgm:prSet>
      <dgm:spPr/>
    </dgm:pt>
    <dgm:pt modelId="{2AA41418-7379-401A-B698-46D254B13627}" type="pres">
      <dgm:prSet presAssocID="{3F0FED16-0B2F-42C1-ADE7-8B455D6664C0}" presName="rootComposite" presStyleCnt="0"/>
      <dgm:spPr/>
    </dgm:pt>
    <dgm:pt modelId="{6EA4EB4C-7112-4E22-908E-7F05F5C947D1}" type="pres">
      <dgm:prSet presAssocID="{3F0FED16-0B2F-42C1-ADE7-8B455D6664C0}" presName="rootText" presStyleLbl="node3" presStyleIdx="0" presStyleCnt="12" custScaleY="80052">
        <dgm:presLayoutVars>
          <dgm:chPref val="3"/>
        </dgm:presLayoutVars>
      </dgm:prSet>
      <dgm:spPr>
        <a:prstGeom prst="roundRect">
          <a:avLst/>
        </a:prstGeom>
      </dgm:spPr>
    </dgm:pt>
    <dgm:pt modelId="{2F1362D8-080F-46B5-8075-CDF258701B4B}" type="pres">
      <dgm:prSet presAssocID="{3F0FED16-0B2F-42C1-ADE7-8B455D6664C0}" presName="rootConnector" presStyleLbl="node3" presStyleIdx="0" presStyleCnt="12"/>
      <dgm:spPr/>
    </dgm:pt>
    <dgm:pt modelId="{ED2BBF87-2343-4FF7-B949-A7199A9D78DC}" type="pres">
      <dgm:prSet presAssocID="{3F0FED16-0B2F-42C1-ADE7-8B455D6664C0}" presName="hierChild4" presStyleCnt="0"/>
      <dgm:spPr/>
    </dgm:pt>
    <dgm:pt modelId="{3D3C31A0-A85B-409C-81E8-AD0D9FF7DDED}" type="pres">
      <dgm:prSet presAssocID="{3F0FED16-0B2F-42C1-ADE7-8B455D6664C0}" presName="hierChild5" presStyleCnt="0"/>
      <dgm:spPr/>
    </dgm:pt>
    <dgm:pt modelId="{293247DE-1D65-45C5-815F-D5CCFCD0EF03}" type="pres">
      <dgm:prSet presAssocID="{AE1DA53A-FF91-44CB-824E-7DA14D5D4FF9}" presName="Name37" presStyleLbl="parChTrans1D3" presStyleIdx="1" presStyleCnt="12"/>
      <dgm:spPr/>
    </dgm:pt>
    <dgm:pt modelId="{AC22E4A3-513F-4B2B-826D-03A2378B2DA4}" type="pres">
      <dgm:prSet presAssocID="{3C4E392F-8F69-4CCC-B28C-5C0D77C01423}" presName="hierRoot2" presStyleCnt="0">
        <dgm:presLayoutVars>
          <dgm:hierBranch val="init"/>
        </dgm:presLayoutVars>
      </dgm:prSet>
      <dgm:spPr/>
    </dgm:pt>
    <dgm:pt modelId="{965B00BA-9918-427C-98CC-869A353AE9DD}" type="pres">
      <dgm:prSet presAssocID="{3C4E392F-8F69-4CCC-B28C-5C0D77C01423}" presName="rootComposite" presStyleCnt="0"/>
      <dgm:spPr/>
    </dgm:pt>
    <dgm:pt modelId="{D4AB0F86-ADEE-499F-A626-DC6C5F38DE92}" type="pres">
      <dgm:prSet presAssocID="{3C4E392F-8F69-4CCC-B28C-5C0D77C01423}" presName="rootText" presStyleLbl="node3" presStyleIdx="1" presStyleCnt="12" custScaleY="80052">
        <dgm:presLayoutVars>
          <dgm:chPref val="3"/>
        </dgm:presLayoutVars>
      </dgm:prSet>
      <dgm:spPr>
        <a:prstGeom prst="roundRect">
          <a:avLst/>
        </a:prstGeom>
      </dgm:spPr>
    </dgm:pt>
    <dgm:pt modelId="{6ADC10E9-887B-4B31-8AE1-B7477AA1428A}" type="pres">
      <dgm:prSet presAssocID="{3C4E392F-8F69-4CCC-B28C-5C0D77C01423}" presName="rootConnector" presStyleLbl="node3" presStyleIdx="1" presStyleCnt="12"/>
      <dgm:spPr/>
    </dgm:pt>
    <dgm:pt modelId="{0893B63F-E9BD-4453-A221-7940942B0DC3}" type="pres">
      <dgm:prSet presAssocID="{3C4E392F-8F69-4CCC-B28C-5C0D77C01423}" presName="hierChild4" presStyleCnt="0"/>
      <dgm:spPr/>
    </dgm:pt>
    <dgm:pt modelId="{99D1474B-05C5-4736-8466-1CB99FF65F65}" type="pres">
      <dgm:prSet presAssocID="{3C4E392F-8F69-4CCC-B28C-5C0D77C01423}" presName="hierChild5" presStyleCnt="0"/>
      <dgm:spPr/>
    </dgm:pt>
    <dgm:pt modelId="{ADB8D404-B563-46D7-B9C0-44DE28A234B8}" type="pres">
      <dgm:prSet presAssocID="{C3ED7D04-73E2-4F1F-9179-B00B955BF6B1}" presName="Name37" presStyleLbl="parChTrans1D3" presStyleIdx="2" presStyleCnt="12"/>
      <dgm:spPr/>
    </dgm:pt>
    <dgm:pt modelId="{BCE344CC-0253-414B-844D-576D40626E48}" type="pres">
      <dgm:prSet presAssocID="{B2EE4CB0-B368-486C-A69B-2F7942AFB3DE}" presName="hierRoot2" presStyleCnt="0">
        <dgm:presLayoutVars>
          <dgm:hierBranch val="init"/>
        </dgm:presLayoutVars>
      </dgm:prSet>
      <dgm:spPr/>
    </dgm:pt>
    <dgm:pt modelId="{FF1B038A-C920-4434-9D8C-ADE8FD8E1214}" type="pres">
      <dgm:prSet presAssocID="{B2EE4CB0-B368-486C-A69B-2F7942AFB3DE}" presName="rootComposite" presStyleCnt="0"/>
      <dgm:spPr/>
    </dgm:pt>
    <dgm:pt modelId="{B0DBA774-571A-4E42-A514-1E0A164ED1BD}" type="pres">
      <dgm:prSet presAssocID="{B2EE4CB0-B368-486C-A69B-2F7942AFB3DE}" presName="rootText" presStyleLbl="node3" presStyleIdx="2" presStyleCnt="12" custScaleY="80052">
        <dgm:presLayoutVars>
          <dgm:chPref val="3"/>
        </dgm:presLayoutVars>
      </dgm:prSet>
      <dgm:spPr>
        <a:prstGeom prst="roundRect">
          <a:avLst/>
        </a:prstGeom>
      </dgm:spPr>
    </dgm:pt>
    <dgm:pt modelId="{88A0387E-82AE-4DFA-8698-BBF7A4B48679}" type="pres">
      <dgm:prSet presAssocID="{B2EE4CB0-B368-486C-A69B-2F7942AFB3DE}" presName="rootConnector" presStyleLbl="node3" presStyleIdx="2" presStyleCnt="12"/>
      <dgm:spPr/>
    </dgm:pt>
    <dgm:pt modelId="{97143F73-94F3-411B-B510-0253DAE4BB8C}" type="pres">
      <dgm:prSet presAssocID="{B2EE4CB0-B368-486C-A69B-2F7942AFB3DE}" presName="hierChild4" presStyleCnt="0"/>
      <dgm:spPr/>
    </dgm:pt>
    <dgm:pt modelId="{F0B66B09-FA3A-47A3-9C92-CBD0B5208421}" type="pres">
      <dgm:prSet presAssocID="{B2EE4CB0-B368-486C-A69B-2F7942AFB3DE}" presName="hierChild5" presStyleCnt="0"/>
      <dgm:spPr/>
    </dgm:pt>
    <dgm:pt modelId="{9AB4E358-EE67-4C77-AB97-F1A17A229DDD}" type="pres">
      <dgm:prSet presAssocID="{E6838327-67C9-44F0-BEB7-613604437946}" presName="hierChild5" presStyleCnt="0"/>
      <dgm:spPr/>
    </dgm:pt>
    <dgm:pt modelId="{E1A11A53-CE0D-4F59-A847-7F0E8AD6E7EC}" type="pres">
      <dgm:prSet presAssocID="{7E674BE6-1ACE-4B30-995C-61F759117256}" presName="Name37" presStyleLbl="parChTrans1D2" presStyleIdx="1" presStyleCnt="4"/>
      <dgm:spPr/>
    </dgm:pt>
    <dgm:pt modelId="{0D09FD4E-0D16-4443-A078-65B63F267D30}" type="pres">
      <dgm:prSet presAssocID="{10E8E5A1-8CDD-4C7C-8CAA-BE77FA3B6BFD}" presName="hierRoot2" presStyleCnt="0">
        <dgm:presLayoutVars>
          <dgm:hierBranch val="init"/>
        </dgm:presLayoutVars>
      </dgm:prSet>
      <dgm:spPr/>
    </dgm:pt>
    <dgm:pt modelId="{34912EBB-8C49-41DB-BA01-DFDB702D1CB4}" type="pres">
      <dgm:prSet presAssocID="{10E8E5A1-8CDD-4C7C-8CAA-BE77FA3B6BFD}" presName="rootComposite" presStyleCnt="0"/>
      <dgm:spPr/>
    </dgm:pt>
    <dgm:pt modelId="{6110B09D-12DC-462B-8E77-46C0ECA912DD}" type="pres">
      <dgm:prSet presAssocID="{10E8E5A1-8CDD-4C7C-8CAA-BE77FA3B6BFD}" presName="rootText" presStyleLbl="node2" presStyleIdx="1" presStyleCnt="4" custScaleY="71888">
        <dgm:presLayoutVars>
          <dgm:chPref val="3"/>
        </dgm:presLayoutVars>
      </dgm:prSet>
      <dgm:spPr>
        <a:prstGeom prst="roundRect">
          <a:avLst/>
        </a:prstGeom>
      </dgm:spPr>
    </dgm:pt>
    <dgm:pt modelId="{5F649B91-6366-4132-AE9D-47C4B77118AA}" type="pres">
      <dgm:prSet presAssocID="{10E8E5A1-8CDD-4C7C-8CAA-BE77FA3B6BFD}" presName="rootConnector" presStyleLbl="node2" presStyleIdx="1" presStyleCnt="4"/>
      <dgm:spPr/>
    </dgm:pt>
    <dgm:pt modelId="{13865E47-27D8-43D3-AE75-FB1B111701E8}" type="pres">
      <dgm:prSet presAssocID="{10E8E5A1-8CDD-4C7C-8CAA-BE77FA3B6BFD}" presName="hierChild4" presStyleCnt="0"/>
      <dgm:spPr/>
    </dgm:pt>
    <dgm:pt modelId="{AF02BE8E-0AA5-4450-88A6-0FDB9AA15E7E}" type="pres">
      <dgm:prSet presAssocID="{A073506E-7211-4CF0-92F6-4A815F66A923}" presName="Name37" presStyleLbl="parChTrans1D3" presStyleIdx="3" presStyleCnt="12"/>
      <dgm:spPr/>
    </dgm:pt>
    <dgm:pt modelId="{8D29BD46-8F20-4BB9-9EA8-E4C0681F8090}" type="pres">
      <dgm:prSet presAssocID="{48B1C3C2-2413-439B-9EF0-EF1DFCF49C99}" presName="hierRoot2" presStyleCnt="0">
        <dgm:presLayoutVars>
          <dgm:hierBranch val="init"/>
        </dgm:presLayoutVars>
      </dgm:prSet>
      <dgm:spPr/>
    </dgm:pt>
    <dgm:pt modelId="{EC91CBFF-C3BC-4B43-BAAF-E31FF1FA531D}" type="pres">
      <dgm:prSet presAssocID="{48B1C3C2-2413-439B-9EF0-EF1DFCF49C99}" presName="rootComposite" presStyleCnt="0"/>
      <dgm:spPr/>
    </dgm:pt>
    <dgm:pt modelId="{BBCB3CEB-9144-41E2-A493-08A0134AC29F}" type="pres">
      <dgm:prSet presAssocID="{48B1C3C2-2413-439B-9EF0-EF1DFCF49C99}" presName="rootText" presStyleLbl="node3" presStyleIdx="3" presStyleCnt="12" custScaleY="80052">
        <dgm:presLayoutVars>
          <dgm:chPref val="3"/>
        </dgm:presLayoutVars>
      </dgm:prSet>
      <dgm:spPr>
        <a:prstGeom prst="roundRect">
          <a:avLst/>
        </a:prstGeom>
      </dgm:spPr>
    </dgm:pt>
    <dgm:pt modelId="{E12136ED-5199-4666-A30B-DACCF5217603}" type="pres">
      <dgm:prSet presAssocID="{48B1C3C2-2413-439B-9EF0-EF1DFCF49C99}" presName="rootConnector" presStyleLbl="node3" presStyleIdx="3" presStyleCnt="12"/>
      <dgm:spPr/>
    </dgm:pt>
    <dgm:pt modelId="{9FDE1D8B-8119-4E5A-A23C-F76CB05E4617}" type="pres">
      <dgm:prSet presAssocID="{48B1C3C2-2413-439B-9EF0-EF1DFCF49C99}" presName="hierChild4" presStyleCnt="0"/>
      <dgm:spPr/>
    </dgm:pt>
    <dgm:pt modelId="{5CFEE1E5-7E5E-4CB6-82EB-AF8EAB53DB0D}" type="pres">
      <dgm:prSet presAssocID="{C066976C-894E-4812-8AD2-B939E11137CC}" presName="Name37" presStyleLbl="parChTrans1D4" presStyleIdx="0" presStyleCnt="12"/>
      <dgm:spPr/>
    </dgm:pt>
    <dgm:pt modelId="{066363CB-EAA8-4026-A6E0-E6FE0D322E3E}" type="pres">
      <dgm:prSet presAssocID="{734E2325-B4CC-46C6-82A8-7DE052FEEEE4}" presName="hierRoot2" presStyleCnt="0">
        <dgm:presLayoutVars>
          <dgm:hierBranch val="init"/>
        </dgm:presLayoutVars>
      </dgm:prSet>
      <dgm:spPr/>
    </dgm:pt>
    <dgm:pt modelId="{1CD276DE-8AE1-4DFE-92FA-B673330F0D07}" type="pres">
      <dgm:prSet presAssocID="{734E2325-B4CC-46C6-82A8-7DE052FEEEE4}" presName="rootComposite" presStyleCnt="0"/>
      <dgm:spPr/>
    </dgm:pt>
    <dgm:pt modelId="{B9E29F2E-70C5-413E-A884-9CB467621DA1}" type="pres">
      <dgm:prSet presAssocID="{734E2325-B4CC-46C6-82A8-7DE052FEEEE4}" presName="rootText" presStyleLbl="node4" presStyleIdx="0" presStyleCnt="12" custScaleY="80052">
        <dgm:presLayoutVars>
          <dgm:chPref val="3"/>
        </dgm:presLayoutVars>
      </dgm:prSet>
      <dgm:spPr>
        <a:prstGeom prst="roundRect">
          <a:avLst/>
        </a:prstGeom>
      </dgm:spPr>
    </dgm:pt>
    <dgm:pt modelId="{ED5C4A22-714F-43D8-827D-493F8B0AEFAA}" type="pres">
      <dgm:prSet presAssocID="{734E2325-B4CC-46C6-82A8-7DE052FEEEE4}" presName="rootConnector" presStyleLbl="node4" presStyleIdx="0" presStyleCnt="12"/>
      <dgm:spPr/>
    </dgm:pt>
    <dgm:pt modelId="{BA1CA241-87E1-40FE-9D67-41B6C86A272C}" type="pres">
      <dgm:prSet presAssocID="{734E2325-B4CC-46C6-82A8-7DE052FEEEE4}" presName="hierChild4" presStyleCnt="0"/>
      <dgm:spPr/>
    </dgm:pt>
    <dgm:pt modelId="{99A461CF-173C-4DDF-B7D4-1E526C4D63CF}" type="pres">
      <dgm:prSet presAssocID="{734E2325-B4CC-46C6-82A8-7DE052FEEEE4}" presName="hierChild5" presStyleCnt="0"/>
      <dgm:spPr/>
    </dgm:pt>
    <dgm:pt modelId="{562A1864-49DE-4E51-B693-B42E70C021D1}" type="pres">
      <dgm:prSet presAssocID="{5BCBFA43-54E8-4873-9C34-4F9E4CB29A0B}" presName="Name37" presStyleLbl="parChTrans1D4" presStyleIdx="1" presStyleCnt="12"/>
      <dgm:spPr/>
    </dgm:pt>
    <dgm:pt modelId="{71ACF879-0873-47E2-9CD7-5C5A1CDEE086}" type="pres">
      <dgm:prSet presAssocID="{B5F41D81-AEF6-487F-9FE9-3CBD1280B3DC}" presName="hierRoot2" presStyleCnt="0">
        <dgm:presLayoutVars>
          <dgm:hierBranch val="init"/>
        </dgm:presLayoutVars>
      </dgm:prSet>
      <dgm:spPr/>
    </dgm:pt>
    <dgm:pt modelId="{BC699843-9271-4E67-A13F-0DFE9780E627}" type="pres">
      <dgm:prSet presAssocID="{B5F41D81-AEF6-487F-9FE9-3CBD1280B3DC}" presName="rootComposite" presStyleCnt="0"/>
      <dgm:spPr/>
    </dgm:pt>
    <dgm:pt modelId="{40A6FC42-4FE9-463D-A28D-F510887D2756}" type="pres">
      <dgm:prSet presAssocID="{B5F41D81-AEF6-487F-9FE9-3CBD1280B3DC}" presName="rootText" presStyleLbl="node4" presStyleIdx="1" presStyleCnt="12" custScaleY="80450">
        <dgm:presLayoutVars>
          <dgm:chPref val="3"/>
        </dgm:presLayoutVars>
      </dgm:prSet>
      <dgm:spPr>
        <a:prstGeom prst="roundRect">
          <a:avLst/>
        </a:prstGeom>
      </dgm:spPr>
    </dgm:pt>
    <dgm:pt modelId="{D936B4A8-FC9E-4B3E-AC65-70A7B51FDDA6}" type="pres">
      <dgm:prSet presAssocID="{B5F41D81-AEF6-487F-9FE9-3CBD1280B3DC}" presName="rootConnector" presStyleLbl="node4" presStyleIdx="1" presStyleCnt="12"/>
      <dgm:spPr/>
    </dgm:pt>
    <dgm:pt modelId="{243B10ED-1B54-4328-98D9-F945A0CD4968}" type="pres">
      <dgm:prSet presAssocID="{B5F41D81-AEF6-487F-9FE9-3CBD1280B3DC}" presName="hierChild4" presStyleCnt="0"/>
      <dgm:spPr/>
    </dgm:pt>
    <dgm:pt modelId="{1E231630-0668-478D-BD79-138A4B52FF76}" type="pres">
      <dgm:prSet presAssocID="{B5F41D81-AEF6-487F-9FE9-3CBD1280B3DC}" presName="hierChild5" presStyleCnt="0"/>
      <dgm:spPr/>
    </dgm:pt>
    <dgm:pt modelId="{68F1EBFE-0E66-4A32-A404-9B133EF4E87A}" type="pres">
      <dgm:prSet presAssocID="{48B1C3C2-2413-439B-9EF0-EF1DFCF49C99}" presName="hierChild5" presStyleCnt="0"/>
      <dgm:spPr/>
    </dgm:pt>
    <dgm:pt modelId="{60D9355A-FDC7-42F6-99A4-84AB7CBFB98C}" type="pres">
      <dgm:prSet presAssocID="{2F6C315D-302A-43D3-A2BA-C0263747B7AF}" presName="Name37" presStyleLbl="parChTrans1D3" presStyleIdx="4" presStyleCnt="12"/>
      <dgm:spPr/>
    </dgm:pt>
    <dgm:pt modelId="{5F7D1750-2513-4D84-B725-BFCF761B8C9A}" type="pres">
      <dgm:prSet presAssocID="{34A5EABD-01EE-4294-9F60-29B1C96859A1}" presName="hierRoot2" presStyleCnt="0">
        <dgm:presLayoutVars>
          <dgm:hierBranch val="init"/>
        </dgm:presLayoutVars>
      </dgm:prSet>
      <dgm:spPr/>
    </dgm:pt>
    <dgm:pt modelId="{2AF968FD-581E-4953-8C88-3255A50685E1}" type="pres">
      <dgm:prSet presAssocID="{34A5EABD-01EE-4294-9F60-29B1C96859A1}" presName="rootComposite" presStyleCnt="0"/>
      <dgm:spPr/>
    </dgm:pt>
    <dgm:pt modelId="{E983698B-9523-4913-8AB6-613A8B3C22A1}" type="pres">
      <dgm:prSet presAssocID="{34A5EABD-01EE-4294-9F60-29B1C96859A1}" presName="rootText" presStyleLbl="node3" presStyleIdx="4" presStyleCnt="12" custScaleY="80052">
        <dgm:presLayoutVars>
          <dgm:chPref val="3"/>
        </dgm:presLayoutVars>
      </dgm:prSet>
      <dgm:spPr>
        <a:prstGeom prst="roundRect">
          <a:avLst/>
        </a:prstGeom>
      </dgm:spPr>
    </dgm:pt>
    <dgm:pt modelId="{34C3B4EA-EC70-493C-A69D-76CC2CB0720B}" type="pres">
      <dgm:prSet presAssocID="{34A5EABD-01EE-4294-9F60-29B1C96859A1}" presName="rootConnector" presStyleLbl="node3" presStyleIdx="4" presStyleCnt="12"/>
      <dgm:spPr/>
    </dgm:pt>
    <dgm:pt modelId="{2D333CCB-389D-4BE8-9BCA-D745262645DC}" type="pres">
      <dgm:prSet presAssocID="{34A5EABD-01EE-4294-9F60-29B1C96859A1}" presName="hierChild4" presStyleCnt="0"/>
      <dgm:spPr/>
    </dgm:pt>
    <dgm:pt modelId="{BB89CF6A-8E4F-4D0D-8E51-53B8A50B253B}" type="pres">
      <dgm:prSet presAssocID="{EB79330C-1066-4979-A1BE-7701DC5ECEF7}" presName="Name37" presStyleLbl="parChTrans1D4" presStyleIdx="2" presStyleCnt="12"/>
      <dgm:spPr/>
    </dgm:pt>
    <dgm:pt modelId="{F6356752-3799-4A02-B828-F996AF4760DA}" type="pres">
      <dgm:prSet presAssocID="{3CBB302C-46CD-4E6C-BB38-56793B398188}" presName="hierRoot2" presStyleCnt="0">
        <dgm:presLayoutVars>
          <dgm:hierBranch val="init"/>
        </dgm:presLayoutVars>
      </dgm:prSet>
      <dgm:spPr/>
    </dgm:pt>
    <dgm:pt modelId="{051C189A-0931-492F-BF46-2B1852062A2D}" type="pres">
      <dgm:prSet presAssocID="{3CBB302C-46CD-4E6C-BB38-56793B398188}" presName="rootComposite" presStyleCnt="0"/>
      <dgm:spPr/>
    </dgm:pt>
    <dgm:pt modelId="{AFBA84DE-6205-4AA9-BDFE-41AAE99A8D70}" type="pres">
      <dgm:prSet presAssocID="{3CBB302C-46CD-4E6C-BB38-56793B398188}" presName="rootText" presStyleLbl="node4" presStyleIdx="2" presStyleCnt="12" custScaleY="80052">
        <dgm:presLayoutVars>
          <dgm:chPref val="3"/>
        </dgm:presLayoutVars>
      </dgm:prSet>
      <dgm:spPr>
        <a:prstGeom prst="roundRect">
          <a:avLst/>
        </a:prstGeom>
      </dgm:spPr>
    </dgm:pt>
    <dgm:pt modelId="{4D3F78CA-6132-4106-B3ED-B15BF87A6D88}" type="pres">
      <dgm:prSet presAssocID="{3CBB302C-46CD-4E6C-BB38-56793B398188}" presName="rootConnector" presStyleLbl="node4" presStyleIdx="2" presStyleCnt="12"/>
      <dgm:spPr/>
    </dgm:pt>
    <dgm:pt modelId="{1B57ECA2-693A-43D6-A843-67F2B304326D}" type="pres">
      <dgm:prSet presAssocID="{3CBB302C-46CD-4E6C-BB38-56793B398188}" presName="hierChild4" presStyleCnt="0"/>
      <dgm:spPr/>
    </dgm:pt>
    <dgm:pt modelId="{FC7CFCC7-4E22-4967-A14A-E5310C21E8EB}" type="pres">
      <dgm:prSet presAssocID="{3CBB302C-46CD-4E6C-BB38-56793B398188}" presName="hierChild5" presStyleCnt="0"/>
      <dgm:spPr/>
    </dgm:pt>
    <dgm:pt modelId="{F17D862A-A290-4C33-88FB-6D54203FD204}" type="pres">
      <dgm:prSet presAssocID="{DE7D4AAB-27F7-4525-A429-51BC5C626477}" presName="Name37" presStyleLbl="parChTrans1D4" presStyleIdx="3" presStyleCnt="12"/>
      <dgm:spPr/>
    </dgm:pt>
    <dgm:pt modelId="{ABC25BA2-4055-430A-8A9A-2C84D515BE77}" type="pres">
      <dgm:prSet presAssocID="{1C0D2958-051D-408E-AAD8-854B3D54DC45}" presName="hierRoot2" presStyleCnt="0">
        <dgm:presLayoutVars>
          <dgm:hierBranch val="init"/>
        </dgm:presLayoutVars>
      </dgm:prSet>
      <dgm:spPr/>
    </dgm:pt>
    <dgm:pt modelId="{D618CAB2-644E-41CA-962B-11F4437C3F04}" type="pres">
      <dgm:prSet presAssocID="{1C0D2958-051D-408E-AAD8-854B3D54DC45}" presName="rootComposite" presStyleCnt="0"/>
      <dgm:spPr/>
    </dgm:pt>
    <dgm:pt modelId="{FE76423B-EC18-4835-8226-A9EE32D547AC}" type="pres">
      <dgm:prSet presAssocID="{1C0D2958-051D-408E-AAD8-854B3D54DC45}" presName="rootText" presStyleLbl="node4" presStyleIdx="3" presStyleCnt="12" custScaleY="80052">
        <dgm:presLayoutVars>
          <dgm:chPref val="3"/>
        </dgm:presLayoutVars>
      </dgm:prSet>
      <dgm:spPr>
        <a:prstGeom prst="roundRect">
          <a:avLst/>
        </a:prstGeom>
      </dgm:spPr>
    </dgm:pt>
    <dgm:pt modelId="{37EDE28A-94F1-4815-921C-11F096ADB242}" type="pres">
      <dgm:prSet presAssocID="{1C0D2958-051D-408E-AAD8-854B3D54DC45}" presName="rootConnector" presStyleLbl="node4" presStyleIdx="3" presStyleCnt="12"/>
      <dgm:spPr/>
    </dgm:pt>
    <dgm:pt modelId="{64D19955-10A3-4FBA-83EC-DD82244CF9B2}" type="pres">
      <dgm:prSet presAssocID="{1C0D2958-051D-408E-AAD8-854B3D54DC45}" presName="hierChild4" presStyleCnt="0"/>
      <dgm:spPr/>
    </dgm:pt>
    <dgm:pt modelId="{1FE8C7D8-8C1B-4ADA-A370-1327AF0EE264}" type="pres">
      <dgm:prSet presAssocID="{1C0D2958-051D-408E-AAD8-854B3D54DC45}" presName="hierChild5" presStyleCnt="0"/>
      <dgm:spPr/>
    </dgm:pt>
    <dgm:pt modelId="{85093664-40E6-48CD-980C-2D0B50A35A4C}" type="pres">
      <dgm:prSet presAssocID="{34A5EABD-01EE-4294-9F60-29B1C96859A1}" presName="hierChild5" presStyleCnt="0"/>
      <dgm:spPr/>
    </dgm:pt>
    <dgm:pt modelId="{3BB73EF8-2104-45A5-9EBF-E04671D0C8FC}" type="pres">
      <dgm:prSet presAssocID="{10E8E5A1-8CDD-4C7C-8CAA-BE77FA3B6BFD}" presName="hierChild5" presStyleCnt="0"/>
      <dgm:spPr/>
    </dgm:pt>
    <dgm:pt modelId="{11D97A99-D14E-4C7C-A70B-F4E4E460AD0B}" type="pres">
      <dgm:prSet presAssocID="{28AD3FD4-10A3-4232-AB37-6D26131ADB62}" presName="Name37" presStyleLbl="parChTrans1D2" presStyleIdx="2" presStyleCnt="4"/>
      <dgm:spPr/>
    </dgm:pt>
    <dgm:pt modelId="{54E1C54B-1B0D-4908-A538-C31A240D80EC}" type="pres">
      <dgm:prSet presAssocID="{8AEB3DE7-3D91-4B7B-AA63-FD1F25AE72CD}" presName="hierRoot2" presStyleCnt="0">
        <dgm:presLayoutVars>
          <dgm:hierBranch val="init"/>
        </dgm:presLayoutVars>
      </dgm:prSet>
      <dgm:spPr/>
    </dgm:pt>
    <dgm:pt modelId="{117760A6-6CAD-4E1F-983C-F8F1DD20223A}" type="pres">
      <dgm:prSet presAssocID="{8AEB3DE7-3D91-4B7B-AA63-FD1F25AE72CD}" presName="rootComposite" presStyleCnt="0"/>
      <dgm:spPr/>
    </dgm:pt>
    <dgm:pt modelId="{6EA1E7C5-C954-4676-9B59-B8537F7503E1}" type="pres">
      <dgm:prSet presAssocID="{8AEB3DE7-3D91-4B7B-AA63-FD1F25AE72CD}" presName="rootText" presStyleLbl="node2" presStyleIdx="2" presStyleCnt="4" custScaleY="71888">
        <dgm:presLayoutVars>
          <dgm:chPref val="3"/>
        </dgm:presLayoutVars>
      </dgm:prSet>
      <dgm:spPr>
        <a:prstGeom prst="roundRect">
          <a:avLst/>
        </a:prstGeom>
      </dgm:spPr>
    </dgm:pt>
    <dgm:pt modelId="{7086D171-B81C-42AA-AC71-1ECD8BC524A1}" type="pres">
      <dgm:prSet presAssocID="{8AEB3DE7-3D91-4B7B-AA63-FD1F25AE72CD}" presName="rootConnector" presStyleLbl="node2" presStyleIdx="2" presStyleCnt="4"/>
      <dgm:spPr/>
    </dgm:pt>
    <dgm:pt modelId="{5313A518-4041-449D-876C-D7C0FB692342}" type="pres">
      <dgm:prSet presAssocID="{8AEB3DE7-3D91-4B7B-AA63-FD1F25AE72CD}" presName="hierChild4" presStyleCnt="0"/>
      <dgm:spPr/>
    </dgm:pt>
    <dgm:pt modelId="{0A18661D-0E3C-40CC-87FF-501428948A4C}" type="pres">
      <dgm:prSet presAssocID="{B7188F28-E7DF-4048-BBB1-E3D451859CAE}" presName="Name37" presStyleLbl="parChTrans1D3" presStyleIdx="5" presStyleCnt="12"/>
      <dgm:spPr/>
    </dgm:pt>
    <dgm:pt modelId="{927C71DD-9307-4766-B473-48210338A71B}" type="pres">
      <dgm:prSet presAssocID="{3AD1251A-5073-4686-8009-38EA3B1B8248}" presName="hierRoot2" presStyleCnt="0">
        <dgm:presLayoutVars>
          <dgm:hierBranch val="init"/>
        </dgm:presLayoutVars>
      </dgm:prSet>
      <dgm:spPr/>
    </dgm:pt>
    <dgm:pt modelId="{FE157E9F-CC0B-4DE1-8F0E-83277646F424}" type="pres">
      <dgm:prSet presAssocID="{3AD1251A-5073-4686-8009-38EA3B1B8248}" presName="rootComposite" presStyleCnt="0"/>
      <dgm:spPr/>
    </dgm:pt>
    <dgm:pt modelId="{69975AA2-1344-4C9D-A86E-9E5617B9B55F}" type="pres">
      <dgm:prSet presAssocID="{3AD1251A-5073-4686-8009-38EA3B1B8248}" presName="rootText" presStyleLbl="node3" presStyleIdx="5" presStyleCnt="12" custScaleY="80052">
        <dgm:presLayoutVars>
          <dgm:chPref val="3"/>
        </dgm:presLayoutVars>
      </dgm:prSet>
      <dgm:spPr>
        <a:prstGeom prst="roundRect">
          <a:avLst/>
        </a:prstGeom>
      </dgm:spPr>
    </dgm:pt>
    <dgm:pt modelId="{6704A582-2B53-4796-9D57-EAB1FBDC3EB4}" type="pres">
      <dgm:prSet presAssocID="{3AD1251A-5073-4686-8009-38EA3B1B8248}" presName="rootConnector" presStyleLbl="node3" presStyleIdx="5" presStyleCnt="12"/>
      <dgm:spPr/>
    </dgm:pt>
    <dgm:pt modelId="{F8934EFB-145A-4188-A9AE-AFA5974FCF8B}" type="pres">
      <dgm:prSet presAssocID="{3AD1251A-5073-4686-8009-38EA3B1B8248}" presName="hierChild4" presStyleCnt="0"/>
      <dgm:spPr/>
    </dgm:pt>
    <dgm:pt modelId="{838622A6-349C-4B93-AD43-8575258006CB}" type="pres">
      <dgm:prSet presAssocID="{3AD1251A-5073-4686-8009-38EA3B1B8248}" presName="hierChild5" presStyleCnt="0"/>
      <dgm:spPr/>
    </dgm:pt>
    <dgm:pt modelId="{7F33BDB1-9DE4-467D-B209-D8482575EA10}" type="pres">
      <dgm:prSet presAssocID="{4C19EF08-5B40-4829-A015-2BC9BF7F13AC}" presName="Name37" presStyleLbl="parChTrans1D3" presStyleIdx="6" presStyleCnt="12"/>
      <dgm:spPr/>
    </dgm:pt>
    <dgm:pt modelId="{F5E0360C-DFCC-4B82-86BA-00DD26706876}" type="pres">
      <dgm:prSet presAssocID="{831DB5DE-FD40-4E07-8B2A-2F36C1B2B9FF}" presName="hierRoot2" presStyleCnt="0">
        <dgm:presLayoutVars>
          <dgm:hierBranch val="init"/>
        </dgm:presLayoutVars>
      </dgm:prSet>
      <dgm:spPr/>
    </dgm:pt>
    <dgm:pt modelId="{B3AF1016-5DE6-428A-A903-548FC67D8415}" type="pres">
      <dgm:prSet presAssocID="{831DB5DE-FD40-4E07-8B2A-2F36C1B2B9FF}" presName="rootComposite" presStyleCnt="0"/>
      <dgm:spPr/>
    </dgm:pt>
    <dgm:pt modelId="{2C680DD9-7A05-415E-912B-257308F253DE}" type="pres">
      <dgm:prSet presAssocID="{831DB5DE-FD40-4E07-8B2A-2F36C1B2B9FF}" presName="rootText" presStyleLbl="node3" presStyleIdx="6" presStyleCnt="12" custScaleY="80052">
        <dgm:presLayoutVars>
          <dgm:chPref val="3"/>
        </dgm:presLayoutVars>
      </dgm:prSet>
      <dgm:spPr>
        <a:prstGeom prst="roundRect">
          <a:avLst/>
        </a:prstGeom>
      </dgm:spPr>
    </dgm:pt>
    <dgm:pt modelId="{735552F4-C17D-4897-A738-84F7C48782AB}" type="pres">
      <dgm:prSet presAssocID="{831DB5DE-FD40-4E07-8B2A-2F36C1B2B9FF}" presName="rootConnector" presStyleLbl="node3" presStyleIdx="6" presStyleCnt="12"/>
      <dgm:spPr/>
    </dgm:pt>
    <dgm:pt modelId="{EBF8F3B3-8722-46D4-9E72-11DB3C2F0F41}" type="pres">
      <dgm:prSet presAssocID="{831DB5DE-FD40-4E07-8B2A-2F36C1B2B9FF}" presName="hierChild4" presStyleCnt="0"/>
      <dgm:spPr/>
    </dgm:pt>
    <dgm:pt modelId="{CC169EE1-B35D-4D4E-A9D3-0303F4E93C3E}" type="pres">
      <dgm:prSet presAssocID="{831DB5DE-FD40-4E07-8B2A-2F36C1B2B9FF}" presName="hierChild5" presStyleCnt="0"/>
      <dgm:spPr/>
    </dgm:pt>
    <dgm:pt modelId="{35EE45F9-B3C8-480F-A74B-78EEB55702CD}" type="pres">
      <dgm:prSet presAssocID="{033FCCE2-4762-4FE1-BF3A-1DB7A64F7176}" presName="Name37" presStyleLbl="parChTrans1D3" presStyleIdx="7" presStyleCnt="12"/>
      <dgm:spPr/>
    </dgm:pt>
    <dgm:pt modelId="{F11F13CB-C9F7-4436-AFCE-80E4098441C6}" type="pres">
      <dgm:prSet presAssocID="{F4286DF0-CAD7-4A27-BD46-6EA02CD9811B}" presName="hierRoot2" presStyleCnt="0">
        <dgm:presLayoutVars>
          <dgm:hierBranch val="init"/>
        </dgm:presLayoutVars>
      </dgm:prSet>
      <dgm:spPr/>
    </dgm:pt>
    <dgm:pt modelId="{215987CF-DCFD-4FD0-9D3E-85DB66F78D2A}" type="pres">
      <dgm:prSet presAssocID="{F4286DF0-CAD7-4A27-BD46-6EA02CD9811B}" presName="rootComposite" presStyleCnt="0"/>
      <dgm:spPr/>
    </dgm:pt>
    <dgm:pt modelId="{B6197FBE-9EF0-411B-A9C2-EB11859D37DE}" type="pres">
      <dgm:prSet presAssocID="{F4286DF0-CAD7-4A27-BD46-6EA02CD9811B}" presName="rootText" presStyleLbl="node3" presStyleIdx="7" presStyleCnt="12" custScaleY="80052">
        <dgm:presLayoutVars>
          <dgm:chPref val="3"/>
        </dgm:presLayoutVars>
      </dgm:prSet>
      <dgm:spPr>
        <a:prstGeom prst="roundRect">
          <a:avLst/>
        </a:prstGeom>
      </dgm:spPr>
    </dgm:pt>
    <dgm:pt modelId="{D936B671-CE09-41D5-98AC-19F560C9AC83}" type="pres">
      <dgm:prSet presAssocID="{F4286DF0-CAD7-4A27-BD46-6EA02CD9811B}" presName="rootConnector" presStyleLbl="node3" presStyleIdx="7" presStyleCnt="12"/>
      <dgm:spPr/>
    </dgm:pt>
    <dgm:pt modelId="{EC489C04-8C48-4E79-8FBD-BDF6158EF0AD}" type="pres">
      <dgm:prSet presAssocID="{F4286DF0-CAD7-4A27-BD46-6EA02CD9811B}" presName="hierChild4" presStyleCnt="0"/>
      <dgm:spPr/>
    </dgm:pt>
    <dgm:pt modelId="{DEC1098E-DA06-4876-93EA-2BAC4F13BA72}" type="pres">
      <dgm:prSet presAssocID="{F4286DF0-CAD7-4A27-BD46-6EA02CD9811B}" presName="hierChild5" presStyleCnt="0"/>
      <dgm:spPr/>
    </dgm:pt>
    <dgm:pt modelId="{3C570847-DAE5-4E97-8C38-414AE9FA33E6}" type="pres">
      <dgm:prSet presAssocID="{097B39E4-3408-472E-A0AE-954B03FCD3B5}" presName="Name37" presStyleLbl="parChTrans1D3" presStyleIdx="8" presStyleCnt="12"/>
      <dgm:spPr/>
    </dgm:pt>
    <dgm:pt modelId="{A4105A02-8367-40C5-A77D-7CD47E45CB8C}" type="pres">
      <dgm:prSet presAssocID="{B77FE166-39E0-4E51-B4B3-D735A72065CB}" presName="hierRoot2" presStyleCnt="0">
        <dgm:presLayoutVars>
          <dgm:hierBranch val="init"/>
        </dgm:presLayoutVars>
      </dgm:prSet>
      <dgm:spPr/>
    </dgm:pt>
    <dgm:pt modelId="{C23F0C96-D68E-4791-AAAD-2D312E0E6DAB}" type="pres">
      <dgm:prSet presAssocID="{B77FE166-39E0-4E51-B4B3-D735A72065CB}" presName="rootComposite" presStyleCnt="0"/>
      <dgm:spPr/>
    </dgm:pt>
    <dgm:pt modelId="{BEAF43CB-B6AC-4D42-9960-C04099AE73FD}" type="pres">
      <dgm:prSet presAssocID="{B77FE166-39E0-4E51-B4B3-D735A72065CB}" presName="rootText" presStyleLbl="node3" presStyleIdx="8" presStyleCnt="12" custScaleY="79782">
        <dgm:presLayoutVars>
          <dgm:chPref val="3"/>
        </dgm:presLayoutVars>
      </dgm:prSet>
      <dgm:spPr>
        <a:prstGeom prst="roundRect">
          <a:avLst/>
        </a:prstGeom>
      </dgm:spPr>
    </dgm:pt>
    <dgm:pt modelId="{8AC68B8C-7C4C-4C88-BF23-922C8F3660C8}" type="pres">
      <dgm:prSet presAssocID="{B77FE166-39E0-4E51-B4B3-D735A72065CB}" presName="rootConnector" presStyleLbl="node3" presStyleIdx="8" presStyleCnt="12"/>
      <dgm:spPr/>
    </dgm:pt>
    <dgm:pt modelId="{89E5B16B-CC9C-4989-9017-18C1839E301C}" type="pres">
      <dgm:prSet presAssocID="{B77FE166-39E0-4E51-B4B3-D735A72065CB}" presName="hierChild4" presStyleCnt="0"/>
      <dgm:spPr/>
    </dgm:pt>
    <dgm:pt modelId="{8310F27A-3A98-40D6-B013-748D373175C1}" type="pres">
      <dgm:prSet presAssocID="{B77FE166-39E0-4E51-B4B3-D735A72065CB}" presName="hierChild5" presStyleCnt="0"/>
      <dgm:spPr/>
    </dgm:pt>
    <dgm:pt modelId="{E5CD5F53-F576-471C-9B76-C8193380727F}" type="pres">
      <dgm:prSet presAssocID="{8AEB3DE7-3D91-4B7B-AA63-FD1F25AE72CD}" presName="hierChild5" presStyleCnt="0"/>
      <dgm:spPr/>
    </dgm:pt>
    <dgm:pt modelId="{DCAAA4B7-DD73-4F81-832E-BCD9B3FBFAAD}" type="pres">
      <dgm:prSet presAssocID="{60F0C2AA-3182-4A2A-829A-1FC919C099D8}" presName="Name37" presStyleLbl="parChTrans1D2" presStyleIdx="3" presStyleCnt="4"/>
      <dgm:spPr/>
    </dgm:pt>
    <dgm:pt modelId="{1A474241-D9D3-495A-853E-F4650F7492DF}" type="pres">
      <dgm:prSet presAssocID="{5D9A5975-676B-43B2-AB61-8360447D7FE5}" presName="hierRoot2" presStyleCnt="0">
        <dgm:presLayoutVars>
          <dgm:hierBranch val="init"/>
        </dgm:presLayoutVars>
      </dgm:prSet>
      <dgm:spPr/>
    </dgm:pt>
    <dgm:pt modelId="{BC338E88-6AAF-4DCB-9FAA-41925F62034F}" type="pres">
      <dgm:prSet presAssocID="{5D9A5975-676B-43B2-AB61-8360447D7FE5}" presName="rootComposite" presStyleCnt="0"/>
      <dgm:spPr/>
    </dgm:pt>
    <dgm:pt modelId="{C6A966AF-004B-42C6-9ED0-6DAC7726796F}" type="pres">
      <dgm:prSet presAssocID="{5D9A5975-676B-43B2-AB61-8360447D7FE5}" presName="rootText" presStyleLbl="node2" presStyleIdx="3" presStyleCnt="4" custScaleY="71888">
        <dgm:presLayoutVars>
          <dgm:chPref val="3"/>
        </dgm:presLayoutVars>
      </dgm:prSet>
      <dgm:spPr>
        <a:prstGeom prst="roundRect">
          <a:avLst/>
        </a:prstGeom>
      </dgm:spPr>
    </dgm:pt>
    <dgm:pt modelId="{6695BB9F-A001-4BF1-800F-EF12AB617719}" type="pres">
      <dgm:prSet presAssocID="{5D9A5975-676B-43B2-AB61-8360447D7FE5}" presName="rootConnector" presStyleLbl="node2" presStyleIdx="3" presStyleCnt="4"/>
      <dgm:spPr/>
    </dgm:pt>
    <dgm:pt modelId="{D0082687-E22C-4B15-9863-96E9A0D43E55}" type="pres">
      <dgm:prSet presAssocID="{5D9A5975-676B-43B2-AB61-8360447D7FE5}" presName="hierChild4" presStyleCnt="0"/>
      <dgm:spPr/>
    </dgm:pt>
    <dgm:pt modelId="{0C3A718A-0004-4759-A22D-568616747135}" type="pres">
      <dgm:prSet presAssocID="{3CEEC69D-05C1-44DD-A85F-1D0D87F3EFDB}" presName="Name37" presStyleLbl="parChTrans1D3" presStyleIdx="9" presStyleCnt="12"/>
      <dgm:spPr/>
    </dgm:pt>
    <dgm:pt modelId="{16B8ADAA-C27F-4E6C-A285-F89231ECE94E}" type="pres">
      <dgm:prSet presAssocID="{133EBBDD-2B4B-454E-8A84-F3D150F57122}" presName="hierRoot2" presStyleCnt="0">
        <dgm:presLayoutVars>
          <dgm:hierBranch val="init"/>
        </dgm:presLayoutVars>
      </dgm:prSet>
      <dgm:spPr/>
    </dgm:pt>
    <dgm:pt modelId="{5F9BCAFD-4DA0-4BD9-9A34-EE47A6AAF413}" type="pres">
      <dgm:prSet presAssocID="{133EBBDD-2B4B-454E-8A84-F3D150F57122}" presName="rootComposite" presStyleCnt="0"/>
      <dgm:spPr/>
    </dgm:pt>
    <dgm:pt modelId="{8D6DD3B9-DBB9-4D03-A2FA-C78DC56AD8C6}" type="pres">
      <dgm:prSet presAssocID="{133EBBDD-2B4B-454E-8A84-F3D150F57122}" presName="rootText" presStyleLbl="node3" presStyleIdx="9" presStyleCnt="12" custScaleY="79782">
        <dgm:presLayoutVars>
          <dgm:chPref val="3"/>
        </dgm:presLayoutVars>
      </dgm:prSet>
      <dgm:spPr>
        <a:prstGeom prst="roundRect">
          <a:avLst/>
        </a:prstGeom>
      </dgm:spPr>
    </dgm:pt>
    <dgm:pt modelId="{F64F5695-1DD6-42C4-9C1E-FD48F5CC7076}" type="pres">
      <dgm:prSet presAssocID="{133EBBDD-2B4B-454E-8A84-F3D150F57122}" presName="rootConnector" presStyleLbl="node3" presStyleIdx="9" presStyleCnt="12"/>
      <dgm:spPr/>
    </dgm:pt>
    <dgm:pt modelId="{5A9060DA-EA28-429F-85E8-38FBF3A71656}" type="pres">
      <dgm:prSet presAssocID="{133EBBDD-2B4B-454E-8A84-F3D150F57122}" presName="hierChild4" presStyleCnt="0"/>
      <dgm:spPr/>
    </dgm:pt>
    <dgm:pt modelId="{27EB4389-72AC-E54F-86E1-663501D2E712}" type="pres">
      <dgm:prSet presAssocID="{7B58F47D-A824-014B-9F63-B339E74EB222}" presName="Name37" presStyleLbl="parChTrans1D4" presStyleIdx="4" presStyleCnt="12"/>
      <dgm:spPr/>
    </dgm:pt>
    <dgm:pt modelId="{A0881522-409B-8545-873F-3A9D15D3D4D4}" type="pres">
      <dgm:prSet presAssocID="{2F653964-4FAE-344C-97CF-C6947778F3B1}" presName="hierRoot2" presStyleCnt="0">
        <dgm:presLayoutVars>
          <dgm:hierBranch val="init"/>
        </dgm:presLayoutVars>
      </dgm:prSet>
      <dgm:spPr/>
    </dgm:pt>
    <dgm:pt modelId="{83FF096D-4BE4-A14B-8804-28AE61C97DA9}" type="pres">
      <dgm:prSet presAssocID="{2F653964-4FAE-344C-97CF-C6947778F3B1}" presName="rootComposite" presStyleCnt="0"/>
      <dgm:spPr/>
    </dgm:pt>
    <dgm:pt modelId="{65D0BF24-4641-A142-8638-6E782C7A80E9}" type="pres">
      <dgm:prSet presAssocID="{2F653964-4FAE-344C-97CF-C6947778F3B1}" presName="rootText" presStyleLbl="node4" presStyleIdx="4" presStyleCnt="12" custScaleX="99728" custScaleY="79782" custLinFactNeighborX="-5528" custLinFactNeighborY="-1">
        <dgm:presLayoutVars>
          <dgm:chPref val="3"/>
        </dgm:presLayoutVars>
      </dgm:prSet>
      <dgm:spPr>
        <a:prstGeom prst="roundRect">
          <a:avLst/>
        </a:prstGeom>
      </dgm:spPr>
    </dgm:pt>
    <dgm:pt modelId="{9F69B6D9-9A6F-BE4A-96D6-20C2331EE9EC}" type="pres">
      <dgm:prSet presAssocID="{2F653964-4FAE-344C-97CF-C6947778F3B1}" presName="rootConnector" presStyleLbl="node4" presStyleIdx="4" presStyleCnt="12"/>
      <dgm:spPr/>
    </dgm:pt>
    <dgm:pt modelId="{AE2F46E5-DFED-A44F-856B-EC7124D0DCFC}" type="pres">
      <dgm:prSet presAssocID="{2F653964-4FAE-344C-97CF-C6947778F3B1}" presName="hierChild4" presStyleCnt="0"/>
      <dgm:spPr/>
    </dgm:pt>
    <dgm:pt modelId="{B008C83A-FFF5-4942-826A-EFD76C20A8A9}" type="pres">
      <dgm:prSet presAssocID="{2F653964-4FAE-344C-97CF-C6947778F3B1}" presName="hierChild5" presStyleCnt="0"/>
      <dgm:spPr/>
    </dgm:pt>
    <dgm:pt modelId="{7E6538CC-4771-4AAD-9858-086492EDD216}" type="pres">
      <dgm:prSet presAssocID="{133EBBDD-2B4B-454E-8A84-F3D150F57122}" presName="hierChild5" presStyleCnt="0"/>
      <dgm:spPr/>
    </dgm:pt>
    <dgm:pt modelId="{3BFE527F-2B23-40C9-91B8-BBFCC1453F32}" type="pres">
      <dgm:prSet presAssocID="{4735ADFB-3394-4CEB-891D-F39B7A141D84}" presName="Name37" presStyleLbl="parChTrans1D3" presStyleIdx="10" presStyleCnt="12"/>
      <dgm:spPr/>
    </dgm:pt>
    <dgm:pt modelId="{53AA71E2-FE6D-4BDF-9748-64A05D72FA96}" type="pres">
      <dgm:prSet presAssocID="{15C01505-962F-44DE-B8C1-BE72EAAE3E7B}" presName="hierRoot2" presStyleCnt="0">
        <dgm:presLayoutVars>
          <dgm:hierBranch val="init"/>
        </dgm:presLayoutVars>
      </dgm:prSet>
      <dgm:spPr/>
    </dgm:pt>
    <dgm:pt modelId="{E702AFCD-D4C1-4D62-B292-671AE58A27D6}" type="pres">
      <dgm:prSet presAssocID="{15C01505-962F-44DE-B8C1-BE72EAAE3E7B}" presName="rootComposite" presStyleCnt="0"/>
      <dgm:spPr/>
    </dgm:pt>
    <dgm:pt modelId="{BBFAD773-4FC1-4063-8222-313D7AAE25E3}" type="pres">
      <dgm:prSet presAssocID="{15C01505-962F-44DE-B8C1-BE72EAAE3E7B}" presName="rootText" presStyleLbl="node3" presStyleIdx="10" presStyleCnt="12" custScaleY="80052">
        <dgm:presLayoutVars>
          <dgm:chPref val="3"/>
        </dgm:presLayoutVars>
      </dgm:prSet>
      <dgm:spPr>
        <a:prstGeom prst="roundRect">
          <a:avLst/>
        </a:prstGeom>
      </dgm:spPr>
    </dgm:pt>
    <dgm:pt modelId="{9EB01EE4-CAFC-4959-A460-4A610D5E2A98}" type="pres">
      <dgm:prSet presAssocID="{15C01505-962F-44DE-B8C1-BE72EAAE3E7B}" presName="rootConnector" presStyleLbl="node3" presStyleIdx="10" presStyleCnt="12"/>
      <dgm:spPr/>
    </dgm:pt>
    <dgm:pt modelId="{A1298FEC-9AD2-41B7-B4A0-79C6D3A1DA81}" type="pres">
      <dgm:prSet presAssocID="{15C01505-962F-44DE-B8C1-BE72EAAE3E7B}" presName="hierChild4" presStyleCnt="0"/>
      <dgm:spPr/>
    </dgm:pt>
    <dgm:pt modelId="{40021312-2CDC-4B6D-AB02-8ECA84F34F56}" type="pres">
      <dgm:prSet presAssocID="{C3D0091C-FDA0-4D97-BC3D-1E2D61352B24}" presName="Name37" presStyleLbl="parChTrans1D4" presStyleIdx="5" presStyleCnt="12"/>
      <dgm:spPr/>
    </dgm:pt>
    <dgm:pt modelId="{DBDA5171-89D0-402A-A2EC-BA61E7AD5A31}" type="pres">
      <dgm:prSet presAssocID="{12F7B6EC-D5AD-4E9A-8381-8FA4F2FD5427}" presName="hierRoot2" presStyleCnt="0">
        <dgm:presLayoutVars>
          <dgm:hierBranch val="init"/>
        </dgm:presLayoutVars>
      </dgm:prSet>
      <dgm:spPr/>
    </dgm:pt>
    <dgm:pt modelId="{D337A19D-B712-4E0F-8EB7-4E280B8A2051}" type="pres">
      <dgm:prSet presAssocID="{12F7B6EC-D5AD-4E9A-8381-8FA4F2FD5427}" presName="rootComposite" presStyleCnt="0"/>
      <dgm:spPr/>
    </dgm:pt>
    <dgm:pt modelId="{C65D57AE-E987-4616-AEC0-5F261D821E4D}" type="pres">
      <dgm:prSet presAssocID="{12F7B6EC-D5AD-4E9A-8381-8FA4F2FD5427}" presName="rootText" presStyleLbl="node4" presStyleIdx="5" presStyleCnt="12" custScaleY="80052">
        <dgm:presLayoutVars>
          <dgm:chPref val="3"/>
        </dgm:presLayoutVars>
      </dgm:prSet>
      <dgm:spPr>
        <a:prstGeom prst="roundRect">
          <a:avLst/>
        </a:prstGeom>
      </dgm:spPr>
    </dgm:pt>
    <dgm:pt modelId="{CD5A7F54-B94F-4C1E-802C-D450B3FFA324}" type="pres">
      <dgm:prSet presAssocID="{12F7B6EC-D5AD-4E9A-8381-8FA4F2FD5427}" presName="rootConnector" presStyleLbl="node4" presStyleIdx="5" presStyleCnt="12"/>
      <dgm:spPr/>
    </dgm:pt>
    <dgm:pt modelId="{F60662EB-6091-4983-8B01-92FB7691BCC6}" type="pres">
      <dgm:prSet presAssocID="{12F7B6EC-D5AD-4E9A-8381-8FA4F2FD5427}" presName="hierChild4" presStyleCnt="0"/>
      <dgm:spPr/>
    </dgm:pt>
    <dgm:pt modelId="{898DD653-B537-49F7-BF7C-78958646225F}" type="pres">
      <dgm:prSet presAssocID="{12F7B6EC-D5AD-4E9A-8381-8FA4F2FD5427}" presName="hierChild5" presStyleCnt="0"/>
      <dgm:spPr/>
    </dgm:pt>
    <dgm:pt modelId="{4D59AE20-6D33-473D-8727-522C73B45E0D}" type="pres">
      <dgm:prSet presAssocID="{8E8947B0-681A-44F1-97DB-AC328FFAB7F4}" presName="Name37" presStyleLbl="parChTrans1D4" presStyleIdx="6" presStyleCnt="12"/>
      <dgm:spPr/>
    </dgm:pt>
    <dgm:pt modelId="{D84A4B7E-CEC7-4585-AC35-63DC6C663F60}" type="pres">
      <dgm:prSet presAssocID="{2371E5E6-1E73-4E44-8B67-BAA2BBA07617}" presName="hierRoot2" presStyleCnt="0">
        <dgm:presLayoutVars>
          <dgm:hierBranch val="init"/>
        </dgm:presLayoutVars>
      </dgm:prSet>
      <dgm:spPr/>
    </dgm:pt>
    <dgm:pt modelId="{290FD7F1-74B1-4604-805F-C46BE60002D6}" type="pres">
      <dgm:prSet presAssocID="{2371E5E6-1E73-4E44-8B67-BAA2BBA07617}" presName="rootComposite" presStyleCnt="0"/>
      <dgm:spPr/>
    </dgm:pt>
    <dgm:pt modelId="{DB72B04C-D893-41AC-86B2-0B8FA1320F4F}" type="pres">
      <dgm:prSet presAssocID="{2371E5E6-1E73-4E44-8B67-BAA2BBA07617}" presName="rootText" presStyleLbl="node4" presStyleIdx="6" presStyleCnt="12" custScaleY="80052">
        <dgm:presLayoutVars>
          <dgm:chPref val="3"/>
        </dgm:presLayoutVars>
      </dgm:prSet>
      <dgm:spPr>
        <a:prstGeom prst="roundRect">
          <a:avLst/>
        </a:prstGeom>
      </dgm:spPr>
    </dgm:pt>
    <dgm:pt modelId="{F41E85A7-40D8-4018-B81A-A1DBCF7D2F61}" type="pres">
      <dgm:prSet presAssocID="{2371E5E6-1E73-4E44-8B67-BAA2BBA07617}" presName="rootConnector" presStyleLbl="node4" presStyleIdx="6" presStyleCnt="12"/>
      <dgm:spPr/>
    </dgm:pt>
    <dgm:pt modelId="{163728B3-FEF5-448B-BBB0-118CC8856853}" type="pres">
      <dgm:prSet presAssocID="{2371E5E6-1E73-4E44-8B67-BAA2BBA07617}" presName="hierChild4" presStyleCnt="0"/>
      <dgm:spPr/>
    </dgm:pt>
    <dgm:pt modelId="{035E4C1A-ACBA-4EEE-B8E6-ED6806ED4789}" type="pres">
      <dgm:prSet presAssocID="{2371E5E6-1E73-4E44-8B67-BAA2BBA07617}" presName="hierChild5" presStyleCnt="0"/>
      <dgm:spPr/>
    </dgm:pt>
    <dgm:pt modelId="{090F0CC9-669A-4E4C-93A0-7EEAEA095584}" type="pres">
      <dgm:prSet presAssocID="{15C01505-962F-44DE-B8C1-BE72EAAE3E7B}" presName="hierChild5" presStyleCnt="0"/>
      <dgm:spPr/>
    </dgm:pt>
    <dgm:pt modelId="{D477172E-5B04-47C7-8E19-A707170A76D1}" type="pres">
      <dgm:prSet presAssocID="{ECB2A5A6-E3D4-48F1-B53C-71FBFA9512C9}" presName="Name37" presStyleLbl="parChTrans1D3" presStyleIdx="11" presStyleCnt="12"/>
      <dgm:spPr/>
    </dgm:pt>
    <dgm:pt modelId="{C78B2865-BFFC-4854-955E-92E8459B83E2}" type="pres">
      <dgm:prSet presAssocID="{687C14BC-2BF5-4784-B84A-672E4820347C}" presName="hierRoot2" presStyleCnt="0">
        <dgm:presLayoutVars>
          <dgm:hierBranch val="init"/>
        </dgm:presLayoutVars>
      </dgm:prSet>
      <dgm:spPr/>
    </dgm:pt>
    <dgm:pt modelId="{A1A8C660-6A7B-4ABB-A400-8F75F851DD63}" type="pres">
      <dgm:prSet presAssocID="{687C14BC-2BF5-4784-B84A-672E4820347C}" presName="rootComposite" presStyleCnt="0"/>
      <dgm:spPr/>
    </dgm:pt>
    <dgm:pt modelId="{8733DC25-B656-4A20-9F53-6554E127E628}" type="pres">
      <dgm:prSet presAssocID="{687C14BC-2BF5-4784-B84A-672E4820347C}" presName="rootText" presStyleLbl="node3" presStyleIdx="11" presStyleCnt="12" custScaleY="80052">
        <dgm:presLayoutVars>
          <dgm:chPref val="3"/>
        </dgm:presLayoutVars>
      </dgm:prSet>
      <dgm:spPr>
        <a:prstGeom prst="roundRect">
          <a:avLst/>
        </a:prstGeom>
      </dgm:spPr>
    </dgm:pt>
    <dgm:pt modelId="{5823CB12-6A1E-4441-A37C-15AB2E246B61}" type="pres">
      <dgm:prSet presAssocID="{687C14BC-2BF5-4784-B84A-672E4820347C}" presName="rootConnector" presStyleLbl="node3" presStyleIdx="11" presStyleCnt="12"/>
      <dgm:spPr/>
    </dgm:pt>
    <dgm:pt modelId="{BE90625D-B355-4F7B-B46B-5C58122AE0D1}" type="pres">
      <dgm:prSet presAssocID="{687C14BC-2BF5-4784-B84A-672E4820347C}" presName="hierChild4" presStyleCnt="0"/>
      <dgm:spPr/>
    </dgm:pt>
    <dgm:pt modelId="{7DDCA4BE-9E3F-4902-ACAA-D0DC82997616}" type="pres">
      <dgm:prSet presAssocID="{AFE21F0A-FCCD-4760-9DAD-B42833ED9456}" presName="Name37" presStyleLbl="parChTrans1D4" presStyleIdx="7" presStyleCnt="12"/>
      <dgm:spPr/>
    </dgm:pt>
    <dgm:pt modelId="{B801C548-70B5-4481-BECB-CABE363672D9}" type="pres">
      <dgm:prSet presAssocID="{086C98E9-B927-4383-ADC5-3AC5CA95603B}" presName="hierRoot2" presStyleCnt="0">
        <dgm:presLayoutVars>
          <dgm:hierBranch val="init"/>
        </dgm:presLayoutVars>
      </dgm:prSet>
      <dgm:spPr/>
    </dgm:pt>
    <dgm:pt modelId="{CEDAAB31-59B6-493C-B020-2E374846627D}" type="pres">
      <dgm:prSet presAssocID="{086C98E9-B927-4383-ADC5-3AC5CA95603B}" presName="rootComposite" presStyleCnt="0"/>
      <dgm:spPr/>
    </dgm:pt>
    <dgm:pt modelId="{0D0E8C0B-ECAE-4FAA-A4C4-8133595F3C15}" type="pres">
      <dgm:prSet presAssocID="{086C98E9-B927-4383-ADC5-3AC5CA95603B}" presName="rootText" presStyleLbl="node4" presStyleIdx="7" presStyleCnt="12" custScaleY="80052">
        <dgm:presLayoutVars>
          <dgm:chPref val="3"/>
        </dgm:presLayoutVars>
      </dgm:prSet>
      <dgm:spPr>
        <a:prstGeom prst="roundRect">
          <a:avLst/>
        </a:prstGeom>
      </dgm:spPr>
    </dgm:pt>
    <dgm:pt modelId="{3DAAA5A1-4308-4A5E-A3FE-6F16BF3DB973}" type="pres">
      <dgm:prSet presAssocID="{086C98E9-B927-4383-ADC5-3AC5CA95603B}" presName="rootConnector" presStyleLbl="node4" presStyleIdx="7" presStyleCnt="12"/>
      <dgm:spPr/>
    </dgm:pt>
    <dgm:pt modelId="{6B507452-F46C-4E9F-8695-190443EA13C8}" type="pres">
      <dgm:prSet presAssocID="{086C98E9-B927-4383-ADC5-3AC5CA95603B}" presName="hierChild4" presStyleCnt="0"/>
      <dgm:spPr/>
    </dgm:pt>
    <dgm:pt modelId="{CDAB63F6-F775-4CC8-8ABD-5FC381619AC2}" type="pres">
      <dgm:prSet presAssocID="{2ED7E990-140A-4068-87D5-AEEC47259BE1}" presName="Name37" presStyleLbl="parChTrans1D4" presStyleIdx="8" presStyleCnt="12"/>
      <dgm:spPr/>
    </dgm:pt>
    <dgm:pt modelId="{E501B334-C196-497E-8066-892316DAA1BA}" type="pres">
      <dgm:prSet presAssocID="{737B4954-10FD-4505-956D-80B7331B1E97}" presName="hierRoot2" presStyleCnt="0">
        <dgm:presLayoutVars>
          <dgm:hierBranch val="init"/>
        </dgm:presLayoutVars>
      </dgm:prSet>
      <dgm:spPr/>
    </dgm:pt>
    <dgm:pt modelId="{067AD79C-9372-42B3-A918-87F5F44E6659}" type="pres">
      <dgm:prSet presAssocID="{737B4954-10FD-4505-956D-80B7331B1E97}" presName="rootComposite" presStyleCnt="0"/>
      <dgm:spPr/>
    </dgm:pt>
    <dgm:pt modelId="{5939C208-395E-41E0-8173-0628FD959E51}" type="pres">
      <dgm:prSet presAssocID="{737B4954-10FD-4505-956D-80B7331B1E97}" presName="rootText" presStyleLbl="node4" presStyleIdx="8" presStyleCnt="12" custScaleY="80052">
        <dgm:presLayoutVars>
          <dgm:chPref val="3"/>
        </dgm:presLayoutVars>
      </dgm:prSet>
      <dgm:spPr>
        <a:prstGeom prst="roundRect">
          <a:avLst/>
        </a:prstGeom>
      </dgm:spPr>
    </dgm:pt>
    <dgm:pt modelId="{24B1BECE-712A-4782-94F1-D04E09A6861A}" type="pres">
      <dgm:prSet presAssocID="{737B4954-10FD-4505-956D-80B7331B1E97}" presName="rootConnector" presStyleLbl="node4" presStyleIdx="8" presStyleCnt="12"/>
      <dgm:spPr/>
    </dgm:pt>
    <dgm:pt modelId="{AA6901FD-0334-41B3-99BD-C629A2985E66}" type="pres">
      <dgm:prSet presAssocID="{737B4954-10FD-4505-956D-80B7331B1E97}" presName="hierChild4" presStyleCnt="0"/>
      <dgm:spPr/>
    </dgm:pt>
    <dgm:pt modelId="{367AC714-D021-4446-B901-4CD85171773E}" type="pres">
      <dgm:prSet presAssocID="{2F297961-E957-47D1-8AD0-EDAC8863AD8C}" presName="Name37" presStyleLbl="parChTrans1D4" presStyleIdx="9" presStyleCnt="12"/>
      <dgm:spPr/>
    </dgm:pt>
    <dgm:pt modelId="{E47013B4-CE1E-4170-A115-6E9E42937BC9}" type="pres">
      <dgm:prSet presAssocID="{2151CB0C-3919-4914-9324-166C121DBF9A}" presName="hierRoot2" presStyleCnt="0">
        <dgm:presLayoutVars>
          <dgm:hierBranch val="init"/>
        </dgm:presLayoutVars>
      </dgm:prSet>
      <dgm:spPr/>
    </dgm:pt>
    <dgm:pt modelId="{574B510E-C491-4654-9DE8-605560DE284E}" type="pres">
      <dgm:prSet presAssocID="{2151CB0C-3919-4914-9324-166C121DBF9A}" presName="rootComposite" presStyleCnt="0"/>
      <dgm:spPr/>
    </dgm:pt>
    <dgm:pt modelId="{AE318CA4-06AD-413F-AA78-1D7F7373C629}" type="pres">
      <dgm:prSet presAssocID="{2151CB0C-3919-4914-9324-166C121DBF9A}" presName="rootText" presStyleLbl="node4" presStyleIdx="9" presStyleCnt="12" custScaleY="80052">
        <dgm:presLayoutVars>
          <dgm:chPref val="3"/>
        </dgm:presLayoutVars>
      </dgm:prSet>
      <dgm:spPr>
        <a:prstGeom prst="roundRect">
          <a:avLst/>
        </a:prstGeom>
      </dgm:spPr>
    </dgm:pt>
    <dgm:pt modelId="{398C47DF-D3AE-476E-8A2A-A11B5C48620C}" type="pres">
      <dgm:prSet presAssocID="{2151CB0C-3919-4914-9324-166C121DBF9A}" presName="rootConnector" presStyleLbl="node4" presStyleIdx="9" presStyleCnt="12"/>
      <dgm:spPr/>
    </dgm:pt>
    <dgm:pt modelId="{851A7115-0B14-4379-B5D9-399F0D84A573}" type="pres">
      <dgm:prSet presAssocID="{2151CB0C-3919-4914-9324-166C121DBF9A}" presName="hierChild4" presStyleCnt="0"/>
      <dgm:spPr/>
    </dgm:pt>
    <dgm:pt modelId="{637F7D00-CBC3-48E3-B433-8C229B104CE2}" type="pres">
      <dgm:prSet presAssocID="{149A3176-BFEE-48F3-AF3A-7FBC8575C8E5}" presName="Name37" presStyleLbl="parChTrans1D4" presStyleIdx="10" presStyleCnt="12"/>
      <dgm:spPr/>
    </dgm:pt>
    <dgm:pt modelId="{F67265B5-EB1E-46BB-84C2-1258CAB7A34F}" type="pres">
      <dgm:prSet presAssocID="{7C6E298E-3E36-426A-8413-A8329802669E}" presName="hierRoot2" presStyleCnt="0">
        <dgm:presLayoutVars>
          <dgm:hierBranch val="init"/>
        </dgm:presLayoutVars>
      </dgm:prSet>
      <dgm:spPr/>
    </dgm:pt>
    <dgm:pt modelId="{B58C8A43-FF1B-4E64-95B6-F41BB42528AA}" type="pres">
      <dgm:prSet presAssocID="{7C6E298E-3E36-426A-8413-A8329802669E}" presName="rootComposite" presStyleCnt="0"/>
      <dgm:spPr/>
    </dgm:pt>
    <dgm:pt modelId="{7000CA82-E85E-4DD0-A524-DC00F980E9FF}" type="pres">
      <dgm:prSet presAssocID="{7C6E298E-3E36-426A-8413-A8329802669E}" presName="rootText" presStyleLbl="node4" presStyleIdx="10" presStyleCnt="12" custScaleY="80052" custLinFactX="-28856" custLinFactNeighborX="-100000" custLinFactNeighborY="14120">
        <dgm:presLayoutVars>
          <dgm:chPref val="3"/>
        </dgm:presLayoutVars>
      </dgm:prSet>
      <dgm:spPr>
        <a:prstGeom prst="roundRect">
          <a:avLst/>
        </a:prstGeom>
      </dgm:spPr>
    </dgm:pt>
    <dgm:pt modelId="{2DD0950C-59D9-40D3-8C50-312D62D0446D}" type="pres">
      <dgm:prSet presAssocID="{7C6E298E-3E36-426A-8413-A8329802669E}" presName="rootConnector" presStyleLbl="node4" presStyleIdx="10" presStyleCnt="12"/>
      <dgm:spPr/>
    </dgm:pt>
    <dgm:pt modelId="{91C94D75-0B86-4BE2-BDC0-D4E11619AD97}" type="pres">
      <dgm:prSet presAssocID="{7C6E298E-3E36-426A-8413-A8329802669E}" presName="hierChild4" presStyleCnt="0"/>
      <dgm:spPr/>
    </dgm:pt>
    <dgm:pt modelId="{9CE1F8A7-9F61-4473-B766-53730FF23E1E}" type="pres">
      <dgm:prSet presAssocID="{7C6E298E-3E36-426A-8413-A8329802669E}" presName="hierChild5" presStyleCnt="0"/>
      <dgm:spPr/>
    </dgm:pt>
    <dgm:pt modelId="{40832564-640D-4ECC-90FB-55C0DA7A1A8E}" type="pres">
      <dgm:prSet presAssocID="{2CA9202D-978C-4943-8F62-C0F2ADC73F01}" presName="Name37" presStyleLbl="parChTrans1D4" presStyleIdx="11" presStyleCnt="12"/>
      <dgm:spPr/>
    </dgm:pt>
    <dgm:pt modelId="{2D60A905-2F76-48E6-A3D3-FBD385687A72}" type="pres">
      <dgm:prSet presAssocID="{174B2E9F-34D0-4AB2-92B3-E1C5DFF55321}" presName="hierRoot2" presStyleCnt="0">
        <dgm:presLayoutVars>
          <dgm:hierBranch val="init"/>
        </dgm:presLayoutVars>
      </dgm:prSet>
      <dgm:spPr/>
    </dgm:pt>
    <dgm:pt modelId="{0225E0E6-17A9-4EC8-AFB6-C7EFC1102703}" type="pres">
      <dgm:prSet presAssocID="{174B2E9F-34D0-4AB2-92B3-E1C5DFF55321}" presName="rootComposite" presStyleCnt="0"/>
      <dgm:spPr/>
    </dgm:pt>
    <dgm:pt modelId="{849136A6-C5F8-4728-A031-48CA37878836}" type="pres">
      <dgm:prSet presAssocID="{174B2E9F-34D0-4AB2-92B3-E1C5DFF55321}" presName="rootText" presStyleLbl="node4" presStyleIdx="11" presStyleCnt="12" custScaleY="80052" custLinFactY="-7018" custLinFactNeighborX="-671" custLinFactNeighborY="-100000">
        <dgm:presLayoutVars>
          <dgm:chPref val="3"/>
        </dgm:presLayoutVars>
      </dgm:prSet>
      <dgm:spPr>
        <a:prstGeom prst="roundRect">
          <a:avLst/>
        </a:prstGeom>
      </dgm:spPr>
    </dgm:pt>
    <dgm:pt modelId="{0A4913EB-6D84-424A-AE6B-1D2539FD1179}" type="pres">
      <dgm:prSet presAssocID="{174B2E9F-34D0-4AB2-92B3-E1C5DFF55321}" presName="rootConnector" presStyleLbl="node4" presStyleIdx="11" presStyleCnt="12"/>
      <dgm:spPr/>
    </dgm:pt>
    <dgm:pt modelId="{E9C154E1-4310-4E9D-A4F7-407AF6B0B6D5}" type="pres">
      <dgm:prSet presAssocID="{174B2E9F-34D0-4AB2-92B3-E1C5DFF55321}" presName="hierChild4" presStyleCnt="0"/>
      <dgm:spPr/>
    </dgm:pt>
    <dgm:pt modelId="{C495C957-974A-4BFF-8D98-13F94B5B7AE4}" type="pres">
      <dgm:prSet presAssocID="{174B2E9F-34D0-4AB2-92B3-E1C5DFF55321}" presName="hierChild5" presStyleCnt="0"/>
      <dgm:spPr/>
    </dgm:pt>
    <dgm:pt modelId="{4D191FF6-4ED7-4E3E-9FAC-5D6CE1C20BD1}" type="pres">
      <dgm:prSet presAssocID="{2151CB0C-3919-4914-9324-166C121DBF9A}" presName="hierChild5" presStyleCnt="0"/>
      <dgm:spPr/>
    </dgm:pt>
    <dgm:pt modelId="{CFCD6068-E744-42EB-BE53-DED963A63AE3}" type="pres">
      <dgm:prSet presAssocID="{737B4954-10FD-4505-956D-80B7331B1E97}" presName="hierChild5" presStyleCnt="0"/>
      <dgm:spPr/>
    </dgm:pt>
    <dgm:pt modelId="{BEF2515E-BD2D-4F21-AAB5-38E5994E1C21}" type="pres">
      <dgm:prSet presAssocID="{086C98E9-B927-4383-ADC5-3AC5CA95603B}" presName="hierChild5" presStyleCnt="0"/>
      <dgm:spPr/>
    </dgm:pt>
    <dgm:pt modelId="{90D155D9-96D8-41FF-8DEE-29F8088DD735}" type="pres">
      <dgm:prSet presAssocID="{687C14BC-2BF5-4784-B84A-672E4820347C}" presName="hierChild5" presStyleCnt="0"/>
      <dgm:spPr/>
    </dgm:pt>
    <dgm:pt modelId="{3A652D88-7240-43AE-9173-C4E28402E2D9}" type="pres">
      <dgm:prSet presAssocID="{5D9A5975-676B-43B2-AB61-8360447D7FE5}" presName="hierChild5" presStyleCnt="0"/>
      <dgm:spPr/>
    </dgm:pt>
    <dgm:pt modelId="{9EFED0AA-52A1-4072-B9C6-5CAC87FB2EC6}" type="pres">
      <dgm:prSet presAssocID="{C58B75D7-5B18-4EDC-B766-AFC9B84DB25F}" presName="hierChild3" presStyleCnt="0"/>
      <dgm:spPr/>
    </dgm:pt>
  </dgm:ptLst>
  <dgm:cxnLst>
    <dgm:cxn modelId="{477AC503-341B-4069-8489-1C8EDB6B4FF2}" srcId="{15C01505-962F-44DE-B8C1-BE72EAAE3E7B}" destId="{2371E5E6-1E73-4E44-8B67-BAA2BBA07617}" srcOrd="1" destOrd="0" parTransId="{8E8947B0-681A-44F1-97DB-AC328FFAB7F4}" sibTransId="{AF534576-5517-43D5-9237-5EAFC5E65177}"/>
    <dgm:cxn modelId="{108E1106-9B8E-453F-B0EB-1D8A228AC298}" srcId="{5D9A5975-676B-43B2-AB61-8360447D7FE5}" destId="{687C14BC-2BF5-4784-B84A-672E4820347C}" srcOrd="2" destOrd="0" parTransId="{ECB2A5A6-E3D4-48F1-B53C-71FBFA9512C9}" sibTransId="{E5F23846-1071-40AD-A409-B3EA3095751D}"/>
    <dgm:cxn modelId="{337F8B08-3057-4920-8687-255D46B5D71B}" srcId="{48B1C3C2-2413-439B-9EF0-EF1DFCF49C99}" destId="{B5F41D81-AEF6-487F-9FE9-3CBD1280B3DC}" srcOrd="1" destOrd="0" parTransId="{5BCBFA43-54E8-4873-9C34-4F9E4CB29A0B}" sibTransId="{04F4A8BA-6C96-469D-9586-886C232A348D}"/>
    <dgm:cxn modelId="{E9413C09-09A8-4AB0-8921-9B3273537299}" type="presOf" srcId="{5D9A5975-676B-43B2-AB61-8360447D7FE5}" destId="{6695BB9F-A001-4BF1-800F-EF12AB617719}" srcOrd="1" destOrd="0" presId="urn:microsoft.com/office/officeart/2005/8/layout/orgChart1"/>
    <dgm:cxn modelId="{411CBC0D-8E07-42C0-969D-B060386BC51C}" srcId="{8AEB3DE7-3D91-4B7B-AA63-FD1F25AE72CD}" destId="{B77FE166-39E0-4E51-B4B3-D735A72065CB}" srcOrd="3" destOrd="0" parTransId="{097B39E4-3408-472E-A0AE-954B03FCD3B5}" sibTransId="{D69BB6FD-5921-4E07-9F96-D0D3A650A6EB}"/>
    <dgm:cxn modelId="{399DEB0F-FDB9-4A9F-8954-4BBFA995821F}" type="presOf" srcId="{3C4E392F-8F69-4CCC-B28C-5C0D77C01423}" destId="{6ADC10E9-887B-4B31-8AE1-B7477AA1428A}" srcOrd="1" destOrd="0" presId="urn:microsoft.com/office/officeart/2005/8/layout/orgChart1"/>
    <dgm:cxn modelId="{997EFA11-E740-4B09-8632-CAC0EFC2CF1A}" type="presOf" srcId="{60F0C2AA-3182-4A2A-829A-1FC919C099D8}" destId="{DCAAA4B7-DD73-4F81-832E-BCD9B3FBFAAD}" srcOrd="0" destOrd="0" presId="urn:microsoft.com/office/officeart/2005/8/layout/orgChart1"/>
    <dgm:cxn modelId="{33A23412-A205-4DF7-8F41-E8E9B563B4DB}" type="presOf" srcId="{12F7B6EC-D5AD-4E9A-8381-8FA4F2FD5427}" destId="{C65D57AE-E987-4616-AEC0-5F261D821E4D}" srcOrd="0" destOrd="0" presId="urn:microsoft.com/office/officeart/2005/8/layout/orgChart1"/>
    <dgm:cxn modelId="{9248641A-F6DD-43ED-830E-712F3415E0BF}" srcId="{C58B75D7-5B18-4EDC-B766-AFC9B84DB25F}" destId="{E6838327-67C9-44F0-BEB7-613604437946}" srcOrd="0" destOrd="0" parTransId="{D44D6803-18BB-40DA-BCC3-5AEA1A41CDBA}" sibTransId="{9F8F12C7-BF70-48D4-9C0C-E4CBAB8182A1}"/>
    <dgm:cxn modelId="{9B31EC1A-C6FA-4D66-8400-E68D14FA9A36}" type="presOf" srcId="{2CA9202D-978C-4943-8F62-C0F2ADC73F01}" destId="{40832564-640D-4ECC-90FB-55C0DA7A1A8E}" srcOrd="0" destOrd="0" presId="urn:microsoft.com/office/officeart/2005/8/layout/orgChart1"/>
    <dgm:cxn modelId="{03CD1B1C-CBC4-4291-8F5A-327E0C68B949}" type="presOf" srcId="{10E8E5A1-8CDD-4C7C-8CAA-BE77FA3B6BFD}" destId="{6110B09D-12DC-462B-8E77-46C0ECA912DD}" srcOrd="0" destOrd="0" presId="urn:microsoft.com/office/officeart/2005/8/layout/orgChart1"/>
    <dgm:cxn modelId="{7A12591D-9D7A-4CDA-B09E-224F06DA9D01}" type="presOf" srcId="{E6838327-67C9-44F0-BEB7-613604437946}" destId="{62E638DC-6A92-47F2-8431-530AB1C5493C}" srcOrd="0" destOrd="0" presId="urn:microsoft.com/office/officeart/2005/8/layout/orgChart1"/>
    <dgm:cxn modelId="{D6698A1D-0665-4D4B-9A0C-9804ADFFBFE4}" type="presOf" srcId="{734E2325-B4CC-46C6-82A8-7DE052FEEEE4}" destId="{ED5C4A22-714F-43D8-827D-493F8B0AEFAA}" srcOrd="1" destOrd="0" presId="urn:microsoft.com/office/officeart/2005/8/layout/orgChart1"/>
    <dgm:cxn modelId="{C1F34D1E-905F-4F4B-9126-7181D18CF63F}" srcId="{34A5EABD-01EE-4294-9F60-29B1C96859A1}" destId="{1C0D2958-051D-408E-AAD8-854B3D54DC45}" srcOrd="1" destOrd="0" parTransId="{DE7D4AAB-27F7-4525-A429-51BC5C626477}" sibTransId="{ED0E4099-5926-44C7-BE6C-45400E142D4A}"/>
    <dgm:cxn modelId="{9A67711F-13CE-4524-90FC-EE98A322ED86}" type="presOf" srcId="{3F0FED16-0B2F-42C1-ADE7-8B455D6664C0}" destId="{2F1362D8-080F-46B5-8075-CDF258701B4B}" srcOrd="1" destOrd="0" presId="urn:microsoft.com/office/officeart/2005/8/layout/orgChart1"/>
    <dgm:cxn modelId="{42D2B125-B314-42CF-855F-A33A36A120C6}" srcId="{2151CB0C-3919-4914-9324-166C121DBF9A}" destId="{174B2E9F-34D0-4AB2-92B3-E1C5DFF55321}" srcOrd="1" destOrd="0" parTransId="{2CA9202D-978C-4943-8F62-C0F2ADC73F01}" sibTransId="{F8919F25-5569-4207-82F5-D25B1E0C7446}"/>
    <dgm:cxn modelId="{F3845E26-7371-41C4-9D17-53B854617FD3}" type="presOf" srcId="{3CBB302C-46CD-4E6C-BB38-56793B398188}" destId="{AFBA84DE-6205-4AA9-BDFE-41AAE99A8D70}" srcOrd="0" destOrd="0" presId="urn:microsoft.com/office/officeart/2005/8/layout/orgChart1"/>
    <dgm:cxn modelId="{A36AE626-E87D-4804-A428-EF0D63A6AD09}" srcId="{48B1C3C2-2413-439B-9EF0-EF1DFCF49C99}" destId="{734E2325-B4CC-46C6-82A8-7DE052FEEEE4}" srcOrd="0" destOrd="0" parTransId="{C066976C-894E-4812-8AD2-B939E11137CC}" sibTransId="{D1A78E9D-30F6-42FF-8F84-FD6EDC156835}"/>
    <dgm:cxn modelId="{01414727-D8E9-4702-8487-80120CF76F0F}" srcId="{E6838327-67C9-44F0-BEB7-613604437946}" destId="{3F0FED16-0B2F-42C1-ADE7-8B455D6664C0}" srcOrd="0" destOrd="0" parTransId="{B3B11B3A-664A-4BEC-8827-5916CAA3100E}" sibTransId="{549B7CA2-E60D-4649-A59F-25B73EEEA5DE}"/>
    <dgm:cxn modelId="{92117427-1A59-4290-8D2A-A336C3D2C8C4}" srcId="{23E5A54C-E3CA-4FF9-8495-B30E8D1F7ECE}" destId="{C58B75D7-5B18-4EDC-B766-AFC9B84DB25F}" srcOrd="0" destOrd="0" parTransId="{BA42879E-3E65-43B3-9C66-0136C101739F}" sibTransId="{1F33C5F7-A87F-49F2-9296-DFA780C71A60}"/>
    <dgm:cxn modelId="{3C827927-E33B-491E-894F-3864A43E7131}" type="presOf" srcId="{2ED7E990-140A-4068-87D5-AEEC47259BE1}" destId="{CDAB63F6-F775-4CC8-8ABD-5FC381619AC2}" srcOrd="0" destOrd="0" presId="urn:microsoft.com/office/officeart/2005/8/layout/orgChart1"/>
    <dgm:cxn modelId="{E40CC12A-7D32-4E2C-ABB6-56404D08C39A}" type="presOf" srcId="{7E674BE6-1ACE-4B30-995C-61F759117256}" destId="{E1A11A53-CE0D-4F59-A847-7F0E8AD6E7EC}" srcOrd="0" destOrd="0" presId="urn:microsoft.com/office/officeart/2005/8/layout/orgChart1"/>
    <dgm:cxn modelId="{CAA3EF2B-9E0B-4300-A776-2A8C1B8BB947}" type="presOf" srcId="{133EBBDD-2B4B-454E-8A84-F3D150F57122}" destId="{8D6DD3B9-DBB9-4D03-A2FA-C78DC56AD8C6}" srcOrd="0" destOrd="0" presId="urn:microsoft.com/office/officeart/2005/8/layout/orgChart1"/>
    <dgm:cxn modelId="{6C1BE82C-85FB-42C0-BD31-916A103A912E}" srcId="{C58B75D7-5B18-4EDC-B766-AFC9B84DB25F}" destId="{5D9A5975-676B-43B2-AB61-8360447D7FE5}" srcOrd="3" destOrd="0" parTransId="{60F0C2AA-3182-4A2A-829A-1FC919C099D8}" sibTransId="{A4F0894B-E481-4322-94DE-48707DF2E894}"/>
    <dgm:cxn modelId="{5C548D2E-DEF7-45B4-8675-DD9D075A231F}" type="presOf" srcId="{10E8E5A1-8CDD-4C7C-8CAA-BE77FA3B6BFD}" destId="{5F649B91-6366-4132-AE9D-47C4B77118AA}" srcOrd="1" destOrd="0" presId="urn:microsoft.com/office/officeart/2005/8/layout/orgChart1"/>
    <dgm:cxn modelId="{0610F42F-AAE5-4AC6-B562-04DC9C635BD4}" srcId="{15C01505-962F-44DE-B8C1-BE72EAAE3E7B}" destId="{12F7B6EC-D5AD-4E9A-8381-8FA4F2FD5427}" srcOrd="0" destOrd="0" parTransId="{C3D0091C-FDA0-4D97-BC3D-1E2D61352B24}" sibTransId="{98CCAC48-865A-4DB8-814D-F58CFD9D289A}"/>
    <dgm:cxn modelId="{2A12BC30-FA1F-4692-A6F9-B4ED7412EC52}" srcId="{5D9A5975-676B-43B2-AB61-8360447D7FE5}" destId="{15C01505-962F-44DE-B8C1-BE72EAAE3E7B}" srcOrd="1" destOrd="0" parTransId="{4735ADFB-3394-4CEB-891D-F39B7A141D84}" sibTransId="{C5DD635A-B58A-4BA5-90B2-D0568EDF989E}"/>
    <dgm:cxn modelId="{755C9C33-374E-4167-BFC3-CB41DF3C2454}" type="presOf" srcId="{8AEB3DE7-3D91-4B7B-AA63-FD1F25AE72CD}" destId="{7086D171-B81C-42AA-AC71-1ECD8BC524A1}" srcOrd="1" destOrd="0" presId="urn:microsoft.com/office/officeart/2005/8/layout/orgChart1"/>
    <dgm:cxn modelId="{9000A135-B656-4E02-B268-742368220954}" type="presOf" srcId="{8AEB3DE7-3D91-4B7B-AA63-FD1F25AE72CD}" destId="{6EA1E7C5-C954-4676-9B59-B8537F7503E1}" srcOrd="0" destOrd="0" presId="urn:microsoft.com/office/officeart/2005/8/layout/orgChart1"/>
    <dgm:cxn modelId="{233ECB35-7341-46CD-BE5C-DE9D575D16B6}" type="presOf" srcId="{133EBBDD-2B4B-454E-8A84-F3D150F57122}" destId="{F64F5695-1DD6-42C4-9C1E-FD48F5CC7076}" srcOrd="1" destOrd="0" presId="urn:microsoft.com/office/officeart/2005/8/layout/orgChart1"/>
    <dgm:cxn modelId="{8A29A536-B4E2-48D7-9D17-6F6341539809}" type="presOf" srcId="{737B4954-10FD-4505-956D-80B7331B1E97}" destId="{5939C208-395E-41E0-8173-0628FD959E51}" srcOrd="0" destOrd="0" presId="urn:microsoft.com/office/officeart/2005/8/layout/orgChart1"/>
    <dgm:cxn modelId="{20278C39-46EB-40CE-9F1F-3F378B13C9BD}" type="presOf" srcId="{2F297961-E957-47D1-8AD0-EDAC8863AD8C}" destId="{367AC714-D021-4446-B901-4CD85171773E}" srcOrd="0" destOrd="0" presId="urn:microsoft.com/office/officeart/2005/8/layout/orgChart1"/>
    <dgm:cxn modelId="{8FBAD739-FC7A-49CA-8B4B-EF7B7ABB70E7}" type="presOf" srcId="{831DB5DE-FD40-4E07-8B2A-2F36C1B2B9FF}" destId="{2C680DD9-7A05-415E-912B-257308F253DE}" srcOrd="0" destOrd="0" presId="urn:microsoft.com/office/officeart/2005/8/layout/orgChart1"/>
    <dgm:cxn modelId="{D354883B-A2E7-43DB-A3D8-FF00F9E74145}" srcId="{687C14BC-2BF5-4784-B84A-672E4820347C}" destId="{086C98E9-B927-4383-ADC5-3AC5CA95603B}" srcOrd="0" destOrd="0" parTransId="{AFE21F0A-FCCD-4760-9DAD-B42833ED9456}" sibTransId="{67E41AE8-9AEE-4FEE-83B6-0646EF406A43}"/>
    <dgm:cxn modelId="{A92E6B40-2AB1-4F6D-B767-D49DCC3DFE1E}" srcId="{E6838327-67C9-44F0-BEB7-613604437946}" destId="{3C4E392F-8F69-4CCC-B28C-5C0D77C01423}" srcOrd="1" destOrd="0" parTransId="{AE1DA53A-FF91-44CB-824E-7DA14D5D4FF9}" sibTransId="{CD7E07CC-8CDB-450D-B162-180B14E7C8E1}"/>
    <dgm:cxn modelId="{0C61C142-D58F-4613-AD02-06AC906E1F69}" type="presOf" srcId="{B77FE166-39E0-4E51-B4B3-D735A72065CB}" destId="{8AC68B8C-7C4C-4C88-BF23-922C8F3660C8}" srcOrd="1" destOrd="0" presId="urn:microsoft.com/office/officeart/2005/8/layout/orgChart1"/>
    <dgm:cxn modelId="{00E84E43-3899-41C6-9F2D-0B2AC2330E61}" type="presOf" srcId="{F4286DF0-CAD7-4A27-BD46-6EA02CD9811B}" destId="{D936B671-CE09-41D5-98AC-19F560C9AC83}" srcOrd="1" destOrd="0" presId="urn:microsoft.com/office/officeart/2005/8/layout/orgChart1"/>
    <dgm:cxn modelId="{0B974144-3CB2-44FA-B4CA-0A4286E1305F}" type="presOf" srcId="{3F0FED16-0B2F-42C1-ADE7-8B455D6664C0}" destId="{6EA4EB4C-7112-4E22-908E-7F05F5C947D1}" srcOrd="0" destOrd="0" presId="urn:microsoft.com/office/officeart/2005/8/layout/orgChart1"/>
    <dgm:cxn modelId="{A8485A44-C27F-495B-9516-9EE8C7AA4E85}" type="presOf" srcId="{AE1DA53A-FF91-44CB-824E-7DA14D5D4FF9}" destId="{293247DE-1D65-45C5-815F-D5CCFCD0EF03}" srcOrd="0" destOrd="0" presId="urn:microsoft.com/office/officeart/2005/8/layout/orgChart1"/>
    <dgm:cxn modelId="{D0C4C144-14BC-43B1-BE9C-6B0BFEF5ABD1}" srcId="{737B4954-10FD-4505-956D-80B7331B1E97}" destId="{2151CB0C-3919-4914-9324-166C121DBF9A}" srcOrd="0" destOrd="0" parTransId="{2F297961-E957-47D1-8AD0-EDAC8863AD8C}" sibTransId="{4D97005E-3F78-463F-9737-7E5A11D281DA}"/>
    <dgm:cxn modelId="{C42CCB46-41C6-4A61-A526-556BDEC1EC0C}" type="presOf" srcId="{DE7D4AAB-27F7-4525-A429-51BC5C626477}" destId="{F17D862A-A290-4C33-88FB-6D54203FD204}" srcOrd="0" destOrd="0" presId="urn:microsoft.com/office/officeart/2005/8/layout/orgChart1"/>
    <dgm:cxn modelId="{1A424649-D68B-445B-9E71-0EB5DC28F6D9}" type="presOf" srcId="{23E5A54C-E3CA-4FF9-8495-B30E8D1F7ECE}" destId="{039BA0AB-7A25-4DF6-8541-927BF789FC09}" srcOrd="0" destOrd="0" presId="urn:microsoft.com/office/officeart/2005/8/layout/orgChart1"/>
    <dgm:cxn modelId="{DFADEF4C-2B08-46F4-A19F-FE025183B5E0}" type="presOf" srcId="{15C01505-962F-44DE-B8C1-BE72EAAE3E7B}" destId="{BBFAD773-4FC1-4063-8222-313D7AAE25E3}" srcOrd="0" destOrd="0" presId="urn:microsoft.com/office/officeart/2005/8/layout/orgChart1"/>
    <dgm:cxn modelId="{9C44444E-F935-48DD-A380-C9E7863E63CC}" type="presOf" srcId="{12F7B6EC-D5AD-4E9A-8381-8FA4F2FD5427}" destId="{CD5A7F54-B94F-4C1E-802C-D450B3FFA324}" srcOrd="1" destOrd="0" presId="urn:microsoft.com/office/officeart/2005/8/layout/orgChart1"/>
    <dgm:cxn modelId="{7CA8DB4E-33F3-4F9F-A89E-2A1AC10522D8}" type="presOf" srcId="{5D9A5975-676B-43B2-AB61-8360447D7FE5}" destId="{C6A966AF-004B-42C6-9ED0-6DAC7726796F}" srcOrd="0" destOrd="0" presId="urn:microsoft.com/office/officeart/2005/8/layout/orgChart1"/>
    <dgm:cxn modelId="{72D6CF50-29F8-4925-B0DF-4F86F13C7867}" type="presOf" srcId="{149A3176-BFEE-48F3-AF3A-7FBC8575C8E5}" destId="{637F7D00-CBC3-48E3-B433-8C229B104CE2}" srcOrd="0" destOrd="0" presId="urn:microsoft.com/office/officeart/2005/8/layout/orgChart1"/>
    <dgm:cxn modelId="{8DEF4B54-47EC-4C71-ACF4-A1D7B3395C46}" type="presOf" srcId="{4C19EF08-5B40-4829-A015-2BC9BF7F13AC}" destId="{7F33BDB1-9DE4-467D-B209-D8482575EA10}" srcOrd="0" destOrd="0" presId="urn:microsoft.com/office/officeart/2005/8/layout/orgChart1"/>
    <dgm:cxn modelId="{11EE5155-E90A-4BCA-8238-D2EC36B4C0E3}" type="presOf" srcId="{2F653964-4FAE-344C-97CF-C6947778F3B1}" destId="{65D0BF24-4641-A142-8638-6E782C7A80E9}" srcOrd="0" destOrd="0" presId="urn:microsoft.com/office/officeart/2005/8/layout/orgChart1"/>
    <dgm:cxn modelId="{1D733857-5860-4673-B4E3-A74417EBD0CC}" srcId="{086C98E9-B927-4383-ADC5-3AC5CA95603B}" destId="{737B4954-10FD-4505-956D-80B7331B1E97}" srcOrd="0" destOrd="0" parTransId="{2ED7E990-140A-4068-87D5-AEEC47259BE1}" sibTransId="{DBA6DCB2-F404-455E-8FB2-387BEC246E2F}"/>
    <dgm:cxn modelId="{8C0A5359-8801-4D88-9430-21442E62A0FD}" type="presOf" srcId="{687C14BC-2BF5-4784-B84A-672E4820347C}" destId="{5823CB12-6A1E-4441-A37C-15AB2E246B61}" srcOrd="1" destOrd="0" presId="urn:microsoft.com/office/officeart/2005/8/layout/orgChart1"/>
    <dgm:cxn modelId="{CD2EA359-3D4E-40D5-B2E6-2AE680AA09A6}" type="presOf" srcId="{2371E5E6-1E73-4E44-8B67-BAA2BBA07617}" destId="{DB72B04C-D893-41AC-86B2-0B8FA1320F4F}" srcOrd="0" destOrd="0" presId="urn:microsoft.com/office/officeart/2005/8/layout/orgChart1"/>
    <dgm:cxn modelId="{B493C95A-D837-4A3E-AAA5-C556EC29CBF8}" type="presOf" srcId="{7B58F47D-A824-014B-9F63-B339E74EB222}" destId="{27EB4389-72AC-E54F-86E1-663501D2E712}" srcOrd="0" destOrd="0" presId="urn:microsoft.com/office/officeart/2005/8/layout/orgChart1"/>
    <dgm:cxn modelId="{8955F15E-23A0-40CF-9281-77BB9DF42B9E}" type="presOf" srcId="{B2EE4CB0-B368-486C-A69B-2F7942AFB3DE}" destId="{B0DBA774-571A-4E42-A514-1E0A164ED1BD}" srcOrd="0" destOrd="0" presId="urn:microsoft.com/office/officeart/2005/8/layout/orgChart1"/>
    <dgm:cxn modelId="{FADF1660-1DE1-480E-9631-6025BC005C97}" type="presOf" srcId="{15C01505-962F-44DE-B8C1-BE72EAAE3E7B}" destId="{9EB01EE4-CAFC-4959-A460-4A610D5E2A98}" srcOrd="1" destOrd="0" presId="urn:microsoft.com/office/officeart/2005/8/layout/orgChart1"/>
    <dgm:cxn modelId="{24E22960-6C18-41FA-B2A2-3D69E702CC8C}" type="presOf" srcId="{086C98E9-B927-4383-ADC5-3AC5CA95603B}" destId="{3DAAA5A1-4308-4A5E-A3FE-6F16BF3DB973}" srcOrd="1" destOrd="0" presId="urn:microsoft.com/office/officeart/2005/8/layout/orgChart1"/>
    <dgm:cxn modelId="{605DDD60-E424-488D-911E-880B7AC174E0}" type="presOf" srcId="{033FCCE2-4762-4FE1-BF3A-1DB7A64F7176}" destId="{35EE45F9-B3C8-480F-A74B-78EEB55702CD}" srcOrd="0" destOrd="0" presId="urn:microsoft.com/office/officeart/2005/8/layout/orgChart1"/>
    <dgm:cxn modelId="{46B2EB61-3BF4-4A97-9973-8F8349DBCDAC}" type="presOf" srcId="{C58B75D7-5B18-4EDC-B766-AFC9B84DB25F}" destId="{8A5F001A-011E-4D3B-98D7-9AFC466061AC}" srcOrd="1" destOrd="0" presId="urn:microsoft.com/office/officeart/2005/8/layout/orgChart1"/>
    <dgm:cxn modelId="{AF1E6D62-6A67-4ED2-AF1B-B9BED690735A}" srcId="{8AEB3DE7-3D91-4B7B-AA63-FD1F25AE72CD}" destId="{F4286DF0-CAD7-4A27-BD46-6EA02CD9811B}" srcOrd="2" destOrd="0" parTransId="{033FCCE2-4762-4FE1-BF3A-1DB7A64F7176}" sibTransId="{D0D20418-E77E-4959-8563-9B2936714C6A}"/>
    <dgm:cxn modelId="{458A9D65-6E5E-4B6F-8B86-0659E84470DB}" type="presOf" srcId="{2151CB0C-3919-4914-9324-166C121DBF9A}" destId="{398C47DF-D3AE-476E-8A2A-A11B5C48620C}" srcOrd="1" destOrd="0" presId="urn:microsoft.com/office/officeart/2005/8/layout/orgChart1"/>
    <dgm:cxn modelId="{2ADC4D68-8564-4ED2-BE5A-011596250CA0}" type="presOf" srcId="{687C14BC-2BF5-4784-B84A-672E4820347C}" destId="{8733DC25-B656-4A20-9F53-6554E127E628}" srcOrd="0" destOrd="0" presId="urn:microsoft.com/office/officeart/2005/8/layout/orgChart1"/>
    <dgm:cxn modelId="{2DC9806D-1779-492A-8118-7DF9679941DE}" type="presOf" srcId="{28AD3FD4-10A3-4232-AB37-6D26131ADB62}" destId="{11D97A99-D14E-4C7C-A70B-F4E4E460AD0B}" srcOrd="0" destOrd="0" presId="urn:microsoft.com/office/officeart/2005/8/layout/orgChart1"/>
    <dgm:cxn modelId="{720B4570-00C0-4871-B083-E007A305E40B}" type="presOf" srcId="{2151CB0C-3919-4914-9324-166C121DBF9A}" destId="{AE318CA4-06AD-413F-AA78-1D7F7373C629}" srcOrd="0" destOrd="0" presId="urn:microsoft.com/office/officeart/2005/8/layout/orgChart1"/>
    <dgm:cxn modelId="{79CF4E70-E3EB-4F7B-9578-C931A60171E0}" type="presOf" srcId="{2F653964-4FAE-344C-97CF-C6947778F3B1}" destId="{9F69B6D9-9A6F-BE4A-96D6-20C2331EE9EC}" srcOrd="1" destOrd="0" presId="urn:microsoft.com/office/officeart/2005/8/layout/orgChart1"/>
    <dgm:cxn modelId="{EFA4F274-9956-4B41-90E3-AB93A0D3879B}" type="presOf" srcId="{4735ADFB-3394-4CEB-891D-F39B7A141D84}" destId="{3BFE527F-2B23-40C9-91B8-BBFCC1453F32}" srcOrd="0" destOrd="0" presId="urn:microsoft.com/office/officeart/2005/8/layout/orgChart1"/>
    <dgm:cxn modelId="{A137AF79-55AC-409E-B0E9-81C4E1BEA6A0}" type="presOf" srcId="{7C6E298E-3E36-426A-8413-A8329802669E}" destId="{2DD0950C-59D9-40D3-8C50-312D62D0446D}" srcOrd="1" destOrd="0" presId="urn:microsoft.com/office/officeart/2005/8/layout/orgChart1"/>
    <dgm:cxn modelId="{0530057C-58C0-453A-8DAD-2B5B2CC63626}" type="presOf" srcId="{AFE21F0A-FCCD-4760-9DAD-B42833ED9456}" destId="{7DDCA4BE-9E3F-4902-ACAA-D0DC82997616}" srcOrd="0" destOrd="0" presId="urn:microsoft.com/office/officeart/2005/8/layout/orgChart1"/>
    <dgm:cxn modelId="{230C9D7E-C4FB-4012-9093-15ED25F10A33}" srcId="{133EBBDD-2B4B-454E-8A84-F3D150F57122}" destId="{2F653964-4FAE-344C-97CF-C6947778F3B1}" srcOrd="0" destOrd="0" parTransId="{7B58F47D-A824-014B-9F63-B339E74EB222}" sibTransId="{CE8D21C7-586C-6941-A1DF-BC9EDB9099F0}"/>
    <dgm:cxn modelId="{AB26BA7F-2607-4BF7-B2F6-10F5E77B4945}" srcId="{C58B75D7-5B18-4EDC-B766-AFC9B84DB25F}" destId="{8AEB3DE7-3D91-4B7B-AA63-FD1F25AE72CD}" srcOrd="2" destOrd="0" parTransId="{28AD3FD4-10A3-4232-AB37-6D26131ADB62}" sibTransId="{BA69FA45-D8B0-4511-B6A1-7C5F4884A484}"/>
    <dgm:cxn modelId="{E1C18380-A82D-4C94-A3F1-73B895880F0D}" type="presOf" srcId="{B2EE4CB0-B368-486C-A69B-2F7942AFB3DE}" destId="{88A0387E-82AE-4DFA-8698-BBF7A4B48679}" srcOrd="1" destOrd="0" presId="urn:microsoft.com/office/officeart/2005/8/layout/orgChart1"/>
    <dgm:cxn modelId="{D559D081-5937-41DB-9CA2-9C02A7DD0304}" type="presOf" srcId="{3C4E392F-8F69-4CCC-B28C-5C0D77C01423}" destId="{D4AB0F86-ADEE-499F-A626-DC6C5F38DE92}" srcOrd="0" destOrd="0" presId="urn:microsoft.com/office/officeart/2005/8/layout/orgChart1"/>
    <dgm:cxn modelId="{46FFE081-0949-4644-82E2-1FA0AFE11767}" type="presOf" srcId="{C58B75D7-5B18-4EDC-B766-AFC9B84DB25F}" destId="{564292D1-4F05-48A5-8828-94E2B3422B89}" srcOrd="0" destOrd="0" presId="urn:microsoft.com/office/officeart/2005/8/layout/orgChart1"/>
    <dgm:cxn modelId="{DE077388-426C-4E9B-A6CE-220F82FA6A41}" type="presOf" srcId="{C3D0091C-FDA0-4D97-BC3D-1E2D61352B24}" destId="{40021312-2CDC-4B6D-AB02-8ECA84F34F56}" srcOrd="0" destOrd="0" presId="urn:microsoft.com/office/officeart/2005/8/layout/orgChart1"/>
    <dgm:cxn modelId="{32A85489-3F6D-4AEB-A648-0F84C88EB131}" srcId="{E6838327-67C9-44F0-BEB7-613604437946}" destId="{B2EE4CB0-B368-486C-A69B-2F7942AFB3DE}" srcOrd="2" destOrd="0" parTransId="{C3ED7D04-73E2-4F1F-9179-B00B955BF6B1}" sibTransId="{156B3328-C398-454F-8224-9F4E63726863}"/>
    <dgm:cxn modelId="{9304798B-3512-4BE9-A399-9CFD2406DF7C}" type="presOf" srcId="{B77FE166-39E0-4E51-B4B3-D735A72065CB}" destId="{BEAF43CB-B6AC-4D42-9960-C04099AE73FD}" srcOrd="0" destOrd="0" presId="urn:microsoft.com/office/officeart/2005/8/layout/orgChart1"/>
    <dgm:cxn modelId="{BF02CB8E-C462-474B-9EE4-41E1C469B941}" type="presOf" srcId="{E6838327-67C9-44F0-BEB7-613604437946}" destId="{04066A33-5138-431D-9E7E-B256AE3B9A02}" srcOrd="1" destOrd="0" presId="urn:microsoft.com/office/officeart/2005/8/layout/orgChart1"/>
    <dgm:cxn modelId="{FE5CBC92-9427-4044-9547-C25005C39EF5}" srcId="{34A5EABD-01EE-4294-9F60-29B1C96859A1}" destId="{3CBB302C-46CD-4E6C-BB38-56793B398188}" srcOrd="0" destOrd="0" parTransId="{EB79330C-1066-4979-A1BE-7701DC5ECEF7}" sibTransId="{F056D9D5-D98D-42FD-95D6-BF3F9925547E}"/>
    <dgm:cxn modelId="{60B64095-3B14-4B21-933B-B27C48E12FDC}" type="presOf" srcId="{2371E5E6-1E73-4E44-8B67-BAA2BBA07617}" destId="{F41E85A7-40D8-4018-B81A-A1DBCF7D2F61}" srcOrd="1" destOrd="0" presId="urn:microsoft.com/office/officeart/2005/8/layout/orgChart1"/>
    <dgm:cxn modelId="{EFB30B96-D999-4164-A06E-C350506424FD}" type="presOf" srcId="{3CBB302C-46CD-4E6C-BB38-56793B398188}" destId="{4D3F78CA-6132-4106-B3ED-B15BF87A6D88}" srcOrd="1" destOrd="0" presId="urn:microsoft.com/office/officeart/2005/8/layout/orgChart1"/>
    <dgm:cxn modelId="{9425739D-EC97-4B29-B7AF-AFD054C2FEE2}" type="presOf" srcId="{EB79330C-1066-4979-A1BE-7701DC5ECEF7}" destId="{BB89CF6A-8E4F-4D0D-8E51-53B8A50B253B}" srcOrd="0" destOrd="0" presId="urn:microsoft.com/office/officeart/2005/8/layout/orgChart1"/>
    <dgm:cxn modelId="{EA2CE79D-0C82-4B78-9A35-72BD7256AAC0}" type="presOf" srcId="{34A5EABD-01EE-4294-9F60-29B1C96859A1}" destId="{34C3B4EA-EC70-493C-A69D-76CC2CB0720B}" srcOrd="1" destOrd="0" presId="urn:microsoft.com/office/officeart/2005/8/layout/orgChart1"/>
    <dgm:cxn modelId="{2E937F9F-8681-4366-9168-BAD11053D8A7}" type="presOf" srcId="{ECB2A5A6-E3D4-48F1-B53C-71FBFA9512C9}" destId="{D477172E-5B04-47C7-8E19-A707170A76D1}" srcOrd="0" destOrd="0" presId="urn:microsoft.com/office/officeart/2005/8/layout/orgChart1"/>
    <dgm:cxn modelId="{52D905A2-D927-48DF-8F4F-5A12B226C621}" type="presOf" srcId="{086C98E9-B927-4383-ADC5-3AC5CA95603B}" destId="{0D0E8C0B-ECAE-4FAA-A4C4-8133595F3C15}" srcOrd="0" destOrd="0" presId="urn:microsoft.com/office/officeart/2005/8/layout/orgChart1"/>
    <dgm:cxn modelId="{AB5A41A7-31BF-49B0-B147-101C38CBD3B7}" type="presOf" srcId="{C066976C-894E-4812-8AD2-B939E11137CC}" destId="{5CFEE1E5-7E5E-4CB6-82EB-AF8EAB53DB0D}" srcOrd="0" destOrd="0" presId="urn:microsoft.com/office/officeart/2005/8/layout/orgChart1"/>
    <dgm:cxn modelId="{14C383AC-A8F1-4ED9-AF25-C0C9E8CD3F99}" type="presOf" srcId="{1C0D2958-051D-408E-AAD8-854B3D54DC45}" destId="{FE76423B-EC18-4835-8226-A9EE32D547AC}" srcOrd="0" destOrd="0" presId="urn:microsoft.com/office/officeart/2005/8/layout/orgChart1"/>
    <dgm:cxn modelId="{648607AF-1B0C-4E75-B374-5C4BAC719EFF}" srcId="{8AEB3DE7-3D91-4B7B-AA63-FD1F25AE72CD}" destId="{831DB5DE-FD40-4E07-8B2A-2F36C1B2B9FF}" srcOrd="1" destOrd="0" parTransId="{4C19EF08-5B40-4829-A015-2BC9BF7F13AC}" sibTransId="{8B8B7008-4396-4A04-944F-B9215DDDB7DD}"/>
    <dgm:cxn modelId="{91A82EB4-1B0B-4FF1-93B1-A0AC947DC7CC}" type="presOf" srcId="{48B1C3C2-2413-439B-9EF0-EF1DFCF49C99}" destId="{BBCB3CEB-9144-41E2-A493-08A0134AC29F}" srcOrd="0" destOrd="0" presId="urn:microsoft.com/office/officeart/2005/8/layout/orgChart1"/>
    <dgm:cxn modelId="{927C6EB6-AEA1-4959-949B-C0257C096F3B}" type="presOf" srcId="{34A5EABD-01EE-4294-9F60-29B1C96859A1}" destId="{E983698B-9523-4913-8AB6-613A8B3C22A1}" srcOrd="0" destOrd="0" presId="urn:microsoft.com/office/officeart/2005/8/layout/orgChart1"/>
    <dgm:cxn modelId="{E49B4DB7-CDC4-42A7-AAC5-AF6F69CBBBD8}" srcId="{10E8E5A1-8CDD-4C7C-8CAA-BE77FA3B6BFD}" destId="{34A5EABD-01EE-4294-9F60-29B1C96859A1}" srcOrd="1" destOrd="0" parTransId="{2F6C315D-302A-43D3-A2BA-C0263747B7AF}" sibTransId="{420B5C4B-DAB2-40BE-BB65-BEF5076BDA49}"/>
    <dgm:cxn modelId="{F1163EBA-AF46-4743-86D9-EB74B9EAB74E}" type="presOf" srcId="{A073506E-7211-4CF0-92F6-4A815F66A923}" destId="{AF02BE8E-0AA5-4450-88A6-0FDB9AA15E7E}" srcOrd="0" destOrd="0" presId="urn:microsoft.com/office/officeart/2005/8/layout/orgChart1"/>
    <dgm:cxn modelId="{F2CEABBC-05C0-4FD0-9608-E3F6AA812FB7}" srcId="{C58B75D7-5B18-4EDC-B766-AFC9B84DB25F}" destId="{10E8E5A1-8CDD-4C7C-8CAA-BE77FA3B6BFD}" srcOrd="1" destOrd="0" parTransId="{7E674BE6-1ACE-4B30-995C-61F759117256}" sibTransId="{278C93D7-0F07-472A-9782-8FB9FA661FCD}"/>
    <dgm:cxn modelId="{077F10BD-3F14-4819-99B5-5BC3B63BD1C2}" type="presOf" srcId="{C3ED7D04-73E2-4F1F-9179-B00B955BF6B1}" destId="{ADB8D404-B563-46D7-B9C0-44DE28A234B8}" srcOrd="0" destOrd="0" presId="urn:microsoft.com/office/officeart/2005/8/layout/orgChart1"/>
    <dgm:cxn modelId="{F6703FC0-5295-4211-9E4E-C8CD9ACCE97C}" type="presOf" srcId="{831DB5DE-FD40-4E07-8B2A-2F36C1B2B9FF}" destId="{735552F4-C17D-4897-A738-84F7C48782AB}" srcOrd="1" destOrd="0" presId="urn:microsoft.com/office/officeart/2005/8/layout/orgChart1"/>
    <dgm:cxn modelId="{048831C2-64ED-4F0C-AB41-EADDE1A6A54C}" srcId="{8AEB3DE7-3D91-4B7B-AA63-FD1F25AE72CD}" destId="{3AD1251A-5073-4686-8009-38EA3B1B8248}" srcOrd="0" destOrd="0" parTransId="{B7188F28-E7DF-4048-BBB1-E3D451859CAE}" sibTransId="{46E01A31-BAEE-46C5-9F44-294128EEFC33}"/>
    <dgm:cxn modelId="{1632A5C9-B2A3-40C6-8A69-891D0E9255AF}" type="presOf" srcId="{7C6E298E-3E36-426A-8413-A8329802669E}" destId="{7000CA82-E85E-4DD0-A524-DC00F980E9FF}" srcOrd="0" destOrd="0" presId="urn:microsoft.com/office/officeart/2005/8/layout/orgChart1"/>
    <dgm:cxn modelId="{0BD8A9CC-0F28-48F0-9567-314865C3A8BE}" srcId="{5D9A5975-676B-43B2-AB61-8360447D7FE5}" destId="{133EBBDD-2B4B-454E-8A84-F3D150F57122}" srcOrd="0" destOrd="0" parTransId="{3CEEC69D-05C1-44DD-A85F-1D0D87F3EFDB}" sibTransId="{2D78C541-CB2A-4AAD-94CA-21797835257F}"/>
    <dgm:cxn modelId="{B501DDCC-F16E-40DA-9B29-97697CFBD963}" type="presOf" srcId="{3AD1251A-5073-4686-8009-38EA3B1B8248}" destId="{69975AA2-1344-4C9D-A86E-9E5617B9B55F}" srcOrd="0" destOrd="0" presId="urn:microsoft.com/office/officeart/2005/8/layout/orgChart1"/>
    <dgm:cxn modelId="{491D2FD3-2819-4917-878E-A25C1BC1653E}" type="presOf" srcId="{B3B11B3A-664A-4BEC-8827-5916CAA3100E}" destId="{00E57D79-61F1-4B8C-BE9D-E66F8ECED8BD}" srcOrd="0" destOrd="0" presId="urn:microsoft.com/office/officeart/2005/8/layout/orgChart1"/>
    <dgm:cxn modelId="{9F89B8D3-C6C8-4D5B-AD14-0155F5CDCDA1}" srcId="{10E8E5A1-8CDD-4C7C-8CAA-BE77FA3B6BFD}" destId="{48B1C3C2-2413-439B-9EF0-EF1DFCF49C99}" srcOrd="0" destOrd="0" parTransId="{A073506E-7211-4CF0-92F6-4A815F66A923}" sibTransId="{E987B848-39DE-44B7-A985-4B657A2A5A9E}"/>
    <dgm:cxn modelId="{ACE462D4-EF5D-4CD2-BF96-DA118A6938E3}" type="presOf" srcId="{D44D6803-18BB-40DA-BCC3-5AEA1A41CDBA}" destId="{6D6C26B1-D660-4561-888F-0B79F0DA4A2E}" srcOrd="0" destOrd="0" presId="urn:microsoft.com/office/officeart/2005/8/layout/orgChart1"/>
    <dgm:cxn modelId="{25B9C2D8-0069-4748-9F06-AAD96C9A97EF}" type="presOf" srcId="{B5F41D81-AEF6-487F-9FE9-3CBD1280B3DC}" destId="{40A6FC42-4FE9-463D-A28D-F510887D2756}" srcOrd="0" destOrd="0" presId="urn:microsoft.com/office/officeart/2005/8/layout/orgChart1"/>
    <dgm:cxn modelId="{624459DF-894A-45F6-865B-770364A40270}" type="presOf" srcId="{2F6C315D-302A-43D3-A2BA-C0263747B7AF}" destId="{60D9355A-FDC7-42F6-99A4-84AB7CBFB98C}" srcOrd="0" destOrd="0" presId="urn:microsoft.com/office/officeart/2005/8/layout/orgChart1"/>
    <dgm:cxn modelId="{C9AA74E1-21D5-4C37-941E-EC277F258995}" type="presOf" srcId="{737B4954-10FD-4505-956D-80B7331B1E97}" destId="{24B1BECE-712A-4782-94F1-D04E09A6861A}" srcOrd="1" destOrd="0" presId="urn:microsoft.com/office/officeart/2005/8/layout/orgChart1"/>
    <dgm:cxn modelId="{EA1E18E2-21B3-4F23-850D-57698BD9A810}" type="presOf" srcId="{734E2325-B4CC-46C6-82A8-7DE052FEEEE4}" destId="{B9E29F2E-70C5-413E-A884-9CB467621DA1}" srcOrd="0" destOrd="0" presId="urn:microsoft.com/office/officeart/2005/8/layout/orgChart1"/>
    <dgm:cxn modelId="{A9C0E9E5-658C-439E-B6B9-456A51665CFB}" type="presOf" srcId="{8E8947B0-681A-44F1-97DB-AC328FFAB7F4}" destId="{4D59AE20-6D33-473D-8727-522C73B45E0D}" srcOrd="0" destOrd="0" presId="urn:microsoft.com/office/officeart/2005/8/layout/orgChart1"/>
    <dgm:cxn modelId="{8710B1E6-10B9-43BF-B802-EB2851B0A679}" type="presOf" srcId="{B7188F28-E7DF-4048-BBB1-E3D451859CAE}" destId="{0A18661D-0E3C-40CC-87FF-501428948A4C}" srcOrd="0" destOrd="0" presId="urn:microsoft.com/office/officeart/2005/8/layout/orgChart1"/>
    <dgm:cxn modelId="{D70142E7-FE60-42B8-9994-2388A455FFDC}" srcId="{2151CB0C-3919-4914-9324-166C121DBF9A}" destId="{7C6E298E-3E36-426A-8413-A8329802669E}" srcOrd="0" destOrd="0" parTransId="{149A3176-BFEE-48F3-AF3A-7FBC8575C8E5}" sibTransId="{16698BCE-26A0-4B2F-A806-390058D9C06D}"/>
    <dgm:cxn modelId="{BC04A8E7-A80C-4F14-9BCA-E13F176326ED}" type="presOf" srcId="{48B1C3C2-2413-439B-9EF0-EF1DFCF49C99}" destId="{E12136ED-5199-4666-A30B-DACCF5217603}" srcOrd="1" destOrd="0" presId="urn:microsoft.com/office/officeart/2005/8/layout/orgChart1"/>
    <dgm:cxn modelId="{219CA8EC-8A43-4822-AB8B-08458660EAB8}" type="presOf" srcId="{174B2E9F-34D0-4AB2-92B3-E1C5DFF55321}" destId="{0A4913EB-6D84-424A-AE6B-1D2539FD1179}" srcOrd="1" destOrd="0" presId="urn:microsoft.com/office/officeart/2005/8/layout/orgChart1"/>
    <dgm:cxn modelId="{32E6FFEF-459D-4111-BEC3-B6AFA95BC797}" type="presOf" srcId="{1C0D2958-051D-408E-AAD8-854B3D54DC45}" destId="{37EDE28A-94F1-4815-921C-11F096ADB242}" srcOrd="1" destOrd="0" presId="urn:microsoft.com/office/officeart/2005/8/layout/orgChart1"/>
    <dgm:cxn modelId="{5FF526F0-FC1B-44C4-9096-44AA46D21D9F}" type="presOf" srcId="{5BCBFA43-54E8-4873-9C34-4F9E4CB29A0B}" destId="{562A1864-49DE-4E51-B693-B42E70C021D1}" srcOrd="0" destOrd="0" presId="urn:microsoft.com/office/officeart/2005/8/layout/orgChart1"/>
    <dgm:cxn modelId="{449A6EF1-9862-4075-B4C2-A9775AFD1CA0}" type="presOf" srcId="{3AD1251A-5073-4686-8009-38EA3B1B8248}" destId="{6704A582-2B53-4796-9D57-EAB1FBDC3EB4}" srcOrd="1" destOrd="0" presId="urn:microsoft.com/office/officeart/2005/8/layout/orgChart1"/>
    <dgm:cxn modelId="{130C44F2-A28D-4126-B3FE-72E993E049B3}" type="presOf" srcId="{F4286DF0-CAD7-4A27-BD46-6EA02CD9811B}" destId="{B6197FBE-9EF0-411B-A9C2-EB11859D37DE}" srcOrd="0" destOrd="0" presId="urn:microsoft.com/office/officeart/2005/8/layout/orgChart1"/>
    <dgm:cxn modelId="{7E29FDF3-DD11-40CE-8BCD-40C22BC2D354}" type="presOf" srcId="{174B2E9F-34D0-4AB2-92B3-E1C5DFF55321}" destId="{849136A6-C5F8-4728-A031-48CA37878836}" srcOrd="0" destOrd="0" presId="urn:microsoft.com/office/officeart/2005/8/layout/orgChart1"/>
    <dgm:cxn modelId="{6CF57BF5-44E6-498E-A566-E636CA168901}" type="presOf" srcId="{3CEEC69D-05C1-44DD-A85F-1D0D87F3EFDB}" destId="{0C3A718A-0004-4759-A22D-568616747135}" srcOrd="0" destOrd="0" presId="urn:microsoft.com/office/officeart/2005/8/layout/orgChart1"/>
    <dgm:cxn modelId="{7EED37FB-CBC0-4261-88EA-DC04EF2CE76D}" type="presOf" srcId="{097B39E4-3408-472E-A0AE-954B03FCD3B5}" destId="{3C570847-DAE5-4E97-8C38-414AE9FA33E6}" srcOrd="0" destOrd="0" presId="urn:microsoft.com/office/officeart/2005/8/layout/orgChart1"/>
    <dgm:cxn modelId="{665988FB-D272-4A31-8BFC-0CACE210373C}" type="presOf" srcId="{B5F41D81-AEF6-487F-9FE9-3CBD1280B3DC}" destId="{D936B4A8-FC9E-4B3E-AC65-70A7B51FDDA6}" srcOrd="1" destOrd="0" presId="urn:microsoft.com/office/officeart/2005/8/layout/orgChart1"/>
    <dgm:cxn modelId="{726760FC-4D9A-477D-A36C-7F02A413419E}" type="presParOf" srcId="{039BA0AB-7A25-4DF6-8541-927BF789FC09}" destId="{D550AE3E-575F-433C-8D3B-F559457249B1}" srcOrd="0" destOrd="0" presId="urn:microsoft.com/office/officeart/2005/8/layout/orgChart1"/>
    <dgm:cxn modelId="{1EEE2B99-212B-4859-B2D7-40FC5AEB8D01}" type="presParOf" srcId="{D550AE3E-575F-433C-8D3B-F559457249B1}" destId="{8163A0E7-AF80-4668-B99D-354793FC32D0}" srcOrd="0" destOrd="0" presId="urn:microsoft.com/office/officeart/2005/8/layout/orgChart1"/>
    <dgm:cxn modelId="{C835FEDA-0646-4CDE-B2A3-7E975860D7AE}" type="presParOf" srcId="{8163A0E7-AF80-4668-B99D-354793FC32D0}" destId="{564292D1-4F05-48A5-8828-94E2B3422B89}" srcOrd="0" destOrd="0" presId="urn:microsoft.com/office/officeart/2005/8/layout/orgChart1"/>
    <dgm:cxn modelId="{9D01539B-2BA4-4E3F-8BEA-87244931D29F}" type="presParOf" srcId="{8163A0E7-AF80-4668-B99D-354793FC32D0}" destId="{8A5F001A-011E-4D3B-98D7-9AFC466061AC}" srcOrd="1" destOrd="0" presId="urn:microsoft.com/office/officeart/2005/8/layout/orgChart1"/>
    <dgm:cxn modelId="{35E8D6BA-B712-4BDA-BA14-E9AC5C179D6A}" type="presParOf" srcId="{D550AE3E-575F-433C-8D3B-F559457249B1}" destId="{EC322413-AB66-46BC-9984-027D7A6ACDFE}" srcOrd="1" destOrd="0" presId="urn:microsoft.com/office/officeart/2005/8/layout/orgChart1"/>
    <dgm:cxn modelId="{8221F0AE-6C8A-4E1F-8EDB-D60722E855FE}" type="presParOf" srcId="{EC322413-AB66-46BC-9984-027D7A6ACDFE}" destId="{6D6C26B1-D660-4561-888F-0B79F0DA4A2E}" srcOrd="0" destOrd="0" presId="urn:microsoft.com/office/officeart/2005/8/layout/orgChart1"/>
    <dgm:cxn modelId="{C617808A-1C6B-489B-BF03-E8C23C2B11D6}" type="presParOf" srcId="{EC322413-AB66-46BC-9984-027D7A6ACDFE}" destId="{8590DA9D-FBAC-40A4-9F6B-14589C599C61}" srcOrd="1" destOrd="0" presId="urn:microsoft.com/office/officeart/2005/8/layout/orgChart1"/>
    <dgm:cxn modelId="{39BB16B2-CC98-43A4-AFD1-1B413171EFA3}" type="presParOf" srcId="{8590DA9D-FBAC-40A4-9F6B-14589C599C61}" destId="{93470F56-7509-4248-8D6B-1CC5338F1A3C}" srcOrd="0" destOrd="0" presId="urn:microsoft.com/office/officeart/2005/8/layout/orgChart1"/>
    <dgm:cxn modelId="{0F95C42E-B1FF-4624-8309-3FB71DB18F46}" type="presParOf" srcId="{93470F56-7509-4248-8D6B-1CC5338F1A3C}" destId="{62E638DC-6A92-47F2-8431-530AB1C5493C}" srcOrd="0" destOrd="0" presId="urn:microsoft.com/office/officeart/2005/8/layout/orgChart1"/>
    <dgm:cxn modelId="{29B11772-092B-42CD-8D33-EF3212E04640}" type="presParOf" srcId="{93470F56-7509-4248-8D6B-1CC5338F1A3C}" destId="{04066A33-5138-431D-9E7E-B256AE3B9A02}" srcOrd="1" destOrd="0" presId="urn:microsoft.com/office/officeart/2005/8/layout/orgChart1"/>
    <dgm:cxn modelId="{558963C6-4866-4E17-969E-42CD0779E97E}" type="presParOf" srcId="{8590DA9D-FBAC-40A4-9F6B-14589C599C61}" destId="{A8E700E4-A1BD-436A-A8E3-F1C38A8CB528}" srcOrd="1" destOrd="0" presId="urn:microsoft.com/office/officeart/2005/8/layout/orgChart1"/>
    <dgm:cxn modelId="{A9B0CEE3-D44F-481D-AA85-666DE5AF3300}" type="presParOf" srcId="{A8E700E4-A1BD-436A-A8E3-F1C38A8CB528}" destId="{00E57D79-61F1-4B8C-BE9D-E66F8ECED8BD}" srcOrd="0" destOrd="0" presId="urn:microsoft.com/office/officeart/2005/8/layout/orgChart1"/>
    <dgm:cxn modelId="{CF41742D-9183-4A48-8BFB-AB047D47375B}" type="presParOf" srcId="{A8E700E4-A1BD-436A-A8E3-F1C38A8CB528}" destId="{15C2A431-CD75-4FB3-8344-3DEE10FD94F1}" srcOrd="1" destOrd="0" presId="urn:microsoft.com/office/officeart/2005/8/layout/orgChart1"/>
    <dgm:cxn modelId="{22751B34-1AA7-4FC8-8B14-C1CE4007A907}" type="presParOf" srcId="{15C2A431-CD75-4FB3-8344-3DEE10FD94F1}" destId="{2AA41418-7379-401A-B698-46D254B13627}" srcOrd="0" destOrd="0" presId="urn:microsoft.com/office/officeart/2005/8/layout/orgChart1"/>
    <dgm:cxn modelId="{A4C20346-4D5D-4C52-AD35-7E6F29A5F4DE}" type="presParOf" srcId="{2AA41418-7379-401A-B698-46D254B13627}" destId="{6EA4EB4C-7112-4E22-908E-7F05F5C947D1}" srcOrd="0" destOrd="0" presId="urn:microsoft.com/office/officeart/2005/8/layout/orgChart1"/>
    <dgm:cxn modelId="{4EDEC3FD-48E0-4FFE-A459-3932FD218839}" type="presParOf" srcId="{2AA41418-7379-401A-B698-46D254B13627}" destId="{2F1362D8-080F-46B5-8075-CDF258701B4B}" srcOrd="1" destOrd="0" presId="urn:microsoft.com/office/officeart/2005/8/layout/orgChart1"/>
    <dgm:cxn modelId="{CC55BC7D-1759-47E5-9D85-253FF0942BC5}" type="presParOf" srcId="{15C2A431-CD75-4FB3-8344-3DEE10FD94F1}" destId="{ED2BBF87-2343-4FF7-B949-A7199A9D78DC}" srcOrd="1" destOrd="0" presId="urn:microsoft.com/office/officeart/2005/8/layout/orgChart1"/>
    <dgm:cxn modelId="{ABF8A982-BF7D-499A-9BD4-66763587164E}" type="presParOf" srcId="{15C2A431-CD75-4FB3-8344-3DEE10FD94F1}" destId="{3D3C31A0-A85B-409C-81E8-AD0D9FF7DDED}" srcOrd="2" destOrd="0" presId="urn:microsoft.com/office/officeart/2005/8/layout/orgChart1"/>
    <dgm:cxn modelId="{037F7508-5924-425D-B9EB-D5CB1898EEC5}" type="presParOf" srcId="{A8E700E4-A1BD-436A-A8E3-F1C38A8CB528}" destId="{293247DE-1D65-45C5-815F-D5CCFCD0EF03}" srcOrd="2" destOrd="0" presId="urn:microsoft.com/office/officeart/2005/8/layout/orgChart1"/>
    <dgm:cxn modelId="{989117A4-D7B2-4999-9889-258CEFDA62DC}" type="presParOf" srcId="{A8E700E4-A1BD-436A-A8E3-F1C38A8CB528}" destId="{AC22E4A3-513F-4B2B-826D-03A2378B2DA4}" srcOrd="3" destOrd="0" presId="urn:microsoft.com/office/officeart/2005/8/layout/orgChart1"/>
    <dgm:cxn modelId="{0065F324-D46D-4BFD-9451-4EA58B2E650C}" type="presParOf" srcId="{AC22E4A3-513F-4B2B-826D-03A2378B2DA4}" destId="{965B00BA-9918-427C-98CC-869A353AE9DD}" srcOrd="0" destOrd="0" presId="urn:microsoft.com/office/officeart/2005/8/layout/orgChart1"/>
    <dgm:cxn modelId="{4324EDD1-004F-46CB-B15E-E5D1E2E303E7}" type="presParOf" srcId="{965B00BA-9918-427C-98CC-869A353AE9DD}" destId="{D4AB0F86-ADEE-499F-A626-DC6C5F38DE92}" srcOrd="0" destOrd="0" presId="urn:microsoft.com/office/officeart/2005/8/layout/orgChart1"/>
    <dgm:cxn modelId="{A388F925-A0FC-4CC6-8447-77701FBB7E3D}" type="presParOf" srcId="{965B00BA-9918-427C-98CC-869A353AE9DD}" destId="{6ADC10E9-887B-4B31-8AE1-B7477AA1428A}" srcOrd="1" destOrd="0" presId="urn:microsoft.com/office/officeart/2005/8/layout/orgChart1"/>
    <dgm:cxn modelId="{93B76EE9-065C-4487-BC51-A51CE087F9AE}" type="presParOf" srcId="{AC22E4A3-513F-4B2B-826D-03A2378B2DA4}" destId="{0893B63F-E9BD-4453-A221-7940942B0DC3}" srcOrd="1" destOrd="0" presId="urn:microsoft.com/office/officeart/2005/8/layout/orgChart1"/>
    <dgm:cxn modelId="{0C173A40-B956-488C-96F6-943997D85FD3}" type="presParOf" srcId="{AC22E4A3-513F-4B2B-826D-03A2378B2DA4}" destId="{99D1474B-05C5-4736-8466-1CB99FF65F65}" srcOrd="2" destOrd="0" presId="urn:microsoft.com/office/officeart/2005/8/layout/orgChart1"/>
    <dgm:cxn modelId="{8671C086-FB6C-47A2-9BEF-04134AC25123}" type="presParOf" srcId="{A8E700E4-A1BD-436A-A8E3-F1C38A8CB528}" destId="{ADB8D404-B563-46D7-B9C0-44DE28A234B8}" srcOrd="4" destOrd="0" presId="urn:microsoft.com/office/officeart/2005/8/layout/orgChart1"/>
    <dgm:cxn modelId="{24606C3F-B597-41D0-9DCE-421A083E4E1B}" type="presParOf" srcId="{A8E700E4-A1BD-436A-A8E3-F1C38A8CB528}" destId="{BCE344CC-0253-414B-844D-576D40626E48}" srcOrd="5" destOrd="0" presId="urn:microsoft.com/office/officeart/2005/8/layout/orgChart1"/>
    <dgm:cxn modelId="{C0C04241-9F24-4C9F-BE15-452DD5E3BAEF}" type="presParOf" srcId="{BCE344CC-0253-414B-844D-576D40626E48}" destId="{FF1B038A-C920-4434-9D8C-ADE8FD8E1214}" srcOrd="0" destOrd="0" presId="urn:microsoft.com/office/officeart/2005/8/layout/orgChart1"/>
    <dgm:cxn modelId="{95D79257-94F1-42EF-A418-1F9D345F3E07}" type="presParOf" srcId="{FF1B038A-C920-4434-9D8C-ADE8FD8E1214}" destId="{B0DBA774-571A-4E42-A514-1E0A164ED1BD}" srcOrd="0" destOrd="0" presId="urn:microsoft.com/office/officeart/2005/8/layout/orgChart1"/>
    <dgm:cxn modelId="{8EDF0ABE-8018-49DE-8D66-CF4ED7A3865F}" type="presParOf" srcId="{FF1B038A-C920-4434-9D8C-ADE8FD8E1214}" destId="{88A0387E-82AE-4DFA-8698-BBF7A4B48679}" srcOrd="1" destOrd="0" presId="urn:microsoft.com/office/officeart/2005/8/layout/orgChart1"/>
    <dgm:cxn modelId="{0AD69FAA-3EE1-4128-B75F-B0D0135A3607}" type="presParOf" srcId="{BCE344CC-0253-414B-844D-576D40626E48}" destId="{97143F73-94F3-411B-B510-0253DAE4BB8C}" srcOrd="1" destOrd="0" presId="urn:microsoft.com/office/officeart/2005/8/layout/orgChart1"/>
    <dgm:cxn modelId="{C7C8BF36-C01B-4875-838E-EDF99166B0C9}" type="presParOf" srcId="{BCE344CC-0253-414B-844D-576D40626E48}" destId="{F0B66B09-FA3A-47A3-9C92-CBD0B5208421}" srcOrd="2" destOrd="0" presId="urn:microsoft.com/office/officeart/2005/8/layout/orgChart1"/>
    <dgm:cxn modelId="{087FF95F-AB76-42BB-B84A-0C3E0EB1FFF9}" type="presParOf" srcId="{8590DA9D-FBAC-40A4-9F6B-14589C599C61}" destId="{9AB4E358-EE67-4C77-AB97-F1A17A229DDD}" srcOrd="2" destOrd="0" presId="urn:microsoft.com/office/officeart/2005/8/layout/orgChart1"/>
    <dgm:cxn modelId="{6AC72C04-469F-453F-B2EB-ED2DB416EC7F}" type="presParOf" srcId="{EC322413-AB66-46BC-9984-027D7A6ACDFE}" destId="{E1A11A53-CE0D-4F59-A847-7F0E8AD6E7EC}" srcOrd="2" destOrd="0" presId="urn:microsoft.com/office/officeart/2005/8/layout/orgChart1"/>
    <dgm:cxn modelId="{EC6190B5-FF94-4C84-9A79-3FEB2AA7B2BC}" type="presParOf" srcId="{EC322413-AB66-46BC-9984-027D7A6ACDFE}" destId="{0D09FD4E-0D16-4443-A078-65B63F267D30}" srcOrd="3" destOrd="0" presId="urn:microsoft.com/office/officeart/2005/8/layout/orgChart1"/>
    <dgm:cxn modelId="{C509171F-F53D-4BB0-9297-D46E1F208E20}" type="presParOf" srcId="{0D09FD4E-0D16-4443-A078-65B63F267D30}" destId="{34912EBB-8C49-41DB-BA01-DFDB702D1CB4}" srcOrd="0" destOrd="0" presId="urn:microsoft.com/office/officeart/2005/8/layout/orgChart1"/>
    <dgm:cxn modelId="{AE47B0D1-9C01-4B4E-A293-E4C886B45589}" type="presParOf" srcId="{34912EBB-8C49-41DB-BA01-DFDB702D1CB4}" destId="{6110B09D-12DC-462B-8E77-46C0ECA912DD}" srcOrd="0" destOrd="0" presId="urn:microsoft.com/office/officeart/2005/8/layout/orgChart1"/>
    <dgm:cxn modelId="{177A5DD7-8887-431D-952E-91F0307397EF}" type="presParOf" srcId="{34912EBB-8C49-41DB-BA01-DFDB702D1CB4}" destId="{5F649B91-6366-4132-AE9D-47C4B77118AA}" srcOrd="1" destOrd="0" presId="urn:microsoft.com/office/officeart/2005/8/layout/orgChart1"/>
    <dgm:cxn modelId="{742B4EE8-CBDC-46B0-8DAE-163E00830BE9}" type="presParOf" srcId="{0D09FD4E-0D16-4443-A078-65B63F267D30}" destId="{13865E47-27D8-43D3-AE75-FB1B111701E8}" srcOrd="1" destOrd="0" presId="urn:microsoft.com/office/officeart/2005/8/layout/orgChart1"/>
    <dgm:cxn modelId="{E4BB471B-A0A2-4FFA-8101-1BC50255F7F9}" type="presParOf" srcId="{13865E47-27D8-43D3-AE75-FB1B111701E8}" destId="{AF02BE8E-0AA5-4450-88A6-0FDB9AA15E7E}" srcOrd="0" destOrd="0" presId="urn:microsoft.com/office/officeart/2005/8/layout/orgChart1"/>
    <dgm:cxn modelId="{E961A6DB-B221-4FE9-8DFD-DCB1D99DA585}" type="presParOf" srcId="{13865E47-27D8-43D3-AE75-FB1B111701E8}" destId="{8D29BD46-8F20-4BB9-9EA8-E4C0681F8090}" srcOrd="1" destOrd="0" presId="urn:microsoft.com/office/officeart/2005/8/layout/orgChart1"/>
    <dgm:cxn modelId="{A3B1CB18-1314-44E4-9CA0-F82FD8DFCF65}" type="presParOf" srcId="{8D29BD46-8F20-4BB9-9EA8-E4C0681F8090}" destId="{EC91CBFF-C3BC-4B43-BAAF-E31FF1FA531D}" srcOrd="0" destOrd="0" presId="urn:microsoft.com/office/officeart/2005/8/layout/orgChart1"/>
    <dgm:cxn modelId="{D7CC215E-4698-4C1F-A386-3B5951BD367D}" type="presParOf" srcId="{EC91CBFF-C3BC-4B43-BAAF-E31FF1FA531D}" destId="{BBCB3CEB-9144-41E2-A493-08A0134AC29F}" srcOrd="0" destOrd="0" presId="urn:microsoft.com/office/officeart/2005/8/layout/orgChart1"/>
    <dgm:cxn modelId="{34E85B9A-B820-4F3A-90AB-173BA2B8B703}" type="presParOf" srcId="{EC91CBFF-C3BC-4B43-BAAF-E31FF1FA531D}" destId="{E12136ED-5199-4666-A30B-DACCF5217603}" srcOrd="1" destOrd="0" presId="urn:microsoft.com/office/officeart/2005/8/layout/orgChart1"/>
    <dgm:cxn modelId="{9B540E3E-22CE-4C0A-85E7-A87BFCB733F5}" type="presParOf" srcId="{8D29BD46-8F20-4BB9-9EA8-E4C0681F8090}" destId="{9FDE1D8B-8119-4E5A-A23C-F76CB05E4617}" srcOrd="1" destOrd="0" presId="urn:microsoft.com/office/officeart/2005/8/layout/orgChart1"/>
    <dgm:cxn modelId="{C8FE9B92-EA1A-4080-B8B1-51E8466FA5B3}" type="presParOf" srcId="{9FDE1D8B-8119-4E5A-A23C-F76CB05E4617}" destId="{5CFEE1E5-7E5E-4CB6-82EB-AF8EAB53DB0D}" srcOrd="0" destOrd="0" presId="urn:microsoft.com/office/officeart/2005/8/layout/orgChart1"/>
    <dgm:cxn modelId="{ED178D6A-0597-479C-905D-05BD9A4F7A2A}" type="presParOf" srcId="{9FDE1D8B-8119-4E5A-A23C-F76CB05E4617}" destId="{066363CB-EAA8-4026-A6E0-E6FE0D322E3E}" srcOrd="1" destOrd="0" presId="urn:microsoft.com/office/officeart/2005/8/layout/orgChart1"/>
    <dgm:cxn modelId="{913984E0-9692-425C-9C27-1BBCB7782908}" type="presParOf" srcId="{066363CB-EAA8-4026-A6E0-E6FE0D322E3E}" destId="{1CD276DE-8AE1-4DFE-92FA-B673330F0D07}" srcOrd="0" destOrd="0" presId="urn:microsoft.com/office/officeart/2005/8/layout/orgChart1"/>
    <dgm:cxn modelId="{C591A2C4-256A-4AD7-9264-72F3B27D912C}" type="presParOf" srcId="{1CD276DE-8AE1-4DFE-92FA-B673330F0D07}" destId="{B9E29F2E-70C5-413E-A884-9CB467621DA1}" srcOrd="0" destOrd="0" presId="urn:microsoft.com/office/officeart/2005/8/layout/orgChart1"/>
    <dgm:cxn modelId="{438E26E6-B4A4-4803-B5ED-7E3CEEAD86D3}" type="presParOf" srcId="{1CD276DE-8AE1-4DFE-92FA-B673330F0D07}" destId="{ED5C4A22-714F-43D8-827D-493F8B0AEFAA}" srcOrd="1" destOrd="0" presId="urn:microsoft.com/office/officeart/2005/8/layout/orgChart1"/>
    <dgm:cxn modelId="{4463ADCE-CC05-4144-91EC-FAC4BB490D9E}" type="presParOf" srcId="{066363CB-EAA8-4026-A6E0-E6FE0D322E3E}" destId="{BA1CA241-87E1-40FE-9D67-41B6C86A272C}" srcOrd="1" destOrd="0" presId="urn:microsoft.com/office/officeart/2005/8/layout/orgChart1"/>
    <dgm:cxn modelId="{1C401080-1E2B-4917-9F40-15BAA579ECB8}" type="presParOf" srcId="{066363CB-EAA8-4026-A6E0-E6FE0D322E3E}" destId="{99A461CF-173C-4DDF-B7D4-1E526C4D63CF}" srcOrd="2" destOrd="0" presId="urn:microsoft.com/office/officeart/2005/8/layout/orgChart1"/>
    <dgm:cxn modelId="{A8B79794-2E0A-4517-8EA7-0589E5117881}" type="presParOf" srcId="{9FDE1D8B-8119-4E5A-A23C-F76CB05E4617}" destId="{562A1864-49DE-4E51-B693-B42E70C021D1}" srcOrd="2" destOrd="0" presId="urn:microsoft.com/office/officeart/2005/8/layout/orgChart1"/>
    <dgm:cxn modelId="{DA3C4A0F-11B8-4459-87E5-85CE26ADB93B}" type="presParOf" srcId="{9FDE1D8B-8119-4E5A-A23C-F76CB05E4617}" destId="{71ACF879-0873-47E2-9CD7-5C5A1CDEE086}" srcOrd="3" destOrd="0" presId="urn:microsoft.com/office/officeart/2005/8/layout/orgChart1"/>
    <dgm:cxn modelId="{896FA68D-772A-4549-B53B-AA158EF6FFCE}" type="presParOf" srcId="{71ACF879-0873-47E2-9CD7-5C5A1CDEE086}" destId="{BC699843-9271-4E67-A13F-0DFE9780E627}" srcOrd="0" destOrd="0" presId="urn:microsoft.com/office/officeart/2005/8/layout/orgChart1"/>
    <dgm:cxn modelId="{7A9440C4-1FD3-4B78-87B4-B0D02DD6BD83}" type="presParOf" srcId="{BC699843-9271-4E67-A13F-0DFE9780E627}" destId="{40A6FC42-4FE9-463D-A28D-F510887D2756}" srcOrd="0" destOrd="0" presId="urn:microsoft.com/office/officeart/2005/8/layout/orgChart1"/>
    <dgm:cxn modelId="{70F42B04-4F00-4FDC-9097-5FEFBE81A78E}" type="presParOf" srcId="{BC699843-9271-4E67-A13F-0DFE9780E627}" destId="{D936B4A8-FC9E-4B3E-AC65-70A7B51FDDA6}" srcOrd="1" destOrd="0" presId="urn:microsoft.com/office/officeart/2005/8/layout/orgChart1"/>
    <dgm:cxn modelId="{C76A0B07-49A6-411F-A0CD-479CF6BCC5AD}" type="presParOf" srcId="{71ACF879-0873-47E2-9CD7-5C5A1CDEE086}" destId="{243B10ED-1B54-4328-98D9-F945A0CD4968}" srcOrd="1" destOrd="0" presId="urn:microsoft.com/office/officeart/2005/8/layout/orgChart1"/>
    <dgm:cxn modelId="{6FE9A8AD-20DC-489A-9EFD-6891DA07EC0C}" type="presParOf" srcId="{71ACF879-0873-47E2-9CD7-5C5A1CDEE086}" destId="{1E231630-0668-478D-BD79-138A4B52FF76}" srcOrd="2" destOrd="0" presId="urn:microsoft.com/office/officeart/2005/8/layout/orgChart1"/>
    <dgm:cxn modelId="{5C3BBF7C-F4BC-4DC3-8FEC-5F00C7AB0EF6}" type="presParOf" srcId="{8D29BD46-8F20-4BB9-9EA8-E4C0681F8090}" destId="{68F1EBFE-0E66-4A32-A404-9B133EF4E87A}" srcOrd="2" destOrd="0" presId="urn:microsoft.com/office/officeart/2005/8/layout/orgChart1"/>
    <dgm:cxn modelId="{27FB7E39-BA94-4830-A8EE-EEA1EEA65E19}" type="presParOf" srcId="{13865E47-27D8-43D3-AE75-FB1B111701E8}" destId="{60D9355A-FDC7-42F6-99A4-84AB7CBFB98C}" srcOrd="2" destOrd="0" presId="urn:microsoft.com/office/officeart/2005/8/layout/orgChart1"/>
    <dgm:cxn modelId="{9FB05899-A1E1-44F8-A4C4-452E7C41ED52}" type="presParOf" srcId="{13865E47-27D8-43D3-AE75-FB1B111701E8}" destId="{5F7D1750-2513-4D84-B725-BFCF761B8C9A}" srcOrd="3" destOrd="0" presId="urn:microsoft.com/office/officeart/2005/8/layout/orgChart1"/>
    <dgm:cxn modelId="{AC0C10A4-3A43-420A-B77E-DE322E9943D7}" type="presParOf" srcId="{5F7D1750-2513-4D84-B725-BFCF761B8C9A}" destId="{2AF968FD-581E-4953-8C88-3255A50685E1}" srcOrd="0" destOrd="0" presId="urn:microsoft.com/office/officeart/2005/8/layout/orgChart1"/>
    <dgm:cxn modelId="{84D08542-4A43-4265-B444-A03E5C9CC49B}" type="presParOf" srcId="{2AF968FD-581E-4953-8C88-3255A50685E1}" destId="{E983698B-9523-4913-8AB6-613A8B3C22A1}" srcOrd="0" destOrd="0" presId="urn:microsoft.com/office/officeart/2005/8/layout/orgChart1"/>
    <dgm:cxn modelId="{30F3370D-C5BB-494B-A2B0-49B16896293D}" type="presParOf" srcId="{2AF968FD-581E-4953-8C88-3255A50685E1}" destId="{34C3B4EA-EC70-493C-A69D-76CC2CB0720B}" srcOrd="1" destOrd="0" presId="urn:microsoft.com/office/officeart/2005/8/layout/orgChart1"/>
    <dgm:cxn modelId="{144DE456-0E34-4B43-A28F-8DB60220A066}" type="presParOf" srcId="{5F7D1750-2513-4D84-B725-BFCF761B8C9A}" destId="{2D333CCB-389D-4BE8-9BCA-D745262645DC}" srcOrd="1" destOrd="0" presId="urn:microsoft.com/office/officeart/2005/8/layout/orgChart1"/>
    <dgm:cxn modelId="{07625D81-B825-4862-AC85-3EB16009A3DF}" type="presParOf" srcId="{2D333CCB-389D-4BE8-9BCA-D745262645DC}" destId="{BB89CF6A-8E4F-4D0D-8E51-53B8A50B253B}" srcOrd="0" destOrd="0" presId="urn:microsoft.com/office/officeart/2005/8/layout/orgChart1"/>
    <dgm:cxn modelId="{973114E0-65B9-411A-974E-247FD8CCA124}" type="presParOf" srcId="{2D333CCB-389D-4BE8-9BCA-D745262645DC}" destId="{F6356752-3799-4A02-B828-F996AF4760DA}" srcOrd="1" destOrd="0" presId="urn:microsoft.com/office/officeart/2005/8/layout/orgChart1"/>
    <dgm:cxn modelId="{544FA2F6-581A-4F83-BFDE-2AC094A4D9D0}" type="presParOf" srcId="{F6356752-3799-4A02-B828-F996AF4760DA}" destId="{051C189A-0931-492F-BF46-2B1852062A2D}" srcOrd="0" destOrd="0" presId="urn:microsoft.com/office/officeart/2005/8/layout/orgChart1"/>
    <dgm:cxn modelId="{6D0CABBC-2754-4215-868A-9762B288AC0D}" type="presParOf" srcId="{051C189A-0931-492F-BF46-2B1852062A2D}" destId="{AFBA84DE-6205-4AA9-BDFE-41AAE99A8D70}" srcOrd="0" destOrd="0" presId="urn:microsoft.com/office/officeart/2005/8/layout/orgChart1"/>
    <dgm:cxn modelId="{BFDFCFE3-E948-41FB-AF65-3E862028329E}" type="presParOf" srcId="{051C189A-0931-492F-BF46-2B1852062A2D}" destId="{4D3F78CA-6132-4106-B3ED-B15BF87A6D88}" srcOrd="1" destOrd="0" presId="urn:microsoft.com/office/officeart/2005/8/layout/orgChart1"/>
    <dgm:cxn modelId="{5A123A5E-C976-400C-B310-E44437C7083F}" type="presParOf" srcId="{F6356752-3799-4A02-B828-F996AF4760DA}" destId="{1B57ECA2-693A-43D6-A843-67F2B304326D}" srcOrd="1" destOrd="0" presId="urn:microsoft.com/office/officeart/2005/8/layout/orgChart1"/>
    <dgm:cxn modelId="{AF0A9242-B6FE-4EE9-8D94-32C421F5F527}" type="presParOf" srcId="{F6356752-3799-4A02-B828-F996AF4760DA}" destId="{FC7CFCC7-4E22-4967-A14A-E5310C21E8EB}" srcOrd="2" destOrd="0" presId="urn:microsoft.com/office/officeart/2005/8/layout/orgChart1"/>
    <dgm:cxn modelId="{62ACA280-1AA3-4057-B72E-EA37C5BFFED8}" type="presParOf" srcId="{2D333CCB-389D-4BE8-9BCA-D745262645DC}" destId="{F17D862A-A290-4C33-88FB-6D54203FD204}" srcOrd="2" destOrd="0" presId="urn:microsoft.com/office/officeart/2005/8/layout/orgChart1"/>
    <dgm:cxn modelId="{854C3AC8-D532-40E0-828A-87BAECDA1811}" type="presParOf" srcId="{2D333CCB-389D-4BE8-9BCA-D745262645DC}" destId="{ABC25BA2-4055-430A-8A9A-2C84D515BE77}" srcOrd="3" destOrd="0" presId="urn:microsoft.com/office/officeart/2005/8/layout/orgChart1"/>
    <dgm:cxn modelId="{5F85B5C5-6631-4882-B912-34FC4686907E}" type="presParOf" srcId="{ABC25BA2-4055-430A-8A9A-2C84D515BE77}" destId="{D618CAB2-644E-41CA-962B-11F4437C3F04}" srcOrd="0" destOrd="0" presId="urn:microsoft.com/office/officeart/2005/8/layout/orgChart1"/>
    <dgm:cxn modelId="{7AA9C662-F07E-4F72-967C-84EDDBD5241C}" type="presParOf" srcId="{D618CAB2-644E-41CA-962B-11F4437C3F04}" destId="{FE76423B-EC18-4835-8226-A9EE32D547AC}" srcOrd="0" destOrd="0" presId="urn:microsoft.com/office/officeart/2005/8/layout/orgChart1"/>
    <dgm:cxn modelId="{C89E2098-AFCE-4B8A-837E-86E979588311}" type="presParOf" srcId="{D618CAB2-644E-41CA-962B-11F4437C3F04}" destId="{37EDE28A-94F1-4815-921C-11F096ADB242}" srcOrd="1" destOrd="0" presId="urn:microsoft.com/office/officeart/2005/8/layout/orgChart1"/>
    <dgm:cxn modelId="{3C9D63CF-58F8-4FAF-A854-59645F1A00D8}" type="presParOf" srcId="{ABC25BA2-4055-430A-8A9A-2C84D515BE77}" destId="{64D19955-10A3-4FBA-83EC-DD82244CF9B2}" srcOrd="1" destOrd="0" presId="urn:microsoft.com/office/officeart/2005/8/layout/orgChart1"/>
    <dgm:cxn modelId="{C1AF8AF2-4F42-4CF4-A1C9-29FE284480A3}" type="presParOf" srcId="{ABC25BA2-4055-430A-8A9A-2C84D515BE77}" destId="{1FE8C7D8-8C1B-4ADA-A370-1327AF0EE264}" srcOrd="2" destOrd="0" presId="urn:microsoft.com/office/officeart/2005/8/layout/orgChart1"/>
    <dgm:cxn modelId="{17A7DD76-47EB-4DE0-955E-085F438F229B}" type="presParOf" srcId="{5F7D1750-2513-4D84-B725-BFCF761B8C9A}" destId="{85093664-40E6-48CD-980C-2D0B50A35A4C}" srcOrd="2" destOrd="0" presId="urn:microsoft.com/office/officeart/2005/8/layout/orgChart1"/>
    <dgm:cxn modelId="{DBFDB5E1-D6D9-4BA1-9B26-5A489D1932C3}" type="presParOf" srcId="{0D09FD4E-0D16-4443-A078-65B63F267D30}" destId="{3BB73EF8-2104-45A5-9EBF-E04671D0C8FC}" srcOrd="2" destOrd="0" presId="urn:microsoft.com/office/officeart/2005/8/layout/orgChart1"/>
    <dgm:cxn modelId="{4BE70D4F-EA21-43E3-A2A3-E6074C1DBD11}" type="presParOf" srcId="{EC322413-AB66-46BC-9984-027D7A6ACDFE}" destId="{11D97A99-D14E-4C7C-A70B-F4E4E460AD0B}" srcOrd="4" destOrd="0" presId="urn:microsoft.com/office/officeart/2005/8/layout/orgChart1"/>
    <dgm:cxn modelId="{4B2FB80A-5EE1-4E0B-908B-E4266A1E1C33}" type="presParOf" srcId="{EC322413-AB66-46BC-9984-027D7A6ACDFE}" destId="{54E1C54B-1B0D-4908-A538-C31A240D80EC}" srcOrd="5" destOrd="0" presId="urn:microsoft.com/office/officeart/2005/8/layout/orgChart1"/>
    <dgm:cxn modelId="{BB0578D3-28E2-4090-B773-3671E775D42A}" type="presParOf" srcId="{54E1C54B-1B0D-4908-A538-C31A240D80EC}" destId="{117760A6-6CAD-4E1F-983C-F8F1DD20223A}" srcOrd="0" destOrd="0" presId="urn:microsoft.com/office/officeart/2005/8/layout/orgChart1"/>
    <dgm:cxn modelId="{D73EB6E1-2AB9-46DD-B431-872EA086735A}" type="presParOf" srcId="{117760A6-6CAD-4E1F-983C-F8F1DD20223A}" destId="{6EA1E7C5-C954-4676-9B59-B8537F7503E1}" srcOrd="0" destOrd="0" presId="urn:microsoft.com/office/officeart/2005/8/layout/orgChart1"/>
    <dgm:cxn modelId="{5DBEA7E0-BBB6-4B4F-AE2E-B9A406D019FA}" type="presParOf" srcId="{117760A6-6CAD-4E1F-983C-F8F1DD20223A}" destId="{7086D171-B81C-42AA-AC71-1ECD8BC524A1}" srcOrd="1" destOrd="0" presId="urn:microsoft.com/office/officeart/2005/8/layout/orgChart1"/>
    <dgm:cxn modelId="{E802494D-B956-4B22-A045-909BF6D16B46}" type="presParOf" srcId="{54E1C54B-1B0D-4908-A538-C31A240D80EC}" destId="{5313A518-4041-449D-876C-D7C0FB692342}" srcOrd="1" destOrd="0" presId="urn:microsoft.com/office/officeart/2005/8/layout/orgChart1"/>
    <dgm:cxn modelId="{BCF4558F-06E0-4354-9D88-73C05657A644}" type="presParOf" srcId="{5313A518-4041-449D-876C-D7C0FB692342}" destId="{0A18661D-0E3C-40CC-87FF-501428948A4C}" srcOrd="0" destOrd="0" presId="urn:microsoft.com/office/officeart/2005/8/layout/orgChart1"/>
    <dgm:cxn modelId="{5EAB2194-0CAB-40FC-8C14-AAEFA951DC12}" type="presParOf" srcId="{5313A518-4041-449D-876C-D7C0FB692342}" destId="{927C71DD-9307-4766-B473-48210338A71B}" srcOrd="1" destOrd="0" presId="urn:microsoft.com/office/officeart/2005/8/layout/orgChart1"/>
    <dgm:cxn modelId="{E1C0C22A-908D-434C-88F2-990702FAFC79}" type="presParOf" srcId="{927C71DD-9307-4766-B473-48210338A71B}" destId="{FE157E9F-CC0B-4DE1-8F0E-83277646F424}" srcOrd="0" destOrd="0" presId="urn:microsoft.com/office/officeart/2005/8/layout/orgChart1"/>
    <dgm:cxn modelId="{76A0D96C-8F1B-48CB-9C44-C1C0CFB6A4F9}" type="presParOf" srcId="{FE157E9F-CC0B-4DE1-8F0E-83277646F424}" destId="{69975AA2-1344-4C9D-A86E-9E5617B9B55F}" srcOrd="0" destOrd="0" presId="urn:microsoft.com/office/officeart/2005/8/layout/orgChart1"/>
    <dgm:cxn modelId="{9CEB7D9A-0D47-47B0-A544-CBC4411B8EEA}" type="presParOf" srcId="{FE157E9F-CC0B-4DE1-8F0E-83277646F424}" destId="{6704A582-2B53-4796-9D57-EAB1FBDC3EB4}" srcOrd="1" destOrd="0" presId="urn:microsoft.com/office/officeart/2005/8/layout/orgChart1"/>
    <dgm:cxn modelId="{775FB5FD-389F-48C8-B353-0BFC943D9127}" type="presParOf" srcId="{927C71DD-9307-4766-B473-48210338A71B}" destId="{F8934EFB-145A-4188-A9AE-AFA5974FCF8B}" srcOrd="1" destOrd="0" presId="urn:microsoft.com/office/officeart/2005/8/layout/orgChart1"/>
    <dgm:cxn modelId="{ADF24216-7405-4A3E-93D3-16A77EC6D05E}" type="presParOf" srcId="{927C71DD-9307-4766-B473-48210338A71B}" destId="{838622A6-349C-4B93-AD43-8575258006CB}" srcOrd="2" destOrd="0" presId="urn:microsoft.com/office/officeart/2005/8/layout/orgChart1"/>
    <dgm:cxn modelId="{282377BB-5D26-49CF-A755-C17378B2811B}" type="presParOf" srcId="{5313A518-4041-449D-876C-D7C0FB692342}" destId="{7F33BDB1-9DE4-467D-B209-D8482575EA10}" srcOrd="2" destOrd="0" presId="urn:microsoft.com/office/officeart/2005/8/layout/orgChart1"/>
    <dgm:cxn modelId="{48CED4BF-820B-4C41-9B2F-80751479E593}" type="presParOf" srcId="{5313A518-4041-449D-876C-D7C0FB692342}" destId="{F5E0360C-DFCC-4B82-86BA-00DD26706876}" srcOrd="3" destOrd="0" presId="urn:microsoft.com/office/officeart/2005/8/layout/orgChart1"/>
    <dgm:cxn modelId="{07D88F14-29F9-4310-A59A-8FBCF0A7F417}" type="presParOf" srcId="{F5E0360C-DFCC-4B82-86BA-00DD26706876}" destId="{B3AF1016-5DE6-428A-A903-548FC67D8415}" srcOrd="0" destOrd="0" presId="urn:microsoft.com/office/officeart/2005/8/layout/orgChart1"/>
    <dgm:cxn modelId="{BE47A675-4542-46C0-A290-C965DC264D2D}" type="presParOf" srcId="{B3AF1016-5DE6-428A-A903-548FC67D8415}" destId="{2C680DD9-7A05-415E-912B-257308F253DE}" srcOrd="0" destOrd="0" presId="urn:microsoft.com/office/officeart/2005/8/layout/orgChart1"/>
    <dgm:cxn modelId="{CB58987C-7E1A-41EE-91F7-745B96D298DD}" type="presParOf" srcId="{B3AF1016-5DE6-428A-A903-548FC67D8415}" destId="{735552F4-C17D-4897-A738-84F7C48782AB}" srcOrd="1" destOrd="0" presId="urn:microsoft.com/office/officeart/2005/8/layout/orgChart1"/>
    <dgm:cxn modelId="{1253131B-C896-4E77-8B0C-F34033825FCD}" type="presParOf" srcId="{F5E0360C-DFCC-4B82-86BA-00DD26706876}" destId="{EBF8F3B3-8722-46D4-9E72-11DB3C2F0F41}" srcOrd="1" destOrd="0" presId="urn:microsoft.com/office/officeart/2005/8/layout/orgChart1"/>
    <dgm:cxn modelId="{32166980-B9F3-4E3E-9428-FDB0AD1B1132}" type="presParOf" srcId="{F5E0360C-DFCC-4B82-86BA-00DD26706876}" destId="{CC169EE1-B35D-4D4E-A9D3-0303F4E93C3E}" srcOrd="2" destOrd="0" presId="urn:microsoft.com/office/officeart/2005/8/layout/orgChart1"/>
    <dgm:cxn modelId="{1FFE3B07-614B-44C7-BD8B-F4CA3F3BB2C3}" type="presParOf" srcId="{5313A518-4041-449D-876C-D7C0FB692342}" destId="{35EE45F9-B3C8-480F-A74B-78EEB55702CD}" srcOrd="4" destOrd="0" presId="urn:microsoft.com/office/officeart/2005/8/layout/orgChart1"/>
    <dgm:cxn modelId="{1969247A-96E6-42F1-B99E-6AED9C39F55C}" type="presParOf" srcId="{5313A518-4041-449D-876C-D7C0FB692342}" destId="{F11F13CB-C9F7-4436-AFCE-80E4098441C6}" srcOrd="5" destOrd="0" presId="urn:microsoft.com/office/officeart/2005/8/layout/orgChart1"/>
    <dgm:cxn modelId="{2AC68BCD-1124-4FB8-8C53-DFA7060B03FB}" type="presParOf" srcId="{F11F13CB-C9F7-4436-AFCE-80E4098441C6}" destId="{215987CF-DCFD-4FD0-9D3E-85DB66F78D2A}" srcOrd="0" destOrd="0" presId="urn:microsoft.com/office/officeart/2005/8/layout/orgChart1"/>
    <dgm:cxn modelId="{5AF33C21-9098-4DC9-AB81-2346442EAE4F}" type="presParOf" srcId="{215987CF-DCFD-4FD0-9D3E-85DB66F78D2A}" destId="{B6197FBE-9EF0-411B-A9C2-EB11859D37DE}" srcOrd="0" destOrd="0" presId="urn:microsoft.com/office/officeart/2005/8/layout/orgChart1"/>
    <dgm:cxn modelId="{097BD3BF-18C5-4A2C-824C-1455CDE2DF3C}" type="presParOf" srcId="{215987CF-DCFD-4FD0-9D3E-85DB66F78D2A}" destId="{D936B671-CE09-41D5-98AC-19F560C9AC83}" srcOrd="1" destOrd="0" presId="urn:microsoft.com/office/officeart/2005/8/layout/orgChart1"/>
    <dgm:cxn modelId="{4799A1CC-6D8B-460D-85B7-7CA9AC9F2AE8}" type="presParOf" srcId="{F11F13CB-C9F7-4436-AFCE-80E4098441C6}" destId="{EC489C04-8C48-4E79-8FBD-BDF6158EF0AD}" srcOrd="1" destOrd="0" presId="urn:microsoft.com/office/officeart/2005/8/layout/orgChart1"/>
    <dgm:cxn modelId="{F50D4CA5-6B87-4C57-8E7A-79591DB2E7DD}" type="presParOf" srcId="{F11F13CB-C9F7-4436-AFCE-80E4098441C6}" destId="{DEC1098E-DA06-4876-93EA-2BAC4F13BA72}" srcOrd="2" destOrd="0" presId="urn:microsoft.com/office/officeart/2005/8/layout/orgChart1"/>
    <dgm:cxn modelId="{42D17E95-2AAD-4DD5-8760-3B4B80731C90}" type="presParOf" srcId="{5313A518-4041-449D-876C-D7C0FB692342}" destId="{3C570847-DAE5-4E97-8C38-414AE9FA33E6}" srcOrd="6" destOrd="0" presId="urn:microsoft.com/office/officeart/2005/8/layout/orgChart1"/>
    <dgm:cxn modelId="{FA1CB8C6-77E6-440F-BE12-B31F2A6D38E0}" type="presParOf" srcId="{5313A518-4041-449D-876C-D7C0FB692342}" destId="{A4105A02-8367-40C5-A77D-7CD47E45CB8C}" srcOrd="7" destOrd="0" presId="urn:microsoft.com/office/officeart/2005/8/layout/orgChart1"/>
    <dgm:cxn modelId="{07C0853F-E831-46BF-AA11-271BA9F34902}" type="presParOf" srcId="{A4105A02-8367-40C5-A77D-7CD47E45CB8C}" destId="{C23F0C96-D68E-4791-AAAD-2D312E0E6DAB}" srcOrd="0" destOrd="0" presId="urn:microsoft.com/office/officeart/2005/8/layout/orgChart1"/>
    <dgm:cxn modelId="{42B4E033-A0E2-4CC6-A967-B83D95A4F2EA}" type="presParOf" srcId="{C23F0C96-D68E-4791-AAAD-2D312E0E6DAB}" destId="{BEAF43CB-B6AC-4D42-9960-C04099AE73FD}" srcOrd="0" destOrd="0" presId="urn:microsoft.com/office/officeart/2005/8/layout/orgChart1"/>
    <dgm:cxn modelId="{F8104C9C-206D-4C95-ABE2-0D98CFA28C98}" type="presParOf" srcId="{C23F0C96-D68E-4791-AAAD-2D312E0E6DAB}" destId="{8AC68B8C-7C4C-4C88-BF23-922C8F3660C8}" srcOrd="1" destOrd="0" presId="urn:microsoft.com/office/officeart/2005/8/layout/orgChart1"/>
    <dgm:cxn modelId="{43517760-4177-4801-AE97-4F65260FEA80}" type="presParOf" srcId="{A4105A02-8367-40C5-A77D-7CD47E45CB8C}" destId="{89E5B16B-CC9C-4989-9017-18C1839E301C}" srcOrd="1" destOrd="0" presId="urn:microsoft.com/office/officeart/2005/8/layout/orgChart1"/>
    <dgm:cxn modelId="{7278FB6C-9079-4A00-8798-19975A24DDDF}" type="presParOf" srcId="{A4105A02-8367-40C5-A77D-7CD47E45CB8C}" destId="{8310F27A-3A98-40D6-B013-748D373175C1}" srcOrd="2" destOrd="0" presId="urn:microsoft.com/office/officeart/2005/8/layout/orgChart1"/>
    <dgm:cxn modelId="{37130DD2-84F2-4DAE-9A17-CEBB079B45D1}" type="presParOf" srcId="{54E1C54B-1B0D-4908-A538-C31A240D80EC}" destId="{E5CD5F53-F576-471C-9B76-C8193380727F}" srcOrd="2" destOrd="0" presId="urn:microsoft.com/office/officeart/2005/8/layout/orgChart1"/>
    <dgm:cxn modelId="{CAF399E5-F0C4-49F4-8560-69DB88A9AF92}" type="presParOf" srcId="{EC322413-AB66-46BC-9984-027D7A6ACDFE}" destId="{DCAAA4B7-DD73-4F81-832E-BCD9B3FBFAAD}" srcOrd="6" destOrd="0" presId="urn:microsoft.com/office/officeart/2005/8/layout/orgChart1"/>
    <dgm:cxn modelId="{1D931FCB-28AD-4E5C-AF93-BA875C223A66}" type="presParOf" srcId="{EC322413-AB66-46BC-9984-027D7A6ACDFE}" destId="{1A474241-D9D3-495A-853E-F4650F7492DF}" srcOrd="7" destOrd="0" presId="urn:microsoft.com/office/officeart/2005/8/layout/orgChart1"/>
    <dgm:cxn modelId="{C9693A77-90DA-45EC-87AC-B833100B7CC0}" type="presParOf" srcId="{1A474241-D9D3-495A-853E-F4650F7492DF}" destId="{BC338E88-6AAF-4DCB-9FAA-41925F62034F}" srcOrd="0" destOrd="0" presId="urn:microsoft.com/office/officeart/2005/8/layout/orgChart1"/>
    <dgm:cxn modelId="{8EB5D58A-5ED8-4E43-9736-C7A7EB5753B6}" type="presParOf" srcId="{BC338E88-6AAF-4DCB-9FAA-41925F62034F}" destId="{C6A966AF-004B-42C6-9ED0-6DAC7726796F}" srcOrd="0" destOrd="0" presId="urn:microsoft.com/office/officeart/2005/8/layout/orgChart1"/>
    <dgm:cxn modelId="{5D47A441-9186-4F54-8D52-7A6242160134}" type="presParOf" srcId="{BC338E88-6AAF-4DCB-9FAA-41925F62034F}" destId="{6695BB9F-A001-4BF1-800F-EF12AB617719}" srcOrd="1" destOrd="0" presId="urn:microsoft.com/office/officeart/2005/8/layout/orgChart1"/>
    <dgm:cxn modelId="{63AE6A2A-7367-42F8-81C2-5060B56C852F}" type="presParOf" srcId="{1A474241-D9D3-495A-853E-F4650F7492DF}" destId="{D0082687-E22C-4B15-9863-96E9A0D43E55}" srcOrd="1" destOrd="0" presId="urn:microsoft.com/office/officeart/2005/8/layout/orgChart1"/>
    <dgm:cxn modelId="{87C79BB6-963D-47DE-8929-3CBBD6F1F0E8}" type="presParOf" srcId="{D0082687-E22C-4B15-9863-96E9A0D43E55}" destId="{0C3A718A-0004-4759-A22D-568616747135}" srcOrd="0" destOrd="0" presId="urn:microsoft.com/office/officeart/2005/8/layout/orgChart1"/>
    <dgm:cxn modelId="{9ED4B970-59C8-4DE4-A8B6-6809E5DBDF3F}" type="presParOf" srcId="{D0082687-E22C-4B15-9863-96E9A0D43E55}" destId="{16B8ADAA-C27F-4E6C-A285-F89231ECE94E}" srcOrd="1" destOrd="0" presId="urn:microsoft.com/office/officeart/2005/8/layout/orgChart1"/>
    <dgm:cxn modelId="{2C0313AA-883C-45C6-A1E1-175B0FB0174C}" type="presParOf" srcId="{16B8ADAA-C27F-4E6C-A285-F89231ECE94E}" destId="{5F9BCAFD-4DA0-4BD9-9A34-EE47A6AAF413}" srcOrd="0" destOrd="0" presId="urn:microsoft.com/office/officeart/2005/8/layout/orgChart1"/>
    <dgm:cxn modelId="{CF311D77-10D3-4359-A036-A1DA8C1C0751}" type="presParOf" srcId="{5F9BCAFD-4DA0-4BD9-9A34-EE47A6AAF413}" destId="{8D6DD3B9-DBB9-4D03-A2FA-C78DC56AD8C6}" srcOrd="0" destOrd="0" presId="urn:microsoft.com/office/officeart/2005/8/layout/orgChart1"/>
    <dgm:cxn modelId="{CE889238-DB1D-486F-8D59-4AEE94BB8141}" type="presParOf" srcId="{5F9BCAFD-4DA0-4BD9-9A34-EE47A6AAF413}" destId="{F64F5695-1DD6-42C4-9C1E-FD48F5CC7076}" srcOrd="1" destOrd="0" presId="urn:microsoft.com/office/officeart/2005/8/layout/orgChart1"/>
    <dgm:cxn modelId="{40F2F466-91DD-4CCB-8863-DDD5CD49971D}" type="presParOf" srcId="{16B8ADAA-C27F-4E6C-A285-F89231ECE94E}" destId="{5A9060DA-EA28-429F-85E8-38FBF3A71656}" srcOrd="1" destOrd="0" presId="urn:microsoft.com/office/officeart/2005/8/layout/orgChart1"/>
    <dgm:cxn modelId="{BDF7E054-974B-4FE5-97A7-D250B24B6AD7}" type="presParOf" srcId="{5A9060DA-EA28-429F-85E8-38FBF3A71656}" destId="{27EB4389-72AC-E54F-86E1-663501D2E712}" srcOrd="0" destOrd="0" presId="urn:microsoft.com/office/officeart/2005/8/layout/orgChart1"/>
    <dgm:cxn modelId="{D8A16C8E-0224-4050-8B78-86B94013176B}" type="presParOf" srcId="{5A9060DA-EA28-429F-85E8-38FBF3A71656}" destId="{A0881522-409B-8545-873F-3A9D15D3D4D4}" srcOrd="1" destOrd="0" presId="urn:microsoft.com/office/officeart/2005/8/layout/orgChart1"/>
    <dgm:cxn modelId="{E9C2FD56-FF28-449E-A993-8178A1E06C71}" type="presParOf" srcId="{A0881522-409B-8545-873F-3A9D15D3D4D4}" destId="{83FF096D-4BE4-A14B-8804-28AE61C97DA9}" srcOrd="0" destOrd="0" presId="urn:microsoft.com/office/officeart/2005/8/layout/orgChart1"/>
    <dgm:cxn modelId="{2051D5E8-54FD-4F16-ADD7-2980AEBA7D2B}" type="presParOf" srcId="{83FF096D-4BE4-A14B-8804-28AE61C97DA9}" destId="{65D0BF24-4641-A142-8638-6E782C7A80E9}" srcOrd="0" destOrd="0" presId="urn:microsoft.com/office/officeart/2005/8/layout/orgChart1"/>
    <dgm:cxn modelId="{3476401A-6376-476D-A39F-3A42ADA6F158}" type="presParOf" srcId="{83FF096D-4BE4-A14B-8804-28AE61C97DA9}" destId="{9F69B6D9-9A6F-BE4A-96D6-20C2331EE9EC}" srcOrd="1" destOrd="0" presId="urn:microsoft.com/office/officeart/2005/8/layout/orgChart1"/>
    <dgm:cxn modelId="{756A4306-78CC-4B16-BEDF-7D4D825A04F5}" type="presParOf" srcId="{A0881522-409B-8545-873F-3A9D15D3D4D4}" destId="{AE2F46E5-DFED-A44F-856B-EC7124D0DCFC}" srcOrd="1" destOrd="0" presId="urn:microsoft.com/office/officeart/2005/8/layout/orgChart1"/>
    <dgm:cxn modelId="{1CCCFDE7-0F8B-4691-A30D-0D57A423C0DA}" type="presParOf" srcId="{A0881522-409B-8545-873F-3A9D15D3D4D4}" destId="{B008C83A-FFF5-4942-826A-EFD76C20A8A9}" srcOrd="2" destOrd="0" presId="urn:microsoft.com/office/officeart/2005/8/layout/orgChart1"/>
    <dgm:cxn modelId="{E701EC43-2271-406C-8198-46C69BADB5EB}" type="presParOf" srcId="{16B8ADAA-C27F-4E6C-A285-F89231ECE94E}" destId="{7E6538CC-4771-4AAD-9858-086492EDD216}" srcOrd="2" destOrd="0" presId="urn:microsoft.com/office/officeart/2005/8/layout/orgChart1"/>
    <dgm:cxn modelId="{9FA5E166-C642-444E-99E5-5CDAA187C248}" type="presParOf" srcId="{D0082687-E22C-4B15-9863-96E9A0D43E55}" destId="{3BFE527F-2B23-40C9-91B8-BBFCC1453F32}" srcOrd="2" destOrd="0" presId="urn:microsoft.com/office/officeart/2005/8/layout/orgChart1"/>
    <dgm:cxn modelId="{41B51E7F-A44B-4AB7-A17B-E08CD6877555}" type="presParOf" srcId="{D0082687-E22C-4B15-9863-96E9A0D43E55}" destId="{53AA71E2-FE6D-4BDF-9748-64A05D72FA96}" srcOrd="3" destOrd="0" presId="urn:microsoft.com/office/officeart/2005/8/layout/orgChart1"/>
    <dgm:cxn modelId="{1DD1F021-E5D9-43B6-965E-523ACADBF916}" type="presParOf" srcId="{53AA71E2-FE6D-4BDF-9748-64A05D72FA96}" destId="{E702AFCD-D4C1-4D62-B292-671AE58A27D6}" srcOrd="0" destOrd="0" presId="urn:microsoft.com/office/officeart/2005/8/layout/orgChart1"/>
    <dgm:cxn modelId="{15A4CC49-AD91-480A-97DE-EC2D18EB2B11}" type="presParOf" srcId="{E702AFCD-D4C1-4D62-B292-671AE58A27D6}" destId="{BBFAD773-4FC1-4063-8222-313D7AAE25E3}" srcOrd="0" destOrd="0" presId="urn:microsoft.com/office/officeart/2005/8/layout/orgChart1"/>
    <dgm:cxn modelId="{9B3F1C79-1C49-476A-9164-0995C6386659}" type="presParOf" srcId="{E702AFCD-D4C1-4D62-B292-671AE58A27D6}" destId="{9EB01EE4-CAFC-4959-A460-4A610D5E2A98}" srcOrd="1" destOrd="0" presId="urn:microsoft.com/office/officeart/2005/8/layout/orgChart1"/>
    <dgm:cxn modelId="{BD043ACB-3391-4C81-B878-0272923D3391}" type="presParOf" srcId="{53AA71E2-FE6D-4BDF-9748-64A05D72FA96}" destId="{A1298FEC-9AD2-41B7-B4A0-79C6D3A1DA81}" srcOrd="1" destOrd="0" presId="urn:microsoft.com/office/officeart/2005/8/layout/orgChart1"/>
    <dgm:cxn modelId="{2D20B91A-7A8D-46E4-A7BE-E51384820A64}" type="presParOf" srcId="{A1298FEC-9AD2-41B7-B4A0-79C6D3A1DA81}" destId="{40021312-2CDC-4B6D-AB02-8ECA84F34F56}" srcOrd="0" destOrd="0" presId="urn:microsoft.com/office/officeart/2005/8/layout/orgChart1"/>
    <dgm:cxn modelId="{59908452-2F93-4F77-91CC-2093F60FDFAD}" type="presParOf" srcId="{A1298FEC-9AD2-41B7-B4A0-79C6D3A1DA81}" destId="{DBDA5171-89D0-402A-A2EC-BA61E7AD5A31}" srcOrd="1" destOrd="0" presId="urn:microsoft.com/office/officeart/2005/8/layout/orgChart1"/>
    <dgm:cxn modelId="{B096BA94-1A63-4F5A-B4DD-346BD0C0306C}" type="presParOf" srcId="{DBDA5171-89D0-402A-A2EC-BA61E7AD5A31}" destId="{D337A19D-B712-4E0F-8EB7-4E280B8A2051}" srcOrd="0" destOrd="0" presId="urn:microsoft.com/office/officeart/2005/8/layout/orgChart1"/>
    <dgm:cxn modelId="{0AB99206-6BCD-4051-A2AA-24B4EEAC052F}" type="presParOf" srcId="{D337A19D-B712-4E0F-8EB7-4E280B8A2051}" destId="{C65D57AE-E987-4616-AEC0-5F261D821E4D}" srcOrd="0" destOrd="0" presId="urn:microsoft.com/office/officeart/2005/8/layout/orgChart1"/>
    <dgm:cxn modelId="{85AB21E3-0011-4CD5-B150-1B2A11505919}" type="presParOf" srcId="{D337A19D-B712-4E0F-8EB7-4E280B8A2051}" destId="{CD5A7F54-B94F-4C1E-802C-D450B3FFA324}" srcOrd="1" destOrd="0" presId="urn:microsoft.com/office/officeart/2005/8/layout/orgChart1"/>
    <dgm:cxn modelId="{153FD268-4DCA-4433-8DC4-0845FB4281A8}" type="presParOf" srcId="{DBDA5171-89D0-402A-A2EC-BA61E7AD5A31}" destId="{F60662EB-6091-4983-8B01-92FB7691BCC6}" srcOrd="1" destOrd="0" presId="urn:microsoft.com/office/officeart/2005/8/layout/orgChart1"/>
    <dgm:cxn modelId="{A824FDDD-BFC4-4E9D-920C-DBCEAEEC324C}" type="presParOf" srcId="{DBDA5171-89D0-402A-A2EC-BA61E7AD5A31}" destId="{898DD653-B537-49F7-BF7C-78958646225F}" srcOrd="2" destOrd="0" presId="urn:microsoft.com/office/officeart/2005/8/layout/orgChart1"/>
    <dgm:cxn modelId="{58977023-5AF9-47EA-AC8E-EDBD5B8AF0D0}" type="presParOf" srcId="{A1298FEC-9AD2-41B7-B4A0-79C6D3A1DA81}" destId="{4D59AE20-6D33-473D-8727-522C73B45E0D}" srcOrd="2" destOrd="0" presId="urn:microsoft.com/office/officeart/2005/8/layout/orgChart1"/>
    <dgm:cxn modelId="{B15F6CD8-CA95-4C73-946D-23B7E60AB0E1}" type="presParOf" srcId="{A1298FEC-9AD2-41B7-B4A0-79C6D3A1DA81}" destId="{D84A4B7E-CEC7-4585-AC35-63DC6C663F60}" srcOrd="3" destOrd="0" presId="urn:microsoft.com/office/officeart/2005/8/layout/orgChart1"/>
    <dgm:cxn modelId="{25C4B238-06D2-46E9-A033-F889C4B99323}" type="presParOf" srcId="{D84A4B7E-CEC7-4585-AC35-63DC6C663F60}" destId="{290FD7F1-74B1-4604-805F-C46BE60002D6}" srcOrd="0" destOrd="0" presId="urn:microsoft.com/office/officeart/2005/8/layout/orgChart1"/>
    <dgm:cxn modelId="{7514C903-8C7F-4B53-8E6D-F8043B3B7CDD}" type="presParOf" srcId="{290FD7F1-74B1-4604-805F-C46BE60002D6}" destId="{DB72B04C-D893-41AC-86B2-0B8FA1320F4F}" srcOrd="0" destOrd="0" presId="urn:microsoft.com/office/officeart/2005/8/layout/orgChart1"/>
    <dgm:cxn modelId="{93BC48C3-B7F7-4919-9054-B32A918413CB}" type="presParOf" srcId="{290FD7F1-74B1-4604-805F-C46BE60002D6}" destId="{F41E85A7-40D8-4018-B81A-A1DBCF7D2F61}" srcOrd="1" destOrd="0" presId="urn:microsoft.com/office/officeart/2005/8/layout/orgChart1"/>
    <dgm:cxn modelId="{CC48346D-298A-4FDD-B823-E34333C88AA2}" type="presParOf" srcId="{D84A4B7E-CEC7-4585-AC35-63DC6C663F60}" destId="{163728B3-FEF5-448B-BBB0-118CC8856853}" srcOrd="1" destOrd="0" presId="urn:microsoft.com/office/officeart/2005/8/layout/orgChart1"/>
    <dgm:cxn modelId="{D67AB51E-37E3-476D-A844-BFCA6C110181}" type="presParOf" srcId="{D84A4B7E-CEC7-4585-AC35-63DC6C663F60}" destId="{035E4C1A-ACBA-4EEE-B8E6-ED6806ED4789}" srcOrd="2" destOrd="0" presId="urn:microsoft.com/office/officeart/2005/8/layout/orgChart1"/>
    <dgm:cxn modelId="{6D19CB36-2BC7-49C3-AF67-C7E19FC6DE67}" type="presParOf" srcId="{53AA71E2-FE6D-4BDF-9748-64A05D72FA96}" destId="{090F0CC9-669A-4E4C-93A0-7EEAEA095584}" srcOrd="2" destOrd="0" presId="urn:microsoft.com/office/officeart/2005/8/layout/orgChart1"/>
    <dgm:cxn modelId="{0221D071-422F-488F-B9D6-62C333B47A75}" type="presParOf" srcId="{D0082687-E22C-4B15-9863-96E9A0D43E55}" destId="{D477172E-5B04-47C7-8E19-A707170A76D1}" srcOrd="4" destOrd="0" presId="urn:microsoft.com/office/officeart/2005/8/layout/orgChart1"/>
    <dgm:cxn modelId="{F45AEE86-D377-4541-8406-6F273CDC7C7C}" type="presParOf" srcId="{D0082687-E22C-4B15-9863-96E9A0D43E55}" destId="{C78B2865-BFFC-4854-955E-92E8459B83E2}" srcOrd="5" destOrd="0" presId="urn:microsoft.com/office/officeart/2005/8/layout/orgChart1"/>
    <dgm:cxn modelId="{4C16C997-174B-4EF7-AD00-4966B3F4049D}" type="presParOf" srcId="{C78B2865-BFFC-4854-955E-92E8459B83E2}" destId="{A1A8C660-6A7B-4ABB-A400-8F75F851DD63}" srcOrd="0" destOrd="0" presId="urn:microsoft.com/office/officeart/2005/8/layout/orgChart1"/>
    <dgm:cxn modelId="{AFAC623E-7C8C-42D1-A248-88B311AB36F9}" type="presParOf" srcId="{A1A8C660-6A7B-4ABB-A400-8F75F851DD63}" destId="{8733DC25-B656-4A20-9F53-6554E127E628}" srcOrd="0" destOrd="0" presId="urn:microsoft.com/office/officeart/2005/8/layout/orgChart1"/>
    <dgm:cxn modelId="{49A83C24-9EB0-4EB8-8FCE-50857ADF9A88}" type="presParOf" srcId="{A1A8C660-6A7B-4ABB-A400-8F75F851DD63}" destId="{5823CB12-6A1E-4441-A37C-15AB2E246B61}" srcOrd="1" destOrd="0" presId="urn:microsoft.com/office/officeart/2005/8/layout/orgChart1"/>
    <dgm:cxn modelId="{03B17EB5-4B21-4533-8198-653656AA9572}" type="presParOf" srcId="{C78B2865-BFFC-4854-955E-92E8459B83E2}" destId="{BE90625D-B355-4F7B-B46B-5C58122AE0D1}" srcOrd="1" destOrd="0" presId="urn:microsoft.com/office/officeart/2005/8/layout/orgChart1"/>
    <dgm:cxn modelId="{0253AB0A-7D62-484F-B9F3-7285F02B2C66}" type="presParOf" srcId="{BE90625D-B355-4F7B-B46B-5C58122AE0D1}" destId="{7DDCA4BE-9E3F-4902-ACAA-D0DC82997616}" srcOrd="0" destOrd="0" presId="urn:microsoft.com/office/officeart/2005/8/layout/orgChart1"/>
    <dgm:cxn modelId="{A06603E0-E6AF-428D-9AAA-C84F9B81958A}" type="presParOf" srcId="{BE90625D-B355-4F7B-B46B-5C58122AE0D1}" destId="{B801C548-70B5-4481-BECB-CABE363672D9}" srcOrd="1" destOrd="0" presId="urn:microsoft.com/office/officeart/2005/8/layout/orgChart1"/>
    <dgm:cxn modelId="{BCC1897E-4665-4DB1-951E-56F04CA4C5C8}" type="presParOf" srcId="{B801C548-70B5-4481-BECB-CABE363672D9}" destId="{CEDAAB31-59B6-493C-B020-2E374846627D}" srcOrd="0" destOrd="0" presId="urn:microsoft.com/office/officeart/2005/8/layout/orgChart1"/>
    <dgm:cxn modelId="{A2CC5B01-E113-4CA6-8D7E-32D5D55ACC76}" type="presParOf" srcId="{CEDAAB31-59B6-493C-B020-2E374846627D}" destId="{0D0E8C0B-ECAE-4FAA-A4C4-8133595F3C15}" srcOrd="0" destOrd="0" presId="urn:microsoft.com/office/officeart/2005/8/layout/orgChart1"/>
    <dgm:cxn modelId="{2908BA0D-F628-4C24-BA42-FC8B50D1795C}" type="presParOf" srcId="{CEDAAB31-59B6-493C-B020-2E374846627D}" destId="{3DAAA5A1-4308-4A5E-A3FE-6F16BF3DB973}" srcOrd="1" destOrd="0" presId="urn:microsoft.com/office/officeart/2005/8/layout/orgChart1"/>
    <dgm:cxn modelId="{8224C5E5-8D84-4481-8DF8-B4721FBEAA50}" type="presParOf" srcId="{B801C548-70B5-4481-BECB-CABE363672D9}" destId="{6B507452-F46C-4E9F-8695-190443EA13C8}" srcOrd="1" destOrd="0" presId="urn:microsoft.com/office/officeart/2005/8/layout/orgChart1"/>
    <dgm:cxn modelId="{93F27F19-2299-4BEB-89E5-CC2320495213}" type="presParOf" srcId="{6B507452-F46C-4E9F-8695-190443EA13C8}" destId="{CDAB63F6-F775-4CC8-8ABD-5FC381619AC2}" srcOrd="0" destOrd="0" presId="urn:microsoft.com/office/officeart/2005/8/layout/orgChart1"/>
    <dgm:cxn modelId="{7C69E38A-331D-4C5A-922F-3D31760E4416}" type="presParOf" srcId="{6B507452-F46C-4E9F-8695-190443EA13C8}" destId="{E501B334-C196-497E-8066-892316DAA1BA}" srcOrd="1" destOrd="0" presId="urn:microsoft.com/office/officeart/2005/8/layout/orgChart1"/>
    <dgm:cxn modelId="{C26850B5-78E0-4B79-AA96-ABEA6372690E}" type="presParOf" srcId="{E501B334-C196-497E-8066-892316DAA1BA}" destId="{067AD79C-9372-42B3-A918-87F5F44E6659}" srcOrd="0" destOrd="0" presId="urn:microsoft.com/office/officeart/2005/8/layout/orgChart1"/>
    <dgm:cxn modelId="{DAD368F5-CE8F-4668-BDAA-077EDC74BEA4}" type="presParOf" srcId="{067AD79C-9372-42B3-A918-87F5F44E6659}" destId="{5939C208-395E-41E0-8173-0628FD959E51}" srcOrd="0" destOrd="0" presId="urn:microsoft.com/office/officeart/2005/8/layout/orgChart1"/>
    <dgm:cxn modelId="{633FF0BF-13C6-4CCE-8183-501CD68EB10F}" type="presParOf" srcId="{067AD79C-9372-42B3-A918-87F5F44E6659}" destId="{24B1BECE-712A-4782-94F1-D04E09A6861A}" srcOrd="1" destOrd="0" presId="urn:microsoft.com/office/officeart/2005/8/layout/orgChart1"/>
    <dgm:cxn modelId="{6AD3B16C-9EC6-454B-9724-A556E1B2A819}" type="presParOf" srcId="{E501B334-C196-497E-8066-892316DAA1BA}" destId="{AA6901FD-0334-41B3-99BD-C629A2985E66}" srcOrd="1" destOrd="0" presId="urn:microsoft.com/office/officeart/2005/8/layout/orgChart1"/>
    <dgm:cxn modelId="{AF67C63B-78A1-40E0-9F59-7042561CD999}" type="presParOf" srcId="{AA6901FD-0334-41B3-99BD-C629A2985E66}" destId="{367AC714-D021-4446-B901-4CD85171773E}" srcOrd="0" destOrd="0" presId="urn:microsoft.com/office/officeart/2005/8/layout/orgChart1"/>
    <dgm:cxn modelId="{6DD47A46-7ACC-4F33-AC37-EBAA536BDFCA}" type="presParOf" srcId="{AA6901FD-0334-41B3-99BD-C629A2985E66}" destId="{E47013B4-CE1E-4170-A115-6E9E42937BC9}" srcOrd="1" destOrd="0" presId="urn:microsoft.com/office/officeart/2005/8/layout/orgChart1"/>
    <dgm:cxn modelId="{BEC2A564-8010-4D6B-B61C-65A31AD42E5F}" type="presParOf" srcId="{E47013B4-CE1E-4170-A115-6E9E42937BC9}" destId="{574B510E-C491-4654-9DE8-605560DE284E}" srcOrd="0" destOrd="0" presId="urn:microsoft.com/office/officeart/2005/8/layout/orgChart1"/>
    <dgm:cxn modelId="{590FC370-C515-4297-AD68-D2F1C84FA1F7}" type="presParOf" srcId="{574B510E-C491-4654-9DE8-605560DE284E}" destId="{AE318CA4-06AD-413F-AA78-1D7F7373C629}" srcOrd="0" destOrd="0" presId="urn:microsoft.com/office/officeart/2005/8/layout/orgChart1"/>
    <dgm:cxn modelId="{C394847D-CBA0-4A80-A917-550E33449BE4}" type="presParOf" srcId="{574B510E-C491-4654-9DE8-605560DE284E}" destId="{398C47DF-D3AE-476E-8A2A-A11B5C48620C}" srcOrd="1" destOrd="0" presId="urn:microsoft.com/office/officeart/2005/8/layout/orgChart1"/>
    <dgm:cxn modelId="{96F38536-9A68-46F9-AFE8-F8AC776C419D}" type="presParOf" srcId="{E47013B4-CE1E-4170-A115-6E9E42937BC9}" destId="{851A7115-0B14-4379-B5D9-399F0D84A573}" srcOrd="1" destOrd="0" presId="urn:microsoft.com/office/officeart/2005/8/layout/orgChart1"/>
    <dgm:cxn modelId="{2A6566EE-163B-48C0-A03D-64BB17B9B6FA}" type="presParOf" srcId="{851A7115-0B14-4379-B5D9-399F0D84A573}" destId="{637F7D00-CBC3-48E3-B433-8C229B104CE2}" srcOrd="0" destOrd="0" presId="urn:microsoft.com/office/officeart/2005/8/layout/orgChart1"/>
    <dgm:cxn modelId="{B3B7E7EA-3AD2-476E-8587-5467CB18827C}" type="presParOf" srcId="{851A7115-0B14-4379-B5D9-399F0D84A573}" destId="{F67265B5-EB1E-46BB-84C2-1258CAB7A34F}" srcOrd="1" destOrd="0" presId="urn:microsoft.com/office/officeart/2005/8/layout/orgChart1"/>
    <dgm:cxn modelId="{6E550365-0714-414C-85CC-7754F89ACF4B}" type="presParOf" srcId="{F67265B5-EB1E-46BB-84C2-1258CAB7A34F}" destId="{B58C8A43-FF1B-4E64-95B6-F41BB42528AA}" srcOrd="0" destOrd="0" presId="urn:microsoft.com/office/officeart/2005/8/layout/orgChart1"/>
    <dgm:cxn modelId="{2419676D-7F7F-4D03-B877-B98A32FF9CE0}" type="presParOf" srcId="{B58C8A43-FF1B-4E64-95B6-F41BB42528AA}" destId="{7000CA82-E85E-4DD0-A524-DC00F980E9FF}" srcOrd="0" destOrd="0" presId="urn:microsoft.com/office/officeart/2005/8/layout/orgChart1"/>
    <dgm:cxn modelId="{1B929360-35C4-4C2E-83CF-45D80185DA5E}" type="presParOf" srcId="{B58C8A43-FF1B-4E64-95B6-F41BB42528AA}" destId="{2DD0950C-59D9-40D3-8C50-312D62D0446D}" srcOrd="1" destOrd="0" presId="urn:microsoft.com/office/officeart/2005/8/layout/orgChart1"/>
    <dgm:cxn modelId="{45AB26E1-8ADD-4D02-8444-BA7AD2551936}" type="presParOf" srcId="{F67265B5-EB1E-46BB-84C2-1258CAB7A34F}" destId="{91C94D75-0B86-4BE2-BDC0-D4E11619AD97}" srcOrd="1" destOrd="0" presId="urn:microsoft.com/office/officeart/2005/8/layout/orgChart1"/>
    <dgm:cxn modelId="{B5F5B8BD-390E-4118-9463-18FB0A507E96}" type="presParOf" srcId="{F67265B5-EB1E-46BB-84C2-1258CAB7A34F}" destId="{9CE1F8A7-9F61-4473-B766-53730FF23E1E}" srcOrd="2" destOrd="0" presId="urn:microsoft.com/office/officeart/2005/8/layout/orgChart1"/>
    <dgm:cxn modelId="{3548AA34-D48D-493D-991B-4F5FEE4DA623}" type="presParOf" srcId="{851A7115-0B14-4379-B5D9-399F0D84A573}" destId="{40832564-640D-4ECC-90FB-55C0DA7A1A8E}" srcOrd="2" destOrd="0" presId="urn:microsoft.com/office/officeart/2005/8/layout/orgChart1"/>
    <dgm:cxn modelId="{D2F4DCA1-6A94-452E-B2D2-5F4F618FBC9D}" type="presParOf" srcId="{851A7115-0B14-4379-B5D9-399F0D84A573}" destId="{2D60A905-2F76-48E6-A3D3-FBD385687A72}" srcOrd="3" destOrd="0" presId="urn:microsoft.com/office/officeart/2005/8/layout/orgChart1"/>
    <dgm:cxn modelId="{9D69F410-602B-4CEA-9743-D01027BE75C3}" type="presParOf" srcId="{2D60A905-2F76-48E6-A3D3-FBD385687A72}" destId="{0225E0E6-17A9-4EC8-AFB6-C7EFC1102703}" srcOrd="0" destOrd="0" presId="urn:microsoft.com/office/officeart/2005/8/layout/orgChart1"/>
    <dgm:cxn modelId="{FDBA91AF-218A-44AF-858C-FC265B5DA644}" type="presParOf" srcId="{0225E0E6-17A9-4EC8-AFB6-C7EFC1102703}" destId="{849136A6-C5F8-4728-A031-48CA37878836}" srcOrd="0" destOrd="0" presId="urn:microsoft.com/office/officeart/2005/8/layout/orgChart1"/>
    <dgm:cxn modelId="{BB053C33-C4DD-4FD7-B03A-C3E043C8FD4A}" type="presParOf" srcId="{0225E0E6-17A9-4EC8-AFB6-C7EFC1102703}" destId="{0A4913EB-6D84-424A-AE6B-1D2539FD1179}" srcOrd="1" destOrd="0" presId="urn:microsoft.com/office/officeart/2005/8/layout/orgChart1"/>
    <dgm:cxn modelId="{5D220C09-1B42-4EBE-93E6-AA6F6DEB309F}" type="presParOf" srcId="{2D60A905-2F76-48E6-A3D3-FBD385687A72}" destId="{E9C154E1-4310-4E9D-A4F7-407AF6B0B6D5}" srcOrd="1" destOrd="0" presId="urn:microsoft.com/office/officeart/2005/8/layout/orgChart1"/>
    <dgm:cxn modelId="{D2872C3E-D760-4E8F-A01F-60FE01096686}" type="presParOf" srcId="{2D60A905-2F76-48E6-A3D3-FBD385687A72}" destId="{C495C957-974A-4BFF-8D98-13F94B5B7AE4}" srcOrd="2" destOrd="0" presId="urn:microsoft.com/office/officeart/2005/8/layout/orgChart1"/>
    <dgm:cxn modelId="{19069176-8A4F-45C2-BAB4-7D6E95710B33}" type="presParOf" srcId="{E47013B4-CE1E-4170-A115-6E9E42937BC9}" destId="{4D191FF6-4ED7-4E3E-9FAC-5D6CE1C20BD1}" srcOrd="2" destOrd="0" presId="urn:microsoft.com/office/officeart/2005/8/layout/orgChart1"/>
    <dgm:cxn modelId="{4D21E0F0-FC2B-4B58-BB59-5F236C303B5D}" type="presParOf" srcId="{E501B334-C196-497E-8066-892316DAA1BA}" destId="{CFCD6068-E744-42EB-BE53-DED963A63AE3}" srcOrd="2" destOrd="0" presId="urn:microsoft.com/office/officeart/2005/8/layout/orgChart1"/>
    <dgm:cxn modelId="{55F73F4D-679B-446C-9DE9-DF6CF4397A75}" type="presParOf" srcId="{B801C548-70B5-4481-BECB-CABE363672D9}" destId="{BEF2515E-BD2D-4F21-AAB5-38E5994E1C21}" srcOrd="2" destOrd="0" presId="urn:microsoft.com/office/officeart/2005/8/layout/orgChart1"/>
    <dgm:cxn modelId="{0BBF3AF8-59EE-41EF-A07C-25FF69BA4236}" type="presParOf" srcId="{C78B2865-BFFC-4854-955E-92E8459B83E2}" destId="{90D155D9-96D8-41FF-8DEE-29F8088DD735}" srcOrd="2" destOrd="0" presId="urn:microsoft.com/office/officeart/2005/8/layout/orgChart1"/>
    <dgm:cxn modelId="{5B4B5511-156B-47B4-AED0-5AAA1A98269E}" type="presParOf" srcId="{1A474241-D9D3-495A-853E-F4650F7492DF}" destId="{3A652D88-7240-43AE-9173-C4E28402E2D9}" srcOrd="2" destOrd="0" presId="urn:microsoft.com/office/officeart/2005/8/layout/orgChart1"/>
    <dgm:cxn modelId="{8300EF8A-ED49-47E3-ABAE-3BDED6EEEDBD}" type="presParOf" srcId="{D550AE3E-575F-433C-8D3B-F559457249B1}" destId="{9EFED0AA-52A1-4072-B9C6-5CAC87FB2EC6}"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32564-640D-4ECC-90FB-55C0DA7A1A8E}">
      <dsp:nvSpPr>
        <dsp:cNvPr id="0" name=""/>
        <dsp:cNvSpPr/>
      </dsp:nvSpPr>
      <dsp:spPr>
        <a:xfrm>
          <a:off x="8692623" y="4158230"/>
          <a:ext cx="153493" cy="519856"/>
        </a:xfrm>
        <a:custGeom>
          <a:avLst/>
          <a:gdLst/>
          <a:ahLst/>
          <a:cxnLst/>
          <a:rect l="0" t="0" r="0" b="0"/>
          <a:pathLst>
            <a:path>
              <a:moveTo>
                <a:pt x="0" y="0"/>
              </a:moveTo>
              <a:lnTo>
                <a:pt x="0" y="519856"/>
              </a:lnTo>
              <a:lnTo>
                <a:pt x="153493" y="519856"/>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637F7D00-CBC3-48E3-B433-8C229B104CE2}">
      <dsp:nvSpPr>
        <dsp:cNvPr id="0" name=""/>
        <dsp:cNvSpPr/>
      </dsp:nvSpPr>
      <dsp:spPr>
        <a:xfrm>
          <a:off x="8544197" y="4158230"/>
          <a:ext cx="148426" cy="514961"/>
        </a:xfrm>
        <a:custGeom>
          <a:avLst/>
          <a:gdLst/>
          <a:ahLst/>
          <a:cxnLst/>
          <a:rect l="0" t="0" r="0" b="0"/>
          <a:pathLst>
            <a:path>
              <a:moveTo>
                <a:pt x="148426" y="0"/>
              </a:moveTo>
              <a:lnTo>
                <a:pt x="148426" y="514961"/>
              </a:lnTo>
              <a:lnTo>
                <a:pt x="0" y="514961"/>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367AC714-D021-4446-B901-4CD85171773E}">
      <dsp:nvSpPr>
        <dsp:cNvPr id="0" name=""/>
        <dsp:cNvSpPr/>
      </dsp:nvSpPr>
      <dsp:spPr>
        <a:xfrm>
          <a:off x="9075386" y="3504515"/>
          <a:ext cx="91440" cy="224953"/>
        </a:xfrm>
        <a:custGeom>
          <a:avLst/>
          <a:gdLst/>
          <a:ahLst/>
          <a:cxnLst/>
          <a:rect l="0" t="0" r="0" b="0"/>
          <a:pathLst>
            <a:path>
              <a:moveTo>
                <a:pt x="45720" y="0"/>
              </a:moveTo>
              <a:lnTo>
                <a:pt x="4572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CDAB63F6-F775-4CC8-8ABD-5FC381619AC2}">
      <dsp:nvSpPr>
        <dsp:cNvPr id="0" name=""/>
        <dsp:cNvSpPr/>
      </dsp:nvSpPr>
      <dsp:spPr>
        <a:xfrm>
          <a:off x="9075386" y="2850801"/>
          <a:ext cx="91440" cy="224953"/>
        </a:xfrm>
        <a:custGeom>
          <a:avLst/>
          <a:gdLst/>
          <a:ahLst/>
          <a:cxnLst/>
          <a:rect l="0" t="0" r="0" b="0"/>
          <a:pathLst>
            <a:path>
              <a:moveTo>
                <a:pt x="45720" y="0"/>
              </a:moveTo>
              <a:lnTo>
                <a:pt x="4572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7DDCA4BE-9E3F-4902-ACAA-D0DC82997616}">
      <dsp:nvSpPr>
        <dsp:cNvPr id="0" name=""/>
        <dsp:cNvSpPr/>
      </dsp:nvSpPr>
      <dsp:spPr>
        <a:xfrm>
          <a:off x="9075386" y="2197086"/>
          <a:ext cx="91440" cy="224953"/>
        </a:xfrm>
        <a:custGeom>
          <a:avLst/>
          <a:gdLst/>
          <a:ahLst/>
          <a:cxnLst/>
          <a:rect l="0" t="0" r="0" b="0"/>
          <a:pathLst>
            <a:path>
              <a:moveTo>
                <a:pt x="45720" y="0"/>
              </a:moveTo>
              <a:lnTo>
                <a:pt x="4572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D477172E-5B04-47C7-8E19-A707170A76D1}">
      <dsp:nvSpPr>
        <dsp:cNvPr id="0" name=""/>
        <dsp:cNvSpPr/>
      </dsp:nvSpPr>
      <dsp:spPr>
        <a:xfrm>
          <a:off x="7691045" y="1543371"/>
          <a:ext cx="1430061" cy="224953"/>
        </a:xfrm>
        <a:custGeom>
          <a:avLst/>
          <a:gdLst/>
          <a:ahLst/>
          <a:cxnLst/>
          <a:rect l="0" t="0" r="0" b="0"/>
          <a:pathLst>
            <a:path>
              <a:moveTo>
                <a:pt x="0" y="0"/>
              </a:moveTo>
              <a:lnTo>
                <a:pt x="0" y="112476"/>
              </a:lnTo>
              <a:lnTo>
                <a:pt x="1430061" y="112476"/>
              </a:lnTo>
              <a:lnTo>
                <a:pt x="1430061"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4D59AE20-6D33-473D-8727-522C73B45E0D}">
      <dsp:nvSpPr>
        <dsp:cNvPr id="0" name=""/>
        <dsp:cNvSpPr/>
      </dsp:nvSpPr>
      <dsp:spPr>
        <a:xfrm>
          <a:off x="7128661" y="2197086"/>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40021312-2CDC-4B6D-AB02-8ECA84F34F56}">
      <dsp:nvSpPr>
        <dsp:cNvPr id="0" name=""/>
        <dsp:cNvSpPr/>
      </dsp:nvSpPr>
      <dsp:spPr>
        <a:xfrm>
          <a:off x="7128661" y="2197086"/>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3BFE527F-2B23-40C9-91B8-BBFCC1453F32}">
      <dsp:nvSpPr>
        <dsp:cNvPr id="0" name=""/>
        <dsp:cNvSpPr/>
      </dsp:nvSpPr>
      <dsp:spPr>
        <a:xfrm>
          <a:off x="7557144" y="1543371"/>
          <a:ext cx="133900" cy="224953"/>
        </a:xfrm>
        <a:custGeom>
          <a:avLst/>
          <a:gdLst/>
          <a:ahLst/>
          <a:cxnLst/>
          <a:rect l="0" t="0" r="0" b="0"/>
          <a:pathLst>
            <a:path>
              <a:moveTo>
                <a:pt x="133900" y="0"/>
              </a:moveTo>
              <a:lnTo>
                <a:pt x="133900" y="112476"/>
              </a:lnTo>
              <a:lnTo>
                <a:pt x="0" y="112476"/>
              </a:lnTo>
              <a:lnTo>
                <a:pt x="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27EB4389-72AC-E54F-86E1-663501D2E712}">
      <dsp:nvSpPr>
        <dsp:cNvPr id="0" name=""/>
        <dsp:cNvSpPr/>
      </dsp:nvSpPr>
      <dsp:spPr>
        <a:xfrm>
          <a:off x="5832501" y="2195640"/>
          <a:ext cx="101464" cy="438605"/>
        </a:xfrm>
        <a:custGeom>
          <a:avLst/>
          <a:gdLst/>
          <a:ahLst/>
          <a:cxnLst/>
          <a:rect l="0" t="0" r="0" b="0"/>
          <a:pathLst>
            <a:path>
              <a:moveTo>
                <a:pt x="0" y="0"/>
              </a:moveTo>
              <a:lnTo>
                <a:pt x="0" y="438605"/>
              </a:lnTo>
              <a:lnTo>
                <a:pt x="101464" y="438605"/>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0C3A718A-0004-4759-A22D-568616747135}">
      <dsp:nvSpPr>
        <dsp:cNvPr id="0" name=""/>
        <dsp:cNvSpPr/>
      </dsp:nvSpPr>
      <dsp:spPr>
        <a:xfrm>
          <a:off x="6260984" y="1543371"/>
          <a:ext cx="1430061" cy="224953"/>
        </a:xfrm>
        <a:custGeom>
          <a:avLst/>
          <a:gdLst/>
          <a:ahLst/>
          <a:cxnLst/>
          <a:rect l="0" t="0" r="0" b="0"/>
          <a:pathLst>
            <a:path>
              <a:moveTo>
                <a:pt x="1430061" y="0"/>
              </a:moveTo>
              <a:lnTo>
                <a:pt x="1430061" y="112476"/>
              </a:lnTo>
              <a:lnTo>
                <a:pt x="0" y="112476"/>
              </a:lnTo>
              <a:lnTo>
                <a:pt x="0" y="224953"/>
              </a:lnTo>
            </a:path>
          </a:pathLst>
        </a:cu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CAAA4B7-DD73-4F81-832E-BCD9B3FBFAAD}">
      <dsp:nvSpPr>
        <dsp:cNvPr id="0" name=""/>
        <dsp:cNvSpPr/>
      </dsp:nvSpPr>
      <dsp:spPr>
        <a:xfrm>
          <a:off x="4105180" y="834447"/>
          <a:ext cx="3585864" cy="323890"/>
        </a:xfrm>
        <a:custGeom>
          <a:avLst/>
          <a:gdLst/>
          <a:ahLst/>
          <a:cxnLst/>
          <a:rect l="0" t="0" r="0" b="0"/>
          <a:pathLst>
            <a:path>
              <a:moveTo>
                <a:pt x="0" y="0"/>
              </a:moveTo>
              <a:lnTo>
                <a:pt x="0" y="211413"/>
              </a:lnTo>
              <a:lnTo>
                <a:pt x="3585864" y="211413"/>
              </a:lnTo>
              <a:lnTo>
                <a:pt x="3585864"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3C570847-DAE5-4E97-8C38-414AE9FA33E6}">
      <dsp:nvSpPr>
        <dsp:cNvPr id="0" name=""/>
        <dsp:cNvSpPr/>
      </dsp:nvSpPr>
      <dsp:spPr>
        <a:xfrm>
          <a:off x="4268539" y="1543371"/>
          <a:ext cx="160681" cy="2399755"/>
        </a:xfrm>
        <a:custGeom>
          <a:avLst/>
          <a:gdLst/>
          <a:ahLst/>
          <a:cxnLst/>
          <a:rect l="0" t="0" r="0" b="0"/>
          <a:pathLst>
            <a:path>
              <a:moveTo>
                <a:pt x="0" y="0"/>
              </a:moveTo>
              <a:lnTo>
                <a:pt x="0" y="2399755"/>
              </a:lnTo>
              <a:lnTo>
                <a:pt x="160681" y="2399755"/>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5EE45F9-B3C8-480F-A74B-78EEB55702CD}">
      <dsp:nvSpPr>
        <dsp:cNvPr id="0" name=""/>
        <dsp:cNvSpPr/>
      </dsp:nvSpPr>
      <dsp:spPr>
        <a:xfrm>
          <a:off x="4268539" y="1543371"/>
          <a:ext cx="160681" cy="1746763"/>
        </a:xfrm>
        <a:custGeom>
          <a:avLst/>
          <a:gdLst/>
          <a:ahLst/>
          <a:cxnLst/>
          <a:rect l="0" t="0" r="0" b="0"/>
          <a:pathLst>
            <a:path>
              <a:moveTo>
                <a:pt x="0" y="0"/>
              </a:moveTo>
              <a:lnTo>
                <a:pt x="0" y="1746763"/>
              </a:lnTo>
              <a:lnTo>
                <a:pt x="160681" y="174676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7F33BDB1-9DE4-467D-B209-D8482575EA10}">
      <dsp:nvSpPr>
        <dsp:cNvPr id="0" name=""/>
        <dsp:cNvSpPr/>
      </dsp:nvSpPr>
      <dsp:spPr>
        <a:xfrm>
          <a:off x="4268539" y="1543371"/>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0A18661D-0E3C-40CC-87FF-501428948A4C}">
      <dsp:nvSpPr>
        <dsp:cNvPr id="0" name=""/>
        <dsp:cNvSpPr/>
      </dsp:nvSpPr>
      <dsp:spPr>
        <a:xfrm>
          <a:off x="4268539" y="1543371"/>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11D97A99-D14E-4C7C-A70B-F4E4E460AD0B}">
      <dsp:nvSpPr>
        <dsp:cNvPr id="0" name=""/>
        <dsp:cNvSpPr/>
      </dsp:nvSpPr>
      <dsp:spPr>
        <a:xfrm>
          <a:off x="4105180" y="834447"/>
          <a:ext cx="591841" cy="323890"/>
        </a:xfrm>
        <a:custGeom>
          <a:avLst/>
          <a:gdLst/>
          <a:ahLst/>
          <a:cxnLst/>
          <a:rect l="0" t="0" r="0" b="0"/>
          <a:pathLst>
            <a:path>
              <a:moveTo>
                <a:pt x="0" y="0"/>
              </a:moveTo>
              <a:lnTo>
                <a:pt x="0" y="211413"/>
              </a:lnTo>
              <a:lnTo>
                <a:pt x="591841" y="211413"/>
              </a:lnTo>
              <a:lnTo>
                <a:pt x="591841"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F17D862A-A290-4C33-88FB-6D54203FD204}">
      <dsp:nvSpPr>
        <dsp:cNvPr id="0" name=""/>
        <dsp:cNvSpPr/>
      </dsp:nvSpPr>
      <dsp:spPr>
        <a:xfrm>
          <a:off x="2972379" y="2197086"/>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BB89CF6A-8E4F-4D0D-8E51-53B8A50B253B}">
      <dsp:nvSpPr>
        <dsp:cNvPr id="0" name=""/>
        <dsp:cNvSpPr/>
      </dsp:nvSpPr>
      <dsp:spPr>
        <a:xfrm>
          <a:off x="2972379" y="2197086"/>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60D9355A-FDC7-42F6-99A4-84AB7CBFB98C}">
      <dsp:nvSpPr>
        <dsp:cNvPr id="0" name=""/>
        <dsp:cNvSpPr/>
      </dsp:nvSpPr>
      <dsp:spPr>
        <a:xfrm>
          <a:off x="2752781" y="1543371"/>
          <a:ext cx="648080" cy="224953"/>
        </a:xfrm>
        <a:custGeom>
          <a:avLst/>
          <a:gdLst/>
          <a:ahLst/>
          <a:cxnLst/>
          <a:rect l="0" t="0" r="0" b="0"/>
          <a:pathLst>
            <a:path>
              <a:moveTo>
                <a:pt x="0" y="0"/>
              </a:moveTo>
              <a:lnTo>
                <a:pt x="0" y="112476"/>
              </a:lnTo>
              <a:lnTo>
                <a:pt x="648080" y="112476"/>
              </a:lnTo>
              <a:lnTo>
                <a:pt x="64808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562A1864-49DE-4E51-B693-B42E70C021D1}">
      <dsp:nvSpPr>
        <dsp:cNvPr id="0" name=""/>
        <dsp:cNvSpPr/>
      </dsp:nvSpPr>
      <dsp:spPr>
        <a:xfrm>
          <a:off x="1676219" y="2197086"/>
          <a:ext cx="160681" cy="1094114"/>
        </a:xfrm>
        <a:custGeom>
          <a:avLst/>
          <a:gdLst/>
          <a:ahLst/>
          <a:cxnLst/>
          <a:rect l="0" t="0" r="0" b="0"/>
          <a:pathLst>
            <a:path>
              <a:moveTo>
                <a:pt x="0" y="0"/>
              </a:moveTo>
              <a:lnTo>
                <a:pt x="0" y="1094114"/>
              </a:lnTo>
              <a:lnTo>
                <a:pt x="160681" y="109411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5CFEE1E5-7E5E-4CB6-82EB-AF8EAB53DB0D}">
      <dsp:nvSpPr>
        <dsp:cNvPr id="0" name=""/>
        <dsp:cNvSpPr/>
      </dsp:nvSpPr>
      <dsp:spPr>
        <a:xfrm>
          <a:off x="1676219" y="2197086"/>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AF02BE8E-0AA5-4450-88A6-0FDB9AA15E7E}">
      <dsp:nvSpPr>
        <dsp:cNvPr id="0" name=""/>
        <dsp:cNvSpPr/>
      </dsp:nvSpPr>
      <dsp:spPr>
        <a:xfrm>
          <a:off x="2104701" y="1543371"/>
          <a:ext cx="648080" cy="224953"/>
        </a:xfrm>
        <a:custGeom>
          <a:avLst/>
          <a:gdLst/>
          <a:ahLst/>
          <a:cxnLst/>
          <a:rect l="0" t="0" r="0" b="0"/>
          <a:pathLst>
            <a:path>
              <a:moveTo>
                <a:pt x="648080" y="0"/>
              </a:moveTo>
              <a:lnTo>
                <a:pt x="648080" y="112476"/>
              </a:lnTo>
              <a:lnTo>
                <a:pt x="0" y="112476"/>
              </a:lnTo>
              <a:lnTo>
                <a:pt x="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E1A11A53-CE0D-4F59-A847-7F0E8AD6E7EC}">
      <dsp:nvSpPr>
        <dsp:cNvPr id="0" name=""/>
        <dsp:cNvSpPr/>
      </dsp:nvSpPr>
      <dsp:spPr>
        <a:xfrm>
          <a:off x="2752781" y="834447"/>
          <a:ext cx="1352398" cy="323890"/>
        </a:xfrm>
        <a:custGeom>
          <a:avLst/>
          <a:gdLst/>
          <a:ahLst/>
          <a:cxnLst/>
          <a:rect l="0" t="0" r="0" b="0"/>
          <a:pathLst>
            <a:path>
              <a:moveTo>
                <a:pt x="1352398" y="0"/>
              </a:moveTo>
              <a:lnTo>
                <a:pt x="1352398" y="211413"/>
              </a:lnTo>
              <a:lnTo>
                <a:pt x="0" y="211413"/>
              </a:lnTo>
              <a:lnTo>
                <a:pt x="0"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ADB8D404-B563-46D7-B9C0-44DE28A234B8}">
      <dsp:nvSpPr>
        <dsp:cNvPr id="0" name=""/>
        <dsp:cNvSpPr/>
      </dsp:nvSpPr>
      <dsp:spPr>
        <a:xfrm>
          <a:off x="112257" y="1535139"/>
          <a:ext cx="160681" cy="1746763"/>
        </a:xfrm>
        <a:custGeom>
          <a:avLst/>
          <a:gdLst/>
          <a:ahLst/>
          <a:cxnLst/>
          <a:rect l="0" t="0" r="0" b="0"/>
          <a:pathLst>
            <a:path>
              <a:moveTo>
                <a:pt x="0" y="0"/>
              </a:moveTo>
              <a:lnTo>
                <a:pt x="0" y="1746763"/>
              </a:lnTo>
              <a:lnTo>
                <a:pt x="160681" y="174676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293247DE-1D65-45C5-815F-D5CCFCD0EF03}">
      <dsp:nvSpPr>
        <dsp:cNvPr id="0" name=""/>
        <dsp:cNvSpPr/>
      </dsp:nvSpPr>
      <dsp:spPr>
        <a:xfrm>
          <a:off x="112257" y="1535139"/>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00E57D79-61F1-4B8C-BE9D-E66F8ECED8BD}">
      <dsp:nvSpPr>
        <dsp:cNvPr id="0" name=""/>
        <dsp:cNvSpPr/>
      </dsp:nvSpPr>
      <dsp:spPr>
        <a:xfrm>
          <a:off x="112257" y="1535139"/>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6D6C26B1-D660-4561-888F-0B79F0DA4A2E}">
      <dsp:nvSpPr>
        <dsp:cNvPr id="0" name=""/>
        <dsp:cNvSpPr/>
      </dsp:nvSpPr>
      <dsp:spPr>
        <a:xfrm>
          <a:off x="540739" y="834447"/>
          <a:ext cx="3564440" cy="323890"/>
        </a:xfrm>
        <a:custGeom>
          <a:avLst/>
          <a:gdLst/>
          <a:ahLst/>
          <a:cxnLst/>
          <a:rect l="0" t="0" r="0" b="0"/>
          <a:pathLst>
            <a:path>
              <a:moveTo>
                <a:pt x="3564440" y="0"/>
              </a:moveTo>
              <a:lnTo>
                <a:pt x="3564440" y="211413"/>
              </a:lnTo>
              <a:lnTo>
                <a:pt x="0" y="211413"/>
              </a:lnTo>
              <a:lnTo>
                <a:pt x="0"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564292D1-4F05-48A5-8828-94E2B3422B89}">
      <dsp:nvSpPr>
        <dsp:cNvPr id="0" name=""/>
        <dsp:cNvSpPr/>
      </dsp:nvSpPr>
      <dsp:spPr>
        <a:xfrm>
          <a:off x="3569577" y="449412"/>
          <a:ext cx="1071206" cy="385034"/>
        </a:xfrm>
        <a:prstGeom prst="roundRect">
          <a:avLst/>
        </a:prstGeom>
        <a:solidFill>
          <a:srgbClr val="A418EB"/>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Vehicle</a:t>
          </a:r>
        </a:p>
      </dsp:txBody>
      <dsp:txXfrm>
        <a:off x="3588373" y="468208"/>
        <a:ext cx="1033614" cy="347442"/>
      </dsp:txXfrm>
    </dsp:sp>
    <dsp:sp modelId="{62E638DC-6A92-47F2-8431-530AB1C5493C}">
      <dsp:nvSpPr>
        <dsp:cNvPr id="0" name=""/>
        <dsp:cNvSpPr/>
      </dsp:nvSpPr>
      <dsp:spPr>
        <a:xfrm>
          <a:off x="5136" y="1158337"/>
          <a:ext cx="1071206" cy="376802"/>
        </a:xfrm>
        <a:prstGeom prst="roundRect">
          <a:avLst/>
        </a:prstGeom>
        <a:solidFill>
          <a:srgbClr val="BA4963"/>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Frame</a:t>
          </a:r>
        </a:p>
      </dsp:txBody>
      <dsp:txXfrm>
        <a:off x="23530" y="1176731"/>
        <a:ext cx="1034418" cy="340014"/>
      </dsp:txXfrm>
    </dsp:sp>
    <dsp:sp modelId="{6EA4EB4C-7112-4E22-908E-7F05F5C947D1}">
      <dsp:nvSpPr>
        <dsp:cNvPr id="0" name=""/>
        <dsp:cNvSpPr/>
      </dsp:nvSpPr>
      <dsp:spPr>
        <a:xfrm>
          <a:off x="272938" y="1760092"/>
          <a:ext cx="1071206" cy="428761"/>
        </a:xfrm>
        <a:prstGeom prst="roundRect">
          <a:avLst/>
        </a:prstGeom>
        <a:solidFill>
          <a:srgbClr val="C48796"/>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Fasten components</a:t>
          </a:r>
        </a:p>
      </dsp:txBody>
      <dsp:txXfrm>
        <a:off x="293868" y="1781022"/>
        <a:ext cx="1029346" cy="386901"/>
      </dsp:txXfrm>
    </dsp:sp>
    <dsp:sp modelId="{D4AB0F86-ADEE-499F-A626-DC6C5F38DE92}">
      <dsp:nvSpPr>
        <dsp:cNvPr id="0" name=""/>
        <dsp:cNvSpPr/>
      </dsp:nvSpPr>
      <dsp:spPr>
        <a:xfrm>
          <a:off x="272938" y="2413807"/>
          <a:ext cx="1071206" cy="428761"/>
        </a:xfrm>
        <a:prstGeom prst="roundRect">
          <a:avLst/>
        </a:prstGeom>
        <a:solidFill>
          <a:srgbClr val="C48796"/>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Stability</a:t>
          </a:r>
        </a:p>
      </dsp:txBody>
      <dsp:txXfrm>
        <a:off x="293868" y="2434737"/>
        <a:ext cx="1029346" cy="386901"/>
      </dsp:txXfrm>
    </dsp:sp>
    <dsp:sp modelId="{B0DBA774-571A-4E42-A514-1E0A164ED1BD}">
      <dsp:nvSpPr>
        <dsp:cNvPr id="0" name=""/>
        <dsp:cNvSpPr/>
      </dsp:nvSpPr>
      <dsp:spPr>
        <a:xfrm>
          <a:off x="272938" y="3067522"/>
          <a:ext cx="1071206" cy="428761"/>
        </a:xfrm>
        <a:prstGeom prst="roundRect">
          <a:avLst/>
        </a:prstGeom>
        <a:solidFill>
          <a:srgbClr val="C48796"/>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Human Packaging</a:t>
          </a:r>
        </a:p>
      </dsp:txBody>
      <dsp:txXfrm>
        <a:off x="293868" y="3088452"/>
        <a:ext cx="1029346" cy="386901"/>
      </dsp:txXfrm>
    </dsp:sp>
    <dsp:sp modelId="{6110B09D-12DC-462B-8E77-46C0ECA912DD}">
      <dsp:nvSpPr>
        <dsp:cNvPr id="0" name=""/>
        <dsp:cNvSpPr/>
      </dsp:nvSpPr>
      <dsp:spPr>
        <a:xfrm>
          <a:off x="2217178" y="1158337"/>
          <a:ext cx="1071206" cy="385034"/>
        </a:xfrm>
        <a:prstGeom prst="roundRect">
          <a:avLst/>
        </a:prstGeom>
        <a:solidFill>
          <a:srgbClr val="577C5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Power</a:t>
          </a:r>
        </a:p>
      </dsp:txBody>
      <dsp:txXfrm>
        <a:off x="2235974" y="1177133"/>
        <a:ext cx="1033614" cy="347442"/>
      </dsp:txXfrm>
    </dsp:sp>
    <dsp:sp modelId="{BBCB3CEB-9144-41E2-A493-08A0134AC29F}">
      <dsp:nvSpPr>
        <dsp:cNvPr id="0" name=""/>
        <dsp:cNvSpPr/>
      </dsp:nvSpPr>
      <dsp:spPr>
        <a:xfrm>
          <a:off x="1569098" y="1768325"/>
          <a:ext cx="1071206" cy="428761"/>
        </a:xfrm>
        <a:prstGeom prst="roundRect">
          <a:avLst/>
        </a:prstGeom>
        <a:solidFill>
          <a:srgbClr val="27A16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Hydraulic</a:t>
          </a:r>
        </a:p>
      </dsp:txBody>
      <dsp:txXfrm>
        <a:off x="1590028" y="1789255"/>
        <a:ext cx="1029346" cy="386901"/>
      </dsp:txXfrm>
    </dsp:sp>
    <dsp:sp modelId="{B9E29F2E-70C5-413E-A884-9CB467621DA1}">
      <dsp:nvSpPr>
        <dsp:cNvPr id="0" name=""/>
        <dsp:cNvSpPr/>
      </dsp:nvSpPr>
      <dsp:spPr>
        <a:xfrm>
          <a:off x="1836900" y="2422039"/>
          <a:ext cx="1071206" cy="428761"/>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Regenerative Braking</a:t>
          </a:r>
        </a:p>
      </dsp:txBody>
      <dsp:txXfrm>
        <a:off x="1857830" y="2442969"/>
        <a:ext cx="1029346" cy="386901"/>
      </dsp:txXfrm>
    </dsp:sp>
    <dsp:sp modelId="{40A6FC42-4FE9-463D-A28D-F510887D2756}">
      <dsp:nvSpPr>
        <dsp:cNvPr id="0" name=""/>
        <dsp:cNvSpPr/>
      </dsp:nvSpPr>
      <dsp:spPr>
        <a:xfrm>
          <a:off x="1836900" y="3075754"/>
          <a:ext cx="1071206" cy="430892"/>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Storing Pressure</a:t>
          </a:r>
        </a:p>
      </dsp:txBody>
      <dsp:txXfrm>
        <a:off x="1857934" y="3096788"/>
        <a:ext cx="1029138" cy="388824"/>
      </dsp:txXfrm>
    </dsp:sp>
    <dsp:sp modelId="{E983698B-9523-4913-8AB6-613A8B3C22A1}">
      <dsp:nvSpPr>
        <dsp:cNvPr id="0" name=""/>
        <dsp:cNvSpPr/>
      </dsp:nvSpPr>
      <dsp:spPr>
        <a:xfrm>
          <a:off x="2865258" y="1768325"/>
          <a:ext cx="1071206" cy="428761"/>
        </a:xfrm>
        <a:prstGeom prst="roundRect">
          <a:avLst/>
        </a:prstGeom>
        <a:solidFill>
          <a:srgbClr val="27A16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Human</a:t>
          </a:r>
        </a:p>
      </dsp:txBody>
      <dsp:txXfrm>
        <a:off x="2886188" y="1789255"/>
        <a:ext cx="1029346" cy="386901"/>
      </dsp:txXfrm>
    </dsp:sp>
    <dsp:sp modelId="{AFBA84DE-6205-4AA9-BDFE-41AAE99A8D70}">
      <dsp:nvSpPr>
        <dsp:cNvPr id="0" name=""/>
        <dsp:cNvSpPr/>
      </dsp:nvSpPr>
      <dsp:spPr>
        <a:xfrm>
          <a:off x="3133060" y="2422039"/>
          <a:ext cx="1071206" cy="428761"/>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Foot Pedaling</a:t>
          </a:r>
        </a:p>
      </dsp:txBody>
      <dsp:txXfrm>
        <a:off x="3153990" y="2442969"/>
        <a:ext cx="1029346" cy="386901"/>
      </dsp:txXfrm>
    </dsp:sp>
    <dsp:sp modelId="{FE76423B-EC18-4835-8226-A9EE32D547AC}">
      <dsp:nvSpPr>
        <dsp:cNvPr id="0" name=""/>
        <dsp:cNvSpPr/>
      </dsp:nvSpPr>
      <dsp:spPr>
        <a:xfrm>
          <a:off x="3133060" y="3075754"/>
          <a:ext cx="1071206" cy="428761"/>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Pumping</a:t>
          </a:r>
        </a:p>
      </dsp:txBody>
      <dsp:txXfrm>
        <a:off x="3153990" y="3096684"/>
        <a:ext cx="1029346" cy="386901"/>
      </dsp:txXfrm>
    </dsp:sp>
    <dsp:sp modelId="{6EA1E7C5-C954-4676-9B59-B8537F7503E1}">
      <dsp:nvSpPr>
        <dsp:cNvPr id="0" name=""/>
        <dsp:cNvSpPr/>
      </dsp:nvSpPr>
      <dsp:spPr>
        <a:xfrm>
          <a:off x="4161418" y="1158337"/>
          <a:ext cx="1071206" cy="385034"/>
        </a:xfrm>
        <a:prstGeom prst="roundRect">
          <a:avLst/>
        </a:prstGeom>
        <a:solidFill>
          <a:srgbClr val="0B6AED"/>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Motion</a:t>
          </a:r>
        </a:p>
      </dsp:txBody>
      <dsp:txXfrm>
        <a:off x="4180214" y="1177133"/>
        <a:ext cx="1033614" cy="347442"/>
      </dsp:txXfrm>
    </dsp:sp>
    <dsp:sp modelId="{69975AA2-1344-4C9D-A86E-9E5617B9B55F}">
      <dsp:nvSpPr>
        <dsp:cNvPr id="0" name=""/>
        <dsp:cNvSpPr/>
      </dsp:nvSpPr>
      <dsp:spPr>
        <a:xfrm>
          <a:off x="4429220" y="1768325"/>
          <a:ext cx="1071206" cy="428761"/>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Accelerate</a:t>
          </a:r>
        </a:p>
      </dsp:txBody>
      <dsp:txXfrm>
        <a:off x="4450150" y="1789255"/>
        <a:ext cx="1029346" cy="386901"/>
      </dsp:txXfrm>
    </dsp:sp>
    <dsp:sp modelId="{2C680DD9-7A05-415E-912B-257308F253DE}">
      <dsp:nvSpPr>
        <dsp:cNvPr id="0" name=""/>
        <dsp:cNvSpPr/>
      </dsp:nvSpPr>
      <dsp:spPr>
        <a:xfrm>
          <a:off x="4429220" y="2422039"/>
          <a:ext cx="1071206" cy="428761"/>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Brake</a:t>
          </a:r>
        </a:p>
      </dsp:txBody>
      <dsp:txXfrm>
        <a:off x="4450150" y="2442969"/>
        <a:ext cx="1029346" cy="386901"/>
      </dsp:txXfrm>
    </dsp:sp>
    <dsp:sp modelId="{B6197FBE-9EF0-411B-A9C2-EB11859D37DE}">
      <dsp:nvSpPr>
        <dsp:cNvPr id="0" name=""/>
        <dsp:cNvSpPr/>
      </dsp:nvSpPr>
      <dsp:spPr>
        <a:xfrm>
          <a:off x="4429220" y="3075754"/>
          <a:ext cx="1071206" cy="428761"/>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Turn</a:t>
          </a:r>
        </a:p>
      </dsp:txBody>
      <dsp:txXfrm>
        <a:off x="4450150" y="3096684"/>
        <a:ext cx="1029346" cy="386901"/>
      </dsp:txXfrm>
    </dsp:sp>
    <dsp:sp modelId="{BEAF43CB-B6AC-4D42-9960-C04099AE73FD}">
      <dsp:nvSpPr>
        <dsp:cNvPr id="0" name=""/>
        <dsp:cNvSpPr/>
      </dsp:nvSpPr>
      <dsp:spPr>
        <a:xfrm>
          <a:off x="4429220" y="3729469"/>
          <a:ext cx="1071206" cy="427315"/>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Suspension</a:t>
          </a:r>
        </a:p>
      </dsp:txBody>
      <dsp:txXfrm>
        <a:off x="4450080" y="3750329"/>
        <a:ext cx="1029486" cy="385595"/>
      </dsp:txXfrm>
    </dsp:sp>
    <dsp:sp modelId="{C6A966AF-004B-42C6-9ED0-6DAC7726796F}">
      <dsp:nvSpPr>
        <dsp:cNvPr id="0" name=""/>
        <dsp:cNvSpPr/>
      </dsp:nvSpPr>
      <dsp:spPr>
        <a:xfrm>
          <a:off x="7155441" y="1158337"/>
          <a:ext cx="1071206" cy="385034"/>
        </a:xfrm>
        <a:prstGeom prst="roundRect">
          <a:avLst/>
        </a:prstGeom>
        <a:solidFill>
          <a:srgbClr val="E9AA2F"/>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Mechatronics</a:t>
          </a:r>
        </a:p>
      </dsp:txBody>
      <dsp:txXfrm>
        <a:off x="7174237" y="1177133"/>
        <a:ext cx="1033614" cy="347442"/>
      </dsp:txXfrm>
    </dsp:sp>
    <dsp:sp modelId="{8D6DD3B9-DBB9-4D03-A2FA-C78DC56AD8C6}">
      <dsp:nvSpPr>
        <dsp:cNvPr id="0" name=""/>
        <dsp:cNvSpPr/>
      </dsp:nvSpPr>
      <dsp:spPr>
        <a:xfrm>
          <a:off x="5725380" y="1768325"/>
          <a:ext cx="1071206" cy="427315"/>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Energy Storage</a:t>
          </a:r>
        </a:p>
      </dsp:txBody>
      <dsp:txXfrm>
        <a:off x="5746240" y="1789185"/>
        <a:ext cx="1029486" cy="385595"/>
      </dsp:txXfrm>
    </dsp:sp>
    <dsp:sp modelId="{65D0BF24-4641-A142-8638-6E782C7A80E9}">
      <dsp:nvSpPr>
        <dsp:cNvPr id="0" name=""/>
        <dsp:cNvSpPr/>
      </dsp:nvSpPr>
      <dsp:spPr>
        <a:xfrm>
          <a:off x="5933966" y="2420588"/>
          <a:ext cx="1068293" cy="427315"/>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Power Electronics</a:t>
          </a:r>
        </a:p>
      </dsp:txBody>
      <dsp:txXfrm>
        <a:off x="5954826" y="2441448"/>
        <a:ext cx="1026573" cy="385595"/>
      </dsp:txXfrm>
    </dsp:sp>
    <dsp:sp modelId="{BBFAD773-4FC1-4063-8222-313D7AAE25E3}">
      <dsp:nvSpPr>
        <dsp:cNvPr id="0" name=""/>
        <dsp:cNvSpPr/>
      </dsp:nvSpPr>
      <dsp:spPr>
        <a:xfrm>
          <a:off x="7021541" y="1768325"/>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User interface</a:t>
          </a:r>
        </a:p>
      </dsp:txBody>
      <dsp:txXfrm>
        <a:off x="7042471" y="1789255"/>
        <a:ext cx="1029346" cy="386901"/>
      </dsp:txXfrm>
    </dsp:sp>
    <dsp:sp modelId="{C65D57AE-E987-4616-AEC0-5F261D821E4D}">
      <dsp:nvSpPr>
        <dsp:cNvPr id="0" name=""/>
        <dsp:cNvSpPr/>
      </dsp:nvSpPr>
      <dsp:spPr>
        <a:xfrm>
          <a:off x="7289342" y="2422039"/>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Display Information</a:t>
          </a:r>
        </a:p>
      </dsp:txBody>
      <dsp:txXfrm>
        <a:off x="7310272" y="2442969"/>
        <a:ext cx="1029346" cy="386901"/>
      </dsp:txXfrm>
    </dsp:sp>
    <dsp:sp modelId="{DB72B04C-D893-41AC-86B2-0B8FA1320F4F}">
      <dsp:nvSpPr>
        <dsp:cNvPr id="0" name=""/>
        <dsp:cNvSpPr/>
      </dsp:nvSpPr>
      <dsp:spPr>
        <a:xfrm>
          <a:off x="7289342" y="3075754"/>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User Inputs</a:t>
          </a:r>
        </a:p>
      </dsp:txBody>
      <dsp:txXfrm>
        <a:off x="7310272" y="3096684"/>
        <a:ext cx="1029346" cy="386901"/>
      </dsp:txXfrm>
    </dsp:sp>
    <dsp:sp modelId="{8733DC25-B656-4A20-9F53-6554E127E628}">
      <dsp:nvSpPr>
        <dsp:cNvPr id="0" name=""/>
        <dsp:cNvSpPr/>
      </dsp:nvSpPr>
      <dsp:spPr>
        <a:xfrm>
          <a:off x="8585503" y="1768325"/>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User Independent</a:t>
          </a:r>
        </a:p>
      </dsp:txBody>
      <dsp:txXfrm>
        <a:off x="8606433" y="1789255"/>
        <a:ext cx="1029346" cy="386901"/>
      </dsp:txXfrm>
    </dsp:sp>
    <dsp:sp modelId="{0D0E8C0B-ECAE-4FAA-A4C4-8133595F3C15}">
      <dsp:nvSpPr>
        <dsp:cNvPr id="0" name=""/>
        <dsp:cNvSpPr/>
      </dsp:nvSpPr>
      <dsp:spPr>
        <a:xfrm>
          <a:off x="8585503" y="2422039"/>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Receive Inputs</a:t>
          </a:r>
        </a:p>
      </dsp:txBody>
      <dsp:txXfrm>
        <a:off x="8606433" y="2442969"/>
        <a:ext cx="1029346" cy="386901"/>
      </dsp:txXfrm>
    </dsp:sp>
    <dsp:sp modelId="{5939C208-395E-41E0-8173-0628FD959E51}">
      <dsp:nvSpPr>
        <dsp:cNvPr id="0" name=""/>
        <dsp:cNvSpPr/>
      </dsp:nvSpPr>
      <dsp:spPr>
        <a:xfrm>
          <a:off x="8585503" y="3075754"/>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Interpret Data</a:t>
          </a:r>
        </a:p>
      </dsp:txBody>
      <dsp:txXfrm>
        <a:off x="8606433" y="3096684"/>
        <a:ext cx="1029346" cy="386901"/>
      </dsp:txXfrm>
    </dsp:sp>
    <dsp:sp modelId="{AE318CA4-06AD-413F-AA78-1D7F7373C629}">
      <dsp:nvSpPr>
        <dsp:cNvPr id="0" name=""/>
        <dsp:cNvSpPr/>
      </dsp:nvSpPr>
      <dsp:spPr>
        <a:xfrm>
          <a:off x="8585503" y="3729469"/>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Prepare Data</a:t>
          </a:r>
        </a:p>
      </dsp:txBody>
      <dsp:txXfrm>
        <a:off x="8606433" y="3750399"/>
        <a:ext cx="1029346" cy="386901"/>
      </dsp:txXfrm>
    </dsp:sp>
    <dsp:sp modelId="{7000CA82-E85E-4DD0-A524-DC00F980E9FF}">
      <dsp:nvSpPr>
        <dsp:cNvPr id="0" name=""/>
        <dsp:cNvSpPr/>
      </dsp:nvSpPr>
      <dsp:spPr>
        <a:xfrm>
          <a:off x="7472990" y="4458811"/>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Transmit Data</a:t>
          </a:r>
        </a:p>
      </dsp:txBody>
      <dsp:txXfrm>
        <a:off x="7493920" y="4479741"/>
        <a:ext cx="1029346" cy="386901"/>
      </dsp:txXfrm>
    </dsp:sp>
    <dsp:sp modelId="{849136A6-C5F8-4728-A031-48CA37878836}">
      <dsp:nvSpPr>
        <dsp:cNvPr id="0" name=""/>
        <dsp:cNvSpPr/>
      </dsp:nvSpPr>
      <dsp:spPr>
        <a:xfrm>
          <a:off x="8846117" y="4463706"/>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Perform Action</a:t>
          </a:r>
        </a:p>
      </dsp:txBody>
      <dsp:txXfrm>
        <a:off x="8867047" y="4484636"/>
        <a:ext cx="1029346" cy="3869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D1768-8777-0D4D-8307-70FFA4DE0B86}" type="datetimeFigureOut">
              <a:rPr lang="en-US" smtClean="0"/>
              <a:t>4/3/25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CC1AB-48B7-0748-A812-2B7A531C5611}" type="slidenum">
              <a:rPr lang="en-US" smtClean="0"/>
              <a:t>‹#›</a:t>
            </a:fld>
            <a:endParaRPr lang="en-US"/>
          </a:p>
        </p:txBody>
      </p:sp>
    </p:spTree>
    <p:extLst>
      <p:ext uri="{BB962C8B-B14F-4D97-AF65-F5344CB8AC3E}">
        <p14:creationId xmlns:p14="http://schemas.microsoft.com/office/powerpoint/2010/main" val="206110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8</a:t>
            </a:fld>
            <a:endParaRPr lang="en-US"/>
          </a:p>
        </p:txBody>
      </p:sp>
    </p:spTree>
    <p:extLst>
      <p:ext uri="{BB962C8B-B14F-4D97-AF65-F5344CB8AC3E}">
        <p14:creationId xmlns:p14="http://schemas.microsoft.com/office/powerpoint/2010/main" val="60778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Pnuematics</a:t>
            </a:r>
            <a:r>
              <a:rPr lang="en-US"/>
              <a:t>: $1000</a:t>
            </a:r>
          </a:p>
          <a:p>
            <a:r>
              <a:rPr lang="en-US"/>
              <a:t>Electronics: $1000</a:t>
            </a:r>
          </a:p>
          <a:p>
            <a:r>
              <a:rPr lang="en-US"/>
              <a:t>Judges Choice: design: $1000</a:t>
            </a:r>
          </a:p>
          <a:p>
            <a:r>
              <a:rPr lang="en-US"/>
              <a:t>Judges Choice: Safety $1000</a:t>
            </a:r>
          </a:p>
          <a:p>
            <a:r>
              <a:rPr lang="en-US"/>
              <a:t>Judges Choice: Workmanship: $1000</a:t>
            </a:r>
          </a:p>
          <a:p>
            <a:r>
              <a:rPr lang="en-US"/>
              <a:t>Judges Choice: Teamwork: $1000</a:t>
            </a:r>
          </a:p>
          <a:p>
            <a:r>
              <a:rPr lang="en-US"/>
              <a:t>Midway/Final review: 1000$ each</a:t>
            </a:r>
          </a:p>
          <a:p>
            <a:r>
              <a:rPr lang="en-US"/>
              <a:t>Each Race: 1st $750 2</a:t>
            </a:r>
            <a:r>
              <a:rPr lang="en-US" baseline="30000"/>
              <a:t>nd</a:t>
            </a:r>
            <a:r>
              <a:rPr lang="en-US"/>
              <a:t> $500 3</a:t>
            </a:r>
            <a:r>
              <a:rPr lang="en-US" baseline="30000"/>
              <a:t>rd</a:t>
            </a:r>
            <a:r>
              <a:rPr lang="en-US"/>
              <a:t> $250</a:t>
            </a:r>
          </a:p>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10</a:t>
            </a:fld>
            <a:endParaRPr lang="en-US"/>
          </a:p>
        </p:txBody>
      </p:sp>
    </p:spTree>
    <p:extLst>
      <p:ext uri="{BB962C8B-B14F-4D97-AF65-F5344CB8AC3E}">
        <p14:creationId xmlns:p14="http://schemas.microsoft.com/office/powerpoint/2010/main" val="60778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14</a:t>
            </a:fld>
            <a:endParaRPr lang="en-US"/>
          </a:p>
        </p:txBody>
      </p:sp>
    </p:spTree>
    <p:extLst>
      <p:ext uri="{BB962C8B-B14F-4D97-AF65-F5344CB8AC3E}">
        <p14:creationId xmlns:p14="http://schemas.microsoft.com/office/powerpoint/2010/main" val="227781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15</a:t>
            </a:fld>
            <a:endParaRPr lang="en-US"/>
          </a:p>
        </p:txBody>
      </p:sp>
    </p:spTree>
    <p:extLst>
      <p:ext uri="{BB962C8B-B14F-4D97-AF65-F5344CB8AC3E}">
        <p14:creationId xmlns:p14="http://schemas.microsoft.com/office/powerpoint/2010/main" val="1560467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5D06152D-75ED-8E6F-1F8D-6737F072570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BC45BE-4900-8333-2CDD-A11C9D53F2AF}"/>
              </a:ext>
            </a:extLst>
          </p:cNvPr>
          <p:cNvSpPr>
            <a:spLocks noGrp="1"/>
          </p:cNvSpPr>
          <p:nvPr>
            <p:ph type="ctrTitle"/>
          </p:nvPr>
        </p:nvSpPr>
        <p:spPr>
          <a:xfrm>
            <a:off x="841248" y="2258568"/>
            <a:ext cx="9144000" cy="768096"/>
          </a:xfrm>
        </p:spPr>
        <p:txBody>
          <a:bodyPr anchor="b">
            <a:noAutofit/>
          </a:bodyPr>
          <a:lstStyle>
            <a:lvl1pPr algn="l" defTabSz="914400" rtl="0" eaLnBrk="1" latinLnBrk="0" hangingPunct="1">
              <a:lnSpc>
                <a:spcPct val="90000"/>
              </a:lnSpc>
              <a:spcBef>
                <a:spcPct val="0"/>
              </a:spcBef>
              <a:buNone/>
              <a:defRPr lang="en-US" sz="440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1F3FCBA-64CC-6055-4700-D1135C4FC3B6}"/>
              </a:ext>
            </a:extLst>
          </p:cNvPr>
          <p:cNvSpPr>
            <a:spLocks noGrp="1"/>
          </p:cNvSpPr>
          <p:nvPr>
            <p:ph type="subTitle" idx="1"/>
          </p:nvPr>
        </p:nvSpPr>
        <p:spPr>
          <a:xfrm>
            <a:off x="841248" y="3017520"/>
            <a:ext cx="9144000" cy="76809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4400" b="1" kern="1200" dirty="0">
                <a:solidFill>
                  <a:schemeClr val="tx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693FA1C4-FD37-34E0-67A9-FEF500E7E426}"/>
              </a:ext>
            </a:extLst>
          </p:cNvPr>
          <p:cNvSpPr>
            <a:spLocks noGrp="1"/>
          </p:cNvSpPr>
          <p:nvPr>
            <p:ph type="body" sz="quarter" idx="13" hasCustomPrompt="1"/>
          </p:nvPr>
        </p:nvSpPr>
        <p:spPr>
          <a:xfrm>
            <a:off x="841248" y="4133231"/>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Presenter’s Names</a:t>
            </a:r>
          </a:p>
        </p:txBody>
      </p:sp>
      <p:sp>
        <p:nvSpPr>
          <p:cNvPr id="5" name="Text Placeholder 8">
            <a:extLst>
              <a:ext uri="{FF2B5EF4-FFF2-40B4-BE49-F238E27FC236}">
                <a16:creationId xmlns:a16="http://schemas.microsoft.com/office/drawing/2014/main" id="{E1F3E4ED-9242-4520-3FAB-3F0A09D96411}"/>
              </a:ext>
            </a:extLst>
          </p:cNvPr>
          <p:cNvSpPr>
            <a:spLocks noGrp="1"/>
          </p:cNvSpPr>
          <p:nvPr>
            <p:ph type="body" sz="quarter" idx="14" hasCustomPrompt="1"/>
          </p:nvPr>
        </p:nvSpPr>
        <p:spPr>
          <a:xfrm>
            <a:off x="841248" y="6195393"/>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Date</a:t>
            </a:r>
          </a:p>
        </p:txBody>
      </p:sp>
    </p:spTree>
    <p:extLst>
      <p:ext uri="{BB962C8B-B14F-4D97-AF65-F5344CB8AC3E}">
        <p14:creationId xmlns:p14="http://schemas.microsoft.com/office/powerpoint/2010/main" val="301081851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B6EE-B8CB-EF79-56B6-62DFEF2EB7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269017-91E3-2EF6-BA8B-FE416B05D7D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C9874AF-ACC0-7CD0-4BDE-EA509C0B44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79F3C53-54B3-9DB0-6839-1659E93C2CE7}"/>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95D459C7-F7F4-7C2F-6997-4409B59AFF1B}"/>
              </a:ext>
            </a:extLst>
          </p:cNvPr>
          <p:cNvSpPr>
            <a:spLocks noGrp="1"/>
          </p:cNvSpPr>
          <p:nvPr>
            <p:ph sz="quarter" idx="13"/>
          </p:nvPr>
        </p:nvSpPr>
        <p:spPr>
          <a:xfrm>
            <a:off x="457200"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81DD5433-6BD2-3B9B-D1B2-7E3CC956D85A}"/>
              </a:ext>
            </a:extLst>
          </p:cNvPr>
          <p:cNvSpPr>
            <a:spLocks noGrp="1"/>
          </p:cNvSpPr>
          <p:nvPr>
            <p:ph sz="quarter" idx="14"/>
          </p:nvPr>
        </p:nvSpPr>
        <p:spPr>
          <a:xfrm>
            <a:off x="37886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25A96447-AB53-DBB5-452A-1F4B6B829983}"/>
              </a:ext>
            </a:extLst>
          </p:cNvPr>
          <p:cNvSpPr>
            <a:spLocks noGrp="1"/>
          </p:cNvSpPr>
          <p:nvPr>
            <p:ph sz="quarter" idx="15"/>
          </p:nvPr>
        </p:nvSpPr>
        <p:spPr>
          <a:xfrm>
            <a:off x="7120128"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6DB7F08A-683F-4548-DEB7-13D0CC92F10A}"/>
              </a:ext>
            </a:extLst>
          </p:cNvPr>
          <p:cNvSpPr>
            <a:spLocks noGrp="1"/>
          </p:cNvSpPr>
          <p:nvPr>
            <p:ph type="body" sz="quarter" idx="16"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96788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8F9B-09F0-D890-6440-D6A1BA4E4A77}"/>
              </a:ext>
            </a:extLst>
          </p:cNvPr>
          <p:cNvSpPr>
            <a:spLocks noGrp="1"/>
          </p:cNvSpPr>
          <p:nvPr>
            <p:ph type="title"/>
          </p:nvPr>
        </p:nvSpPr>
        <p:spPr>
          <a:xfrm>
            <a:off x="457200" y="457200"/>
            <a:ext cx="40084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5F8B97-3449-3918-FE7C-C5F080C102D6}"/>
              </a:ext>
            </a:extLst>
          </p:cNvPr>
          <p:cNvSpPr>
            <a:spLocks noGrp="1"/>
          </p:cNvSpPr>
          <p:nvPr>
            <p:ph idx="1"/>
          </p:nvPr>
        </p:nvSpPr>
        <p:spPr>
          <a:xfrm>
            <a:off x="4876800" y="987425"/>
            <a:ext cx="53340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78F1CE-D1F1-1AED-EDF7-5DBE75041417}"/>
              </a:ext>
            </a:extLst>
          </p:cNvPr>
          <p:cNvSpPr>
            <a:spLocks noGrp="1"/>
          </p:cNvSpPr>
          <p:nvPr>
            <p:ph type="body" sz="half" idx="2"/>
          </p:nvPr>
        </p:nvSpPr>
        <p:spPr>
          <a:xfrm>
            <a:off x="457200" y="2057400"/>
            <a:ext cx="40084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7C93DA-8445-5A3D-AEFF-443DAC2A0E4A}"/>
              </a:ext>
            </a:extLst>
          </p:cNvPr>
          <p:cNvSpPr>
            <a:spLocks noGrp="1"/>
          </p:cNvSpPr>
          <p:nvPr>
            <p:ph type="dt" sz="half" idx="10"/>
          </p:nvPr>
        </p:nvSpPr>
        <p:spPr/>
        <p:txBody>
          <a:bodyPr/>
          <a:lstStyle/>
          <a:p>
            <a:fld id="{3CB0B9FD-E4D6-4BE0-A075-053BAEEC076A}" type="datetime1">
              <a:rPr lang="en-US" smtClean="0"/>
              <a:t>4/3/25</a:t>
            </a:fld>
            <a:endParaRPr lang="en-US"/>
          </a:p>
        </p:txBody>
      </p:sp>
      <p:sp>
        <p:nvSpPr>
          <p:cNvPr id="6" name="Footer Placeholder 5">
            <a:extLst>
              <a:ext uri="{FF2B5EF4-FFF2-40B4-BE49-F238E27FC236}">
                <a16:creationId xmlns:a16="http://schemas.microsoft.com/office/drawing/2014/main" id="{38346A62-8878-AB07-2085-D1065ABC0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F296D-C488-453A-B738-559DBA8A86A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3BC81332-B1A6-E98F-2EE9-286E4CE4C291}"/>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500245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27EA-15CC-879B-24E2-2AADB42C7667}"/>
              </a:ext>
            </a:extLst>
          </p:cNvPr>
          <p:cNvSpPr>
            <a:spLocks noGrp="1"/>
          </p:cNvSpPr>
          <p:nvPr>
            <p:ph type="title"/>
          </p:nvPr>
        </p:nvSpPr>
        <p:spPr>
          <a:xfrm>
            <a:off x="457200" y="457200"/>
            <a:ext cx="40211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3479FA-4720-492B-2D2F-A518B86823A4}"/>
              </a:ext>
            </a:extLst>
          </p:cNvPr>
          <p:cNvSpPr>
            <a:spLocks noGrp="1"/>
          </p:cNvSpPr>
          <p:nvPr>
            <p:ph type="pic" idx="1"/>
          </p:nvPr>
        </p:nvSpPr>
        <p:spPr>
          <a:xfrm>
            <a:off x="4889500" y="987425"/>
            <a:ext cx="53213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FD77AA-38E0-35F1-037B-763BE9843D1C}"/>
              </a:ext>
            </a:extLst>
          </p:cNvPr>
          <p:cNvSpPr>
            <a:spLocks noGrp="1"/>
          </p:cNvSpPr>
          <p:nvPr>
            <p:ph type="body" sz="half" idx="2"/>
          </p:nvPr>
        </p:nvSpPr>
        <p:spPr>
          <a:xfrm>
            <a:off x="457200" y="2057400"/>
            <a:ext cx="40211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7D86D-496C-FB88-B581-447CC049B4BC}"/>
              </a:ext>
            </a:extLst>
          </p:cNvPr>
          <p:cNvSpPr>
            <a:spLocks noGrp="1"/>
          </p:cNvSpPr>
          <p:nvPr>
            <p:ph type="dt" sz="half" idx="10"/>
          </p:nvPr>
        </p:nvSpPr>
        <p:spPr/>
        <p:txBody>
          <a:bodyPr/>
          <a:lstStyle/>
          <a:p>
            <a:fld id="{414FB5AC-1AAB-0D4C-B9D7-5C80179C703F}" type="datetime1">
              <a:rPr lang="en-US" smtClean="0"/>
              <a:t>4/3/25</a:t>
            </a:fld>
            <a:endParaRPr lang="en-US"/>
          </a:p>
        </p:txBody>
      </p:sp>
      <p:sp>
        <p:nvSpPr>
          <p:cNvPr id="6" name="Footer Placeholder 5">
            <a:extLst>
              <a:ext uri="{FF2B5EF4-FFF2-40B4-BE49-F238E27FC236}">
                <a16:creationId xmlns:a16="http://schemas.microsoft.com/office/drawing/2014/main" id="{49DBB39D-96BE-9AC1-DB93-271D05DE5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6CAE4-B16D-CFF2-1B3D-58CA3BCF727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126E29B6-CEC9-A79C-9FA9-22EB02A9A182}"/>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92511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onsor and Advis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F027-D0A6-A720-F95E-9777340D32A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EB7D090-2395-49F0-C0DB-EB67384DE2DC}"/>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3C78F93A-AB46-BE72-89C3-002440F425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78C93818-218C-D858-3DE4-CC8E5696A494}"/>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EF9850F2-11EB-A8D6-4FBD-903F208B07C4}"/>
              </a:ext>
            </a:extLst>
          </p:cNvPr>
          <p:cNvSpPr>
            <a:spLocks noGrp="1" noChangeAspect="1"/>
          </p:cNvSpPr>
          <p:nvPr>
            <p:ph type="pic" sz="quarter" idx="13" hasCustomPrompt="1"/>
          </p:nvPr>
        </p:nvSpPr>
        <p:spPr>
          <a:xfrm>
            <a:off x="2928685" y="3349105"/>
            <a:ext cx="1374005" cy="2061006"/>
          </a:xfrm>
        </p:spPr>
        <p:txBody>
          <a:bodyPr>
            <a:normAutofit/>
          </a:bodyPr>
          <a:lstStyle>
            <a:lvl1pPr>
              <a:defRPr sz="1600"/>
            </a:lvl1pPr>
          </a:lstStyle>
          <a:p>
            <a:r>
              <a:rPr lang="en-US"/>
              <a:t>Add Sponsors Photo</a:t>
            </a:r>
          </a:p>
        </p:txBody>
      </p:sp>
      <p:sp>
        <p:nvSpPr>
          <p:cNvPr id="7" name="Text Placeholder 12">
            <a:extLst>
              <a:ext uri="{FF2B5EF4-FFF2-40B4-BE49-F238E27FC236}">
                <a16:creationId xmlns:a16="http://schemas.microsoft.com/office/drawing/2014/main" id="{606DB14B-466B-1B3B-B0CB-B7E1BA9F1111}"/>
              </a:ext>
            </a:extLst>
          </p:cNvPr>
          <p:cNvSpPr>
            <a:spLocks noGrp="1"/>
          </p:cNvSpPr>
          <p:nvPr>
            <p:ph type="body" sz="quarter" idx="14" hasCustomPrompt="1"/>
          </p:nvPr>
        </p:nvSpPr>
        <p:spPr>
          <a:xfrm>
            <a:off x="2398621"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Engineering mentor’s name and title</a:t>
            </a:r>
          </a:p>
        </p:txBody>
      </p:sp>
      <p:sp>
        <p:nvSpPr>
          <p:cNvPr id="8" name="Picture Placeholder 10">
            <a:extLst>
              <a:ext uri="{FF2B5EF4-FFF2-40B4-BE49-F238E27FC236}">
                <a16:creationId xmlns:a16="http://schemas.microsoft.com/office/drawing/2014/main" id="{10B71AFA-6ABE-842B-EAC7-ED430A4121DB}"/>
              </a:ext>
            </a:extLst>
          </p:cNvPr>
          <p:cNvSpPr>
            <a:spLocks noGrp="1" noChangeAspect="1"/>
          </p:cNvSpPr>
          <p:nvPr>
            <p:ph type="pic" sz="quarter" idx="18" hasCustomPrompt="1"/>
          </p:nvPr>
        </p:nvSpPr>
        <p:spPr>
          <a:xfrm>
            <a:off x="6365311" y="3349105"/>
            <a:ext cx="1374005" cy="2061006"/>
          </a:xfrm>
        </p:spPr>
        <p:txBody>
          <a:bodyPr>
            <a:normAutofit/>
          </a:bodyPr>
          <a:lstStyle>
            <a:lvl1pPr>
              <a:defRPr sz="1600"/>
            </a:lvl1pPr>
          </a:lstStyle>
          <a:p>
            <a:r>
              <a:rPr lang="en-US"/>
              <a:t>Add Academic Advisors Photo</a:t>
            </a:r>
          </a:p>
        </p:txBody>
      </p:sp>
      <p:sp>
        <p:nvSpPr>
          <p:cNvPr id="9" name="Picture Placeholder 10">
            <a:extLst>
              <a:ext uri="{FF2B5EF4-FFF2-40B4-BE49-F238E27FC236}">
                <a16:creationId xmlns:a16="http://schemas.microsoft.com/office/drawing/2014/main" id="{9C6BC192-3831-9A2C-00F7-46F7AE215F98}"/>
              </a:ext>
            </a:extLst>
          </p:cNvPr>
          <p:cNvSpPr>
            <a:spLocks noGrp="1"/>
          </p:cNvSpPr>
          <p:nvPr>
            <p:ph type="pic" sz="quarter" idx="19" hasCustomPrompt="1"/>
          </p:nvPr>
        </p:nvSpPr>
        <p:spPr>
          <a:xfrm>
            <a:off x="1905000" y="1825625"/>
            <a:ext cx="6858000" cy="1371600"/>
          </a:xfrm>
        </p:spPr>
        <p:txBody>
          <a:bodyPr>
            <a:normAutofit/>
          </a:bodyPr>
          <a:lstStyle>
            <a:lvl1pPr>
              <a:defRPr sz="2000"/>
            </a:lvl1pPr>
          </a:lstStyle>
          <a:p>
            <a:r>
              <a:rPr lang="en-US"/>
              <a:t>Add Sponsors Logo (note: either the place holder or the logo may need to be resized to accommodate the correct aspect ratio of the image.)</a:t>
            </a:r>
          </a:p>
        </p:txBody>
      </p:sp>
      <p:sp>
        <p:nvSpPr>
          <p:cNvPr id="10" name="Text Placeholder 12">
            <a:extLst>
              <a:ext uri="{FF2B5EF4-FFF2-40B4-BE49-F238E27FC236}">
                <a16:creationId xmlns:a16="http://schemas.microsoft.com/office/drawing/2014/main" id="{CE5FDE59-4CAE-E818-F742-9003A041CB34}"/>
              </a:ext>
            </a:extLst>
          </p:cNvPr>
          <p:cNvSpPr>
            <a:spLocks noGrp="1"/>
          </p:cNvSpPr>
          <p:nvPr>
            <p:ph type="body" sz="quarter" idx="20" hasCustomPrompt="1"/>
          </p:nvPr>
        </p:nvSpPr>
        <p:spPr>
          <a:xfrm>
            <a:off x="5835247"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Academic advisor’s name and title</a:t>
            </a:r>
          </a:p>
        </p:txBody>
      </p:sp>
      <p:sp>
        <p:nvSpPr>
          <p:cNvPr id="13" name="Presenter Name">
            <a:extLst>
              <a:ext uri="{FF2B5EF4-FFF2-40B4-BE49-F238E27FC236}">
                <a16:creationId xmlns:a16="http://schemas.microsoft.com/office/drawing/2014/main" id="{B3453D58-0E5D-6C4F-2D78-F79CFCC584D5}"/>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086372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6421-1EA8-6FFD-002C-A54417715E6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93104B2-10DD-0FC3-0CF1-C1713E658062}"/>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1E17120C-4E88-293A-8A60-AA3189CBFDF2}"/>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F4F4EC4C-6098-E881-FEF9-C299CA86EA8E}"/>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DD74B378-47AE-CFC8-8B44-53A7881E583B}"/>
              </a:ext>
            </a:extLst>
          </p:cNvPr>
          <p:cNvSpPr>
            <a:spLocks noGrp="1" noChangeAspect="1"/>
          </p:cNvSpPr>
          <p:nvPr>
            <p:ph type="pic" sz="quarter" idx="13" hasCustomPrompt="1"/>
          </p:nvPr>
        </p:nvSpPr>
        <p:spPr>
          <a:xfrm>
            <a:off x="1527268" y="1825625"/>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5BB5845A-176F-5A94-AFFF-224186297A26}"/>
              </a:ext>
            </a:extLst>
          </p:cNvPr>
          <p:cNvSpPr>
            <a:spLocks noGrp="1"/>
          </p:cNvSpPr>
          <p:nvPr>
            <p:ph type="body" sz="quarter" idx="14" hasCustomPrompt="1"/>
          </p:nvPr>
        </p:nvSpPr>
        <p:spPr>
          <a:xfrm>
            <a:off x="1527268"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Text Placeholder 12">
            <a:extLst>
              <a:ext uri="{FF2B5EF4-FFF2-40B4-BE49-F238E27FC236}">
                <a16:creationId xmlns:a16="http://schemas.microsoft.com/office/drawing/2014/main" id="{2283C25A-7D38-08EE-1E14-F6F76D01793A}"/>
              </a:ext>
            </a:extLst>
          </p:cNvPr>
          <p:cNvSpPr>
            <a:spLocks noGrp="1"/>
          </p:cNvSpPr>
          <p:nvPr>
            <p:ph type="body" sz="quarter" idx="16" hasCustomPrompt="1"/>
          </p:nvPr>
        </p:nvSpPr>
        <p:spPr>
          <a:xfrm>
            <a:off x="4414373"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9" name="Text Placeholder 12">
            <a:extLst>
              <a:ext uri="{FF2B5EF4-FFF2-40B4-BE49-F238E27FC236}">
                <a16:creationId xmlns:a16="http://schemas.microsoft.com/office/drawing/2014/main" id="{D0F5B50D-030C-7D18-22BA-B59B2C78101E}"/>
              </a:ext>
            </a:extLst>
          </p:cNvPr>
          <p:cNvSpPr>
            <a:spLocks noGrp="1"/>
          </p:cNvSpPr>
          <p:nvPr>
            <p:ph type="body" sz="quarter" idx="17" hasCustomPrompt="1"/>
          </p:nvPr>
        </p:nvSpPr>
        <p:spPr>
          <a:xfrm>
            <a:off x="7301477"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0" name="Picture Placeholder 10">
            <a:extLst>
              <a:ext uri="{FF2B5EF4-FFF2-40B4-BE49-F238E27FC236}">
                <a16:creationId xmlns:a16="http://schemas.microsoft.com/office/drawing/2014/main" id="{095181CB-C5DC-8E38-2191-5300E34576B0}"/>
              </a:ext>
            </a:extLst>
          </p:cNvPr>
          <p:cNvSpPr>
            <a:spLocks noGrp="1" noChangeAspect="1"/>
          </p:cNvSpPr>
          <p:nvPr>
            <p:ph type="pic" sz="quarter" idx="18" hasCustomPrompt="1"/>
          </p:nvPr>
        </p:nvSpPr>
        <p:spPr>
          <a:xfrm>
            <a:off x="4414373" y="1825625"/>
            <a:ext cx="1828800" cy="2743200"/>
          </a:xfrm>
        </p:spPr>
        <p:txBody>
          <a:bodyPr>
            <a:normAutofit/>
          </a:bodyPr>
          <a:lstStyle>
            <a:lvl1pPr>
              <a:defRPr sz="2000"/>
            </a:lvl1pPr>
          </a:lstStyle>
          <a:p>
            <a:r>
              <a:rPr lang="en-US"/>
              <a:t>Add Professional Headshot</a:t>
            </a:r>
          </a:p>
        </p:txBody>
      </p:sp>
      <p:sp>
        <p:nvSpPr>
          <p:cNvPr id="11" name="Picture Placeholder 10">
            <a:extLst>
              <a:ext uri="{FF2B5EF4-FFF2-40B4-BE49-F238E27FC236}">
                <a16:creationId xmlns:a16="http://schemas.microsoft.com/office/drawing/2014/main" id="{27F86C99-C74D-6162-C710-F1A01BEF8C52}"/>
              </a:ext>
            </a:extLst>
          </p:cNvPr>
          <p:cNvSpPr>
            <a:spLocks noGrp="1" noChangeAspect="1"/>
          </p:cNvSpPr>
          <p:nvPr>
            <p:ph type="pic" sz="quarter" idx="19" hasCustomPrompt="1"/>
          </p:nvPr>
        </p:nvSpPr>
        <p:spPr>
          <a:xfrm>
            <a:off x="7301477" y="1825625"/>
            <a:ext cx="1828800" cy="2743200"/>
          </a:xfrm>
        </p:spPr>
        <p:txBody>
          <a:bodyPr>
            <a:normAutofit/>
          </a:bodyPr>
          <a:lstStyle>
            <a:lvl1pPr>
              <a:defRPr sz="2000"/>
            </a:lvl1pPr>
          </a:lstStyle>
          <a:p>
            <a:r>
              <a:rPr lang="en-US"/>
              <a:t>Add Professional Headshot</a:t>
            </a:r>
          </a:p>
        </p:txBody>
      </p:sp>
      <p:sp>
        <p:nvSpPr>
          <p:cNvPr id="12" name="Presenter Name">
            <a:extLst>
              <a:ext uri="{FF2B5EF4-FFF2-40B4-BE49-F238E27FC236}">
                <a16:creationId xmlns:a16="http://schemas.microsoft.com/office/drawing/2014/main" id="{6AC6CE87-C1B3-FB0A-FD78-7561158A7908}"/>
              </a:ext>
            </a:extLst>
          </p:cNvPr>
          <p:cNvSpPr>
            <a:spLocks noGrp="1"/>
          </p:cNvSpPr>
          <p:nvPr>
            <p:ph type="body" sz="quarter" idx="20"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951141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8C49-32DC-5879-59F0-4DEF5B4180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E6F93B1-289C-E068-ABEB-863D85EAD34D}"/>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264E4546-57A2-6E4C-A948-BAE8837EBC4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516CF1B-184A-324C-E66B-F6B84E7B6FBD}"/>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74AA98D2-2688-D1EC-0CE1-5912A82F3986}"/>
              </a:ext>
            </a:extLst>
          </p:cNvPr>
          <p:cNvSpPr>
            <a:spLocks noGrp="1" noChangeAspect="1"/>
          </p:cNvSpPr>
          <p:nvPr>
            <p:ph type="pic" sz="quarter" idx="13" hasCustomPrompt="1"/>
          </p:nvPr>
        </p:nvSpPr>
        <p:spPr>
          <a:xfrm>
            <a:off x="478042" y="1825625"/>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15FDCD63-4E27-15F6-0826-E87354E36060}"/>
              </a:ext>
            </a:extLst>
          </p:cNvPr>
          <p:cNvSpPr>
            <a:spLocks noGrp="1"/>
          </p:cNvSpPr>
          <p:nvPr>
            <p:ph type="body" sz="quarter" idx="14" hasCustomPrompt="1"/>
          </p:nvPr>
        </p:nvSpPr>
        <p:spPr>
          <a:xfrm>
            <a:off x="478042"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Picture Placeholder 10">
            <a:extLst>
              <a:ext uri="{FF2B5EF4-FFF2-40B4-BE49-F238E27FC236}">
                <a16:creationId xmlns:a16="http://schemas.microsoft.com/office/drawing/2014/main" id="{DAF59BE3-EA02-D835-8707-C632E5A920D5}"/>
              </a:ext>
            </a:extLst>
          </p:cNvPr>
          <p:cNvSpPr>
            <a:spLocks noGrp="1" noChangeAspect="1"/>
          </p:cNvSpPr>
          <p:nvPr>
            <p:ph type="pic" sz="quarter" idx="15" hasCustomPrompt="1"/>
          </p:nvPr>
        </p:nvSpPr>
        <p:spPr>
          <a:xfrm>
            <a:off x="8376409" y="1825625"/>
            <a:ext cx="1828800" cy="2743200"/>
          </a:xfrm>
        </p:spPr>
        <p:txBody>
          <a:bodyPr>
            <a:normAutofit/>
          </a:bodyPr>
          <a:lstStyle>
            <a:lvl1pPr>
              <a:defRPr sz="2000"/>
            </a:lvl1pPr>
          </a:lstStyle>
          <a:p>
            <a:r>
              <a:rPr lang="en-US"/>
              <a:t>Add Professional Headshot</a:t>
            </a:r>
          </a:p>
        </p:txBody>
      </p:sp>
      <p:sp>
        <p:nvSpPr>
          <p:cNvPr id="9" name="Text Placeholder 12">
            <a:extLst>
              <a:ext uri="{FF2B5EF4-FFF2-40B4-BE49-F238E27FC236}">
                <a16:creationId xmlns:a16="http://schemas.microsoft.com/office/drawing/2014/main" id="{37BE9F59-4002-5D7A-0158-C01D1418A2FC}"/>
              </a:ext>
            </a:extLst>
          </p:cNvPr>
          <p:cNvSpPr>
            <a:spLocks noGrp="1"/>
          </p:cNvSpPr>
          <p:nvPr>
            <p:ph type="body" sz="quarter" idx="16" hasCustomPrompt="1"/>
          </p:nvPr>
        </p:nvSpPr>
        <p:spPr>
          <a:xfrm>
            <a:off x="8376409"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0" name="Text Placeholder 12">
            <a:extLst>
              <a:ext uri="{FF2B5EF4-FFF2-40B4-BE49-F238E27FC236}">
                <a16:creationId xmlns:a16="http://schemas.microsoft.com/office/drawing/2014/main" id="{42ACEBA3-FEF5-ACC1-D6DE-A0A0D0001DDC}"/>
              </a:ext>
            </a:extLst>
          </p:cNvPr>
          <p:cNvSpPr>
            <a:spLocks noGrp="1"/>
          </p:cNvSpPr>
          <p:nvPr>
            <p:ph type="body" sz="quarter" idx="17" hasCustomPrompt="1"/>
          </p:nvPr>
        </p:nvSpPr>
        <p:spPr>
          <a:xfrm>
            <a:off x="3110831"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11" name="Text Placeholder 12">
            <a:extLst>
              <a:ext uri="{FF2B5EF4-FFF2-40B4-BE49-F238E27FC236}">
                <a16:creationId xmlns:a16="http://schemas.microsoft.com/office/drawing/2014/main" id="{11ADDEB6-9750-F3B4-884E-7A0BB08E7465}"/>
              </a:ext>
            </a:extLst>
          </p:cNvPr>
          <p:cNvSpPr>
            <a:spLocks noGrp="1"/>
          </p:cNvSpPr>
          <p:nvPr>
            <p:ph type="body" sz="quarter" idx="18" hasCustomPrompt="1"/>
          </p:nvPr>
        </p:nvSpPr>
        <p:spPr>
          <a:xfrm>
            <a:off x="5743620"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2" name="Picture Placeholder 10">
            <a:extLst>
              <a:ext uri="{FF2B5EF4-FFF2-40B4-BE49-F238E27FC236}">
                <a16:creationId xmlns:a16="http://schemas.microsoft.com/office/drawing/2014/main" id="{8D45BABD-E61B-41CB-CBE9-D546C14E8455}"/>
              </a:ext>
            </a:extLst>
          </p:cNvPr>
          <p:cNvSpPr>
            <a:spLocks noGrp="1" noChangeAspect="1"/>
          </p:cNvSpPr>
          <p:nvPr>
            <p:ph type="pic" sz="quarter" idx="19" hasCustomPrompt="1"/>
          </p:nvPr>
        </p:nvSpPr>
        <p:spPr>
          <a:xfrm>
            <a:off x="3110831" y="1825625"/>
            <a:ext cx="1828800" cy="2743200"/>
          </a:xfrm>
        </p:spPr>
        <p:txBody>
          <a:bodyPr>
            <a:normAutofit/>
          </a:bodyPr>
          <a:lstStyle>
            <a:lvl1pPr>
              <a:defRPr sz="2000"/>
            </a:lvl1pPr>
          </a:lstStyle>
          <a:p>
            <a:r>
              <a:rPr lang="en-US"/>
              <a:t>Add Professional Headshot</a:t>
            </a:r>
          </a:p>
        </p:txBody>
      </p:sp>
      <p:sp>
        <p:nvSpPr>
          <p:cNvPr id="13" name="Picture Placeholder 10">
            <a:extLst>
              <a:ext uri="{FF2B5EF4-FFF2-40B4-BE49-F238E27FC236}">
                <a16:creationId xmlns:a16="http://schemas.microsoft.com/office/drawing/2014/main" id="{6E2CD579-185A-CAA3-F204-43A998752FF2}"/>
              </a:ext>
            </a:extLst>
          </p:cNvPr>
          <p:cNvSpPr>
            <a:spLocks noGrp="1" noChangeAspect="1"/>
          </p:cNvSpPr>
          <p:nvPr>
            <p:ph type="pic" sz="quarter" idx="20" hasCustomPrompt="1"/>
          </p:nvPr>
        </p:nvSpPr>
        <p:spPr>
          <a:xfrm>
            <a:off x="5743620" y="1825625"/>
            <a:ext cx="1828800" cy="2743200"/>
          </a:xfrm>
        </p:spPr>
        <p:txBody>
          <a:bodyPr>
            <a:normAutofit/>
          </a:bodyPr>
          <a:lstStyle>
            <a:lvl1pPr>
              <a:defRPr sz="2000"/>
            </a:lvl1pPr>
          </a:lstStyle>
          <a:p>
            <a:r>
              <a:rPr lang="en-US"/>
              <a:t>Add Professional Headshot</a:t>
            </a:r>
          </a:p>
        </p:txBody>
      </p:sp>
      <p:sp>
        <p:nvSpPr>
          <p:cNvPr id="14" name="Presenter Name">
            <a:extLst>
              <a:ext uri="{FF2B5EF4-FFF2-40B4-BE49-F238E27FC236}">
                <a16:creationId xmlns:a16="http://schemas.microsoft.com/office/drawing/2014/main" id="{F89AAD82-B333-07D9-DECD-6AE2DB68C6B1}"/>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207865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2BC3-FBF4-E67F-2BF0-DF278B5C47A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0946B1F-8A17-8E63-6179-01C2E19417D5}"/>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046B1E64-8B51-FF6D-38FF-350AF93AC654}"/>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C9BA321E-4DD1-A817-2A13-E9925E883EB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8F86F61D-E8A0-BB00-8FCB-E6E301863494}"/>
              </a:ext>
            </a:extLst>
          </p:cNvPr>
          <p:cNvSpPr>
            <a:spLocks noGrp="1" noChangeAspect="1"/>
          </p:cNvSpPr>
          <p:nvPr>
            <p:ph type="pic" sz="quarter" idx="13" hasCustomPrompt="1"/>
          </p:nvPr>
        </p:nvSpPr>
        <p:spPr>
          <a:xfrm>
            <a:off x="1391" y="1837089"/>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685C21A3-F892-A25F-0476-2E4FFEFB9766}"/>
              </a:ext>
            </a:extLst>
          </p:cNvPr>
          <p:cNvSpPr>
            <a:spLocks noGrp="1"/>
          </p:cNvSpPr>
          <p:nvPr>
            <p:ph type="body" sz="quarter" idx="14" hasCustomPrompt="1"/>
          </p:nvPr>
        </p:nvSpPr>
        <p:spPr>
          <a:xfrm>
            <a:off x="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Picture Placeholder 10">
            <a:extLst>
              <a:ext uri="{FF2B5EF4-FFF2-40B4-BE49-F238E27FC236}">
                <a16:creationId xmlns:a16="http://schemas.microsoft.com/office/drawing/2014/main" id="{6DCAC73E-EF4E-82A0-84F0-8B077075C205}"/>
              </a:ext>
            </a:extLst>
          </p:cNvPr>
          <p:cNvSpPr>
            <a:spLocks noGrp="1" noChangeAspect="1"/>
          </p:cNvSpPr>
          <p:nvPr>
            <p:ph type="pic" sz="quarter" idx="15" hasCustomPrompt="1"/>
          </p:nvPr>
        </p:nvSpPr>
        <p:spPr>
          <a:xfrm>
            <a:off x="8839200" y="1825625"/>
            <a:ext cx="1828800" cy="2743200"/>
          </a:xfrm>
        </p:spPr>
        <p:txBody>
          <a:bodyPr>
            <a:normAutofit/>
          </a:bodyPr>
          <a:lstStyle>
            <a:lvl1pPr>
              <a:defRPr sz="2000"/>
            </a:lvl1pPr>
          </a:lstStyle>
          <a:p>
            <a:r>
              <a:rPr lang="en-US"/>
              <a:t>Add Professional Headshot</a:t>
            </a:r>
          </a:p>
        </p:txBody>
      </p:sp>
      <p:sp>
        <p:nvSpPr>
          <p:cNvPr id="9" name="Text Placeholder 12">
            <a:extLst>
              <a:ext uri="{FF2B5EF4-FFF2-40B4-BE49-F238E27FC236}">
                <a16:creationId xmlns:a16="http://schemas.microsoft.com/office/drawing/2014/main" id="{06BFCEA7-57A3-2503-0401-B5B12A0172D3}"/>
              </a:ext>
            </a:extLst>
          </p:cNvPr>
          <p:cNvSpPr>
            <a:spLocks noGrp="1"/>
          </p:cNvSpPr>
          <p:nvPr>
            <p:ph type="body" sz="quarter" idx="16" hasCustomPrompt="1"/>
          </p:nvPr>
        </p:nvSpPr>
        <p:spPr>
          <a:xfrm>
            <a:off x="66294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0" name="Text Placeholder 12">
            <a:extLst>
              <a:ext uri="{FF2B5EF4-FFF2-40B4-BE49-F238E27FC236}">
                <a16:creationId xmlns:a16="http://schemas.microsoft.com/office/drawing/2014/main" id="{EB089559-D497-A317-587B-8E262C4ED5F4}"/>
              </a:ext>
            </a:extLst>
          </p:cNvPr>
          <p:cNvSpPr>
            <a:spLocks noGrp="1"/>
          </p:cNvSpPr>
          <p:nvPr>
            <p:ph type="body" sz="quarter" idx="17" hasCustomPrompt="1"/>
          </p:nvPr>
        </p:nvSpPr>
        <p:spPr>
          <a:xfrm>
            <a:off x="22098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11" name="Text Placeholder 12">
            <a:extLst>
              <a:ext uri="{FF2B5EF4-FFF2-40B4-BE49-F238E27FC236}">
                <a16:creationId xmlns:a16="http://schemas.microsoft.com/office/drawing/2014/main" id="{1B05148A-2FDA-1888-BAF6-51D82E867027}"/>
              </a:ext>
            </a:extLst>
          </p:cNvPr>
          <p:cNvSpPr>
            <a:spLocks noGrp="1"/>
          </p:cNvSpPr>
          <p:nvPr>
            <p:ph type="body" sz="quarter" idx="18" hasCustomPrompt="1"/>
          </p:nvPr>
        </p:nvSpPr>
        <p:spPr>
          <a:xfrm>
            <a:off x="44196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2" name="Picture Placeholder 10">
            <a:extLst>
              <a:ext uri="{FF2B5EF4-FFF2-40B4-BE49-F238E27FC236}">
                <a16:creationId xmlns:a16="http://schemas.microsoft.com/office/drawing/2014/main" id="{A230BAB8-5838-01FE-C5CB-1EAF5FB6BE78}"/>
              </a:ext>
            </a:extLst>
          </p:cNvPr>
          <p:cNvSpPr>
            <a:spLocks noGrp="1" noChangeAspect="1"/>
          </p:cNvSpPr>
          <p:nvPr>
            <p:ph type="pic" sz="quarter" idx="19" hasCustomPrompt="1"/>
          </p:nvPr>
        </p:nvSpPr>
        <p:spPr>
          <a:xfrm>
            <a:off x="2210843" y="2318425"/>
            <a:ext cx="1828800" cy="2743200"/>
          </a:xfrm>
        </p:spPr>
        <p:txBody>
          <a:bodyPr>
            <a:normAutofit/>
          </a:bodyPr>
          <a:lstStyle>
            <a:lvl1pPr>
              <a:defRPr sz="2000"/>
            </a:lvl1pPr>
          </a:lstStyle>
          <a:p>
            <a:r>
              <a:rPr lang="en-US"/>
              <a:t>Add Professional Headshot</a:t>
            </a:r>
          </a:p>
        </p:txBody>
      </p:sp>
      <p:sp>
        <p:nvSpPr>
          <p:cNvPr id="13" name="Picture Placeholder 10">
            <a:extLst>
              <a:ext uri="{FF2B5EF4-FFF2-40B4-BE49-F238E27FC236}">
                <a16:creationId xmlns:a16="http://schemas.microsoft.com/office/drawing/2014/main" id="{9DDE9A1A-59D0-0550-F151-CB263FDFA693}"/>
              </a:ext>
            </a:extLst>
          </p:cNvPr>
          <p:cNvSpPr>
            <a:spLocks noGrp="1" noChangeAspect="1"/>
          </p:cNvSpPr>
          <p:nvPr>
            <p:ph type="pic" sz="quarter" idx="20" hasCustomPrompt="1"/>
          </p:nvPr>
        </p:nvSpPr>
        <p:spPr>
          <a:xfrm>
            <a:off x="4420295" y="1825625"/>
            <a:ext cx="1828800" cy="2743200"/>
          </a:xfrm>
        </p:spPr>
        <p:txBody>
          <a:bodyPr>
            <a:normAutofit/>
          </a:bodyPr>
          <a:lstStyle>
            <a:lvl1pPr>
              <a:defRPr sz="2000"/>
            </a:lvl1pPr>
          </a:lstStyle>
          <a:p>
            <a:r>
              <a:rPr lang="en-US"/>
              <a:t>Add Professional Headshot</a:t>
            </a:r>
          </a:p>
        </p:txBody>
      </p:sp>
      <p:sp>
        <p:nvSpPr>
          <p:cNvPr id="14" name="Picture Placeholder 10">
            <a:extLst>
              <a:ext uri="{FF2B5EF4-FFF2-40B4-BE49-F238E27FC236}">
                <a16:creationId xmlns:a16="http://schemas.microsoft.com/office/drawing/2014/main" id="{B07FC7C4-AC88-60CB-92D8-AAFD710C4B01}"/>
              </a:ext>
            </a:extLst>
          </p:cNvPr>
          <p:cNvSpPr>
            <a:spLocks noGrp="1" noChangeAspect="1"/>
          </p:cNvSpPr>
          <p:nvPr>
            <p:ph type="pic" sz="quarter" idx="21" hasCustomPrompt="1"/>
          </p:nvPr>
        </p:nvSpPr>
        <p:spPr>
          <a:xfrm>
            <a:off x="6629747" y="2318425"/>
            <a:ext cx="1828800" cy="2743200"/>
          </a:xfrm>
        </p:spPr>
        <p:txBody>
          <a:bodyPr>
            <a:normAutofit/>
          </a:bodyPr>
          <a:lstStyle>
            <a:lvl1pPr>
              <a:defRPr sz="2000"/>
            </a:lvl1pPr>
          </a:lstStyle>
          <a:p>
            <a:r>
              <a:rPr lang="en-US"/>
              <a:t>Add Professional Headshot</a:t>
            </a:r>
          </a:p>
        </p:txBody>
      </p:sp>
      <p:sp>
        <p:nvSpPr>
          <p:cNvPr id="15" name="Text Placeholder 12">
            <a:extLst>
              <a:ext uri="{FF2B5EF4-FFF2-40B4-BE49-F238E27FC236}">
                <a16:creationId xmlns:a16="http://schemas.microsoft.com/office/drawing/2014/main" id="{E9F9B7D0-384F-4E75-26FB-BF389502D010}"/>
              </a:ext>
            </a:extLst>
          </p:cNvPr>
          <p:cNvSpPr>
            <a:spLocks noGrp="1"/>
          </p:cNvSpPr>
          <p:nvPr>
            <p:ph type="body" sz="quarter" idx="22" hasCustomPrompt="1"/>
          </p:nvPr>
        </p:nvSpPr>
        <p:spPr>
          <a:xfrm>
            <a:off x="88392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16" name="Presenter Name">
            <a:extLst>
              <a:ext uri="{FF2B5EF4-FFF2-40B4-BE49-F238E27FC236}">
                <a16:creationId xmlns:a16="http://schemas.microsoft.com/office/drawing/2014/main" id="{583B2C2C-BBD3-F432-14A6-BE7EBBB8DC0B}"/>
              </a:ext>
            </a:extLst>
          </p:cNvPr>
          <p:cNvSpPr>
            <a:spLocks noGrp="1"/>
          </p:cNvSpPr>
          <p:nvPr>
            <p:ph type="body" sz="quarter" idx="2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0824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7397-DE64-4E43-A56C-D64244A59BC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9D01E1-EEBA-40BC-75F1-37E764FD1074}"/>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6E213A2A-6B0A-5A25-43E7-06CD41D936D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846375B-9DA4-7017-D6EE-4A720C8DFE1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4347988A-698F-A9E8-4244-034838A381C0}"/>
              </a:ext>
            </a:extLst>
          </p:cNvPr>
          <p:cNvSpPr>
            <a:spLocks noGrp="1" noChangeAspect="1"/>
          </p:cNvSpPr>
          <p:nvPr>
            <p:ph type="pic" sz="quarter" idx="13" hasCustomPrompt="1"/>
          </p:nvPr>
        </p:nvSpPr>
        <p:spPr>
          <a:xfrm>
            <a:off x="101234" y="1848553"/>
            <a:ext cx="1662545" cy="2493818"/>
          </a:xfrm>
        </p:spPr>
        <p:txBody>
          <a:bodyPr>
            <a:normAutofit/>
          </a:bodyPr>
          <a:lstStyle>
            <a:lvl1pPr>
              <a:defRPr sz="1600"/>
            </a:lvl1pPr>
          </a:lstStyle>
          <a:p>
            <a:r>
              <a:rPr lang="en-US"/>
              <a:t>Add Professional Headshot</a:t>
            </a:r>
          </a:p>
        </p:txBody>
      </p:sp>
      <p:sp>
        <p:nvSpPr>
          <p:cNvPr id="7" name="Text Placeholder 12">
            <a:extLst>
              <a:ext uri="{FF2B5EF4-FFF2-40B4-BE49-F238E27FC236}">
                <a16:creationId xmlns:a16="http://schemas.microsoft.com/office/drawing/2014/main" id="{DD14CA49-F62A-FCF1-DDC0-2CD42EE60627}"/>
              </a:ext>
            </a:extLst>
          </p:cNvPr>
          <p:cNvSpPr>
            <a:spLocks noGrp="1"/>
          </p:cNvSpPr>
          <p:nvPr>
            <p:ph type="body" sz="quarter" idx="14" hasCustomPrompt="1"/>
          </p:nvPr>
        </p:nvSpPr>
        <p:spPr>
          <a:xfrm>
            <a:off x="18106"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Text Placeholder 12">
            <a:extLst>
              <a:ext uri="{FF2B5EF4-FFF2-40B4-BE49-F238E27FC236}">
                <a16:creationId xmlns:a16="http://schemas.microsoft.com/office/drawing/2014/main" id="{97B0D1CB-0A64-8865-7BD5-678071D7A26C}"/>
              </a:ext>
            </a:extLst>
          </p:cNvPr>
          <p:cNvSpPr>
            <a:spLocks noGrp="1"/>
          </p:cNvSpPr>
          <p:nvPr>
            <p:ph type="body" sz="quarter" idx="16" hasCustomPrompt="1"/>
          </p:nvPr>
        </p:nvSpPr>
        <p:spPr>
          <a:xfrm>
            <a:off x="1794973"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9" name="Text Placeholder 12">
            <a:extLst>
              <a:ext uri="{FF2B5EF4-FFF2-40B4-BE49-F238E27FC236}">
                <a16:creationId xmlns:a16="http://schemas.microsoft.com/office/drawing/2014/main" id="{EA1ECCDC-B7C6-0810-125F-49481ECA85A5}"/>
              </a:ext>
            </a:extLst>
          </p:cNvPr>
          <p:cNvSpPr>
            <a:spLocks noGrp="1"/>
          </p:cNvSpPr>
          <p:nvPr>
            <p:ph type="body" sz="quarter" idx="17" hasCustomPrompt="1"/>
          </p:nvPr>
        </p:nvSpPr>
        <p:spPr>
          <a:xfrm>
            <a:off x="3571840"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0" name="Picture Placeholder 10">
            <a:extLst>
              <a:ext uri="{FF2B5EF4-FFF2-40B4-BE49-F238E27FC236}">
                <a16:creationId xmlns:a16="http://schemas.microsoft.com/office/drawing/2014/main" id="{0ED42A04-D810-4EEF-C7DE-9BD61F16B49E}"/>
              </a:ext>
            </a:extLst>
          </p:cNvPr>
          <p:cNvSpPr>
            <a:spLocks noGrp="1" noChangeAspect="1"/>
          </p:cNvSpPr>
          <p:nvPr>
            <p:ph type="pic" sz="quarter" idx="18" hasCustomPrompt="1"/>
          </p:nvPr>
        </p:nvSpPr>
        <p:spPr>
          <a:xfrm>
            <a:off x="1862815" y="2561633"/>
            <a:ext cx="1662545" cy="2493818"/>
          </a:xfrm>
        </p:spPr>
        <p:txBody>
          <a:bodyPr>
            <a:normAutofit/>
          </a:bodyPr>
          <a:lstStyle>
            <a:lvl1pPr>
              <a:defRPr sz="1600"/>
            </a:lvl1pPr>
          </a:lstStyle>
          <a:p>
            <a:r>
              <a:rPr lang="en-US"/>
              <a:t>Add Professional Headshot</a:t>
            </a:r>
          </a:p>
        </p:txBody>
      </p:sp>
      <p:sp>
        <p:nvSpPr>
          <p:cNvPr id="11" name="Picture Placeholder 10">
            <a:extLst>
              <a:ext uri="{FF2B5EF4-FFF2-40B4-BE49-F238E27FC236}">
                <a16:creationId xmlns:a16="http://schemas.microsoft.com/office/drawing/2014/main" id="{6FB161B1-5629-CF78-CD1F-40567FFC9CFE}"/>
              </a:ext>
            </a:extLst>
          </p:cNvPr>
          <p:cNvSpPr>
            <a:spLocks noGrp="1" noChangeAspect="1"/>
          </p:cNvSpPr>
          <p:nvPr>
            <p:ph type="pic" sz="quarter" idx="19" hasCustomPrompt="1"/>
          </p:nvPr>
        </p:nvSpPr>
        <p:spPr>
          <a:xfrm>
            <a:off x="3624396" y="1848553"/>
            <a:ext cx="1662545" cy="2493818"/>
          </a:xfrm>
        </p:spPr>
        <p:txBody>
          <a:bodyPr>
            <a:normAutofit/>
          </a:bodyPr>
          <a:lstStyle>
            <a:lvl1pPr>
              <a:defRPr sz="1600"/>
            </a:lvl1pPr>
          </a:lstStyle>
          <a:p>
            <a:r>
              <a:rPr lang="en-US"/>
              <a:t>Add Professional Headshot</a:t>
            </a:r>
          </a:p>
        </p:txBody>
      </p:sp>
      <p:sp>
        <p:nvSpPr>
          <p:cNvPr id="12" name="Text Placeholder 12">
            <a:extLst>
              <a:ext uri="{FF2B5EF4-FFF2-40B4-BE49-F238E27FC236}">
                <a16:creationId xmlns:a16="http://schemas.microsoft.com/office/drawing/2014/main" id="{98CDFDD4-9E0F-F5B1-209A-BAA52CA78979}"/>
              </a:ext>
            </a:extLst>
          </p:cNvPr>
          <p:cNvSpPr>
            <a:spLocks noGrp="1"/>
          </p:cNvSpPr>
          <p:nvPr>
            <p:ph type="body" sz="quarter" idx="20" hasCustomPrompt="1"/>
          </p:nvPr>
        </p:nvSpPr>
        <p:spPr>
          <a:xfrm>
            <a:off x="5348707" y="5118097"/>
            <a:ext cx="1752368"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3" name="Picture Placeholder 10">
            <a:extLst>
              <a:ext uri="{FF2B5EF4-FFF2-40B4-BE49-F238E27FC236}">
                <a16:creationId xmlns:a16="http://schemas.microsoft.com/office/drawing/2014/main" id="{C3DF5CC5-279E-42C6-F0CC-571EA29D2AD7}"/>
              </a:ext>
            </a:extLst>
          </p:cNvPr>
          <p:cNvSpPr>
            <a:spLocks noGrp="1" noChangeAspect="1"/>
          </p:cNvSpPr>
          <p:nvPr>
            <p:ph type="pic" sz="quarter" idx="21" hasCustomPrompt="1"/>
          </p:nvPr>
        </p:nvSpPr>
        <p:spPr>
          <a:xfrm>
            <a:off x="5385977" y="2561633"/>
            <a:ext cx="1662545" cy="2493818"/>
          </a:xfrm>
        </p:spPr>
        <p:txBody>
          <a:bodyPr>
            <a:normAutofit/>
          </a:bodyPr>
          <a:lstStyle>
            <a:lvl1pPr>
              <a:defRPr sz="1600"/>
            </a:lvl1pPr>
          </a:lstStyle>
          <a:p>
            <a:r>
              <a:rPr lang="en-US"/>
              <a:t>Add Professional Headshot</a:t>
            </a:r>
          </a:p>
        </p:txBody>
      </p:sp>
      <p:sp>
        <p:nvSpPr>
          <p:cNvPr id="14" name="Text Placeholder 12">
            <a:extLst>
              <a:ext uri="{FF2B5EF4-FFF2-40B4-BE49-F238E27FC236}">
                <a16:creationId xmlns:a16="http://schemas.microsoft.com/office/drawing/2014/main" id="{37F118CC-9352-D41E-0B89-403F4C033B0B}"/>
              </a:ext>
            </a:extLst>
          </p:cNvPr>
          <p:cNvSpPr>
            <a:spLocks noGrp="1"/>
          </p:cNvSpPr>
          <p:nvPr>
            <p:ph type="body" sz="quarter" idx="22" hasCustomPrompt="1"/>
          </p:nvPr>
        </p:nvSpPr>
        <p:spPr>
          <a:xfrm>
            <a:off x="7049142"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15" name="Picture Placeholder 10">
            <a:extLst>
              <a:ext uri="{FF2B5EF4-FFF2-40B4-BE49-F238E27FC236}">
                <a16:creationId xmlns:a16="http://schemas.microsoft.com/office/drawing/2014/main" id="{A1773BB0-E6FA-18D3-1081-326BB8455737}"/>
              </a:ext>
            </a:extLst>
          </p:cNvPr>
          <p:cNvSpPr>
            <a:spLocks noGrp="1" noChangeAspect="1"/>
          </p:cNvSpPr>
          <p:nvPr>
            <p:ph type="pic" sz="quarter" idx="23" hasCustomPrompt="1"/>
          </p:nvPr>
        </p:nvSpPr>
        <p:spPr>
          <a:xfrm>
            <a:off x="7147558" y="1848553"/>
            <a:ext cx="1662545" cy="2493818"/>
          </a:xfrm>
        </p:spPr>
        <p:txBody>
          <a:bodyPr>
            <a:normAutofit/>
          </a:bodyPr>
          <a:lstStyle>
            <a:lvl1pPr>
              <a:defRPr sz="1600"/>
            </a:lvl1pPr>
          </a:lstStyle>
          <a:p>
            <a:r>
              <a:rPr lang="en-US"/>
              <a:t>Add Professional Headshot</a:t>
            </a:r>
          </a:p>
        </p:txBody>
      </p:sp>
      <p:sp>
        <p:nvSpPr>
          <p:cNvPr id="16" name="Text Placeholder 12">
            <a:extLst>
              <a:ext uri="{FF2B5EF4-FFF2-40B4-BE49-F238E27FC236}">
                <a16:creationId xmlns:a16="http://schemas.microsoft.com/office/drawing/2014/main" id="{FE5A66AD-8A4D-1731-9307-4EEB1B5EB178}"/>
              </a:ext>
            </a:extLst>
          </p:cNvPr>
          <p:cNvSpPr>
            <a:spLocks noGrp="1"/>
          </p:cNvSpPr>
          <p:nvPr>
            <p:ph type="body" sz="quarter" idx="24" hasCustomPrompt="1"/>
          </p:nvPr>
        </p:nvSpPr>
        <p:spPr>
          <a:xfrm>
            <a:off x="8826011" y="5115519"/>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6 (alphabetically) and title</a:t>
            </a:r>
          </a:p>
        </p:txBody>
      </p:sp>
      <p:sp>
        <p:nvSpPr>
          <p:cNvPr id="17" name="Picture Placeholder 10">
            <a:extLst>
              <a:ext uri="{FF2B5EF4-FFF2-40B4-BE49-F238E27FC236}">
                <a16:creationId xmlns:a16="http://schemas.microsoft.com/office/drawing/2014/main" id="{B7C76B50-C986-F1A3-9F71-AB471803C0F4}"/>
              </a:ext>
            </a:extLst>
          </p:cNvPr>
          <p:cNvSpPr>
            <a:spLocks noGrp="1" noChangeAspect="1"/>
          </p:cNvSpPr>
          <p:nvPr>
            <p:ph type="pic" sz="quarter" idx="25" hasCustomPrompt="1"/>
          </p:nvPr>
        </p:nvSpPr>
        <p:spPr>
          <a:xfrm>
            <a:off x="8909139" y="2561633"/>
            <a:ext cx="1662545" cy="2493818"/>
          </a:xfrm>
        </p:spPr>
        <p:txBody>
          <a:bodyPr>
            <a:normAutofit/>
          </a:bodyPr>
          <a:lstStyle>
            <a:lvl1pPr>
              <a:defRPr sz="1600"/>
            </a:lvl1pPr>
          </a:lstStyle>
          <a:p>
            <a:r>
              <a:rPr lang="en-US"/>
              <a:t>Add Professional Headshot</a:t>
            </a:r>
          </a:p>
        </p:txBody>
      </p:sp>
      <p:sp>
        <p:nvSpPr>
          <p:cNvPr id="18" name="Presenter Name">
            <a:extLst>
              <a:ext uri="{FF2B5EF4-FFF2-40B4-BE49-F238E27FC236}">
                <a16:creationId xmlns:a16="http://schemas.microsoft.com/office/drawing/2014/main" id="{FB816436-5804-24C4-535F-8CDEE493AB1B}"/>
              </a:ext>
            </a:extLst>
          </p:cNvPr>
          <p:cNvSpPr>
            <a:spLocks noGrp="1"/>
          </p:cNvSpPr>
          <p:nvPr>
            <p:ph type="body" sz="quarter" idx="26"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4242660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013D-E11D-7D85-2803-940D40ABA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E6B227-77F6-F903-0433-52B497AC3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51C20-94ED-C52B-BF18-06E11E3AE4F3}"/>
              </a:ext>
            </a:extLst>
          </p:cNvPr>
          <p:cNvSpPr>
            <a:spLocks noGrp="1"/>
          </p:cNvSpPr>
          <p:nvPr>
            <p:ph type="dt" sz="half" idx="10"/>
          </p:nvPr>
        </p:nvSpPr>
        <p:spPr/>
        <p:txBody>
          <a:bodyPr/>
          <a:lstStyle/>
          <a:p>
            <a:fld id="{F6E8E08A-983D-44BD-BC77-5996E1FF84E3}" type="datetime1">
              <a:rPr lang="en-US" smtClean="0"/>
              <a:t>4/3/25</a:t>
            </a:fld>
            <a:endParaRPr lang="en-US"/>
          </a:p>
        </p:txBody>
      </p:sp>
      <p:sp>
        <p:nvSpPr>
          <p:cNvPr id="5" name="Footer Placeholder 4">
            <a:extLst>
              <a:ext uri="{FF2B5EF4-FFF2-40B4-BE49-F238E27FC236}">
                <a16:creationId xmlns:a16="http://schemas.microsoft.com/office/drawing/2014/main" id="{5D086604-7EC2-424F-7C3E-B15C4C914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17F3E-E38F-5697-08AC-235D42856C8E}"/>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A3E7A66D-F3D9-F006-70C1-9C50D41500B9}"/>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310761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975DA2-3130-79FA-8AA3-AB7D711B5C6C}"/>
              </a:ext>
            </a:extLst>
          </p:cNvPr>
          <p:cNvSpPr>
            <a:spLocks noGrp="1"/>
          </p:cNvSpPr>
          <p:nvPr>
            <p:ph type="title" orient="vert"/>
          </p:nvPr>
        </p:nvSpPr>
        <p:spPr>
          <a:xfrm>
            <a:off x="8343900" y="457199"/>
            <a:ext cx="1866900" cy="571976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9D9BD8-6388-290A-CAA1-5902B1FDD653}"/>
              </a:ext>
            </a:extLst>
          </p:cNvPr>
          <p:cNvSpPr>
            <a:spLocks noGrp="1"/>
          </p:cNvSpPr>
          <p:nvPr>
            <p:ph type="body" orient="vert" idx="1"/>
          </p:nvPr>
        </p:nvSpPr>
        <p:spPr>
          <a:xfrm>
            <a:off x="457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E0C36-4F2A-8C8D-B2E2-7DF93EAAD6ED}"/>
              </a:ext>
            </a:extLst>
          </p:cNvPr>
          <p:cNvSpPr>
            <a:spLocks noGrp="1"/>
          </p:cNvSpPr>
          <p:nvPr>
            <p:ph type="dt" sz="half" idx="10"/>
          </p:nvPr>
        </p:nvSpPr>
        <p:spPr/>
        <p:txBody>
          <a:bodyPr/>
          <a:lstStyle/>
          <a:p>
            <a:fld id="{B1F65DCD-D3B6-45A9-BAD9-0920F2B89E9B}" type="datetime1">
              <a:rPr lang="en-US" smtClean="0"/>
              <a:t>4/3/25</a:t>
            </a:fld>
            <a:endParaRPr lang="en-US"/>
          </a:p>
        </p:txBody>
      </p:sp>
      <p:sp>
        <p:nvSpPr>
          <p:cNvPr id="5" name="Footer Placeholder 4">
            <a:extLst>
              <a:ext uri="{FF2B5EF4-FFF2-40B4-BE49-F238E27FC236}">
                <a16:creationId xmlns:a16="http://schemas.microsoft.com/office/drawing/2014/main" id="{099837C9-56F0-7646-B3AD-016D8BA58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FFF56-17AE-C3B9-4F61-EAB405AD54BF}"/>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8C5B693B-CD2B-5288-63E4-957E635264A3}"/>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20913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2DAE8-907E-A5A5-087D-31AE0774959A}"/>
              </a:ext>
            </a:extLst>
          </p:cNvPr>
          <p:cNvSpPr>
            <a:spLocks noGrp="1"/>
          </p:cNvSpPr>
          <p:nvPr>
            <p:ph idx="1"/>
          </p:nvPr>
        </p:nvSpPr>
        <p:spPr>
          <a:xfrm>
            <a:off x="457200" y="1825625"/>
            <a:ext cx="9753600"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BDD2E-A1D4-5569-E9E6-1A70D8CD55F4}"/>
              </a:ext>
            </a:extLst>
          </p:cNvPr>
          <p:cNvSpPr>
            <a:spLocks noGrp="1"/>
          </p:cNvSpPr>
          <p:nvPr>
            <p:ph type="dt" sz="half" idx="10"/>
          </p:nvPr>
        </p:nvSpPr>
        <p:spPr/>
        <p:txBody>
          <a:bodyPr/>
          <a:lstStyle/>
          <a:p>
            <a:fld id="{2DF1873C-DBF7-4267-8E45-623E1526FD71}" type="datetime1">
              <a:rPr lang="en-US" smtClean="0"/>
              <a:t>4/3/25</a:t>
            </a:fld>
            <a:endParaRPr lang="en-US"/>
          </a:p>
        </p:txBody>
      </p:sp>
      <p:sp>
        <p:nvSpPr>
          <p:cNvPr id="5" name="Footer Placeholder 4">
            <a:extLst>
              <a:ext uri="{FF2B5EF4-FFF2-40B4-BE49-F238E27FC236}">
                <a16:creationId xmlns:a16="http://schemas.microsoft.com/office/drawing/2014/main" id="{FB060C59-A422-191D-3E2C-488254E01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C6501-7546-D313-8887-4EE3E9945051}"/>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0" name="Title 9">
            <a:extLst>
              <a:ext uri="{FF2B5EF4-FFF2-40B4-BE49-F238E27FC236}">
                <a16:creationId xmlns:a16="http://schemas.microsoft.com/office/drawing/2014/main" id="{0FB70BDD-1524-3B93-7378-2C6BB7043C12}"/>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8" name="Presenter Name">
            <a:extLst>
              <a:ext uri="{FF2B5EF4-FFF2-40B4-BE49-F238E27FC236}">
                <a16:creationId xmlns:a16="http://schemas.microsoft.com/office/drawing/2014/main" id="{2F60192E-0CFF-82FE-0161-2F2C9D7131BF}"/>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50563402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5D06152D-75ED-8E6F-1F8D-6737F072570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BC45BE-4900-8333-2CDD-A11C9D53F2AF}"/>
              </a:ext>
            </a:extLst>
          </p:cNvPr>
          <p:cNvSpPr>
            <a:spLocks noGrp="1"/>
          </p:cNvSpPr>
          <p:nvPr>
            <p:ph type="ctrTitle"/>
          </p:nvPr>
        </p:nvSpPr>
        <p:spPr>
          <a:xfrm>
            <a:off x="841248" y="2258568"/>
            <a:ext cx="9144000" cy="768096"/>
          </a:xfrm>
        </p:spPr>
        <p:txBody>
          <a:bodyPr anchor="b">
            <a:noAutofit/>
          </a:bodyPr>
          <a:lstStyle>
            <a:lvl1pPr algn="l" defTabSz="914400" rtl="0" eaLnBrk="1" latinLnBrk="0" hangingPunct="1">
              <a:lnSpc>
                <a:spcPct val="90000"/>
              </a:lnSpc>
              <a:spcBef>
                <a:spcPct val="0"/>
              </a:spcBef>
              <a:buNone/>
              <a:defRPr lang="en-US" sz="440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1F3FCBA-64CC-6055-4700-D1135C4FC3B6}"/>
              </a:ext>
            </a:extLst>
          </p:cNvPr>
          <p:cNvSpPr>
            <a:spLocks noGrp="1"/>
          </p:cNvSpPr>
          <p:nvPr>
            <p:ph type="subTitle" idx="1"/>
          </p:nvPr>
        </p:nvSpPr>
        <p:spPr>
          <a:xfrm>
            <a:off x="841248" y="3017520"/>
            <a:ext cx="9144000" cy="76809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4400" b="1" kern="1200" dirty="0">
                <a:solidFill>
                  <a:schemeClr val="tx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693FA1C4-FD37-34E0-67A9-FEF500E7E426}"/>
              </a:ext>
            </a:extLst>
          </p:cNvPr>
          <p:cNvSpPr>
            <a:spLocks noGrp="1"/>
          </p:cNvSpPr>
          <p:nvPr>
            <p:ph type="body" sz="quarter" idx="13" hasCustomPrompt="1"/>
          </p:nvPr>
        </p:nvSpPr>
        <p:spPr>
          <a:xfrm>
            <a:off x="841248" y="4105656"/>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Presenter’s Names</a:t>
            </a:r>
          </a:p>
        </p:txBody>
      </p:sp>
      <p:sp>
        <p:nvSpPr>
          <p:cNvPr id="4" name="Text Placeholder 8">
            <a:extLst>
              <a:ext uri="{FF2B5EF4-FFF2-40B4-BE49-F238E27FC236}">
                <a16:creationId xmlns:a16="http://schemas.microsoft.com/office/drawing/2014/main" id="{65CDEA02-D13D-C661-8E6E-5342A22A8446}"/>
              </a:ext>
            </a:extLst>
          </p:cNvPr>
          <p:cNvSpPr>
            <a:spLocks noGrp="1"/>
          </p:cNvSpPr>
          <p:nvPr>
            <p:ph type="body" sz="quarter" idx="14" hasCustomPrompt="1"/>
          </p:nvPr>
        </p:nvSpPr>
        <p:spPr>
          <a:xfrm>
            <a:off x="841248" y="6195393"/>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Date</a:t>
            </a:r>
          </a:p>
        </p:txBody>
      </p:sp>
    </p:spTree>
    <p:extLst>
      <p:ext uri="{BB962C8B-B14F-4D97-AF65-F5344CB8AC3E}">
        <p14:creationId xmlns:p14="http://schemas.microsoft.com/office/powerpoint/2010/main" val="146061182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2DAE8-907E-A5A5-087D-31AE0774959A}"/>
              </a:ext>
            </a:extLst>
          </p:cNvPr>
          <p:cNvSpPr>
            <a:spLocks noGrp="1"/>
          </p:cNvSpPr>
          <p:nvPr>
            <p:ph idx="1"/>
          </p:nvPr>
        </p:nvSpPr>
        <p:spPr>
          <a:xfrm>
            <a:off x="457200" y="1825625"/>
            <a:ext cx="9753600"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BDD2E-A1D4-5569-E9E6-1A70D8CD55F4}"/>
              </a:ext>
            </a:extLst>
          </p:cNvPr>
          <p:cNvSpPr>
            <a:spLocks noGrp="1"/>
          </p:cNvSpPr>
          <p:nvPr>
            <p:ph type="dt" sz="half" idx="10"/>
          </p:nvPr>
        </p:nvSpPr>
        <p:spPr/>
        <p:txBody>
          <a:bodyPr/>
          <a:lstStyle/>
          <a:p>
            <a:fld id="{2DF1873C-DBF7-4267-8E45-623E1526FD71}" type="datetime1">
              <a:rPr lang="en-US" smtClean="0"/>
              <a:t>4/3/25</a:t>
            </a:fld>
            <a:endParaRPr lang="en-US"/>
          </a:p>
        </p:txBody>
      </p:sp>
      <p:sp>
        <p:nvSpPr>
          <p:cNvPr id="5" name="Footer Placeholder 4">
            <a:extLst>
              <a:ext uri="{FF2B5EF4-FFF2-40B4-BE49-F238E27FC236}">
                <a16:creationId xmlns:a16="http://schemas.microsoft.com/office/drawing/2014/main" id="{FB060C59-A422-191D-3E2C-488254E01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C6501-7546-D313-8887-4EE3E9945051}"/>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0" name="Title 9">
            <a:extLst>
              <a:ext uri="{FF2B5EF4-FFF2-40B4-BE49-F238E27FC236}">
                <a16:creationId xmlns:a16="http://schemas.microsoft.com/office/drawing/2014/main" id="{0FB70BDD-1524-3B93-7378-2C6BB7043C12}"/>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9" name="Presenter Name">
            <a:extLst>
              <a:ext uri="{FF2B5EF4-FFF2-40B4-BE49-F238E27FC236}">
                <a16:creationId xmlns:a16="http://schemas.microsoft.com/office/drawing/2014/main" id="{E068B445-62F7-020E-8E78-00A0DD533C97}"/>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74478932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A25696-DFC9-B44E-9BB3-489CAC824EA2}"/>
              </a:ext>
            </a:extLst>
          </p:cNvPr>
          <p:cNvSpPr>
            <a:spLocks noGrp="1"/>
          </p:cNvSpPr>
          <p:nvPr>
            <p:ph type="dt" sz="half" idx="10"/>
          </p:nvPr>
        </p:nvSpPr>
        <p:spPr/>
        <p:txBody>
          <a:bodyPr/>
          <a:lstStyle/>
          <a:p>
            <a:fld id="{4267FB94-F6D9-4F95-AAAB-CA5DC4928993}" type="datetime1">
              <a:rPr lang="en-US" smtClean="0"/>
              <a:t>4/3/25</a:t>
            </a:fld>
            <a:endParaRPr lang="en-US"/>
          </a:p>
        </p:txBody>
      </p:sp>
      <p:sp>
        <p:nvSpPr>
          <p:cNvPr id="4" name="Footer Placeholder 3">
            <a:extLst>
              <a:ext uri="{FF2B5EF4-FFF2-40B4-BE49-F238E27FC236}">
                <a16:creationId xmlns:a16="http://schemas.microsoft.com/office/drawing/2014/main" id="{C2F14A23-BE5B-1B80-A421-7373F86885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C4EDC-5151-C156-221F-32DFA5D5093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6" name="Title 5">
            <a:extLst>
              <a:ext uri="{FF2B5EF4-FFF2-40B4-BE49-F238E27FC236}">
                <a16:creationId xmlns:a16="http://schemas.microsoft.com/office/drawing/2014/main" id="{AEFD19E6-ABE8-7539-6B80-9F4CFC3871DA}"/>
              </a:ext>
            </a:extLst>
          </p:cNvPr>
          <p:cNvSpPr>
            <a:spLocks noGrp="1"/>
          </p:cNvSpPr>
          <p:nvPr>
            <p:ph type="title"/>
          </p:nvPr>
        </p:nvSpPr>
        <p:spPr/>
        <p:txBody>
          <a:bodyPr/>
          <a:lstStyle/>
          <a:p>
            <a:r>
              <a:rPr lang="en-US"/>
              <a:t>Click to edit Master title style</a:t>
            </a:r>
          </a:p>
        </p:txBody>
      </p:sp>
      <p:sp>
        <p:nvSpPr>
          <p:cNvPr id="2" name="Presenter Name">
            <a:extLst>
              <a:ext uri="{FF2B5EF4-FFF2-40B4-BE49-F238E27FC236}">
                <a16:creationId xmlns:a16="http://schemas.microsoft.com/office/drawing/2014/main" id="{75E6D3E0-F71B-3837-0297-195FEBFDBE9A}"/>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7732386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10644-3B8A-CF5C-DF60-733B80B02D76}"/>
              </a:ext>
            </a:extLst>
          </p:cNvPr>
          <p:cNvSpPr>
            <a:spLocks noGrp="1"/>
          </p:cNvSpPr>
          <p:nvPr>
            <p:ph type="dt" sz="half" idx="10"/>
          </p:nvPr>
        </p:nvSpPr>
        <p:spPr/>
        <p:txBody>
          <a:bodyPr/>
          <a:lstStyle/>
          <a:p>
            <a:fld id="{929B2B25-4C46-450F-9A77-2133EFC18ABC}" type="datetime1">
              <a:rPr lang="en-US" smtClean="0"/>
              <a:t>4/3/25</a:t>
            </a:fld>
            <a:endParaRPr lang="en-US"/>
          </a:p>
        </p:txBody>
      </p:sp>
      <p:sp>
        <p:nvSpPr>
          <p:cNvPr id="3" name="Footer Placeholder 2">
            <a:extLst>
              <a:ext uri="{FF2B5EF4-FFF2-40B4-BE49-F238E27FC236}">
                <a16:creationId xmlns:a16="http://schemas.microsoft.com/office/drawing/2014/main" id="{5E7A913D-4A29-B0E5-637A-2E70970DDC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3D91DF-63D5-B388-6E46-E6DBF29DEC1C}"/>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5" name="Presenter Name">
            <a:extLst>
              <a:ext uri="{FF2B5EF4-FFF2-40B4-BE49-F238E27FC236}">
                <a16:creationId xmlns:a16="http://schemas.microsoft.com/office/drawing/2014/main" id="{CC7D0EC4-1087-0CD0-8822-EF3E561C11BF}"/>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88025866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D9037-ADAB-8085-352B-DE66C3EA053E}"/>
              </a:ext>
            </a:extLst>
          </p:cNvPr>
          <p:cNvSpPr>
            <a:spLocks noGrp="1"/>
          </p:cNvSpPr>
          <p:nvPr>
            <p:ph sz="half" idx="1"/>
          </p:nvPr>
        </p:nvSpPr>
        <p:spPr>
          <a:xfrm>
            <a:off x="468964" y="1825625"/>
            <a:ext cx="478883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4518B-56FB-8FD2-DA9E-5CE9126A83E4}"/>
              </a:ext>
            </a:extLst>
          </p:cNvPr>
          <p:cNvSpPr>
            <a:spLocks noGrp="1"/>
          </p:cNvSpPr>
          <p:nvPr>
            <p:ph sz="half" idx="2"/>
          </p:nvPr>
        </p:nvSpPr>
        <p:spPr>
          <a:xfrm>
            <a:off x="5410199" y="1825625"/>
            <a:ext cx="478883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3A4728-E11D-C599-779B-8695FED216C5}"/>
              </a:ext>
            </a:extLst>
          </p:cNvPr>
          <p:cNvSpPr>
            <a:spLocks noGrp="1"/>
          </p:cNvSpPr>
          <p:nvPr>
            <p:ph type="dt" sz="half" idx="10"/>
          </p:nvPr>
        </p:nvSpPr>
        <p:spPr/>
        <p:txBody>
          <a:bodyPr/>
          <a:lstStyle/>
          <a:p>
            <a:fld id="{C43C6DE3-6513-4E4E-8BB2-D659B8561C1D}" type="datetime1">
              <a:rPr lang="en-US" smtClean="0"/>
              <a:t>4/3/25</a:t>
            </a:fld>
            <a:endParaRPr lang="en-US"/>
          </a:p>
        </p:txBody>
      </p:sp>
      <p:sp>
        <p:nvSpPr>
          <p:cNvPr id="6" name="Footer Placeholder 5">
            <a:extLst>
              <a:ext uri="{FF2B5EF4-FFF2-40B4-BE49-F238E27FC236}">
                <a16:creationId xmlns:a16="http://schemas.microsoft.com/office/drawing/2014/main" id="{2E3585BE-C022-C9DC-49C5-FFBFB6A34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49ED9-CDC5-E36A-55F4-5D15C6F8DFE0}"/>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Title 7">
            <a:extLst>
              <a:ext uri="{FF2B5EF4-FFF2-40B4-BE49-F238E27FC236}">
                <a16:creationId xmlns:a16="http://schemas.microsoft.com/office/drawing/2014/main" id="{E69D1EE4-2F42-D665-568F-C40F6D2BAD5E}"/>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1F8FD128-C8BB-33CC-4916-27BBF51B48B2}"/>
              </a:ext>
            </a:extLst>
          </p:cNvPr>
          <p:cNvCxnSpPr>
            <a:cxnSpLocks/>
          </p:cNvCxnSpPr>
          <p:nvPr userDrawn="1"/>
        </p:nvCxnSpPr>
        <p:spPr>
          <a:xfrm>
            <a:off x="5333999" y="-3051208"/>
            <a:ext cx="0" cy="19346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Presenter Name">
            <a:extLst>
              <a:ext uri="{FF2B5EF4-FFF2-40B4-BE49-F238E27FC236}">
                <a16:creationId xmlns:a16="http://schemas.microsoft.com/office/drawing/2014/main" id="{8A5F1819-D085-21B6-9BC0-0DB17F7206C3}"/>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50307193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696F-0C7F-0B3E-DB59-5B4E1592A65A}"/>
              </a:ext>
            </a:extLst>
          </p:cNvPr>
          <p:cNvSpPr>
            <a:spLocks noGrp="1"/>
          </p:cNvSpPr>
          <p:nvPr>
            <p:ph type="title"/>
          </p:nvPr>
        </p:nvSpPr>
        <p:spPr>
          <a:xfrm>
            <a:off x="457200" y="1709738"/>
            <a:ext cx="9753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9318D8-C4F5-5C4F-5269-73F9EE5F2D1E}"/>
              </a:ext>
            </a:extLst>
          </p:cNvPr>
          <p:cNvSpPr>
            <a:spLocks noGrp="1"/>
          </p:cNvSpPr>
          <p:nvPr>
            <p:ph type="body" idx="1"/>
          </p:nvPr>
        </p:nvSpPr>
        <p:spPr>
          <a:xfrm>
            <a:off x="457200" y="4589463"/>
            <a:ext cx="9753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5D8B8-AACF-0881-CBBA-819314DBCE92}"/>
              </a:ext>
            </a:extLst>
          </p:cNvPr>
          <p:cNvSpPr>
            <a:spLocks noGrp="1"/>
          </p:cNvSpPr>
          <p:nvPr>
            <p:ph type="dt" sz="half" idx="10"/>
          </p:nvPr>
        </p:nvSpPr>
        <p:spPr/>
        <p:txBody>
          <a:bodyPr/>
          <a:lstStyle/>
          <a:p>
            <a:fld id="{5F23EF83-B79C-4740-BB26-B613C0063844}" type="datetime1">
              <a:rPr lang="en-US" smtClean="0"/>
              <a:t>4/3/25</a:t>
            </a:fld>
            <a:endParaRPr lang="en-US"/>
          </a:p>
        </p:txBody>
      </p:sp>
      <p:sp>
        <p:nvSpPr>
          <p:cNvPr id="5" name="Footer Placeholder 4">
            <a:extLst>
              <a:ext uri="{FF2B5EF4-FFF2-40B4-BE49-F238E27FC236}">
                <a16:creationId xmlns:a16="http://schemas.microsoft.com/office/drawing/2014/main" id="{1D761B15-8BBD-C67E-35C3-C8BB99FE8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76B55-13F3-0D7F-F043-156EC143117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CDF65D12-631C-5C4B-92EB-7048969F87B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9238943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1D92-62DF-FCFD-0644-D1C3790DAB9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0A78D7-EED6-2C67-6327-89C498FD8C0D}"/>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FFF51CE-0386-1090-DE48-BAB23FBFE3E5}"/>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4DCB8830-4250-A8EC-8BA2-F5301176E924}"/>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C9E974E3-D274-99AB-E3C6-285FDAC447D2}"/>
              </a:ext>
            </a:extLst>
          </p:cNvPr>
          <p:cNvSpPr>
            <a:spLocks noGrp="1"/>
          </p:cNvSpPr>
          <p:nvPr>
            <p:ph sz="quarter" idx="13"/>
          </p:nvPr>
        </p:nvSpPr>
        <p:spPr>
          <a:xfrm>
            <a:off x="468964" y="1824228"/>
            <a:ext cx="3264836"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FE6C0C42-C56C-8FF5-CBF8-33C5F645ABC2}"/>
              </a:ext>
            </a:extLst>
          </p:cNvPr>
          <p:cNvSpPr>
            <a:spLocks noGrp="1"/>
          </p:cNvSpPr>
          <p:nvPr>
            <p:ph sz="quarter" idx="14"/>
          </p:nvPr>
        </p:nvSpPr>
        <p:spPr>
          <a:xfrm>
            <a:off x="3886201"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4BA6152E-DDF6-270F-5492-DC7220824F69}"/>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986248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two-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D848-AA9B-8FB0-CADD-BCEA05A88B5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209B783-37ED-5ED6-BB35-17CC399A3A1A}"/>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D0A1BAE3-6BA1-679E-E99F-804B7E32A71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CE13E03-447D-2694-875C-4200B4FE772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Content Placeholder 6">
            <a:extLst>
              <a:ext uri="{FF2B5EF4-FFF2-40B4-BE49-F238E27FC236}">
                <a16:creationId xmlns:a16="http://schemas.microsoft.com/office/drawing/2014/main" id="{F2BE2D1C-7663-B5FF-B650-9743B661F2A7}"/>
              </a:ext>
            </a:extLst>
          </p:cNvPr>
          <p:cNvSpPr>
            <a:spLocks noGrp="1"/>
          </p:cNvSpPr>
          <p:nvPr>
            <p:ph sz="quarter" idx="13"/>
          </p:nvPr>
        </p:nvSpPr>
        <p:spPr>
          <a:xfrm>
            <a:off x="6918950" y="1824228"/>
            <a:ext cx="329185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30B837F9-BA2E-F663-E3AE-D491E45B19AE}"/>
              </a:ext>
            </a:extLst>
          </p:cNvPr>
          <p:cNvSpPr>
            <a:spLocks noGrp="1"/>
          </p:cNvSpPr>
          <p:nvPr>
            <p:ph sz="quarter" idx="14"/>
          </p:nvPr>
        </p:nvSpPr>
        <p:spPr>
          <a:xfrm>
            <a:off x="457200"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resenter Name">
            <a:extLst>
              <a:ext uri="{FF2B5EF4-FFF2-40B4-BE49-F238E27FC236}">
                <a16:creationId xmlns:a16="http://schemas.microsoft.com/office/drawing/2014/main" id="{6A065E9D-A3BA-91A5-269B-D00958B605AC}"/>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270561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6FC93A-3F03-E106-E668-634D6E315EE9}"/>
              </a:ext>
            </a:extLst>
          </p:cNvPr>
          <p:cNvSpPr>
            <a:spLocks noGrp="1"/>
          </p:cNvSpPr>
          <p:nvPr>
            <p:ph type="body" idx="1"/>
          </p:nvPr>
        </p:nvSpPr>
        <p:spPr>
          <a:xfrm>
            <a:off x="457200" y="1417476"/>
            <a:ext cx="48005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48635-A747-9049-D322-D000DBF66BC5}"/>
              </a:ext>
            </a:extLst>
          </p:cNvPr>
          <p:cNvSpPr>
            <a:spLocks noGrp="1"/>
          </p:cNvSpPr>
          <p:nvPr>
            <p:ph sz="half" idx="2"/>
          </p:nvPr>
        </p:nvSpPr>
        <p:spPr>
          <a:xfrm>
            <a:off x="457200" y="2241389"/>
            <a:ext cx="4800600"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E98FB-2462-90EB-83FC-1124D8E175DF}"/>
              </a:ext>
            </a:extLst>
          </p:cNvPr>
          <p:cNvSpPr>
            <a:spLocks noGrp="1"/>
          </p:cNvSpPr>
          <p:nvPr>
            <p:ph type="body" sz="quarter" idx="3"/>
          </p:nvPr>
        </p:nvSpPr>
        <p:spPr>
          <a:xfrm>
            <a:off x="5410200" y="1417476"/>
            <a:ext cx="48005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F2581-9EE0-E644-3F64-9852F78A2D01}"/>
              </a:ext>
            </a:extLst>
          </p:cNvPr>
          <p:cNvSpPr>
            <a:spLocks noGrp="1"/>
          </p:cNvSpPr>
          <p:nvPr>
            <p:ph sz="quarter" idx="4"/>
          </p:nvPr>
        </p:nvSpPr>
        <p:spPr>
          <a:xfrm>
            <a:off x="5410200" y="2241389"/>
            <a:ext cx="4800600"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FD4A3B-496F-C30F-E4B0-A638A43CA5B7}"/>
              </a:ext>
            </a:extLst>
          </p:cNvPr>
          <p:cNvSpPr>
            <a:spLocks noGrp="1"/>
          </p:cNvSpPr>
          <p:nvPr>
            <p:ph type="dt" sz="half" idx="10"/>
          </p:nvPr>
        </p:nvSpPr>
        <p:spPr/>
        <p:txBody>
          <a:bodyPr/>
          <a:lstStyle/>
          <a:p>
            <a:fld id="{5082C575-8DA6-4844-AF76-D9ECCAC32A65}" type="datetime1">
              <a:rPr lang="en-US" smtClean="0"/>
              <a:t>4/3/25</a:t>
            </a:fld>
            <a:endParaRPr lang="en-US"/>
          </a:p>
        </p:txBody>
      </p:sp>
      <p:sp>
        <p:nvSpPr>
          <p:cNvPr id="8" name="Footer Placeholder 7">
            <a:extLst>
              <a:ext uri="{FF2B5EF4-FFF2-40B4-BE49-F238E27FC236}">
                <a16:creationId xmlns:a16="http://schemas.microsoft.com/office/drawing/2014/main" id="{3166BDAE-1B75-89ED-F79F-65842E641A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3A787F-4EAB-22FE-C225-BD3656BE4FE8}"/>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1" name="Title 10">
            <a:extLst>
              <a:ext uri="{FF2B5EF4-FFF2-40B4-BE49-F238E27FC236}">
                <a16:creationId xmlns:a16="http://schemas.microsoft.com/office/drawing/2014/main" id="{76E0FE1D-91C0-49F2-1974-CF5B393F53BD}"/>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2" name="Presenter Name">
            <a:extLst>
              <a:ext uri="{FF2B5EF4-FFF2-40B4-BE49-F238E27FC236}">
                <a16:creationId xmlns:a16="http://schemas.microsoft.com/office/drawing/2014/main" id="{A52A38BB-FE7F-5291-11BD-85A67C6A9E8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61175679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B6EE-B8CB-EF79-56B6-62DFEF2EB7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269017-91E3-2EF6-BA8B-FE416B05D7D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C9874AF-ACC0-7CD0-4BDE-EA509C0B44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79F3C53-54B3-9DB0-6839-1659E93C2CE7}"/>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95D459C7-F7F4-7C2F-6997-4409B59AFF1B}"/>
              </a:ext>
            </a:extLst>
          </p:cNvPr>
          <p:cNvSpPr>
            <a:spLocks noGrp="1"/>
          </p:cNvSpPr>
          <p:nvPr>
            <p:ph sz="quarter" idx="13"/>
          </p:nvPr>
        </p:nvSpPr>
        <p:spPr>
          <a:xfrm>
            <a:off x="4689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81DD5433-6BD2-3B9B-D1B2-7E3CC956D85A}"/>
              </a:ext>
            </a:extLst>
          </p:cNvPr>
          <p:cNvSpPr>
            <a:spLocks noGrp="1"/>
          </p:cNvSpPr>
          <p:nvPr>
            <p:ph sz="quarter" idx="14"/>
          </p:nvPr>
        </p:nvSpPr>
        <p:spPr>
          <a:xfrm>
            <a:off x="37886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25A96447-AB53-DBB5-452A-1F4B6B829983}"/>
              </a:ext>
            </a:extLst>
          </p:cNvPr>
          <p:cNvSpPr>
            <a:spLocks noGrp="1"/>
          </p:cNvSpPr>
          <p:nvPr>
            <p:ph sz="quarter" idx="15"/>
          </p:nvPr>
        </p:nvSpPr>
        <p:spPr>
          <a:xfrm>
            <a:off x="71083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C75DB425-F972-2636-F254-F6FC079B85C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08358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A25696-DFC9-B44E-9BB3-489CAC824EA2}"/>
              </a:ext>
            </a:extLst>
          </p:cNvPr>
          <p:cNvSpPr>
            <a:spLocks noGrp="1"/>
          </p:cNvSpPr>
          <p:nvPr>
            <p:ph type="dt" sz="half" idx="10"/>
          </p:nvPr>
        </p:nvSpPr>
        <p:spPr/>
        <p:txBody>
          <a:bodyPr/>
          <a:lstStyle/>
          <a:p>
            <a:fld id="{4267FB94-F6D9-4F95-AAAB-CA5DC4928993}" type="datetime1">
              <a:rPr lang="en-US" smtClean="0"/>
              <a:t>4/3/25</a:t>
            </a:fld>
            <a:endParaRPr lang="en-US"/>
          </a:p>
        </p:txBody>
      </p:sp>
      <p:sp>
        <p:nvSpPr>
          <p:cNvPr id="4" name="Footer Placeholder 3">
            <a:extLst>
              <a:ext uri="{FF2B5EF4-FFF2-40B4-BE49-F238E27FC236}">
                <a16:creationId xmlns:a16="http://schemas.microsoft.com/office/drawing/2014/main" id="{C2F14A23-BE5B-1B80-A421-7373F86885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C4EDC-5151-C156-221F-32DFA5D5093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6" name="Title 5">
            <a:extLst>
              <a:ext uri="{FF2B5EF4-FFF2-40B4-BE49-F238E27FC236}">
                <a16:creationId xmlns:a16="http://schemas.microsoft.com/office/drawing/2014/main" id="{AEFD19E6-ABE8-7539-6B80-9F4CFC3871DA}"/>
              </a:ext>
            </a:extLst>
          </p:cNvPr>
          <p:cNvSpPr>
            <a:spLocks noGrp="1"/>
          </p:cNvSpPr>
          <p:nvPr>
            <p:ph type="title"/>
          </p:nvPr>
        </p:nvSpPr>
        <p:spPr/>
        <p:txBody>
          <a:bodyPr/>
          <a:lstStyle/>
          <a:p>
            <a:r>
              <a:rPr lang="en-US"/>
              <a:t>Click to edit Master title style</a:t>
            </a:r>
          </a:p>
        </p:txBody>
      </p:sp>
      <p:sp>
        <p:nvSpPr>
          <p:cNvPr id="2" name="Presenter Name">
            <a:extLst>
              <a:ext uri="{FF2B5EF4-FFF2-40B4-BE49-F238E27FC236}">
                <a16:creationId xmlns:a16="http://schemas.microsoft.com/office/drawing/2014/main" id="{3C1D5D38-41E9-0FE7-DEE3-FA13001958C4}"/>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58026458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8F9B-09F0-D890-6440-D6A1BA4E4A77}"/>
              </a:ext>
            </a:extLst>
          </p:cNvPr>
          <p:cNvSpPr>
            <a:spLocks noGrp="1"/>
          </p:cNvSpPr>
          <p:nvPr>
            <p:ph type="title"/>
          </p:nvPr>
        </p:nvSpPr>
        <p:spPr>
          <a:xfrm>
            <a:off x="457200" y="457200"/>
            <a:ext cx="40084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5F8B97-3449-3918-FE7C-C5F080C102D6}"/>
              </a:ext>
            </a:extLst>
          </p:cNvPr>
          <p:cNvSpPr>
            <a:spLocks noGrp="1"/>
          </p:cNvSpPr>
          <p:nvPr>
            <p:ph idx="1"/>
          </p:nvPr>
        </p:nvSpPr>
        <p:spPr>
          <a:xfrm>
            <a:off x="4876800" y="987425"/>
            <a:ext cx="53340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78F1CE-D1F1-1AED-EDF7-5DBE75041417}"/>
              </a:ext>
            </a:extLst>
          </p:cNvPr>
          <p:cNvSpPr>
            <a:spLocks noGrp="1"/>
          </p:cNvSpPr>
          <p:nvPr>
            <p:ph type="body" sz="half" idx="2"/>
          </p:nvPr>
        </p:nvSpPr>
        <p:spPr>
          <a:xfrm>
            <a:off x="457200" y="2057400"/>
            <a:ext cx="40084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7C93DA-8445-5A3D-AEFF-443DAC2A0E4A}"/>
              </a:ext>
            </a:extLst>
          </p:cNvPr>
          <p:cNvSpPr>
            <a:spLocks noGrp="1"/>
          </p:cNvSpPr>
          <p:nvPr>
            <p:ph type="dt" sz="half" idx="10"/>
          </p:nvPr>
        </p:nvSpPr>
        <p:spPr/>
        <p:txBody>
          <a:bodyPr/>
          <a:lstStyle/>
          <a:p>
            <a:fld id="{3CB0B9FD-E4D6-4BE0-A075-053BAEEC076A}" type="datetime1">
              <a:rPr lang="en-US" smtClean="0"/>
              <a:t>4/3/25</a:t>
            </a:fld>
            <a:endParaRPr lang="en-US"/>
          </a:p>
        </p:txBody>
      </p:sp>
      <p:sp>
        <p:nvSpPr>
          <p:cNvPr id="6" name="Footer Placeholder 5">
            <a:extLst>
              <a:ext uri="{FF2B5EF4-FFF2-40B4-BE49-F238E27FC236}">
                <a16:creationId xmlns:a16="http://schemas.microsoft.com/office/drawing/2014/main" id="{38346A62-8878-AB07-2085-D1065ABC0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F296D-C488-453A-B738-559DBA8A86A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A9F02577-6ADB-DBD1-737F-8655073AD36C}"/>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38795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27EA-15CC-879B-24E2-2AADB42C7667}"/>
              </a:ext>
            </a:extLst>
          </p:cNvPr>
          <p:cNvSpPr>
            <a:spLocks noGrp="1"/>
          </p:cNvSpPr>
          <p:nvPr>
            <p:ph type="title"/>
          </p:nvPr>
        </p:nvSpPr>
        <p:spPr>
          <a:xfrm>
            <a:off x="457200" y="457200"/>
            <a:ext cx="40211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3479FA-4720-492B-2D2F-A518B86823A4}"/>
              </a:ext>
            </a:extLst>
          </p:cNvPr>
          <p:cNvSpPr>
            <a:spLocks noGrp="1"/>
          </p:cNvSpPr>
          <p:nvPr>
            <p:ph type="pic" idx="1"/>
          </p:nvPr>
        </p:nvSpPr>
        <p:spPr>
          <a:xfrm>
            <a:off x="4889500" y="987425"/>
            <a:ext cx="53213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FD77AA-38E0-35F1-037B-763BE9843D1C}"/>
              </a:ext>
            </a:extLst>
          </p:cNvPr>
          <p:cNvSpPr>
            <a:spLocks noGrp="1"/>
          </p:cNvSpPr>
          <p:nvPr>
            <p:ph type="body" sz="half" idx="2"/>
          </p:nvPr>
        </p:nvSpPr>
        <p:spPr>
          <a:xfrm>
            <a:off x="457200" y="2057400"/>
            <a:ext cx="40211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7D86D-496C-FB88-B581-447CC049B4BC}"/>
              </a:ext>
            </a:extLst>
          </p:cNvPr>
          <p:cNvSpPr>
            <a:spLocks noGrp="1"/>
          </p:cNvSpPr>
          <p:nvPr>
            <p:ph type="dt" sz="half" idx="10"/>
          </p:nvPr>
        </p:nvSpPr>
        <p:spPr/>
        <p:txBody>
          <a:bodyPr/>
          <a:lstStyle/>
          <a:p>
            <a:fld id="{414FB5AC-1AAB-0D4C-B9D7-5C80179C703F}" type="datetime1">
              <a:rPr lang="en-US" smtClean="0"/>
              <a:t>4/3/25</a:t>
            </a:fld>
            <a:endParaRPr lang="en-US"/>
          </a:p>
        </p:txBody>
      </p:sp>
      <p:sp>
        <p:nvSpPr>
          <p:cNvPr id="6" name="Footer Placeholder 5">
            <a:extLst>
              <a:ext uri="{FF2B5EF4-FFF2-40B4-BE49-F238E27FC236}">
                <a16:creationId xmlns:a16="http://schemas.microsoft.com/office/drawing/2014/main" id="{49DBB39D-96BE-9AC1-DB93-271D05DE5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6CAE4-B16D-CFF2-1B3D-58CA3BCF727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37B1042A-30F9-364B-C4C1-B73D2E920DA0}"/>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958537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onsor and Advis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73A6-7A3B-6817-600B-BFD1F746785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646185B-F458-F883-CEAE-D3B30EA63DC2}"/>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CAE143AA-E211-AE2E-FE9D-349C4FA8BD90}"/>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6087165-0EF6-5412-882C-6002FE354F0E}"/>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3CA4D45C-3BBB-A6CD-DDA8-DBEB08BCD5E0}"/>
              </a:ext>
            </a:extLst>
          </p:cNvPr>
          <p:cNvSpPr>
            <a:spLocks noGrp="1" noChangeAspect="1"/>
          </p:cNvSpPr>
          <p:nvPr>
            <p:ph type="pic" sz="quarter" idx="13" hasCustomPrompt="1"/>
          </p:nvPr>
        </p:nvSpPr>
        <p:spPr>
          <a:xfrm>
            <a:off x="2928685" y="3349105"/>
            <a:ext cx="1374005" cy="2061006"/>
          </a:xfrm>
        </p:spPr>
        <p:txBody>
          <a:bodyPr>
            <a:normAutofit/>
          </a:bodyPr>
          <a:lstStyle>
            <a:lvl1pPr>
              <a:defRPr sz="1600"/>
            </a:lvl1pPr>
          </a:lstStyle>
          <a:p>
            <a:r>
              <a:rPr lang="en-US"/>
              <a:t>Add Sponsors Photo</a:t>
            </a:r>
          </a:p>
        </p:txBody>
      </p:sp>
      <p:sp>
        <p:nvSpPr>
          <p:cNvPr id="7" name="Text Placeholder 12">
            <a:extLst>
              <a:ext uri="{FF2B5EF4-FFF2-40B4-BE49-F238E27FC236}">
                <a16:creationId xmlns:a16="http://schemas.microsoft.com/office/drawing/2014/main" id="{CECD905F-DB4B-F08A-F1BC-7D9C121218E5}"/>
              </a:ext>
            </a:extLst>
          </p:cNvPr>
          <p:cNvSpPr>
            <a:spLocks noGrp="1"/>
          </p:cNvSpPr>
          <p:nvPr>
            <p:ph type="body" sz="quarter" idx="14" hasCustomPrompt="1"/>
          </p:nvPr>
        </p:nvSpPr>
        <p:spPr>
          <a:xfrm>
            <a:off x="2398621"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Engineering mentor’s name and title</a:t>
            </a:r>
          </a:p>
        </p:txBody>
      </p:sp>
      <p:sp>
        <p:nvSpPr>
          <p:cNvPr id="8" name="Picture Placeholder 10">
            <a:extLst>
              <a:ext uri="{FF2B5EF4-FFF2-40B4-BE49-F238E27FC236}">
                <a16:creationId xmlns:a16="http://schemas.microsoft.com/office/drawing/2014/main" id="{91706FE4-EAA5-3651-6238-5CEE9B007C70}"/>
              </a:ext>
            </a:extLst>
          </p:cNvPr>
          <p:cNvSpPr>
            <a:spLocks noGrp="1" noChangeAspect="1"/>
          </p:cNvSpPr>
          <p:nvPr>
            <p:ph type="pic" sz="quarter" idx="18" hasCustomPrompt="1"/>
          </p:nvPr>
        </p:nvSpPr>
        <p:spPr>
          <a:xfrm>
            <a:off x="6365311" y="3349105"/>
            <a:ext cx="1374005" cy="2061006"/>
          </a:xfrm>
        </p:spPr>
        <p:txBody>
          <a:bodyPr>
            <a:normAutofit/>
          </a:bodyPr>
          <a:lstStyle>
            <a:lvl1pPr>
              <a:defRPr sz="1600"/>
            </a:lvl1pPr>
          </a:lstStyle>
          <a:p>
            <a:r>
              <a:rPr lang="en-US"/>
              <a:t>Add Academic Advisors Photo</a:t>
            </a:r>
          </a:p>
        </p:txBody>
      </p:sp>
      <p:sp>
        <p:nvSpPr>
          <p:cNvPr id="9" name="Picture Placeholder 10">
            <a:extLst>
              <a:ext uri="{FF2B5EF4-FFF2-40B4-BE49-F238E27FC236}">
                <a16:creationId xmlns:a16="http://schemas.microsoft.com/office/drawing/2014/main" id="{B5F8399D-2B27-9345-794E-1D88AB9E453D}"/>
              </a:ext>
            </a:extLst>
          </p:cNvPr>
          <p:cNvSpPr>
            <a:spLocks noGrp="1"/>
          </p:cNvSpPr>
          <p:nvPr>
            <p:ph type="pic" sz="quarter" idx="19" hasCustomPrompt="1"/>
          </p:nvPr>
        </p:nvSpPr>
        <p:spPr>
          <a:xfrm>
            <a:off x="1905000" y="1825625"/>
            <a:ext cx="6858000" cy="1371600"/>
          </a:xfrm>
        </p:spPr>
        <p:txBody>
          <a:bodyPr>
            <a:normAutofit/>
          </a:bodyPr>
          <a:lstStyle>
            <a:lvl1pPr>
              <a:defRPr sz="2000"/>
            </a:lvl1pPr>
          </a:lstStyle>
          <a:p>
            <a:r>
              <a:rPr lang="en-US"/>
              <a:t>Add Sponsors Logo (note: either the place holder or the logo may need to be resized to accommodate the correct aspect ratio of the image.)</a:t>
            </a:r>
          </a:p>
        </p:txBody>
      </p:sp>
      <p:sp>
        <p:nvSpPr>
          <p:cNvPr id="10" name="Text Placeholder 12">
            <a:extLst>
              <a:ext uri="{FF2B5EF4-FFF2-40B4-BE49-F238E27FC236}">
                <a16:creationId xmlns:a16="http://schemas.microsoft.com/office/drawing/2014/main" id="{E113A1ED-0321-41C9-3DB4-110BD238A031}"/>
              </a:ext>
            </a:extLst>
          </p:cNvPr>
          <p:cNvSpPr>
            <a:spLocks noGrp="1"/>
          </p:cNvSpPr>
          <p:nvPr>
            <p:ph type="body" sz="quarter" idx="20" hasCustomPrompt="1"/>
          </p:nvPr>
        </p:nvSpPr>
        <p:spPr>
          <a:xfrm>
            <a:off x="5835247"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Academic advisor’s name and title</a:t>
            </a:r>
          </a:p>
        </p:txBody>
      </p:sp>
      <p:sp>
        <p:nvSpPr>
          <p:cNvPr id="11" name="Presenter Name">
            <a:extLst>
              <a:ext uri="{FF2B5EF4-FFF2-40B4-BE49-F238E27FC236}">
                <a16:creationId xmlns:a16="http://schemas.microsoft.com/office/drawing/2014/main" id="{4AA88379-774B-C151-97E4-B6B4F355841B}"/>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741387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4AC0A3F1-612A-1662-FB25-1EBDE9EAC4B6}"/>
              </a:ext>
            </a:extLst>
          </p:cNvPr>
          <p:cNvSpPr>
            <a:spLocks noGrp="1" noChangeAspect="1"/>
          </p:cNvSpPr>
          <p:nvPr>
            <p:ph type="pic" sz="quarter" idx="13" hasCustomPrompt="1"/>
          </p:nvPr>
        </p:nvSpPr>
        <p:spPr>
          <a:xfrm>
            <a:off x="1527268" y="1825625"/>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D3645AB5-ED04-671E-9C58-94C3A6E19863}"/>
              </a:ext>
            </a:extLst>
          </p:cNvPr>
          <p:cNvSpPr>
            <a:spLocks noGrp="1"/>
          </p:cNvSpPr>
          <p:nvPr>
            <p:ph type="body" sz="quarter" idx="14" hasCustomPrompt="1"/>
          </p:nvPr>
        </p:nvSpPr>
        <p:spPr>
          <a:xfrm>
            <a:off x="1527268"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Text Placeholder 12">
            <a:extLst>
              <a:ext uri="{FF2B5EF4-FFF2-40B4-BE49-F238E27FC236}">
                <a16:creationId xmlns:a16="http://schemas.microsoft.com/office/drawing/2014/main" id="{F47366C0-FF12-02ED-CDDF-1864C79489AD}"/>
              </a:ext>
            </a:extLst>
          </p:cNvPr>
          <p:cNvSpPr>
            <a:spLocks noGrp="1"/>
          </p:cNvSpPr>
          <p:nvPr>
            <p:ph type="body" sz="quarter" idx="16" hasCustomPrompt="1"/>
          </p:nvPr>
        </p:nvSpPr>
        <p:spPr>
          <a:xfrm>
            <a:off x="4414373"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9" name="Text Placeholder 12">
            <a:extLst>
              <a:ext uri="{FF2B5EF4-FFF2-40B4-BE49-F238E27FC236}">
                <a16:creationId xmlns:a16="http://schemas.microsoft.com/office/drawing/2014/main" id="{27F43231-199F-E82D-1BC3-CF0E517A0D6A}"/>
              </a:ext>
            </a:extLst>
          </p:cNvPr>
          <p:cNvSpPr>
            <a:spLocks noGrp="1"/>
          </p:cNvSpPr>
          <p:nvPr>
            <p:ph type="body" sz="quarter" idx="17" hasCustomPrompt="1"/>
          </p:nvPr>
        </p:nvSpPr>
        <p:spPr>
          <a:xfrm>
            <a:off x="7301477"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0" name="Picture Placeholder 10">
            <a:extLst>
              <a:ext uri="{FF2B5EF4-FFF2-40B4-BE49-F238E27FC236}">
                <a16:creationId xmlns:a16="http://schemas.microsoft.com/office/drawing/2014/main" id="{0F4A7307-CB86-DCD3-050A-EF75E5DD9B17}"/>
              </a:ext>
            </a:extLst>
          </p:cNvPr>
          <p:cNvSpPr>
            <a:spLocks noGrp="1" noChangeAspect="1"/>
          </p:cNvSpPr>
          <p:nvPr>
            <p:ph type="pic" sz="quarter" idx="18" hasCustomPrompt="1"/>
          </p:nvPr>
        </p:nvSpPr>
        <p:spPr>
          <a:xfrm>
            <a:off x="4414373" y="1825625"/>
            <a:ext cx="1828800" cy="2743200"/>
          </a:xfrm>
        </p:spPr>
        <p:txBody>
          <a:bodyPr>
            <a:normAutofit/>
          </a:bodyPr>
          <a:lstStyle>
            <a:lvl1pPr>
              <a:defRPr sz="2000"/>
            </a:lvl1pPr>
          </a:lstStyle>
          <a:p>
            <a:r>
              <a:rPr lang="en-US"/>
              <a:t>Add Professional Headshot</a:t>
            </a:r>
          </a:p>
        </p:txBody>
      </p:sp>
      <p:sp>
        <p:nvSpPr>
          <p:cNvPr id="11" name="Picture Placeholder 10">
            <a:extLst>
              <a:ext uri="{FF2B5EF4-FFF2-40B4-BE49-F238E27FC236}">
                <a16:creationId xmlns:a16="http://schemas.microsoft.com/office/drawing/2014/main" id="{C56DDB3C-A9F0-4482-D567-BB478117C590}"/>
              </a:ext>
            </a:extLst>
          </p:cNvPr>
          <p:cNvSpPr>
            <a:spLocks noGrp="1" noChangeAspect="1"/>
          </p:cNvSpPr>
          <p:nvPr>
            <p:ph type="pic" sz="quarter" idx="19" hasCustomPrompt="1"/>
          </p:nvPr>
        </p:nvSpPr>
        <p:spPr>
          <a:xfrm>
            <a:off x="7301477" y="1825625"/>
            <a:ext cx="1828800" cy="2743200"/>
          </a:xfrm>
        </p:spPr>
        <p:txBody>
          <a:bodyPr>
            <a:normAutofit/>
          </a:bodyPr>
          <a:lstStyle>
            <a:lvl1pPr>
              <a:defRPr sz="2000"/>
            </a:lvl1pPr>
          </a:lstStyle>
          <a:p>
            <a:r>
              <a:rPr lang="en-US"/>
              <a:t>Add Professional Headshot</a:t>
            </a:r>
          </a:p>
        </p:txBody>
      </p:sp>
      <p:sp>
        <p:nvSpPr>
          <p:cNvPr id="14" name="Presenter Name">
            <a:extLst>
              <a:ext uri="{FF2B5EF4-FFF2-40B4-BE49-F238E27FC236}">
                <a16:creationId xmlns:a16="http://schemas.microsoft.com/office/drawing/2014/main" id="{2F90AB03-0D17-3B5C-FDAF-3E3B5AADFD4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427795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15" name="Picture Placeholder 10">
            <a:extLst>
              <a:ext uri="{FF2B5EF4-FFF2-40B4-BE49-F238E27FC236}">
                <a16:creationId xmlns:a16="http://schemas.microsoft.com/office/drawing/2014/main" id="{80EA6197-7F88-6090-0CE9-8D5F1750C9A3}"/>
              </a:ext>
            </a:extLst>
          </p:cNvPr>
          <p:cNvSpPr>
            <a:spLocks noGrp="1" noChangeAspect="1"/>
          </p:cNvSpPr>
          <p:nvPr>
            <p:ph type="pic" sz="quarter" idx="13" hasCustomPrompt="1"/>
          </p:nvPr>
        </p:nvSpPr>
        <p:spPr>
          <a:xfrm>
            <a:off x="478042" y="1825625"/>
            <a:ext cx="1828800" cy="2743200"/>
          </a:xfrm>
        </p:spPr>
        <p:txBody>
          <a:bodyPr>
            <a:normAutofit/>
          </a:bodyPr>
          <a:lstStyle>
            <a:lvl1pPr>
              <a:defRPr sz="2000"/>
            </a:lvl1pPr>
          </a:lstStyle>
          <a:p>
            <a:r>
              <a:rPr lang="en-US"/>
              <a:t>Add Professional Headshot</a:t>
            </a:r>
          </a:p>
        </p:txBody>
      </p:sp>
      <p:sp>
        <p:nvSpPr>
          <p:cNvPr id="16" name="Text Placeholder 12">
            <a:extLst>
              <a:ext uri="{FF2B5EF4-FFF2-40B4-BE49-F238E27FC236}">
                <a16:creationId xmlns:a16="http://schemas.microsoft.com/office/drawing/2014/main" id="{0DD320CB-4E61-26F5-7C40-006CC2C2235A}"/>
              </a:ext>
            </a:extLst>
          </p:cNvPr>
          <p:cNvSpPr>
            <a:spLocks noGrp="1"/>
          </p:cNvSpPr>
          <p:nvPr>
            <p:ph type="body" sz="quarter" idx="14" hasCustomPrompt="1"/>
          </p:nvPr>
        </p:nvSpPr>
        <p:spPr>
          <a:xfrm>
            <a:off x="478042"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17" name="Picture Placeholder 10">
            <a:extLst>
              <a:ext uri="{FF2B5EF4-FFF2-40B4-BE49-F238E27FC236}">
                <a16:creationId xmlns:a16="http://schemas.microsoft.com/office/drawing/2014/main" id="{721EEC15-534E-9D30-6F28-073EF0210F6D}"/>
              </a:ext>
            </a:extLst>
          </p:cNvPr>
          <p:cNvSpPr>
            <a:spLocks noGrp="1" noChangeAspect="1"/>
          </p:cNvSpPr>
          <p:nvPr>
            <p:ph type="pic" sz="quarter" idx="15" hasCustomPrompt="1"/>
          </p:nvPr>
        </p:nvSpPr>
        <p:spPr>
          <a:xfrm>
            <a:off x="8376409" y="1825625"/>
            <a:ext cx="1828800" cy="2743200"/>
          </a:xfrm>
        </p:spPr>
        <p:txBody>
          <a:bodyPr>
            <a:normAutofit/>
          </a:bodyPr>
          <a:lstStyle>
            <a:lvl1pPr>
              <a:defRPr sz="2000"/>
            </a:lvl1pPr>
          </a:lstStyle>
          <a:p>
            <a:r>
              <a:rPr lang="en-US"/>
              <a:t>Add Professional Headshot</a:t>
            </a:r>
          </a:p>
        </p:txBody>
      </p:sp>
      <p:sp>
        <p:nvSpPr>
          <p:cNvPr id="18" name="Text Placeholder 12">
            <a:extLst>
              <a:ext uri="{FF2B5EF4-FFF2-40B4-BE49-F238E27FC236}">
                <a16:creationId xmlns:a16="http://schemas.microsoft.com/office/drawing/2014/main" id="{8D743DFD-4E31-D796-9861-99FD8BC3AECC}"/>
              </a:ext>
            </a:extLst>
          </p:cNvPr>
          <p:cNvSpPr>
            <a:spLocks noGrp="1"/>
          </p:cNvSpPr>
          <p:nvPr>
            <p:ph type="body" sz="quarter" idx="16" hasCustomPrompt="1"/>
          </p:nvPr>
        </p:nvSpPr>
        <p:spPr>
          <a:xfrm>
            <a:off x="8376409"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9" name="Text Placeholder 12">
            <a:extLst>
              <a:ext uri="{FF2B5EF4-FFF2-40B4-BE49-F238E27FC236}">
                <a16:creationId xmlns:a16="http://schemas.microsoft.com/office/drawing/2014/main" id="{D040C45D-E712-0B01-9620-03B7A6A8C2F2}"/>
              </a:ext>
            </a:extLst>
          </p:cNvPr>
          <p:cNvSpPr>
            <a:spLocks noGrp="1"/>
          </p:cNvSpPr>
          <p:nvPr>
            <p:ph type="body" sz="quarter" idx="17" hasCustomPrompt="1"/>
          </p:nvPr>
        </p:nvSpPr>
        <p:spPr>
          <a:xfrm>
            <a:off x="3110831"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20" name="Text Placeholder 12">
            <a:extLst>
              <a:ext uri="{FF2B5EF4-FFF2-40B4-BE49-F238E27FC236}">
                <a16:creationId xmlns:a16="http://schemas.microsoft.com/office/drawing/2014/main" id="{24107A6A-A59D-97D2-E016-0E5E67DFC599}"/>
              </a:ext>
            </a:extLst>
          </p:cNvPr>
          <p:cNvSpPr>
            <a:spLocks noGrp="1"/>
          </p:cNvSpPr>
          <p:nvPr>
            <p:ph type="body" sz="quarter" idx="18" hasCustomPrompt="1"/>
          </p:nvPr>
        </p:nvSpPr>
        <p:spPr>
          <a:xfrm>
            <a:off x="5743620"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21" name="Picture Placeholder 10">
            <a:extLst>
              <a:ext uri="{FF2B5EF4-FFF2-40B4-BE49-F238E27FC236}">
                <a16:creationId xmlns:a16="http://schemas.microsoft.com/office/drawing/2014/main" id="{C30D97D7-0D65-BEE9-FFD0-C9317271D6D9}"/>
              </a:ext>
            </a:extLst>
          </p:cNvPr>
          <p:cNvSpPr>
            <a:spLocks noGrp="1" noChangeAspect="1"/>
          </p:cNvSpPr>
          <p:nvPr>
            <p:ph type="pic" sz="quarter" idx="19" hasCustomPrompt="1"/>
          </p:nvPr>
        </p:nvSpPr>
        <p:spPr>
          <a:xfrm>
            <a:off x="3110831" y="1825625"/>
            <a:ext cx="1828800" cy="2743200"/>
          </a:xfrm>
        </p:spPr>
        <p:txBody>
          <a:bodyPr>
            <a:normAutofit/>
          </a:bodyPr>
          <a:lstStyle>
            <a:lvl1pPr>
              <a:defRPr sz="2000"/>
            </a:lvl1pPr>
          </a:lstStyle>
          <a:p>
            <a:r>
              <a:rPr lang="en-US"/>
              <a:t>Add Professional Headshot</a:t>
            </a:r>
          </a:p>
        </p:txBody>
      </p:sp>
      <p:sp>
        <p:nvSpPr>
          <p:cNvPr id="22" name="Picture Placeholder 10">
            <a:extLst>
              <a:ext uri="{FF2B5EF4-FFF2-40B4-BE49-F238E27FC236}">
                <a16:creationId xmlns:a16="http://schemas.microsoft.com/office/drawing/2014/main" id="{52EED177-EEAF-108D-8884-DE882B4CF2E5}"/>
              </a:ext>
            </a:extLst>
          </p:cNvPr>
          <p:cNvSpPr>
            <a:spLocks noGrp="1" noChangeAspect="1"/>
          </p:cNvSpPr>
          <p:nvPr>
            <p:ph type="pic" sz="quarter" idx="20" hasCustomPrompt="1"/>
          </p:nvPr>
        </p:nvSpPr>
        <p:spPr>
          <a:xfrm>
            <a:off x="5743620" y="1825625"/>
            <a:ext cx="1828800" cy="2743200"/>
          </a:xfrm>
        </p:spPr>
        <p:txBody>
          <a:bodyPr>
            <a:normAutofit/>
          </a:bodyPr>
          <a:lstStyle>
            <a:lvl1pPr>
              <a:defRPr sz="2000"/>
            </a:lvl1pPr>
          </a:lstStyle>
          <a:p>
            <a:r>
              <a:rPr lang="en-US"/>
              <a:t>Add Professional Headshot</a:t>
            </a:r>
          </a:p>
        </p:txBody>
      </p:sp>
    </p:spTree>
    <p:extLst>
      <p:ext uri="{BB962C8B-B14F-4D97-AF65-F5344CB8AC3E}">
        <p14:creationId xmlns:p14="http://schemas.microsoft.com/office/powerpoint/2010/main" val="2184680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DE8453E8-CBBC-762A-0B1F-273BC7BD6CBE}"/>
              </a:ext>
            </a:extLst>
          </p:cNvPr>
          <p:cNvSpPr>
            <a:spLocks noGrp="1" noChangeAspect="1"/>
          </p:cNvSpPr>
          <p:nvPr>
            <p:ph type="pic" sz="quarter" idx="13" hasCustomPrompt="1"/>
          </p:nvPr>
        </p:nvSpPr>
        <p:spPr>
          <a:xfrm>
            <a:off x="1391" y="1837089"/>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BC024A8E-E65C-91F9-B044-F874BA470286}"/>
              </a:ext>
            </a:extLst>
          </p:cNvPr>
          <p:cNvSpPr>
            <a:spLocks noGrp="1"/>
          </p:cNvSpPr>
          <p:nvPr>
            <p:ph type="body" sz="quarter" idx="14" hasCustomPrompt="1"/>
          </p:nvPr>
        </p:nvSpPr>
        <p:spPr>
          <a:xfrm>
            <a:off x="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Picture Placeholder 10">
            <a:extLst>
              <a:ext uri="{FF2B5EF4-FFF2-40B4-BE49-F238E27FC236}">
                <a16:creationId xmlns:a16="http://schemas.microsoft.com/office/drawing/2014/main" id="{62B36441-D4DC-8305-5396-D1BE296A7123}"/>
              </a:ext>
            </a:extLst>
          </p:cNvPr>
          <p:cNvSpPr>
            <a:spLocks noGrp="1" noChangeAspect="1"/>
          </p:cNvSpPr>
          <p:nvPr>
            <p:ph type="pic" sz="quarter" idx="15" hasCustomPrompt="1"/>
          </p:nvPr>
        </p:nvSpPr>
        <p:spPr>
          <a:xfrm>
            <a:off x="8839200" y="1825625"/>
            <a:ext cx="1828800" cy="2743200"/>
          </a:xfrm>
        </p:spPr>
        <p:txBody>
          <a:bodyPr>
            <a:normAutofit/>
          </a:bodyPr>
          <a:lstStyle>
            <a:lvl1pPr>
              <a:defRPr sz="2000"/>
            </a:lvl1pPr>
          </a:lstStyle>
          <a:p>
            <a:r>
              <a:rPr lang="en-US"/>
              <a:t>Add Professional Headshot</a:t>
            </a:r>
          </a:p>
        </p:txBody>
      </p:sp>
      <p:sp>
        <p:nvSpPr>
          <p:cNvPr id="9" name="Text Placeholder 12">
            <a:extLst>
              <a:ext uri="{FF2B5EF4-FFF2-40B4-BE49-F238E27FC236}">
                <a16:creationId xmlns:a16="http://schemas.microsoft.com/office/drawing/2014/main" id="{A6E6DF15-BD4D-E29B-8E7C-4EB6DBC08BB3}"/>
              </a:ext>
            </a:extLst>
          </p:cNvPr>
          <p:cNvSpPr>
            <a:spLocks noGrp="1"/>
          </p:cNvSpPr>
          <p:nvPr>
            <p:ph type="body" sz="quarter" idx="16" hasCustomPrompt="1"/>
          </p:nvPr>
        </p:nvSpPr>
        <p:spPr>
          <a:xfrm>
            <a:off x="66294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0" name="Text Placeholder 12">
            <a:extLst>
              <a:ext uri="{FF2B5EF4-FFF2-40B4-BE49-F238E27FC236}">
                <a16:creationId xmlns:a16="http://schemas.microsoft.com/office/drawing/2014/main" id="{FE172D5F-59AE-F32F-D1CB-4EFD0175FC55}"/>
              </a:ext>
            </a:extLst>
          </p:cNvPr>
          <p:cNvSpPr>
            <a:spLocks noGrp="1"/>
          </p:cNvSpPr>
          <p:nvPr>
            <p:ph type="body" sz="quarter" idx="17" hasCustomPrompt="1"/>
          </p:nvPr>
        </p:nvSpPr>
        <p:spPr>
          <a:xfrm>
            <a:off x="22098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11" name="Text Placeholder 12">
            <a:extLst>
              <a:ext uri="{FF2B5EF4-FFF2-40B4-BE49-F238E27FC236}">
                <a16:creationId xmlns:a16="http://schemas.microsoft.com/office/drawing/2014/main" id="{2EEAB187-123E-4293-F85A-1BCBFBFF6590}"/>
              </a:ext>
            </a:extLst>
          </p:cNvPr>
          <p:cNvSpPr>
            <a:spLocks noGrp="1"/>
          </p:cNvSpPr>
          <p:nvPr>
            <p:ph type="body" sz="quarter" idx="18" hasCustomPrompt="1"/>
          </p:nvPr>
        </p:nvSpPr>
        <p:spPr>
          <a:xfrm>
            <a:off x="44196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2" name="Picture Placeholder 10">
            <a:extLst>
              <a:ext uri="{FF2B5EF4-FFF2-40B4-BE49-F238E27FC236}">
                <a16:creationId xmlns:a16="http://schemas.microsoft.com/office/drawing/2014/main" id="{C81BC737-4937-A161-DB48-F436A98167FC}"/>
              </a:ext>
            </a:extLst>
          </p:cNvPr>
          <p:cNvSpPr>
            <a:spLocks noGrp="1" noChangeAspect="1"/>
          </p:cNvSpPr>
          <p:nvPr>
            <p:ph type="pic" sz="quarter" idx="19" hasCustomPrompt="1"/>
          </p:nvPr>
        </p:nvSpPr>
        <p:spPr>
          <a:xfrm>
            <a:off x="2210843" y="2318425"/>
            <a:ext cx="1828800" cy="2743200"/>
          </a:xfrm>
        </p:spPr>
        <p:txBody>
          <a:bodyPr>
            <a:normAutofit/>
          </a:bodyPr>
          <a:lstStyle>
            <a:lvl1pPr>
              <a:defRPr sz="2000"/>
            </a:lvl1pPr>
          </a:lstStyle>
          <a:p>
            <a:r>
              <a:rPr lang="en-US"/>
              <a:t>Add Professional Headshot</a:t>
            </a:r>
          </a:p>
        </p:txBody>
      </p:sp>
      <p:sp>
        <p:nvSpPr>
          <p:cNvPr id="13" name="Picture Placeholder 10">
            <a:extLst>
              <a:ext uri="{FF2B5EF4-FFF2-40B4-BE49-F238E27FC236}">
                <a16:creationId xmlns:a16="http://schemas.microsoft.com/office/drawing/2014/main" id="{C76AEED3-3414-3E73-C9D8-F1854608125C}"/>
              </a:ext>
            </a:extLst>
          </p:cNvPr>
          <p:cNvSpPr>
            <a:spLocks noGrp="1" noChangeAspect="1"/>
          </p:cNvSpPr>
          <p:nvPr>
            <p:ph type="pic" sz="quarter" idx="20" hasCustomPrompt="1"/>
          </p:nvPr>
        </p:nvSpPr>
        <p:spPr>
          <a:xfrm>
            <a:off x="4420295" y="1825625"/>
            <a:ext cx="1828800" cy="2743200"/>
          </a:xfrm>
        </p:spPr>
        <p:txBody>
          <a:bodyPr>
            <a:normAutofit/>
          </a:bodyPr>
          <a:lstStyle>
            <a:lvl1pPr>
              <a:defRPr sz="2000"/>
            </a:lvl1pPr>
          </a:lstStyle>
          <a:p>
            <a:r>
              <a:rPr lang="en-US"/>
              <a:t>Add Professional Headshot</a:t>
            </a:r>
          </a:p>
        </p:txBody>
      </p:sp>
      <p:sp>
        <p:nvSpPr>
          <p:cNvPr id="14" name="Picture Placeholder 10">
            <a:extLst>
              <a:ext uri="{FF2B5EF4-FFF2-40B4-BE49-F238E27FC236}">
                <a16:creationId xmlns:a16="http://schemas.microsoft.com/office/drawing/2014/main" id="{99D47603-B850-C180-4CD1-4181324CE1B5}"/>
              </a:ext>
            </a:extLst>
          </p:cNvPr>
          <p:cNvSpPr>
            <a:spLocks noGrp="1" noChangeAspect="1"/>
          </p:cNvSpPr>
          <p:nvPr>
            <p:ph type="pic" sz="quarter" idx="21" hasCustomPrompt="1"/>
          </p:nvPr>
        </p:nvSpPr>
        <p:spPr>
          <a:xfrm>
            <a:off x="6629747" y="2318425"/>
            <a:ext cx="1828800" cy="2743200"/>
          </a:xfrm>
        </p:spPr>
        <p:txBody>
          <a:bodyPr>
            <a:normAutofit/>
          </a:bodyPr>
          <a:lstStyle>
            <a:lvl1pPr>
              <a:defRPr sz="2000"/>
            </a:lvl1pPr>
          </a:lstStyle>
          <a:p>
            <a:r>
              <a:rPr lang="en-US"/>
              <a:t>Add Professional Headshot</a:t>
            </a:r>
          </a:p>
        </p:txBody>
      </p:sp>
      <p:sp>
        <p:nvSpPr>
          <p:cNvPr id="15" name="Text Placeholder 12">
            <a:extLst>
              <a:ext uri="{FF2B5EF4-FFF2-40B4-BE49-F238E27FC236}">
                <a16:creationId xmlns:a16="http://schemas.microsoft.com/office/drawing/2014/main" id="{B7AC8A39-B642-D28D-3029-0323C84E2765}"/>
              </a:ext>
            </a:extLst>
          </p:cNvPr>
          <p:cNvSpPr>
            <a:spLocks noGrp="1"/>
          </p:cNvSpPr>
          <p:nvPr>
            <p:ph type="body" sz="quarter" idx="22" hasCustomPrompt="1"/>
          </p:nvPr>
        </p:nvSpPr>
        <p:spPr>
          <a:xfrm>
            <a:off x="88392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18" name="Presenter Name">
            <a:extLst>
              <a:ext uri="{FF2B5EF4-FFF2-40B4-BE49-F238E27FC236}">
                <a16:creationId xmlns:a16="http://schemas.microsoft.com/office/drawing/2014/main" id="{C96C96E3-B0CD-13A2-B5A7-1E1EEA4B26C4}"/>
              </a:ext>
            </a:extLst>
          </p:cNvPr>
          <p:cNvSpPr>
            <a:spLocks noGrp="1"/>
          </p:cNvSpPr>
          <p:nvPr>
            <p:ph type="body" sz="quarter" idx="2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457248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22" name="Picture Placeholder 10">
            <a:extLst>
              <a:ext uri="{FF2B5EF4-FFF2-40B4-BE49-F238E27FC236}">
                <a16:creationId xmlns:a16="http://schemas.microsoft.com/office/drawing/2014/main" id="{1D8E1B2E-BCD4-1B5E-7A1F-A240A27FA696}"/>
              </a:ext>
            </a:extLst>
          </p:cNvPr>
          <p:cNvSpPr>
            <a:spLocks noGrp="1" noChangeAspect="1"/>
          </p:cNvSpPr>
          <p:nvPr>
            <p:ph type="pic" sz="quarter" idx="13" hasCustomPrompt="1"/>
          </p:nvPr>
        </p:nvSpPr>
        <p:spPr>
          <a:xfrm>
            <a:off x="101234" y="1848553"/>
            <a:ext cx="1662545" cy="2493818"/>
          </a:xfrm>
        </p:spPr>
        <p:txBody>
          <a:bodyPr>
            <a:normAutofit/>
          </a:bodyPr>
          <a:lstStyle>
            <a:lvl1pPr>
              <a:defRPr sz="1600"/>
            </a:lvl1pPr>
          </a:lstStyle>
          <a:p>
            <a:r>
              <a:rPr lang="en-US"/>
              <a:t>Add Professional Headshot</a:t>
            </a:r>
          </a:p>
        </p:txBody>
      </p:sp>
      <p:sp>
        <p:nvSpPr>
          <p:cNvPr id="23" name="Text Placeholder 12">
            <a:extLst>
              <a:ext uri="{FF2B5EF4-FFF2-40B4-BE49-F238E27FC236}">
                <a16:creationId xmlns:a16="http://schemas.microsoft.com/office/drawing/2014/main" id="{B0427A11-E489-76C8-B850-8CD804014C3E}"/>
              </a:ext>
            </a:extLst>
          </p:cNvPr>
          <p:cNvSpPr>
            <a:spLocks noGrp="1"/>
          </p:cNvSpPr>
          <p:nvPr>
            <p:ph type="body" sz="quarter" idx="14" hasCustomPrompt="1"/>
          </p:nvPr>
        </p:nvSpPr>
        <p:spPr>
          <a:xfrm>
            <a:off x="18106"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24" name="Text Placeholder 12">
            <a:extLst>
              <a:ext uri="{FF2B5EF4-FFF2-40B4-BE49-F238E27FC236}">
                <a16:creationId xmlns:a16="http://schemas.microsoft.com/office/drawing/2014/main" id="{5C79CF78-D566-F134-E97D-D3F4FC3AB58D}"/>
              </a:ext>
            </a:extLst>
          </p:cNvPr>
          <p:cNvSpPr>
            <a:spLocks noGrp="1"/>
          </p:cNvSpPr>
          <p:nvPr>
            <p:ph type="body" sz="quarter" idx="16" hasCustomPrompt="1"/>
          </p:nvPr>
        </p:nvSpPr>
        <p:spPr>
          <a:xfrm>
            <a:off x="1794973"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25" name="Text Placeholder 12">
            <a:extLst>
              <a:ext uri="{FF2B5EF4-FFF2-40B4-BE49-F238E27FC236}">
                <a16:creationId xmlns:a16="http://schemas.microsoft.com/office/drawing/2014/main" id="{79E56571-FFA9-714A-2BDF-EEB36AF8E682}"/>
              </a:ext>
            </a:extLst>
          </p:cNvPr>
          <p:cNvSpPr>
            <a:spLocks noGrp="1"/>
          </p:cNvSpPr>
          <p:nvPr>
            <p:ph type="body" sz="quarter" idx="17" hasCustomPrompt="1"/>
          </p:nvPr>
        </p:nvSpPr>
        <p:spPr>
          <a:xfrm>
            <a:off x="3571840"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26" name="Picture Placeholder 10">
            <a:extLst>
              <a:ext uri="{FF2B5EF4-FFF2-40B4-BE49-F238E27FC236}">
                <a16:creationId xmlns:a16="http://schemas.microsoft.com/office/drawing/2014/main" id="{4BABA88D-1C6B-89EE-C4CE-C1958434862F}"/>
              </a:ext>
            </a:extLst>
          </p:cNvPr>
          <p:cNvSpPr>
            <a:spLocks noGrp="1" noChangeAspect="1"/>
          </p:cNvSpPr>
          <p:nvPr>
            <p:ph type="pic" sz="quarter" idx="18" hasCustomPrompt="1"/>
          </p:nvPr>
        </p:nvSpPr>
        <p:spPr>
          <a:xfrm>
            <a:off x="1862815" y="2561633"/>
            <a:ext cx="1662545" cy="2493818"/>
          </a:xfrm>
        </p:spPr>
        <p:txBody>
          <a:bodyPr>
            <a:normAutofit/>
          </a:bodyPr>
          <a:lstStyle>
            <a:lvl1pPr>
              <a:defRPr sz="1600"/>
            </a:lvl1pPr>
          </a:lstStyle>
          <a:p>
            <a:r>
              <a:rPr lang="en-US"/>
              <a:t>Add Professional Headshot</a:t>
            </a:r>
          </a:p>
        </p:txBody>
      </p:sp>
      <p:sp>
        <p:nvSpPr>
          <p:cNvPr id="27" name="Picture Placeholder 10">
            <a:extLst>
              <a:ext uri="{FF2B5EF4-FFF2-40B4-BE49-F238E27FC236}">
                <a16:creationId xmlns:a16="http://schemas.microsoft.com/office/drawing/2014/main" id="{F2C1A70A-C4EA-7EFE-D2A3-4959BFA718A1}"/>
              </a:ext>
            </a:extLst>
          </p:cNvPr>
          <p:cNvSpPr>
            <a:spLocks noGrp="1" noChangeAspect="1"/>
          </p:cNvSpPr>
          <p:nvPr>
            <p:ph type="pic" sz="quarter" idx="19" hasCustomPrompt="1"/>
          </p:nvPr>
        </p:nvSpPr>
        <p:spPr>
          <a:xfrm>
            <a:off x="3624396" y="1848553"/>
            <a:ext cx="1662545" cy="2493818"/>
          </a:xfrm>
        </p:spPr>
        <p:txBody>
          <a:bodyPr>
            <a:normAutofit/>
          </a:bodyPr>
          <a:lstStyle>
            <a:lvl1pPr>
              <a:defRPr sz="1600"/>
            </a:lvl1pPr>
          </a:lstStyle>
          <a:p>
            <a:r>
              <a:rPr lang="en-US"/>
              <a:t>Add Professional Headshot</a:t>
            </a:r>
          </a:p>
        </p:txBody>
      </p:sp>
      <p:sp>
        <p:nvSpPr>
          <p:cNvPr id="28" name="Text Placeholder 12">
            <a:extLst>
              <a:ext uri="{FF2B5EF4-FFF2-40B4-BE49-F238E27FC236}">
                <a16:creationId xmlns:a16="http://schemas.microsoft.com/office/drawing/2014/main" id="{CBF839EA-4F79-2FD7-FEF0-789E8998DA8E}"/>
              </a:ext>
            </a:extLst>
          </p:cNvPr>
          <p:cNvSpPr>
            <a:spLocks noGrp="1"/>
          </p:cNvSpPr>
          <p:nvPr>
            <p:ph type="body" sz="quarter" idx="20" hasCustomPrompt="1"/>
          </p:nvPr>
        </p:nvSpPr>
        <p:spPr>
          <a:xfrm>
            <a:off x="5348707" y="5118097"/>
            <a:ext cx="1752368"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29" name="Picture Placeholder 10">
            <a:extLst>
              <a:ext uri="{FF2B5EF4-FFF2-40B4-BE49-F238E27FC236}">
                <a16:creationId xmlns:a16="http://schemas.microsoft.com/office/drawing/2014/main" id="{A95B723B-807E-C065-0F81-3D1C0EC941A6}"/>
              </a:ext>
            </a:extLst>
          </p:cNvPr>
          <p:cNvSpPr>
            <a:spLocks noGrp="1" noChangeAspect="1"/>
          </p:cNvSpPr>
          <p:nvPr>
            <p:ph type="pic" sz="quarter" idx="21" hasCustomPrompt="1"/>
          </p:nvPr>
        </p:nvSpPr>
        <p:spPr>
          <a:xfrm>
            <a:off x="5385977" y="2561633"/>
            <a:ext cx="1662545" cy="2493818"/>
          </a:xfrm>
        </p:spPr>
        <p:txBody>
          <a:bodyPr>
            <a:normAutofit/>
          </a:bodyPr>
          <a:lstStyle>
            <a:lvl1pPr>
              <a:defRPr sz="1600"/>
            </a:lvl1pPr>
          </a:lstStyle>
          <a:p>
            <a:r>
              <a:rPr lang="en-US"/>
              <a:t>Add Professional Headshot</a:t>
            </a:r>
          </a:p>
        </p:txBody>
      </p:sp>
      <p:sp>
        <p:nvSpPr>
          <p:cNvPr id="30" name="Text Placeholder 12">
            <a:extLst>
              <a:ext uri="{FF2B5EF4-FFF2-40B4-BE49-F238E27FC236}">
                <a16:creationId xmlns:a16="http://schemas.microsoft.com/office/drawing/2014/main" id="{BC79114B-5EAE-5757-C733-ACB50F13D1C0}"/>
              </a:ext>
            </a:extLst>
          </p:cNvPr>
          <p:cNvSpPr>
            <a:spLocks noGrp="1"/>
          </p:cNvSpPr>
          <p:nvPr>
            <p:ph type="body" sz="quarter" idx="22" hasCustomPrompt="1"/>
          </p:nvPr>
        </p:nvSpPr>
        <p:spPr>
          <a:xfrm>
            <a:off x="7049142"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31" name="Picture Placeholder 10">
            <a:extLst>
              <a:ext uri="{FF2B5EF4-FFF2-40B4-BE49-F238E27FC236}">
                <a16:creationId xmlns:a16="http://schemas.microsoft.com/office/drawing/2014/main" id="{19589FF4-B37C-F56C-464A-13E3B952E9D2}"/>
              </a:ext>
            </a:extLst>
          </p:cNvPr>
          <p:cNvSpPr>
            <a:spLocks noGrp="1" noChangeAspect="1"/>
          </p:cNvSpPr>
          <p:nvPr>
            <p:ph type="pic" sz="quarter" idx="23" hasCustomPrompt="1"/>
          </p:nvPr>
        </p:nvSpPr>
        <p:spPr>
          <a:xfrm>
            <a:off x="7147558" y="1848553"/>
            <a:ext cx="1662545" cy="2493818"/>
          </a:xfrm>
        </p:spPr>
        <p:txBody>
          <a:bodyPr>
            <a:normAutofit/>
          </a:bodyPr>
          <a:lstStyle>
            <a:lvl1pPr>
              <a:defRPr sz="1600"/>
            </a:lvl1pPr>
          </a:lstStyle>
          <a:p>
            <a:r>
              <a:rPr lang="en-US"/>
              <a:t>Add Professional Headshot</a:t>
            </a:r>
          </a:p>
        </p:txBody>
      </p:sp>
      <p:sp>
        <p:nvSpPr>
          <p:cNvPr id="32" name="Text Placeholder 12">
            <a:extLst>
              <a:ext uri="{FF2B5EF4-FFF2-40B4-BE49-F238E27FC236}">
                <a16:creationId xmlns:a16="http://schemas.microsoft.com/office/drawing/2014/main" id="{30E0E8A6-846A-3170-EC7E-5087CFC73439}"/>
              </a:ext>
            </a:extLst>
          </p:cNvPr>
          <p:cNvSpPr>
            <a:spLocks noGrp="1"/>
          </p:cNvSpPr>
          <p:nvPr>
            <p:ph type="body" sz="quarter" idx="24" hasCustomPrompt="1"/>
          </p:nvPr>
        </p:nvSpPr>
        <p:spPr>
          <a:xfrm>
            <a:off x="8826011" y="5115519"/>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6 (alphabetically) and title</a:t>
            </a:r>
          </a:p>
        </p:txBody>
      </p:sp>
      <p:sp>
        <p:nvSpPr>
          <p:cNvPr id="33" name="Picture Placeholder 10">
            <a:extLst>
              <a:ext uri="{FF2B5EF4-FFF2-40B4-BE49-F238E27FC236}">
                <a16:creationId xmlns:a16="http://schemas.microsoft.com/office/drawing/2014/main" id="{BAD7F5E1-9EE1-E679-472C-9418E5102A8A}"/>
              </a:ext>
            </a:extLst>
          </p:cNvPr>
          <p:cNvSpPr>
            <a:spLocks noGrp="1" noChangeAspect="1"/>
          </p:cNvSpPr>
          <p:nvPr>
            <p:ph type="pic" sz="quarter" idx="25" hasCustomPrompt="1"/>
          </p:nvPr>
        </p:nvSpPr>
        <p:spPr>
          <a:xfrm>
            <a:off x="8909139" y="2561633"/>
            <a:ext cx="1662545" cy="2493818"/>
          </a:xfrm>
        </p:spPr>
        <p:txBody>
          <a:bodyPr>
            <a:normAutofit/>
          </a:bodyPr>
          <a:lstStyle>
            <a:lvl1pPr>
              <a:defRPr sz="1600"/>
            </a:lvl1pPr>
          </a:lstStyle>
          <a:p>
            <a:r>
              <a:rPr lang="en-US"/>
              <a:t>Add Professional Headshot</a:t>
            </a:r>
          </a:p>
        </p:txBody>
      </p:sp>
      <p:sp>
        <p:nvSpPr>
          <p:cNvPr id="34" name="Presenter Name">
            <a:extLst>
              <a:ext uri="{FF2B5EF4-FFF2-40B4-BE49-F238E27FC236}">
                <a16:creationId xmlns:a16="http://schemas.microsoft.com/office/drawing/2014/main" id="{AF30E33B-930D-CF3D-D3C0-74F77A6F8F29}"/>
              </a:ext>
            </a:extLst>
          </p:cNvPr>
          <p:cNvSpPr>
            <a:spLocks noGrp="1"/>
          </p:cNvSpPr>
          <p:nvPr>
            <p:ph type="body" sz="quarter" idx="26"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524446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013D-E11D-7D85-2803-940D40ABA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E6B227-77F6-F903-0433-52B497AC3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51C20-94ED-C52B-BF18-06E11E3AE4F3}"/>
              </a:ext>
            </a:extLst>
          </p:cNvPr>
          <p:cNvSpPr>
            <a:spLocks noGrp="1"/>
          </p:cNvSpPr>
          <p:nvPr>
            <p:ph type="dt" sz="half" idx="10"/>
          </p:nvPr>
        </p:nvSpPr>
        <p:spPr/>
        <p:txBody>
          <a:bodyPr/>
          <a:lstStyle/>
          <a:p>
            <a:fld id="{F6E8E08A-983D-44BD-BC77-5996E1FF84E3}" type="datetime1">
              <a:rPr lang="en-US" smtClean="0"/>
              <a:t>4/3/25</a:t>
            </a:fld>
            <a:endParaRPr lang="en-US"/>
          </a:p>
        </p:txBody>
      </p:sp>
      <p:sp>
        <p:nvSpPr>
          <p:cNvPr id="5" name="Footer Placeholder 4">
            <a:extLst>
              <a:ext uri="{FF2B5EF4-FFF2-40B4-BE49-F238E27FC236}">
                <a16:creationId xmlns:a16="http://schemas.microsoft.com/office/drawing/2014/main" id="{5D086604-7EC2-424F-7C3E-B15C4C914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17F3E-E38F-5697-08AC-235D42856C8E}"/>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7A0BBAE9-3577-F76B-80FB-7C744085F24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4968369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975DA2-3130-79FA-8AA3-AB7D711B5C6C}"/>
              </a:ext>
            </a:extLst>
          </p:cNvPr>
          <p:cNvSpPr>
            <a:spLocks noGrp="1"/>
          </p:cNvSpPr>
          <p:nvPr>
            <p:ph type="title" orient="vert"/>
          </p:nvPr>
        </p:nvSpPr>
        <p:spPr>
          <a:xfrm>
            <a:off x="8724900" y="457199"/>
            <a:ext cx="1485900" cy="571976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9D9BD8-6388-290A-CAA1-5902B1FDD653}"/>
              </a:ext>
            </a:extLst>
          </p:cNvPr>
          <p:cNvSpPr>
            <a:spLocks noGrp="1"/>
          </p:cNvSpPr>
          <p:nvPr>
            <p:ph type="body" orient="vert" idx="1"/>
          </p:nvPr>
        </p:nvSpPr>
        <p:spPr>
          <a:xfrm>
            <a:off x="533400" y="457199"/>
            <a:ext cx="80391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E0C36-4F2A-8C8D-B2E2-7DF93EAAD6ED}"/>
              </a:ext>
            </a:extLst>
          </p:cNvPr>
          <p:cNvSpPr>
            <a:spLocks noGrp="1"/>
          </p:cNvSpPr>
          <p:nvPr>
            <p:ph type="dt" sz="half" idx="10"/>
          </p:nvPr>
        </p:nvSpPr>
        <p:spPr/>
        <p:txBody>
          <a:bodyPr/>
          <a:lstStyle/>
          <a:p>
            <a:fld id="{B1F65DCD-D3B6-45A9-BAD9-0920F2B89E9B}" type="datetime1">
              <a:rPr lang="en-US" smtClean="0"/>
              <a:t>4/3/25</a:t>
            </a:fld>
            <a:endParaRPr lang="en-US"/>
          </a:p>
        </p:txBody>
      </p:sp>
      <p:sp>
        <p:nvSpPr>
          <p:cNvPr id="5" name="Footer Placeholder 4">
            <a:extLst>
              <a:ext uri="{FF2B5EF4-FFF2-40B4-BE49-F238E27FC236}">
                <a16:creationId xmlns:a16="http://schemas.microsoft.com/office/drawing/2014/main" id="{099837C9-56F0-7646-B3AD-016D8BA58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FFF56-17AE-C3B9-4F61-EAB405AD54BF}"/>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AE307BD0-0BCB-382D-C0ED-58F7444EEDE1}"/>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8708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10644-3B8A-CF5C-DF60-733B80B02D76}"/>
              </a:ext>
            </a:extLst>
          </p:cNvPr>
          <p:cNvSpPr>
            <a:spLocks noGrp="1"/>
          </p:cNvSpPr>
          <p:nvPr>
            <p:ph type="dt" sz="half" idx="10"/>
          </p:nvPr>
        </p:nvSpPr>
        <p:spPr/>
        <p:txBody>
          <a:bodyPr/>
          <a:lstStyle/>
          <a:p>
            <a:fld id="{929B2B25-4C46-450F-9A77-2133EFC18ABC}" type="datetime1">
              <a:rPr lang="en-US" smtClean="0"/>
              <a:t>4/3/25</a:t>
            </a:fld>
            <a:endParaRPr lang="en-US"/>
          </a:p>
        </p:txBody>
      </p:sp>
      <p:sp>
        <p:nvSpPr>
          <p:cNvPr id="3" name="Footer Placeholder 2">
            <a:extLst>
              <a:ext uri="{FF2B5EF4-FFF2-40B4-BE49-F238E27FC236}">
                <a16:creationId xmlns:a16="http://schemas.microsoft.com/office/drawing/2014/main" id="{5E7A913D-4A29-B0E5-637A-2E70970DDC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3D91DF-63D5-B388-6E46-E6DBF29DEC1C}"/>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5" name="Presenter Name">
            <a:extLst>
              <a:ext uri="{FF2B5EF4-FFF2-40B4-BE49-F238E27FC236}">
                <a16:creationId xmlns:a16="http://schemas.microsoft.com/office/drawing/2014/main" id="{7E343F05-C89D-FDBA-51C8-F4F6A383D49C}"/>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32296050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D9037-ADAB-8085-352B-DE66C3EA053E}"/>
              </a:ext>
            </a:extLst>
          </p:cNvPr>
          <p:cNvSpPr>
            <a:spLocks noGrp="1"/>
          </p:cNvSpPr>
          <p:nvPr>
            <p:ph sz="half" idx="1"/>
          </p:nvPr>
        </p:nvSpPr>
        <p:spPr>
          <a:xfrm>
            <a:off x="457200" y="1825625"/>
            <a:ext cx="4800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4518B-56FB-8FD2-DA9E-5CE9126A83E4}"/>
              </a:ext>
            </a:extLst>
          </p:cNvPr>
          <p:cNvSpPr>
            <a:spLocks noGrp="1"/>
          </p:cNvSpPr>
          <p:nvPr>
            <p:ph sz="half" idx="2"/>
          </p:nvPr>
        </p:nvSpPr>
        <p:spPr>
          <a:xfrm>
            <a:off x="5410200" y="1825625"/>
            <a:ext cx="480059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3A4728-E11D-C599-779B-8695FED216C5}"/>
              </a:ext>
            </a:extLst>
          </p:cNvPr>
          <p:cNvSpPr>
            <a:spLocks noGrp="1"/>
          </p:cNvSpPr>
          <p:nvPr>
            <p:ph type="dt" sz="half" idx="10"/>
          </p:nvPr>
        </p:nvSpPr>
        <p:spPr/>
        <p:txBody>
          <a:bodyPr/>
          <a:lstStyle/>
          <a:p>
            <a:fld id="{C43C6DE3-6513-4E4E-8BB2-D659B8561C1D}" type="datetime1">
              <a:rPr lang="en-US" smtClean="0"/>
              <a:t>4/3/25</a:t>
            </a:fld>
            <a:endParaRPr lang="en-US"/>
          </a:p>
        </p:txBody>
      </p:sp>
      <p:sp>
        <p:nvSpPr>
          <p:cNvPr id="6" name="Footer Placeholder 5">
            <a:extLst>
              <a:ext uri="{FF2B5EF4-FFF2-40B4-BE49-F238E27FC236}">
                <a16:creationId xmlns:a16="http://schemas.microsoft.com/office/drawing/2014/main" id="{2E3585BE-C022-C9DC-49C5-FFBFB6A34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49ED9-CDC5-E36A-55F4-5D15C6F8DFE0}"/>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Title 7">
            <a:extLst>
              <a:ext uri="{FF2B5EF4-FFF2-40B4-BE49-F238E27FC236}">
                <a16:creationId xmlns:a16="http://schemas.microsoft.com/office/drawing/2014/main" id="{E69D1EE4-2F42-D665-568F-C40F6D2BAD5E}"/>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1F8FD128-C8BB-33CC-4916-27BBF51B48B2}"/>
              </a:ext>
            </a:extLst>
          </p:cNvPr>
          <p:cNvCxnSpPr>
            <a:cxnSpLocks/>
          </p:cNvCxnSpPr>
          <p:nvPr userDrawn="1"/>
        </p:nvCxnSpPr>
        <p:spPr>
          <a:xfrm>
            <a:off x="5333999" y="-3051208"/>
            <a:ext cx="0" cy="19346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Presenter Name">
            <a:extLst>
              <a:ext uri="{FF2B5EF4-FFF2-40B4-BE49-F238E27FC236}">
                <a16:creationId xmlns:a16="http://schemas.microsoft.com/office/drawing/2014/main" id="{B5FE9C6D-076C-ADCC-E2DB-A378AD22D30C}"/>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81850932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696F-0C7F-0B3E-DB59-5B4E1592A65A}"/>
              </a:ext>
            </a:extLst>
          </p:cNvPr>
          <p:cNvSpPr>
            <a:spLocks noGrp="1"/>
          </p:cNvSpPr>
          <p:nvPr>
            <p:ph type="title"/>
          </p:nvPr>
        </p:nvSpPr>
        <p:spPr>
          <a:xfrm>
            <a:off x="457200" y="1709738"/>
            <a:ext cx="9753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9318D8-C4F5-5C4F-5269-73F9EE5F2D1E}"/>
              </a:ext>
            </a:extLst>
          </p:cNvPr>
          <p:cNvSpPr>
            <a:spLocks noGrp="1"/>
          </p:cNvSpPr>
          <p:nvPr>
            <p:ph type="body" idx="1"/>
          </p:nvPr>
        </p:nvSpPr>
        <p:spPr>
          <a:xfrm>
            <a:off x="457200" y="4589463"/>
            <a:ext cx="9753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5D8B8-AACF-0881-CBBA-819314DBCE92}"/>
              </a:ext>
            </a:extLst>
          </p:cNvPr>
          <p:cNvSpPr>
            <a:spLocks noGrp="1"/>
          </p:cNvSpPr>
          <p:nvPr>
            <p:ph type="dt" sz="half" idx="10"/>
          </p:nvPr>
        </p:nvSpPr>
        <p:spPr/>
        <p:txBody>
          <a:bodyPr/>
          <a:lstStyle/>
          <a:p>
            <a:fld id="{5F23EF83-B79C-4740-BB26-B613C0063844}" type="datetime1">
              <a:rPr lang="en-US" smtClean="0"/>
              <a:t>4/3/25</a:t>
            </a:fld>
            <a:endParaRPr lang="en-US"/>
          </a:p>
        </p:txBody>
      </p:sp>
      <p:sp>
        <p:nvSpPr>
          <p:cNvPr id="5" name="Footer Placeholder 4">
            <a:extLst>
              <a:ext uri="{FF2B5EF4-FFF2-40B4-BE49-F238E27FC236}">
                <a16:creationId xmlns:a16="http://schemas.microsoft.com/office/drawing/2014/main" id="{1D761B15-8BBD-C67E-35C3-C8BB99FE8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76B55-13F3-0D7F-F043-156EC143117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BD6FF55C-ABDB-FD2C-B8E9-9631A6BBDAB9}"/>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45696706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1D92-62DF-FCFD-0644-D1C3790DAB9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0A78D7-EED6-2C67-6327-89C498FD8C0D}"/>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FFF51CE-0386-1090-DE48-BAB23FBFE3E5}"/>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4DCB8830-4250-A8EC-8BA2-F5301176E924}"/>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C9E974E3-D274-99AB-E3C6-285FDAC447D2}"/>
              </a:ext>
            </a:extLst>
          </p:cNvPr>
          <p:cNvSpPr>
            <a:spLocks noGrp="1"/>
          </p:cNvSpPr>
          <p:nvPr>
            <p:ph sz="quarter" idx="13"/>
          </p:nvPr>
        </p:nvSpPr>
        <p:spPr>
          <a:xfrm>
            <a:off x="457200" y="1824228"/>
            <a:ext cx="327660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FE6C0C42-C56C-8FF5-CBF8-33C5F645ABC2}"/>
              </a:ext>
            </a:extLst>
          </p:cNvPr>
          <p:cNvSpPr>
            <a:spLocks noGrp="1"/>
          </p:cNvSpPr>
          <p:nvPr>
            <p:ph sz="quarter" idx="14"/>
          </p:nvPr>
        </p:nvSpPr>
        <p:spPr>
          <a:xfrm>
            <a:off x="3886201"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1C128E9A-0D87-EF17-F682-D0E81B571FF3}"/>
              </a:ext>
            </a:extLst>
          </p:cNvPr>
          <p:cNvSpPr>
            <a:spLocks noGrp="1"/>
          </p:cNvSpPr>
          <p:nvPr>
            <p:ph type="body" sz="quarter" idx="15"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80493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wo-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D848-AA9B-8FB0-CADD-BCEA05A88B5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209B783-37ED-5ED6-BB35-17CC399A3A1A}"/>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D0A1BAE3-6BA1-679E-E99F-804B7E32A71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CE13E03-447D-2694-875C-4200B4FE772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Content Placeholder 6">
            <a:extLst>
              <a:ext uri="{FF2B5EF4-FFF2-40B4-BE49-F238E27FC236}">
                <a16:creationId xmlns:a16="http://schemas.microsoft.com/office/drawing/2014/main" id="{F2BE2D1C-7663-B5FF-B650-9743B661F2A7}"/>
              </a:ext>
            </a:extLst>
          </p:cNvPr>
          <p:cNvSpPr>
            <a:spLocks noGrp="1"/>
          </p:cNvSpPr>
          <p:nvPr>
            <p:ph sz="quarter" idx="13"/>
          </p:nvPr>
        </p:nvSpPr>
        <p:spPr>
          <a:xfrm>
            <a:off x="6918950" y="1824228"/>
            <a:ext cx="329185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30B837F9-BA2E-F663-E3AE-D491E45B19AE}"/>
              </a:ext>
            </a:extLst>
          </p:cNvPr>
          <p:cNvSpPr>
            <a:spLocks noGrp="1"/>
          </p:cNvSpPr>
          <p:nvPr>
            <p:ph sz="quarter" idx="14"/>
          </p:nvPr>
        </p:nvSpPr>
        <p:spPr>
          <a:xfrm>
            <a:off x="457200"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resenter Name">
            <a:extLst>
              <a:ext uri="{FF2B5EF4-FFF2-40B4-BE49-F238E27FC236}">
                <a16:creationId xmlns:a16="http://schemas.microsoft.com/office/drawing/2014/main" id="{CF44F5B7-81BB-2647-A79F-4394E91B2B5E}"/>
              </a:ext>
            </a:extLst>
          </p:cNvPr>
          <p:cNvSpPr>
            <a:spLocks noGrp="1"/>
          </p:cNvSpPr>
          <p:nvPr>
            <p:ph type="body" sz="quarter" idx="15"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173141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6FC93A-3F03-E106-E668-634D6E315EE9}"/>
              </a:ext>
            </a:extLst>
          </p:cNvPr>
          <p:cNvSpPr>
            <a:spLocks noGrp="1"/>
          </p:cNvSpPr>
          <p:nvPr>
            <p:ph type="body" idx="1"/>
          </p:nvPr>
        </p:nvSpPr>
        <p:spPr>
          <a:xfrm>
            <a:off x="457200" y="1417476"/>
            <a:ext cx="48005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48635-A747-9049-D322-D000DBF66BC5}"/>
              </a:ext>
            </a:extLst>
          </p:cNvPr>
          <p:cNvSpPr>
            <a:spLocks noGrp="1"/>
          </p:cNvSpPr>
          <p:nvPr>
            <p:ph sz="half" idx="2"/>
          </p:nvPr>
        </p:nvSpPr>
        <p:spPr>
          <a:xfrm>
            <a:off x="457200" y="2241389"/>
            <a:ext cx="4800599"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E98FB-2462-90EB-83FC-1124D8E175DF}"/>
              </a:ext>
            </a:extLst>
          </p:cNvPr>
          <p:cNvSpPr>
            <a:spLocks noGrp="1"/>
          </p:cNvSpPr>
          <p:nvPr>
            <p:ph type="body" sz="quarter" idx="3"/>
          </p:nvPr>
        </p:nvSpPr>
        <p:spPr>
          <a:xfrm>
            <a:off x="5410199" y="1417476"/>
            <a:ext cx="48005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F2581-9EE0-E644-3F64-9852F78A2D01}"/>
              </a:ext>
            </a:extLst>
          </p:cNvPr>
          <p:cNvSpPr>
            <a:spLocks noGrp="1"/>
          </p:cNvSpPr>
          <p:nvPr>
            <p:ph sz="quarter" idx="4"/>
          </p:nvPr>
        </p:nvSpPr>
        <p:spPr>
          <a:xfrm>
            <a:off x="5410200" y="2241389"/>
            <a:ext cx="4800600"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FD4A3B-496F-C30F-E4B0-A638A43CA5B7}"/>
              </a:ext>
            </a:extLst>
          </p:cNvPr>
          <p:cNvSpPr>
            <a:spLocks noGrp="1"/>
          </p:cNvSpPr>
          <p:nvPr>
            <p:ph type="dt" sz="half" idx="10"/>
          </p:nvPr>
        </p:nvSpPr>
        <p:spPr/>
        <p:txBody>
          <a:bodyPr/>
          <a:lstStyle/>
          <a:p>
            <a:fld id="{5082C575-8DA6-4844-AF76-D9ECCAC32A65}" type="datetime1">
              <a:rPr lang="en-US" smtClean="0"/>
              <a:t>4/3/25</a:t>
            </a:fld>
            <a:endParaRPr lang="en-US"/>
          </a:p>
        </p:txBody>
      </p:sp>
      <p:sp>
        <p:nvSpPr>
          <p:cNvPr id="8" name="Footer Placeholder 7">
            <a:extLst>
              <a:ext uri="{FF2B5EF4-FFF2-40B4-BE49-F238E27FC236}">
                <a16:creationId xmlns:a16="http://schemas.microsoft.com/office/drawing/2014/main" id="{3166BDAE-1B75-89ED-F79F-65842E641A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3A787F-4EAB-22FE-C225-BD3656BE4FE8}"/>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1" name="Title 10">
            <a:extLst>
              <a:ext uri="{FF2B5EF4-FFF2-40B4-BE49-F238E27FC236}">
                <a16:creationId xmlns:a16="http://schemas.microsoft.com/office/drawing/2014/main" id="{76E0FE1D-91C0-49F2-1974-CF5B393F53BD}"/>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2" name="Presenter Name">
            <a:extLst>
              <a:ext uri="{FF2B5EF4-FFF2-40B4-BE49-F238E27FC236}">
                <a16:creationId xmlns:a16="http://schemas.microsoft.com/office/drawing/2014/main" id="{23892DF6-05AB-95C4-5C78-3BE7F8FE4106}"/>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3440981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0DEE85D-EC44-504C-6885-A76E01FCED26}"/>
              </a:ext>
            </a:extLst>
          </p:cNvPr>
          <p:cNvSpPr>
            <a:spLocks noGrp="1"/>
          </p:cNvSpPr>
          <p:nvPr>
            <p:ph type="sldNum" sz="quarter" idx="4"/>
          </p:nvPr>
        </p:nvSpPr>
        <p:spPr>
          <a:xfrm>
            <a:off x="4960614" y="6377940"/>
            <a:ext cx="731520" cy="274320"/>
          </a:xfrm>
          <a:prstGeom prst="rect">
            <a:avLst/>
          </a:prstGeom>
        </p:spPr>
        <p:txBody>
          <a:bodyPr vert="horz" lIns="91440" tIns="45720" rIns="91440" bIns="45720" rtlCol="0" anchor="ctr"/>
          <a:lstStyle>
            <a:lvl1pPr algn="ctr">
              <a:defRPr sz="1200">
                <a:solidFill>
                  <a:schemeClr val="tx1">
                    <a:tint val="75000"/>
                  </a:schemeClr>
                </a:solidFill>
              </a:defRPr>
            </a:lvl1pPr>
          </a:lstStyle>
          <a:p>
            <a:fld id="{72E20F18-833A-4542-A439-FC39BC210022}" type="slidenum">
              <a:rPr lang="en-US" smtClean="0"/>
              <a:pPr/>
              <a:t>‹#›</a:t>
            </a:fld>
            <a:endParaRPr lang="en-US"/>
          </a:p>
        </p:txBody>
      </p:sp>
      <p:sp>
        <p:nvSpPr>
          <p:cNvPr id="5" name="Footer Placeholder 4">
            <a:extLst>
              <a:ext uri="{FF2B5EF4-FFF2-40B4-BE49-F238E27FC236}">
                <a16:creationId xmlns:a16="http://schemas.microsoft.com/office/drawing/2014/main" id="{82011A06-FF37-2301-31DE-52D7C2BB1666}"/>
              </a:ext>
            </a:extLst>
          </p:cNvPr>
          <p:cNvSpPr>
            <a:spLocks noGrp="1"/>
          </p:cNvSpPr>
          <p:nvPr>
            <p:ph type="ftr" sz="quarter" idx="3"/>
          </p:nvPr>
        </p:nvSpPr>
        <p:spPr>
          <a:xfrm>
            <a:off x="533400" y="6377940"/>
            <a:ext cx="4274813" cy="27432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2" name="Title Placeholder 1">
            <a:extLst>
              <a:ext uri="{FF2B5EF4-FFF2-40B4-BE49-F238E27FC236}">
                <a16:creationId xmlns:a16="http://schemas.microsoft.com/office/drawing/2014/main" id="{CAC71ECC-3E61-F221-E88B-808C989028B8}"/>
              </a:ext>
            </a:extLst>
          </p:cNvPr>
          <p:cNvSpPr>
            <a:spLocks noGrp="1"/>
          </p:cNvSpPr>
          <p:nvPr>
            <p:ph type="title"/>
          </p:nvPr>
        </p:nvSpPr>
        <p:spPr>
          <a:xfrm>
            <a:off x="457200" y="457200"/>
            <a:ext cx="9753600" cy="960276"/>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A76EB065-0FAC-F95D-7958-1A002F10347F}"/>
              </a:ext>
            </a:extLst>
          </p:cNvPr>
          <p:cNvSpPr>
            <a:spLocks noGrp="1"/>
          </p:cNvSpPr>
          <p:nvPr>
            <p:ph type="body" idx="1"/>
          </p:nvPr>
        </p:nvSpPr>
        <p:spPr>
          <a:xfrm>
            <a:off x="457200" y="1825625"/>
            <a:ext cx="9753600" cy="43465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8F60D21E-7A20-9534-DB90-CA6202DE7A62}"/>
              </a:ext>
            </a:extLst>
          </p:cNvPr>
          <p:cNvGrpSpPr/>
          <p:nvPr userDrawn="1"/>
        </p:nvGrpSpPr>
        <p:grpSpPr>
          <a:xfrm>
            <a:off x="-603148" y="162211"/>
            <a:ext cx="457200" cy="4710666"/>
            <a:chOff x="-603148" y="100584"/>
            <a:chExt cx="457200" cy="4710666"/>
          </a:xfrm>
        </p:grpSpPr>
        <p:sp>
          <p:nvSpPr>
            <p:cNvPr id="7" name="Rectangle 6">
              <a:extLst>
                <a:ext uri="{FF2B5EF4-FFF2-40B4-BE49-F238E27FC236}">
                  <a16:creationId xmlns:a16="http://schemas.microsoft.com/office/drawing/2014/main" id="{02373955-5493-4143-4B5D-904FD01212CC}"/>
                </a:ext>
              </a:extLst>
            </p:cNvPr>
            <p:cNvSpPr/>
            <p:nvPr userDrawn="1"/>
          </p:nvSpPr>
          <p:spPr>
            <a:xfrm>
              <a:off x="-603148" y="100584"/>
              <a:ext cx="457200" cy="457200"/>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A4E536-A947-BA45-FD2C-F054DD9456AD}"/>
                </a:ext>
              </a:extLst>
            </p:cNvPr>
            <p:cNvSpPr/>
            <p:nvPr userDrawn="1"/>
          </p:nvSpPr>
          <p:spPr>
            <a:xfrm>
              <a:off x="-603148" y="708222"/>
              <a:ext cx="457200" cy="457200"/>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CC131C-B890-6796-CD99-C4F000D3CB85}"/>
                </a:ext>
              </a:extLst>
            </p:cNvPr>
            <p:cNvSpPr/>
            <p:nvPr userDrawn="1"/>
          </p:nvSpPr>
          <p:spPr>
            <a:xfrm>
              <a:off x="-603148" y="4354050"/>
              <a:ext cx="457200" cy="4572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032013-6852-98B4-202B-55ACEAA506D4}"/>
                </a:ext>
              </a:extLst>
            </p:cNvPr>
            <p:cNvSpPr/>
            <p:nvPr userDrawn="1"/>
          </p:nvSpPr>
          <p:spPr>
            <a:xfrm>
              <a:off x="-603148" y="2531136"/>
              <a:ext cx="457200" cy="457200"/>
            </a:xfrm>
            <a:prstGeom prst="rect">
              <a:avLst/>
            </a:prstGeom>
            <a:solidFill>
              <a:srgbClr val="489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D53E8BB-3A73-960F-7948-C37C3AA5F0E9}"/>
                </a:ext>
              </a:extLst>
            </p:cNvPr>
            <p:cNvSpPr/>
            <p:nvPr userDrawn="1"/>
          </p:nvSpPr>
          <p:spPr>
            <a:xfrm>
              <a:off x="-603148" y="3746412"/>
              <a:ext cx="457200" cy="457200"/>
            </a:xfrm>
            <a:prstGeom prst="rect">
              <a:avLst/>
            </a:prstGeom>
            <a:solidFill>
              <a:srgbClr val="682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C449F2-8961-4921-BC84-E0B41A91ABD1}"/>
                </a:ext>
              </a:extLst>
            </p:cNvPr>
            <p:cNvSpPr/>
            <p:nvPr userDrawn="1"/>
          </p:nvSpPr>
          <p:spPr>
            <a:xfrm>
              <a:off x="-603148" y="1315860"/>
              <a:ext cx="457200" cy="45720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8CF8901-E27B-5739-2FB0-5ED98740DF0C}"/>
                </a:ext>
              </a:extLst>
            </p:cNvPr>
            <p:cNvSpPr/>
            <p:nvPr userDrawn="1"/>
          </p:nvSpPr>
          <p:spPr>
            <a:xfrm>
              <a:off x="-603148" y="1923498"/>
              <a:ext cx="457200" cy="457200"/>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BC41AD7-C163-97F5-AE25-3973EA0B89A3}"/>
                </a:ext>
              </a:extLst>
            </p:cNvPr>
            <p:cNvSpPr/>
            <p:nvPr userDrawn="1"/>
          </p:nvSpPr>
          <p:spPr>
            <a:xfrm>
              <a:off x="-603148" y="3138774"/>
              <a:ext cx="457200" cy="457200"/>
            </a:xfrm>
            <a:prstGeom prst="rect">
              <a:avLst/>
            </a:prstGeom>
            <a:solidFill>
              <a:srgbClr val="FBE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grpSp>
      <p:sp>
        <p:nvSpPr>
          <p:cNvPr id="10" name="Rectangle 9">
            <a:extLst>
              <a:ext uri="{FF2B5EF4-FFF2-40B4-BE49-F238E27FC236}">
                <a16:creationId xmlns:a16="http://schemas.microsoft.com/office/drawing/2014/main" id="{729EC29E-894E-9FF1-A6A7-272BF086D3C1}"/>
              </a:ext>
            </a:extLst>
          </p:cNvPr>
          <p:cNvSpPr/>
          <p:nvPr userDrawn="1"/>
        </p:nvSpPr>
        <p:spPr>
          <a:xfrm>
            <a:off x="10678509" y="0"/>
            <a:ext cx="1513491" cy="6865992"/>
          </a:xfrm>
          <a:prstGeom prst="rect">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logo&#10;&#10;Description automatically generated">
            <a:extLst>
              <a:ext uri="{FF2B5EF4-FFF2-40B4-BE49-F238E27FC236}">
                <a16:creationId xmlns:a16="http://schemas.microsoft.com/office/drawing/2014/main" id="{A6726886-DF63-8758-04B2-F128CEB04DE3}"/>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964332" y="5424845"/>
            <a:ext cx="941844" cy="1059574"/>
          </a:xfrm>
          <a:prstGeom prst="rect">
            <a:avLst/>
          </a:prstGeom>
        </p:spPr>
      </p:pic>
      <p:sp>
        <p:nvSpPr>
          <p:cNvPr id="4" name="Date Placeholder 3">
            <a:extLst>
              <a:ext uri="{FF2B5EF4-FFF2-40B4-BE49-F238E27FC236}">
                <a16:creationId xmlns:a16="http://schemas.microsoft.com/office/drawing/2014/main" id="{171C6B27-EB66-1FBA-E264-EB818FE4C7F0}"/>
              </a:ext>
            </a:extLst>
          </p:cNvPr>
          <p:cNvSpPr>
            <a:spLocks noGrp="1"/>
          </p:cNvSpPr>
          <p:nvPr>
            <p:ph type="dt" sz="half" idx="2"/>
          </p:nvPr>
        </p:nvSpPr>
        <p:spPr>
          <a:xfrm>
            <a:off x="8287383" y="6377940"/>
            <a:ext cx="1831967" cy="274320"/>
          </a:xfrm>
          <a:prstGeom prst="rect">
            <a:avLst/>
          </a:prstGeom>
        </p:spPr>
        <p:txBody>
          <a:bodyPr vert="horz" lIns="91440" tIns="45720" rIns="91440" bIns="45720" rtlCol="0" anchor="ctr"/>
          <a:lstStyle>
            <a:lvl1pPr algn="r">
              <a:defRPr lang="en-US" sz="1200" smtClean="0">
                <a:solidFill>
                  <a:schemeClr val="tx1">
                    <a:tint val="75000"/>
                  </a:schemeClr>
                </a:solidFill>
              </a:defRPr>
            </a:lvl1pPr>
          </a:lstStyle>
          <a:p>
            <a:fld id="{40711C0D-6AE8-47B7-9D02-2C83FBE968D2}" type="datetime1">
              <a:rPr lang="en-US" smtClean="0"/>
              <a:pPr/>
              <a:t>4/3/25</a:t>
            </a:fld>
            <a:endParaRPr lang="en-US"/>
          </a:p>
        </p:txBody>
      </p:sp>
      <p:sp>
        <p:nvSpPr>
          <p:cNvPr id="38" name="Diagonal Stripe 37">
            <a:extLst>
              <a:ext uri="{FF2B5EF4-FFF2-40B4-BE49-F238E27FC236}">
                <a16:creationId xmlns:a16="http://schemas.microsoft.com/office/drawing/2014/main" id="{4DA844FE-9E55-E58F-361E-0D7558177D0A}"/>
              </a:ext>
            </a:extLst>
          </p:cNvPr>
          <p:cNvSpPr/>
          <p:nvPr userDrawn="1"/>
        </p:nvSpPr>
        <p:spPr>
          <a:xfrm flipH="1">
            <a:off x="10252784" y="-16448"/>
            <a:ext cx="1750906"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iagonal Stripe 16">
            <a:extLst>
              <a:ext uri="{FF2B5EF4-FFF2-40B4-BE49-F238E27FC236}">
                <a16:creationId xmlns:a16="http://schemas.microsoft.com/office/drawing/2014/main" id="{0B619F45-0103-F301-0229-BD7A441D2DBB}"/>
              </a:ext>
            </a:extLst>
          </p:cNvPr>
          <p:cNvSpPr/>
          <p:nvPr userDrawn="1"/>
        </p:nvSpPr>
        <p:spPr>
          <a:xfrm flipH="1">
            <a:off x="10678508" y="725214"/>
            <a:ext cx="1532465" cy="1423931"/>
          </a:xfrm>
          <a:prstGeom prst="diagStripe">
            <a:avLst>
              <a:gd name="adj" fmla="val 50671"/>
            </a:avLst>
          </a:prstGeom>
          <a:solidFill>
            <a:srgbClr val="782F40">
              <a:alpha val="28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iagonal Stripe 38">
            <a:extLst>
              <a:ext uri="{FF2B5EF4-FFF2-40B4-BE49-F238E27FC236}">
                <a16:creationId xmlns:a16="http://schemas.microsoft.com/office/drawing/2014/main" id="{E8832DFE-FD0E-6233-DBF7-5E2FDF471095}"/>
              </a:ext>
            </a:extLst>
          </p:cNvPr>
          <p:cNvSpPr/>
          <p:nvPr userDrawn="1"/>
        </p:nvSpPr>
        <p:spPr>
          <a:xfrm flipH="1">
            <a:off x="9816661" y="583103"/>
            <a:ext cx="1750905"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iagonal Stripe 18">
            <a:extLst>
              <a:ext uri="{FF2B5EF4-FFF2-40B4-BE49-F238E27FC236}">
                <a16:creationId xmlns:a16="http://schemas.microsoft.com/office/drawing/2014/main" id="{434A750A-3F86-1FD5-F797-C1FBC2B60BF6}"/>
              </a:ext>
            </a:extLst>
          </p:cNvPr>
          <p:cNvSpPr/>
          <p:nvPr userDrawn="1"/>
        </p:nvSpPr>
        <p:spPr>
          <a:xfrm flipH="1">
            <a:off x="10964330" y="0"/>
            <a:ext cx="1246641" cy="1177160"/>
          </a:xfrm>
          <a:prstGeom prst="diagStripe">
            <a:avLst/>
          </a:prstGeom>
          <a:solidFill>
            <a:srgbClr val="782F40">
              <a:alpha val="251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0574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2" r:id="rId5"/>
    <p:sldLayoutId id="2147483651" r:id="rId6"/>
    <p:sldLayoutId id="2147483662" r:id="rId7"/>
    <p:sldLayoutId id="2147483663" r:id="rId8"/>
    <p:sldLayoutId id="2147483660" r:id="rId9"/>
    <p:sldLayoutId id="2147483664" r:id="rId10"/>
    <p:sldLayoutId id="2147483656" r:id="rId11"/>
    <p:sldLayoutId id="2147483661" r:id="rId12"/>
    <p:sldLayoutId id="2147483680" r:id="rId13"/>
    <p:sldLayoutId id="2147483688" r:id="rId14"/>
    <p:sldLayoutId id="2147483686" r:id="rId15"/>
    <p:sldLayoutId id="2147483689" r:id="rId16"/>
    <p:sldLayoutId id="2147483687" r:id="rId17"/>
    <p:sldLayoutId id="2147483658" r:id="rId18"/>
    <p:sldLayoutId id="2147483659" r:id="rId19"/>
  </p:sldLayoutIdLst>
  <p:hf hdr="0" dt="0"/>
  <p:txStyles>
    <p:titleStyle>
      <a:lvl1pPr marL="0" indent="0" algn="l" defTabSz="914400" rtl="0" eaLnBrk="1" latinLnBrk="0" hangingPunct="1">
        <a:lnSpc>
          <a:spcPct val="90000"/>
        </a:lnSpc>
        <a:spcBef>
          <a:spcPts val="1000"/>
        </a:spcBef>
        <a:buFont typeface="Arial" panose="020B0604020202020204" pitchFamily="34" charset="0"/>
        <a:buNone/>
        <a:defRPr lang="en-US" sz="4000" b="1" kern="1200" dirty="0">
          <a:solidFill>
            <a:schemeClr val="tx2"/>
          </a:solidFill>
          <a:latin typeface="+mj-lt"/>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360" userDrawn="1">
          <p15:clr>
            <a:srgbClr val="F26B43"/>
          </p15:clr>
        </p15:guide>
        <p15:guide id="3" pos="288" userDrawn="1">
          <p15:clr>
            <a:srgbClr val="547EBF"/>
          </p15:clr>
        </p15:guide>
        <p15:guide id="4" pos="6432" userDrawn="1">
          <p15:clr>
            <a:srgbClr val="547EBF"/>
          </p15:clr>
        </p15:guide>
        <p15:guide id="5" orient="horz" pos="288" userDrawn="1">
          <p15:clr>
            <a:srgbClr val="547EBF"/>
          </p15:clr>
        </p15:guide>
        <p15:guide id="6" orient="horz" pos="3888" userDrawn="1">
          <p15:clr>
            <a:srgbClr val="547EBF"/>
          </p15:clr>
        </p15:guide>
        <p15:guide id="8" orient="horz" pos="2520" userDrawn="1">
          <p15:clr>
            <a:srgbClr val="9FCC3B"/>
          </p15:clr>
        </p15:guide>
        <p15:guide id="9" pos="3840" userDrawn="1">
          <p15:clr>
            <a:srgbClr val="FBAE40"/>
          </p15:clr>
        </p15:guide>
        <p15:guide id="10" pos="6720"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0DEE85D-EC44-504C-6885-A76E01FCED26}"/>
              </a:ext>
            </a:extLst>
          </p:cNvPr>
          <p:cNvSpPr>
            <a:spLocks noGrp="1"/>
          </p:cNvSpPr>
          <p:nvPr>
            <p:ph type="sldNum" sz="quarter" idx="4"/>
          </p:nvPr>
        </p:nvSpPr>
        <p:spPr>
          <a:xfrm>
            <a:off x="4960614" y="6377940"/>
            <a:ext cx="731520" cy="274320"/>
          </a:xfrm>
          <a:prstGeom prst="rect">
            <a:avLst/>
          </a:prstGeom>
        </p:spPr>
        <p:txBody>
          <a:bodyPr vert="horz" lIns="91440" tIns="45720" rIns="91440" bIns="45720" rtlCol="0" anchor="ctr"/>
          <a:lstStyle>
            <a:lvl1pPr algn="ctr">
              <a:defRPr sz="1200">
                <a:solidFill>
                  <a:schemeClr val="tx1">
                    <a:tint val="75000"/>
                  </a:schemeClr>
                </a:solidFill>
              </a:defRPr>
            </a:lvl1pPr>
          </a:lstStyle>
          <a:p>
            <a:fld id="{72E20F18-833A-4542-A439-FC39BC210022}" type="slidenum">
              <a:rPr lang="en-US" smtClean="0"/>
              <a:pPr/>
              <a:t>‹#›</a:t>
            </a:fld>
            <a:endParaRPr lang="en-US"/>
          </a:p>
        </p:txBody>
      </p:sp>
      <p:sp>
        <p:nvSpPr>
          <p:cNvPr id="5" name="Footer Placeholder 4">
            <a:extLst>
              <a:ext uri="{FF2B5EF4-FFF2-40B4-BE49-F238E27FC236}">
                <a16:creationId xmlns:a16="http://schemas.microsoft.com/office/drawing/2014/main" id="{82011A06-FF37-2301-31DE-52D7C2BB1666}"/>
              </a:ext>
            </a:extLst>
          </p:cNvPr>
          <p:cNvSpPr>
            <a:spLocks noGrp="1"/>
          </p:cNvSpPr>
          <p:nvPr>
            <p:ph type="ftr" sz="quarter" idx="3"/>
          </p:nvPr>
        </p:nvSpPr>
        <p:spPr>
          <a:xfrm>
            <a:off x="533400" y="6377940"/>
            <a:ext cx="4274813" cy="27432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2" name="Title Placeholder 1">
            <a:extLst>
              <a:ext uri="{FF2B5EF4-FFF2-40B4-BE49-F238E27FC236}">
                <a16:creationId xmlns:a16="http://schemas.microsoft.com/office/drawing/2014/main" id="{CAC71ECC-3E61-F221-E88B-808C989028B8}"/>
              </a:ext>
            </a:extLst>
          </p:cNvPr>
          <p:cNvSpPr>
            <a:spLocks noGrp="1"/>
          </p:cNvSpPr>
          <p:nvPr>
            <p:ph type="title"/>
          </p:nvPr>
        </p:nvSpPr>
        <p:spPr>
          <a:xfrm>
            <a:off x="468964" y="457200"/>
            <a:ext cx="9741836" cy="960276"/>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A76EB065-0FAC-F95D-7958-1A002F10347F}"/>
              </a:ext>
            </a:extLst>
          </p:cNvPr>
          <p:cNvSpPr>
            <a:spLocks noGrp="1"/>
          </p:cNvSpPr>
          <p:nvPr>
            <p:ph type="body" idx="1"/>
          </p:nvPr>
        </p:nvSpPr>
        <p:spPr>
          <a:xfrm>
            <a:off x="468964" y="1825625"/>
            <a:ext cx="9741836" cy="43465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8F60D21E-7A20-9534-DB90-CA6202DE7A62}"/>
              </a:ext>
            </a:extLst>
          </p:cNvPr>
          <p:cNvGrpSpPr/>
          <p:nvPr userDrawn="1"/>
        </p:nvGrpSpPr>
        <p:grpSpPr>
          <a:xfrm>
            <a:off x="-603148" y="162211"/>
            <a:ext cx="457200" cy="4710666"/>
            <a:chOff x="-603148" y="100584"/>
            <a:chExt cx="457200" cy="4710666"/>
          </a:xfrm>
        </p:grpSpPr>
        <p:sp>
          <p:nvSpPr>
            <p:cNvPr id="7" name="Rectangle 6">
              <a:extLst>
                <a:ext uri="{FF2B5EF4-FFF2-40B4-BE49-F238E27FC236}">
                  <a16:creationId xmlns:a16="http://schemas.microsoft.com/office/drawing/2014/main" id="{02373955-5493-4143-4B5D-904FD01212CC}"/>
                </a:ext>
              </a:extLst>
            </p:cNvPr>
            <p:cNvSpPr/>
            <p:nvPr userDrawn="1"/>
          </p:nvSpPr>
          <p:spPr>
            <a:xfrm>
              <a:off x="-603148" y="100584"/>
              <a:ext cx="457200" cy="457200"/>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A4E536-A947-BA45-FD2C-F054DD9456AD}"/>
                </a:ext>
              </a:extLst>
            </p:cNvPr>
            <p:cNvSpPr/>
            <p:nvPr userDrawn="1"/>
          </p:nvSpPr>
          <p:spPr>
            <a:xfrm>
              <a:off x="-603148" y="708222"/>
              <a:ext cx="457200" cy="457200"/>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CC131C-B890-6796-CD99-C4F000D3CB85}"/>
                </a:ext>
              </a:extLst>
            </p:cNvPr>
            <p:cNvSpPr/>
            <p:nvPr userDrawn="1"/>
          </p:nvSpPr>
          <p:spPr>
            <a:xfrm>
              <a:off x="-603148" y="4354050"/>
              <a:ext cx="457200" cy="4572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032013-6852-98B4-202B-55ACEAA506D4}"/>
                </a:ext>
              </a:extLst>
            </p:cNvPr>
            <p:cNvSpPr/>
            <p:nvPr userDrawn="1"/>
          </p:nvSpPr>
          <p:spPr>
            <a:xfrm>
              <a:off x="-603148" y="2531136"/>
              <a:ext cx="457200" cy="457200"/>
            </a:xfrm>
            <a:prstGeom prst="rect">
              <a:avLst/>
            </a:prstGeom>
            <a:solidFill>
              <a:srgbClr val="489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D53E8BB-3A73-960F-7948-C37C3AA5F0E9}"/>
                </a:ext>
              </a:extLst>
            </p:cNvPr>
            <p:cNvSpPr/>
            <p:nvPr userDrawn="1"/>
          </p:nvSpPr>
          <p:spPr>
            <a:xfrm>
              <a:off x="-603148" y="3746412"/>
              <a:ext cx="457200" cy="457200"/>
            </a:xfrm>
            <a:prstGeom prst="rect">
              <a:avLst/>
            </a:prstGeom>
            <a:solidFill>
              <a:srgbClr val="682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C449F2-8961-4921-BC84-E0B41A91ABD1}"/>
                </a:ext>
              </a:extLst>
            </p:cNvPr>
            <p:cNvSpPr/>
            <p:nvPr userDrawn="1"/>
          </p:nvSpPr>
          <p:spPr>
            <a:xfrm>
              <a:off x="-603148" y="1315860"/>
              <a:ext cx="457200" cy="45720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8CF8901-E27B-5739-2FB0-5ED98740DF0C}"/>
                </a:ext>
              </a:extLst>
            </p:cNvPr>
            <p:cNvSpPr/>
            <p:nvPr userDrawn="1"/>
          </p:nvSpPr>
          <p:spPr>
            <a:xfrm>
              <a:off x="-603148" y="1923498"/>
              <a:ext cx="457200" cy="457200"/>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BC41AD7-C163-97F5-AE25-3973EA0B89A3}"/>
                </a:ext>
              </a:extLst>
            </p:cNvPr>
            <p:cNvSpPr/>
            <p:nvPr userDrawn="1"/>
          </p:nvSpPr>
          <p:spPr>
            <a:xfrm>
              <a:off x="-603148" y="3138774"/>
              <a:ext cx="457200" cy="457200"/>
            </a:xfrm>
            <a:prstGeom prst="rect">
              <a:avLst/>
            </a:prstGeom>
            <a:solidFill>
              <a:srgbClr val="FBE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grpSp>
      <p:pic>
        <p:nvPicPr>
          <p:cNvPr id="12" name="Picture 11" descr="A black and white logo&#10;&#10;Description automatically generated">
            <a:extLst>
              <a:ext uri="{FF2B5EF4-FFF2-40B4-BE49-F238E27FC236}">
                <a16:creationId xmlns:a16="http://schemas.microsoft.com/office/drawing/2014/main" id="{A6726886-DF63-8758-04B2-F128CEB04DE3}"/>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964332" y="5424845"/>
            <a:ext cx="941844" cy="1059574"/>
          </a:xfrm>
          <a:prstGeom prst="rect">
            <a:avLst/>
          </a:prstGeom>
        </p:spPr>
      </p:pic>
      <p:sp>
        <p:nvSpPr>
          <p:cNvPr id="4" name="Date Placeholder 3">
            <a:extLst>
              <a:ext uri="{FF2B5EF4-FFF2-40B4-BE49-F238E27FC236}">
                <a16:creationId xmlns:a16="http://schemas.microsoft.com/office/drawing/2014/main" id="{171C6B27-EB66-1FBA-E264-EB818FE4C7F0}"/>
              </a:ext>
            </a:extLst>
          </p:cNvPr>
          <p:cNvSpPr>
            <a:spLocks noGrp="1"/>
          </p:cNvSpPr>
          <p:nvPr>
            <p:ph type="dt" sz="half" idx="2"/>
          </p:nvPr>
        </p:nvSpPr>
        <p:spPr>
          <a:xfrm>
            <a:off x="8287383" y="6377940"/>
            <a:ext cx="1831967" cy="274320"/>
          </a:xfrm>
          <a:prstGeom prst="rect">
            <a:avLst/>
          </a:prstGeom>
        </p:spPr>
        <p:txBody>
          <a:bodyPr vert="horz" lIns="91440" tIns="45720" rIns="91440" bIns="45720" rtlCol="0" anchor="ctr"/>
          <a:lstStyle>
            <a:lvl1pPr algn="r">
              <a:defRPr lang="en-US" sz="1200" smtClean="0">
                <a:solidFill>
                  <a:schemeClr val="tx1">
                    <a:tint val="75000"/>
                  </a:schemeClr>
                </a:solidFill>
              </a:defRPr>
            </a:lvl1pPr>
          </a:lstStyle>
          <a:p>
            <a:fld id="{40711C0D-6AE8-47B7-9D02-2C83FBE968D2}" type="datetime1">
              <a:rPr lang="en-US" smtClean="0"/>
              <a:pPr/>
              <a:t>4/3/25</a:t>
            </a:fld>
            <a:endParaRPr lang="en-US"/>
          </a:p>
        </p:txBody>
      </p:sp>
      <p:sp>
        <p:nvSpPr>
          <p:cNvPr id="20" name="Rectangle 19">
            <a:extLst>
              <a:ext uri="{FF2B5EF4-FFF2-40B4-BE49-F238E27FC236}">
                <a16:creationId xmlns:a16="http://schemas.microsoft.com/office/drawing/2014/main" id="{74886DB4-4258-8A85-F4EE-A2422F314163}"/>
              </a:ext>
            </a:extLst>
          </p:cNvPr>
          <p:cNvSpPr/>
          <p:nvPr userDrawn="1"/>
        </p:nvSpPr>
        <p:spPr>
          <a:xfrm>
            <a:off x="10678509" y="0"/>
            <a:ext cx="1513491" cy="6865992"/>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ack and white logo&#10;&#10;Description automatically generated">
            <a:extLst>
              <a:ext uri="{FF2B5EF4-FFF2-40B4-BE49-F238E27FC236}">
                <a16:creationId xmlns:a16="http://schemas.microsoft.com/office/drawing/2014/main" id="{DB0D957D-95C3-64F0-63F7-7843E0C42622}"/>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964332" y="5424845"/>
            <a:ext cx="941844" cy="1059574"/>
          </a:xfrm>
          <a:prstGeom prst="rect">
            <a:avLst/>
          </a:prstGeom>
        </p:spPr>
      </p:pic>
      <p:sp>
        <p:nvSpPr>
          <p:cNvPr id="22" name="Diagonal Stripe 21">
            <a:extLst>
              <a:ext uri="{FF2B5EF4-FFF2-40B4-BE49-F238E27FC236}">
                <a16:creationId xmlns:a16="http://schemas.microsoft.com/office/drawing/2014/main" id="{41C343E7-CBE2-CA11-041C-5D8FB0EF716E}"/>
              </a:ext>
            </a:extLst>
          </p:cNvPr>
          <p:cNvSpPr/>
          <p:nvPr userDrawn="1"/>
        </p:nvSpPr>
        <p:spPr>
          <a:xfrm flipH="1">
            <a:off x="10252784" y="-16448"/>
            <a:ext cx="1750906"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iagonal Stripe 22">
            <a:extLst>
              <a:ext uri="{FF2B5EF4-FFF2-40B4-BE49-F238E27FC236}">
                <a16:creationId xmlns:a16="http://schemas.microsoft.com/office/drawing/2014/main" id="{F8ADD025-C3C4-485E-E1CF-C849233D47E5}"/>
              </a:ext>
            </a:extLst>
          </p:cNvPr>
          <p:cNvSpPr/>
          <p:nvPr userDrawn="1"/>
        </p:nvSpPr>
        <p:spPr>
          <a:xfrm flipH="1">
            <a:off x="10665954" y="766574"/>
            <a:ext cx="1545019" cy="1399020"/>
          </a:xfrm>
          <a:prstGeom prst="diagStripe">
            <a:avLst>
              <a:gd name="adj" fmla="val 50671"/>
            </a:avLst>
          </a:prstGeom>
          <a:solidFill>
            <a:srgbClr val="EE7624">
              <a:alpha val="251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iagonal Stripe 23">
            <a:extLst>
              <a:ext uri="{FF2B5EF4-FFF2-40B4-BE49-F238E27FC236}">
                <a16:creationId xmlns:a16="http://schemas.microsoft.com/office/drawing/2014/main" id="{B8A2024E-A79D-FD85-D0AB-B9E6700323D6}"/>
              </a:ext>
            </a:extLst>
          </p:cNvPr>
          <p:cNvSpPr/>
          <p:nvPr userDrawn="1"/>
        </p:nvSpPr>
        <p:spPr>
          <a:xfrm flipH="1">
            <a:off x="9816661" y="583103"/>
            <a:ext cx="1750905"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iagonal Stripe 24">
            <a:extLst>
              <a:ext uri="{FF2B5EF4-FFF2-40B4-BE49-F238E27FC236}">
                <a16:creationId xmlns:a16="http://schemas.microsoft.com/office/drawing/2014/main" id="{901C6E55-08CE-D78A-3EBE-8C104D3AE00B}"/>
              </a:ext>
            </a:extLst>
          </p:cNvPr>
          <p:cNvSpPr/>
          <p:nvPr userDrawn="1"/>
        </p:nvSpPr>
        <p:spPr>
          <a:xfrm flipH="1">
            <a:off x="10867696" y="-1"/>
            <a:ext cx="1343276" cy="1187671"/>
          </a:xfrm>
          <a:prstGeom prst="diagStripe">
            <a:avLst/>
          </a:prstGeom>
          <a:solidFill>
            <a:srgbClr val="EE7624">
              <a:alpha val="251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5712033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81" r:id="rId13"/>
    <p:sldLayoutId id="2147483682" r:id="rId14"/>
    <p:sldLayoutId id="2147483683" r:id="rId15"/>
    <p:sldLayoutId id="2147483684" r:id="rId16"/>
    <p:sldLayoutId id="2147483685" r:id="rId17"/>
    <p:sldLayoutId id="2147483678" r:id="rId18"/>
    <p:sldLayoutId id="2147483679" r:id="rId19"/>
  </p:sldLayoutIdLst>
  <p:hf hdr="0" dt="0"/>
  <p:txStyles>
    <p:titleStyle>
      <a:lvl1pPr marL="0" indent="0" algn="l" defTabSz="914400" rtl="0" eaLnBrk="1" latinLnBrk="0" hangingPunct="1">
        <a:lnSpc>
          <a:spcPct val="90000"/>
        </a:lnSpc>
        <a:spcBef>
          <a:spcPts val="1000"/>
        </a:spcBef>
        <a:buFont typeface="Arial" panose="020B0604020202020204" pitchFamily="34" charset="0"/>
        <a:buNone/>
        <a:defRPr lang="en-US" sz="4000" b="1" kern="1200" dirty="0">
          <a:solidFill>
            <a:schemeClr val="bg2"/>
          </a:solidFill>
          <a:latin typeface="+mj-lt"/>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360" userDrawn="1">
          <p15:clr>
            <a:srgbClr val="F26B43"/>
          </p15:clr>
        </p15:guide>
        <p15:guide id="3" pos="288" userDrawn="1">
          <p15:clr>
            <a:srgbClr val="547EBF"/>
          </p15:clr>
        </p15:guide>
        <p15:guide id="4" pos="6432" userDrawn="1">
          <p15:clr>
            <a:srgbClr val="547EBF"/>
          </p15:clr>
        </p15:guide>
        <p15:guide id="5" orient="horz" pos="288" userDrawn="1">
          <p15:clr>
            <a:srgbClr val="547EBF"/>
          </p15:clr>
        </p15:guide>
        <p15:guide id="6" orient="horz" pos="3888" userDrawn="1">
          <p15:clr>
            <a:srgbClr val="547EBF"/>
          </p15:clr>
        </p15:guide>
        <p15:guide id="8" orient="horz" pos="2520" userDrawn="1">
          <p15:clr>
            <a:srgbClr val="9FCC3B"/>
          </p15:clr>
        </p15:guide>
        <p15:guide id="9" pos="3840" userDrawn="1">
          <p15:clr>
            <a:srgbClr val="FBAE40"/>
          </p15:clr>
        </p15:guide>
        <p15:guide id="10" pos="6720"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21.svg"/><Relationship Id="rId2" Type="http://schemas.openxmlformats.org/officeDocument/2006/relationships/image" Target="../media/image38.png"/><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41.sv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1.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5.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QESe6rDrfX8" TargetMode="External"/><Relationship Id="rId2" Type="http://schemas.openxmlformats.org/officeDocument/2006/relationships/hyperlink" Target="http://www.youtube.com/watch?v=-NBmWa7vKo4" TargetMode="External"/><Relationship Id="rId1" Type="http://schemas.openxmlformats.org/officeDocument/2006/relationships/slideLayout" Target="../slideLayouts/slideLayout21.xml"/><Relationship Id="rId4" Type="http://schemas.openxmlformats.org/officeDocument/2006/relationships/hyperlink" Target="https://digitalcommons.calpoly.edu/cgi/viewcontent.cgi?article=1853&amp;context=mes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21.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9F13-FE08-6B8B-B8D8-696CDE71FA62}"/>
              </a:ext>
            </a:extLst>
          </p:cNvPr>
          <p:cNvSpPr>
            <a:spLocks noGrp="1"/>
          </p:cNvSpPr>
          <p:nvPr>
            <p:ph type="ctrTitle"/>
          </p:nvPr>
        </p:nvSpPr>
        <p:spPr/>
        <p:txBody>
          <a:bodyPr/>
          <a:lstStyle/>
          <a:p>
            <a:r>
              <a:rPr lang="en-US">
                <a:latin typeface="Arial"/>
                <a:cs typeface="Arial"/>
              </a:rPr>
              <a:t>Fluid Power Vehicle Challenge – T506</a:t>
            </a:r>
            <a:endParaRPr lang="en-US"/>
          </a:p>
        </p:txBody>
      </p:sp>
      <p:sp>
        <p:nvSpPr>
          <p:cNvPr id="3" name="Subtitle 2">
            <a:extLst>
              <a:ext uri="{FF2B5EF4-FFF2-40B4-BE49-F238E27FC236}">
                <a16:creationId xmlns:a16="http://schemas.microsoft.com/office/drawing/2014/main" id="{79316401-369D-4CD0-1A41-6514E04E21F6}"/>
              </a:ext>
            </a:extLst>
          </p:cNvPr>
          <p:cNvSpPr>
            <a:spLocks noGrp="1"/>
          </p:cNvSpPr>
          <p:nvPr>
            <p:ph type="subTitle" idx="1"/>
          </p:nvPr>
        </p:nvSpPr>
        <p:spPr/>
        <p:txBody>
          <a:bodyPr/>
          <a:lstStyle/>
          <a:p>
            <a:r>
              <a:rPr lang="en-US"/>
              <a:t>Design Review 4</a:t>
            </a:r>
          </a:p>
        </p:txBody>
      </p:sp>
      <p:sp>
        <p:nvSpPr>
          <p:cNvPr id="4" name="Text Placeholder 3">
            <a:extLst>
              <a:ext uri="{FF2B5EF4-FFF2-40B4-BE49-F238E27FC236}">
                <a16:creationId xmlns:a16="http://schemas.microsoft.com/office/drawing/2014/main" id="{94828051-0C2B-C002-268F-F362867D239A}"/>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55853C65-5820-51A6-C955-D678A051C81B}"/>
              </a:ext>
            </a:extLst>
          </p:cNvPr>
          <p:cNvSpPr>
            <a:spLocks noGrp="1"/>
          </p:cNvSpPr>
          <p:nvPr>
            <p:ph type="body" sz="quarter" idx="14"/>
          </p:nvPr>
        </p:nvSpPr>
        <p:spPr/>
        <p:txBody>
          <a:bodyPr/>
          <a:lstStyle/>
          <a:p>
            <a:r>
              <a:rPr lang="en-US">
                <a:latin typeface="Arial"/>
                <a:cs typeface="Arial"/>
              </a:rPr>
              <a:t>January 21</a:t>
            </a:r>
            <a:r>
              <a:rPr lang="en-US" baseline="30000">
                <a:latin typeface="Arial"/>
                <a:cs typeface="Arial"/>
              </a:rPr>
              <a:t>st</a:t>
            </a:r>
            <a:r>
              <a:rPr lang="en-US">
                <a:latin typeface="Arial"/>
                <a:cs typeface="Arial"/>
              </a:rPr>
              <a:t>, 2025</a:t>
            </a:r>
            <a:endParaRPr lang="en-US"/>
          </a:p>
        </p:txBody>
      </p:sp>
    </p:spTree>
    <p:extLst>
      <p:ext uri="{BB962C8B-B14F-4D97-AF65-F5344CB8AC3E}">
        <p14:creationId xmlns:p14="http://schemas.microsoft.com/office/powerpoint/2010/main" val="1940323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10</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Breakdown of Awards</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Gabriel Vazquez</a:t>
            </a:r>
          </a:p>
        </p:txBody>
      </p:sp>
      <p:sp>
        <p:nvSpPr>
          <p:cNvPr id="7" name="Rectangle: Rounded Corners 6">
            <a:extLst>
              <a:ext uri="{FF2B5EF4-FFF2-40B4-BE49-F238E27FC236}">
                <a16:creationId xmlns:a16="http://schemas.microsoft.com/office/drawing/2014/main" id="{41A74A9E-4FD3-72B4-86DB-4AD84AEAFD77}"/>
              </a:ext>
            </a:extLst>
          </p:cNvPr>
          <p:cNvSpPr/>
          <p:nvPr/>
        </p:nvSpPr>
        <p:spPr>
          <a:xfrm>
            <a:off x="786349" y="2035463"/>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Pneumatics: $1000</a:t>
            </a:r>
          </a:p>
        </p:txBody>
      </p:sp>
      <p:sp>
        <p:nvSpPr>
          <p:cNvPr id="17" name="Rectangle: Rounded Corners 16">
            <a:extLst>
              <a:ext uri="{FF2B5EF4-FFF2-40B4-BE49-F238E27FC236}">
                <a16:creationId xmlns:a16="http://schemas.microsoft.com/office/drawing/2014/main" id="{F6F00917-97E7-FF09-740D-D59C7B5DE7C1}"/>
              </a:ext>
            </a:extLst>
          </p:cNvPr>
          <p:cNvSpPr/>
          <p:nvPr/>
        </p:nvSpPr>
        <p:spPr>
          <a:xfrm>
            <a:off x="3232363" y="2321814"/>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Electronics: $1000</a:t>
            </a:r>
          </a:p>
        </p:txBody>
      </p:sp>
      <p:sp>
        <p:nvSpPr>
          <p:cNvPr id="18" name="Rectangle: Rounded Corners 17">
            <a:extLst>
              <a:ext uri="{FF2B5EF4-FFF2-40B4-BE49-F238E27FC236}">
                <a16:creationId xmlns:a16="http://schemas.microsoft.com/office/drawing/2014/main" id="{C0C80B8E-C70B-3DB1-EB30-CA8AB0448FB9}"/>
              </a:ext>
            </a:extLst>
          </p:cNvPr>
          <p:cNvSpPr/>
          <p:nvPr/>
        </p:nvSpPr>
        <p:spPr>
          <a:xfrm>
            <a:off x="5678377" y="2035463"/>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Design: $1000</a:t>
            </a:r>
          </a:p>
          <a:p>
            <a:pPr algn="ctr"/>
            <a:endParaRPr lang="en-US">
              <a:solidFill>
                <a:schemeClr val="tx1"/>
              </a:solidFill>
            </a:endParaRPr>
          </a:p>
        </p:txBody>
      </p:sp>
      <p:sp>
        <p:nvSpPr>
          <p:cNvPr id="19" name="Rectangle: Rounded Corners 18">
            <a:extLst>
              <a:ext uri="{FF2B5EF4-FFF2-40B4-BE49-F238E27FC236}">
                <a16:creationId xmlns:a16="http://schemas.microsoft.com/office/drawing/2014/main" id="{A29C3B4B-6FA9-86D2-08B1-054BF7BC95B9}"/>
              </a:ext>
            </a:extLst>
          </p:cNvPr>
          <p:cNvSpPr/>
          <p:nvPr/>
        </p:nvSpPr>
        <p:spPr>
          <a:xfrm>
            <a:off x="8124391" y="2280001"/>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Races: $4500</a:t>
            </a:r>
          </a:p>
          <a:p>
            <a:pPr algn="ctr"/>
            <a:endParaRPr lang="en-US">
              <a:solidFill>
                <a:schemeClr val="tx1"/>
              </a:solidFill>
            </a:endParaRPr>
          </a:p>
        </p:txBody>
      </p:sp>
      <p:sp>
        <p:nvSpPr>
          <p:cNvPr id="20" name="Rectangle: Rounded Corners 19">
            <a:extLst>
              <a:ext uri="{FF2B5EF4-FFF2-40B4-BE49-F238E27FC236}">
                <a16:creationId xmlns:a16="http://schemas.microsoft.com/office/drawing/2014/main" id="{63076145-637C-0A69-6A48-585E3A78276B}"/>
              </a:ext>
            </a:extLst>
          </p:cNvPr>
          <p:cNvSpPr/>
          <p:nvPr/>
        </p:nvSpPr>
        <p:spPr>
          <a:xfrm>
            <a:off x="397735" y="3779657"/>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Workmanship: $1000</a:t>
            </a:r>
          </a:p>
        </p:txBody>
      </p:sp>
      <p:sp>
        <p:nvSpPr>
          <p:cNvPr id="21" name="Rectangle: Rounded Corners 20">
            <a:extLst>
              <a:ext uri="{FF2B5EF4-FFF2-40B4-BE49-F238E27FC236}">
                <a16:creationId xmlns:a16="http://schemas.microsoft.com/office/drawing/2014/main" id="{71B8320D-F2BF-B707-8A9B-795EF7C37891}"/>
              </a:ext>
            </a:extLst>
          </p:cNvPr>
          <p:cNvSpPr/>
          <p:nvPr/>
        </p:nvSpPr>
        <p:spPr>
          <a:xfrm>
            <a:off x="2843749" y="4064806"/>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Teamwork: $1000</a:t>
            </a:r>
          </a:p>
        </p:txBody>
      </p:sp>
      <p:sp>
        <p:nvSpPr>
          <p:cNvPr id="22" name="Rectangle: Rounded Corners 21">
            <a:extLst>
              <a:ext uri="{FF2B5EF4-FFF2-40B4-BE49-F238E27FC236}">
                <a16:creationId xmlns:a16="http://schemas.microsoft.com/office/drawing/2014/main" id="{53C99776-EF7F-B6F5-1F94-8D247A2D18F7}"/>
              </a:ext>
            </a:extLst>
          </p:cNvPr>
          <p:cNvSpPr/>
          <p:nvPr/>
        </p:nvSpPr>
        <p:spPr>
          <a:xfrm>
            <a:off x="5289763" y="3779657"/>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Presentations: $2000</a:t>
            </a:r>
          </a:p>
        </p:txBody>
      </p:sp>
      <p:sp>
        <p:nvSpPr>
          <p:cNvPr id="23" name="Rectangle: Rounded Corners 22">
            <a:extLst>
              <a:ext uri="{FF2B5EF4-FFF2-40B4-BE49-F238E27FC236}">
                <a16:creationId xmlns:a16="http://schemas.microsoft.com/office/drawing/2014/main" id="{29746AD7-F598-E580-E611-528EC4C4E3AE}"/>
              </a:ext>
            </a:extLst>
          </p:cNvPr>
          <p:cNvSpPr/>
          <p:nvPr/>
        </p:nvSpPr>
        <p:spPr>
          <a:xfrm>
            <a:off x="7735777" y="4064806"/>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Safety: $1000</a:t>
            </a:r>
          </a:p>
        </p:txBody>
      </p:sp>
      <p:pic>
        <p:nvPicPr>
          <p:cNvPr id="36" name="Graphic 35" descr="Money with solid fill">
            <a:extLst>
              <a:ext uri="{FF2B5EF4-FFF2-40B4-BE49-F238E27FC236}">
                <a16:creationId xmlns:a16="http://schemas.microsoft.com/office/drawing/2014/main" id="{2DFE4E5B-1617-040A-12C8-8FA2A962B5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5009" y="2355503"/>
            <a:ext cx="914400" cy="914400"/>
          </a:xfrm>
          <a:prstGeom prst="rect">
            <a:avLst/>
          </a:prstGeom>
        </p:spPr>
      </p:pic>
      <p:pic>
        <p:nvPicPr>
          <p:cNvPr id="37" name="Graphic 36" descr="Money with solid fill">
            <a:extLst>
              <a:ext uri="{FF2B5EF4-FFF2-40B4-BE49-F238E27FC236}">
                <a16:creationId xmlns:a16="http://schemas.microsoft.com/office/drawing/2014/main" id="{075E57FE-6D3A-B30E-945B-0C4BCDE5B3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4437" y="4413111"/>
            <a:ext cx="914400" cy="914400"/>
          </a:xfrm>
          <a:prstGeom prst="rect">
            <a:avLst/>
          </a:prstGeom>
        </p:spPr>
      </p:pic>
      <p:pic>
        <p:nvPicPr>
          <p:cNvPr id="38" name="Graphic 37" descr="Money with solid fill">
            <a:extLst>
              <a:ext uri="{FF2B5EF4-FFF2-40B4-BE49-F238E27FC236}">
                <a16:creationId xmlns:a16="http://schemas.microsoft.com/office/drawing/2014/main" id="{E17A2ABA-E5CC-57A6-7239-3CE63776A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1023" y="2659674"/>
            <a:ext cx="914400" cy="914400"/>
          </a:xfrm>
          <a:prstGeom prst="rect">
            <a:avLst/>
          </a:prstGeom>
        </p:spPr>
      </p:pic>
      <p:pic>
        <p:nvPicPr>
          <p:cNvPr id="39" name="Graphic 38" descr="Money with solid fill">
            <a:extLst>
              <a:ext uri="{FF2B5EF4-FFF2-40B4-BE49-F238E27FC236}">
                <a16:creationId xmlns:a16="http://schemas.microsoft.com/office/drawing/2014/main" id="{80128B72-69A5-D035-FAF8-3E3CA6ED42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7037" y="2415814"/>
            <a:ext cx="914400" cy="914400"/>
          </a:xfrm>
          <a:prstGeom prst="rect">
            <a:avLst/>
          </a:prstGeom>
        </p:spPr>
      </p:pic>
      <p:pic>
        <p:nvPicPr>
          <p:cNvPr id="40" name="Graphic 39" descr="Money with solid fill">
            <a:extLst>
              <a:ext uri="{FF2B5EF4-FFF2-40B4-BE49-F238E27FC236}">
                <a16:creationId xmlns:a16="http://schemas.microsoft.com/office/drawing/2014/main" id="{BBF74074-91C8-B9F7-C3B5-9DAFFE68DB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6395" y="4099697"/>
            <a:ext cx="914400" cy="914400"/>
          </a:xfrm>
          <a:prstGeom prst="rect">
            <a:avLst/>
          </a:prstGeom>
        </p:spPr>
      </p:pic>
      <p:pic>
        <p:nvPicPr>
          <p:cNvPr id="42" name="Graphic 41" descr="Money with solid fill">
            <a:extLst>
              <a:ext uri="{FF2B5EF4-FFF2-40B4-BE49-F238E27FC236}">
                <a16:creationId xmlns:a16="http://schemas.microsoft.com/office/drawing/2014/main" id="{062456F7-F3B5-76D6-8031-AFE646319F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52409" y="4413111"/>
            <a:ext cx="914400" cy="914400"/>
          </a:xfrm>
          <a:prstGeom prst="rect">
            <a:avLst/>
          </a:prstGeom>
        </p:spPr>
      </p:pic>
      <p:pic>
        <p:nvPicPr>
          <p:cNvPr id="43" name="Graphic 42" descr="Money with solid fill">
            <a:extLst>
              <a:ext uri="{FF2B5EF4-FFF2-40B4-BE49-F238E27FC236}">
                <a16:creationId xmlns:a16="http://schemas.microsoft.com/office/drawing/2014/main" id="{B4AD65B2-1E5F-8BF3-A768-510D902CBB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8423" y="4138431"/>
            <a:ext cx="914400" cy="914400"/>
          </a:xfrm>
          <a:prstGeom prst="rect">
            <a:avLst/>
          </a:prstGeom>
        </p:spPr>
      </p:pic>
      <p:pic>
        <p:nvPicPr>
          <p:cNvPr id="44" name="Graphic 43" descr="Money with solid fill">
            <a:extLst>
              <a:ext uri="{FF2B5EF4-FFF2-40B4-BE49-F238E27FC236}">
                <a16:creationId xmlns:a16="http://schemas.microsoft.com/office/drawing/2014/main" id="{E094DBD3-25A0-2622-725E-38D8D25DEA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3051" y="2659674"/>
            <a:ext cx="914400" cy="914400"/>
          </a:xfrm>
          <a:prstGeom prst="rect">
            <a:avLst/>
          </a:prstGeom>
        </p:spPr>
      </p:pic>
    </p:spTree>
    <p:extLst>
      <p:ext uri="{BB962C8B-B14F-4D97-AF65-F5344CB8AC3E}">
        <p14:creationId xmlns:p14="http://schemas.microsoft.com/office/powerpoint/2010/main" val="316915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E7BEC66-3473-DB7D-5312-60E433D126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62667C-CCD5-3AE4-3E09-A68E06022004}"/>
              </a:ext>
            </a:extLst>
          </p:cNvPr>
          <p:cNvSpPr>
            <a:spLocks noGrp="1"/>
          </p:cNvSpPr>
          <p:nvPr>
            <p:ph type="sldNum" sz="quarter" idx="12"/>
          </p:nvPr>
        </p:nvSpPr>
        <p:spPr/>
        <p:txBody>
          <a:bodyPr/>
          <a:lstStyle/>
          <a:p>
            <a:fld id="{A5AEF524-62EC-C340-82A1-9F47B6C43E55}" type="slidenum">
              <a:rPr lang="en-US" smtClean="0"/>
              <a:t>11</a:t>
            </a:fld>
            <a:endParaRPr lang="en-US"/>
          </a:p>
        </p:txBody>
      </p:sp>
      <p:sp>
        <p:nvSpPr>
          <p:cNvPr id="5" name="Title 4">
            <a:extLst>
              <a:ext uri="{FF2B5EF4-FFF2-40B4-BE49-F238E27FC236}">
                <a16:creationId xmlns:a16="http://schemas.microsoft.com/office/drawing/2014/main" id="{7C90F720-8843-2D61-F274-7F219C421785}"/>
              </a:ext>
            </a:extLst>
          </p:cNvPr>
          <p:cNvSpPr>
            <a:spLocks noGrp="1"/>
          </p:cNvSpPr>
          <p:nvPr>
            <p:ph type="title"/>
          </p:nvPr>
        </p:nvSpPr>
        <p:spPr/>
        <p:txBody>
          <a:bodyPr anchor="ctr"/>
          <a:lstStyle/>
          <a:p>
            <a:pPr algn="ctr"/>
            <a:r>
              <a:rPr lang="en-US">
                <a:solidFill>
                  <a:srgbClr val="783040"/>
                </a:solidFill>
              </a:rPr>
              <a:t>Key Goals</a:t>
            </a:r>
          </a:p>
        </p:txBody>
      </p:sp>
      <p:sp>
        <p:nvSpPr>
          <p:cNvPr id="6" name="Text Placeholder 5">
            <a:extLst>
              <a:ext uri="{FF2B5EF4-FFF2-40B4-BE49-F238E27FC236}">
                <a16:creationId xmlns:a16="http://schemas.microsoft.com/office/drawing/2014/main" id="{7B962DCB-7244-0642-7DAC-D313BB3DCBB0}"/>
              </a:ext>
            </a:extLst>
          </p:cNvPr>
          <p:cNvSpPr>
            <a:spLocks noGrp="1"/>
          </p:cNvSpPr>
          <p:nvPr>
            <p:ph type="body" sz="quarter" idx="21"/>
          </p:nvPr>
        </p:nvSpPr>
        <p:spPr/>
        <p:txBody>
          <a:bodyPr/>
          <a:lstStyle/>
          <a:p>
            <a:r>
              <a:rPr lang="en-US"/>
              <a:t>Gabriel Vazquez</a:t>
            </a:r>
          </a:p>
        </p:txBody>
      </p:sp>
      <p:grpSp>
        <p:nvGrpSpPr>
          <p:cNvPr id="2" name="Group 1">
            <a:extLst>
              <a:ext uri="{FF2B5EF4-FFF2-40B4-BE49-F238E27FC236}">
                <a16:creationId xmlns:a16="http://schemas.microsoft.com/office/drawing/2014/main" id="{E1B72B14-4849-4CA2-099E-4797F90AB87D}"/>
              </a:ext>
            </a:extLst>
          </p:cNvPr>
          <p:cNvGrpSpPr/>
          <p:nvPr/>
        </p:nvGrpSpPr>
        <p:grpSpPr>
          <a:xfrm>
            <a:off x="1305530" y="1828400"/>
            <a:ext cx="3662279" cy="1855925"/>
            <a:chOff x="1305530" y="1828400"/>
            <a:chExt cx="3662279" cy="1855925"/>
          </a:xfrm>
          <a:solidFill>
            <a:srgbClr val="CF0058"/>
          </a:solidFill>
        </p:grpSpPr>
        <p:sp>
          <p:nvSpPr>
            <p:cNvPr id="10" name="Hexagon 9">
              <a:extLst>
                <a:ext uri="{FF2B5EF4-FFF2-40B4-BE49-F238E27FC236}">
                  <a16:creationId xmlns:a16="http://schemas.microsoft.com/office/drawing/2014/main" id="{F9D71FD4-3920-0E6A-A40F-CDAD20872E04}"/>
                </a:ext>
              </a:extLst>
            </p:cNvPr>
            <p:cNvSpPr/>
            <p:nvPr/>
          </p:nvSpPr>
          <p:spPr>
            <a:xfrm>
              <a:off x="1305530" y="1828400"/>
              <a:ext cx="3662279" cy="1835880"/>
            </a:xfrm>
            <a:prstGeom prst="hexagon">
              <a:avLst/>
            </a:prstGeom>
            <a:solidFill>
              <a:srgbClr val="DB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a:solidFill>
                    <a:schemeClr val="tx1"/>
                  </a:solidFill>
                </a:rPr>
                <a:t>Meet the requirements and safety guidelines of the challenge</a:t>
              </a:r>
            </a:p>
          </p:txBody>
        </p:sp>
        <p:pic>
          <p:nvPicPr>
            <p:cNvPr id="9" name="Graphic 8" descr="Playbook with solid fill">
              <a:extLst>
                <a:ext uri="{FF2B5EF4-FFF2-40B4-BE49-F238E27FC236}">
                  <a16:creationId xmlns:a16="http://schemas.microsoft.com/office/drawing/2014/main" id="{1C455F21-F0AA-281D-C4CB-893C18C486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17938" y="2846863"/>
              <a:ext cx="837462" cy="837462"/>
            </a:xfrm>
            <a:prstGeom prst="rect">
              <a:avLst/>
            </a:prstGeom>
          </p:spPr>
        </p:pic>
      </p:grpSp>
      <p:grpSp>
        <p:nvGrpSpPr>
          <p:cNvPr id="8" name="Group 7">
            <a:extLst>
              <a:ext uri="{FF2B5EF4-FFF2-40B4-BE49-F238E27FC236}">
                <a16:creationId xmlns:a16="http://schemas.microsoft.com/office/drawing/2014/main" id="{6EBF2785-CA9C-850D-E033-4A673AB443F7}"/>
              </a:ext>
            </a:extLst>
          </p:cNvPr>
          <p:cNvGrpSpPr/>
          <p:nvPr/>
        </p:nvGrpSpPr>
        <p:grpSpPr>
          <a:xfrm>
            <a:off x="5700499" y="1828400"/>
            <a:ext cx="3662279" cy="1898797"/>
            <a:chOff x="5700499" y="1828400"/>
            <a:chExt cx="3662279" cy="1898797"/>
          </a:xfrm>
          <a:solidFill>
            <a:srgbClr val="FBED5C"/>
          </a:solidFill>
        </p:grpSpPr>
        <p:sp>
          <p:nvSpPr>
            <p:cNvPr id="11" name="Hexagon 10">
              <a:extLst>
                <a:ext uri="{FF2B5EF4-FFF2-40B4-BE49-F238E27FC236}">
                  <a16:creationId xmlns:a16="http://schemas.microsoft.com/office/drawing/2014/main" id="{B3D98CEA-1A50-A7B1-2B28-581F7F8DE539}"/>
                </a:ext>
              </a:extLst>
            </p:cNvPr>
            <p:cNvSpPr/>
            <p:nvPr/>
          </p:nvSpPr>
          <p:spPr>
            <a:xfrm>
              <a:off x="5700499" y="1828400"/>
              <a:ext cx="3662279" cy="1835880"/>
            </a:xfrm>
            <a:prstGeom prst="hexagon">
              <a:avLst/>
            </a:prstGeom>
            <a:solidFill>
              <a:srgbClr val="DB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a:solidFill>
                    <a:schemeClr val="tx1"/>
                  </a:solidFill>
                  <a:latin typeface="Calibri"/>
                  <a:ea typeface="Calibri"/>
                  <a:cs typeface="Times New Roman"/>
                </a:rPr>
                <a:t>Complete all the races and place first in at least one award category</a:t>
              </a:r>
              <a:endParaRPr lang="en-US">
                <a:solidFill>
                  <a:schemeClr val="tx1"/>
                </a:solidFill>
                <a:latin typeface="Calibri"/>
                <a:ea typeface="Calibri"/>
                <a:cs typeface="Calibri"/>
              </a:endParaRPr>
            </a:p>
            <a:p>
              <a:pPr algn="ctr"/>
              <a:endParaRPr lang="en-US">
                <a:solidFill>
                  <a:schemeClr val="tx1"/>
                </a:solidFill>
                <a:latin typeface="Calibri"/>
                <a:ea typeface="Calibri"/>
              </a:endParaRPr>
            </a:p>
          </p:txBody>
        </p:sp>
        <p:pic>
          <p:nvPicPr>
            <p:cNvPr id="13" name="Graphic 12" descr="Race Flag with solid fill">
              <a:extLst>
                <a:ext uri="{FF2B5EF4-FFF2-40B4-BE49-F238E27FC236}">
                  <a16:creationId xmlns:a16="http://schemas.microsoft.com/office/drawing/2014/main" id="{E689BFA8-3858-AB6C-FF5D-1FA3955AB5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2142" y="2803991"/>
              <a:ext cx="923206" cy="923206"/>
            </a:xfrm>
            <a:prstGeom prst="rect">
              <a:avLst/>
            </a:prstGeom>
          </p:spPr>
        </p:pic>
      </p:grpSp>
      <p:grpSp>
        <p:nvGrpSpPr>
          <p:cNvPr id="7" name="Group 6">
            <a:extLst>
              <a:ext uri="{FF2B5EF4-FFF2-40B4-BE49-F238E27FC236}">
                <a16:creationId xmlns:a16="http://schemas.microsoft.com/office/drawing/2014/main" id="{2D59C648-5BCF-A09A-C292-06BE2A11F26C}"/>
              </a:ext>
            </a:extLst>
          </p:cNvPr>
          <p:cNvGrpSpPr/>
          <p:nvPr/>
        </p:nvGrpSpPr>
        <p:grpSpPr>
          <a:xfrm>
            <a:off x="3506862" y="3998945"/>
            <a:ext cx="3662279" cy="1917391"/>
            <a:chOff x="3506862" y="3998945"/>
            <a:chExt cx="3662279" cy="1917391"/>
          </a:xfrm>
          <a:solidFill>
            <a:srgbClr val="FF8B00"/>
          </a:solidFill>
        </p:grpSpPr>
        <p:sp>
          <p:nvSpPr>
            <p:cNvPr id="12" name="Hexagon 11">
              <a:extLst>
                <a:ext uri="{FF2B5EF4-FFF2-40B4-BE49-F238E27FC236}">
                  <a16:creationId xmlns:a16="http://schemas.microsoft.com/office/drawing/2014/main" id="{ED638D66-B598-A3F8-0442-92F31513D67E}"/>
                </a:ext>
              </a:extLst>
            </p:cNvPr>
            <p:cNvSpPr/>
            <p:nvPr/>
          </p:nvSpPr>
          <p:spPr>
            <a:xfrm>
              <a:off x="3506862" y="3998945"/>
              <a:ext cx="3662279" cy="1835880"/>
            </a:xfrm>
            <a:prstGeom prst="hexagon">
              <a:avLst/>
            </a:prstGeom>
            <a:solidFill>
              <a:srgbClr val="DB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a:solidFill>
                    <a:schemeClr val="tx1"/>
                  </a:solidFill>
                  <a:latin typeface="Calibri"/>
                  <a:ea typeface="Calibri"/>
                  <a:cs typeface="Calibri"/>
                </a:rPr>
                <a:t>Produce comprehensive documentation for future team’s success</a:t>
              </a:r>
            </a:p>
          </p:txBody>
        </p:sp>
        <p:pic>
          <p:nvPicPr>
            <p:cNvPr id="15" name="Graphic 14" descr="Open book with solid fill">
              <a:extLst>
                <a:ext uri="{FF2B5EF4-FFF2-40B4-BE49-F238E27FC236}">
                  <a16:creationId xmlns:a16="http://schemas.microsoft.com/office/drawing/2014/main" id="{82339301-ABA5-90AC-071B-C10FF21909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69174" y="5001936"/>
              <a:ext cx="914400" cy="914400"/>
            </a:xfrm>
            <a:prstGeom prst="rect">
              <a:avLst/>
            </a:prstGeom>
          </p:spPr>
        </p:pic>
      </p:grpSp>
    </p:spTree>
    <p:extLst>
      <p:ext uri="{BB962C8B-B14F-4D97-AF65-F5344CB8AC3E}">
        <p14:creationId xmlns:p14="http://schemas.microsoft.com/office/powerpoint/2010/main" val="407882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BE543-2520-BD53-D098-158B30A2E87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92F493-8505-E892-F83E-453629E00F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DFFF6D-51B4-3538-370C-F2CF86BB901D}"/>
              </a:ext>
            </a:extLst>
          </p:cNvPr>
          <p:cNvSpPr>
            <a:spLocks noGrp="1"/>
          </p:cNvSpPr>
          <p:nvPr>
            <p:ph type="sldNum" sz="quarter" idx="12"/>
          </p:nvPr>
        </p:nvSpPr>
        <p:spPr/>
        <p:txBody>
          <a:bodyPr/>
          <a:lstStyle/>
          <a:p>
            <a:fld id="{A5AEF524-62EC-C340-82A1-9F47B6C43E55}" type="slidenum">
              <a:rPr lang="en-US" smtClean="0"/>
              <a:t>12</a:t>
            </a:fld>
            <a:endParaRPr lang="en-US"/>
          </a:p>
        </p:txBody>
      </p:sp>
      <p:sp>
        <p:nvSpPr>
          <p:cNvPr id="5" name="Title 4">
            <a:extLst>
              <a:ext uri="{FF2B5EF4-FFF2-40B4-BE49-F238E27FC236}">
                <a16:creationId xmlns:a16="http://schemas.microsoft.com/office/drawing/2014/main" id="{170B0CA9-2914-98A6-3CDA-BBF46F4CF1C0}"/>
              </a:ext>
            </a:extLst>
          </p:cNvPr>
          <p:cNvSpPr>
            <a:spLocks noGrp="1"/>
          </p:cNvSpPr>
          <p:nvPr>
            <p:ph type="title"/>
          </p:nvPr>
        </p:nvSpPr>
        <p:spPr/>
        <p:txBody>
          <a:bodyPr anchor="ctr"/>
          <a:lstStyle/>
          <a:p>
            <a:pPr algn="ctr"/>
            <a:r>
              <a:rPr lang="en-US">
                <a:solidFill>
                  <a:schemeClr val="tx2"/>
                </a:solidFill>
              </a:rPr>
              <a:t>Functional Hierarchy Chart</a:t>
            </a:r>
          </a:p>
        </p:txBody>
      </p:sp>
      <p:sp>
        <p:nvSpPr>
          <p:cNvPr id="6" name="Text Placeholder 5">
            <a:extLst>
              <a:ext uri="{FF2B5EF4-FFF2-40B4-BE49-F238E27FC236}">
                <a16:creationId xmlns:a16="http://schemas.microsoft.com/office/drawing/2014/main" id="{244FAF26-910B-A7B0-482F-38A1DD9C1434}"/>
              </a:ext>
            </a:extLst>
          </p:cNvPr>
          <p:cNvSpPr>
            <a:spLocks noGrp="1"/>
          </p:cNvSpPr>
          <p:nvPr>
            <p:ph type="body" sz="quarter" idx="21"/>
          </p:nvPr>
        </p:nvSpPr>
        <p:spPr/>
        <p:txBody>
          <a:bodyPr/>
          <a:lstStyle/>
          <a:p>
            <a:r>
              <a:rPr lang="en-US"/>
              <a:t>Gabriel Vazquez</a:t>
            </a:r>
          </a:p>
        </p:txBody>
      </p:sp>
      <p:graphicFrame>
        <p:nvGraphicFramePr>
          <p:cNvPr id="7" name="Content Placeholder 3">
            <a:extLst>
              <a:ext uri="{FF2B5EF4-FFF2-40B4-BE49-F238E27FC236}">
                <a16:creationId xmlns:a16="http://schemas.microsoft.com/office/drawing/2014/main" id="{1C0C4AE8-8E61-6C82-00F2-041D5FF60B9E}"/>
              </a:ext>
            </a:extLst>
          </p:cNvPr>
          <p:cNvGraphicFramePr>
            <a:graphicFrameLocks noGrp="1"/>
          </p:cNvGraphicFramePr>
          <p:nvPr/>
        </p:nvGraphicFramePr>
        <p:xfrm>
          <a:off x="457200" y="1135653"/>
          <a:ext cx="9929648" cy="6014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38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A7D16-2722-930C-8F98-515AD8001FF2}"/>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3B17B1-85B6-420E-D493-DAC158FC39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16281-A0F0-BCEC-97BC-4A45C68739EB}"/>
              </a:ext>
            </a:extLst>
          </p:cNvPr>
          <p:cNvSpPr>
            <a:spLocks noGrp="1"/>
          </p:cNvSpPr>
          <p:nvPr>
            <p:ph type="sldNum" sz="quarter" idx="12"/>
          </p:nvPr>
        </p:nvSpPr>
        <p:spPr/>
        <p:txBody>
          <a:bodyPr/>
          <a:lstStyle/>
          <a:p>
            <a:fld id="{A5AEF524-62EC-C340-82A1-9F47B6C43E55}" type="slidenum">
              <a:rPr lang="en-US" smtClean="0"/>
              <a:t>13</a:t>
            </a:fld>
            <a:endParaRPr lang="en-US"/>
          </a:p>
        </p:txBody>
      </p:sp>
      <p:sp>
        <p:nvSpPr>
          <p:cNvPr id="5" name="Title 4">
            <a:extLst>
              <a:ext uri="{FF2B5EF4-FFF2-40B4-BE49-F238E27FC236}">
                <a16:creationId xmlns:a16="http://schemas.microsoft.com/office/drawing/2014/main" id="{2FE3439A-A412-CA8A-924D-83480BF7F49E}"/>
              </a:ext>
            </a:extLst>
          </p:cNvPr>
          <p:cNvSpPr>
            <a:spLocks noGrp="1"/>
          </p:cNvSpPr>
          <p:nvPr>
            <p:ph type="title"/>
          </p:nvPr>
        </p:nvSpPr>
        <p:spPr/>
        <p:txBody>
          <a:bodyPr anchor="ctr"/>
          <a:lstStyle/>
          <a:p>
            <a:pPr algn="ctr"/>
            <a:r>
              <a:rPr lang="en-US">
                <a:solidFill>
                  <a:srgbClr val="782F40"/>
                </a:solidFill>
              </a:rPr>
              <a:t>Power Functions</a:t>
            </a:r>
          </a:p>
        </p:txBody>
      </p:sp>
      <p:sp>
        <p:nvSpPr>
          <p:cNvPr id="6" name="Text Placeholder 5">
            <a:extLst>
              <a:ext uri="{FF2B5EF4-FFF2-40B4-BE49-F238E27FC236}">
                <a16:creationId xmlns:a16="http://schemas.microsoft.com/office/drawing/2014/main" id="{6BA8BE27-9616-7D6F-E97C-4B3FEDD3B52F}"/>
              </a:ext>
            </a:extLst>
          </p:cNvPr>
          <p:cNvSpPr>
            <a:spLocks noGrp="1"/>
          </p:cNvSpPr>
          <p:nvPr>
            <p:ph type="body" sz="quarter" idx="21"/>
          </p:nvPr>
        </p:nvSpPr>
        <p:spPr/>
        <p:txBody>
          <a:bodyPr/>
          <a:lstStyle/>
          <a:p>
            <a:r>
              <a:rPr lang="en-US"/>
              <a:t>Gabriel Vazquez</a:t>
            </a:r>
          </a:p>
        </p:txBody>
      </p:sp>
      <p:grpSp>
        <p:nvGrpSpPr>
          <p:cNvPr id="2" name="Group 1">
            <a:extLst>
              <a:ext uri="{FF2B5EF4-FFF2-40B4-BE49-F238E27FC236}">
                <a16:creationId xmlns:a16="http://schemas.microsoft.com/office/drawing/2014/main" id="{3B1BE9AE-AC23-CA0E-8CFC-5E30877E7542}"/>
              </a:ext>
            </a:extLst>
          </p:cNvPr>
          <p:cNvGrpSpPr/>
          <p:nvPr/>
        </p:nvGrpSpPr>
        <p:grpSpPr>
          <a:xfrm>
            <a:off x="2314717" y="1802284"/>
            <a:ext cx="5929769" cy="2213517"/>
            <a:chOff x="1985006" y="1566676"/>
            <a:chExt cx="5929769" cy="2213517"/>
          </a:xfrm>
        </p:grpSpPr>
        <p:grpSp>
          <p:nvGrpSpPr>
            <p:cNvPr id="8" name="Group 7">
              <a:extLst>
                <a:ext uri="{FF2B5EF4-FFF2-40B4-BE49-F238E27FC236}">
                  <a16:creationId xmlns:a16="http://schemas.microsoft.com/office/drawing/2014/main" id="{4465C5DA-C430-0797-A3B3-C127D4A431A4}"/>
                </a:ext>
              </a:extLst>
            </p:cNvPr>
            <p:cNvGrpSpPr/>
            <p:nvPr/>
          </p:nvGrpSpPr>
          <p:grpSpPr>
            <a:xfrm>
              <a:off x="4274814" y="1566676"/>
              <a:ext cx="1371600" cy="914400"/>
              <a:chOff x="2851200" y="778705"/>
              <a:chExt cx="1363928" cy="490250"/>
            </a:xfrm>
            <a:solidFill>
              <a:srgbClr val="577C51"/>
            </a:solidFill>
          </p:grpSpPr>
          <p:sp>
            <p:nvSpPr>
              <p:cNvPr id="27" name="Rectangle: Rounded Corners 26">
                <a:extLst>
                  <a:ext uri="{FF2B5EF4-FFF2-40B4-BE49-F238E27FC236}">
                    <a16:creationId xmlns:a16="http://schemas.microsoft.com/office/drawing/2014/main" id="{667ADCB5-EE7A-417D-C10B-C37C1195CD9B}"/>
                  </a:ext>
                </a:extLst>
              </p:cNvPr>
              <p:cNvSpPr/>
              <p:nvPr/>
            </p:nvSpPr>
            <p:spPr>
              <a:xfrm>
                <a:off x="2851200" y="778705"/>
                <a:ext cx="1363928" cy="490250"/>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8" name="Rectangle: Rounded Corners 4">
                <a:extLst>
                  <a:ext uri="{FF2B5EF4-FFF2-40B4-BE49-F238E27FC236}">
                    <a16:creationId xmlns:a16="http://schemas.microsoft.com/office/drawing/2014/main" id="{28FC496D-CF90-2AC1-0E76-1D3866D1848C}"/>
                  </a:ext>
                </a:extLst>
              </p:cNvPr>
              <p:cNvSpPr txBox="1"/>
              <p:nvPr/>
            </p:nvSpPr>
            <p:spPr>
              <a:xfrm>
                <a:off x="2875132" y="802637"/>
                <a:ext cx="1316064" cy="44238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Power</a:t>
                </a:r>
              </a:p>
            </p:txBody>
          </p:sp>
        </p:grpSp>
        <p:grpSp>
          <p:nvGrpSpPr>
            <p:cNvPr id="9" name="Group 8">
              <a:extLst>
                <a:ext uri="{FF2B5EF4-FFF2-40B4-BE49-F238E27FC236}">
                  <a16:creationId xmlns:a16="http://schemas.microsoft.com/office/drawing/2014/main" id="{20B8049C-0DE3-19D1-EFCA-45A354B84D4C}"/>
                </a:ext>
              </a:extLst>
            </p:cNvPr>
            <p:cNvGrpSpPr/>
            <p:nvPr/>
          </p:nvGrpSpPr>
          <p:grpSpPr>
            <a:xfrm>
              <a:off x="1985006" y="2865793"/>
              <a:ext cx="1371600" cy="914400"/>
              <a:chOff x="2026023" y="1555380"/>
              <a:chExt cx="1363928" cy="545925"/>
            </a:xfrm>
            <a:solidFill>
              <a:srgbClr val="27A162"/>
            </a:solidFill>
          </p:grpSpPr>
          <p:sp>
            <p:nvSpPr>
              <p:cNvPr id="25" name="Rectangle: Rounded Corners 24">
                <a:extLst>
                  <a:ext uri="{FF2B5EF4-FFF2-40B4-BE49-F238E27FC236}">
                    <a16:creationId xmlns:a16="http://schemas.microsoft.com/office/drawing/2014/main" id="{0442D204-1199-D678-6DB8-86944D9DA596}"/>
                  </a:ext>
                </a:extLst>
              </p:cNvPr>
              <p:cNvSpPr/>
              <p:nvPr/>
            </p:nvSpPr>
            <p:spPr>
              <a:xfrm>
                <a:off x="2026023" y="1555380"/>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Rectangle: Rounded Corners 6">
                <a:extLst>
                  <a:ext uri="{FF2B5EF4-FFF2-40B4-BE49-F238E27FC236}">
                    <a16:creationId xmlns:a16="http://schemas.microsoft.com/office/drawing/2014/main" id="{EC932EA0-9AE5-19A4-0E5E-498C2E68F11D}"/>
                  </a:ext>
                </a:extLst>
              </p:cNvPr>
              <p:cNvSpPr txBox="1"/>
              <p:nvPr/>
            </p:nvSpPr>
            <p:spPr>
              <a:xfrm>
                <a:off x="2052673" y="1582030"/>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Hydraulic</a:t>
                </a:r>
              </a:p>
            </p:txBody>
          </p:sp>
        </p:grpSp>
        <p:grpSp>
          <p:nvGrpSpPr>
            <p:cNvPr id="12" name="Group 11">
              <a:extLst>
                <a:ext uri="{FF2B5EF4-FFF2-40B4-BE49-F238E27FC236}">
                  <a16:creationId xmlns:a16="http://schemas.microsoft.com/office/drawing/2014/main" id="{7E3C0B72-3677-13DF-10E9-56E734C72D1E}"/>
                </a:ext>
              </a:extLst>
            </p:cNvPr>
            <p:cNvGrpSpPr/>
            <p:nvPr/>
          </p:nvGrpSpPr>
          <p:grpSpPr>
            <a:xfrm>
              <a:off x="6543175" y="2865793"/>
              <a:ext cx="1371600" cy="914400"/>
              <a:chOff x="3676377" y="1555380"/>
              <a:chExt cx="1363928" cy="545925"/>
            </a:xfrm>
            <a:solidFill>
              <a:srgbClr val="27A162"/>
            </a:solidFill>
          </p:grpSpPr>
          <p:sp>
            <p:nvSpPr>
              <p:cNvPr id="19" name="Rectangle: Rounded Corners 18">
                <a:extLst>
                  <a:ext uri="{FF2B5EF4-FFF2-40B4-BE49-F238E27FC236}">
                    <a16:creationId xmlns:a16="http://schemas.microsoft.com/office/drawing/2014/main" id="{E049CD06-2B02-AEAB-A93A-CCD0968658C0}"/>
                  </a:ext>
                </a:extLst>
              </p:cNvPr>
              <p:cNvSpPr/>
              <p:nvPr/>
            </p:nvSpPr>
            <p:spPr>
              <a:xfrm>
                <a:off x="3676377" y="1555380"/>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Rectangle: Rounded Corners 12">
                <a:extLst>
                  <a:ext uri="{FF2B5EF4-FFF2-40B4-BE49-F238E27FC236}">
                    <a16:creationId xmlns:a16="http://schemas.microsoft.com/office/drawing/2014/main" id="{FE2FC4A1-CEFD-9202-F838-BF26F195E471}"/>
                  </a:ext>
                </a:extLst>
              </p:cNvPr>
              <p:cNvSpPr txBox="1"/>
              <p:nvPr/>
            </p:nvSpPr>
            <p:spPr>
              <a:xfrm>
                <a:off x="3703027" y="1582030"/>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Human</a:t>
                </a:r>
              </a:p>
            </p:txBody>
          </p:sp>
        </p:grpSp>
        <p:cxnSp>
          <p:nvCxnSpPr>
            <p:cNvPr id="30" name="Connector: Elbow 29">
              <a:extLst>
                <a:ext uri="{FF2B5EF4-FFF2-40B4-BE49-F238E27FC236}">
                  <a16:creationId xmlns:a16="http://schemas.microsoft.com/office/drawing/2014/main" id="{865AF85F-756C-57B7-B7A3-1EBD45D57298}"/>
                </a:ext>
              </a:extLst>
            </p:cNvPr>
            <p:cNvCxnSpPr>
              <a:cxnSpLocks/>
              <a:stCxn id="27" idx="2"/>
              <a:endCxn id="25" idx="0"/>
            </p:cNvCxnSpPr>
            <p:nvPr/>
          </p:nvCxnSpPr>
          <p:spPr>
            <a:xfrm rot="5400000">
              <a:off x="3623352" y="1528530"/>
              <a:ext cx="384717" cy="2289808"/>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5CEF0A3A-6117-8BCA-93C5-786DBFB72CE0}"/>
                </a:ext>
              </a:extLst>
            </p:cNvPr>
            <p:cNvCxnSpPr>
              <a:cxnSpLocks/>
              <a:stCxn id="27" idx="2"/>
            </p:cNvCxnSpPr>
            <p:nvPr/>
          </p:nvCxnSpPr>
          <p:spPr>
            <a:xfrm rot="16200000" flipH="1">
              <a:off x="5902436" y="1539253"/>
              <a:ext cx="384717" cy="2268361"/>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36A1380-5529-EA7C-F975-3312BFF8EA7B}"/>
              </a:ext>
            </a:extLst>
          </p:cNvPr>
          <p:cNvGrpSpPr/>
          <p:nvPr/>
        </p:nvGrpSpPr>
        <p:grpSpPr>
          <a:xfrm>
            <a:off x="1124568" y="4015800"/>
            <a:ext cx="3778550" cy="1573294"/>
            <a:chOff x="794857" y="3780192"/>
            <a:chExt cx="3778550" cy="1573294"/>
          </a:xfrm>
        </p:grpSpPr>
        <p:grpSp>
          <p:nvGrpSpPr>
            <p:cNvPr id="10" name="Group 9">
              <a:extLst>
                <a:ext uri="{FF2B5EF4-FFF2-40B4-BE49-F238E27FC236}">
                  <a16:creationId xmlns:a16="http://schemas.microsoft.com/office/drawing/2014/main" id="{782E9097-70ED-3BB0-54B0-B2A3A656ECDD}"/>
                </a:ext>
              </a:extLst>
            </p:cNvPr>
            <p:cNvGrpSpPr/>
            <p:nvPr/>
          </p:nvGrpSpPr>
          <p:grpSpPr>
            <a:xfrm>
              <a:off x="794857" y="4437258"/>
              <a:ext cx="1371600" cy="914400"/>
              <a:chOff x="2367005" y="2387731"/>
              <a:chExt cx="1363928" cy="545925"/>
            </a:xfrm>
            <a:solidFill>
              <a:srgbClr val="8FC45E"/>
            </a:solidFill>
          </p:grpSpPr>
          <p:sp>
            <p:nvSpPr>
              <p:cNvPr id="23" name="Rectangle: Rounded Corners 22">
                <a:extLst>
                  <a:ext uri="{FF2B5EF4-FFF2-40B4-BE49-F238E27FC236}">
                    <a16:creationId xmlns:a16="http://schemas.microsoft.com/office/drawing/2014/main" id="{1F75D254-FEA6-0B0A-FC16-397ABFBBA419}"/>
                  </a:ext>
                </a:extLst>
              </p:cNvPr>
              <p:cNvSpPr/>
              <p:nvPr/>
            </p:nvSpPr>
            <p:spPr>
              <a:xfrm>
                <a:off x="2367005" y="2387731"/>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4" name="Rectangle: Rounded Corners 8">
                <a:extLst>
                  <a:ext uri="{FF2B5EF4-FFF2-40B4-BE49-F238E27FC236}">
                    <a16:creationId xmlns:a16="http://schemas.microsoft.com/office/drawing/2014/main" id="{F04CEBE6-1669-A511-F550-609AA327BF1A}"/>
                  </a:ext>
                </a:extLst>
              </p:cNvPr>
              <p:cNvSpPr txBox="1"/>
              <p:nvPr/>
            </p:nvSpPr>
            <p:spPr>
              <a:xfrm>
                <a:off x="2393655" y="2414381"/>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Regenerative Braking</a:t>
                </a:r>
              </a:p>
            </p:txBody>
          </p:sp>
        </p:grpSp>
        <p:grpSp>
          <p:nvGrpSpPr>
            <p:cNvPr id="11" name="Group 10">
              <a:extLst>
                <a:ext uri="{FF2B5EF4-FFF2-40B4-BE49-F238E27FC236}">
                  <a16:creationId xmlns:a16="http://schemas.microsoft.com/office/drawing/2014/main" id="{B0A5A11C-B34D-5E6B-8C84-8EB1CCE46E30}"/>
                </a:ext>
              </a:extLst>
            </p:cNvPr>
            <p:cNvGrpSpPr/>
            <p:nvPr/>
          </p:nvGrpSpPr>
          <p:grpSpPr>
            <a:xfrm>
              <a:off x="3201807" y="4439086"/>
              <a:ext cx="1371600" cy="914400"/>
              <a:chOff x="2367005" y="3220082"/>
              <a:chExt cx="1363928" cy="548640"/>
            </a:xfrm>
            <a:solidFill>
              <a:srgbClr val="8FC45E"/>
            </a:solidFill>
          </p:grpSpPr>
          <p:sp>
            <p:nvSpPr>
              <p:cNvPr id="21" name="Rectangle: Rounded Corners 20">
                <a:extLst>
                  <a:ext uri="{FF2B5EF4-FFF2-40B4-BE49-F238E27FC236}">
                    <a16:creationId xmlns:a16="http://schemas.microsoft.com/office/drawing/2014/main" id="{683A0ECA-DBA7-7F9E-11B3-B5873DB06C73}"/>
                  </a:ext>
                </a:extLst>
              </p:cNvPr>
              <p:cNvSpPr/>
              <p:nvPr/>
            </p:nvSpPr>
            <p:spPr>
              <a:xfrm>
                <a:off x="2367005" y="3220082"/>
                <a:ext cx="1363928" cy="548640"/>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2" name="Rectangle: Rounded Corners 10">
                <a:extLst>
                  <a:ext uri="{FF2B5EF4-FFF2-40B4-BE49-F238E27FC236}">
                    <a16:creationId xmlns:a16="http://schemas.microsoft.com/office/drawing/2014/main" id="{F8456819-7009-8EBE-7966-15CC154AE734}"/>
                  </a:ext>
                </a:extLst>
              </p:cNvPr>
              <p:cNvSpPr txBox="1"/>
              <p:nvPr/>
            </p:nvSpPr>
            <p:spPr>
              <a:xfrm>
                <a:off x="2393787" y="3246864"/>
                <a:ext cx="1310364" cy="49507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Storing Pressure</a:t>
                </a:r>
              </a:p>
            </p:txBody>
          </p:sp>
        </p:grpSp>
        <p:cxnSp>
          <p:nvCxnSpPr>
            <p:cNvPr id="37" name="Connector: Elbow 36">
              <a:extLst>
                <a:ext uri="{FF2B5EF4-FFF2-40B4-BE49-F238E27FC236}">
                  <a16:creationId xmlns:a16="http://schemas.microsoft.com/office/drawing/2014/main" id="{EAA8949C-A44B-D2DA-FCAB-0C26F729579C}"/>
                </a:ext>
              </a:extLst>
            </p:cNvPr>
            <p:cNvCxnSpPr>
              <a:cxnSpLocks/>
              <a:endCxn id="21" idx="0"/>
            </p:cNvCxnSpPr>
            <p:nvPr/>
          </p:nvCxnSpPr>
          <p:spPr>
            <a:xfrm rot="16200000" flipH="1">
              <a:off x="2949760" y="3501238"/>
              <a:ext cx="658893" cy="1216801"/>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6FEEF4E6-8178-8E5D-0B9F-2C5E451A120C}"/>
                </a:ext>
              </a:extLst>
            </p:cNvPr>
            <p:cNvCxnSpPr>
              <a:cxnSpLocks/>
            </p:cNvCxnSpPr>
            <p:nvPr/>
          </p:nvCxnSpPr>
          <p:spPr>
            <a:xfrm rot="5400000">
              <a:off x="1747200" y="3513651"/>
              <a:ext cx="657065" cy="1190149"/>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F06B83FC-280F-4AC6-DBCA-7E9B447B8477}"/>
              </a:ext>
            </a:extLst>
          </p:cNvPr>
          <p:cNvGrpSpPr/>
          <p:nvPr/>
        </p:nvGrpSpPr>
        <p:grpSpPr>
          <a:xfrm>
            <a:off x="5656085" y="4015800"/>
            <a:ext cx="3778550" cy="1571466"/>
            <a:chOff x="5326374" y="3780192"/>
            <a:chExt cx="3778550" cy="1571466"/>
          </a:xfrm>
        </p:grpSpPr>
        <p:grpSp>
          <p:nvGrpSpPr>
            <p:cNvPr id="13" name="Group 12">
              <a:extLst>
                <a:ext uri="{FF2B5EF4-FFF2-40B4-BE49-F238E27FC236}">
                  <a16:creationId xmlns:a16="http://schemas.microsoft.com/office/drawing/2014/main" id="{1CD701CA-A56C-EF2A-1FBC-63A296B3CD1E}"/>
                </a:ext>
              </a:extLst>
            </p:cNvPr>
            <p:cNvGrpSpPr/>
            <p:nvPr/>
          </p:nvGrpSpPr>
          <p:grpSpPr>
            <a:xfrm>
              <a:off x="7733324" y="4437258"/>
              <a:ext cx="1371600" cy="914400"/>
              <a:chOff x="4017359" y="2387731"/>
              <a:chExt cx="1363928" cy="545925"/>
            </a:xfrm>
            <a:solidFill>
              <a:srgbClr val="8FC45E"/>
            </a:solidFill>
          </p:grpSpPr>
          <p:sp>
            <p:nvSpPr>
              <p:cNvPr id="17" name="Rectangle: Rounded Corners 16">
                <a:extLst>
                  <a:ext uri="{FF2B5EF4-FFF2-40B4-BE49-F238E27FC236}">
                    <a16:creationId xmlns:a16="http://schemas.microsoft.com/office/drawing/2014/main" id="{26414F66-7EB7-A17F-4C7D-9A085AC38E87}"/>
                  </a:ext>
                </a:extLst>
              </p:cNvPr>
              <p:cNvSpPr/>
              <p:nvPr/>
            </p:nvSpPr>
            <p:spPr>
              <a:xfrm>
                <a:off x="4017359" y="2387731"/>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8" name="Rectangle: Rounded Corners 14">
                <a:extLst>
                  <a:ext uri="{FF2B5EF4-FFF2-40B4-BE49-F238E27FC236}">
                    <a16:creationId xmlns:a16="http://schemas.microsoft.com/office/drawing/2014/main" id="{59C7670C-01C0-0D32-C84D-709D26C9B828}"/>
                  </a:ext>
                </a:extLst>
              </p:cNvPr>
              <p:cNvSpPr txBox="1"/>
              <p:nvPr/>
            </p:nvSpPr>
            <p:spPr>
              <a:xfrm>
                <a:off x="4044009" y="2414381"/>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Foot Pedaling</a:t>
                </a:r>
              </a:p>
            </p:txBody>
          </p:sp>
        </p:grpSp>
        <p:grpSp>
          <p:nvGrpSpPr>
            <p:cNvPr id="14" name="Group 13">
              <a:extLst>
                <a:ext uri="{FF2B5EF4-FFF2-40B4-BE49-F238E27FC236}">
                  <a16:creationId xmlns:a16="http://schemas.microsoft.com/office/drawing/2014/main" id="{0EF1C4FE-47EE-9BB7-CCBE-60B84055A4A0}"/>
                </a:ext>
              </a:extLst>
            </p:cNvPr>
            <p:cNvGrpSpPr/>
            <p:nvPr/>
          </p:nvGrpSpPr>
          <p:grpSpPr>
            <a:xfrm>
              <a:off x="5326374" y="4437258"/>
              <a:ext cx="1371600" cy="914400"/>
              <a:chOff x="4017359" y="3220082"/>
              <a:chExt cx="1363928" cy="545925"/>
            </a:xfrm>
            <a:solidFill>
              <a:srgbClr val="8FC45E"/>
            </a:solidFill>
          </p:grpSpPr>
          <p:sp>
            <p:nvSpPr>
              <p:cNvPr id="15" name="Rectangle: Rounded Corners 14">
                <a:extLst>
                  <a:ext uri="{FF2B5EF4-FFF2-40B4-BE49-F238E27FC236}">
                    <a16:creationId xmlns:a16="http://schemas.microsoft.com/office/drawing/2014/main" id="{BAD92241-0DA4-35FF-59B3-AFC52E01E5F5}"/>
                  </a:ext>
                </a:extLst>
              </p:cNvPr>
              <p:cNvSpPr/>
              <p:nvPr/>
            </p:nvSpPr>
            <p:spPr>
              <a:xfrm>
                <a:off x="4017359" y="3220082"/>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Rectangle: Rounded Corners 16">
                <a:extLst>
                  <a:ext uri="{FF2B5EF4-FFF2-40B4-BE49-F238E27FC236}">
                    <a16:creationId xmlns:a16="http://schemas.microsoft.com/office/drawing/2014/main" id="{53F6A289-9FA0-56BA-40E2-05F68C3698CB}"/>
                  </a:ext>
                </a:extLst>
              </p:cNvPr>
              <p:cNvSpPr txBox="1"/>
              <p:nvPr/>
            </p:nvSpPr>
            <p:spPr>
              <a:xfrm>
                <a:off x="4044009" y="3246732"/>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Pumping</a:t>
                </a:r>
              </a:p>
            </p:txBody>
          </p:sp>
        </p:grpSp>
        <p:cxnSp>
          <p:nvCxnSpPr>
            <p:cNvPr id="44" name="Connector: Elbow 43">
              <a:extLst>
                <a:ext uri="{FF2B5EF4-FFF2-40B4-BE49-F238E27FC236}">
                  <a16:creationId xmlns:a16="http://schemas.microsoft.com/office/drawing/2014/main" id="{73B78C82-DAAB-36DE-D822-0DA57806D926}"/>
                </a:ext>
              </a:extLst>
            </p:cNvPr>
            <p:cNvCxnSpPr>
              <a:cxnSpLocks/>
              <a:endCxn id="15" idx="0"/>
            </p:cNvCxnSpPr>
            <p:nvPr/>
          </p:nvCxnSpPr>
          <p:spPr>
            <a:xfrm rot="5400000">
              <a:off x="6292043" y="3500325"/>
              <a:ext cx="657065" cy="121680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35DE04B2-CAA5-41C1-DAFE-D725ACC49E72}"/>
                </a:ext>
              </a:extLst>
            </p:cNvPr>
            <p:cNvCxnSpPr>
              <a:cxnSpLocks/>
            </p:cNvCxnSpPr>
            <p:nvPr/>
          </p:nvCxnSpPr>
          <p:spPr>
            <a:xfrm rot="16200000" flipH="1">
              <a:off x="7495517" y="3513650"/>
              <a:ext cx="657065" cy="1190149"/>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231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A7D16-2722-930C-8F98-515AD8001FF2}"/>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3B17B1-85B6-420E-D493-DAC158FC39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16281-A0F0-BCEC-97BC-4A45C68739EB}"/>
              </a:ext>
            </a:extLst>
          </p:cNvPr>
          <p:cNvSpPr>
            <a:spLocks noGrp="1"/>
          </p:cNvSpPr>
          <p:nvPr>
            <p:ph type="sldNum" sz="quarter" idx="12"/>
          </p:nvPr>
        </p:nvSpPr>
        <p:spPr/>
        <p:txBody>
          <a:bodyPr/>
          <a:lstStyle/>
          <a:p>
            <a:fld id="{A5AEF524-62EC-C340-82A1-9F47B6C43E55}" type="slidenum">
              <a:rPr lang="en-US" smtClean="0"/>
              <a:t>14</a:t>
            </a:fld>
            <a:endParaRPr lang="en-US"/>
          </a:p>
        </p:txBody>
      </p:sp>
      <p:sp>
        <p:nvSpPr>
          <p:cNvPr id="5" name="Title 4">
            <a:extLst>
              <a:ext uri="{FF2B5EF4-FFF2-40B4-BE49-F238E27FC236}">
                <a16:creationId xmlns:a16="http://schemas.microsoft.com/office/drawing/2014/main" id="{2FE3439A-A412-CA8A-924D-83480BF7F49E}"/>
              </a:ext>
            </a:extLst>
          </p:cNvPr>
          <p:cNvSpPr>
            <a:spLocks noGrp="1"/>
          </p:cNvSpPr>
          <p:nvPr>
            <p:ph type="title"/>
          </p:nvPr>
        </p:nvSpPr>
        <p:spPr/>
        <p:txBody>
          <a:bodyPr anchor="ctr"/>
          <a:lstStyle/>
          <a:p>
            <a:pPr algn="ctr"/>
            <a:r>
              <a:rPr lang="en-US">
                <a:solidFill>
                  <a:srgbClr val="782F40"/>
                </a:solidFill>
              </a:rPr>
              <a:t>Hydraulic Diagrams</a:t>
            </a:r>
          </a:p>
        </p:txBody>
      </p:sp>
      <p:sp>
        <p:nvSpPr>
          <p:cNvPr id="6" name="Text Placeholder 5">
            <a:extLst>
              <a:ext uri="{FF2B5EF4-FFF2-40B4-BE49-F238E27FC236}">
                <a16:creationId xmlns:a16="http://schemas.microsoft.com/office/drawing/2014/main" id="{6BA8BE27-9616-7D6F-E97C-4B3FEDD3B52F}"/>
              </a:ext>
            </a:extLst>
          </p:cNvPr>
          <p:cNvSpPr>
            <a:spLocks noGrp="1"/>
          </p:cNvSpPr>
          <p:nvPr>
            <p:ph type="body" sz="quarter" idx="21"/>
          </p:nvPr>
        </p:nvSpPr>
        <p:spPr/>
        <p:txBody>
          <a:bodyPr/>
          <a:lstStyle/>
          <a:p>
            <a:r>
              <a:rPr lang="en-US"/>
              <a:t>Gabriel Vazquez</a:t>
            </a:r>
          </a:p>
        </p:txBody>
      </p:sp>
      <p:grpSp>
        <p:nvGrpSpPr>
          <p:cNvPr id="9" name="Group 8">
            <a:extLst>
              <a:ext uri="{FF2B5EF4-FFF2-40B4-BE49-F238E27FC236}">
                <a16:creationId xmlns:a16="http://schemas.microsoft.com/office/drawing/2014/main" id="{099D5002-7634-ACF6-7BEC-A434FCABD17E}"/>
              </a:ext>
            </a:extLst>
          </p:cNvPr>
          <p:cNvGrpSpPr/>
          <p:nvPr/>
        </p:nvGrpSpPr>
        <p:grpSpPr>
          <a:xfrm rot="5400000">
            <a:off x="291543" y="3570129"/>
            <a:ext cx="319955" cy="751140"/>
            <a:chOff x="302386" y="1142210"/>
            <a:chExt cx="319955" cy="751140"/>
          </a:xfrm>
        </p:grpSpPr>
        <p:sp>
          <p:nvSpPr>
            <p:cNvPr id="2" name="Flowchart: Terminator 74">
              <a:extLst>
                <a:ext uri="{FF2B5EF4-FFF2-40B4-BE49-F238E27FC236}">
                  <a16:creationId xmlns:a16="http://schemas.microsoft.com/office/drawing/2014/main" id="{447E0CA1-3220-0EEE-6A89-B8D31D641B15}"/>
                </a:ext>
              </a:extLst>
            </p:cNvPr>
            <p:cNvSpPr/>
            <p:nvPr/>
          </p:nvSpPr>
          <p:spPr>
            <a:xfrm rot="16200000">
              <a:off x="94203" y="1365211"/>
              <a:ext cx="751140" cy="305137"/>
            </a:xfrm>
            <a:prstGeom prst="flowChartTerminator">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9111250-1B4C-0DF7-0135-7C39FB36B22E}"/>
                </a:ext>
              </a:extLst>
            </p:cNvPr>
            <p:cNvCxnSpPr>
              <a:cxnSpLocks/>
            </p:cNvCxnSpPr>
            <p:nvPr/>
          </p:nvCxnSpPr>
          <p:spPr>
            <a:xfrm>
              <a:off x="302386" y="1595257"/>
              <a:ext cx="31464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Isosceles Triangle 105">
              <a:extLst>
                <a:ext uri="{FF2B5EF4-FFF2-40B4-BE49-F238E27FC236}">
                  <a16:creationId xmlns:a16="http://schemas.microsoft.com/office/drawing/2014/main" id="{0C1C3FB5-6E53-A985-CD67-568E2EB54372}"/>
                </a:ext>
              </a:extLst>
            </p:cNvPr>
            <p:cNvSpPr/>
            <p:nvPr/>
          </p:nvSpPr>
          <p:spPr>
            <a:xfrm rot="10800000">
              <a:off x="433399" y="1542460"/>
              <a:ext cx="47599" cy="37556"/>
            </a:xfrm>
            <a:prstGeom prst="triangl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7" name="Group 306">
            <a:extLst>
              <a:ext uri="{FF2B5EF4-FFF2-40B4-BE49-F238E27FC236}">
                <a16:creationId xmlns:a16="http://schemas.microsoft.com/office/drawing/2014/main" id="{59BF1623-DA12-FD89-CBC3-5E17CD1C7245}"/>
              </a:ext>
            </a:extLst>
          </p:cNvPr>
          <p:cNvGrpSpPr/>
          <p:nvPr/>
        </p:nvGrpSpPr>
        <p:grpSpPr>
          <a:xfrm>
            <a:off x="162303" y="1250127"/>
            <a:ext cx="1818897" cy="383178"/>
            <a:chOff x="134229" y="1246657"/>
            <a:chExt cx="1818897" cy="383178"/>
          </a:xfrm>
        </p:grpSpPr>
        <p:grpSp>
          <p:nvGrpSpPr>
            <p:cNvPr id="12" name="Group 11">
              <a:extLst>
                <a:ext uri="{FF2B5EF4-FFF2-40B4-BE49-F238E27FC236}">
                  <a16:creationId xmlns:a16="http://schemas.microsoft.com/office/drawing/2014/main" id="{CF5F23D7-06B5-08BB-025A-91F1FC9A7200}"/>
                </a:ext>
              </a:extLst>
            </p:cNvPr>
            <p:cNvGrpSpPr/>
            <p:nvPr/>
          </p:nvGrpSpPr>
          <p:grpSpPr>
            <a:xfrm>
              <a:off x="134229" y="1254265"/>
              <a:ext cx="435910" cy="375570"/>
              <a:chOff x="5053650" y="5514598"/>
              <a:chExt cx="435910" cy="375570"/>
            </a:xfrm>
          </p:grpSpPr>
          <p:sp>
            <p:nvSpPr>
              <p:cNvPr id="10" name="Flowchart: Connector 57">
                <a:extLst>
                  <a:ext uri="{FF2B5EF4-FFF2-40B4-BE49-F238E27FC236}">
                    <a16:creationId xmlns:a16="http://schemas.microsoft.com/office/drawing/2014/main" id="{7B74CBB0-4B7A-4A92-E9A1-715C1E453636}"/>
                  </a:ext>
                </a:extLst>
              </p:cNvPr>
              <p:cNvSpPr/>
              <p:nvPr/>
            </p:nvSpPr>
            <p:spPr>
              <a:xfrm>
                <a:off x="5053650" y="5514598"/>
                <a:ext cx="435910" cy="37557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58">
                <a:extLst>
                  <a:ext uri="{FF2B5EF4-FFF2-40B4-BE49-F238E27FC236}">
                    <a16:creationId xmlns:a16="http://schemas.microsoft.com/office/drawing/2014/main" id="{415C2467-42E6-CF13-E843-BB41EF47BE65}"/>
                  </a:ext>
                </a:extLst>
              </p:cNvPr>
              <p:cNvSpPr/>
              <p:nvPr/>
            </p:nvSpPr>
            <p:spPr>
              <a:xfrm>
                <a:off x="5238826" y="5531067"/>
                <a:ext cx="47599" cy="37556"/>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7" name="TextBox 256">
              <a:extLst>
                <a:ext uri="{FF2B5EF4-FFF2-40B4-BE49-F238E27FC236}">
                  <a16:creationId xmlns:a16="http://schemas.microsoft.com/office/drawing/2014/main" id="{85155AF1-48D6-888B-1815-BBBA0B062455}"/>
                </a:ext>
              </a:extLst>
            </p:cNvPr>
            <p:cNvSpPr txBox="1"/>
            <p:nvPr/>
          </p:nvSpPr>
          <p:spPr>
            <a:xfrm>
              <a:off x="1221836" y="1246657"/>
              <a:ext cx="731290" cy="369332"/>
            </a:xfrm>
            <a:prstGeom prst="rect">
              <a:avLst/>
            </a:prstGeom>
            <a:noFill/>
          </p:spPr>
          <p:txBody>
            <a:bodyPr wrap="none" rtlCol="0">
              <a:spAutoFit/>
            </a:bodyPr>
            <a:lstStyle/>
            <a:p>
              <a:r>
                <a:rPr lang="en-US"/>
                <a:t>Pump</a:t>
              </a:r>
            </a:p>
          </p:txBody>
        </p:sp>
      </p:grpSp>
      <p:grpSp>
        <p:nvGrpSpPr>
          <p:cNvPr id="308" name="Group 307">
            <a:extLst>
              <a:ext uri="{FF2B5EF4-FFF2-40B4-BE49-F238E27FC236}">
                <a16:creationId xmlns:a16="http://schemas.microsoft.com/office/drawing/2014/main" id="{7CDECEDF-3A10-E905-3EAB-39C316117E58}"/>
              </a:ext>
            </a:extLst>
          </p:cNvPr>
          <p:cNvGrpSpPr/>
          <p:nvPr/>
        </p:nvGrpSpPr>
        <p:grpSpPr>
          <a:xfrm>
            <a:off x="126383" y="2724453"/>
            <a:ext cx="4493946" cy="369332"/>
            <a:chOff x="79823" y="1809809"/>
            <a:chExt cx="4493946" cy="369332"/>
          </a:xfrm>
        </p:grpSpPr>
        <p:grpSp>
          <p:nvGrpSpPr>
            <p:cNvPr id="26" name="Group 25">
              <a:extLst>
                <a:ext uri="{FF2B5EF4-FFF2-40B4-BE49-F238E27FC236}">
                  <a16:creationId xmlns:a16="http://schemas.microsoft.com/office/drawing/2014/main" id="{EC0914C9-A24C-E945-9B1A-75192C39A29B}"/>
                </a:ext>
              </a:extLst>
            </p:cNvPr>
            <p:cNvGrpSpPr/>
            <p:nvPr/>
          </p:nvGrpSpPr>
          <p:grpSpPr>
            <a:xfrm>
              <a:off x="79823" y="1891078"/>
              <a:ext cx="574361" cy="266233"/>
              <a:chOff x="2609850" y="3653832"/>
              <a:chExt cx="574361" cy="266233"/>
            </a:xfrm>
          </p:grpSpPr>
          <p:sp>
            <p:nvSpPr>
              <p:cNvPr id="13" name="Rectangle 12">
                <a:extLst>
                  <a:ext uri="{FF2B5EF4-FFF2-40B4-BE49-F238E27FC236}">
                    <a16:creationId xmlns:a16="http://schemas.microsoft.com/office/drawing/2014/main" id="{313CF751-7AF0-A6D0-EFBB-61D98844F6AE}"/>
                  </a:ext>
                </a:extLst>
              </p:cNvPr>
              <p:cNvSpPr/>
              <p:nvPr/>
            </p:nvSpPr>
            <p:spPr>
              <a:xfrm>
                <a:off x="2914228" y="3653833"/>
                <a:ext cx="130773" cy="26289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4A36B2-D24C-9D8F-9250-D19988B7B583}"/>
                  </a:ext>
                </a:extLst>
              </p:cNvPr>
              <p:cNvSpPr/>
              <p:nvPr/>
            </p:nvSpPr>
            <p:spPr>
              <a:xfrm>
                <a:off x="2785005" y="3654368"/>
                <a:ext cx="130773" cy="26289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A2B7B3-6E86-C1D4-F66C-C4D2EFBAA7E1}"/>
                  </a:ext>
                </a:extLst>
              </p:cNvPr>
              <p:cNvSpPr/>
              <p:nvPr/>
            </p:nvSpPr>
            <p:spPr>
              <a:xfrm>
                <a:off x="2609850" y="3653832"/>
                <a:ext cx="174364" cy="112671"/>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E4DCD35-3DA1-0394-1F39-C2E8BC802B18}"/>
                  </a:ext>
                </a:extLst>
              </p:cNvPr>
              <p:cNvCxnSpPr>
                <a:cxnSpLocks/>
              </p:cNvCxnSpPr>
              <p:nvPr/>
            </p:nvCxnSpPr>
            <p:spPr>
              <a:xfrm flipH="1">
                <a:off x="2661791" y="3655599"/>
                <a:ext cx="73092" cy="1109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0C6253E-E896-DD5D-C7D6-FCE94D14F900}"/>
                  </a:ext>
                </a:extLst>
              </p:cNvPr>
              <p:cNvCxnSpPr>
                <a:cxnSpLocks/>
              </p:cNvCxnSpPr>
              <p:nvPr/>
            </p:nvCxnSpPr>
            <p:spPr>
              <a:xfrm flipV="1">
                <a:off x="2979615" y="3653833"/>
                <a:ext cx="0" cy="26289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1E2BC7B-F495-E89E-6820-942AFC4B7DA4}"/>
                  </a:ext>
                </a:extLst>
              </p:cNvPr>
              <p:cNvCxnSpPr>
                <a:cxnSpLocks/>
              </p:cNvCxnSpPr>
              <p:nvPr/>
            </p:nvCxnSpPr>
            <p:spPr>
              <a:xfrm>
                <a:off x="2847492" y="3653832"/>
                <a:ext cx="0" cy="753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660762E-E704-0DD8-A60F-1CC30E255340}"/>
                  </a:ext>
                </a:extLst>
              </p:cNvPr>
              <p:cNvCxnSpPr/>
              <p:nvPr/>
            </p:nvCxnSpPr>
            <p:spPr>
              <a:xfrm>
                <a:off x="2808354" y="3729145"/>
                <a:ext cx="7991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8C82B13-02C0-E2C7-80CB-3E66ABB2AE64}"/>
                  </a:ext>
                </a:extLst>
              </p:cNvPr>
              <p:cNvCxnSpPr>
                <a:cxnSpLocks/>
              </p:cNvCxnSpPr>
              <p:nvPr/>
            </p:nvCxnSpPr>
            <p:spPr>
              <a:xfrm flipV="1">
                <a:off x="2845149" y="3844752"/>
                <a:ext cx="0" cy="753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65B97D9-3656-29D4-6945-CFCA6AA1C88A}"/>
                  </a:ext>
                </a:extLst>
              </p:cNvPr>
              <p:cNvCxnSpPr/>
              <p:nvPr/>
            </p:nvCxnSpPr>
            <p:spPr>
              <a:xfrm flipV="1">
                <a:off x="2806011" y="3844752"/>
                <a:ext cx="7991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A7CD616-540D-1A8F-064A-D4C1A6FE26D9}"/>
                  </a:ext>
                </a:extLst>
              </p:cNvPr>
              <p:cNvCxnSpPr>
                <a:cxnSpLocks/>
              </p:cNvCxnSpPr>
              <p:nvPr/>
            </p:nvCxnSpPr>
            <p:spPr>
              <a:xfrm rot="1800000" flipV="1">
                <a:off x="3063102" y="3657659"/>
                <a:ext cx="0" cy="60091"/>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FED7C82-5132-C6A7-B976-751BC824A188}"/>
                  </a:ext>
                </a:extLst>
              </p:cNvPr>
              <p:cNvCxnSpPr>
                <a:cxnSpLocks/>
              </p:cNvCxnSpPr>
              <p:nvPr/>
            </p:nvCxnSpPr>
            <p:spPr>
              <a:xfrm rot="19800000" flipV="1">
                <a:off x="3101086" y="3655270"/>
                <a:ext cx="0" cy="8987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67EACA5-ACC4-6D26-C3A1-416B1930450F}"/>
                  </a:ext>
                </a:extLst>
              </p:cNvPr>
              <p:cNvCxnSpPr>
                <a:cxnSpLocks/>
              </p:cNvCxnSpPr>
              <p:nvPr/>
            </p:nvCxnSpPr>
            <p:spPr>
              <a:xfrm rot="1800000" flipH="1" flipV="1">
                <a:off x="3144810" y="3655213"/>
                <a:ext cx="0" cy="8987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48758AA-FFC0-8FDE-6E93-A658E12D8BA1}"/>
                  </a:ext>
                </a:extLst>
              </p:cNvPr>
              <p:cNvCxnSpPr>
                <a:cxnSpLocks/>
              </p:cNvCxnSpPr>
              <p:nvPr/>
            </p:nvCxnSpPr>
            <p:spPr>
              <a:xfrm rot="19800000" flipH="1" flipV="1">
                <a:off x="3184211" y="3659702"/>
                <a:ext cx="0" cy="60091"/>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sp>
          <p:nvSpPr>
            <p:cNvPr id="258" name="TextBox 257">
              <a:extLst>
                <a:ext uri="{FF2B5EF4-FFF2-40B4-BE49-F238E27FC236}">
                  <a16:creationId xmlns:a16="http://schemas.microsoft.com/office/drawing/2014/main" id="{ED54B461-F4B1-A8AE-E671-F3507031E470}"/>
                </a:ext>
              </a:extLst>
            </p:cNvPr>
            <p:cNvSpPr txBox="1"/>
            <p:nvPr/>
          </p:nvSpPr>
          <p:spPr>
            <a:xfrm>
              <a:off x="1203350" y="1809809"/>
              <a:ext cx="3370419" cy="369332"/>
            </a:xfrm>
            <a:prstGeom prst="rect">
              <a:avLst/>
            </a:prstGeom>
            <a:noFill/>
          </p:spPr>
          <p:txBody>
            <a:bodyPr wrap="square" rtlCol="0">
              <a:spAutoFit/>
            </a:bodyPr>
            <a:lstStyle/>
            <a:p>
              <a:r>
                <a:rPr lang="en-US"/>
                <a:t>Normally Open Solenoid Valve</a:t>
              </a:r>
            </a:p>
          </p:txBody>
        </p:sp>
      </p:grpSp>
      <p:grpSp>
        <p:nvGrpSpPr>
          <p:cNvPr id="314" name="Group 313">
            <a:extLst>
              <a:ext uri="{FF2B5EF4-FFF2-40B4-BE49-F238E27FC236}">
                <a16:creationId xmlns:a16="http://schemas.microsoft.com/office/drawing/2014/main" id="{18E66B9D-12DA-48D1-9C47-B585EB099F90}"/>
              </a:ext>
            </a:extLst>
          </p:cNvPr>
          <p:cNvGrpSpPr/>
          <p:nvPr/>
        </p:nvGrpSpPr>
        <p:grpSpPr>
          <a:xfrm>
            <a:off x="250967" y="3236553"/>
            <a:ext cx="2300743" cy="369332"/>
            <a:chOff x="250967" y="2353287"/>
            <a:chExt cx="2300743" cy="369332"/>
          </a:xfrm>
        </p:grpSpPr>
        <p:grpSp>
          <p:nvGrpSpPr>
            <p:cNvPr id="30" name="Group 29">
              <a:extLst>
                <a:ext uri="{FF2B5EF4-FFF2-40B4-BE49-F238E27FC236}">
                  <a16:creationId xmlns:a16="http://schemas.microsoft.com/office/drawing/2014/main" id="{35D48F64-42F4-0CB0-953C-89C8EF28B020}"/>
                </a:ext>
              </a:extLst>
            </p:cNvPr>
            <p:cNvGrpSpPr/>
            <p:nvPr/>
          </p:nvGrpSpPr>
          <p:grpSpPr>
            <a:xfrm>
              <a:off x="250967" y="2455664"/>
              <a:ext cx="250535" cy="152731"/>
              <a:chOff x="3093356" y="4419848"/>
              <a:chExt cx="250535" cy="152731"/>
            </a:xfrm>
          </p:grpSpPr>
          <p:sp>
            <p:nvSpPr>
              <p:cNvPr id="27" name="Flowchart: Connector 32">
                <a:extLst>
                  <a:ext uri="{FF2B5EF4-FFF2-40B4-BE49-F238E27FC236}">
                    <a16:creationId xmlns:a16="http://schemas.microsoft.com/office/drawing/2014/main" id="{6D2CAF96-6CB3-DCE3-A391-92198D094461}"/>
                  </a:ext>
                </a:extLst>
              </p:cNvPr>
              <p:cNvSpPr/>
              <p:nvPr/>
            </p:nvSpPr>
            <p:spPr>
              <a:xfrm>
                <a:off x="3152897" y="4419848"/>
                <a:ext cx="130773" cy="112671"/>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C2A6D69E-32EE-407E-041A-DAC622494209}"/>
                  </a:ext>
                </a:extLst>
              </p:cNvPr>
              <p:cNvCxnSpPr/>
              <p:nvPr/>
            </p:nvCxnSpPr>
            <p:spPr>
              <a:xfrm flipV="1">
                <a:off x="3213118" y="4459908"/>
                <a:ext cx="130773" cy="11267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71A94A3-66A6-B0D8-759F-BA4180E39D4D}"/>
                  </a:ext>
                </a:extLst>
              </p:cNvPr>
              <p:cNvCxnSpPr>
                <a:cxnSpLocks/>
              </p:cNvCxnSpPr>
              <p:nvPr/>
            </p:nvCxnSpPr>
            <p:spPr>
              <a:xfrm flipH="1" flipV="1">
                <a:off x="3093356" y="4459908"/>
                <a:ext cx="130773" cy="11267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9" name="TextBox 258">
              <a:extLst>
                <a:ext uri="{FF2B5EF4-FFF2-40B4-BE49-F238E27FC236}">
                  <a16:creationId xmlns:a16="http://schemas.microsoft.com/office/drawing/2014/main" id="{A31CD751-BD56-DF8D-F66A-B58F770C5755}"/>
                </a:ext>
              </a:extLst>
            </p:cNvPr>
            <p:cNvSpPr txBox="1"/>
            <p:nvPr/>
          </p:nvSpPr>
          <p:spPr>
            <a:xfrm>
              <a:off x="1251995" y="2353287"/>
              <a:ext cx="1299715" cy="369332"/>
            </a:xfrm>
            <a:prstGeom prst="rect">
              <a:avLst/>
            </a:prstGeom>
            <a:noFill/>
          </p:spPr>
          <p:txBody>
            <a:bodyPr wrap="none" rtlCol="0">
              <a:spAutoFit/>
            </a:bodyPr>
            <a:lstStyle/>
            <a:p>
              <a:r>
                <a:rPr lang="en-US"/>
                <a:t>Check Valve</a:t>
              </a:r>
            </a:p>
          </p:txBody>
        </p:sp>
      </p:grpSp>
      <p:sp>
        <p:nvSpPr>
          <p:cNvPr id="290" name="TextBox 289">
            <a:extLst>
              <a:ext uri="{FF2B5EF4-FFF2-40B4-BE49-F238E27FC236}">
                <a16:creationId xmlns:a16="http://schemas.microsoft.com/office/drawing/2014/main" id="{23A8CD86-FD66-1AE5-12CA-5000E488C6D3}"/>
              </a:ext>
            </a:extLst>
          </p:cNvPr>
          <p:cNvSpPr txBox="1"/>
          <p:nvPr/>
        </p:nvSpPr>
        <p:spPr>
          <a:xfrm>
            <a:off x="1249910" y="3757104"/>
            <a:ext cx="1379352" cy="369332"/>
          </a:xfrm>
          <a:prstGeom prst="rect">
            <a:avLst/>
          </a:prstGeom>
          <a:noFill/>
        </p:spPr>
        <p:txBody>
          <a:bodyPr wrap="none" rtlCol="0">
            <a:spAutoFit/>
          </a:bodyPr>
          <a:lstStyle/>
          <a:p>
            <a:r>
              <a:rPr lang="en-US"/>
              <a:t>Accumulator</a:t>
            </a:r>
          </a:p>
        </p:txBody>
      </p:sp>
      <p:grpSp>
        <p:nvGrpSpPr>
          <p:cNvPr id="309" name="Group 308">
            <a:extLst>
              <a:ext uri="{FF2B5EF4-FFF2-40B4-BE49-F238E27FC236}">
                <a16:creationId xmlns:a16="http://schemas.microsoft.com/office/drawing/2014/main" id="{62220C6E-6F50-1AB2-7FC5-B5B9D65996EF}"/>
              </a:ext>
            </a:extLst>
          </p:cNvPr>
          <p:cNvGrpSpPr/>
          <p:nvPr/>
        </p:nvGrpSpPr>
        <p:grpSpPr>
          <a:xfrm>
            <a:off x="299164" y="1695734"/>
            <a:ext cx="1736217" cy="369332"/>
            <a:chOff x="282836" y="3872498"/>
            <a:chExt cx="1736217" cy="369332"/>
          </a:xfrm>
        </p:grpSpPr>
        <p:grpSp>
          <p:nvGrpSpPr>
            <p:cNvPr id="249" name="Group 248">
              <a:extLst>
                <a:ext uri="{FF2B5EF4-FFF2-40B4-BE49-F238E27FC236}">
                  <a16:creationId xmlns:a16="http://schemas.microsoft.com/office/drawing/2014/main" id="{EF7F1223-5397-81B0-9173-B2F85E832938}"/>
                </a:ext>
              </a:extLst>
            </p:cNvPr>
            <p:cNvGrpSpPr/>
            <p:nvPr/>
          </p:nvGrpSpPr>
          <p:grpSpPr>
            <a:xfrm>
              <a:off x="282836" y="3993979"/>
              <a:ext cx="174364" cy="150228"/>
              <a:chOff x="4839229" y="2149186"/>
              <a:chExt cx="174364" cy="150228"/>
            </a:xfrm>
          </p:grpSpPr>
          <p:sp>
            <p:nvSpPr>
              <p:cNvPr id="247" name="Oval 246">
                <a:extLst>
                  <a:ext uri="{FF2B5EF4-FFF2-40B4-BE49-F238E27FC236}">
                    <a16:creationId xmlns:a16="http://schemas.microsoft.com/office/drawing/2014/main" id="{B21EE3AC-66F2-BD2C-4EE8-D64B654437DF}"/>
                  </a:ext>
                </a:extLst>
              </p:cNvPr>
              <p:cNvSpPr/>
              <p:nvPr/>
            </p:nvSpPr>
            <p:spPr>
              <a:xfrm>
                <a:off x="4839229" y="2149186"/>
                <a:ext cx="174364" cy="150228"/>
              </a:xfrm>
              <a:prstGeom prst="ellipse">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8" name="Straight Arrow Connector 247">
                <a:extLst>
                  <a:ext uri="{FF2B5EF4-FFF2-40B4-BE49-F238E27FC236}">
                    <a16:creationId xmlns:a16="http://schemas.microsoft.com/office/drawing/2014/main" id="{9CEFC575-1A6F-FADB-2881-CBB5E077A2EF}"/>
                  </a:ext>
                </a:extLst>
              </p:cNvPr>
              <p:cNvCxnSpPr>
                <a:cxnSpLocks/>
              </p:cNvCxnSpPr>
              <p:nvPr/>
            </p:nvCxnSpPr>
            <p:spPr>
              <a:xfrm flipV="1">
                <a:off x="4878143" y="2178967"/>
                <a:ext cx="123294" cy="75114"/>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91" name="TextBox 290">
              <a:extLst>
                <a:ext uri="{FF2B5EF4-FFF2-40B4-BE49-F238E27FC236}">
                  <a16:creationId xmlns:a16="http://schemas.microsoft.com/office/drawing/2014/main" id="{82111418-D8C5-7031-89C3-D3865B92951F}"/>
                </a:ext>
              </a:extLst>
            </p:cNvPr>
            <p:cNvSpPr txBox="1"/>
            <p:nvPr/>
          </p:nvSpPr>
          <p:spPr>
            <a:xfrm>
              <a:off x="1233582" y="3872498"/>
              <a:ext cx="785471" cy="369332"/>
            </a:xfrm>
            <a:prstGeom prst="rect">
              <a:avLst/>
            </a:prstGeom>
            <a:noFill/>
          </p:spPr>
          <p:txBody>
            <a:bodyPr wrap="none" rtlCol="0">
              <a:spAutoFit/>
            </a:bodyPr>
            <a:lstStyle/>
            <a:p>
              <a:r>
                <a:rPr lang="en-US"/>
                <a:t>Gauge</a:t>
              </a:r>
            </a:p>
          </p:txBody>
        </p:sp>
      </p:grpSp>
      <p:grpSp>
        <p:nvGrpSpPr>
          <p:cNvPr id="311" name="Group 310">
            <a:extLst>
              <a:ext uri="{FF2B5EF4-FFF2-40B4-BE49-F238E27FC236}">
                <a16:creationId xmlns:a16="http://schemas.microsoft.com/office/drawing/2014/main" id="{8603BC47-15C5-E4D5-B542-198060C507C5}"/>
              </a:ext>
            </a:extLst>
          </p:cNvPr>
          <p:cNvGrpSpPr/>
          <p:nvPr/>
        </p:nvGrpSpPr>
        <p:grpSpPr>
          <a:xfrm>
            <a:off x="262867" y="4210248"/>
            <a:ext cx="2134152" cy="369332"/>
            <a:chOff x="208437" y="4453948"/>
            <a:chExt cx="2134152" cy="369332"/>
          </a:xfrm>
        </p:grpSpPr>
        <p:grpSp>
          <p:nvGrpSpPr>
            <p:cNvPr id="47" name="Group 46">
              <a:extLst>
                <a:ext uri="{FF2B5EF4-FFF2-40B4-BE49-F238E27FC236}">
                  <a16:creationId xmlns:a16="http://schemas.microsoft.com/office/drawing/2014/main" id="{D48D7ACD-5D3E-A651-8B5D-627A5CD96075}"/>
                </a:ext>
              </a:extLst>
            </p:cNvPr>
            <p:cNvGrpSpPr/>
            <p:nvPr/>
          </p:nvGrpSpPr>
          <p:grpSpPr>
            <a:xfrm>
              <a:off x="208437" y="4541523"/>
              <a:ext cx="250535" cy="222713"/>
              <a:chOff x="3621763" y="2597848"/>
              <a:chExt cx="250535" cy="222713"/>
            </a:xfrm>
          </p:grpSpPr>
          <p:sp>
            <p:nvSpPr>
              <p:cNvPr id="31" name="Flowchart: Connector 208">
                <a:extLst>
                  <a:ext uri="{FF2B5EF4-FFF2-40B4-BE49-F238E27FC236}">
                    <a16:creationId xmlns:a16="http://schemas.microsoft.com/office/drawing/2014/main" id="{2F595DB9-9D7A-1E29-3BCB-19F081871549}"/>
                  </a:ext>
                </a:extLst>
              </p:cNvPr>
              <p:cNvSpPr/>
              <p:nvPr/>
            </p:nvSpPr>
            <p:spPr>
              <a:xfrm flipV="1">
                <a:off x="3683726" y="2707890"/>
                <a:ext cx="130773" cy="112671"/>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F40C6668-FFEF-853D-EB97-41FEE2768900}"/>
                  </a:ext>
                </a:extLst>
              </p:cNvPr>
              <p:cNvCxnSpPr/>
              <p:nvPr/>
            </p:nvCxnSpPr>
            <p:spPr>
              <a:xfrm>
                <a:off x="3741525" y="2667830"/>
                <a:ext cx="130773" cy="11267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F4E10EA-281D-3768-A821-86761AB23639}"/>
                  </a:ext>
                </a:extLst>
              </p:cNvPr>
              <p:cNvCxnSpPr>
                <a:cxnSpLocks/>
              </p:cNvCxnSpPr>
              <p:nvPr/>
            </p:nvCxnSpPr>
            <p:spPr>
              <a:xfrm flipH="1">
                <a:off x="3621763" y="2667830"/>
                <a:ext cx="130773" cy="11267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D83B419-44AE-48BE-A38D-BF7FD95A2D6C}"/>
                  </a:ext>
                </a:extLst>
              </p:cNvPr>
              <p:cNvCxnSpPr>
                <a:cxnSpLocks/>
              </p:cNvCxnSpPr>
              <p:nvPr/>
            </p:nvCxnSpPr>
            <p:spPr>
              <a:xfrm flipV="1">
                <a:off x="3747626" y="2597848"/>
                <a:ext cx="0" cy="753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E3EBB06-42B7-1531-DBAE-88A82C6BF945}"/>
                  </a:ext>
                </a:extLst>
              </p:cNvPr>
              <p:cNvCxnSpPr/>
              <p:nvPr/>
            </p:nvCxnSpPr>
            <p:spPr>
              <a:xfrm>
                <a:off x="3682234" y="2597848"/>
                <a:ext cx="130773"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2" name="TextBox 291">
              <a:extLst>
                <a:ext uri="{FF2B5EF4-FFF2-40B4-BE49-F238E27FC236}">
                  <a16:creationId xmlns:a16="http://schemas.microsoft.com/office/drawing/2014/main" id="{0FA521D0-B237-2106-2529-7A3FC271E3FC}"/>
                </a:ext>
              </a:extLst>
            </p:cNvPr>
            <p:cNvSpPr txBox="1"/>
            <p:nvPr/>
          </p:nvSpPr>
          <p:spPr>
            <a:xfrm>
              <a:off x="1195480" y="4453948"/>
              <a:ext cx="1147109" cy="369332"/>
            </a:xfrm>
            <a:prstGeom prst="rect">
              <a:avLst/>
            </a:prstGeom>
            <a:noFill/>
          </p:spPr>
          <p:txBody>
            <a:bodyPr wrap="none" rtlCol="0">
              <a:spAutoFit/>
            </a:bodyPr>
            <a:lstStyle/>
            <a:p>
              <a:r>
                <a:rPr lang="en-US"/>
                <a:t>Test Point </a:t>
              </a:r>
            </a:p>
          </p:txBody>
        </p:sp>
      </p:grpSp>
      <p:grpSp>
        <p:nvGrpSpPr>
          <p:cNvPr id="310" name="Group 309">
            <a:extLst>
              <a:ext uri="{FF2B5EF4-FFF2-40B4-BE49-F238E27FC236}">
                <a16:creationId xmlns:a16="http://schemas.microsoft.com/office/drawing/2014/main" id="{3A7DC0C8-1538-6534-47A4-26CC32159018}"/>
              </a:ext>
            </a:extLst>
          </p:cNvPr>
          <p:cNvGrpSpPr/>
          <p:nvPr/>
        </p:nvGrpSpPr>
        <p:grpSpPr>
          <a:xfrm>
            <a:off x="173690" y="2175872"/>
            <a:ext cx="1856562" cy="399583"/>
            <a:chOff x="97490" y="5023848"/>
            <a:chExt cx="1856562" cy="399583"/>
          </a:xfrm>
        </p:grpSpPr>
        <p:grpSp>
          <p:nvGrpSpPr>
            <p:cNvPr id="253" name="Group 252">
              <a:extLst>
                <a:ext uri="{FF2B5EF4-FFF2-40B4-BE49-F238E27FC236}">
                  <a16:creationId xmlns:a16="http://schemas.microsoft.com/office/drawing/2014/main" id="{B7E0305C-444B-B977-E95B-C3CA2A1B06D8}"/>
                </a:ext>
              </a:extLst>
            </p:cNvPr>
            <p:cNvGrpSpPr/>
            <p:nvPr/>
          </p:nvGrpSpPr>
          <p:grpSpPr>
            <a:xfrm>
              <a:off x="97490" y="5047861"/>
              <a:ext cx="435910" cy="375570"/>
              <a:chOff x="2605360" y="2643308"/>
              <a:chExt cx="435910" cy="375570"/>
            </a:xfrm>
          </p:grpSpPr>
          <p:sp>
            <p:nvSpPr>
              <p:cNvPr id="250" name="Oval 249">
                <a:extLst>
                  <a:ext uri="{FF2B5EF4-FFF2-40B4-BE49-F238E27FC236}">
                    <a16:creationId xmlns:a16="http://schemas.microsoft.com/office/drawing/2014/main" id="{FFEB9968-0678-E218-691C-C1A46F8E6017}"/>
                  </a:ext>
                </a:extLst>
              </p:cNvPr>
              <p:cNvSpPr/>
              <p:nvPr/>
            </p:nvSpPr>
            <p:spPr>
              <a:xfrm>
                <a:off x="2605360" y="2643308"/>
                <a:ext cx="435910" cy="375570"/>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Isosceles Triangle 29">
                <a:extLst>
                  <a:ext uri="{FF2B5EF4-FFF2-40B4-BE49-F238E27FC236}">
                    <a16:creationId xmlns:a16="http://schemas.microsoft.com/office/drawing/2014/main" id="{7B5B5DD7-6F0D-A9FA-97BE-915DAD136600}"/>
                  </a:ext>
                </a:extLst>
              </p:cNvPr>
              <p:cNvSpPr/>
              <p:nvPr/>
            </p:nvSpPr>
            <p:spPr>
              <a:xfrm rot="5400000">
                <a:off x="2619563" y="2809299"/>
                <a:ext cx="41010" cy="43590"/>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Isosceles Triangle 30">
                <a:extLst>
                  <a:ext uri="{FF2B5EF4-FFF2-40B4-BE49-F238E27FC236}">
                    <a16:creationId xmlns:a16="http://schemas.microsoft.com/office/drawing/2014/main" id="{E5FE7CF0-5117-C804-26DD-51DCF45C8AC9}"/>
                  </a:ext>
                </a:extLst>
              </p:cNvPr>
              <p:cNvSpPr/>
              <p:nvPr/>
            </p:nvSpPr>
            <p:spPr>
              <a:xfrm rot="16200000" flipH="1">
                <a:off x="2987877" y="2809299"/>
                <a:ext cx="41010" cy="43590"/>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2" name="TextBox 311">
              <a:extLst>
                <a:ext uri="{FF2B5EF4-FFF2-40B4-BE49-F238E27FC236}">
                  <a16:creationId xmlns:a16="http://schemas.microsoft.com/office/drawing/2014/main" id="{805DF2A0-5EDD-5EAF-C1FF-542D3C5F0CBD}"/>
                </a:ext>
              </a:extLst>
            </p:cNvPr>
            <p:cNvSpPr txBox="1"/>
            <p:nvPr/>
          </p:nvSpPr>
          <p:spPr>
            <a:xfrm>
              <a:off x="1173710" y="5023848"/>
              <a:ext cx="780342" cy="369332"/>
            </a:xfrm>
            <a:prstGeom prst="rect">
              <a:avLst/>
            </a:prstGeom>
            <a:noFill/>
          </p:spPr>
          <p:txBody>
            <a:bodyPr wrap="none" rtlCol="0">
              <a:spAutoFit/>
            </a:bodyPr>
            <a:lstStyle/>
            <a:p>
              <a:r>
                <a:rPr lang="en-US"/>
                <a:t>Motor</a:t>
              </a:r>
            </a:p>
          </p:txBody>
        </p:sp>
      </p:grpSp>
      <p:grpSp>
        <p:nvGrpSpPr>
          <p:cNvPr id="315" name="Group 314">
            <a:extLst>
              <a:ext uri="{FF2B5EF4-FFF2-40B4-BE49-F238E27FC236}">
                <a16:creationId xmlns:a16="http://schemas.microsoft.com/office/drawing/2014/main" id="{B99C2D55-FFB0-7660-5DBE-ED89922E119D}"/>
              </a:ext>
            </a:extLst>
          </p:cNvPr>
          <p:cNvGrpSpPr/>
          <p:nvPr/>
        </p:nvGrpSpPr>
        <p:grpSpPr>
          <a:xfrm>
            <a:off x="119723" y="5745714"/>
            <a:ext cx="3251345" cy="369332"/>
            <a:chOff x="70735" y="5533443"/>
            <a:chExt cx="3251345" cy="369332"/>
          </a:xfrm>
        </p:grpSpPr>
        <p:grpSp>
          <p:nvGrpSpPr>
            <p:cNvPr id="273" name="Group 272">
              <a:extLst>
                <a:ext uri="{FF2B5EF4-FFF2-40B4-BE49-F238E27FC236}">
                  <a16:creationId xmlns:a16="http://schemas.microsoft.com/office/drawing/2014/main" id="{67A9838B-7436-FB82-733A-C53AC28AD376}"/>
                </a:ext>
              </a:extLst>
            </p:cNvPr>
            <p:cNvGrpSpPr/>
            <p:nvPr/>
          </p:nvGrpSpPr>
          <p:grpSpPr>
            <a:xfrm>
              <a:off x="70735" y="5632725"/>
              <a:ext cx="498176" cy="253186"/>
              <a:chOff x="5577409" y="4481152"/>
              <a:chExt cx="498176" cy="253186"/>
            </a:xfrm>
          </p:grpSpPr>
          <p:cxnSp>
            <p:nvCxnSpPr>
              <p:cNvPr id="254" name="Straight Connector 253">
                <a:extLst>
                  <a:ext uri="{FF2B5EF4-FFF2-40B4-BE49-F238E27FC236}">
                    <a16:creationId xmlns:a16="http://schemas.microsoft.com/office/drawing/2014/main" id="{85B653D1-6D80-02E8-09FC-66DE77F971DF}"/>
                  </a:ext>
                </a:extLst>
              </p:cNvPr>
              <p:cNvCxnSpPr/>
              <p:nvPr/>
            </p:nvCxnSpPr>
            <p:spPr>
              <a:xfrm>
                <a:off x="5770737" y="4546553"/>
                <a:ext cx="0" cy="18778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6D52453A-3EAD-328D-9CD0-80185CA8CD5B}"/>
                  </a:ext>
                </a:extLst>
              </p:cNvPr>
              <p:cNvCxnSpPr/>
              <p:nvPr/>
            </p:nvCxnSpPr>
            <p:spPr>
              <a:xfrm>
                <a:off x="5761650" y="4553598"/>
                <a:ext cx="21795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E1CE202A-B651-C096-4C0B-A5D7BA6771D5}"/>
                  </a:ext>
                </a:extLst>
              </p:cNvPr>
              <p:cNvCxnSpPr/>
              <p:nvPr/>
            </p:nvCxnSpPr>
            <p:spPr>
              <a:xfrm>
                <a:off x="5978696" y="4545766"/>
                <a:ext cx="0" cy="18778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4BB6A6DB-38A7-403C-646B-E557B639A2B2}"/>
                  </a:ext>
                </a:extLst>
              </p:cNvPr>
              <p:cNvCxnSpPr/>
              <p:nvPr/>
            </p:nvCxnSpPr>
            <p:spPr>
              <a:xfrm>
                <a:off x="5761650" y="4725570"/>
                <a:ext cx="21795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31CABA4F-CAC6-88CE-88D3-FF098A9CB270}"/>
                  </a:ext>
                </a:extLst>
              </p:cNvPr>
              <p:cNvCxnSpPr/>
              <p:nvPr/>
            </p:nvCxnSpPr>
            <p:spPr>
              <a:xfrm flipV="1">
                <a:off x="5865981" y="4481152"/>
                <a:ext cx="83697" cy="7511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9FE87169-DB9F-B026-DFA9-C929BBBDB535}"/>
                  </a:ext>
                </a:extLst>
              </p:cNvPr>
              <p:cNvCxnSpPr/>
              <p:nvPr/>
            </p:nvCxnSpPr>
            <p:spPr>
              <a:xfrm>
                <a:off x="5942855" y="4483501"/>
                <a:ext cx="43591"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2F3F275B-0BFE-E35C-159C-199D6C2D8E97}"/>
                  </a:ext>
                </a:extLst>
              </p:cNvPr>
              <p:cNvCxnSpPr/>
              <p:nvPr/>
            </p:nvCxnSpPr>
            <p:spPr>
              <a:xfrm>
                <a:off x="5978766" y="4645924"/>
                <a:ext cx="87182"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626F37F0-58D0-494D-E80C-8A6E4D297F56}"/>
                  </a:ext>
                </a:extLst>
              </p:cNvPr>
              <p:cNvCxnSpPr/>
              <p:nvPr/>
            </p:nvCxnSpPr>
            <p:spPr>
              <a:xfrm>
                <a:off x="6065948" y="4578868"/>
                <a:ext cx="0" cy="7511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C95E517B-5733-9A63-58B2-DBD5B566851F}"/>
                  </a:ext>
                </a:extLst>
              </p:cNvPr>
              <p:cNvCxnSpPr/>
              <p:nvPr/>
            </p:nvCxnSpPr>
            <p:spPr>
              <a:xfrm>
                <a:off x="6065854" y="4483183"/>
                <a:ext cx="0" cy="7511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0B689C89-9FBE-E197-CF96-EDD4304E6CBC}"/>
                  </a:ext>
                </a:extLst>
              </p:cNvPr>
              <p:cNvCxnSpPr/>
              <p:nvPr/>
            </p:nvCxnSpPr>
            <p:spPr>
              <a:xfrm flipH="1">
                <a:off x="6014558" y="4483180"/>
                <a:ext cx="6102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7" name="Straight Arrow Connector 266">
                <a:extLst>
                  <a:ext uri="{FF2B5EF4-FFF2-40B4-BE49-F238E27FC236}">
                    <a16:creationId xmlns:a16="http://schemas.microsoft.com/office/drawing/2014/main" id="{0982A397-E04C-2E40-7A5A-FBCC80F40996}"/>
                  </a:ext>
                </a:extLst>
              </p:cNvPr>
              <p:cNvCxnSpPr>
                <a:cxnSpLocks/>
              </p:cNvCxnSpPr>
              <p:nvPr/>
            </p:nvCxnSpPr>
            <p:spPr>
              <a:xfrm>
                <a:off x="5929473" y="4557081"/>
                <a:ext cx="0" cy="16346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D586E392-D5DE-E739-00A4-026C2145A7EA}"/>
                  </a:ext>
                </a:extLst>
              </p:cNvPr>
              <p:cNvCxnSpPr>
                <a:cxnSpLocks/>
              </p:cNvCxnSpPr>
              <p:nvPr/>
            </p:nvCxnSpPr>
            <p:spPr>
              <a:xfrm rot="1800000" flipV="1">
                <a:off x="5629031" y="4581724"/>
                <a:ext cx="0" cy="60091"/>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2332B3B0-ADC3-D309-C44A-D5B217B8E391}"/>
                  </a:ext>
                </a:extLst>
              </p:cNvPr>
              <p:cNvCxnSpPr>
                <a:cxnSpLocks/>
              </p:cNvCxnSpPr>
              <p:nvPr/>
            </p:nvCxnSpPr>
            <p:spPr>
              <a:xfrm rot="19800000" flipV="1">
                <a:off x="5667015" y="4579336"/>
                <a:ext cx="0" cy="8987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B25F6038-45EB-A7BE-3AA2-F3975639D4B8}"/>
                  </a:ext>
                </a:extLst>
              </p:cNvPr>
              <p:cNvCxnSpPr>
                <a:cxnSpLocks/>
              </p:cNvCxnSpPr>
              <p:nvPr/>
            </p:nvCxnSpPr>
            <p:spPr>
              <a:xfrm rot="1800000" flipH="1" flipV="1">
                <a:off x="5710738" y="4579279"/>
                <a:ext cx="0" cy="8987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DCDC4F85-6819-BF33-373F-75B126B385CC}"/>
                  </a:ext>
                </a:extLst>
              </p:cNvPr>
              <p:cNvCxnSpPr>
                <a:cxnSpLocks/>
              </p:cNvCxnSpPr>
              <p:nvPr/>
            </p:nvCxnSpPr>
            <p:spPr>
              <a:xfrm rot="19800000" flipH="1" flipV="1">
                <a:off x="5750140" y="4583768"/>
                <a:ext cx="0" cy="60091"/>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72" name="Straight Arrow Connector 271">
                <a:extLst>
                  <a:ext uri="{FF2B5EF4-FFF2-40B4-BE49-F238E27FC236}">
                    <a16:creationId xmlns:a16="http://schemas.microsoft.com/office/drawing/2014/main" id="{0AD2751C-7A26-3F03-2BB1-E69F93930649}"/>
                  </a:ext>
                </a:extLst>
              </p:cNvPr>
              <p:cNvCxnSpPr>
                <a:cxnSpLocks/>
              </p:cNvCxnSpPr>
              <p:nvPr/>
            </p:nvCxnSpPr>
            <p:spPr>
              <a:xfrm rot="3120000" flipV="1">
                <a:off x="5664591" y="4520926"/>
                <a:ext cx="0" cy="174364"/>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13" name="TextBox 312">
              <a:extLst>
                <a:ext uri="{FF2B5EF4-FFF2-40B4-BE49-F238E27FC236}">
                  <a16:creationId xmlns:a16="http://schemas.microsoft.com/office/drawing/2014/main" id="{65D3A5CC-5F53-0FF7-3DE7-719E1C84D469}"/>
                </a:ext>
              </a:extLst>
            </p:cNvPr>
            <p:cNvSpPr txBox="1"/>
            <p:nvPr/>
          </p:nvSpPr>
          <p:spPr>
            <a:xfrm>
              <a:off x="1200922" y="5533443"/>
              <a:ext cx="2121158" cy="369332"/>
            </a:xfrm>
            <a:prstGeom prst="rect">
              <a:avLst/>
            </a:prstGeom>
            <a:noFill/>
          </p:spPr>
          <p:txBody>
            <a:bodyPr wrap="none" rtlCol="0">
              <a:spAutoFit/>
            </a:bodyPr>
            <a:lstStyle/>
            <a:p>
              <a:r>
                <a:rPr lang="en-US"/>
                <a:t>Pressure Relief Valve</a:t>
              </a:r>
            </a:p>
          </p:txBody>
        </p:sp>
      </p:grpSp>
      <p:grpSp>
        <p:nvGrpSpPr>
          <p:cNvPr id="319" name="Group 318">
            <a:extLst>
              <a:ext uri="{FF2B5EF4-FFF2-40B4-BE49-F238E27FC236}">
                <a16:creationId xmlns:a16="http://schemas.microsoft.com/office/drawing/2014/main" id="{2502E92D-59CC-784A-88B0-B56736383AD9}"/>
              </a:ext>
            </a:extLst>
          </p:cNvPr>
          <p:cNvGrpSpPr/>
          <p:nvPr/>
        </p:nvGrpSpPr>
        <p:grpSpPr>
          <a:xfrm>
            <a:off x="155574" y="4790050"/>
            <a:ext cx="3075006" cy="369332"/>
            <a:chOff x="162622" y="4428901"/>
            <a:chExt cx="3075006" cy="369332"/>
          </a:xfrm>
        </p:grpSpPr>
        <p:grpSp>
          <p:nvGrpSpPr>
            <p:cNvPr id="306" name="Group 305">
              <a:extLst>
                <a:ext uri="{FF2B5EF4-FFF2-40B4-BE49-F238E27FC236}">
                  <a16:creationId xmlns:a16="http://schemas.microsoft.com/office/drawing/2014/main" id="{C4878D2E-B440-17DC-5805-B27EE04E0486}"/>
                </a:ext>
              </a:extLst>
            </p:cNvPr>
            <p:cNvGrpSpPr/>
            <p:nvPr/>
          </p:nvGrpSpPr>
          <p:grpSpPr>
            <a:xfrm>
              <a:off x="162622" y="4460086"/>
              <a:ext cx="435910" cy="300455"/>
              <a:chOff x="9398412" y="3880327"/>
              <a:chExt cx="435910" cy="300455"/>
            </a:xfrm>
          </p:grpSpPr>
          <p:sp>
            <p:nvSpPr>
              <p:cNvPr id="301" name="Arc 300">
                <a:extLst>
                  <a:ext uri="{FF2B5EF4-FFF2-40B4-BE49-F238E27FC236}">
                    <a16:creationId xmlns:a16="http://schemas.microsoft.com/office/drawing/2014/main" id="{7F708749-1213-D19A-C2C0-835CB556AC66}"/>
                  </a:ext>
                </a:extLst>
              </p:cNvPr>
              <p:cNvSpPr/>
              <p:nvPr/>
            </p:nvSpPr>
            <p:spPr>
              <a:xfrm rot="16200000">
                <a:off x="9579460" y="3925919"/>
                <a:ext cx="298706" cy="211019"/>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2" name="Arc 301">
                <a:extLst>
                  <a:ext uri="{FF2B5EF4-FFF2-40B4-BE49-F238E27FC236}">
                    <a16:creationId xmlns:a16="http://schemas.microsoft.com/office/drawing/2014/main" id="{9E66C86D-8DB5-1C91-EEA7-FE3F884C91F6}"/>
                  </a:ext>
                </a:extLst>
              </p:cNvPr>
              <p:cNvSpPr/>
              <p:nvPr/>
            </p:nvSpPr>
            <p:spPr>
              <a:xfrm rot="16200000" flipH="1">
                <a:off x="9579460" y="3924693"/>
                <a:ext cx="298706" cy="211019"/>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3" name="Arc 302">
                <a:extLst>
                  <a:ext uri="{FF2B5EF4-FFF2-40B4-BE49-F238E27FC236}">
                    <a16:creationId xmlns:a16="http://schemas.microsoft.com/office/drawing/2014/main" id="{E002C80F-4955-FC7A-9834-0DDCDFBB3682}"/>
                  </a:ext>
                </a:extLst>
              </p:cNvPr>
              <p:cNvSpPr/>
              <p:nvPr/>
            </p:nvSpPr>
            <p:spPr>
              <a:xfrm rot="5400000" flipH="1">
                <a:off x="9354569" y="3925396"/>
                <a:ext cx="298706" cy="211019"/>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4" name="Arc 303">
                <a:extLst>
                  <a:ext uri="{FF2B5EF4-FFF2-40B4-BE49-F238E27FC236}">
                    <a16:creationId xmlns:a16="http://schemas.microsoft.com/office/drawing/2014/main" id="{BBE16665-2828-5062-56F5-57073ED27981}"/>
                  </a:ext>
                </a:extLst>
              </p:cNvPr>
              <p:cNvSpPr/>
              <p:nvPr/>
            </p:nvSpPr>
            <p:spPr>
              <a:xfrm rot="5400000">
                <a:off x="9354569" y="3924170"/>
                <a:ext cx="298706" cy="211019"/>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05" name="Straight Arrow Connector 304">
                <a:extLst>
                  <a:ext uri="{FF2B5EF4-FFF2-40B4-BE49-F238E27FC236}">
                    <a16:creationId xmlns:a16="http://schemas.microsoft.com/office/drawing/2014/main" id="{EAD8AEAD-8A52-9A48-CC88-FE22110E23EA}"/>
                  </a:ext>
                </a:extLst>
              </p:cNvPr>
              <p:cNvCxnSpPr/>
              <p:nvPr/>
            </p:nvCxnSpPr>
            <p:spPr>
              <a:xfrm>
                <a:off x="9515027" y="3913838"/>
                <a:ext cx="226673" cy="24036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16" name="TextBox 315">
              <a:extLst>
                <a:ext uri="{FF2B5EF4-FFF2-40B4-BE49-F238E27FC236}">
                  <a16:creationId xmlns:a16="http://schemas.microsoft.com/office/drawing/2014/main" id="{43D6B297-66B9-2ED5-FD73-2CC0629AC9DF}"/>
                </a:ext>
              </a:extLst>
            </p:cNvPr>
            <p:cNvSpPr txBox="1"/>
            <p:nvPr/>
          </p:nvSpPr>
          <p:spPr>
            <a:xfrm>
              <a:off x="1256958" y="4428901"/>
              <a:ext cx="1980670" cy="369332"/>
            </a:xfrm>
            <a:prstGeom prst="rect">
              <a:avLst/>
            </a:prstGeom>
            <a:noFill/>
          </p:spPr>
          <p:txBody>
            <a:bodyPr wrap="square" rtlCol="0">
              <a:spAutoFit/>
            </a:bodyPr>
            <a:lstStyle/>
            <a:p>
              <a:r>
                <a:rPr lang="en-US"/>
                <a:t>Flow Control Valve </a:t>
              </a:r>
            </a:p>
          </p:txBody>
        </p:sp>
      </p:grpSp>
      <p:grpSp>
        <p:nvGrpSpPr>
          <p:cNvPr id="318" name="Group 317">
            <a:extLst>
              <a:ext uri="{FF2B5EF4-FFF2-40B4-BE49-F238E27FC236}">
                <a16:creationId xmlns:a16="http://schemas.microsoft.com/office/drawing/2014/main" id="{407F00FB-98DE-918C-E986-14FF16C33B64}"/>
              </a:ext>
            </a:extLst>
          </p:cNvPr>
          <p:cNvGrpSpPr/>
          <p:nvPr/>
        </p:nvGrpSpPr>
        <p:grpSpPr>
          <a:xfrm>
            <a:off x="225253" y="5265269"/>
            <a:ext cx="4344603" cy="495283"/>
            <a:chOff x="149051" y="5038937"/>
            <a:chExt cx="4344603" cy="495283"/>
          </a:xfrm>
        </p:grpSpPr>
        <p:grpSp>
          <p:nvGrpSpPr>
            <p:cNvPr id="294" name="Group 293">
              <a:extLst>
                <a:ext uri="{FF2B5EF4-FFF2-40B4-BE49-F238E27FC236}">
                  <a16:creationId xmlns:a16="http://schemas.microsoft.com/office/drawing/2014/main" id="{9B5AD6D8-BD7D-31B2-4787-434B484D3AEE}"/>
                </a:ext>
              </a:extLst>
            </p:cNvPr>
            <p:cNvGrpSpPr/>
            <p:nvPr/>
          </p:nvGrpSpPr>
          <p:grpSpPr>
            <a:xfrm>
              <a:off x="149051" y="5038937"/>
              <a:ext cx="308149" cy="495283"/>
              <a:chOff x="7562041" y="4011235"/>
              <a:chExt cx="308149" cy="495283"/>
            </a:xfrm>
          </p:grpSpPr>
          <p:sp>
            <p:nvSpPr>
              <p:cNvPr id="274" name="Rectangle 273">
                <a:extLst>
                  <a:ext uri="{FF2B5EF4-FFF2-40B4-BE49-F238E27FC236}">
                    <a16:creationId xmlns:a16="http://schemas.microsoft.com/office/drawing/2014/main" id="{8E52A486-B403-4483-FE98-A02A81B66862}"/>
                  </a:ext>
                </a:extLst>
              </p:cNvPr>
              <p:cNvSpPr/>
              <p:nvPr/>
            </p:nvSpPr>
            <p:spPr>
              <a:xfrm rot="5400000">
                <a:off x="7658274" y="4175682"/>
                <a:ext cx="112671" cy="305137"/>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D1E02AC2-E588-266B-C120-CC2F0345131C}"/>
                  </a:ext>
                </a:extLst>
              </p:cNvPr>
              <p:cNvSpPr/>
              <p:nvPr/>
            </p:nvSpPr>
            <p:spPr>
              <a:xfrm rot="5400000">
                <a:off x="7661286" y="4064347"/>
                <a:ext cx="112671" cy="305137"/>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F7ED57EA-711E-A76A-7F8D-59212B21BBDB}"/>
                  </a:ext>
                </a:extLst>
              </p:cNvPr>
              <p:cNvSpPr/>
              <p:nvPr/>
            </p:nvSpPr>
            <p:spPr>
              <a:xfrm rot="5400000">
                <a:off x="7726679" y="4020962"/>
                <a:ext cx="150228" cy="130773"/>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7" name="Straight Arrow Connector 276">
                <a:extLst>
                  <a:ext uri="{FF2B5EF4-FFF2-40B4-BE49-F238E27FC236}">
                    <a16:creationId xmlns:a16="http://schemas.microsoft.com/office/drawing/2014/main" id="{DA7D7038-187D-3E64-816A-E7698DBE71A2}"/>
                  </a:ext>
                </a:extLst>
              </p:cNvPr>
              <p:cNvCxnSpPr>
                <a:cxnSpLocks/>
              </p:cNvCxnSpPr>
              <p:nvPr/>
            </p:nvCxnSpPr>
            <p:spPr>
              <a:xfrm>
                <a:off x="7565052" y="4216915"/>
                <a:ext cx="305137"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7C4F6739-2CDB-8B09-ADA7-F222AC6C4CF9}"/>
                  </a:ext>
                </a:extLst>
              </p:cNvPr>
              <p:cNvCxnSpPr>
                <a:cxnSpLocks/>
              </p:cNvCxnSpPr>
              <p:nvPr/>
            </p:nvCxnSpPr>
            <p:spPr>
              <a:xfrm rot="7200000" flipV="1">
                <a:off x="7828851" y="4367300"/>
                <a:ext cx="0" cy="69745"/>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1687B6AF-F07A-559E-D7C0-82893F83ED99}"/>
                  </a:ext>
                </a:extLst>
              </p:cNvPr>
              <p:cNvCxnSpPr>
                <a:cxnSpLocks/>
              </p:cNvCxnSpPr>
              <p:nvPr/>
            </p:nvCxnSpPr>
            <p:spPr>
              <a:xfrm rot="3600000" flipV="1">
                <a:off x="7814341" y="4382743"/>
                <a:ext cx="0" cy="10431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C58E19EE-CD92-94FF-3173-2EC1BCB157F1}"/>
                  </a:ext>
                </a:extLst>
              </p:cNvPr>
              <p:cNvCxnSpPr>
                <a:cxnSpLocks/>
              </p:cNvCxnSpPr>
              <p:nvPr/>
            </p:nvCxnSpPr>
            <p:spPr>
              <a:xfrm rot="7200000" flipH="1" flipV="1">
                <a:off x="7814406" y="4420415"/>
                <a:ext cx="0" cy="10431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1" name="Straight Connector 280">
                <a:extLst>
                  <a:ext uri="{FF2B5EF4-FFF2-40B4-BE49-F238E27FC236}">
                    <a16:creationId xmlns:a16="http://schemas.microsoft.com/office/drawing/2014/main" id="{05BD755D-2CCE-3A6C-2CCA-9D5C03CC8AC6}"/>
                  </a:ext>
                </a:extLst>
              </p:cNvPr>
              <p:cNvCxnSpPr>
                <a:cxnSpLocks/>
              </p:cNvCxnSpPr>
              <p:nvPr/>
            </p:nvCxnSpPr>
            <p:spPr>
              <a:xfrm rot="3600000" flipH="1" flipV="1">
                <a:off x="7826479" y="4471645"/>
                <a:ext cx="0" cy="69745"/>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2605A6A9-8533-B08B-2B23-FCA8514443A1}"/>
                  </a:ext>
                </a:extLst>
              </p:cNvPr>
              <p:cNvCxnSpPr>
                <a:cxnSpLocks/>
              </p:cNvCxnSpPr>
              <p:nvPr/>
            </p:nvCxnSpPr>
            <p:spPr>
              <a:xfrm rot="16200000" flipH="1">
                <a:off x="7770710" y="4015132"/>
                <a:ext cx="62975" cy="12872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83" name="Flowchart: Connector 113">
                <a:extLst>
                  <a:ext uri="{FF2B5EF4-FFF2-40B4-BE49-F238E27FC236}">
                    <a16:creationId xmlns:a16="http://schemas.microsoft.com/office/drawing/2014/main" id="{AAC09D67-97F5-7806-2F17-5F1326DB2BB3}"/>
                  </a:ext>
                </a:extLst>
              </p:cNvPr>
              <p:cNvSpPr/>
              <p:nvPr/>
            </p:nvSpPr>
            <p:spPr>
              <a:xfrm rot="16200000">
                <a:off x="7616410" y="4300340"/>
                <a:ext cx="43126" cy="54413"/>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 name="Straight Connector 283">
                <a:extLst>
                  <a:ext uri="{FF2B5EF4-FFF2-40B4-BE49-F238E27FC236}">
                    <a16:creationId xmlns:a16="http://schemas.microsoft.com/office/drawing/2014/main" id="{813FBC24-EC6E-47AC-09C7-C8D283E02D0B}"/>
                  </a:ext>
                </a:extLst>
              </p:cNvPr>
              <p:cNvCxnSpPr/>
              <p:nvPr/>
            </p:nvCxnSpPr>
            <p:spPr>
              <a:xfrm rot="16200000" flipV="1">
                <a:off x="7635756" y="4281279"/>
                <a:ext cx="43126" cy="544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C865689F-6498-AC9B-958B-909CAFD8EE28}"/>
                  </a:ext>
                </a:extLst>
              </p:cNvPr>
              <p:cNvCxnSpPr>
                <a:cxnSpLocks/>
              </p:cNvCxnSpPr>
              <p:nvPr/>
            </p:nvCxnSpPr>
            <p:spPr>
              <a:xfrm rot="16200000" flipH="1" flipV="1">
                <a:off x="7635756" y="4320773"/>
                <a:ext cx="43126" cy="544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86" name="Flowchart: Connector 110">
                <a:extLst>
                  <a:ext uri="{FF2B5EF4-FFF2-40B4-BE49-F238E27FC236}">
                    <a16:creationId xmlns:a16="http://schemas.microsoft.com/office/drawing/2014/main" id="{16437648-A85B-780F-22C0-A7EF2D88DCDC}"/>
                  </a:ext>
                </a:extLst>
              </p:cNvPr>
              <p:cNvSpPr/>
              <p:nvPr/>
            </p:nvSpPr>
            <p:spPr>
              <a:xfrm rot="5400000">
                <a:off x="7763967" y="4301718"/>
                <a:ext cx="43126" cy="54413"/>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a:extLst>
                  <a:ext uri="{FF2B5EF4-FFF2-40B4-BE49-F238E27FC236}">
                    <a16:creationId xmlns:a16="http://schemas.microsoft.com/office/drawing/2014/main" id="{ECC066FE-D056-E51D-C80B-1370AC9864C6}"/>
                  </a:ext>
                </a:extLst>
              </p:cNvPr>
              <p:cNvCxnSpPr/>
              <p:nvPr/>
            </p:nvCxnSpPr>
            <p:spPr>
              <a:xfrm rot="5400000" flipV="1">
                <a:off x="7744621" y="4320778"/>
                <a:ext cx="43126" cy="544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8953E3D0-1239-848F-57A9-E2F2E6A7247A}"/>
                  </a:ext>
                </a:extLst>
              </p:cNvPr>
              <p:cNvCxnSpPr>
                <a:cxnSpLocks/>
              </p:cNvCxnSpPr>
              <p:nvPr/>
            </p:nvCxnSpPr>
            <p:spPr>
              <a:xfrm rot="5400000" flipH="1" flipV="1">
                <a:off x="7744621" y="4281284"/>
                <a:ext cx="43126" cy="544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1E6AA2EF-DC72-C1EE-0C65-DD9F86E62595}"/>
                  </a:ext>
                </a:extLst>
              </p:cNvPr>
              <p:cNvCxnSpPr>
                <a:cxnSpLocks/>
              </p:cNvCxnSpPr>
              <p:nvPr/>
            </p:nvCxnSpPr>
            <p:spPr>
              <a:xfrm>
                <a:off x="7562041" y="4326158"/>
                <a:ext cx="4904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F6E25CC9-BA7D-910D-B435-D3B4120206D3}"/>
                  </a:ext>
                </a:extLst>
              </p:cNvPr>
              <p:cNvCxnSpPr>
                <a:cxnSpLocks/>
              </p:cNvCxnSpPr>
              <p:nvPr/>
            </p:nvCxnSpPr>
            <p:spPr>
              <a:xfrm>
                <a:off x="7817518" y="4327723"/>
                <a:ext cx="4904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17" name="TextBox 316">
              <a:extLst>
                <a:ext uri="{FF2B5EF4-FFF2-40B4-BE49-F238E27FC236}">
                  <a16:creationId xmlns:a16="http://schemas.microsoft.com/office/drawing/2014/main" id="{114A7714-1ADA-978D-A0F6-8E6B272BF3C9}"/>
                </a:ext>
              </a:extLst>
            </p:cNvPr>
            <p:cNvSpPr txBox="1"/>
            <p:nvPr/>
          </p:nvSpPr>
          <p:spPr>
            <a:xfrm>
              <a:off x="1180735" y="5080270"/>
              <a:ext cx="3312919" cy="369332"/>
            </a:xfrm>
            <a:prstGeom prst="rect">
              <a:avLst/>
            </a:prstGeom>
            <a:noFill/>
          </p:spPr>
          <p:txBody>
            <a:bodyPr wrap="square" rtlCol="0">
              <a:spAutoFit/>
            </a:bodyPr>
            <a:lstStyle/>
            <a:p>
              <a:r>
                <a:rPr lang="en-US"/>
                <a:t>Normally Closed Solenoid Valve</a:t>
              </a:r>
            </a:p>
          </p:txBody>
        </p:sp>
      </p:grpSp>
      <p:sp>
        <p:nvSpPr>
          <p:cNvPr id="295" name="TextBox 294">
            <a:extLst>
              <a:ext uri="{FF2B5EF4-FFF2-40B4-BE49-F238E27FC236}">
                <a16:creationId xmlns:a16="http://schemas.microsoft.com/office/drawing/2014/main" id="{FF36DF14-FA44-1DCD-6628-8C29C978C41F}"/>
              </a:ext>
            </a:extLst>
          </p:cNvPr>
          <p:cNvSpPr txBox="1"/>
          <p:nvPr/>
        </p:nvSpPr>
        <p:spPr>
          <a:xfrm>
            <a:off x="8782230" y="5865365"/>
            <a:ext cx="1065484" cy="369332"/>
          </a:xfrm>
          <a:prstGeom prst="rect">
            <a:avLst/>
          </a:prstGeom>
          <a:noFill/>
        </p:spPr>
        <p:txBody>
          <a:bodyPr wrap="none" rtlCol="0">
            <a:spAutoFit/>
          </a:bodyPr>
          <a:lstStyle/>
          <a:p>
            <a:r>
              <a:rPr lang="en-US"/>
              <a:t>Reservoir</a:t>
            </a:r>
          </a:p>
        </p:txBody>
      </p:sp>
      <p:grpSp>
        <p:nvGrpSpPr>
          <p:cNvPr id="544" name="Group 543">
            <a:extLst>
              <a:ext uri="{FF2B5EF4-FFF2-40B4-BE49-F238E27FC236}">
                <a16:creationId xmlns:a16="http://schemas.microsoft.com/office/drawing/2014/main" id="{D47A7863-79D8-63DE-1CF8-66870F821F85}"/>
              </a:ext>
            </a:extLst>
          </p:cNvPr>
          <p:cNvGrpSpPr/>
          <p:nvPr/>
        </p:nvGrpSpPr>
        <p:grpSpPr>
          <a:xfrm>
            <a:off x="4421131" y="1051366"/>
            <a:ext cx="5925315" cy="5730736"/>
            <a:chOff x="3920882" y="892053"/>
            <a:chExt cx="6580743" cy="5730736"/>
          </a:xfrm>
        </p:grpSpPr>
        <p:cxnSp>
          <p:nvCxnSpPr>
            <p:cNvPr id="298" name="Straight Connector 297">
              <a:extLst>
                <a:ext uri="{FF2B5EF4-FFF2-40B4-BE49-F238E27FC236}">
                  <a16:creationId xmlns:a16="http://schemas.microsoft.com/office/drawing/2014/main" id="{BAA0EF85-DA6B-6CE1-4B3F-FD05D80884A7}"/>
                </a:ext>
              </a:extLst>
            </p:cNvPr>
            <p:cNvCxnSpPr/>
            <p:nvPr/>
          </p:nvCxnSpPr>
          <p:spPr>
            <a:xfrm>
              <a:off x="4390154" y="1418608"/>
              <a:ext cx="931112"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30A8C466-77D2-B55A-6083-9E3C50FE7BFA}"/>
                </a:ext>
              </a:extLst>
            </p:cNvPr>
            <p:cNvCxnSpPr>
              <a:cxnSpLocks/>
            </p:cNvCxnSpPr>
            <p:nvPr/>
          </p:nvCxnSpPr>
          <p:spPr>
            <a:xfrm>
              <a:off x="6449379" y="1411942"/>
              <a:ext cx="11268"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D09EBBC1-F518-F5B3-DC81-ECA155972A32}"/>
                </a:ext>
              </a:extLst>
            </p:cNvPr>
            <p:cNvCxnSpPr>
              <a:cxnSpLocks/>
              <a:stCxn id="350" idx="6"/>
            </p:cNvCxnSpPr>
            <p:nvPr/>
          </p:nvCxnSpPr>
          <p:spPr>
            <a:xfrm flipV="1">
              <a:off x="6226412" y="1411942"/>
              <a:ext cx="222967" cy="66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BEA37C3-3908-43B4-FC80-2FD8DA23FA82}"/>
                </a:ext>
              </a:extLst>
            </p:cNvPr>
            <p:cNvCxnSpPr>
              <a:cxnSpLocks/>
            </p:cNvCxnSpPr>
            <p:nvPr/>
          </p:nvCxnSpPr>
          <p:spPr>
            <a:xfrm flipV="1">
              <a:off x="5312102" y="1411941"/>
              <a:ext cx="1904"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21" name="Straight Connector 320">
              <a:extLst>
                <a:ext uri="{FF2B5EF4-FFF2-40B4-BE49-F238E27FC236}">
                  <a16:creationId xmlns:a16="http://schemas.microsoft.com/office/drawing/2014/main" id="{D87687CD-BDD9-7C13-0A44-28FFA7AF4F39}"/>
                </a:ext>
              </a:extLst>
            </p:cNvPr>
            <p:cNvCxnSpPr>
              <a:cxnSpLocks/>
              <a:endCxn id="350" idx="2"/>
            </p:cNvCxnSpPr>
            <p:nvPr/>
          </p:nvCxnSpPr>
          <p:spPr>
            <a:xfrm flipV="1">
              <a:off x="5313828" y="1418608"/>
              <a:ext cx="455384" cy="6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33C6B032-833C-9252-065F-67C7E95E3F54}"/>
                </a:ext>
              </a:extLst>
            </p:cNvPr>
            <p:cNvCxnSpPr>
              <a:cxnSpLocks/>
              <a:stCxn id="354" idx="0"/>
            </p:cNvCxnSpPr>
            <p:nvPr/>
          </p:nvCxnSpPr>
          <p:spPr>
            <a:xfrm flipV="1">
              <a:off x="5313338" y="3795397"/>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C5E84D6-16B4-58BE-04E6-4FB00D1C73FE}"/>
                </a:ext>
              </a:extLst>
            </p:cNvPr>
            <p:cNvCxnSpPr>
              <a:cxnSpLocks/>
              <a:stCxn id="364" idx="0"/>
              <a:endCxn id="354" idx="4"/>
            </p:cNvCxnSpPr>
            <p:nvPr/>
          </p:nvCxnSpPr>
          <p:spPr>
            <a:xfrm flipV="1">
              <a:off x="5307445" y="4592696"/>
              <a:ext cx="5893"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58F2D27-F1B0-5FA7-CE21-1627E995D3E6}"/>
                </a:ext>
              </a:extLst>
            </p:cNvPr>
            <p:cNvCxnSpPr>
              <a:cxnSpLocks/>
              <a:endCxn id="363" idx="4"/>
            </p:cNvCxnSpPr>
            <p:nvPr/>
          </p:nvCxnSpPr>
          <p:spPr>
            <a:xfrm flipH="1" flipV="1">
              <a:off x="5316863" y="6151357"/>
              <a:ext cx="1597"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325" name="Group 324">
              <a:extLst>
                <a:ext uri="{FF2B5EF4-FFF2-40B4-BE49-F238E27FC236}">
                  <a16:creationId xmlns:a16="http://schemas.microsoft.com/office/drawing/2014/main" id="{68E23EA9-220E-183F-CCCB-4BACB6BA4A40}"/>
                </a:ext>
              </a:extLst>
            </p:cNvPr>
            <p:cNvGrpSpPr/>
            <p:nvPr/>
          </p:nvGrpSpPr>
          <p:grpSpPr>
            <a:xfrm>
              <a:off x="4863370" y="1597276"/>
              <a:ext cx="953914" cy="868787"/>
              <a:chOff x="6080563" y="590180"/>
              <a:chExt cx="953914" cy="868787"/>
            </a:xfrm>
          </p:grpSpPr>
          <p:grpSp>
            <p:nvGrpSpPr>
              <p:cNvPr id="326" name="Group 325">
                <a:extLst>
                  <a:ext uri="{FF2B5EF4-FFF2-40B4-BE49-F238E27FC236}">
                    <a16:creationId xmlns:a16="http://schemas.microsoft.com/office/drawing/2014/main" id="{3B9468E2-4878-5FB2-7D8B-48BF90B6FD33}"/>
                  </a:ext>
                </a:extLst>
              </p:cNvPr>
              <p:cNvGrpSpPr/>
              <p:nvPr/>
            </p:nvGrpSpPr>
            <p:grpSpPr>
              <a:xfrm>
                <a:off x="6172699" y="773167"/>
                <a:ext cx="731520" cy="685800"/>
                <a:chOff x="6172699" y="773167"/>
                <a:chExt cx="731520" cy="685800"/>
              </a:xfrm>
            </p:grpSpPr>
            <p:cxnSp>
              <p:nvCxnSpPr>
                <p:cNvPr id="340" name="Straight Connector 339">
                  <a:extLst>
                    <a:ext uri="{FF2B5EF4-FFF2-40B4-BE49-F238E27FC236}">
                      <a16:creationId xmlns:a16="http://schemas.microsoft.com/office/drawing/2014/main" id="{F05D26BD-5AF1-79A3-D0D3-51DCA6D564FB}"/>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a16="http://schemas.microsoft.com/office/drawing/2014/main" id="{711C89CC-7E52-E117-D4E8-E0461FCF03A9}"/>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a16="http://schemas.microsoft.com/office/drawing/2014/main" id="{473A748A-91E3-D560-A391-C44F2FC60FD0}"/>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7" name="Group 326">
                <a:extLst>
                  <a:ext uri="{FF2B5EF4-FFF2-40B4-BE49-F238E27FC236}">
                    <a16:creationId xmlns:a16="http://schemas.microsoft.com/office/drawing/2014/main" id="{C8533DCD-D389-65A2-DA22-996BC2B04B86}"/>
                  </a:ext>
                </a:extLst>
              </p:cNvPr>
              <p:cNvGrpSpPr/>
              <p:nvPr/>
            </p:nvGrpSpPr>
            <p:grpSpPr>
              <a:xfrm>
                <a:off x="6771706" y="818649"/>
                <a:ext cx="262771" cy="271119"/>
                <a:chOff x="6771706" y="818649"/>
                <a:chExt cx="262771" cy="271119"/>
              </a:xfrm>
            </p:grpSpPr>
            <p:grpSp>
              <p:nvGrpSpPr>
                <p:cNvPr id="331" name="Group 330">
                  <a:extLst>
                    <a:ext uri="{FF2B5EF4-FFF2-40B4-BE49-F238E27FC236}">
                      <a16:creationId xmlns:a16="http://schemas.microsoft.com/office/drawing/2014/main" id="{C173BB30-5158-4B6D-1E0F-7188AADCEED4}"/>
                    </a:ext>
                  </a:extLst>
                </p:cNvPr>
                <p:cNvGrpSpPr/>
                <p:nvPr/>
              </p:nvGrpSpPr>
              <p:grpSpPr>
                <a:xfrm flipV="1">
                  <a:off x="6771706" y="903841"/>
                  <a:ext cx="262771" cy="185927"/>
                  <a:chOff x="6394314" y="3265933"/>
                  <a:chExt cx="262771" cy="185927"/>
                </a:xfrm>
              </p:grpSpPr>
              <p:sp>
                <p:nvSpPr>
                  <p:cNvPr id="337" name="Flowchart: Connector 336">
                    <a:extLst>
                      <a:ext uri="{FF2B5EF4-FFF2-40B4-BE49-F238E27FC236}">
                        <a16:creationId xmlns:a16="http://schemas.microsoft.com/office/drawing/2014/main" id="{831A0ED6-3E35-256C-0321-538949096D2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8" name="Straight Connector 337">
                    <a:extLst>
                      <a:ext uri="{FF2B5EF4-FFF2-40B4-BE49-F238E27FC236}">
                        <a16:creationId xmlns:a16="http://schemas.microsoft.com/office/drawing/2014/main" id="{1EC65F16-045D-6CE5-40AA-B7DC1B0E4B01}"/>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a:extLst>
                      <a:ext uri="{FF2B5EF4-FFF2-40B4-BE49-F238E27FC236}">
                        <a16:creationId xmlns:a16="http://schemas.microsoft.com/office/drawing/2014/main" id="{32FBEB47-50C7-E002-133C-33DC3B4AD16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2" name="Group 331">
                  <a:extLst>
                    <a:ext uri="{FF2B5EF4-FFF2-40B4-BE49-F238E27FC236}">
                      <a16:creationId xmlns:a16="http://schemas.microsoft.com/office/drawing/2014/main" id="{1DE87BFE-A1E0-1E78-2708-770871F46333}"/>
                    </a:ext>
                  </a:extLst>
                </p:cNvPr>
                <p:cNvGrpSpPr/>
                <p:nvPr/>
              </p:nvGrpSpPr>
              <p:grpSpPr>
                <a:xfrm>
                  <a:off x="6835130" y="818649"/>
                  <a:ext cx="137160" cy="91682"/>
                  <a:chOff x="6835130" y="818649"/>
                  <a:chExt cx="137160" cy="91682"/>
                </a:xfrm>
              </p:grpSpPr>
              <p:grpSp>
                <p:nvGrpSpPr>
                  <p:cNvPr id="333" name="Group 332">
                    <a:extLst>
                      <a:ext uri="{FF2B5EF4-FFF2-40B4-BE49-F238E27FC236}">
                        <a16:creationId xmlns:a16="http://schemas.microsoft.com/office/drawing/2014/main" id="{E03C3CA7-AFAD-0C41-412A-2F557E64B246}"/>
                      </a:ext>
                    </a:extLst>
                  </p:cNvPr>
                  <p:cNvGrpSpPr/>
                  <p:nvPr/>
                </p:nvGrpSpPr>
                <p:grpSpPr>
                  <a:xfrm flipV="1">
                    <a:off x="6862666" y="818649"/>
                    <a:ext cx="83820" cy="91682"/>
                    <a:chOff x="7245055" y="2460285"/>
                    <a:chExt cx="83820" cy="91682"/>
                  </a:xfrm>
                </p:grpSpPr>
                <p:cxnSp>
                  <p:nvCxnSpPr>
                    <p:cNvPr id="335" name="Straight Connector 334">
                      <a:extLst>
                        <a:ext uri="{FF2B5EF4-FFF2-40B4-BE49-F238E27FC236}">
                          <a16:creationId xmlns:a16="http://schemas.microsoft.com/office/drawing/2014/main" id="{6349E818-EC5D-BAB3-B912-21A8EA3445BA}"/>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0D36832F-7985-2228-00A3-9BDF0885A8DA}"/>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34" name="Straight Connector 333">
                    <a:extLst>
                      <a:ext uri="{FF2B5EF4-FFF2-40B4-BE49-F238E27FC236}">
                        <a16:creationId xmlns:a16="http://schemas.microsoft.com/office/drawing/2014/main" id="{DDAA55D6-3815-7CAE-1595-D464A00EA866}"/>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28" name="Group 327">
                <a:extLst>
                  <a:ext uri="{FF2B5EF4-FFF2-40B4-BE49-F238E27FC236}">
                    <a16:creationId xmlns:a16="http://schemas.microsoft.com/office/drawing/2014/main" id="{999D5275-D3A5-D647-BFBD-9476CBD41C0A}"/>
                  </a:ext>
                </a:extLst>
              </p:cNvPr>
              <p:cNvGrpSpPr/>
              <p:nvPr/>
            </p:nvGrpSpPr>
            <p:grpSpPr>
              <a:xfrm>
                <a:off x="6080563" y="590180"/>
                <a:ext cx="182880" cy="182880"/>
                <a:chOff x="6080563" y="590180"/>
                <a:chExt cx="182880" cy="182880"/>
              </a:xfrm>
            </p:grpSpPr>
            <p:sp>
              <p:nvSpPr>
                <p:cNvPr id="329" name="Oval 328">
                  <a:extLst>
                    <a:ext uri="{FF2B5EF4-FFF2-40B4-BE49-F238E27FC236}">
                      <a16:creationId xmlns:a16="http://schemas.microsoft.com/office/drawing/2014/main" id="{3F668292-A1C0-2747-CEB1-4CBFAA3FCBFB}"/>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0" name="Straight Arrow Connector 329">
                  <a:extLst>
                    <a:ext uri="{FF2B5EF4-FFF2-40B4-BE49-F238E27FC236}">
                      <a16:creationId xmlns:a16="http://schemas.microsoft.com/office/drawing/2014/main" id="{516DD748-FB86-B3D4-A6C4-A852FA9F27FF}"/>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343" name="Straight Connector 342">
              <a:extLst>
                <a:ext uri="{FF2B5EF4-FFF2-40B4-BE49-F238E27FC236}">
                  <a16:creationId xmlns:a16="http://schemas.microsoft.com/office/drawing/2014/main" id="{2AA70499-99BF-2350-1637-4F0E9F10FFA2}"/>
                </a:ext>
              </a:extLst>
            </p:cNvPr>
            <p:cNvCxnSpPr>
              <a:cxnSpLocks/>
            </p:cNvCxnSpPr>
            <p:nvPr/>
          </p:nvCxnSpPr>
          <p:spPr>
            <a:xfrm>
              <a:off x="4401422" y="1418608"/>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a:extLst>
                <a:ext uri="{FF2B5EF4-FFF2-40B4-BE49-F238E27FC236}">
                  <a16:creationId xmlns:a16="http://schemas.microsoft.com/office/drawing/2014/main" id="{2B23EC0C-F83D-BD40-00AC-CE5BF8F41C92}"/>
                </a:ext>
              </a:extLst>
            </p:cNvPr>
            <p:cNvCxnSpPr/>
            <p:nvPr/>
          </p:nvCxnSpPr>
          <p:spPr>
            <a:xfrm>
              <a:off x="6449379" y="2787668"/>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5" name="Straight Connector 344">
              <a:extLst>
                <a:ext uri="{FF2B5EF4-FFF2-40B4-BE49-F238E27FC236}">
                  <a16:creationId xmlns:a16="http://schemas.microsoft.com/office/drawing/2014/main" id="{BD16A81A-7E5B-495C-0DCE-A8E9A82CB344}"/>
                </a:ext>
              </a:extLst>
            </p:cNvPr>
            <p:cNvCxnSpPr>
              <a:cxnSpLocks/>
            </p:cNvCxnSpPr>
            <p:nvPr/>
          </p:nvCxnSpPr>
          <p:spPr>
            <a:xfrm>
              <a:off x="5321266" y="4247411"/>
              <a:ext cx="10117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46" name="Group 345">
              <a:extLst>
                <a:ext uri="{FF2B5EF4-FFF2-40B4-BE49-F238E27FC236}">
                  <a16:creationId xmlns:a16="http://schemas.microsoft.com/office/drawing/2014/main" id="{3BEA3D12-A0EC-34E1-E368-5116B053D730}"/>
                </a:ext>
              </a:extLst>
            </p:cNvPr>
            <p:cNvGrpSpPr/>
            <p:nvPr/>
          </p:nvGrpSpPr>
          <p:grpSpPr>
            <a:xfrm>
              <a:off x="6337853" y="4142354"/>
              <a:ext cx="228600" cy="228600"/>
              <a:chOff x="8006715" y="2790825"/>
              <a:chExt cx="118872" cy="118872"/>
            </a:xfrm>
          </p:grpSpPr>
          <p:sp>
            <p:nvSpPr>
              <p:cNvPr id="347" name="Arc 346">
                <a:extLst>
                  <a:ext uri="{FF2B5EF4-FFF2-40B4-BE49-F238E27FC236}">
                    <a16:creationId xmlns:a16="http://schemas.microsoft.com/office/drawing/2014/main" id="{BFF53F92-4E50-3515-24B9-5ED4C1D93AB0}"/>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8" name="Arc 347">
                <a:extLst>
                  <a:ext uri="{FF2B5EF4-FFF2-40B4-BE49-F238E27FC236}">
                    <a16:creationId xmlns:a16="http://schemas.microsoft.com/office/drawing/2014/main" id="{324390B8-E10D-AC9B-11BB-9DCA4D9C8D44}"/>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9" name="Group 348">
              <a:extLst>
                <a:ext uri="{FF2B5EF4-FFF2-40B4-BE49-F238E27FC236}">
                  <a16:creationId xmlns:a16="http://schemas.microsoft.com/office/drawing/2014/main" id="{93AA8C4B-97F6-9CBD-791D-04C78579CBBA}"/>
                </a:ext>
              </a:extLst>
            </p:cNvPr>
            <p:cNvGrpSpPr/>
            <p:nvPr/>
          </p:nvGrpSpPr>
          <p:grpSpPr>
            <a:xfrm>
              <a:off x="5769212" y="1190008"/>
              <a:ext cx="457200" cy="457200"/>
              <a:chOff x="5462345" y="751104"/>
              <a:chExt cx="457200" cy="457200"/>
            </a:xfrm>
          </p:grpSpPr>
          <p:sp>
            <p:nvSpPr>
              <p:cNvPr id="350" name="Oval 349">
                <a:extLst>
                  <a:ext uri="{FF2B5EF4-FFF2-40B4-BE49-F238E27FC236}">
                    <a16:creationId xmlns:a16="http://schemas.microsoft.com/office/drawing/2014/main" id="{4E1C8895-7171-9BAB-CA98-857C32E71E66}"/>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Isosceles Triangle 350">
                <a:extLst>
                  <a:ext uri="{FF2B5EF4-FFF2-40B4-BE49-F238E27FC236}">
                    <a16:creationId xmlns:a16="http://schemas.microsoft.com/office/drawing/2014/main" id="{4D5A4BC8-7425-205A-4FDD-5684123BA7E7}"/>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Isosceles Triangle 351">
                <a:extLst>
                  <a:ext uri="{FF2B5EF4-FFF2-40B4-BE49-F238E27FC236}">
                    <a16:creationId xmlns:a16="http://schemas.microsoft.com/office/drawing/2014/main" id="{092B9589-9174-3CC0-19BB-DC57FAAEE534}"/>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352">
              <a:extLst>
                <a:ext uri="{FF2B5EF4-FFF2-40B4-BE49-F238E27FC236}">
                  <a16:creationId xmlns:a16="http://schemas.microsoft.com/office/drawing/2014/main" id="{CF13F1C8-9BA4-229C-B834-B3B877CFEEE7}"/>
                </a:ext>
              </a:extLst>
            </p:cNvPr>
            <p:cNvGrpSpPr/>
            <p:nvPr/>
          </p:nvGrpSpPr>
          <p:grpSpPr>
            <a:xfrm>
              <a:off x="5182309" y="4455536"/>
              <a:ext cx="262771" cy="185927"/>
              <a:chOff x="6401136" y="3236864"/>
              <a:chExt cx="262771" cy="185927"/>
            </a:xfrm>
          </p:grpSpPr>
          <p:sp>
            <p:nvSpPr>
              <p:cNvPr id="354" name="Flowchart: Connector 353">
                <a:extLst>
                  <a:ext uri="{FF2B5EF4-FFF2-40B4-BE49-F238E27FC236}">
                    <a16:creationId xmlns:a16="http://schemas.microsoft.com/office/drawing/2014/main" id="{A6871B9A-4EC0-C09B-EC24-E0AFEC0F9A92}"/>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Connector 354">
                <a:extLst>
                  <a:ext uri="{FF2B5EF4-FFF2-40B4-BE49-F238E27FC236}">
                    <a16:creationId xmlns:a16="http://schemas.microsoft.com/office/drawing/2014/main" id="{1B846C4D-C5A0-DE43-9C3F-40FEE3E4D25E}"/>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A245ACB9-E299-3A38-93A0-9E4D75A1F8AA}"/>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57" name="Group 356">
              <a:extLst>
                <a:ext uri="{FF2B5EF4-FFF2-40B4-BE49-F238E27FC236}">
                  <a16:creationId xmlns:a16="http://schemas.microsoft.com/office/drawing/2014/main" id="{68756E7A-1225-6E55-DBB1-70270E9B47AB}"/>
                </a:ext>
              </a:extLst>
            </p:cNvPr>
            <p:cNvGrpSpPr/>
            <p:nvPr/>
          </p:nvGrpSpPr>
          <p:grpSpPr>
            <a:xfrm>
              <a:off x="4268131" y="2792877"/>
              <a:ext cx="262771" cy="185927"/>
              <a:chOff x="6394314" y="3265933"/>
              <a:chExt cx="262771" cy="185927"/>
            </a:xfrm>
          </p:grpSpPr>
          <p:sp>
            <p:nvSpPr>
              <p:cNvPr id="358" name="Flowchart: Connector 357">
                <a:extLst>
                  <a:ext uri="{FF2B5EF4-FFF2-40B4-BE49-F238E27FC236}">
                    <a16:creationId xmlns:a16="http://schemas.microsoft.com/office/drawing/2014/main" id="{D6928AB7-3901-91C9-0414-74EFA8532814}"/>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9" name="Straight Connector 358">
                <a:extLst>
                  <a:ext uri="{FF2B5EF4-FFF2-40B4-BE49-F238E27FC236}">
                    <a16:creationId xmlns:a16="http://schemas.microsoft.com/office/drawing/2014/main" id="{21668FA6-ACCC-06FE-50BE-B90F3A639EC5}"/>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BC2D4155-A979-FE13-3D51-11162D535CB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1" name="Straight Connector 360">
              <a:extLst>
                <a:ext uri="{FF2B5EF4-FFF2-40B4-BE49-F238E27FC236}">
                  <a16:creationId xmlns:a16="http://schemas.microsoft.com/office/drawing/2014/main" id="{64614B86-6F47-7A1E-D1B0-5E7F5C9FBF2E}"/>
                </a:ext>
              </a:extLst>
            </p:cNvPr>
            <p:cNvCxnSpPr>
              <a:cxnSpLocks/>
            </p:cNvCxnSpPr>
            <p:nvPr/>
          </p:nvCxnSpPr>
          <p:spPr>
            <a:xfrm>
              <a:off x="4399576" y="2965063"/>
              <a:ext cx="0" cy="3657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62" name="Group 361">
              <a:extLst>
                <a:ext uri="{FF2B5EF4-FFF2-40B4-BE49-F238E27FC236}">
                  <a16:creationId xmlns:a16="http://schemas.microsoft.com/office/drawing/2014/main" id="{B4CD95E0-CE35-B2B7-AE5C-35EBAE096B0D}"/>
                </a:ext>
              </a:extLst>
            </p:cNvPr>
            <p:cNvGrpSpPr/>
            <p:nvPr/>
          </p:nvGrpSpPr>
          <p:grpSpPr>
            <a:xfrm>
              <a:off x="5088263" y="5694157"/>
              <a:ext cx="457200" cy="457200"/>
              <a:chOff x="4781396" y="5255253"/>
              <a:chExt cx="457200" cy="457200"/>
            </a:xfrm>
          </p:grpSpPr>
          <p:sp>
            <p:nvSpPr>
              <p:cNvPr id="363" name="Flowchart: Connector 362">
                <a:extLst>
                  <a:ext uri="{FF2B5EF4-FFF2-40B4-BE49-F238E27FC236}">
                    <a16:creationId xmlns:a16="http://schemas.microsoft.com/office/drawing/2014/main" id="{561A0D22-38DD-83C4-14AB-BB3A7B6ED131}"/>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Isosceles Triangle 363">
                <a:extLst>
                  <a:ext uri="{FF2B5EF4-FFF2-40B4-BE49-F238E27FC236}">
                    <a16:creationId xmlns:a16="http://schemas.microsoft.com/office/drawing/2014/main" id="{81335D5D-0897-06ED-FC81-D50516DCA309}"/>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5" name="Straight Connector 364">
              <a:extLst>
                <a:ext uri="{FF2B5EF4-FFF2-40B4-BE49-F238E27FC236}">
                  <a16:creationId xmlns:a16="http://schemas.microsoft.com/office/drawing/2014/main" id="{6FF9FBDD-F8E1-B171-7CC3-59A8031B8F3C}"/>
                </a:ext>
              </a:extLst>
            </p:cNvPr>
            <p:cNvCxnSpPr/>
            <p:nvPr/>
          </p:nvCxnSpPr>
          <p:spPr>
            <a:xfrm>
              <a:off x="3920882" y="6611104"/>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6" name="Straight Connector 365">
              <a:extLst>
                <a:ext uri="{FF2B5EF4-FFF2-40B4-BE49-F238E27FC236}">
                  <a16:creationId xmlns:a16="http://schemas.microsoft.com/office/drawing/2014/main" id="{6453152F-087D-3CCC-AEE5-613FA396040E}"/>
                </a:ext>
              </a:extLst>
            </p:cNvPr>
            <p:cNvCxnSpPr/>
            <p:nvPr/>
          </p:nvCxnSpPr>
          <p:spPr>
            <a:xfrm>
              <a:off x="3926470" y="6156444"/>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A700920F-9AA4-0C02-E63F-414416F5B6D5}"/>
                </a:ext>
              </a:extLst>
            </p:cNvPr>
            <p:cNvCxnSpPr/>
            <p:nvPr/>
          </p:nvCxnSpPr>
          <p:spPr>
            <a:xfrm>
              <a:off x="8489834" y="6153904"/>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a:extLst>
                <a:ext uri="{FF2B5EF4-FFF2-40B4-BE49-F238E27FC236}">
                  <a16:creationId xmlns:a16="http://schemas.microsoft.com/office/drawing/2014/main" id="{121F26D2-7AE4-1492-0DFD-4E8A47F57955}"/>
                </a:ext>
              </a:extLst>
            </p:cNvPr>
            <p:cNvCxnSpPr>
              <a:cxnSpLocks/>
            </p:cNvCxnSpPr>
            <p:nvPr/>
          </p:nvCxnSpPr>
          <p:spPr>
            <a:xfrm>
              <a:off x="6558933" y="4249958"/>
              <a:ext cx="1160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a:extLst>
                <a:ext uri="{FF2B5EF4-FFF2-40B4-BE49-F238E27FC236}">
                  <a16:creationId xmlns:a16="http://schemas.microsoft.com/office/drawing/2014/main" id="{83A6D3F2-763D-9B94-808B-1B56B22A7719}"/>
                </a:ext>
              </a:extLst>
            </p:cNvPr>
            <p:cNvCxnSpPr>
              <a:cxnSpLocks/>
            </p:cNvCxnSpPr>
            <p:nvPr/>
          </p:nvCxnSpPr>
          <p:spPr>
            <a:xfrm>
              <a:off x="8039204" y="2788642"/>
              <a:ext cx="466561"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74354296-2C6C-8CDC-7C98-82FD3CF3EB62}"/>
                </a:ext>
              </a:extLst>
            </p:cNvPr>
            <p:cNvCxnSpPr>
              <a:cxnSpLocks/>
            </p:cNvCxnSpPr>
            <p:nvPr/>
          </p:nvCxnSpPr>
          <p:spPr>
            <a:xfrm flipV="1">
              <a:off x="8505765" y="1988361"/>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1" name="Oval 370">
              <a:extLst>
                <a:ext uri="{FF2B5EF4-FFF2-40B4-BE49-F238E27FC236}">
                  <a16:creationId xmlns:a16="http://schemas.microsoft.com/office/drawing/2014/main" id="{F58938B6-6326-DC97-B15B-8598B388C8D0}"/>
                </a:ext>
              </a:extLst>
            </p:cNvPr>
            <p:cNvSpPr/>
            <p:nvPr/>
          </p:nvSpPr>
          <p:spPr>
            <a:xfrm>
              <a:off x="8414325" y="1806453"/>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2" name="Straight Connector 371">
              <a:extLst>
                <a:ext uri="{FF2B5EF4-FFF2-40B4-BE49-F238E27FC236}">
                  <a16:creationId xmlns:a16="http://schemas.microsoft.com/office/drawing/2014/main" id="{0EEA125F-5AAC-26FB-43E3-DA720D84E86C}"/>
                </a:ext>
              </a:extLst>
            </p:cNvPr>
            <p:cNvCxnSpPr>
              <a:cxnSpLocks/>
            </p:cNvCxnSpPr>
            <p:nvPr/>
          </p:nvCxnSpPr>
          <p:spPr>
            <a:xfrm>
              <a:off x="8505764" y="2788274"/>
              <a:ext cx="457200" cy="3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8574C220-4E2E-DF46-E481-7B67F2C8C83B}"/>
                </a:ext>
              </a:extLst>
            </p:cNvPr>
            <p:cNvCxnSpPr/>
            <p:nvPr/>
          </p:nvCxnSpPr>
          <p:spPr>
            <a:xfrm flipV="1">
              <a:off x="8962964" y="1793878"/>
              <a:ext cx="0" cy="10058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4" name="Flowchart: Terminator 373">
              <a:extLst>
                <a:ext uri="{FF2B5EF4-FFF2-40B4-BE49-F238E27FC236}">
                  <a16:creationId xmlns:a16="http://schemas.microsoft.com/office/drawing/2014/main" id="{513B1AC8-0D25-CB0F-3090-8856F3CA8F1F}"/>
                </a:ext>
              </a:extLst>
            </p:cNvPr>
            <p:cNvSpPr/>
            <p:nvPr/>
          </p:nvSpPr>
          <p:spPr>
            <a:xfrm rot="16200000">
              <a:off x="8505764" y="1189233"/>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5" name="Straight Connector 374">
              <a:extLst>
                <a:ext uri="{FF2B5EF4-FFF2-40B4-BE49-F238E27FC236}">
                  <a16:creationId xmlns:a16="http://schemas.microsoft.com/office/drawing/2014/main" id="{1FD125A8-CCE7-4874-2E5B-BEA3E3112444}"/>
                </a:ext>
              </a:extLst>
            </p:cNvPr>
            <p:cNvCxnSpPr/>
            <p:nvPr/>
          </p:nvCxnSpPr>
          <p:spPr>
            <a:xfrm>
              <a:off x="8962964" y="2790208"/>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E7EED20B-FBB3-293F-486D-E9F898E6A252}"/>
                </a:ext>
              </a:extLst>
            </p:cNvPr>
            <p:cNvCxnSpPr/>
            <p:nvPr/>
          </p:nvCxnSpPr>
          <p:spPr>
            <a:xfrm>
              <a:off x="8962964" y="2799718"/>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77" name="Group 376">
              <a:extLst>
                <a:ext uri="{FF2B5EF4-FFF2-40B4-BE49-F238E27FC236}">
                  <a16:creationId xmlns:a16="http://schemas.microsoft.com/office/drawing/2014/main" id="{01D7A302-5CA8-3528-9CDB-757997D34597}"/>
                </a:ext>
              </a:extLst>
            </p:cNvPr>
            <p:cNvGrpSpPr/>
            <p:nvPr/>
          </p:nvGrpSpPr>
          <p:grpSpPr>
            <a:xfrm rot="16200000">
              <a:off x="10193733" y="2696311"/>
              <a:ext cx="262771" cy="185927"/>
              <a:chOff x="6394314" y="3265933"/>
              <a:chExt cx="262771" cy="185927"/>
            </a:xfrm>
          </p:grpSpPr>
          <p:sp>
            <p:nvSpPr>
              <p:cNvPr id="378" name="Flowchart: Connector 377">
                <a:extLst>
                  <a:ext uri="{FF2B5EF4-FFF2-40B4-BE49-F238E27FC236}">
                    <a16:creationId xmlns:a16="http://schemas.microsoft.com/office/drawing/2014/main" id="{BD5E0575-350E-B4BA-D6F4-EA71CC249A81}"/>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9" name="Straight Connector 378">
                <a:extLst>
                  <a:ext uri="{FF2B5EF4-FFF2-40B4-BE49-F238E27FC236}">
                    <a16:creationId xmlns:a16="http://schemas.microsoft.com/office/drawing/2014/main" id="{4FF5B743-E582-0FC3-95C1-53A43E286D2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a16="http://schemas.microsoft.com/office/drawing/2014/main" id="{0644EC1A-4236-DD87-D979-BD0D66A950CF}"/>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81" name="Straight Connector 380">
              <a:extLst>
                <a:ext uri="{FF2B5EF4-FFF2-40B4-BE49-F238E27FC236}">
                  <a16:creationId xmlns:a16="http://schemas.microsoft.com/office/drawing/2014/main" id="{04250DB2-5595-C237-592E-5FBF80DFFCA1}"/>
                </a:ext>
              </a:extLst>
            </p:cNvPr>
            <p:cNvCxnSpPr/>
            <p:nvPr/>
          </p:nvCxnSpPr>
          <p:spPr>
            <a:xfrm>
              <a:off x="9646657" y="2792002"/>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696282BD-47B9-7E8B-C1F0-51573127A264}"/>
                </a:ext>
              </a:extLst>
            </p:cNvPr>
            <p:cNvCxnSpPr/>
            <p:nvPr/>
          </p:nvCxnSpPr>
          <p:spPr>
            <a:xfrm>
              <a:off x="9641577" y="2787029"/>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3" name="Straight Arrow Connector 382">
              <a:extLst>
                <a:ext uri="{FF2B5EF4-FFF2-40B4-BE49-F238E27FC236}">
                  <a16:creationId xmlns:a16="http://schemas.microsoft.com/office/drawing/2014/main" id="{454726F6-8326-1F9B-9733-6F42F82AD4B5}"/>
                </a:ext>
              </a:extLst>
            </p:cNvPr>
            <p:cNvCxnSpPr>
              <a:cxnSpLocks/>
            </p:cNvCxnSpPr>
            <p:nvPr/>
          </p:nvCxnSpPr>
          <p:spPr>
            <a:xfrm flipV="1">
              <a:off x="8448677" y="1842707"/>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84" name="Group 383">
              <a:extLst>
                <a:ext uri="{FF2B5EF4-FFF2-40B4-BE49-F238E27FC236}">
                  <a16:creationId xmlns:a16="http://schemas.microsoft.com/office/drawing/2014/main" id="{630CEB3E-A67F-CC47-77AE-71265DEFD5BC}"/>
                </a:ext>
              </a:extLst>
            </p:cNvPr>
            <p:cNvGrpSpPr/>
            <p:nvPr/>
          </p:nvGrpSpPr>
          <p:grpSpPr>
            <a:xfrm rot="5400000">
              <a:off x="10387204" y="2742458"/>
              <a:ext cx="137160" cy="91682"/>
              <a:chOff x="6835130" y="818649"/>
              <a:chExt cx="137160" cy="91682"/>
            </a:xfrm>
          </p:grpSpPr>
          <p:grpSp>
            <p:nvGrpSpPr>
              <p:cNvPr id="385" name="Group 384">
                <a:extLst>
                  <a:ext uri="{FF2B5EF4-FFF2-40B4-BE49-F238E27FC236}">
                    <a16:creationId xmlns:a16="http://schemas.microsoft.com/office/drawing/2014/main" id="{DF5F2498-078D-B7F6-AF84-7BF5E757DDE3}"/>
                  </a:ext>
                </a:extLst>
              </p:cNvPr>
              <p:cNvGrpSpPr/>
              <p:nvPr/>
            </p:nvGrpSpPr>
            <p:grpSpPr>
              <a:xfrm flipV="1">
                <a:off x="6862666" y="818649"/>
                <a:ext cx="83820" cy="91682"/>
                <a:chOff x="7245055" y="2460285"/>
                <a:chExt cx="83820" cy="91682"/>
              </a:xfrm>
            </p:grpSpPr>
            <p:cxnSp>
              <p:nvCxnSpPr>
                <p:cNvPr id="387" name="Straight Connector 386">
                  <a:extLst>
                    <a:ext uri="{FF2B5EF4-FFF2-40B4-BE49-F238E27FC236}">
                      <a16:creationId xmlns:a16="http://schemas.microsoft.com/office/drawing/2014/main" id="{4F9B81B9-CDAD-299B-437E-1C39E30476DC}"/>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8" name="Straight Connector 387">
                  <a:extLst>
                    <a:ext uri="{FF2B5EF4-FFF2-40B4-BE49-F238E27FC236}">
                      <a16:creationId xmlns:a16="http://schemas.microsoft.com/office/drawing/2014/main" id="{ADCB2CFC-93AB-E748-B682-DB1EB38B294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86" name="Straight Connector 385">
                <a:extLst>
                  <a:ext uri="{FF2B5EF4-FFF2-40B4-BE49-F238E27FC236}">
                    <a16:creationId xmlns:a16="http://schemas.microsoft.com/office/drawing/2014/main" id="{9CEBA577-B37F-E8C0-4D86-6FD1F487B92A}"/>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89" name="Straight Connector 388">
              <a:extLst>
                <a:ext uri="{FF2B5EF4-FFF2-40B4-BE49-F238E27FC236}">
                  <a16:creationId xmlns:a16="http://schemas.microsoft.com/office/drawing/2014/main" id="{1A8BBE23-3FB4-DF42-350A-005E9B82AABE}"/>
                </a:ext>
              </a:extLst>
            </p:cNvPr>
            <p:cNvCxnSpPr>
              <a:cxnSpLocks/>
            </p:cNvCxnSpPr>
            <p:nvPr/>
          </p:nvCxnSpPr>
          <p:spPr>
            <a:xfrm flipV="1">
              <a:off x="8039204" y="4243601"/>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a:extLst>
                <a:ext uri="{FF2B5EF4-FFF2-40B4-BE49-F238E27FC236}">
                  <a16:creationId xmlns:a16="http://schemas.microsoft.com/office/drawing/2014/main" id="{F235FB2B-27BB-64E9-B191-572F7F7BB6EB}"/>
                </a:ext>
              </a:extLst>
            </p:cNvPr>
            <p:cNvCxnSpPr>
              <a:cxnSpLocks/>
            </p:cNvCxnSpPr>
            <p:nvPr/>
          </p:nvCxnSpPr>
          <p:spPr>
            <a:xfrm>
              <a:off x="8800590" y="1443571"/>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1" name="Isosceles Triangle 390">
              <a:extLst>
                <a:ext uri="{FF2B5EF4-FFF2-40B4-BE49-F238E27FC236}">
                  <a16:creationId xmlns:a16="http://schemas.microsoft.com/office/drawing/2014/main" id="{BD07653F-81DE-0020-72D3-B8A5AA892C63}"/>
                </a:ext>
              </a:extLst>
            </p:cNvPr>
            <p:cNvSpPr/>
            <p:nvPr/>
          </p:nvSpPr>
          <p:spPr>
            <a:xfrm rot="10800000">
              <a:off x="8938002" y="1379298"/>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92" name="Group 391">
              <a:extLst>
                <a:ext uri="{FF2B5EF4-FFF2-40B4-BE49-F238E27FC236}">
                  <a16:creationId xmlns:a16="http://schemas.microsoft.com/office/drawing/2014/main" id="{5FC448F4-3EEB-963E-80FD-407BE2AEBBA0}"/>
                </a:ext>
              </a:extLst>
            </p:cNvPr>
            <p:cNvGrpSpPr/>
            <p:nvPr/>
          </p:nvGrpSpPr>
          <p:grpSpPr>
            <a:xfrm>
              <a:off x="8853772" y="4539244"/>
              <a:ext cx="329268" cy="308216"/>
              <a:chOff x="2969889" y="2912183"/>
              <a:chExt cx="329268" cy="308216"/>
            </a:xfrm>
          </p:grpSpPr>
          <p:grpSp>
            <p:nvGrpSpPr>
              <p:cNvPr id="393" name="Group 392">
                <a:extLst>
                  <a:ext uri="{FF2B5EF4-FFF2-40B4-BE49-F238E27FC236}">
                    <a16:creationId xmlns:a16="http://schemas.microsoft.com/office/drawing/2014/main" id="{AF78F907-AF90-0254-F8C8-0771DFEABA8B}"/>
                  </a:ext>
                </a:extLst>
              </p:cNvPr>
              <p:cNvGrpSpPr/>
              <p:nvPr/>
            </p:nvGrpSpPr>
            <p:grpSpPr>
              <a:xfrm>
                <a:off x="2969889" y="2912183"/>
                <a:ext cx="235775" cy="308216"/>
                <a:chOff x="2969889" y="2912183"/>
                <a:chExt cx="235775" cy="308216"/>
              </a:xfrm>
            </p:grpSpPr>
            <p:grpSp>
              <p:nvGrpSpPr>
                <p:cNvPr id="398" name="Group 397">
                  <a:extLst>
                    <a:ext uri="{FF2B5EF4-FFF2-40B4-BE49-F238E27FC236}">
                      <a16:creationId xmlns:a16="http://schemas.microsoft.com/office/drawing/2014/main" id="{BADE6A05-7E09-CDFB-2B9E-DD1FC0D33FB8}"/>
                    </a:ext>
                  </a:extLst>
                </p:cNvPr>
                <p:cNvGrpSpPr/>
                <p:nvPr/>
              </p:nvGrpSpPr>
              <p:grpSpPr>
                <a:xfrm>
                  <a:off x="2969889" y="2990841"/>
                  <a:ext cx="228600" cy="229558"/>
                  <a:chOff x="2969889" y="2990841"/>
                  <a:chExt cx="228600" cy="229558"/>
                </a:xfrm>
              </p:grpSpPr>
              <p:cxnSp>
                <p:nvCxnSpPr>
                  <p:cNvPr id="401" name="Straight Connector 400">
                    <a:extLst>
                      <a:ext uri="{FF2B5EF4-FFF2-40B4-BE49-F238E27FC236}">
                        <a16:creationId xmlns:a16="http://schemas.microsoft.com/office/drawing/2014/main" id="{6710F198-48CE-8599-5C34-D217742DB425}"/>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a16="http://schemas.microsoft.com/office/drawing/2014/main" id="{FC797D95-FBBE-FB65-E12C-0825E89C589E}"/>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FFD9F235-91F6-7F53-0291-58CA43325616}"/>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069B0726-EF31-215F-1542-8C7450BBD657}"/>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9" name="Straight Connector 398">
                  <a:extLst>
                    <a:ext uri="{FF2B5EF4-FFF2-40B4-BE49-F238E27FC236}">
                      <a16:creationId xmlns:a16="http://schemas.microsoft.com/office/drawing/2014/main" id="{E033593F-BC79-529E-0952-1F26A52A1502}"/>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a:extLst>
                    <a:ext uri="{FF2B5EF4-FFF2-40B4-BE49-F238E27FC236}">
                      <a16:creationId xmlns:a16="http://schemas.microsoft.com/office/drawing/2014/main" id="{ABDD2CBE-9E95-774B-9870-C3156E79219B}"/>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4" name="Straight Connector 393">
                <a:extLst>
                  <a:ext uri="{FF2B5EF4-FFF2-40B4-BE49-F238E27FC236}">
                    <a16:creationId xmlns:a16="http://schemas.microsoft.com/office/drawing/2014/main" id="{DA1418EC-F8DB-D841-BC4B-F67624331101}"/>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5" name="Straight Connector 394">
                <a:extLst>
                  <a:ext uri="{FF2B5EF4-FFF2-40B4-BE49-F238E27FC236}">
                    <a16:creationId xmlns:a16="http://schemas.microsoft.com/office/drawing/2014/main" id="{759A986F-0A75-D75F-6E34-D37C48543E56}"/>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a:extLst>
                  <a:ext uri="{FF2B5EF4-FFF2-40B4-BE49-F238E27FC236}">
                    <a16:creationId xmlns:a16="http://schemas.microsoft.com/office/drawing/2014/main" id="{475DDF07-B53F-85F2-135B-37010618D96C}"/>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7" name="Straight Connector 396">
                <a:extLst>
                  <a:ext uri="{FF2B5EF4-FFF2-40B4-BE49-F238E27FC236}">
                    <a16:creationId xmlns:a16="http://schemas.microsoft.com/office/drawing/2014/main" id="{DC3078FA-6490-356C-B3BC-5BBFFD7F13A6}"/>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5" name="Group 404">
              <a:extLst>
                <a:ext uri="{FF2B5EF4-FFF2-40B4-BE49-F238E27FC236}">
                  <a16:creationId xmlns:a16="http://schemas.microsoft.com/office/drawing/2014/main" id="{09FC5024-1490-F051-BC96-2C08989C8CA0}"/>
                </a:ext>
              </a:extLst>
            </p:cNvPr>
            <p:cNvGrpSpPr/>
            <p:nvPr/>
          </p:nvGrpSpPr>
          <p:grpSpPr>
            <a:xfrm>
              <a:off x="7022673" y="4520738"/>
              <a:ext cx="329268" cy="308216"/>
              <a:chOff x="2969889" y="2912183"/>
              <a:chExt cx="329268" cy="308216"/>
            </a:xfrm>
          </p:grpSpPr>
          <p:grpSp>
            <p:nvGrpSpPr>
              <p:cNvPr id="406" name="Group 405">
                <a:extLst>
                  <a:ext uri="{FF2B5EF4-FFF2-40B4-BE49-F238E27FC236}">
                    <a16:creationId xmlns:a16="http://schemas.microsoft.com/office/drawing/2014/main" id="{293DF897-4FB9-E06C-0AD7-3DD208D7C404}"/>
                  </a:ext>
                </a:extLst>
              </p:cNvPr>
              <p:cNvGrpSpPr/>
              <p:nvPr/>
            </p:nvGrpSpPr>
            <p:grpSpPr>
              <a:xfrm>
                <a:off x="2969889" y="2912183"/>
                <a:ext cx="235775" cy="308216"/>
                <a:chOff x="2969889" y="2912183"/>
                <a:chExt cx="235775" cy="308216"/>
              </a:xfrm>
            </p:grpSpPr>
            <p:grpSp>
              <p:nvGrpSpPr>
                <p:cNvPr id="411" name="Group 410">
                  <a:extLst>
                    <a:ext uri="{FF2B5EF4-FFF2-40B4-BE49-F238E27FC236}">
                      <a16:creationId xmlns:a16="http://schemas.microsoft.com/office/drawing/2014/main" id="{037AB871-DE44-3FDB-C27C-9DA623AE3E90}"/>
                    </a:ext>
                  </a:extLst>
                </p:cNvPr>
                <p:cNvGrpSpPr/>
                <p:nvPr/>
              </p:nvGrpSpPr>
              <p:grpSpPr>
                <a:xfrm>
                  <a:off x="2969889" y="2990841"/>
                  <a:ext cx="228600" cy="229558"/>
                  <a:chOff x="2969889" y="2990841"/>
                  <a:chExt cx="228600" cy="229558"/>
                </a:xfrm>
              </p:grpSpPr>
              <p:cxnSp>
                <p:nvCxnSpPr>
                  <p:cNvPr id="414" name="Straight Connector 413">
                    <a:extLst>
                      <a:ext uri="{FF2B5EF4-FFF2-40B4-BE49-F238E27FC236}">
                        <a16:creationId xmlns:a16="http://schemas.microsoft.com/office/drawing/2014/main" id="{FDA92B49-8A49-B636-5810-E4FFDD8F81B2}"/>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5" name="Straight Connector 414">
                    <a:extLst>
                      <a:ext uri="{FF2B5EF4-FFF2-40B4-BE49-F238E27FC236}">
                        <a16:creationId xmlns:a16="http://schemas.microsoft.com/office/drawing/2014/main" id="{6E120C48-49A4-732F-DDD0-E47233AF5E7D}"/>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6" name="Straight Connector 415">
                    <a:extLst>
                      <a:ext uri="{FF2B5EF4-FFF2-40B4-BE49-F238E27FC236}">
                        <a16:creationId xmlns:a16="http://schemas.microsoft.com/office/drawing/2014/main" id="{73874140-4B60-D4F7-9A45-DDDF14D76843}"/>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7" name="Straight Connector 416">
                    <a:extLst>
                      <a:ext uri="{FF2B5EF4-FFF2-40B4-BE49-F238E27FC236}">
                        <a16:creationId xmlns:a16="http://schemas.microsoft.com/office/drawing/2014/main" id="{B9F9A654-EBD8-530A-FE3A-E5BB56015605}"/>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12" name="Straight Connector 411">
                  <a:extLst>
                    <a:ext uri="{FF2B5EF4-FFF2-40B4-BE49-F238E27FC236}">
                      <a16:creationId xmlns:a16="http://schemas.microsoft.com/office/drawing/2014/main" id="{F605B744-97C7-E4F1-1544-F9E07CE2C28B}"/>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3" name="Straight Connector 412">
                  <a:extLst>
                    <a:ext uri="{FF2B5EF4-FFF2-40B4-BE49-F238E27FC236}">
                      <a16:creationId xmlns:a16="http://schemas.microsoft.com/office/drawing/2014/main" id="{BDFF10BB-D0A3-53AC-1243-D2D8B8C543F7}"/>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07" name="Straight Connector 406">
                <a:extLst>
                  <a:ext uri="{FF2B5EF4-FFF2-40B4-BE49-F238E27FC236}">
                    <a16:creationId xmlns:a16="http://schemas.microsoft.com/office/drawing/2014/main" id="{FDF90C28-F1FF-7CA3-0C57-6DE7945F3F12}"/>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8" name="Straight Connector 407">
                <a:extLst>
                  <a:ext uri="{FF2B5EF4-FFF2-40B4-BE49-F238E27FC236}">
                    <a16:creationId xmlns:a16="http://schemas.microsoft.com/office/drawing/2014/main" id="{9BD86407-E3D0-EF89-6355-9E16CA94CAA5}"/>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a:extLst>
                  <a:ext uri="{FF2B5EF4-FFF2-40B4-BE49-F238E27FC236}">
                    <a16:creationId xmlns:a16="http://schemas.microsoft.com/office/drawing/2014/main" id="{393639E5-DC3A-0B89-02F9-277E168A0684}"/>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a:extLst>
                  <a:ext uri="{FF2B5EF4-FFF2-40B4-BE49-F238E27FC236}">
                    <a16:creationId xmlns:a16="http://schemas.microsoft.com/office/drawing/2014/main" id="{861B4CE0-A3EA-B2CD-92B2-27697B2C5D64}"/>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8" name="Group 417">
              <a:extLst>
                <a:ext uri="{FF2B5EF4-FFF2-40B4-BE49-F238E27FC236}">
                  <a16:creationId xmlns:a16="http://schemas.microsoft.com/office/drawing/2014/main" id="{B387FAC7-A288-6830-ACEB-0360D8BD4E1E}"/>
                </a:ext>
              </a:extLst>
            </p:cNvPr>
            <p:cNvGrpSpPr/>
            <p:nvPr/>
          </p:nvGrpSpPr>
          <p:grpSpPr>
            <a:xfrm>
              <a:off x="7719164" y="2398185"/>
              <a:ext cx="325496" cy="600128"/>
              <a:chOff x="8936357" y="1184452"/>
              <a:chExt cx="325496" cy="600128"/>
            </a:xfrm>
          </p:grpSpPr>
          <p:grpSp>
            <p:nvGrpSpPr>
              <p:cNvPr id="419" name="Group 418">
                <a:extLst>
                  <a:ext uri="{FF2B5EF4-FFF2-40B4-BE49-F238E27FC236}">
                    <a16:creationId xmlns:a16="http://schemas.microsoft.com/office/drawing/2014/main" id="{B8D5CEE4-E59E-FEAD-715D-E21291C0E9E1}"/>
                  </a:ext>
                </a:extLst>
              </p:cNvPr>
              <p:cNvGrpSpPr/>
              <p:nvPr/>
            </p:nvGrpSpPr>
            <p:grpSpPr>
              <a:xfrm>
                <a:off x="8936357" y="1184452"/>
                <a:ext cx="323199" cy="454499"/>
                <a:chOff x="8936357" y="1184452"/>
                <a:chExt cx="323199" cy="454499"/>
              </a:xfrm>
            </p:grpSpPr>
            <p:sp>
              <p:nvSpPr>
                <p:cNvPr id="439" name="Rectangle 438">
                  <a:extLst>
                    <a:ext uri="{FF2B5EF4-FFF2-40B4-BE49-F238E27FC236}">
                      <a16:creationId xmlns:a16="http://schemas.microsoft.com/office/drawing/2014/main" id="{8D6D3EC3-B89F-A6B6-0B54-8D7682D8BB69}"/>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39">
                  <a:extLst>
                    <a:ext uri="{FF2B5EF4-FFF2-40B4-BE49-F238E27FC236}">
                      <a16:creationId xmlns:a16="http://schemas.microsoft.com/office/drawing/2014/main" id="{08A9A777-4728-1FCC-3F28-9FF2297EC279}"/>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440">
                  <a:extLst>
                    <a:ext uri="{FF2B5EF4-FFF2-40B4-BE49-F238E27FC236}">
                      <a16:creationId xmlns:a16="http://schemas.microsoft.com/office/drawing/2014/main" id="{97BCA891-49B9-5533-8B34-0F520218E2D3}"/>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0" name="Straight Arrow Connector 419">
                <a:extLst>
                  <a:ext uri="{FF2B5EF4-FFF2-40B4-BE49-F238E27FC236}">
                    <a16:creationId xmlns:a16="http://schemas.microsoft.com/office/drawing/2014/main" id="{5344A1CA-C1BD-F22E-D35F-5FE3087639DB}"/>
                  </a:ext>
                </a:extLst>
              </p:cNvPr>
              <p:cNvCxnSpPr>
                <a:cxnSpLocks/>
              </p:cNvCxnSpPr>
              <p:nvPr/>
            </p:nvCxnSpPr>
            <p:spPr>
              <a:xfrm>
                <a:off x="8939516" y="1434837"/>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1" name="Straight Connector 420">
                <a:extLst>
                  <a:ext uri="{FF2B5EF4-FFF2-40B4-BE49-F238E27FC236}">
                    <a16:creationId xmlns:a16="http://schemas.microsoft.com/office/drawing/2014/main" id="{D7DCFE7C-8D30-8B5C-C8E0-8292CACDFF63}"/>
                  </a:ext>
                </a:extLst>
              </p:cNvPr>
              <p:cNvCxnSpPr>
                <a:cxnSpLocks/>
              </p:cNvCxnSpPr>
              <p:nvPr/>
            </p:nvCxnSpPr>
            <p:spPr>
              <a:xfrm rot="16200000" flipH="1">
                <a:off x="9149911" y="119319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22" name="Group 421">
                <a:extLst>
                  <a:ext uri="{FF2B5EF4-FFF2-40B4-BE49-F238E27FC236}">
                    <a16:creationId xmlns:a16="http://schemas.microsoft.com/office/drawing/2014/main" id="{BD9A2AF3-E80B-47BC-3E9A-2EE28B316CB0}"/>
                  </a:ext>
                </a:extLst>
              </p:cNvPr>
              <p:cNvGrpSpPr/>
              <p:nvPr/>
            </p:nvGrpSpPr>
            <p:grpSpPr>
              <a:xfrm rot="5400000">
                <a:off x="9143604" y="1666330"/>
                <a:ext cx="127024" cy="109475"/>
                <a:chOff x="6771481" y="2413164"/>
                <a:chExt cx="127024" cy="109475"/>
              </a:xfrm>
            </p:grpSpPr>
            <p:cxnSp>
              <p:nvCxnSpPr>
                <p:cNvPr id="435" name="Straight Connector 434">
                  <a:extLst>
                    <a:ext uri="{FF2B5EF4-FFF2-40B4-BE49-F238E27FC236}">
                      <a16:creationId xmlns:a16="http://schemas.microsoft.com/office/drawing/2014/main" id="{3BC1607C-403C-00EB-D2B4-9A40571177FD}"/>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36" name="Straight Connector 435">
                  <a:extLst>
                    <a:ext uri="{FF2B5EF4-FFF2-40B4-BE49-F238E27FC236}">
                      <a16:creationId xmlns:a16="http://schemas.microsoft.com/office/drawing/2014/main" id="{F566AA90-CD45-DF9A-BBFB-E7B4BB8F8CFE}"/>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7" name="Straight Connector 436">
                  <a:extLst>
                    <a:ext uri="{FF2B5EF4-FFF2-40B4-BE49-F238E27FC236}">
                      <a16:creationId xmlns:a16="http://schemas.microsoft.com/office/drawing/2014/main" id="{59569D18-B3E5-99F3-8A0A-F2A09B53A561}"/>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8" name="Straight Connector 437">
                  <a:extLst>
                    <a:ext uri="{FF2B5EF4-FFF2-40B4-BE49-F238E27FC236}">
                      <a16:creationId xmlns:a16="http://schemas.microsoft.com/office/drawing/2014/main" id="{77168D2F-9BE5-56CE-66D2-0015CFEA6C5F}"/>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423" name="Group 422">
                <a:extLst>
                  <a:ext uri="{FF2B5EF4-FFF2-40B4-BE49-F238E27FC236}">
                    <a16:creationId xmlns:a16="http://schemas.microsoft.com/office/drawing/2014/main" id="{94B6A0B5-B0A7-5E95-7718-6E92F5F1FA35}"/>
                  </a:ext>
                </a:extLst>
              </p:cNvPr>
              <p:cNvGrpSpPr>
                <a:grpSpLocks noChangeAspect="1"/>
              </p:cNvGrpSpPr>
              <p:nvPr/>
            </p:nvGrpSpPr>
            <p:grpSpPr>
              <a:xfrm>
                <a:off x="8987792" y="1520322"/>
                <a:ext cx="211835" cy="100584"/>
                <a:chOff x="4799457" y="1748790"/>
                <a:chExt cx="509111" cy="262793"/>
              </a:xfrm>
            </p:grpSpPr>
            <p:grpSp>
              <p:nvGrpSpPr>
                <p:cNvPr id="426" name="Group 425">
                  <a:extLst>
                    <a:ext uri="{FF2B5EF4-FFF2-40B4-BE49-F238E27FC236}">
                      <a16:creationId xmlns:a16="http://schemas.microsoft.com/office/drawing/2014/main" id="{DAEE174E-449C-38CA-3813-048C7E1DCA11}"/>
                    </a:ext>
                  </a:extLst>
                </p:cNvPr>
                <p:cNvGrpSpPr/>
                <p:nvPr/>
              </p:nvGrpSpPr>
              <p:grpSpPr>
                <a:xfrm rot="16200000">
                  <a:off x="4761035" y="1787212"/>
                  <a:ext cx="262771" cy="185927"/>
                  <a:chOff x="6394314" y="3265933"/>
                  <a:chExt cx="262771" cy="185927"/>
                </a:xfrm>
              </p:grpSpPr>
              <p:sp>
                <p:nvSpPr>
                  <p:cNvPr id="432" name="Flowchart: Connector 431">
                    <a:extLst>
                      <a:ext uri="{FF2B5EF4-FFF2-40B4-BE49-F238E27FC236}">
                        <a16:creationId xmlns:a16="http://schemas.microsoft.com/office/drawing/2014/main" id="{AEFF0504-2C5A-B72B-B415-86B4B84D8FA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3" name="Straight Connector 432">
                    <a:extLst>
                      <a:ext uri="{FF2B5EF4-FFF2-40B4-BE49-F238E27FC236}">
                        <a16:creationId xmlns:a16="http://schemas.microsoft.com/office/drawing/2014/main" id="{E5ED1E37-F751-A0FC-587C-D1034FA25A3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4" name="Straight Connector 433">
                    <a:extLst>
                      <a:ext uri="{FF2B5EF4-FFF2-40B4-BE49-F238E27FC236}">
                        <a16:creationId xmlns:a16="http://schemas.microsoft.com/office/drawing/2014/main" id="{7A4F95BD-0131-893B-CB4B-2A4B48527E9C}"/>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27" name="Group 426">
                  <a:extLst>
                    <a:ext uri="{FF2B5EF4-FFF2-40B4-BE49-F238E27FC236}">
                      <a16:creationId xmlns:a16="http://schemas.microsoft.com/office/drawing/2014/main" id="{674D5A92-5EE1-964A-0C86-92FED8B75D25}"/>
                    </a:ext>
                  </a:extLst>
                </p:cNvPr>
                <p:cNvGrpSpPr/>
                <p:nvPr/>
              </p:nvGrpSpPr>
              <p:grpSpPr>
                <a:xfrm rot="5400000">
                  <a:off x="5084219" y="1787234"/>
                  <a:ext cx="262771" cy="185927"/>
                  <a:chOff x="6394314" y="3265933"/>
                  <a:chExt cx="262771" cy="185927"/>
                </a:xfrm>
              </p:grpSpPr>
              <p:sp>
                <p:nvSpPr>
                  <p:cNvPr id="429" name="Flowchart: Connector 428">
                    <a:extLst>
                      <a:ext uri="{FF2B5EF4-FFF2-40B4-BE49-F238E27FC236}">
                        <a16:creationId xmlns:a16="http://schemas.microsoft.com/office/drawing/2014/main" id="{3B930B43-A764-F5C2-4231-CA151D640C57}"/>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0" name="Straight Connector 429">
                    <a:extLst>
                      <a:ext uri="{FF2B5EF4-FFF2-40B4-BE49-F238E27FC236}">
                        <a16:creationId xmlns:a16="http://schemas.microsoft.com/office/drawing/2014/main" id="{99C7C852-B2B8-BE24-5BEB-9BB128C8EF5A}"/>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1" name="Straight Connector 430">
                    <a:extLst>
                      <a:ext uri="{FF2B5EF4-FFF2-40B4-BE49-F238E27FC236}">
                        <a16:creationId xmlns:a16="http://schemas.microsoft.com/office/drawing/2014/main" id="{B5B14AAA-552C-133D-F889-804F9EA761BB}"/>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28" name="Straight Connector 427">
                  <a:extLst>
                    <a:ext uri="{FF2B5EF4-FFF2-40B4-BE49-F238E27FC236}">
                      <a16:creationId xmlns:a16="http://schemas.microsoft.com/office/drawing/2014/main" id="{E27BD3AC-1EA0-724D-C97D-188CAB35B9F5}"/>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24" name="Straight Connector 423">
                <a:extLst>
                  <a:ext uri="{FF2B5EF4-FFF2-40B4-BE49-F238E27FC236}">
                    <a16:creationId xmlns:a16="http://schemas.microsoft.com/office/drawing/2014/main" id="{A921F127-322B-3A17-EF66-BF0904521ED7}"/>
                  </a:ext>
                </a:extLst>
              </p:cNvPr>
              <p:cNvCxnSpPr>
                <a:cxnSpLocks/>
              </p:cNvCxnSpPr>
              <p:nvPr/>
            </p:nvCxnSpPr>
            <p:spPr>
              <a:xfrm>
                <a:off x="8936357" y="157102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5" name="Straight Connector 424">
                <a:extLst>
                  <a:ext uri="{FF2B5EF4-FFF2-40B4-BE49-F238E27FC236}">
                    <a16:creationId xmlns:a16="http://schemas.microsoft.com/office/drawing/2014/main" id="{40BC95B9-6AD4-18A0-137C-0DB64CE7CC71}"/>
                  </a:ext>
                </a:extLst>
              </p:cNvPr>
              <p:cNvCxnSpPr>
                <a:cxnSpLocks/>
              </p:cNvCxnSpPr>
              <p:nvPr/>
            </p:nvCxnSpPr>
            <p:spPr>
              <a:xfrm>
                <a:off x="9204312" y="1572928"/>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2" name="Straight Connector 441">
              <a:extLst>
                <a:ext uri="{FF2B5EF4-FFF2-40B4-BE49-F238E27FC236}">
                  <a16:creationId xmlns:a16="http://schemas.microsoft.com/office/drawing/2014/main" id="{3FF8D872-EC29-9886-718D-C788B1350D91}"/>
                </a:ext>
              </a:extLst>
            </p:cNvPr>
            <p:cNvCxnSpPr/>
            <p:nvPr/>
          </p:nvCxnSpPr>
          <p:spPr>
            <a:xfrm>
              <a:off x="7135179" y="4247411"/>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3" name="Straight Connector 442">
              <a:extLst>
                <a:ext uri="{FF2B5EF4-FFF2-40B4-BE49-F238E27FC236}">
                  <a16:creationId xmlns:a16="http://schemas.microsoft.com/office/drawing/2014/main" id="{7FC5B668-2F1B-7BEC-4EEF-EBB0BAC69417}"/>
                </a:ext>
              </a:extLst>
            </p:cNvPr>
            <p:cNvCxnSpPr/>
            <p:nvPr/>
          </p:nvCxnSpPr>
          <p:spPr>
            <a:xfrm>
              <a:off x="7135179" y="4821421"/>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a:extLst>
                <a:ext uri="{FF2B5EF4-FFF2-40B4-BE49-F238E27FC236}">
                  <a16:creationId xmlns:a16="http://schemas.microsoft.com/office/drawing/2014/main" id="{2277C133-1119-F7CE-916B-CA066D3F665E}"/>
                </a:ext>
              </a:extLst>
            </p:cNvPr>
            <p:cNvCxnSpPr/>
            <p:nvPr/>
          </p:nvCxnSpPr>
          <p:spPr>
            <a:xfrm flipH="1">
              <a:off x="7142291" y="5304154"/>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5" name="Straight Connector 444">
              <a:extLst>
                <a:ext uri="{FF2B5EF4-FFF2-40B4-BE49-F238E27FC236}">
                  <a16:creationId xmlns:a16="http://schemas.microsoft.com/office/drawing/2014/main" id="{CDF4AA0B-0D87-4ECF-BDA1-1DA06E92F856}"/>
                </a:ext>
              </a:extLst>
            </p:cNvPr>
            <p:cNvCxnSpPr/>
            <p:nvPr/>
          </p:nvCxnSpPr>
          <p:spPr>
            <a:xfrm flipV="1">
              <a:off x="8975319" y="4847460"/>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6" name="Straight Arrow Connector 445">
              <a:extLst>
                <a:ext uri="{FF2B5EF4-FFF2-40B4-BE49-F238E27FC236}">
                  <a16:creationId xmlns:a16="http://schemas.microsoft.com/office/drawing/2014/main" id="{CF99CF5B-6428-C965-48E6-42C5AD54A5D4}"/>
                </a:ext>
              </a:extLst>
            </p:cNvPr>
            <p:cNvCxnSpPr>
              <a:cxnSpLocks/>
            </p:cNvCxnSpPr>
            <p:nvPr/>
          </p:nvCxnSpPr>
          <p:spPr>
            <a:xfrm>
              <a:off x="7198692" y="4613171"/>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7" name="Straight Arrow Connector 446">
              <a:extLst>
                <a:ext uri="{FF2B5EF4-FFF2-40B4-BE49-F238E27FC236}">
                  <a16:creationId xmlns:a16="http://schemas.microsoft.com/office/drawing/2014/main" id="{270395D1-B3EB-DC56-EA67-C093C4CB79B3}"/>
                </a:ext>
              </a:extLst>
            </p:cNvPr>
            <p:cNvCxnSpPr>
              <a:cxnSpLocks/>
            </p:cNvCxnSpPr>
            <p:nvPr/>
          </p:nvCxnSpPr>
          <p:spPr>
            <a:xfrm>
              <a:off x="9027492" y="4628518"/>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48" name="Group 447">
              <a:extLst>
                <a:ext uri="{FF2B5EF4-FFF2-40B4-BE49-F238E27FC236}">
                  <a16:creationId xmlns:a16="http://schemas.microsoft.com/office/drawing/2014/main" id="{E0E81575-B2B8-B7E0-B59B-1D2438564143}"/>
                </a:ext>
              </a:extLst>
            </p:cNvPr>
            <p:cNvGrpSpPr/>
            <p:nvPr/>
          </p:nvGrpSpPr>
          <p:grpSpPr>
            <a:xfrm>
              <a:off x="9417116" y="3432188"/>
              <a:ext cx="457200" cy="365760"/>
              <a:chOff x="11048943" y="2497845"/>
              <a:chExt cx="457200" cy="365760"/>
            </a:xfrm>
          </p:grpSpPr>
          <p:grpSp>
            <p:nvGrpSpPr>
              <p:cNvPr id="449" name="Group 448">
                <a:extLst>
                  <a:ext uri="{FF2B5EF4-FFF2-40B4-BE49-F238E27FC236}">
                    <a16:creationId xmlns:a16="http://schemas.microsoft.com/office/drawing/2014/main" id="{B3242927-3E20-9632-5A0F-B4BDB5209378}"/>
                  </a:ext>
                </a:extLst>
              </p:cNvPr>
              <p:cNvGrpSpPr/>
              <p:nvPr/>
            </p:nvGrpSpPr>
            <p:grpSpPr>
              <a:xfrm rot="16200000">
                <a:off x="11212919" y="2570381"/>
                <a:ext cx="365123" cy="221325"/>
                <a:chOff x="4512365" y="2362842"/>
                <a:chExt cx="918156" cy="914400"/>
              </a:xfrm>
            </p:grpSpPr>
            <p:sp>
              <p:nvSpPr>
                <p:cNvPr id="454" name="Arc 453">
                  <a:extLst>
                    <a:ext uri="{FF2B5EF4-FFF2-40B4-BE49-F238E27FC236}">
                      <a16:creationId xmlns:a16="http://schemas.microsoft.com/office/drawing/2014/main" id="{65368F78-F54E-F3C3-F1A4-BA39A4653EA0}"/>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5" name="Arc 454">
                  <a:extLst>
                    <a:ext uri="{FF2B5EF4-FFF2-40B4-BE49-F238E27FC236}">
                      <a16:creationId xmlns:a16="http://schemas.microsoft.com/office/drawing/2014/main" id="{2F77318A-4332-ED5D-D6DC-1CDAFEA275BC}"/>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50" name="Group 449">
                <a:extLst>
                  <a:ext uri="{FF2B5EF4-FFF2-40B4-BE49-F238E27FC236}">
                    <a16:creationId xmlns:a16="http://schemas.microsoft.com/office/drawing/2014/main" id="{CE2CD4D9-D588-58FA-A245-03770202ABB3}"/>
                  </a:ext>
                </a:extLst>
              </p:cNvPr>
              <p:cNvGrpSpPr/>
              <p:nvPr/>
            </p:nvGrpSpPr>
            <p:grpSpPr>
              <a:xfrm rot="5400000" flipH="1">
                <a:off x="10977044" y="2569744"/>
                <a:ext cx="365123" cy="221325"/>
                <a:chOff x="4512365" y="2362842"/>
                <a:chExt cx="918156" cy="914400"/>
              </a:xfrm>
            </p:grpSpPr>
            <p:sp>
              <p:nvSpPr>
                <p:cNvPr id="452" name="Arc 451">
                  <a:extLst>
                    <a:ext uri="{FF2B5EF4-FFF2-40B4-BE49-F238E27FC236}">
                      <a16:creationId xmlns:a16="http://schemas.microsoft.com/office/drawing/2014/main" id="{2817DF7E-B86F-3CF1-D5F3-82552DCDC207}"/>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3" name="Arc 452">
                  <a:extLst>
                    <a:ext uri="{FF2B5EF4-FFF2-40B4-BE49-F238E27FC236}">
                      <a16:creationId xmlns:a16="http://schemas.microsoft.com/office/drawing/2014/main" id="{EC08ADCC-D8A4-148B-4FD3-A7BDA37EDD3D}"/>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51" name="Straight Arrow Connector 450">
                <a:extLst>
                  <a:ext uri="{FF2B5EF4-FFF2-40B4-BE49-F238E27FC236}">
                    <a16:creationId xmlns:a16="http://schemas.microsoft.com/office/drawing/2014/main" id="{8C9CFA1D-E68A-6B1D-9015-44DE4B9FE738}"/>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56" name="Group 455">
              <a:extLst>
                <a:ext uri="{FF2B5EF4-FFF2-40B4-BE49-F238E27FC236}">
                  <a16:creationId xmlns:a16="http://schemas.microsoft.com/office/drawing/2014/main" id="{4A9ED44D-4C92-7163-D5C7-385F4E622E35}"/>
                </a:ext>
              </a:extLst>
            </p:cNvPr>
            <p:cNvGrpSpPr/>
            <p:nvPr/>
          </p:nvGrpSpPr>
          <p:grpSpPr>
            <a:xfrm>
              <a:off x="6829433" y="4640193"/>
              <a:ext cx="182880" cy="109475"/>
              <a:chOff x="8046626" y="3423920"/>
              <a:chExt cx="182880" cy="109475"/>
            </a:xfrm>
          </p:grpSpPr>
          <p:grpSp>
            <p:nvGrpSpPr>
              <p:cNvPr id="457" name="Group 456">
                <a:extLst>
                  <a:ext uri="{FF2B5EF4-FFF2-40B4-BE49-F238E27FC236}">
                    <a16:creationId xmlns:a16="http://schemas.microsoft.com/office/drawing/2014/main" id="{E21A8F31-AE0C-120F-27A1-A5CE4D0F7F99}"/>
                  </a:ext>
                </a:extLst>
              </p:cNvPr>
              <p:cNvGrpSpPr/>
              <p:nvPr/>
            </p:nvGrpSpPr>
            <p:grpSpPr>
              <a:xfrm>
                <a:off x="8100769" y="3423920"/>
                <a:ext cx="127024" cy="109475"/>
                <a:chOff x="7763639" y="2259074"/>
                <a:chExt cx="127024" cy="109475"/>
              </a:xfrm>
            </p:grpSpPr>
            <p:cxnSp>
              <p:nvCxnSpPr>
                <p:cNvPr id="459" name="Straight Connector 458">
                  <a:extLst>
                    <a:ext uri="{FF2B5EF4-FFF2-40B4-BE49-F238E27FC236}">
                      <a16:creationId xmlns:a16="http://schemas.microsoft.com/office/drawing/2014/main" id="{4907477A-E2D6-9791-5CD6-6BDCBFC52867}"/>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60" name="Straight Connector 459">
                  <a:extLst>
                    <a:ext uri="{FF2B5EF4-FFF2-40B4-BE49-F238E27FC236}">
                      <a16:creationId xmlns:a16="http://schemas.microsoft.com/office/drawing/2014/main" id="{28F7E71E-BCDA-1CDC-D202-D57CEC8B6BEE}"/>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1" name="Straight Connector 460">
                  <a:extLst>
                    <a:ext uri="{FF2B5EF4-FFF2-40B4-BE49-F238E27FC236}">
                      <a16:creationId xmlns:a16="http://schemas.microsoft.com/office/drawing/2014/main" id="{0FB6BC75-DCC5-4F3B-836B-AD5A226C66DD}"/>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2" name="Straight Connector 461">
                  <a:extLst>
                    <a:ext uri="{FF2B5EF4-FFF2-40B4-BE49-F238E27FC236}">
                      <a16:creationId xmlns:a16="http://schemas.microsoft.com/office/drawing/2014/main" id="{80E0B413-5841-2D58-5756-B141F21D4CEE}"/>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58" name="Straight Arrow Connector 457">
                <a:extLst>
                  <a:ext uri="{FF2B5EF4-FFF2-40B4-BE49-F238E27FC236}">
                    <a16:creationId xmlns:a16="http://schemas.microsoft.com/office/drawing/2014/main" id="{4CC71C19-8B49-8641-0281-7E70A8B46509}"/>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63" name="Group 462">
              <a:extLst>
                <a:ext uri="{FF2B5EF4-FFF2-40B4-BE49-F238E27FC236}">
                  <a16:creationId xmlns:a16="http://schemas.microsoft.com/office/drawing/2014/main" id="{209653FE-B67D-9A85-51DE-006518D9AA1D}"/>
                </a:ext>
              </a:extLst>
            </p:cNvPr>
            <p:cNvGrpSpPr/>
            <p:nvPr/>
          </p:nvGrpSpPr>
          <p:grpSpPr>
            <a:xfrm>
              <a:off x="8665784" y="4651914"/>
              <a:ext cx="182880" cy="109475"/>
              <a:chOff x="8046626" y="3423920"/>
              <a:chExt cx="182880" cy="109475"/>
            </a:xfrm>
          </p:grpSpPr>
          <p:grpSp>
            <p:nvGrpSpPr>
              <p:cNvPr id="464" name="Group 463">
                <a:extLst>
                  <a:ext uri="{FF2B5EF4-FFF2-40B4-BE49-F238E27FC236}">
                    <a16:creationId xmlns:a16="http://schemas.microsoft.com/office/drawing/2014/main" id="{A15BC4DA-90B1-6C3F-702D-1F6DB3E9F59F}"/>
                  </a:ext>
                </a:extLst>
              </p:cNvPr>
              <p:cNvGrpSpPr/>
              <p:nvPr/>
            </p:nvGrpSpPr>
            <p:grpSpPr>
              <a:xfrm>
                <a:off x="8100769" y="3423920"/>
                <a:ext cx="127024" cy="109475"/>
                <a:chOff x="7763639" y="2259074"/>
                <a:chExt cx="127024" cy="109475"/>
              </a:xfrm>
            </p:grpSpPr>
            <p:cxnSp>
              <p:nvCxnSpPr>
                <p:cNvPr id="466" name="Straight Connector 465">
                  <a:extLst>
                    <a:ext uri="{FF2B5EF4-FFF2-40B4-BE49-F238E27FC236}">
                      <a16:creationId xmlns:a16="http://schemas.microsoft.com/office/drawing/2014/main" id="{1C53FE4C-9464-A137-A64A-5B44391010D2}"/>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67" name="Straight Connector 466">
                  <a:extLst>
                    <a:ext uri="{FF2B5EF4-FFF2-40B4-BE49-F238E27FC236}">
                      <a16:creationId xmlns:a16="http://schemas.microsoft.com/office/drawing/2014/main" id="{56CF8F74-225F-2F31-3839-3E5F7F25C3AE}"/>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8" name="Straight Connector 467">
                  <a:extLst>
                    <a:ext uri="{FF2B5EF4-FFF2-40B4-BE49-F238E27FC236}">
                      <a16:creationId xmlns:a16="http://schemas.microsoft.com/office/drawing/2014/main" id="{C31423E7-F7D2-9235-E1FA-4EB2B57FD9A2}"/>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a:extLst>
                    <a:ext uri="{FF2B5EF4-FFF2-40B4-BE49-F238E27FC236}">
                      <a16:creationId xmlns:a16="http://schemas.microsoft.com/office/drawing/2014/main" id="{4E56AD8F-43B8-3A31-0A4D-90487347BB79}"/>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65" name="Straight Arrow Connector 464">
                <a:extLst>
                  <a:ext uri="{FF2B5EF4-FFF2-40B4-BE49-F238E27FC236}">
                    <a16:creationId xmlns:a16="http://schemas.microsoft.com/office/drawing/2014/main" id="{82480E12-C91D-BDBA-4A73-6B625C67E62E}"/>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70" name="Group 469">
              <a:extLst>
                <a:ext uri="{FF2B5EF4-FFF2-40B4-BE49-F238E27FC236}">
                  <a16:creationId xmlns:a16="http://schemas.microsoft.com/office/drawing/2014/main" id="{1A40A670-FEDC-3AF8-498C-5E131B298842}"/>
                </a:ext>
              </a:extLst>
            </p:cNvPr>
            <p:cNvGrpSpPr/>
            <p:nvPr/>
          </p:nvGrpSpPr>
          <p:grpSpPr>
            <a:xfrm rot="16200000">
              <a:off x="5058721" y="3342479"/>
              <a:ext cx="331338" cy="602938"/>
              <a:chOff x="7420445" y="3425135"/>
              <a:chExt cx="331338" cy="602938"/>
            </a:xfrm>
          </p:grpSpPr>
          <p:grpSp>
            <p:nvGrpSpPr>
              <p:cNvPr id="471" name="Group 470">
                <a:extLst>
                  <a:ext uri="{FF2B5EF4-FFF2-40B4-BE49-F238E27FC236}">
                    <a16:creationId xmlns:a16="http://schemas.microsoft.com/office/drawing/2014/main" id="{318A4421-F7F5-B65A-D660-B2DF5FCC3177}"/>
                  </a:ext>
                </a:extLst>
              </p:cNvPr>
              <p:cNvGrpSpPr/>
              <p:nvPr/>
            </p:nvGrpSpPr>
            <p:grpSpPr>
              <a:xfrm>
                <a:off x="7426811" y="3425135"/>
                <a:ext cx="323199" cy="454499"/>
                <a:chOff x="8936357" y="1184452"/>
                <a:chExt cx="323199" cy="454499"/>
              </a:xfrm>
            </p:grpSpPr>
            <p:sp>
              <p:nvSpPr>
                <p:cNvPr id="491" name="Rectangle 490">
                  <a:extLst>
                    <a:ext uri="{FF2B5EF4-FFF2-40B4-BE49-F238E27FC236}">
                      <a16:creationId xmlns:a16="http://schemas.microsoft.com/office/drawing/2014/main" id="{B36CE72A-1FB2-5A08-24AE-39FC73D48337}"/>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a:extLst>
                    <a:ext uri="{FF2B5EF4-FFF2-40B4-BE49-F238E27FC236}">
                      <a16:creationId xmlns:a16="http://schemas.microsoft.com/office/drawing/2014/main" id="{78547810-78BD-15F5-52F3-CFFA0736CB51}"/>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a:extLst>
                    <a:ext uri="{FF2B5EF4-FFF2-40B4-BE49-F238E27FC236}">
                      <a16:creationId xmlns:a16="http://schemas.microsoft.com/office/drawing/2014/main" id="{226CAE32-DC84-6283-5509-9812EA06EE83}"/>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2" name="Straight Arrow Connector 471">
                <a:extLst>
                  <a:ext uri="{FF2B5EF4-FFF2-40B4-BE49-F238E27FC236}">
                    <a16:creationId xmlns:a16="http://schemas.microsoft.com/office/drawing/2014/main" id="{7085AF56-DCFD-2B95-5694-9B1ADAFCF7DE}"/>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73" name="Group 472">
                <a:extLst>
                  <a:ext uri="{FF2B5EF4-FFF2-40B4-BE49-F238E27FC236}">
                    <a16:creationId xmlns:a16="http://schemas.microsoft.com/office/drawing/2014/main" id="{9209AD13-C3E7-71F7-11A1-5B4CEE886B82}"/>
                  </a:ext>
                </a:extLst>
              </p:cNvPr>
              <p:cNvGrpSpPr/>
              <p:nvPr/>
            </p:nvGrpSpPr>
            <p:grpSpPr>
              <a:xfrm rot="5400000">
                <a:off x="7627961" y="3909823"/>
                <a:ext cx="127024" cy="109475"/>
                <a:chOff x="6771481" y="2413164"/>
                <a:chExt cx="127024" cy="109475"/>
              </a:xfrm>
            </p:grpSpPr>
            <p:cxnSp>
              <p:nvCxnSpPr>
                <p:cNvPr id="487" name="Straight Connector 486">
                  <a:extLst>
                    <a:ext uri="{FF2B5EF4-FFF2-40B4-BE49-F238E27FC236}">
                      <a16:creationId xmlns:a16="http://schemas.microsoft.com/office/drawing/2014/main" id="{376F6818-66C6-8C58-A48F-12781FB2C202}"/>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88" name="Straight Connector 487">
                  <a:extLst>
                    <a:ext uri="{FF2B5EF4-FFF2-40B4-BE49-F238E27FC236}">
                      <a16:creationId xmlns:a16="http://schemas.microsoft.com/office/drawing/2014/main" id="{5BF4FA59-C646-825C-B533-780205A071B8}"/>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9" name="Straight Connector 488">
                  <a:extLst>
                    <a:ext uri="{FF2B5EF4-FFF2-40B4-BE49-F238E27FC236}">
                      <a16:creationId xmlns:a16="http://schemas.microsoft.com/office/drawing/2014/main" id="{C7A6FA15-0092-A2B2-3DDB-92A0D11780F0}"/>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0" name="Straight Connector 489">
                  <a:extLst>
                    <a:ext uri="{FF2B5EF4-FFF2-40B4-BE49-F238E27FC236}">
                      <a16:creationId xmlns:a16="http://schemas.microsoft.com/office/drawing/2014/main" id="{0A3C6CEB-2A6A-498A-313B-A0EC20C21EF4}"/>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74" name="Straight Connector 473">
                <a:extLst>
                  <a:ext uri="{FF2B5EF4-FFF2-40B4-BE49-F238E27FC236}">
                    <a16:creationId xmlns:a16="http://schemas.microsoft.com/office/drawing/2014/main" id="{14B8ACD3-CDBA-D0E4-16F5-7C1F162AE19E}"/>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75" name="Group 474">
                <a:extLst>
                  <a:ext uri="{FF2B5EF4-FFF2-40B4-BE49-F238E27FC236}">
                    <a16:creationId xmlns:a16="http://schemas.microsoft.com/office/drawing/2014/main" id="{C6A0131E-F679-EEFE-2BD9-8B41952D46A5}"/>
                  </a:ext>
                </a:extLst>
              </p:cNvPr>
              <p:cNvGrpSpPr>
                <a:grpSpLocks noChangeAspect="1"/>
              </p:cNvGrpSpPr>
              <p:nvPr/>
            </p:nvGrpSpPr>
            <p:grpSpPr>
              <a:xfrm>
                <a:off x="7478412" y="3622994"/>
                <a:ext cx="216924" cy="107660"/>
                <a:chOff x="4800641" y="1388854"/>
                <a:chExt cx="521341" cy="281263"/>
              </a:xfrm>
            </p:grpSpPr>
            <p:grpSp>
              <p:nvGrpSpPr>
                <p:cNvPr id="478" name="Group 477">
                  <a:extLst>
                    <a:ext uri="{FF2B5EF4-FFF2-40B4-BE49-F238E27FC236}">
                      <a16:creationId xmlns:a16="http://schemas.microsoft.com/office/drawing/2014/main" id="{363310FA-C4FC-7C1E-52FE-829DCB15E397}"/>
                    </a:ext>
                  </a:extLst>
                </p:cNvPr>
                <p:cNvGrpSpPr/>
                <p:nvPr/>
              </p:nvGrpSpPr>
              <p:grpSpPr>
                <a:xfrm rot="16200000">
                  <a:off x="4769953" y="1419542"/>
                  <a:ext cx="254884" cy="193507"/>
                  <a:chOff x="6762130" y="3267118"/>
                  <a:chExt cx="254884" cy="193507"/>
                </a:xfrm>
              </p:grpSpPr>
              <p:sp>
                <p:nvSpPr>
                  <p:cNvPr id="484" name="Flowchart: Connector 483">
                    <a:extLst>
                      <a:ext uri="{FF2B5EF4-FFF2-40B4-BE49-F238E27FC236}">
                        <a16:creationId xmlns:a16="http://schemas.microsoft.com/office/drawing/2014/main" id="{28CC9720-4B99-C16F-BF6C-BF43A0A19B09}"/>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5" name="Straight Connector 484">
                    <a:extLst>
                      <a:ext uri="{FF2B5EF4-FFF2-40B4-BE49-F238E27FC236}">
                        <a16:creationId xmlns:a16="http://schemas.microsoft.com/office/drawing/2014/main" id="{9FE2C475-ED93-B960-B384-63036571EE25}"/>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6" name="Straight Connector 485">
                    <a:extLst>
                      <a:ext uri="{FF2B5EF4-FFF2-40B4-BE49-F238E27FC236}">
                        <a16:creationId xmlns:a16="http://schemas.microsoft.com/office/drawing/2014/main" id="{F0E121E7-F10A-60FD-092D-E1A753EBFCF0}"/>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9" name="Group 478">
                  <a:extLst>
                    <a:ext uri="{FF2B5EF4-FFF2-40B4-BE49-F238E27FC236}">
                      <a16:creationId xmlns:a16="http://schemas.microsoft.com/office/drawing/2014/main" id="{FA81CB75-1DE1-5E09-E9F1-A27A9BC6FB44}"/>
                    </a:ext>
                  </a:extLst>
                </p:cNvPr>
                <p:cNvGrpSpPr/>
                <p:nvPr/>
              </p:nvGrpSpPr>
              <p:grpSpPr>
                <a:xfrm rot="5400000">
                  <a:off x="5083483" y="1431618"/>
                  <a:ext cx="277656" cy="199342"/>
                  <a:chOff x="6037964" y="3252518"/>
                  <a:chExt cx="277656" cy="199342"/>
                </a:xfrm>
              </p:grpSpPr>
              <p:sp>
                <p:nvSpPr>
                  <p:cNvPr id="481" name="Flowchart: Connector 480">
                    <a:extLst>
                      <a:ext uri="{FF2B5EF4-FFF2-40B4-BE49-F238E27FC236}">
                        <a16:creationId xmlns:a16="http://schemas.microsoft.com/office/drawing/2014/main" id="{6DAAD88A-6628-915B-7DF0-88C775AFB40B}"/>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2" name="Straight Connector 481">
                    <a:extLst>
                      <a:ext uri="{FF2B5EF4-FFF2-40B4-BE49-F238E27FC236}">
                        <a16:creationId xmlns:a16="http://schemas.microsoft.com/office/drawing/2014/main" id="{3477E3F6-F34D-F416-1F8E-2C243529AC7D}"/>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3" name="Straight Connector 482">
                    <a:extLst>
                      <a:ext uri="{FF2B5EF4-FFF2-40B4-BE49-F238E27FC236}">
                        <a16:creationId xmlns:a16="http://schemas.microsoft.com/office/drawing/2014/main" id="{690BB490-0A5A-A868-2F95-8A18496C8C2B}"/>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80" name="Straight Connector 479">
                  <a:extLst>
                    <a:ext uri="{FF2B5EF4-FFF2-40B4-BE49-F238E27FC236}">
                      <a16:creationId xmlns:a16="http://schemas.microsoft.com/office/drawing/2014/main" id="{80F8E2CB-A169-9309-B4D5-206B6CBEC4A8}"/>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76" name="Straight Connector 475">
                <a:extLst>
                  <a:ext uri="{FF2B5EF4-FFF2-40B4-BE49-F238E27FC236}">
                    <a16:creationId xmlns:a16="http://schemas.microsoft.com/office/drawing/2014/main" id="{7FA4E1EC-9BD1-F318-337F-E66170E0E780}"/>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7" name="Straight Connector 476">
                <a:extLst>
                  <a:ext uri="{FF2B5EF4-FFF2-40B4-BE49-F238E27FC236}">
                    <a16:creationId xmlns:a16="http://schemas.microsoft.com/office/drawing/2014/main" id="{13A4D622-6D0F-132E-D92B-22787D3B2181}"/>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94" name="Rectangle 493">
              <a:extLst>
                <a:ext uri="{FF2B5EF4-FFF2-40B4-BE49-F238E27FC236}">
                  <a16:creationId xmlns:a16="http://schemas.microsoft.com/office/drawing/2014/main" id="{D861E1E8-0242-3AF5-3AAA-61EDE53FB819}"/>
                </a:ext>
              </a:extLst>
            </p:cNvPr>
            <p:cNvSpPr/>
            <p:nvPr/>
          </p:nvSpPr>
          <p:spPr>
            <a:xfrm>
              <a:off x="4782379" y="2210555"/>
              <a:ext cx="5198516"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5" name="Group 494">
              <a:extLst>
                <a:ext uri="{FF2B5EF4-FFF2-40B4-BE49-F238E27FC236}">
                  <a16:creationId xmlns:a16="http://schemas.microsoft.com/office/drawing/2014/main" id="{80342E2D-73D2-380E-5C68-1F7F0CD5EF3D}"/>
                </a:ext>
              </a:extLst>
            </p:cNvPr>
            <p:cNvGrpSpPr/>
            <p:nvPr/>
          </p:nvGrpSpPr>
          <p:grpSpPr>
            <a:xfrm rot="16200000">
              <a:off x="6201684" y="3317355"/>
              <a:ext cx="324972" cy="602938"/>
              <a:chOff x="7426811" y="3425135"/>
              <a:chExt cx="324972" cy="602938"/>
            </a:xfrm>
          </p:grpSpPr>
          <p:grpSp>
            <p:nvGrpSpPr>
              <p:cNvPr id="496" name="Group 495">
                <a:extLst>
                  <a:ext uri="{FF2B5EF4-FFF2-40B4-BE49-F238E27FC236}">
                    <a16:creationId xmlns:a16="http://schemas.microsoft.com/office/drawing/2014/main" id="{40B73E2B-F61E-4B2F-3644-9AAB903040EC}"/>
                  </a:ext>
                </a:extLst>
              </p:cNvPr>
              <p:cNvGrpSpPr/>
              <p:nvPr/>
            </p:nvGrpSpPr>
            <p:grpSpPr>
              <a:xfrm>
                <a:off x="7426811" y="3425135"/>
                <a:ext cx="323199" cy="454499"/>
                <a:chOff x="8936357" y="1184452"/>
                <a:chExt cx="323199" cy="454499"/>
              </a:xfrm>
            </p:grpSpPr>
            <p:sp>
              <p:nvSpPr>
                <p:cNvPr id="516" name="Rectangle 515">
                  <a:extLst>
                    <a:ext uri="{FF2B5EF4-FFF2-40B4-BE49-F238E27FC236}">
                      <a16:creationId xmlns:a16="http://schemas.microsoft.com/office/drawing/2014/main" id="{ABA29B52-12C2-3C76-274D-2CF14329CDEA}"/>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a:extLst>
                    <a:ext uri="{FF2B5EF4-FFF2-40B4-BE49-F238E27FC236}">
                      <a16:creationId xmlns:a16="http://schemas.microsoft.com/office/drawing/2014/main" id="{872F42CD-8887-C8E7-0CE0-ADDA4D46FEC4}"/>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a:extLst>
                    <a:ext uri="{FF2B5EF4-FFF2-40B4-BE49-F238E27FC236}">
                      <a16:creationId xmlns:a16="http://schemas.microsoft.com/office/drawing/2014/main" id="{CC33BAF4-07E2-004F-F5DA-BAC19B0B94CA}"/>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7" name="Straight Arrow Connector 496">
                <a:extLst>
                  <a:ext uri="{FF2B5EF4-FFF2-40B4-BE49-F238E27FC236}">
                    <a16:creationId xmlns:a16="http://schemas.microsoft.com/office/drawing/2014/main" id="{5E857E94-D69F-9921-61DE-7F8AD50D44FB}"/>
                  </a:ext>
                </a:extLst>
              </p:cNvPr>
              <p:cNvCxnSpPr>
                <a:cxnSpLocks/>
                <a:endCxn id="516"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98" name="Group 497">
                <a:extLst>
                  <a:ext uri="{FF2B5EF4-FFF2-40B4-BE49-F238E27FC236}">
                    <a16:creationId xmlns:a16="http://schemas.microsoft.com/office/drawing/2014/main" id="{4D22DCE8-B1D4-3026-15F8-D1FCD74FE525}"/>
                  </a:ext>
                </a:extLst>
              </p:cNvPr>
              <p:cNvGrpSpPr/>
              <p:nvPr/>
            </p:nvGrpSpPr>
            <p:grpSpPr>
              <a:xfrm rot="5400000">
                <a:off x="7627961" y="3909823"/>
                <a:ext cx="127024" cy="109475"/>
                <a:chOff x="6771481" y="2413164"/>
                <a:chExt cx="127024" cy="109475"/>
              </a:xfrm>
            </p:grpSpPr>
            <p:cxnSp>
              <p:nvCxnSpPr>
                <p:cNvPr id="512" name="Straight Connector 511">
                  <a:extLst>
                    <a:ext uri="{FF2B5EF4-FFF2-40B4-BE49-F238E27FC236}">
                      <a16:creationId xmlns:a16="http://schemas.microsoft.com/office/drawing/2014/main" id="{C6C142A9-C5EB-26EB-67BA-CF72686C8C4D}"/>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13" name="Straight Connector 512">
                  <a:extLst>
                    <a:ext uri="{FF2B5EF4-FFF2-40B4-BE49-F238E27FC236}">
                      <a16:creationId xmlns:a16="http://schemas.microsoft.com/office/drawing/2014/main" id="{89F06274-192D-24C5-DD8A-9E31FD1A6754}"/>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4" name="Straight Connector 513">
                  <a:extLst>
                    <a:ext uri="{FF2B5EF4-FFF2-40B4-BE49-F238E27FC236}">
                      <a16:creationId xmlns:a16="http://schemas.microsoft.com/office/drawing/2014/main" id="{4B4EA965-21C4-8849-5E98-E1EA9F71F78A}"/>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5" name="Straight Connector 514">
                  <a:extLst>
                    <a:ext uri="{FF2B5EF4-FFF2-40B4-BE49-F238E27FC236}">
                      <a16:creationId xmlns:a16="http://schemas.microsoft.com/office/drawing/2014/main" id="{9880DD0C-095E-B213-2732-15F4985CE33B}"/>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99" name="Straight Connector 498">
                <a:extLst>
                  <a:ext uri="{FF2B5EF4-FFF2-40B4-BE49-F238E27FC236}">
                    <a16:creationId xmlns:a16="http://schemas.microsoft.com/office/drawing/2014/main" id="{17522C48-A9EC-FE3C-C4AC-925C7CDCCBD8}"/>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00" name="Group 499">
                <a:extLst>
                  <a:ext uri="{FF2B5EF4-FFF2-40B4-BE49-F238E27FC236}">
                    <a16:creationId xmlns:a16="http://schemas.microsoft.com/office/drawing/2014/main" id="{7B54A730-4902-4ED4-DA98-DD97C9A84239}"/>
                  </a:ext>
                </a:extLst>
              </p:cNvPr>
              <p:cNvGrpSpPr>
                <a:grpSpLocks noChangeAspect="1"/>
              </p:cNvGrpSpPr>
              <p:nvPr/>
            </p:nvGrpSpPr>
            <p:grpSpPr>
              <a:xfrm>
                <a:off x="7478412" y="3622994"/>
                <a:ext cx="216924" cy="107660"/>
                <a:chOff x="4800641" y="1388854"/>
                <a:chExt cx="521341" cy="281263"/>
              </a:xfrm>
            </p:grpSpPr>
            <p:grpSp>
              <p:nvGrpSpPr>
                <p:cNvPr id="503" name="Group 502">
                  <a:extLst>
                    <a:ext uri="{FF2B5EF4-FFF2-40B4-BE49-F238E27FC236}">
                      <a16:creationId xmlns:a16="http://schemas.microsoft.com/office/drawing/2014/main" id="{F79ADFE3-F6B3-1294-1A86-A7B3AAA891FE}"/>
                    </a:ext>
                  </a:extLst>
                </p:cNvPr>
                <p:cNvGrpSpPr/>
                <p:nvPr/>
              </p:nvGrpSpPr>
              <p:grpSpPr>
                <a:xfrm rot="16200000">
                  <a:off x="4769953" y="1419542"/>
                  <a:ext cx="254884" cy="193507"/>
                  <a:chOff x="6762130" y="3267118"/>
                  <a:chExt cx="254884" cy="193507"/>
                </a:xfrm>
              </p:grpSpPr>
              <p:sp>
                <p:nvSpPr>
                  <p:cNvPr id="509" name="Flowchart: Connector 508">
                    <a:extLst>
                      <a:ext uri="{FF2B5EF4-FFF2-40B4-BE49-F238E27FC236}">
                        <a16:creationId xmlns:a16="http://schemas.microsoft.com/office/drawing/2014/main" id="{0F8E9F1B-43D6-FDA9-462E-AAC2106ED18A}"/>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0" name="Straight Connector 509">
                    <a:extLst>
                      <a:ext uri="{FF2B5EF4-FFF2-40B4-BE49-F238E27FC236}">
                        <a16:creationId xmlns:a16="http://schemas.microsoft.com/office/drawing/2014/main" id="{899CCA4B-A83A-2E1F-AEE8-AAA7AEF26CE9}"/>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1" name="Straight Connector 510">
                    <a:extLst>
                      <a:ext uri="{FF2B5EF4-FFF2-40B4-BE49-F238E27FC236}">
                        <a16:creationId xmlns:a16="http://schemas.microsoft.com/office/drawing/2014/main" id="{DAD4A396-2DAB-1394-246A-35ABED9F807E}"/>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04" name="Group 503">
                  <a:extLst>
                    <a:ext uri="{FF2B5EF4-FFF2-40B4-BE49-F238E27FC236}">
                      <a16:creationId xmlns:a16="http://schemas.microsoft.com/office/drawing/2014/main" id="{F52AC938-8D06-00BF-0812-C5B3CA412E6A}"/>
                    </a:ext>
                  </a:extLst>
                </p:cNvPr>
                <p:cNvGrpSpPr/>
                <p:nvPr/>
              </p:nvGrpSpPr>
              <p:grpSpPr>
                <a:xfrm rot="5400000">
                  <a:off x="5083483" y="1431618"/>
                  <a:ext cx="277656" cy="199342"/>
                  <a:chOff x="6037964" y="3252518"/>
                  <a:chExt cx="277656" cy="199342"/>
                </a:xfrm>
              </p:grpSpPr>
              <p:sp>
                <p:nvSpPr>
                  <p:cNvPr id="506" name="Flowchart: Connector 505">
                    <a:extLst>
                      <a:ext uri="{FF2B5EF4-FFF2-40B4-BE49-F238E27FC236}">
                        <a16:creationId xmlns:a16="http://schemas.microsoft.com/office/drawing/2014/main" id="{6C81E333-A8FC-5C55-797A-7568F9DC340F}"/>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7" name="Straight Connector 506">
                    <a:extLst>
                      <a:ext uri="{FF2B5EF4-FFF2-40B4-BE49-F238E27FC236}">
                        <a16:creationId xmlns:a16="http://schemas.microsoft.com/office/drawing/2014/main" id="{531D1D70-46DF-E54F-D887-38CBD37AD61C}"/>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8" name="Straight Connector 507">
                    <a:extLst>
                      <a:ext uri="{FF2B5EF4-FFF2-40B4-BE49-F238E27FC236}">
                        <a16:creationId xmlns:a16="http://schemas.microsoft.com/office/drawing/2014/main" id="{1EBB8CA7-8C5B-3549-BB9C-1329AA438743}"/>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05" name="Straight Connector 504">
                  <a:extLst>
                    <a:ext uri="{FF2B5EF4-FFF2-40B4-BE49-F238E27FC236}">
                      <a16:creationId xmlns:a16="http://schemas.microsoft.com/office/drawing/2014/main" id="{D9491E01-6C5C-3041-6C51-D982C6A62F8E}"/>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501" name="Straight Connector 500">
                <a:extLst>
                  <a:ext uri="{FF2B5EF4-FFF2-40B4-BE49-F238E27FC236}">
                    <a16:creationId xmlns:a16="http://schemas.microsoft.com/office/drawing/2014/main" id="{5A01E611-F598-F9AA-7534-5095FA980327}"/>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2" name="Straight Connector 501">
                <a:extLst>
                  <a:ext uri="{FF2B5EF4-FFF2-40B4-BE49-F238E27FC236}">
                    <a16:creationId xmlns:a16="http://schemas.microsoft.com/office/drawing/2014/main" id="{BF786376-CF07-1CDD-7C12-843AF4C636B3}"/>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19" name="Group 518">
              <a:extLst>
                <a:ext uri="{FF2B5EF4-FFF2-40B4-BE49-F238E27FC236}">
                  <a16:creationId xmlns:a16="http://schemas.microsoft.com/office/drawing/2014/main" id="{5BB02B89-B81F-78F0-D466-F03B76377BF7}"/>
                </a:ext>
              </a:extLst>
            </p:cNvPr>
            <p:cNvGrpSpPr/>
            <p:nvPr/>
          </p:nvGrpSpPr>
          <p:grpSpPr>
            <a:xfrm>
              <a:off x="7720501" y="3864037"/>
              <a:ext cx="323199" cy="602938"/>
              <a:chOff x="7426811" y="3425135"/>
              <a:chExt cx="323199" cy="602938"/>
            </a:xfrm>
          </p:grpSpPr>
          <p:grpSp>
            <p:nvGrpSpPr>
              <p:cNvPr id="520" name="Group 519">
                <a:extLst>
                  <a:ext uri="{FF2B5EF4-FFF2-40B4-BE49-F238E27FC236}">
                    <a16:creationId xmlns:a16="http://schemas.microsoft.com/office/drawing/2014/main" id="{A4528E1B-ECD9-E488-1079-E62B7900FDDF}"/>
                  </a:ext>
                </a:extLst>
              </p:cNvPr>
              <p:cNvGrpSpPr/>
              <p:nvPr/>
            </p:nvGrpSpPr>
            <p:grpSpPr>
              <a:xfrm>
                <a:off x="7426811" y="3425135"/>
                <a:ext cx="323199" cy="454499"/>
                <a:chOff x="8936357" y="1184452"/>
                <a:chExt cx="323199" cy="454499"/>
              </a:xfrm>
            </p:grpSpPr>
            <p:sp>
              <p:nvSpPr>
                <p:cNvPr id="540" name="Rectangle 539">
                  <a:extLst>
                    <a:ext uri="{FF2B5EF4-FFF2-40B4-BE49-F238E27FC236}">
                      <a16:creationId xmlns:a16="http://schemas.microsoft.com/office/drawing/2014/main" id="{678CC0F1-306E-E939-C0EE-8A2B40584707}"/>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a:extLst>
                    <a:ext uri="{FF2B5EF4-FFF2-40B4-BE49-F238E27FC236}">
                      <a16:creationId xmlns:a16="http://schemas.microsoft.com/office/drawing/2014/main" id="{FCF2D945-53F0-B514-D65A-815891A22174}"/>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ectangle 541">
                  <a:extLst>
                    <a:ext uri="{FF2B5EF4-FFF2-40B4-BE49-F238E27FC236}">
                      <a16:creationId xmlns:a16="http://schemas.microsoft.com/office/drawing/2014/main" id="{20F608A1-BCB0-300C-07A2-D5B1BEC6ABC7}"/>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1" name="Straight Arrow Connector 520">
                <a:extLst>
                  <a:ext uri="{FF2B5EF4-FFF2-40B4-BE49-F238E27FC236}">
                    <a16:creationId xmlns:a16="http://schemas.microsoft.com/office/drawing/2014/main" id="{F8182E49-2A68-ACD7-1A79-6C2BDF10FC2F}"/>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22" name="Group 521">
                <a:extLst>
                  <a:ext uri="{FF2B5EF4-FFF2-40B4-BE49-F238E27FC236}">
                    <a16:creationId xmlns:a16="http://schemas.microsoft.com/office/drawing/2014/main" id="{CCF29DE6-D9D8-02AA-E143-64271E72C5FE}"/>
                  </a:ext>
                </a:extLst>
              </p:cNvPr>
              <p:cNvGrpSpPr/>
              <p:nvPr/>
            </p:nvGrpSpPr>
            <p:grpSpPr>
              <a:xfrm rot="5400000">
                <a:off x="7627961" y="3909823"/>
                <a:ext cx="127024" cy="109475"/>
                <a:chOff x="6771481" y="2413164"/>
                <a:chExt cx="127024" cy="109475"/>
              </a:xfrm>
            </p:grpSpPr>
            <p:cxnSp>
              <p:nvCxnSpPr>
                <p:cNvPr id="536" name="Straight Connector 535">
                  <a:extLst>
                    <a:ext uri="{FF2B5EF4-FFF2-40B4-BE49-F238E27FC236}">
                      <a16:creationId xmlns:a16="http://schemas.microsoft.com/office/drawing/2014/main" id="{09C17B64-5DD5-EEB8-1AD8-B21D718755CF}"/>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37" name="Straight Connector 536">
                  <a:extLst>
                    <a:ext uri="{FF2B5EF4-FFF2-40B4-BE49-F238E27FC236}">
                      <a16:creationId xmlns:a16="http://schemas.microsoft.com/office/drawing/2014/main" id="{F4B63699-DB6E-CCA8-D40B-599F0721D45A}"/>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8" name="Straight Connector 537">
                  <a:extLst>
                    <a:ext uri="{FF2B5EF4-FFF2-40B4-BE49-F238E27FC236}">
                      <a16:creationId xmlns:a16="http://schemas.microsoft.com/office/drawing/2014/main" id="{D092FD54-62E6-2F3A-0E7E-54648F36BC1B}"/>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9" name="Straight Connector 538">
                  <a:extLst>
                    <a:ext uri="{FF2B5EF4-FFF2-40B4-BE49-F238E27FC236}">
                      <a16:creationId xmlns:a16="http://schemas.microsoft.com/office/drawing/2014/main" id="{2A4AE101-1552-822E-FDDC-583888AAE93E}"/>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523" name="Straight Connector 522">
                <a:extLst>
                  <a:ext uri="{FF2B5EF4-FFF2-40B4-BE49-F238E27FC236}">
                    <a16:creationId xmlns:a16="http://schemas.microsoft.com/office/drawing/2014/main" id="{091F7459-6AEC-0E5D-2F19-C188CDB29B2A}"/>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24" name="Group 523">
                <a:extLst>
                  <a:ext uri="{FF2B5EF4-FFF2-40B4-BE49-F238E27FC236}">
                    <a16:creationId xmlns:a16="http://schemas.microsoft.com/office/drawing/2014/main" id="{E26D9BC3-055D-8A83-E9DB-D40A33E18B36}"/>
                  </a:ext>
                </a:extLst>
              </p:cNvPr>
              <p:cNvGrpSpPr>
                <a:grpSpLocks noChangeAspect="1"/>
              </p:cNvGrpSpPr>
              <p:nvPr/>
            </p:nvGrpSpPr>
            <p:grpSpPr>
              <a:xfrm>
                <a:off x="7477916" y="3760730"/>
                <a:ext cx="211835" cy="100584"/>
                <a:chOff x="4799455" y="1748790"/>
                <a:chExt cx="509111" cy="262791"/>
              </a:xfrm>
            </p:grpSpPr>
            <p:grpSp>
              <p:nvGrpSpPr>
                <p:cNvPr id="527" name="Group 526">
                  <a:extLst>
                    <a:ext uri="{FF2B5EF4-FFF2-40B4-BE49-F238E27FC236}">
                      <a16:creationId xmlns:a16="http://schemas.microsoft.com/office/drawing/2014/main" id="{387E66F7-38DB-4C63-8270-ED2395AEEF49}"/>
                    </a:ext>
                  </a:extLst>
                </p:cNvPr>
                <p:cNvGrpSpPr/>
                <p:nvPr/>
              </p:nvGrpSpPr>
              <p:grpSpPr>
                <a:xfrm rot="16200000">
                  <a:off x="4761033" y="1787212"/>
                  <a:ext cx="262771" cy="185927"/>
                  <a:chOff x="6394314" y="3265933"/>
                  <a:chExt cx="262771" cy="185927"/>
                </a:xfrm>
              </p:grpSpPr>
              <p:sp>
                <p:nvSpPr>
                  <p:cNvPr id="533" name="Flowchart: Connector 532">
                    <a:extLst>
                      <a:ext uri="{FF2B5EF4-FFF2-40B4-BE49-F238E27FC236}">
                        <a16:creationId xmlns:a16="http://schemas.microsoft.com/office/drawing/2014/main" id="{DBFEDB2B-6728-63B2-8315-112999209774}"/>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4" name="Straight Connector 533">
                    <a:extLst>
                      <a:ext uri="{FF2B5EF4-FFF2-40B4-BE49-F238E27FC236}">
                        <a16:creationId xmlns:a16="http://schemas.microsoft.com/office/drawing/2014/main" id="{083E672D-4F8E-0509-F952-3DF029EEB8ED}"/>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5" name="Straight Connector 534">
                    <a:extLst>
                      <a:ext uri="{FF2B5EF4-FFF2-40B4-BE49-F238E27FC236}">
                        <a16:creationId xmlns:a16="http://schemas.microsoft.com/office/drawing/2014/main" id="{2D7A8C7B-D575-6F06-1D33-1025C424D12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28" name="Group 527">
                  <a:extLst>
                    <a:ext uri="{FF2B5EF4-FFF2-40B4-BE49-F238E27FC236}">
                      <a16:creationId xmlns:a16="http://schemas.microsoft.com/office/drawing/2014/main" id="{12343253-2E60-F0F7-4E7E-266D44A507F1}"/>
                    </a:ext>
                  </a:extLst>
                </p:cNvPr>
                <p:cNvGrpSpPr/>
                <p:nvPr/>
              </p:nvGrpSpPr>
              <p:grpSpPr>
                <a:xfrm rot="5400000">
                  <a:off x="5084217" y="1787232"/>
                  <a:ext cx="262771" cy="185927"/>
                  <a:chOff x="6394314" y="3265933"/>
                  <a:chExt cx="262771" cy="185927"/>
                </a:xfrm>
              </p:grpSpPr>
              <p:sp>
                <p:nvSpPr>
                  <p:cNvPr id="530" name="Flowchart: Connector 529">
                    <a:extLst>
                      <a:ext uri="{FF2B5EF4-FFF2-40B4-BE49-F238E27FC236}">
                        <a16:creationId xmlns:a16="http://schemas.microsoft.com/office/drawing/2014/main" id="{D5C9DC8E-D163-159C-17EC-5DE8AF78C62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1" name="Straight Connector 530">
                    <a:extLst>
                      <a:ext uri="{FF2B5EF4-FFF2-40B4-BE49-F238E27FC236}">
                        <a16:creationId xmlns:a16="http://schemas.microsoft.com/office/drawing/2014/main" id="{809E3488-2925-6A62-9C70-ED92D33C860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2" name="Straight Connector 531">
                    <a:extLst>
                      <a:ext uri="{FF2B5EF4-FFF2-40B4-BE49-F238E27FC236}">
                        <a16:creationId xmlns:a16="http://schemas.microsoft.com/office/drawing/2014/main" id="{73462061-C614-F33E-7B2E-7D0688385CE8}"/>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29" name="Straight Connector 528">
                  <a:extLst>
                    <a:ext uri="{FF2B5EF4-FFF2-40B4-BE49-F238E27FC236}">
                      <a16:creationId xmlns:a16="http://schemas.microsoft.com/office/drawing/2014/main" id="{B6D2703A-B72B-90C3-FFFE-A72ED0A3A502}"/>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525" name="Straight Connector 524">
                <a:extLst>
                  <a:ext uri="{FF2B5EF4-FFF2-40B4-BE49-F238E27FC236}">
                    <a16:creationId xmlns:a16="http://schemas.microsoft.com/office/drawing/2014/main" id="{971A4468-A35F-ACDB-63BF-A3332C96F033}"/>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6" name="Straight Connector 525">
                <a:extLst>
                  <a:ext uri="{FF2B5EF4-FFF2-40B4-BE49-F238E27FC236}">
                    <a16:creationId xmlns:a16="http://schemas.microsoft.com/office/drawing/2014/main" id="{4982C8BB-C68F-A060-EAF7-7916F2005E94}"/>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43" name="Straight Arrow Connector 542">
              <a:extLst>
                <a:ext uri="{FF2B5EF4-FFF2-40B4-BE49-F238E27FC236}">
                  <a16:creationId xmlns:a16="http://schemas.microsoft.com/office/drawing/2014/main" id="{40055D54-0353-A02E-5E38-65889350A9B9}"/>
                </a:ext>
              </a:extLst>
            </p:cNvPr>
            <p:cNvCxnSpPr>
              <a:cxnSpLocks/>
            </p:cNvCxnSpPr>
            <p:nvPr/>
          </p:nvCxnSpPr>
          <p:spPr>
            <a:xfrm flipH="1">
              <a:off x="7735741" y="410604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2655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4AEF6-B55B-DC71-CABC-5B921B18BB64}"/>
            </a:ext>
          </a:extLst>
        </p:cNvPr>
        <p:cNvGrpSpPr/>
        <p:nvPr/>
      </p:nvGrpSpPr>
      <p:grpSpPr>
        <a:xfrm>
          <a:off x="0" y="0"/>
          <a:ext cx="0" cy="0"/>
          <a:chOff x="0" y="0"/>
          <a:chExt cx="0" cy="0"/>
        </a:xfrm>
      </p:grpSpPr>
      <p:cxnSp>
        <p:nvCxnSpPr>
          <p:cNvPr id="261" name="Straight Connector 260">
            <a:extLst>
              <a:ext uri="{FF2B5EF4-FFF2-40B4-BE49-F238E27FC236}">
                <a16:creationId xmlns:a16="http://schemas.microsoft.com/office/drawing/2014/main" id="{9E4C32B0-DF9F-5B10-D462-0A3F9BFD96F0}"/>
              </a:ext>
            </a:extLst>
          </p:cNvPr>
          <p:cNvCxnSpPr>
            <a:cxnSpLocks/>
            <a:stCxn id="461" idx="0"/>
            <a:endCxn id="465" idx="4"/>
          </p:cNvCxnSpPr>
          <p:nvPr/>
        </p:nvCxnSpPr>
        <p:spPr>
          <a:xfrm flipV="1">
            <a:off x="5242682" y="3961075"/>
            <a:ext cx="5896" cy="11220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BF0EEA13-69C4-3598-52DF-A37C995D5EC1}"/>
              </a:ext>
            </a:extLst>
          </p:cNvPr>
          <p:cNvCxnSpPr>
            <a:stCxn id="460" idx="0"/>
            <a:endCxn id="465" idx="4"/>
          </p:cNvCxnSpPr>
          <p:nvPr/>
        </p:nvCxnSpPr>
        <p:spPr>
          <a:xfrm flipH="1" flipV="1">
            <a:off x="5248578" y="3961075"/>
            <a:ext cx="3526" cy="11019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2DD6AD15-3108-915D-DCC3-3AFC4523F008}"/>
              </a:ext>
            </a:extLst>
          </p:cNvPr>
          <p:cNvCxnSpPr/>
          <p:nvPr/>
        </p:nvCxnSpPr>
        <p:spPr>
          <a:xfrm>
            <a:off x="4324981" y="785573"/>
            <a:ext cx="931528"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C07E6F1F-F2BE-317E-9956-B25F09C4330D}"/>
              </a:ext>
            </a:extLst>
          </p:cNvPr>
          <p:cNvCxnSpPr>
            <a:cxnSpLocks/>
          </p:cNvCxnSpPr>
          <p:nvPr/>
        </p:nvCxnSpPr>
        <p:spPr>
          <a:xfrm>
            <a:off x="6385125" y="778905"/>
            <a:ext cx="11273" cy="519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8DD0C3BF-1862-CA61-C6E0-C5D2EF7E9CCA}"/>
              </a:ext>
            </a:extLst>
          </p:cNvPr>
          <p:cNvCxnSpPr>
            <a:cxnSpLocks/>
            <a:stCxn id="468" idx="6"/>
          </p:cNvCxnSpPr>
          <p:nvPr/>
        </p:nvCxnSpPr>
        <p:spPr>
          <a:xfrm flipV="1">
            <a:off x="6166456" y="778904"/>
            <a:ext cx="223067" cy="6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98CB4454-6E71-7ADE-90BF-5FB0D9AEE75C}"/>
              </a:ext>
            </a:extLst>
          </p:cNvPr>
          <p:cNvCxnSpPr>
            <a:cxnSpLocks/>
          </p:cNvCxnSpPr>
          <p:nvPr/>
        </p:nvCxnSpPr>
        <p:spPr>
          <a:xfrm flipV="1">
            <a:off x="5247341" y="778904"/>
            <a:ext cx="1905" cy="205982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085F1814-CE05-E89B-24A4-B6778C513AF6}"/>
              </a:ext>
            </a:extLst>
          </p:cNvPr>
          <p:cNvCxnSpPr>
            <a:cxnSpLocks/>
            <a:endCxn id="468" idx="2"/>
          </p:cNvCxnSpPr>
          <p:nvPr/>
        </p:nvCxnSpPr>
        <p:spPr>
          <a:xfrm flipV="1">
            <a:off x="5253465" y="785572"/>
            <a:ext cx="455587" cy="6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8EF0E6AB-6B18-DF26-D66D-2F08A5E717F5}"/>
              </a:ext>
            </a:extLst>
          </p:cNvPr>
          <p:cNvCxnSpPr>
            <a:cxnSpLocks/>
            <a:stCxn id="465" idx="0"/>
          </p:cNvCxnSpPr>
          <p:nvPr/>
        </p:nvCxnSpPr>
        <p:spPr>
          <a:xfrm flipV="1">
            <a:off x="5248577" y="3163421"/>
            <a:ext cx="985" cy="6604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C6F3FC67-EA2A-E982-6174-12A8A54327A3}"/>
              </a:ext>
            </a:extLst>
          </p:cNvPr>
          <p:cNvCxnSpPr>
            <a:cxnSpLocks/>
            <a:endCxn id="460" idx="4"/>
          </p:cNvCxnSpPr>
          <p:nvPr/>
        </p:nvCxnSpPr>
        <p:spPr>
          <a:xfrm flipH="1" flipV="1">
            <a:off x="5252104" y="5520430"/>
            <a:ext cx="1598" cy="4574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264" name="Group 263">
            <a:extLst>
              <a:ext uri="{FF2B5EF4-FFF2-40B4-BE49-F238E27FC236}">
                <a16:creationId xmlns:a16="http://schemas.microsoft.com/office/drawing/2014/main" id="{206AC88C-2BA4-B5DE-3C7A-4F6F943874D5}"/>
              </a:ext>
            </a:extLst>
          </p:cNvPr>
          <p:cNvGrpSpPr/>
          <p:nvPr/>
        </p:nvGrpSpPr>
        <p:grpSpPr>
          <a:xfrm>
            <a:off x="4798409" y="964321"/>
            <a:ext cx="954340" cy="869174"/>
            <a:chOff x="6080563" y="590180"/>
            <a:chExt cx="953914" cy="868787"/>
          </a:xfrm>
        </p:grpSpPr>
        <p:grpSp>
          <p:nvGrpSpPr>
            <p:cNvPr id="473" name="Group 472">
              <a:extLst>
                <a:ext uri="{FF2B5EF4-FFF2-40B4-BE49-F238E27FC236}">
                  <a16:creationId xmlns:a16="http://schemas.microsoft.com/office/drawing/2014/main" id="{D96C6163-818F-03EE-C72A-8D4F8D372F1E}"/>
                </a:ext>
              </a:extLst>
            </p:cNvPr>
            <p:cNvGrpSpPr/>
            <p:nvPr/>
          </p:nvGrpSpPr>
          <p:grpSpPr>
            <a:xfrm>
              <a:off x="6172699" y="773167"/>
              <a:ext cx="731520" cy="685800"/>
              <a:chOff x="6172699" y="773167"/>
              <a:chExt cx="731520" cy="685800"/>
            </a:xfrm>
          </p:grpSpPr>
          <p:cxnSp>
            <p:nvCxnSpPr>
              <p:cNvPr id="487" name="Straight Connector 486">
                <a:extLst>
                  <a:ext uri="{FF2B5EF4-FFF2-40B4-BE49-F238E27FC236}">
                    <a16:creationId xmlns:a16="http://schemas.microsoft.com/office/drawing/2014/main" id="{C12AD697-4AFA-8E90-3581-9EC261EABD2D}"/>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8" name="Straight Connector 487">
                <a:extLst>
                  <a:ext uri="{FF2B5EF4-FFF2-40B4-BE49-F238E27FC236}">
                    <a16:creationId xmlns:a16="http://schemas.microsoft.com/office/drawing/2014/main" id="{9000ED50-9C17-99E3-6573-DFA538E14A67}"/>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9" name="Straight Connector 488">
                <a:extLst>
                  <a:ext uri="{FF2B5EF4-FFF2-40B4-BE49-F238E27FC236}">
                    <a16:creationId xmlns:a16="http://schemas.microsoft.com/office/drawing/2014/main" id="{644C79AF-7088-1C29-455D-56717ADE3D41}"/>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4" name="Group 473">
              <a:extLst>
                <a:ext uri="{FF2B5EF4-FFF2-40B4-BE49-F238E27FC236}">
                  <a16:creationId xmlns:a16="http://schemas.microsoft.com/office/drawing/2014/main" id="{74F34DD8-7D96-D2F8-B01A-E7049183BB2B}"/>
                </a:ext>
              </a:extLst>
            </p:cNvPr>
            <p:cNvGrpSpPr/>
            <p:nvPr/>
          </p:nvGrpSpPr>
          <p:grpSpPr>
            <a:xfrm>
              <a:off x="6771706" y="818649"/>
              <a:ext cx="262771" cy="271119"/>
              <a:chOff x="6771706" y="818649"/>
              <a:chExt cx="262771" cy="271119"/>
            </a:xfrm>
          </p:grpSpPr>
          <p:grpSp>
            <p:nvGrpSpPr>
              <p:cNvPr id="478" name="Group 477">
                <a:extLst>
                  <a:ext uri="{FF2B5EF4-FFF2-40B4-BE49-F238E27FC236}">
                    <a16:creationId xmlns:a16="http://schemas.microsoft.com/office/drawing/2014/main" id="{07E6EE96-1752-18AC-B224-37CBE4A67B3F}"/>
                  </a:ext>
                </a:extLst>
              </p:cNvPr>
              <p:cNvGrpSpPr/>
              <p:nvPr/>
            </p:nvGrpSpPr>
            <p:grpSpPr>
              <a:xfrm flipV="1">
                <a:off x="6771706" y="903841"/>
                <a:ext cx="262771" cy="185927"/>
                <a:chOff x="6394314" y="3265933"/>
                <a:chExt cx="262771" cy="185927"/>
              </a:xfrm>
            </p:grpSpPr>
            <p:sp>
              <p:nvSpPr>
                <p:cNvPr id="484" name="Flowchart: Connector 483">
                  <a:extLst>
                    <a:ext uri="{FF2B5EF4-FFF2-40B4-BE49-F238E27FC236}">
                      <a16:creationId xmlns:a16="http://schemas.microsoft.com/office/drawing/2014/main" id="{749267DC-9120-E55D-3F37-BDF14049D3F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5" name="Straight Connector 484">
                  <a:extLst>
                    <a:ext uri="{FF2B5EF4-FFF2-40B4-BE49-F238E27FC236}">
                      <a16:creationId xmlns:a16="http://schemas.microsoft.com/office/drawing/2014/main" id="{9F875B5D-056C-0B48-0ADB-A83C41C13D09}"/>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6" name="Straight Connector 485">
                  <a:extLst>
                    <a:ext uri="{FF2B5EF4-FFF2-40B4-BE49-F238E27FC236}">
                      <a16:creationId xmlns:a16="http://schemas.microsoft.com/office/drawing/2014/main" id="{1B031098-E3A7-9E4C-DC12-E274FEECAED9}"/>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9" name="Group 478">
                <a:extLst>
                  <a:ext uri="{FF2B5EF4-FFF2-40B4-BE49-F238E27FC236}">
                    <a16:creationId xmlns:a16="http://schemas.microsoft.com/office/drawing/2014/main" id="{686A050E-27A5-6910-9731-6FD454EE9C45}"/>
                  </a:ext>
                </a:extLst>
              </p:cNvPr>
              <p:cNvGrpSpPr/>
              <p:nvPr/>
            </p:nvGrpSpPr>
            <p:grpSpPr>
              <a:xfrm>
                <a:off x="6835130" y="818649"/>
                <a:ext cx="137160" cy="91682"/>
                <a:chOff x="6835130" y="818649"/>
                <a:chExt cx="137160" cy="91682"/>
              </a:xfrm>
            </p:grpSpPr>
            <p:grpSp>
              <p:nvGrpSpPr>
                <p:cNvPr id="480" name="Group 479">
                  <a:extLst>
                    <a:ext uri="{FF2B5EF4-FFF2-40B4-BE49-F238E27FC236}">
                      <a16:creationId xmlns:a16="http://schemas.microsoft.com/office/drawing/2014/main" id="{469A82B1-70FF-1D3F-F2F4-5408D615156A}"/>
                    </a:ext>
                  </a:extLst>
                </p:cNvPr>
                <p:cNvGrpSpPr/>
                <p:nvPr/>
              </p:nvGrpSpPr>
              <p:grpSpPr>
                <a:xfrm flipV="1">
                  <a:off x="6862666" y="818649"/>
                  <a:ext cx="83820" cy="91682"/>
                  <a:chOff x="7245055" y="2460285"/>
                  <a:chExt cx="83820" cy="91682"/>
                </a:xfrm>
              </p:grpSpPr>
              <p:cxnSp>
                <p:nvCxnSpPr>
                  <p:cNvPr id="482" name="Straight Connector 481">
                    <a:extLst>
                      <a:ext uri="{FF2B5EF4-FFF2-40B4-BE49-F238E27FC236}">
                        <a16:creationId xmlns:a16="http://schemas.microsoft.com/office/drawing/2014/main" id="{4AF1E293-FB9F-049F-CA52-7277D92076D2}"/>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3" name="Straight Connector 482">
                    <a:extLst>
                      <a:ext uri="{FF2B5EF4-FFF2-40B4-BE49-F238E27FC236}">
                        <a16:creationId xmlns:a16="http://schemas.microsoft.com/office/drawing/2014/main" id="{96030C73-E37A-7CA5-5EA4-12C69437C95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81" name="Straight Connector 480">
                  <a:extLst>
                    <a:ext uri="{FF2B5EF4-FFF2-40B4-BE49-F238E27FC236}">
                      <a16:creationId xmlns:a16="http://schemas.microsoft.com/office/drawing/2014/main" id="{55B0998D-6873-08F0-0E66-F320615B7437}"/>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475" name="Group 474">
              <a:extLst>
                <a:ext uri="{FF2B5EF4-FFF2-40B4-BE49-F238E27FC236}">
                  <a16:creationId xmlns:a16="http://schemas.microsoft.com/office/drawing/2014/main" id="{4CEF9CAF-4EB4-CCBE-46A5-511ED62C4224}"/>
                </a:ext>
              </a:extLst>
            </p:cNvPr>
            <p:cNvGrpSpPr/>
            <p:nvPr/>
          </p:nvGrpSpPr>
          <p:grpSpPr>
            <a:xfrm>
              <a:off x="6080563" y="590180"/>
              <a:ext cx="182880" cy="182880"/>
              <a:chOff x="6080563" y="590180"/>
              <a:chExt cx="182880" cy="182880"/>
            </a:xfrm>
          </p:grpSpPr>
          <p:sp>
            <p:nvSpPr>
              <p:cNvPr id="476" name="Oval 475">
                <a:extLst>
                  <a:ext uri="{FF2B5EF4-FFF2-40B4-BE49-F238E27FC236}">
                    <a16:creationId xmlns:a16="http://schemas.microsoft.com/office/drawing/2014/main" id="{705B311E-1659-B4AB-C5CA-7E5B67538AB1}"/>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7" name="Straight Arrow Connector 476">
                <a:extLst>
                  <a:ext uri="{FF2B5EF4-FFF2-40B4-BE49-F238E27FC236}">
                    <a16:creationId xmlns:a16="http://schemas.microsoft.com/office/drawing/2014/main" id="{44C86E2C-748F-458B-AA41-2E3FCBE46A3C}"/>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65" name="Straight Connector 264">
            <a:extLst>
              <a:ext uri="{FF2B5EF4-FFF2-40B4-BE49-F238E27FC236}">
                <a16:creationId xmlns:a16="http://schemas.microsoft.com/office/drawing/2014/main" id="{9A9085AE-1B00-73A1-B678-2DB8CF34C12A}"/>
              </a:ext>
            </a:extLst>
          </p:cNvPr>
          <p:cNvCxnSpPr>
            <a:cxnSpLocks/>
          </p:cNvCxnSpPr>
          <p:nvPr/>
        </p:nvCxnSpPr>
        <p:spPr>
          <a:xfrm>
            <a:off x="4336254" y="785573"/>
            <a:ext cx="0" cy="13722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17140426-E6D4-53D5-C23E-D10CC6D60660}"/>
              </a:ext>
            </a:extLst>
          </p:cNvPr>
          <p:cNvCxnSpPr/>
          <p:nvPr/>
        </p:nvCxnSpPr>
        <p:spPr>
          <a:xfrm>
            <a:off x="6385125" y="2155243"/>
            <a:ext cx="13722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8F066143-2B89-EBF6-6E21-BCFE4194B519}"/>
              </a:ext>
            </a:extLst>
          </p:cNvPr>
          <p:cNvCxnSpPr>
            <a:cxnSpLocks/>
          </p:cNvCxnSpPr>
          <p:nvPr/>
        </p:nvCxnSpPr>
        <p:spPr>
          <a:xfrm>
            <a:off x="5256509" y="3615636"/>
            <a:ext cx="101223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76" name="Group 275">
            <a:extLst>
              <a:ext uri="{FF2B5EF4-FFF2-40B4-BE49-F238E27FC236}">
                <a16:creationId xmlns:a16="http://schemas.microsoft.com/office/drawing/2014/main" id="{CB6EB810-3669-B5A5-64E3-5DBA7192367D}"/>
              </a:ext>
            </a:extLst>
          </p:cNvPr>
          <p:cNvGrpSpPr/>
          <p:nvPr/>
        </p:nvGrpSpPr>
        <p:grpSpPr>
          <a:xfrm>
            <a:off x="5117490" y="3823854"/>
            <a:ext cx="262888" cy="186010"/>
            <a:chOff x="6401136" y="3236864"/>
            <a:chExt cx="262771" cy="185927"/>
          </a:xfrm>
        </p:grpSpPr>
        <p:sp>
          <p:nvSpPr>
            <p:cNvPr id="465" name="Flowchart: Connector 464">
              <a:extLst>
                <a:ext uri="{FF2B5EF4-FFF2-40B4-BE49-F238E27FC236}">
                  <a16:creationId xmlns:a16="http://schemas.microsoft.com/office/drawing/2014/main" id="{EE6CF05D-388A-C3B0-62AD-9FE8016A3179}"/>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7" name="Straight Connector 466">
              <a:extLst>
                <a:ext uri="{FF2B5EF4-FFF2-40B4-BE49-F238E27FC236}">
                  <a16:creationId xmlns:a16="http://schemas.microsoft.com/office/drawing/2014/main" id="{79650CC6-BF4C-1C20-A3EC-1A952107D846}"/>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6" name="Straight Connector 465">
              <a:extLst>
                <a:ext uri="{FF2B5EF4-FFF2-40B4-BE49-F238E27FC236}">
                  <a16:creationId xmlns:a16="http://schemas.microsoft.com/office/drawing/2014/main" id="{3E34D3E6-A919-EA6E-B90C-D9B378DC0A08}"/>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7" name="Group 276">
            <a:extLst>
              <a:ext uri="{FF2B5EF4-FFF2-40B4-BE49-F238E27FC236}">
                <a16:creationId xmlns:a16="http://schemas.microsoft.com/office/drawing/2014/main" id="{6C47D19C-819F-9639-2E5F-028DE8158B53}"/>
              </a:ext>
            </a:extLst>
          </p:cNvPr>
          <p:cNvGrpSpPr/>
          <p:nvPr/>
        </p:nvGrpSpPr>
        <p:grpSpPr>
          <a:xfrm>
            <a:off x="4202904" y="2160454"/>
            <a:ext cx="262888" cy="186010"/>
            <a:chOff x="6394314" y="3265933"/>
            <a:chExt cx="262771" cy="185927"/>
          </a:xfrm>
        </p:grpSpPr>
        <p:sp>
          <p:nvSpPr>
            <p:cNvPr id="462" name="Flowchart: Connector 461">
              <a:extLst>
                <a:ext uri="{FF2B5EF4-FFF2-40B4-BE49-F238E27FC236}">
                  <a16:creationId xmlns:a16="http://schemas.microsoft.com/office/drawing/2014/main" id="{D69E8B3B-2EBD-B0F4-6706-EDF89CFD40F6}"/>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3" name="Straight Connector 462">
              <a:extLst>
                <a:ext uri="{FF2B5EF4-FFF2-40B4-BE49-F238E27FC236}">
                  <a16:creationId xmlns:a16="http://schemas.microsoft.com/office/drawing/2014/main" id="{B84D7D2F-0FA0-DFFE-635A-24D0EA6232B5}"/>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4" name="Straight Connector 463">
              <a:extLst>
                <a:ext uri="{FF2B5EF4-FFF2-40B4-BE49-F238E27FC236}">
                  <a16:creationId xmlns:a16="http://schemas.microsoft.com/office/drawing/2014/main" id="{EB4E7B83-E3A5-E184-123B-6213C397469A}"/>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78" name="Straight Connector 277">
            <a:extLst>
              <a:ext uri="{FF2B5EF4-FFF2-40B4-BE49-F238E27FC236}">
                <a16:creationId xmlns:a16="http://schemas.microsoft.com/office/drawing/2014/main" id="{51EB00C2-9107-B2C4-03A8-F7CE1DAC52D0}"/>
              </a:ext>
            </a:extLst>
          </p:cNvPr>
          <p:cNvCxnSpPr>
            <a:cxnSpLocks/>
          </p:cNvCxnSpPr>
          <p:nvPr/>
        </p:nvCxnSpPr>
        <p:spPr>
          <a:xfrm>
            <a:off x="4334408" y="2332717"/>
            <a:ext cx="0" cy="365922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0" name="Group 279">
            <a:extLst>
              <a:ext uri="{FF2B5EF4-FFF2-40B4-BE49-F238E27FC236}">
                <a16:creationId xmlns:a16="http://schemas.microsoft.com/office/drawing/2014/main" id="{26E0F575-E7B0-3805-D41B-CAC41D658130}"/>
              </a:ext>
            </a:extLst>
          </p:cNvPr>
          <p:cNvGrpSpPr/>
          <p:nvPr/>
        </p:nvGrpSpPr>
        <p:grpSpPr>
          <a:xfrm>
            <a:off x="5023402" y="5063026"/>
            <a:ext cx="457404" cy="457404"/>
            <a:chOff x="4781396" y="5255253"/>
            <a:chExt cx="457200" cy="457200"/>
          </a:xfrm>
        </p:grpSpPr>
        <p:sp>
          <p:nvSpPr>
            <p:cNvPr id="460" name="Flowchart: Connector 459">
              <a:extLst>
                <a:ext uri="{FF2B5EF4-FFF2-40B4-BE49-F238E27FC236}">
                  <a16:creationId xmlns:a16="http://schemas.microsoft.com/office/drawing/2014/main" id="{225384DD-D4D2-8F7C-742C-277932D9055D}"/>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Isosceles Triangle 460">
              <a:extLst>
                <a:ext uri="{FF2B5EF4-FFF2-40B4-BE49-F238E27FC236}">
                  <a16:creationId xmlns:a16="http://schemas.microsoft.com/office/drawing/2014/main" id="{A8282D87-F43B-2BDD-E68B-5EC1F3A99D1D}"/>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2" name="Straight Connector 281">
            <a:extLst>
              <a:ext uri="{FF2B5EF4-FFF2-40B4-BE49-F238E27FC236}">
                <a16:creationId xmlns:a16="http://schemas.microsoft.com/office/drawing/2014/main" id="{FE78111C-9500-356C-118E-2D6205B46F3D}"/>
              </a:ext>
            </a:extLst>
          </p:cNvPr>
          <p:cNvCxnSpPr/>
          <p:nvPr/>
        </p:nvCxnSpPr>
        <p:spPr>
          <a:xfrm>
            <a:off x="3861090" y="5525519"/>
            <a:ext cx="0" cy="4574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678BAA96-5848-F959-4B35-9DA32638C5C4}"/>
              </a:ext>
            </a:extLst>
          </p:cNvPr>
          <p:cNvCxnSpPr/>
          <p:nvPr/>
        </p:nvCxnSpPr>
        <p:spPr>
          <a:xfrm>
            <a:off x="8426491" y="5522978"/>
            <a:ext cx="0" cy="4574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B8BD1D20-FD4E-0B70-8765-C186B7A6278D}"/>
              </a:ext>
            </a:extLst>
          </p:cNvPr>
          <p:cNvCxnSpPr>
            <a:cxnSpLocks/>
          </p:cNvCxnSpPr>
          <p:nvPr/>
        </p:nvCxnSpPr>
        <p:spPr>
          <a:xfrm>
            <a:off x="6494728" y="3618184"/>
            <a:ext cx="116074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6899207C-E762-D32C-9617-28D0FA642A5C}"/>
              </a:ext>
            </a:extLst>
          </p:cNvPr>
          <p:cNvCxnSpPr>
            <a:cxnSpLocks/>
          </p:cNvCxnSpPr>
          <p:nvPr/>
        </p:nvCxnSpPr>
        <p:spPr>
          <a:xfrm>
            <a:off x="7975660" y="2156218"/>
            <a:ext cx="466769"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064B2A3A-42B7-DB8A-D717-5BD636189322}"/>
              </a:ext>
            </a:extLst>
          </p:cNvPr>
          <p:cNvCxnSpPr>
            <a:cxnSpLocks/>
          </p:cNvCxnSpPr>
          <p:nvPr/>
        </p:nvCxnSpPr>
        <p:spPr>
          <a:xfrm flipV="1">
            <a:off x="8442429" y="1355580"/>
            <a:ext cx="0" cy="8091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7" name="Oval 286">
            <a:extLst>
              <a:ext uri="{FF2B5EF4-FFF2-40B4-BE49-F238E27FC236}">
                <a16:creationId xmlns:a16="http://schemas.microsoft.com/office/drawing/2014/main" id="{91C4F2FF-DBAE-3F26-CDF5-CEF3B6BC3533}"/>
              </a:ext>
            </a:extLst>
          </p:cNvPr>
          <p:cNvSpPr/>
          <p:nvPr/>
        </p:nvSpPr>
        <p:spPr>
          <a:xfrm>
            <a:off x="8350948" y="1173591"/>
            <a:ext cx="182962" cy="182961"/>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8" name="Straight Connector 287">
            <a:extLst>
              <a:ext uri="{FF2B5EF4-FFF2-40B4-BE49-F238E27FC236}">
                <a16:creationId xmlns:a16="http://schemas.microsoft.com/office/drawing/2014/main" id="{5D8AC9C2-FF25-98AC-6928-73FC19C42546}"/>
              </a:ext>
            </a:extLst>
          </p:cNvPr>
          <p:cNvCxnSpPr>
            <a:cxnSpLocks/>
          </p:cNvCxnSpPr>
          <p:nvPr/>
        </p:nvCxnSpPr>
        <p:spPr>
          <a:xfrm>
            <a:off x="8442428" y="2155849"/>
            <a:ext cx="457404" cy="35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D53C26D4-8846-2C69-F3C8-876C65C3B443}"/>
              </a:ext>
            </a:extLst>
          </p:cNvPr>
          <p:cNvCxnSpPr/>
          <p:nvPr/>
        </p:nvCxnSpPr>
        <p:spPr>
          <a:xfrm flipV="1">
            <a:off x="8899832" y="1161011"/>
            <a:ext cx="0" cy="10062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0" name="Flowchart: Terminator 289">
            <a:extLst>
              <a:ext uri="{FF2B5EF4-FFF2-40B4-BE49-F238E27FC236}">
                <a16:creationId xmlns:a16="http://schemas.microsoft.com/office/drawing/2014/main" id="{8CE50DBA-A1D2-3462-ECA1-C2D92B1CCE40}"/>
              </a:ext>
            </a:extLst>
          </p:cNvPr>
          <p:cNvSpPr/>
          <p:nvPr/>
        </p:nvSpPr>
        <p:spPr>
          <a:xfrm rot="16200000">
            <a:off x="8442429" y="556096"/>
            <a:ext cx="914807" cy="320183"/>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1" name="Straight Connector 290">
            <a:extLst>
              <a:ext uri="{FF2B5EF4-FFF2-40B4-BE49-F238E27FC236}">
                <a16:creationId xmlns:a16="http://schemas.microsoft.com/office/drawing/2014/main" id="{4B19D961-74DA-85D5-DAF5-9F4778D0F3D4}"/>
              </a:ext>
            </a:extLst>
          </p:cNvPr>
          <p:cNvCxnSpPr/>
          <p:nvPr/>
        </p:nvCxnSpPr>
        <p:spPr>
          <a:xfrm>
            <a:off x="8899832" y="2157784"/>
            <a:ext cx="6861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B6620014-5D43-28BA-C421-05029460DEA7}"/>
              </a:ext>
            </a:extLst>
          </p:cNvPr>
          <p:cNvCxnSpPr/>
          <p:nvPr/>
        </p:nvCxnSpPr>
        <p:spPr>
          <a:xfrm>
            <a:off x="8899832" y="2167299"/>
            <a:ext cx="0" cy="18296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93" name="Group 292">
            <a:extLst>
              <a:ext uri="{FF2B5EF4-FFF2-40B4-BE49-F238E27FC236}">
                <a16:creationId xmlns:a16="http://schemas.microsoft.com/office/drawing/2014/main" id="{427F7A86-059A-F7F5-1207-CD0F2DC53049}"/>
              </a:ext>
            </a:extLst>
          </p:cNvPr>
          <p:cNvGrpSpPr/>
          <p:nvPr/>
        </p:nvGrpSpPr>
        <p:grpSpPr>
          <a:xfrm rot="16200000">
            <a:off x="10131148" y="2063842"/>
            <a:ext cx="262888" cy="186010"/>
            <a:chOff x="6394314" y="3265933"/>
            <a:chExt cx="262771" cy="185927"/>
          </a:xfrm>
        </p:grpSpPr>
        <p:sp>
          <p:nvSpPr>
            <p:cNvPr id="457" name="Flowchart: Connector 456">
              <a:extLst>
                <a:ext uri="{FF2B5EF4-FFF2-40B4-BE49-F238E27FC236}">
                  <a16:creationId xmlns:a16="http://schemas.microsoft.com/office/drawing/2014/main" id="{81DE215B-E111-F5E6-6890-146AFC17562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8" name="Straight Connector 457">
              <a:extLst>
                <a:ext uri="{FF2B5EF4-FFF2-40B4-BE49-F238E27FC236}">
                  <a16:creationId xmlns:a16="http://schemas.microsoft.com/office/drawing/2014/main" id="{2AB43C67-E6F7-C9B6-2DCD-14AEE0526EA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9" name="Straight Connector 458">
              <a:extLst>
                <a:ext uri="{FF2B5EF4-FFF2-40B4-BE49-F238E27FC236}">
                  <a16:creationId xmlns:a16="http://schemas.microsoft.com/office/drawing/2014/main" id="{87DEDFB4-EBE3-7296-00D4-4A4883DDAB1B}"/>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4" name="Straight Connector 293">
            <a:extLst>
              <a:ext uri="{FF2B5EF4-FFF2-40B4-BE49-F238E27FC236}">
                <a16:creationId xmlns:a16="http://schemas.microsoft.com/office/drawing/2014/main" id="{A26107E3-0C0B-5B04-2F77-A145AE0DD21C}"/>
              </a:ext>
            </a:extLst>
          </p:cNvPr>
          <p:cNvCxnSpPr/>
          <p:nvPr/>
        </p:nvCxnSpPr>
        <p:spPr>
          <a:xfrm>
            <a:off x="9583830" y="2159579"/>
            <a:ext cx="0" cy="251572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B1D70DD4-A9B3-220F-8C63-36CA82F362AA}"/>
              </a:ext>
            </a:extLst>
          </p:cNvPr>
          <p:cNvCxnSpPr/>
          <p:nvPr/>
        </p:nvCxnSpPr>
        <p:spPr>
          <a:xfrm>
            <a:off x="9578748" y="2154604"/>
            <a:ext cx="5992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6" name="Straight Arrow Connector 295">
            <a:extLst>
              <a:ext uri="{FF2B5EF4-FFF2-40B4-BE49-F238E27FC236}">
                <a16:creationId xmlns:a16="http://schemas.microsoft.com/office/drawing/2014/main" id="{400B9F6E-5BA7-2E61-E1D7-33B3DEF7998D}"/>
              </a:ext>
            </a:extLst>
          </p:cNvPr>
          <p:cNvCxnSpPr>
            <a:cxnSpLocks/>
          </p:cNvCxnSpPr>
          <p:nvPr/>
        </p:nvCxnSpPr>
        <p:spPr>
          <a:xfrm flipV="1">
            <a:off x="8385316" y="1209861"/>
            <a:ext cx="129374" cy="9148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7" name="Group 296">
            <a:extLst>
              <a:ext uri="{FF2B5EF4-FFF2-40B4-BE49-F238E27FC236}">
                <a16:creationId xmlns:a16="http://schemas.microsoft.com/office/drawing/2014/main" id="{87628513-723A-3033-BAD4-2070593BF02D}"/>
              </a:ext>
            </a:extLst>
          </p:cNvPr>
          <p:cNvGrpSpPr/>
          <p:nvPr/>
        </p:nvGrpSpPr>
        <p:grpSpPr>
          <a:xfrm rot="5400000">
            <a:off x="10324708" y="2110013"/>
            <a:ext cx="137221" cy="91723"/>
            <a:chOff x="6835130" y="818649"/>
            <a:chExt cx="137160" cy="91682"/>
          </a:xfrm>
        </p:grpSpPr>
        <p:grpSp>
          <p:nvGrpSpPr>
            <p:cNvPr id="453" name="Group 452">
              <a:extLst>
                <a:ext uri="{FF2B5EF4-FFF2-40B4-BE49-F238E27FC236}">
                  <a16:creationId xmlns:a16="http://schemas.microsoft.com/office/drawing/2014/main" id="{2DB58E47-5038-BB14-A3B1-7398914A75E6}"/>
                </a:ext>
              </a:extLst>
            </p:cNvPr>
            <p:cNvGrpSpPr/>
            <p:nvPr/>
          </p:nvGrpSpPr>
          <p:grpSpPr>
            <a:xfrm flipV="1">
              <a:off x="6862666" y="818649"/>
              <a:ext cx="83820" cy="91682"/>
              <a:chOff x="7245055" y="2460285"/>
              <a:chExt cx="83820" cy="91682"/>
            </a:xfrm>
          </p:grpSpPr>
          <p:cxnSp>
            <p:nvCxnSpPr>
              <p:cNvPr id="455" name="Straight Connector 454">
                <a:extLst>
                  <a:ext uri="{FF2B5EF4-FFF2-40B4-BE49-F238E27FC236}">
                    <a16:creationId xmlns:a16="http://schemas.microsoft.com/office/drawing/2014/main" id="{F8C1506B-4B9F-A7E8-7262-B1E5E380293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6" name="Straight Connector 455">
                <a:extLst>
                  <a:ext uri="{FF2B5EF4-FFF2-40B4-BE49-F238E27FC236}">
                    <a16:creationId xmlns:a16="http://schemas.microsoft.com/office/drawing/2014/main" id="{52747730-DC8B-CE85-53F2-B45D10338E65}"/>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54" name="Straight Connector 453">
              <a:extLst>
                <a:ext uri="{FF2B5EF4-FFF2-40B4-BE49-F238E27FC236}">
                  <a16:creationId xmlns:a16="http://schemas.microsoft.com/office/drawing/2014/main" id="{A3FC69A7-AEE4-56B9-D8CE-0A216DE109C2}"/>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8" name="Straight Connector 297">
            <a:extLst>
              <a:ext uri="{FF2B5EF4-FFF2-40B4-BE49-F238E27FC236}">
                <a16:creationId xmlns:a16="http://schemas.microsoft.com/office/drawing/2014/main" id="{70550D48-599A-84C1-ACD5-86895042ADDE}"/>
              </a:ext>
            </a:extLst>
          </p:cNvPr>
          <p:cNvCxnSpPr>
            <a:cxnSpLocks/>
          </p:cNvCxnSpPr>
          <p:nvPr/>
        </p:nvCxnSpPr>
        <p:spPr>
          <a:xfrm flipV="1">
            <a:off x="7975660" y="3611825"/>
            <a:ext cx="924172" cy="25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5D17886B-2185-72C7-8818-1774AFC5E7AF}"/>
              </a:ext>
            </a:extLst>
          </p:cNvPr>
          <p:cNvCxnSpPr>
            <a:cxnSpLocks/>
          </p:cNvCxnSpPr>
          <p:nvPr/>
        </p:nvCxnSpPr>
        <p:spPr>
          <a:xfrm>
            <a:off x="8737386" y="810548"/>
            <a:ext cx="33016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0" name="Isosceles Triangle 299">
            <a:extLst>
              <a:ext uri="{FF2B5EF4-FFF2-40B4-BE49-F238E27FC236}">
                <a16:creationId xmlns:a16="http://schemas.microsoft.com/office/drawing/2014/main" id="{2857D685-988E-51C0-E7AD-20962EFC0EF4}"/>
              </a:ext>
            </a:extLst>
          </p:cNvPr>
          <p:cNvSpPr/>
          <p:nvPr/>
        </p:nvSpPr>
        <p:spPr>
          <a:xfrm rot="10800000">
            <a:off x="8874859" y="746246"/>
            <a:ext cx="49946" cy="4573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1" name="Group 300">
            <a:extLst>
              <a:ext uri="{FF2B5EF4-FFF2-40B4-BE49-F238E27FC236}">
                <a16:creationId xmlns:a16="http://schemas.microsoft.com/office/drawing/2014/main" id="{B64FC474-F244-04B0-0A6A-22D292C317E1}"/>
              </a:ext>
            </a:extLst>
          </p:cNvPr>
          <p:cNvGrpSpPr/>
          <p:nvPr/>
        </p:nvGrpSpPr>
        <p:grpSpPr>
          <a:xfrm>
            <a:off x="8790592" y="3907599"/>
            <a:ext cx="329415" cy="308353"/>
            <a:chOff x="2969889" y="2912183"/>
            <a:chExt cx="329268" cy="308216"/>
          </a:xfrm>
        </p:grpSpPr>
        <p:grpSp>
          <p:nvGrpSpPr>
            <p:cNvPr id="441" name="Group 440">
              <a:extLst>
                <a:ext uri="{FF2B5EF4-FFF2-40B4-BE49-F238E27FC236}">
                  <a16:creationId xmlns:a16="http://schemas.microsoft.com/office/drawing/2014/main" id="{C6EF1638-E315-E236-A2F9-410102318A62}"/>
                </a:ext>
              </a:extLst>
            </p:cNvPr>
            <p:cNvGrpSpPr/>
            <p:nvPr/>
          </p:nvGrpSpPr>
          <p:grpSpPr>
            <a:xfrm>
              <a:off x="2969889" y="2912183"/>
              <a:ext cx="235775" cy="308216"/>
              <a:chOff x="2969889" y="2912183"/>
              <a:chExt cx="235775" cy="308216"/>
            </a:xfrm>
          </p:grpSpPr>
          <p:grpSp>
            <p:nvGrpSpPr>
              <p:cNvPr id="446" name="Group 445">
                <a:extLst>
                  <a:ext uri="{FF2B5EF4-FFF2-40B4-BE49-F238E27FC236}">
                    <a16:creationId xmlns:a16="http://schemas.microsoft.com/office/drawing/2014/main" id="{28DC5E4F-120D-B0E2-3C46-05588DE2C8CF}"/>
                  </a:ext>
                </a:extLst>
              </p:cNvPr>
              <p:cNvGrpSpPr/>
              <p:nvPr/>
            </p:nvGrpSpPr>
            <p:grpSpPr>
              <a:xfrm>
                <a:off x="2969889" y="2990841"/>
                <a:ext cx="228600" cy="229558"/>
                <a:chOff x="2969889" y="2990841"/>
                <a:chExt cx="228600" cy="229558"/>
              </a:xfrm>
            </p:grpSpPr>
            <p:cxnSp>
              <p:nvCxnSpPr>
                <p:cNvPr id="449" name="Straight Connector 448">
                  <a:extLst>
                    <a:ext uri="{FF2B5EF4-FFF2-40B4-BE49-F238E27FC236}">
                      <a16:creationId xmlns:a16="http://schemas.microsoft.com/office/drawing/2014/main" id="{A471E134-B6AB-24B9-9FA5-3277351727D1}"/>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0" name="Straight Connector 449">
                  <a:extLst>
                    <a:ext uri="{FF2B5EF4-FFF2-40B4-BE49-F238E27FC236}">
                      <a16:creationId xmlns:a16="http://schemas.microsoft.com/office/drawing/2014/main" id="{C22F5EEA-9D39-4E94-3D38-6D590829C84D}"/>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1" name="Straight Connector 450">
                  <a:extLst>
                    <a:ext uri="{FF2B5EF4-FFF2-40B4-BE49-F238E27FC236}">
                      <a16:creationId xmlns:a16="http://schemas.microsoft.com/office/drawing/2014/main" id="{C9C3D0C2-0919-E018-6FCB-B3F96AD8F3CC}"/>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2" name="Straight Connector 451">
                  <a:extLst>
                    <a:ext uri="{FF2B5EF4-FFF2-40B4-BE49-F238E27FC236}">
                      <a16:creationId xmlns:a16="http://schemas.microsoft.com/office/drawing/2014/main" id="{2DAE34CC-88BC-3C5A-3B23-9F1BB6B2140F}"/>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7" name="Straight Connector 446">
                <a:extLst>
                  <a:ext uri="{FF2B5EF4-FFF2-40B4-BE49-F238E27FC236}">
                    <a16:creationId xmlns:a16="http://schemas.microsoft.com/office/drawing/2014/main" id="{F911423E-5F95-E7DA-36CD-CABD9E61AC63}"/>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8" name="Straight Connector 447">
                <a:extLst>
                  <a:ext uri="{FF2B5EF4-FFF2-40B4-BE49-F238E27FC236}">
                    <a16:creationId xmlns:a16="http://schemas.microsoft.com/office/drawing/2014/main" id="{17A2484D-CCC6-807E-7188-CB5E48243FE4}"/>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2" name="Straight Connector 441">
              <a:extLst>
                <a:ext uri="{FF2B5EF4-FFF2-40B4-BE49-F238E27FC236}">
                  <a16:creationId xmlns:a16="http://schemas.microsoft.com/office/drawing/2014/main" id="{32219896-B965-D013-A29A-C622CDF113B0}"/>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3" name="Straight Connector 442">
              <a:extLst>
                <a:ext uri="{FF2B5EF4-FFF2-40B4-BE49-F238E27FC236}">
                  <a16:creationId xmlns:a16="http://schemas.microsoft.com/office/drawing/2014/main" id="{7BA84340-4882-7E54-42C3-258FAB4A3681}"/>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a:extLst>
                <a:ext uri="{FF2B5EF4-FFF2-40B4-BE49-F238E27FC236}">
                  <a16:creationId xmlns:a16="http://schemas.microsoft.com/office/drawing/2014/main" id="{AF4F798D-DA5A-7FEB-CB03-B2B87DFFF5EC}"/>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5" name="Straight Connector 444">
              <a:extLst>
                <a:ext uri="{FF2B5EF4-FFF2-40B4-BE49-F238E27FC236}">
                  <a16:creationId xmlns:a16="http://schemas.microsoft.com/office/drawing/2014/main" id="{0CF7BC5D-AD8A-821D-828A-11B3889E6B75}"/>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2" name="Group 301">
            <a:extLst>
              <a:ext uri="{FF2B5EF4-FFF2-40B4-BE49-F238E27FC236}">
                <a16:creationId xmlns:a16="http://schemas.microsoft.com/office/drawing/2014/main" id="{F25C9041-4F7D-263D-7DF4-D44DF2A50DA3}"/>
              </a:ext>
            </a:extLst>
          </p:cNvPr>
          <p:cNvGrpSpPr/>
          <p:nvPr/>
        </p:nvGrpSpPr>
        <p:grpSpPr>
          <a:xfrm>
            <a:off x="6958675" y="3889085"/>
            <a:ext cx="329415" cy="308353"/>
            <a:chOff x="2969889" y="2912183"/>
            <a:chExt cx="329268" cy="308216"/>
          </a:xfrm>
        </p:grpSpPr>
        <p:grpSp>
          <p:nvGrpSpPr>
            <p:cNvPr id="429" name="Group 428">
              <a:extLst>
                <a:ext uri="{FF2B5EF4-FFF2-40B4-BE49-F238E27FC236}">
                  <a16:creationId xmlns:a16="http://schemas.microsoft.com/office/drawing/2014/main" id="{4C4285E7-E9DA-BA54-DFC9-1F6BFE795FE6}"/>
                </a:ext>
              </a:extLst>
            </p:cNvPr>
            <p:cNvGrpSpPr/>
            <p:nvPr/>
          </p:nvGrpSpPr>
          <p:grpSpPr>
            <a:xfrm>
              <a:off x="2969889" y="2912183"/>
              <a:ext cx="235775" cy="308216"/>
              <a:chOff x="2969889" y="2912183"/>
              <a:chExt cx="235775" cy="308216"/>
            </a:xfrm>
          </p:grpSpPr>
          <p:grpSp>
            <p:nvGrpSpPr>
              <p:cNvPr id="434" name="Group 433">
                <a:extLst>
                  <a:ext uri="{FF2B5EF4-FFF2-40B4-BE49-F238E27FC236}">
                    <a16:creationId xmlns:a16="http://schemas.microsoft.com/office/drawing/2014/main" id="{351CB063-88ED-0E0A-A30D-A07F497E49E5}"/>
                  </a:ext>
                </a:extLst>
              </p:cNvPr>
              <p:cNvGrpSpPr/>
              <p:nvPr/>
            </p:nvGrpSpPr>
            <p:grpSpPr>
              <a:xfrm>
                <a:off x="2969889" y="2990841"/>
                <a:ext cx="228600" cy="229558"/>
                <a:chOff x="2969889" y="2990841"/>
                <a:chExt cx="228600" cy="229558"/>
              </a:xfrm>
            </p:grpSpPr>
            <p:cxnSp>
              <p:nvCxnSpPr>
                <p:cNvPr id="437" name="Straight Connector 436">
                  <a:extLst>
                    <a:ext uri="{FF2B5EF4-FFF2-40B4-BE49-F238E27FC236}">
                      <a16:creationId xmlns:a16="http://schemas.microsoft.com/office/drawing/2014/main" id="{D9411ACF-2194-E90F-3197-11E6B9C2C0B7}"/>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8" name="Straight Connector 437">
                  <a:extLst>
                    <a:ext uri="{FF2B5EF4-FFF2-40B4-BE49-F238E27FC236}">
                      <a16:creationId xmlns:a16="http://schemas.microsoft.com/office/drawing/2014/main" id="{FC2F9624-43B2-7F95-6FEC-EA709406449F}"/>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9" name="Straight Connector 438">
                  <a:extLst>
                    <a:ext uri="{FF2B5EF4-FFF2-40B4-BE49-F238E27FC236}">
                      <a16:creationId xmlns:a16="http://schemas.microsoft.com/office/drawing/2014/main" id="{A9430E5F-1B80-F09B-D850-F1375FB7423B}"/>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0" name="Straight Connector 439">
                  <a:extLst>
                    <a:ext uri="{FF2B5EF4-FFF2-40B4-BE49-F238E27FC236}">
                      <a16:creationId xmlns:a16="http://schemas.microsoft.com/office/drawing/2014/main" id="{BD8BE204-AD75-523F-E7AB-B496C97B7919}"/>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35" name="Straight Connector 434">
                <a:extLst>
                  <a:ext uri="{FF2B5EF4-FFF2-40B4-BE49-F238E27FC236}">
                    <a16:creationId xmlns:a16="http://schemas.microsoft.com/office/drawing/2014/main" id="{1901358C-70CA-C900-6BA7-69C907950743}"/>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6" name="Straight Connector 435">
                <a:extLst>
                  <a:ext uri="{FF2B5EF4-FFF2-40B4-BE49-F238E27FC236}">
                    <a16:creationId xmlns:a16="http://schemas.microsoft.com/office/drawing/2014/main" id="{8B853B1D-8A2C-5A36-55DC-252ED8A3C986}"/>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30" name="Straight Connector 429">
              <a:extLst>
                <a:ext uri="{FF2B5EF4-FFF2-40B4-BE49-F238E27FC236}">
                  <a16:creationId xmlns:a16="http://schemas.microsoft.com/office/drawing/2014/main" id="{B275713C-FD9E-9B7E-F834-A74F6AC462DA}"/>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1" name="Straight Connector 430">
              <a:extLst>
                <a:ext uri="{FF2B5EF4-FFF2-40B4-BE49-F238E27FC236}">
                  <a16:creationId xmlns:a16="http://schemas.microsoft.com/office/drawing/2014/main" id="{3CB7D979-560B-E5B8-637E-DE176D183713}"/>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2" name="Straight Connector 431">
              <a:extLst>
                <a:ext uri="{FF2B5EF4-FFF2-40B4-BE49-F238E27FC236}">
                  <a16:creationId xmlns:a16="http://schemas.microsoft.com/office/drawing/2014/main" id="{06BA67E5-58EA-8C9A-DB04-381CD2832A6B}"/>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3" name="Straight Connector 432">
              <a:extLst>
                <a:ext uri="{FF2B5EF4-FFF2-40B4-BE49-F238E27FC236}">
                  <a16:creationId xmlns:a16="http://schemas.microsoft.com/office/drawing/2014/main" id="{ED49016C-D3DD-697A-2A86-1EA011D9694D}"/>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3" name="Group 302">
            <a:extLst>
              <a:ext uri="{FF2B5EF4-FFF2-40B4-BE49-F238E27FC236}">
                <a16:creationId xmlns:a16="http://schemas.microsoft.com/office/drawing/2014/main" id="{D165C34C-563A-CBA0-4A71-201B5E0A5A4F}"/>
              </a:ext>
            </a:extLst>
          </p:cNvPr>
          <p:cNvGrpSpPr/>
          <p:nvPr/>
        </p:nvGrpSpPr>
        <p:grpSpPr>
          <a:xfrm>
            <a:off x="7655477" y="1765587"/>
            <a:ext cx="325638" cy="600392"/>
            <a:chOff x="8936357" y="1184452"/>
            <a:chExt cx="325493" cy="600125"/>
          </a:xfrm>
        </p:grpSpPr>
        <p:grpSp>
          <p:nvGrpSpPr>
            <p:cNvPr id="406" name="Group 405">
              <a:extLst>
                <a:ext uri="{FF2B5EF4-FFF2-40B4-BE49-F238E27FC236}">
                  <a16:creationId xmlns:a16="http://schemas.microsoft.com/office/drawing/2014/main" id="{CBA7AB9B-554C-5ED2-31E8-68646F8E820C}"/>
                </a:ext>
              </a:extLst>
            </p:cNvPr>
            <p:cNvGrpSpPr/>
            <p:nvPr/>
          </p:nvGrpSpPr>
          <p:grpSpPr>
            <a:xfrm>
              <a:off x="8936357" y="1184452"/>
              <a:ext cx="323199" cy="454499"/>
              <a:chOff x="8936357" y="1184452"/>
              <a:chExt cx="323199" cy="454499"/>
            </a:xfrm>
          </p:grpSpPr>
          <p:sp>
            <p:nvSpPr>
              <p:cNvPr id="426" name="Rectangle 425">
                <a:extLst>
                  <a:ext uri="{FF2B5EF4-FFF2-40B4-BE49-F238E27FC236}">
                    <a16:creationId xmlns:a16="http://schemas.microsoft.com/office/drawing/2014/main" id="{37A36F00-134E-16C4-90DB-DD1F27369E14}"/>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a:extLst>
                  <a:ext uri="{FF2B5EF4-FFF2-40B4-BE49-F238E27FC236}">
                    <a16:creationId xmlns:a16="http://schemas.microsoft.com/office/drawing/2014/main" id="{11D351E1-ED9B-55F3-3995-5F20CC9F3C98}"/>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427">
                <a:extLst>
                  <a:ext uri="{FF2B5EF4-FFF2-40B4-BE49-F238E27FC236}">
                    <a16:creationId xmlns:a16="http://schemas.microsoft.com/office/drawing/2014/main" id="{9EF46A75-6296-C607-E8CD-30B92668481E}"/>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7" name="Straight Arrow Connector 406">
              <a:extLst>
                <a:ext uri="{FF2B5EF4-FFF2-40B4-BE49-F238E27FC236}">
                  <a16:creationId xmlns:a16="http://schemas.microsoft.com/office/drawing/2014/main" id="{325AF317-53BF-76EE-BB2D-3849EA220BE2}"/>
                </a:ext>
              </a:extLst>
            </p:cNvPr>
            <p:cNvCxnSpPr>
              <a:cxnSpLocks/>
            </p:cNvCxnSpPr>
            <p:nvPr/>
          </p:nvCxnSpPr>
          <p:spPr>
            <a:xfrm>
              <a:off x="8939516" y="1434837"/>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8" name="Straight Connector 407">
              <a:extLst>
                <a:ext uri="{FF2B5EF4-FFF2-40B4-BE49-F238E27FC236}">
                  <a16:creationId xmlns:a16="http://schemas.microsoft.com/office/drawing/2014/main" id="{7F892B42-0379-8BE1-C7FC-AD8398EAAEC5}"/>
                </a:ext>
              </a:extLst>
            </p:cNvPr>
            <p:cNvCxnSpPr>
              <a:cxnSpLocks/>
            </p:cNvCxnSpPr>
            <p:nvPr/>
          </p:nvCxnSpPr>
          <p:spPr>
            <a:xfrm rot="16200000" flipH="1">
              <a:off x="9149911" y="119319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09" name="Group 408">
              <a:extLst>
                <a:ext uri="{FF2B5EF4-FFF2-40B4-BE49-F238E27FC236}">
                  <a16:creationId xmlns:a16="http://schemas.microsoft.com/office/drawing/2014/main" id="{2A29F997-A949-3E8B-3FC1-8FF8020C812E}"/>
                </a:ext>
              </a:extLst>
            </p:cNvPr>
            <p:cNvGrpSpPr/>
            <p:nvPr/>
          </p:nvGrpSpPr>
          <p:grpSpPr>
            <a:xfrm rot="5400000">
              <a:off x="9143601" y="1666327"/>
              <a:ext cx="127024" cy="109475"/>
              <a:chOff x="6771481" y="2413164"/>
              <a:chExt cx="127024" cy="109475"/>
            </a:xfrm>
          </p:grpSpPr>
          <p:cxnSp>
            <p:nvCxnSpPr>
              <p:cNvPr id="422" name="Straight Connector 421">
                <a:extLst>
                  <a:ext uri="{FF2B5EF4-FFF2-40B4-BE49-F238E27FC236}">
                    <a16:creationId xmlns:a16="http://schemas.microsoft.com/office/drawing/2014/main" id="{17FE44FE-8865-0557-E96A-9664736D343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23" name="Straight Connector 422">
                <a:extLst>
                  <a:ext uri="{FF2B5EF4-FFF2-40B4-BE49-F238E27FC236}">
                    <a16:creationId xmlns:a16="http://schemas.microsoft.com/office/drawing/2014/main" id="{A324A10A-C2FA-890B-3285-4A0F239BFB2D}"/>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4" name="Straight Connector 423">
                <a:extLst>
                  <a:ext uri="{FF2B5EF4-FFF2-40B4-BE49-F238E27FC236}">
                    <a16:creationId xmlns:a16="http://schemas.microsoft.com/office/drawing/2014/main" id="{E51B9A5A-CEE7-570F-2397-C90C5634E020}"/>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5" name="Straight Connector 424">
                <a:extLst>
                  <a:ext uri="{FF2B5EF4-FFF2-40B4-BE49-F238E27FC236}">
                    <a16:creationId xmlns:a16="http://schemas.microsoft.com/office/drawing/2014/main" id="{8AF44FAA-53AC-7097-7A88-CCAC5F7CBF6B}"/>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410" name="Group 409">
              <a:extLst>
                <a:ext uri="{FF2B5EF4-FFF2-40B4-BE49-F238E27FC236}">
                  <a16:creationId xmlns:a16="http://schemas.microsoft.com/office/drawing/2014/main" id="{E3EF9E5A-FCBB-9F09-A885-80C68972C25D}"/>
                </a:ext>
              </a:extLst>
            </p:cNvPr>
            <p:cNvGrpSpPr>
              <a:grpSpLocks noChangeAspect="1"/>
            </p:cNvGrpSpPr>
            <p:nvPr/>
          </p:nvGrpSpPr>
          <p:grpSpPr>
            <a:xfrm>
              <a:off x="8987792" y="1520330"/>
              <a:ext cx="211835" cy="100584"/>
              <a:chOff x="4799454" y="1748790"/>
              <a:chExt cx="509111" cy="262790"/>
            </a:xfrm>
          </p:grpSpPr>
          <p:grpSp>
            <p:nvGrpSpPr>
              <p:cNvPr id="413" name="Group 412">
                <a:extLst>
                  <a:ext uri="{FF2B5EF4-FFF2-40B4-BE49-F238E27FC236}">
                    <a16:creationId xmlns:a16="http://schemas.microsoft.com/office/drawing/2014/main" id="{7EA84A39-312B-6FA2-D696-969A62A1B5AD}"/>
                  </a:ext>
                </a:extLst>
              </p:cNvPr>
              <p:cNvGrpSpPr/>
              <p:nvPr/>
            </p:nvGrpSpPr>
            <p:grpSpPr>
              <a:xfrm rot="16200000">
                <a:off x="4761032" y="1787212"/>
                <a:ext cx="262771" cy="185927"/>
                <a:chOff x="6394314" y="3265933"/>
                <a:chExt cx="262771" cy="185927"/>
              </a:xfrm>
            </p:grpSpPr>
            <p:sp>
              <p:nvSpPr>
                <p:cNvPr id="419" name="Flowchart: Connector 418">
                  <a:extLst>
                    <a:ext uri="{FF2B5EF4-FFF2-40B4-BE49-F238E27FC236}">
                      <a16:creationId xmlns:a16="http://schemas.microsoft.com/office/drawing/2014/main" id="{F3093954-C088-D7B4-1D2E-7131399CB76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0" name="Straight Connector 419">
                  <a:extLst>
                    <a:ext uri="{FF2B5EF4-FFF2-40B4-BE49-F238E27FC236}">
                      <a16:creationId xmlns:a16="http://schemas.microsoft.com/office/drawing/2014/main" id="{6A069E64-BCF6-FF4B-2AA8-B655299DB8AD}"/>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1" name="Straight Connector 420">
                  <a:extLst>
                    <a:ext uri="{FF2B5EF4-FFF2-40B4-BE49-F238E27FC236}">
                      <a16:creationId xmlns:a16="http://schemas.microsoft.com/office/drawing/2014/main" id="{2EBA06FD-01CC-E664-D202-1DB6CB273DD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4" name="Group 413">
                <a:extLst>
                  <a:ext uri="{FF2B5EF4-FFF2-40B4-BE49-F238E27FC236}">
                    <a16:creationId xmlns:a16="http://schemas.microsoft.com/office/drawing/2014/main" id="{DA09BCE1-9F07-D8F1-B485-10CA9D26333F}"/>
                  </a:ext>
                </a:extLst>
              </p:cNvPr>
              <p:cNvGrpSpPr/>
              <p:nvPr/>
            </p:nvGrpSpPr>
            <p:grpSpPr>
              <a:xfrm rot="5400000">
                <a:off x="5084216" y="1787231"/>
                <a:ext cx="262771" cy="185927"/>
                <a:chOff x="6394314" y="3265933"/>
                <a:chExt cx="262771" cy="185927"/>
              </a:xfrm>
            </p:grpSpPr>
            <p:sp>
              <p:nvSpPr>
                <p:cNvPr id="416" name="Flowchart: Connector 415">
                  <a:extLst>
                    <a:ext uri="{FF2B5EF4-FFF2-40B4-BE49-F238E27FC236}">
                      <a16:creationId xmlns:a16="http://schemas.microsoft.com/office/drawing/2014/main" id="{C9995346-549E-357F-07BC-EEF594D4D673}"/>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7" name="Straight Connector 416">
                  <a:extLst>
                    <a:ext uri="{FF2B5EF4-FFF2-40B4-BE49-F238E27FC236}">
                      <a16:creationId xmlns:a16="http://schemas.microsoft.com/office/drawing/2014/main" id="{AC5DF40B-C320-B53F-AAB9-DE2EE83A88FA}"/>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8" name="Straight Connector 417">
                  <a:extLst>
                    <a:ext uri="{FF2B5EF4-FFF2-40B4-BE49-F238E27FC236}">
                      <a16:creationId xmlns:a16="http://schemas.microsoft.com/office/drawing/2014/main" id="{E7F448F9-1327-11D4-9581-3DD5C35A98E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15" name="Straight Connector 414">
                <a:extLst>
                  <a:ext uri="{FF2B5EF4-FFF2-40B4-BE49-F238E27FC236}">
                    <a16:creationId xmlns:a16="http://schemas.microsoft.com/office/drawing/2014/main" id="{3C2A9474-02B8-0333-7912-47E87A2A1832}"/>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11" name="Straight Connector 410">
              <a:extLst>
                <a:ext uri="{FF2B5EF4-FFF2-40B4-BE49-F238E27FC236}">
                  <a16:creationId xmlns:a16="http://schemas.microsoft.com/office/drawing/2014/main" id="{FB3CB964-4A1D-5B04-0F5F-B4256AE54B38}"/>
                </a:ext>
              </a:extLst>
            </p:cNvPr>
            <p:cNvCxnSpPr>
              <a:cxnSpLocks/>
            </p:cNvCxnSpPr>
            <p:nvPr/>
          </p:nvCxnSpPr>
          <p:spPr>
            <a:xfrm>
              <a:off x="8936357" y="157102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2" name="Straight Connector 411">
              <a:extLst>
                <a:ext uri="{FF2B5EF4-FFF2-40B4-BE49-F238E27FC236}">
                  <a16:creationId xmlns:a16="http://schemas.microsoft.com/office/drawing/2014/main" id="{09139E3C-D9F1-F62D-B1D1-D64697CE02A0}"/>
                </a:ext>
              </a:extLst>
            </p:cNvPr>
            <p:cNvCxnSpPr>
              <a:cxnSpLocks/>
            </p:cNvCxnSpPr>
            <p:nvPr/>
          </p:nvCxnSpPr>
          <p:spPr>
            <a:xfrm>
              <a:off x="9204312" y="1572928"/>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4" name="Straight Connector 303">
            <a:extLst>
              <a:ext uri="{FF2B5EF4-FFF2-40B4-BE49-F238E27FC236}">
                <a16:creationId xmlns:a16="http://schemas.microsoft.com/office/drawing/2014/main" id="{B28D4C6B-4DEE-24C1-F354-3621B430E850}"/>
              </a:ext>
            </a:extLst>
          </p:cNvPr>
          <p:cNvCxnSpPr/>
          <p:nvPr/>
        </p:nvCxnSpPr>
        <p:spPr>
          <a:xfrm>
            <a:off x="7071232" y="3615636"/>
            <a:ext cx="0" cy="3659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5" name="Straight Connector 304">
            <a:extLst>
              <a:ext uri="{FF2B5EF4-FFF2-40B4-BE49-F238E27FC236}">
                <a16:creationId xmlns:a16="http://schemas.microsoft.com/office/drawing/2014/main" id="{D1ADBDD9-37B6-2AA6-CEAB-717F25C1A3BC}"/>
              </a:ext>
            </a:extLst>
          </p:cNvPr>
          <p:cNvCxnSpPr/>
          <p:nvPr/>
        </p:nvCxnSpPr>
        <p:spPr>
          <a:xfrm>
            <a:off x="7071232" y="4189902"/>
            <a:ext cx="0" cy="18021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D42C2CF0-DD8D-9225-7241-5D21C3465B62}"/>
              </a:ext>
            </a:extLst>
          </p:cNvPr>
          <p:cNvCxnSpPr/>
          <p:nvPr/>
        </p:nvCxnSpPr>
        <p:spPr>
          <a:xfrm flipH="1">
            <a:off x="7078347" y="4672850"/>
            <a:ext cx="251259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35AD0180-5BF3-09D3-4AA2-76A3400A527D}"/>
              </a:ext>
            </a:extLst>
          </p:cNvPr>
          <p:cNvCxnSpPr/>
          <p:nvPr/>
        </p:nvCxnSpPr>
        <p:spPr>
          <a:xfrm flipV="1">
            <a:off x="8912193" y="4215952"/>
            <a:ext cx="0" cy="4568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 name="Straight Arrow Connector 307">
            <a:extLst>
              <a:ext uri="{FF2B5EF4-FFF2-40B4-BE49-F238E27FC236}">
                <a16:creationId xmlns:a16="http://schemas.microsoft.com/office/drawing/2014/main" id="{0D0DFF21-B672-D746-34B8-90795C4F4D55}"/>
              </a:ext>
            </a:extLst>
          </p:cNvPr>
          <p:cNvCxnSpPr>
            <a:cxnSpLocks/>
          </p:cNvCxnSpPr>
          <p:nvPr/>
        </p:nvCxnSpPr>
        <p:spPr>
          <a:xfrm>
            <a:off x="7134773" y="3981559"/>
            <a:ext cx="0" cy="1990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9" name="Straight Arrow Connector 308">
            <a:extLst>
              <a:ext uri="{FF2B5EF4-FFF2-40B4-BE49-F238E27FC236}">
                <a16:creationId xmlns:a16="http://schemas.microsoft.com/office/drawing/2014/main" id="{84D35B73-6D1B-7B6B-8C9E-7C31B9E8B414}"/>
              </a:ext>
            </a:extLst>
          </p:cNvPr>
          <p:cNvCxnSpPr>
            <a:cxnSpLocks/>
          </p:cNvCxnSpPr>
          <p:nvPr/>
        </p:nvCxnSpPr>
        <p:spPr>
          <a:xfrm>
            <a:off x="8964389" y="3996913"/>
            <a:ext cx="0" cy="1990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10" name="Group 309">
            <a:extLst>
              <a:ext uri="{FF2B5EF4-FFF2-40B4-BE49-F238E27FC236}">
                <a16:creationId xmlns:a16="http://schemas.microsoft.com/office/drawing/2014/main" id="{0D89DC47-ADBA-AC76-D89E-EEE5C369D1C6}"/>
              </a:ext>
            </a:extLst>
          </p:cNvPr>
          <p:cNvGrpSpPr/>
          <p:nvPr/>
        </p:nvGrpSpPr>
        <p:grpSpPr>
          <a:xfrm>
            <a:off x="9354187" y="2800050"/>
            <a:ext cx="457404" cy="365923"/>
            <a:chOff x="11048943" y="2497845"/>
            <a:chExt cx="457200" cy="365760"/>
          </a:xfrm>
        </p:grpSpPr>
        <p:grpSp>
          <p:nvGrpSpPr>
            <p:cNvPr id="399" name="Group 398">
              <a:extLst>
                <a:ext uri="{FF2B5EF4-FFF2-40B4-BE49-F238E27FC236}">
                  <a16:creationId xmlns:a16="http://schemas.microsoft.com/office/drawing/2014/main" id="{E6118669-F1EE-05F8-486C-CAC76751AF72}"/>
                </a:ext>
              </a:extLst>
            </p:cNvPr>
            <p:cNvGrpSpPr/>
            <p:nvPr/>
          </p:nvGrpSpPr>
          <p:grpSpPr>
            <a:xfrm rot="16200000">
              <a:off x="11212919" y="2570381"/>
              <a:ext cx="365123" cy="221325"/>
              <a:chOff x="4512365" y="2362842"/>
              <a:chExt cx="918156" cy="914400"/>
            </a:xfrm>
          </p:grpSpPr>
          <p:sp>
            <p:nvSpPr>
              <p:cNvPr id="404" name="Arc 403">
                <a:extLst>
                  <a:ext uri="{FF2B5EF4-FFF2-40B4-BE49-F238E27FC236}">
                    <a16:creationId xmlns:a16="http://schemas.microsoft.com/office/drawing/2014/main" id="{B6C7A435-4BA4-75C5-4104-4393DF8BAB99}"/>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5" name="Arc 404">
                <a:extLst>
                  <a:ext uri="{FF2B5EF4-FFF2-40B4-BE49-F238E27FC236}">
                    <a16:creationId xmlns:a16="http://schemas.microsoft.com/office/drawing/2014/main" id="{27298BEA-1B92-D72E-A3BC-2F9D8DD4120B}"/>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00" name="Group 399">
              <a:extLst>
                <a:ext uri="{FF2B5EF4-FFF2-40B4-BE49-F238E27FC236}">
                  <a16:creationId xmlns:a16="http://schemas.microsoft.com/office/drawing/2014/main" id="{7610D8DE-39DE-2DD0-5B2D-F802521CDF2F}"/>
                </a:ext>
              </a:extLst>
            </p:cNvPr>
            <p:cNvGrpSpPr/>
            <p:nvPr/>
          </p:nvGrpSpPr>
          <p:grpSpPr>
            <a:xfrm rot="5400000" flipH="1">
              <a:off x="10977044" y="2569744"/>
              <a:ext cx="365123" cy="221325"/>
              <a:chOff x="4512365" y="2362842"/>
              <a:chExt cx="918156" cy="914400"/>
            </a:xfrm>
          </p:grpSpPr>
          <p:sp>
            <p:nvSpPr>
              <p:cNvPr id="402" name="Arc 401">
                <a:extLst>
                  <a:ext uri="{FF2B5EF4-FFF2-40B4-BE49-F238E27FC236}">
                    <a16:creationId xmlns:a16="http://schemas.microsoft.com/office/drawing/2014/main" id="{3B99BC75-D373-3F64-EF0D-10AEB6614679}"/>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3" name="Arc 402">
                <a:extLst>
                  <a:ext uri="{FF2B5EF4-FFF2-40B4-BE49-F238E27FC236}">
                    <a16:creationId xmlns:a16="http://schemas.microsoft.com/office/drawing/2014/main" id="{421F861F-2BAD-ECB3-BD79-5864FCAD79DA}"/>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01" name="Straight Arrow Connector 400">
              <a:extLst>
                <a:ext uri="{FF2B5EF4-FFF2-40B4-BE49-F238E27FC236}">
                  <a16:creationId xmlns:a16="http://schemas.microsoft.com/office/drawing/2014/main" id="{E7458678-EFD4-1604-7463-D2804B05529C}"/>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11" name="Group 310">
            <a:extLst>
              <a:ext uri="{FF2B5EF4-FFF2-40B4-BE49-F238E27FC236}">
                <a16:creationId xmlns:a16="http://schemas.microsoft.com/office/drawing/2014/main" id="{B5494126-BE73-A024-7038-2E18637C2C6C}"/>
              </a:ext>
            </a:extLst>
          </p:cNvPr>
          <p:cNvGrpSpPr/>
          <p:nvPr/>
        </p:nvGrpSpPr>
        <p:grpSpPr>
          <a:xfrm>
            <a:off x="6765349" y="4008593"/>
            <a:ext cx="182962" cy="109524"/>
            <a:chOff x="8046626" y="3423920"/>
            <a:chExt cx="182880" cy="109475"/>
          </a:xfrm>
        </p:grpSpPr>
        <p:grpSp>
          <p:nvGrpSpPr>
            <p:cNvPr id="393" name="Group 392">
              <a:extLst>
                <a:ext uri="{FF2B5EF4-FFF2-40B4-BE49-F238E27FC236}">
                  <a16:creationId xmlns:a16="http://schemas.microsoft.com/office/drawing/2014/main" id="{EBA04854-C14A-68F9-8EF6-DD50BE5356F3}"/>
                </a:ext>
              </a:extLst>
            </p:cNvPr>
            <p:cNvGrpSpPr/>
            <p:nvPr/>
          </p:nvGrpSpPr>
          <p:grpSpPr>
            <a:xfrm>
              <a:off x="8100769" y="3423920"/>
              <a:ext cx="127024" cy="109475"/>
              <a:chOff x="7763639" y="2259074"/>
              <a:chExt cx="127024" cy="109475"/>
            </a:xfrm>
          </p:grpSpPr>
          <p:cxnSp>
            <p:nvCxnSpPr>
              <p:cNvPr id="395" name="Straight Connector 394">
                <a:extLst>
                  <a:ext uri="{FF2B5EF4-FFF2-40B4-BE49-F238E27FC236}">
                    <a16:creationId xmlns:a16="http://schemas.microsoft.com/office/drawing/2014/main" id="{83F929B6-7F3E-10E2-A1D2-22D9A29B9EB0}"/>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a:extLst>
                  <a:ext uri="{FF2B5EF4-FFF2-40B4-BE49-F238E27FC236}">
                    <a16:creationId xmlns:a16="http://schemas.microsoft.com/office/drawing/2014/main" id="{C31E856C-DD03-11A6-C983-DB1186F0D1AC}"/>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7" name="Straight Connector 396">
                <a:extLst>
                  <a:ext uri="{FF2B5EF4-FFF2-40B4-BE49-F238E27FC236}">
                    <a16:creationId xmlns:a16="http://schemas.microsoft.com/office/drawing/2014/main" id="{A4597D93-96D6-616B-27D5-C5D50E9E757D}"/>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7B87C60A-10D4-FDAB-71FC-E1D8DB5BC9BC}"/>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94" name="Straight Arrow Connector 393">
              <a:extLst>
                <a:ext uri="{FF2B5EF4-FFF2-40B4-BE49-F238E27FC236}">
                  <a16:creationId xmlns:a16="http://schemas.microsoft.com/office/drawing/2014/main" id="{5E89C2AB-E2E7-3F96-FDA5-ABE55AD14DA2}"/>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12" name="Group 311">
            <a:extLst>
              <a:ext uri="{FF2B5EF4-FFF2-40B4-BE49-F238E27FC236}">
                <a16:creationId xmlns:a16="http://schemas.microsoft.com/office/drawing/2014/main" id="{FABC2C0A-9115-7654-691C-4B05311AC8B0}"/>
              </a:ext>
            </a:extLst>
          </p:cNvPr>
          <p:cNvGrpSpPr/>
          <p:nvPr/>
        </p:nvGrpSpPr>
        <p:grpSpPr>
          <a:xfrm>
            <a:off x="8602520" y="4020319"/>
            <a:ext cx="182962" cy="109524"/>
            <a:chOff x="8046626" y="3423920"/>
            <a:chExt cx="182880" cy="109475"/>
          </a:xfrm>
        </p:grpSpPr>
        <p:grpSp>
          <p:nvGrpSpPr>
            <p:cNvPr id="387" name="Group 386">
              <a:extLst>
                <a:ext uri="{FF2B5EF4-FFF2-40B4-BE49-F238E27FC236}">
                  <a16:creationId xmlns:a16="http://schemas.microsoft.com/office/drawing/2014/main" id="{DFC1FDBE-6AA1-7740-A048-0AF2F536C246}"/>
                </a:ext>
              </a:extLst>
            </p:cNvPr>
            <p:cNvGrpSpPr/>
            <p:nvPr/>
          </p:nvGrpSpPr>
          <p:grpSpPr>
            <a:xfrm>
              <a:off x="8100769" y="3423920"/>
              <a:ext cx="127024" cy="109475"/>
              <a:chOff x="7763639" y="2259074"/>
              <a:chExt cx="127024" cy="109475"/>
            </a:xfrm>
          </p:grpSpPr>
          <p:cxnSp>
            <p:nvCxnSpPr>
              <p:cNvPr id="389" name="Straight Connector 388">
                <a:extLst>
                  <a:ext uri="{FF2B5EF4-FFF2-40B4-BE49-F238E27FC236}">
                    <a16:creationId xmlns:a16="http://schemas.microsoft.com/office/drawing/2014/main" id="{B9DB3E99-91C8-49F8-4C72-139C54B87CCE}"/>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a:extLst>
                  <a:ext uri="{FF2B5EF4-FFF2-40B4-BE49-F238E27FC236}">
                    <a16:creationId xmlns:a16="http://schemas.microsoft.com/office/drawing/2014/main" id="{0DA2BAF1-7C26-504C-11DA-98B2713F9479}"/>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1" name="Straight Connector 390">
                <a:extLst>
                  <a:ext uri="{FF2B5EF4-FFF2-40B4-BE49-F238E27FC236}">
                    <a16:creationId xmlns:a16="http://schemas.microsoft.com/office/drawing/2014/main" id="{D29889DB-EDDF-FCC4-C70B-D60D41AE7715}"/>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2" name="Straight Connector 391">
                <a:extLst>
                  <a:ext uri="{FF2B5EF4-FFF2-40B4-BE49-F238E27FC236}">
                    <a16:creationId xmlns:a16="http://schemas.microsoft.com/office/drawing/2014/main" id="{97619859-1D0F-9618-CC24-6D2FA88CDFE0}"/>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88" name="Straight Arrow Connector 387">
              <a:extLst>
                <a:ext uri="{FF2B5EF4-FFF2-40B4-BE49-F238E27FC236}">
                  <a16:creationId xmlns:a16="http://schemas.microsoft.com/office/drawing/2014/main" id="{725728CB-5860-9CB1-B6BF-EAE98BCB4BD3}"/>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16" name="Group 315">
            <a:extLst>
              <a:ext uri="{FF2B5EF4-FFF2-40B4-BE49-F238E27FC236}">
                <a16:creationId xmlns:a16="http://schemas.microsoft.com/office/drawing/2014/main" id="{DB5205AD-249D-5FB0-7605-B145EC76BE7B}"/>
              </a:ext>
            </a:extLst>
          </p:cNvPr>
          <p:cNvGrpSpPr/>
          <p:nvPr/>
        </p:nvGrpSpPr>
        <p:grpSpPr>
          <a:xfrm>
            <a:off x="7656815" y="3232091"/>
            <a:ext cx="323343" cy="603203"/>
            <a:chOff x="7426811" y="3425135"/>
            <a:chExt cx="323199" cy="602935"/>
          </a:xfrm>
        </p:grpSpPr>
        <p:grpSp>
          <p:nvGrpSpPr>
            <p:cNvPr id="318" name="Group 317">
              <a:extLst>
                <a:ext uri="{FF2B5EF4-FFF2-40B4-BE49-F238E27FC236}">
                  <a16:creationId xmlns:a16="http://schemas.microsoft.com/office/drawing/2014/main" id="{A20969B7-8049-3D89-4D40-819D61F49BEE}"/>
                </a:ext>
              </a:extLst>
            </p:cNvPr>
            <p:cNvGrpSpPr/>
            <p:nvPr/>
          </p:nvGrpSpPr>
          <p:grpSpPr>
            <a:xfrm>
              <a:off x="7426811" y="3425135"/>
              <a:ext cx="323199" cy="454499"/>
              <a:chOff x="8936357" y="1184452"/>
              <a:chExt cx="323199" cy="454499"/>
            </a:xfrm>
          </p:grpSpPr>
          <p:sp>
            <p:nvSpPr>
              <p:cNvPr id="338" name="Rectangle 337">
                <a:extLst>
                  <a:ext uri="{FF2B5EF4-FFF2-40B4-BE49-F238E27FC236}">
                    <a16:creationId xmlns:a16="http://schemas.microsoft.com/office/drawing/2014/main" id="{88676E0C-130C-18D2-D680-FAC54D7D9747}"/>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a16="http://schemas.microsoft.com/office/drawing/2014/main" id="{1662C0CB-3613-26D0-D605-BCC448FAD061}"/>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a:extLst>
                  <a:ext uri="{FF2B5EF4-FFF2-40B4-BE49-F238E27FC236}">
                    <a16:creationId xmlns:a16="http://schemas.microsoft.com/office/drawing/2014/main" id="{76E5F822-7856-9CA8-58B4-F3C10E0BC697}"/>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9" name="Straight Arrow Connector 318">
              <a:extLst>
                <a:ext uri="{FF2B5EF4-FFF2-40B4-BE49-F238E27FC236}">
                  <a16:creationId xmlns:a16="http://schemas.microsoft.com/office/drawing/2014/main" id="{025DEF79-1595-610F-4FB2-FDA215F3D1DF}"/>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20" name="Group 319">
              <a:extLst>
                <a:ext uri="{FF2B5EF4-FFF2-40B4-BE49-F238E27FC236}">
                  <a16:creationId xmlns:a16="http://schemas.microsoft.com/office/drawing/2014/main" id="{85391821-9DEE-EB48-38C3-E54A8F1CE2D4}"/>
                </a:ext>
              </a:extLst>
            </p:cNvPr>
            <p:cNvGrpSpPr/>
            <p:nvPr/>
          </p:nvGrpSpPr>
          <p:grpSpPr>
            <a:xfrm rot="5400000">
              <a:off x="7627958" y="3909820"/>
              <a:ext cx="127024" cy="109475"/>
              <a:chOff x="6771481" y="2413164"/>
              <a:chExt cx="127024" cy="109475"/>
            </a:xfrm>
          </p:grpSpPr>
          <p:cxnSp>
            <p:nvCxnSpPr>
              <p:cNvPr id="334" name="Straight Connector 333">
                <a:extLst>
                  <a:ext uri="{FF2B5EF4-FFF2-40B4-BE49-F238E27FC236}">
                    <a16:creationId xmlns:a16="http://schemas.microsoft.com/office/drawing/2014/main" id="{1C37D1AF-88BD-83F9-4921-5B7D0B1D9F12}"/>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a:extLst>
                  <a:ext uri="{FF2B5EF4-FFF2-40B4-BE49-F238E27FC236}">
                    <a16:creationId xmlns:a16="http://schemas.microsoft.com/office/drawing/2014/main" id="{26CF97E4-0C9B-7DF6-F5C9-999D3EA421E5}"/>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6B60E334-A9C2-D999-5F2B-EFD4A29329D9}"/>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a:extLst>
                  <a:ext uri="{FF2B5EF4-FFF2-40B4-BE49-F238E27FC236}">
                    <a16:creationId xmlns:a16="http://schemas.microsoft.com/office/drawing/2014/main" id="{F1EF52A6-281F-ADB5-52C9-4F2A936049B1}"/>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21" name="Straight Connector 320">
              <a:extLst>
                <a:ext uri="{FF2B5EF4-FFF2-40B4-BE49-F238E27FC236}">
                  <a16:creationId xmlns:a16="http://schemas.microsoft.com/office/drawing/2014/main" id="{9F1A1968-A058-0E8F-D9A6-44A23D19CC39}"/>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22" name="Group 321">
              <a:extLst>
                <a:ext uri="{FF2B5EF4-FFF2-40B4-BE49-F238E27FC236}">
                  <a16:creationId xmlns:a16="http://schemas.microsoft.com/office/drawing/2014/main" id="{C7C3E92F-5F98-BE82-30B5-921C7D943618}"/>
                </a:ext>
              </a:extLst>
            </p:cNvPr>
            <p:cNvGrpSpPr>
              <a:grpSpLocks noChangeAspect="1"/>
            </p:cNvGrpSpPr>
            <p:nvPr/>
          </p:nvGrpSpPr>
          <p:grpSpPr>
            <a:xfrm>
              <a:off x="7477916" y="3760738"/>
              <a:ext cx="211835" cy="100584"/>
              <a:chOff x="4799452" y="1748790"/>
              <a:chExt cx="509111" cy="262788"/>
            </a:xfrm>
          </p:grpSpPr>
          <p:grpSp>
            <p:nvGrpSpPr>
              <p:cNvPr id="325" name="Group 324">
                <a:extLst>
                  <a:ext uri="{FF2B5EF4-FFF2-40B4-BE49-F238E27FC236}">
                    <a16:creationId xmlns:a16="http://schemas.microsoft.com/office/drawing/2014/main" id="{01652AC8-0847-7899-4159-E6FA5CA98386}"/>
                  </a:ext>
                </a:extLst>
              </p:cNvPr>
              <p:cNvGrpSpPr/>
              <p:nvPr/>
            </p:nvGrpSpPr>
            <p:grpSpPr>
              <a:xfrm rot="16200000">
                <a:off x="4761030" y="1787212"/>
                <a:ext cx="262771" cy="185927"/>
                <a:chOff x="6394314" y="3265933"/>
                <a:chExt cx="262771" cy="185927"/>
              </a:xfrm>
            </p:grpSpPr>
            <p:sp>
              <p:nvSpPr>
                <p:cNvPr id="331" name="Flowchart: Connector 330">
                  <a:extLst>
                    <a:ext uri="{FF2B5EF4-FFF2-40B4-BE49-F238E27FC236}">
                      <a16:creationId xmlns:a16="http://schemas.microsoft.com/office/drawing/2014/main" id="{D4B7B42B-E93B-AF12-90F8-2DA237703547}"/>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2" name="Straight Connector 331">
                  <a:extLst>
                    <a:ext uri="{FF2B5EF4-FFF2-40B4-BE49-F238E27FC236}">
                      <a16:creationId xmlns:a16="http://schemas.microsoft.com/office/drawing/2014/main" id="{7B7E3732-DAFD-1C20-CFE1-1042A9832AE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FA9FF58F-9918-F6B0-A36A-D28A4B84CE35}"/>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6" name="Group 325">
                <a:extLst>
                  <a:ext uri="{FF2B5EF4-FFF2-40B4-BE49-F238E27FC236}">
                    <a16:creationId xmlns:a16="http://schemas.microsoft.com/office/drawing/2014/main" id="{086B841D-74F9-EAE3-3A22-F3C03E9FA427}"/>
                  </a:ext>
                </a:extLst>
              </p:cNvPr>
              <p:cNvGrpSpPr/>
              <p:nvPr/>
            </p:nvGrpSpPr>
            <p:grpSpPr>
              <a:xfrm rot="5400000">
                <a:off x="5084214" y="1787229"/>
                <a:ext cx="262771" cy="185927"/>
                <a:chOff x="6394314" y="3265933"/>
                <a:chExt cx="262771" cy="185927"/>
              </a:xfrm>
            </p:grpSpPr>
            <p:sp>
              <p:nvSpPr>
                <p:cNvPr id="328" name="Flowchart: Connector 327">
                  <a:extLst>
                    <a:ext uri="{FF2B5EF4-FFF2-40B4-BE49-F238E27FC236}">
                      <a16:creationId xmlns:a16="http://schemas.microsoft.com/office/drawing/2014/main" id="{30F20846-50E9-9AB9-A940-1F62C296AE11}"/>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9" name="Straight Connector 328">
                  <a:extLst>
                    <a:ext uri="{FF2B5EF4-FFF2-40B4-BE49-F238E27FC236}">
                      <a16:creationId xmlns:a16="http://schemas.microsoft.com/office/drawing/2014/main" id="{D374F547-EF0C-CB9D-044C-D752E00394FA}"/>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0" name="Straight Connector 329">
                  <a:extLst>
                    <a:ext uri="{FF2B5EF4-FFF2-40B4-BE49-F238E27FC236}">
                      <a16:creationId xmlns:a16="http://schemas.microsoft.com/office/drawing/2014/main" id="{4D8FE4D4-5C56-136D-584C-8A278B92C768}"/>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27" name="Straight Connector 326">
                <a:extLst>
                  <a:ext uri="{FF2B5EF4-FFF2-40B4-BE49-F238E27FC236}">
                    <a16:creationId xmlns:a16="http://schemas.microsoft.com/office/drawing/2014/main" id="{BE69DDA7-A118-1A9F-A4EE-D7F13402401B}"/>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23" name="Straight Connector 322">
              <a:extLst>
                <a:ext uri="{FF2B5EF4-FFF2-40B4-BE49-F238E27FC236}">
                  <a16:creationId xmlns:a16="http://schemas.microsoft.com/office/drawing/2014/main" id="{7B4DAA84-5B47-2480-FB27-BE5902A9F5FF}"/>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E73C652F-5577-F141-B4EB-F564309EF5BF}"/>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7" name="Straight Arrow Connector 316">
            <a:extLst>
              <a:ext uri="{FF2B5EF4-FFF2-40B4-BE49-F238E27FC236}">
                <a16:creationId xmlns:a16="http://schemas.microsoft.com/office/drawing/2014/main" id="{3DCDB25D-0F61-1FB4-B28D-26896FEDDD09}"/>
              </a:ext>
            </a:extLst>
          </p:cNvPr>
          <p:cNvCxnSpPr>
            <a:cxnSpLocks/>
          </p:cNvCxnSpPr>
          <p:nvPr/>
        </p:nvCxnSpPr>
        <p:spPr>
          <a:xfrm flipH="1">
            <a:off x="7672062" y="3474202"/>
            <a:ext cx="32018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0806277B-AEAB-755C-49BE-66843B6604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E66DBF-16FE-B3AF-D321-D6FEDD1FFCF1}"/>
              </a:ext>
            </a:extLst>
          </p:cNvPr>
          <p:cNvSpPr>
            <a:spLocks noGrp="1"/>
          </p:cNvSpPr>
          <p:nvPr>
            <p:ph type="sldNum" sz="quarter" idx="12"/>
          </p:nvPr>
        </p:nvSpPr>
        <p:spPr/>
        <p:txBody>
          <a:bodyPr/>
          <a:lstStyle/>
          <a:p>
            <a:fld id="{A5AEF524-62EC-C340-82A1-9F47B6C43E55}" type="slidenum">
              <a:rPr lang="en-US" smtClean="0"/>
              <a:t>15</a:t>
            </a:fld>
            <a:endParaRPr lang="en-US"/>
          </a:p>
        </p:txBody>
      </p:sp>
      <p:sp>
        <p:nvSpPr>
          <p:cNvPr id="6" name="Text Placeholder 5">
            <a:extLst>
              <a:ext uri="{FF2B5EF4-FFF2-40B4-BE49-F238E27FC236}">
                <a16:creationId xmlns:a16="http://schemas.microsoft.com/office/drawing/2014/main" id="{CAE52992-EC1E-C0B4-AA7F-7F1E28C9F66C}"/>
              </a:ext>
            </a:extLst>
          </p:cNvPr>
          <p:cNvSpPr>
            <a:spLocks noGrp="1"/>
          </p:cNvSpPr>
          <p:nvPr>
            <p:ph type="body" sz="quarter" idx="21"/>
          </p:nvPr>
        </p:nvSpPr>
        <p:spPr/>
        <p:txBody>
          <a:bodyPr/>
          <a:lstStyle/>
          <a:p>
            <a:r>
              <a:rPr lang="en-US"/>
              <a:t>Gabriel Vazquez</a:t>
            </a:r>
          </a:p>
        </p:txBody>
      </p:sp>
      <p:sp>
        <p:nvSpPr>
          <p:cNvPr id="2" name="TextBox 1">
            <a:extLst>
              <a:ext uri="{FF2B5EF4-FFF2-40B4-BE49-F238E27FC236}">
                <a16:creationId xmlns:a16="http://schemas.microsoft.com/office/drawing/2014/main" id="{E0BCF0A6-753B-FCE1-17B3-BABE16D6DF66}"/>
              </a:ext>
            </a:extLst>
          </p:cNvPr>
          <p:cNvSpPr txBox="1"/>
          <p:nvPr/>
        </p:nvSpPr>
        <p:spPr>
          <a:xfrm>
            <a:off x="334373" y="534455"/>
            <a:ext cx="2827854" cy="584775"/>
          </a:xfrm>
          <a:prstGeom prst="rect">
            <a:avLst/>
          </a:prstGeom>
          <a:noFill/>
        </p:spPr>
        <p:txBody>
          <a:bodyPr wrap="square" rtlCol="0">
            <a:spAutoFit/>
          </a:bodyPr>
          <a:lstStyle/>
          <a:p>
            <a:r>
              <a:rPr lang="en-US" sz="3200">
                <a:solidFill>
                  <a:srgbClr val="782F40"/>
                </a:solidFill>
                <a:latin typeface="+mj-lt"/>
              </a:rPr>
              <a:t>Direct Drive</a:t>
            </a:r>
          </a:p>
        </p:txBody>
      </p:sp>
      <p:grpSp>
        <p:nvGrpSpPr>
          <p:cNvPr id="266" name="Group 265">
            <a:extLst>
              <a:ext uri="{FF2B5EF4-FFF2-40B4-BE49-F238E27FC236}">
                <a16:creationId xmlns:a16="http://schemas.microsoft.com/office/drawing/2014/main" id="{A7A18B18-8043-5428-5272-5F95439AA343}"/>
              </a:ext>
            </a:extLst>
          </p:cNvPr>
          <p:cNvGrpSpPr/>
          <p:nvPr/>
        </p:nvGrpSpPr>
        <p:grpSpPr>
          <a:xfrm>
            <a:off x="419027" y="1666177"/>
            <a:ext cx="2743200" cy="914400"/>
            <a:chOff x="270181" y="1788337"/>
            <a:chExt cx="2743200" cy="914400"/>
          </a:xfrm>
        </p:grpSpPr>
        <p:sp>
          <p:nvSpPr>
            <p:cNvPr id="249" name="Rectangle: Rounded Corners 248">
              <a:extLst>
                <a:ext uri="{FF2B5EF4-FFF2-40B4-BE49-F238E27FC236}">
                  <a16:creationId xmlns:a16="http://schemas.microsoft.com/office/drawing/2014/main" id="{7ECD5E15-2072-878F-FE0F-0F3BBCFDEFAF}"/>
                </a:ext>
              </a:extLst>
            </p:cNvPr>
            <p:cNvSpPr/>
            <p:nvPr/>
          </p:nvSpPr>
          <p:spPr>
            <a:xfrm>
              <a:off x="270181" y="178833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Pump</a:t>
              </a:r>
            </a:p>
          </p:txBody>
        </p:sp>
        <p:grpSp>
          <p:nvGrpSpPr>
            <p:cNvPr id="218" name="Group 217">
              <a:extLst>
                <a:ext uri="{FF2B5EF4-FFF2-40B4-BE49-F238E27FC236}">
                  <a16:creationId xmlns:a16="http://schemas.microsoft.com/office/drawing/2014/main" id="{52A9794F-00EB-52FC-1BFE-7BAA9EC2AD14}"/>
                </a:ext>
              </a:extLst>
            </p:cNvPr>
            <p:cNvGrpSpPr/>
            <p:nvPr/>
          </p:nvGrpSpPr>
          <p:grpSpPr>
            <a:xfrm>
              <a:off x="396443" y="2006780"/>
              <a:ext cx="457200" cy="457200"/>
              <a:chOff x="4781396" y="5255253"/>
              <a:chExt cx="457200" cy="457200"/>
            </a:xfrm>
          </p:grpSpPr>
          <p:sp>
            <p:nvSpPr>
              <p:cNvPr id="219" name="Flowchart: Connector 218">
                <a:extLst>
                  <a:ext uri="{FF2B5EF4-FFF2-40B4-BE49-F238E27FC236}">
                    <a16:creationId xmlns:a16="http://schemas.microsoft.com/office/drawing/2014/main" id="{81D07877-64A1-69C0-401F-1D3F4022C440}"/>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Isosceles Triangle 219">
                <a:extLst>
                  <a:ext uri="{FF2B5EF4-FFF2-40B4-BE49-F238E27FC236}">
                    <a16:creationId xmlns:a16="http://schemas.microsoft.com/office/drawing/2014/main" id="{4408F8AF-0A43-FDE7-1D83-9826AC9B5F70}"/>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7" name="Group 266">
            <a:extLst>
              <a:ext uri="{FF2B5EF4-FFF2-40B4-BE49-F238E27FC236}">
                <a16:creationId xmlns:a16="http://schemas.microsoft.com/office/drawing/2014/main" id="{1A3142DB-54FF-79D1-54AE-B41ACBAF87BC}"/>
              </a:ext>
            </a:extLst>
          </p:cNvPr>
          <p:cNvGrpSpPr/>
          <p:nvPr/>
        </p:nvGrpSpPr>
        <p:grpSpPr>
          <a:xfrm>
            <a:off x="417361" y="2820454"/>
            <a:ext cx="2743200" cy="914400"/>
            <a:chOff x="275575" y="2908306"/>
            <a:chExt cx="2743200" cy="1000125"/>
          </a:xfrm>
        </p:grpSpPr>
        <p:sp>
          <p:nvSpPr>
            <p:cNvPr id="251" name="Rectangle: Rounded Corners 250">
              <a:extLst>
                <a:ext uri="{FF2B5EF4-FFF2-40B4-BE49-F238E27FC236}">
                  <a16:creationId xmlns:a16="http://schemas.microsoft.com/office/drawing/2014/main" id="{82CDF165-A73D-8FB4-8781-E33425835D8B}"/>
                </a:ext>
              </a:extLst>
            </p:cNvPr>
            <p:cNvSpPr/>
            <p:nvPr/>
          </p:nvSpPr>
          <p:spPr>
            <a:xfrm>
              <a:off x="275575" y="2908306"/>
              <a:ext cx="2743200" cy="1000125"/>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Check Valve</a:t>
              </a:r>
            </a:p>
          </p:txBody>
        </p:sp>
        <p:grpSp>
          <p:nvGrpSpPr>
            <p:cNvPr id="221" name="Group 220">
              <a:extLst>
                <a:ext uri="{FF2B5EF4-FFF2-40B4-BE49-F238E27FC236}">
                  <a16:creationId xmlns:a16="http://schemas.microsoft.com/office/drawing/2014/main" id="{3CC7E7A7-FCB1-3B35-6A45-6893BBA87CF6}"/>
                </a:ext>
              </a:extLst>
            </p:cNvPr>
            <p:cNvGrpSpPr/>
            <p:nvPr/>
          </p:nvGrpSpPr>
          <p:grpSpPr>
            <a:xfrm>
              <a:off x="533400" y="3283971"/>
              <a:ext cx="262771" cy="185927"/>
              <a:chOff x="6401136" y="3236864"/>
              <a:chExt cx="262771" cy="185927"/>
            </a:xfrm>
          </p:grpSpPr>
          <p:sp>
            <p:nvSpPr>
              <p:cNvPr id="222" name="Flowchart: Connector 221">
                <a:extLst>
                  <a:ext uri="{FF2B5EF4-FFF2-40B4-BE49-F238E27FC236}">
                    <a16:creationId xmlns:a16="http://schemas.microsoft.com/office/drawing/2014/main" id="{BEC1EA60-B5CF-9918-68B3-F4B262062F1E}"/>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id="{04F090B1-8FF0-D3CB-BBD7-A60A2CEC761D}"/>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303354C0-CD33-1888-4450-0E115FFF214E}"/>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69" name="Group 268">
            <a:extLst>
              <a:ext uri="{FF2B5EF4-FFF2-40B4-BE49-F238E27FC236}">
                <a16:creationId xmlns:a16="http://schemas.microsoft.com/office/drawing/2014/main" id="{514498D8-E7CA-8BF3-82BE-340A9FD4901F}"/>
              </a:ext>
            </a:extLst>
          </p:cNvPr>
          <p:cNvGrpSpPr/>
          <p:nvPr/>
        </p:nvGrpSpPr>
        <p:grpSpPr>
          <a:xfrm>
            <a:off x="420624" y="5077672"/>
            <a:ext cx="2743200" cy="914400"/>
            <a:chOff x="282150" y="5149282"/>
            <a:chExt cx="2743200" cy="1000125"/>
          </a:xfrm>
        </p:grpSpPr>
        <p:sp>
          <p:nvSpPr>
            <p:cNvPr id="254" name="Rectangle: Rounded Corners 253">
              <a:extLst>
                <a:ext uri="{FF2B5EF4-FFF2-40B4-BE49-F238E27FC236}">
                  <a16:creationId xmlns:a16="http://schemas.microsoft.com/office/drawing/2014/main" id="{2C094979-29DC-4B25-2301-9B2F58CD2F56}"/>
                </a:ext>
              </a:extLst>
            </p:cNvPr>
            <p:cNvSpPr/>
            <p:nvPr/>
          </p:nvSpPr>
          <p:spPr>
            <a:xfrm>
              <a:off x="282150" y="5149282"/>
              <a:ext cx="2743200" cy="1000125"/>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r"/>
              <a:r>
                <a:rPr lang="en-US" b="1">
                  <a:solidFill>
                    <a:schemeClr val="tx1"/>
                  </a:solidFill>
                </a:rPr>
                <a:t>Motor</a:t>
              </a:r>
            </a:p>
          </p:txBody>
        </p:sp>
        <p:grpSp>
          <p:nvGrpSpPr>
            <p:cNvPr id="244" name="Group 243">
              <a:extLst>
                <a:ext uri="{FF2B5EF4-FFF2-40B4-BE49-F238E27FC236}">
                  <a16:creationId xmlns:a16="http://schemas.microsoft.com/office/drawing/2014/main" id="{C225C26A-2134-F420-812C-C431F4AFD876}"/>
                </a:ext>
              </a:extLst>
            </p:cNvPr>
            <p:cNvGrpSpPr/>
            <p:nvPr/>
          </p:nvGrpSpPr>
          <p:grpSpPr>
            <a:xfrm>
              <a:off x="426801" y="5440990"/>
              <a:ext cx="457200" cy="457200"/>
              <a:chOff x="5462345" y="751104"/>
              <a:chExt cx="457200" cy="457200"/>
            </a:xfrm>
          </p:grpSpPr>
          <p:sp>
            <p:nvSpPr>
              <p:cNvPr id="245" name="Oval 244">
                <a:extLst>
                  <a:ext uri="{FF2B5EF4-FFF2-40B4-BE49-F238E27FC236}">
                    <a16:creationId xmlns:a16="http://schemas.microsoft.com/office/drawing/2014/main" id="{8BB5C551-063C-F6FD-CA26-AB81D012A3D8}"/>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Isosceles Triangle 245">
                <a:extLst>
                  <a:ext uri="{FF2B5EF4-FFF2-40B4-BE49-F238E27FC236}">
                    <a16:creationId xmlns:a16="http://schemas.microsoft.com/office/drawing/2014/main" id="{29EB47BC-2473-7E69-631A-9D806DC3BA56}"/>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Isosceles Triangle 246">
                <a:extLst>
                  <a:ext uri="{FF2B5EF4-FFF2-40B4-BE49-F238E27FC236}">
                    <a16:creationId xmlns:a16="http://schemas.microsoft.com/office/drawing/2014/main" id="{18892D41-2E18-B6D4-1B07-86096BAC8740}"/>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8" name="Group 267">
            <a:extLst>
              <a:ext uri="{FF2B5EF4-FFF2-40B4-BE49-F238E27FC236}">
                <a16:creationId xmlns:a16="http://schemas.microsoft.com/office/drawing/2014/main" id="{5669DD74-0179-DF57-9125-1A02B4C20E4A}"/>
              </a:ext>
            </a:extLst>
          </p:cNvPr>
          <p:cNvGrpSpPr/>
          <p:nvPr/>
        </p:nvGrpSpPr>
        <p:grpSpPr>
          <a:xfrm>
            <a:off x="420624" y="3951356"/>
            <a:ext cx="2743200" cy="914400"/>
            <a:chOff x="270180" y="4028274"/>
            <a:chExt cx="2743200" cy="1000125"/>
          </a:xfrm>
        </p:grpSpPr>
        <p:sp>
          <p:nvSpPr>
            <p:cNvPr id="253" name="Rectangle: Rounded Corners 252">
              <a:extLst>
                <a:ext uri="{FF2B5EF4-FFF2-40B4-BE49-F238E27FC236}">
                  <a16:creationId xmlns:a16="http://schemas.microsoft.com/office/drawing/2014/main" id="{4B1336CC-B9F4-468A-D5A8-CB28F6C940D8}"/>
                </a:ext>
              </a:extLst>
            </p:cNvPr>
            <p:cNvSpPr/>
            <p:nvPr/>
          </p:nvSpPr>
          <p:spPr>
            <a:xfrm>
              <a:off x="270180" y="4028274"/>
              <a:ext cx="2743200" cy="1000125"/>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(N.O)</a:t>
              </a:r>
            </a:p>
          </p:txBody>
        </p:sp>
        <p:grpSp>
          <p:nvGrpSpPr>
            <p:cNvPr id="226" name="Group 225">
              <a:extLst>
                <a:ext uri="{FF2B5EF4-FFF2-40B4-BE49-F238E27FC236}">
                  <a16:creationId xmlns:a16="http://schemas.microsoft.com/office/drawing/2014/main" id="{590C078E-121B-E548-88DA-D15E8067BBAD}"/>
                </a:ext>
              </a:extLst>
            </p:cNvPr>
            <p:cNvGrpSpPr/>
            <p:nvPr/>
          </p:nvGrpSpPr>
          <p:grpSpPr>
            <a:xfrm>
              <a:off x="411571" y="4329400"/>
              <a:ext cx="602413" cy="324098"/>
              <a:chOff x="4619632" y="3036452"/>
              <a:chExt cx="602413" cy="324098"/>
            </a:xfrm>
          </p:grpSpPr>
          <p:grpSp>
            <p:nvGrpSpPr>
              <p:cNvPr id="227" name="Group 226">
                <a:extLst>
                  <a:ext uri="{FF2B5EF4-FFF2-40B4-BE49-F238E27FC236}">
                    <a16:creationId xmlns:a16="http://schemas.microsoft.com/office/drawing/2014/main" id="{DC2DB754-7535-3411-E01E-2B6A94DC2F2A}"/>
                  </a:ext>
                </a:extLst>
              </p:cNvPr>
              <p:cNvGrpSpPr/>
              <p:nvPr/>
            </p:nvGrpSpPr>
            <p:grpSpPr>
              <a:xfrm>
                <a:off x="4619632" y="3036452"/>
                <a:ext cx="456404" cy="320692"/>
                <a:chOff x="6143692" y="2259083"/>
                <a:chExt cx="456404" cy="320692"/>
              </a:xfrm>
            </p:grpSpPr>
            <p:sp>
              <p:nvSpPr>
                <p:cNvPr id="240" name="Rectangle 239">
                  <a:extLst>
                    <a:ext uri="{FF2B5EF4-FFF2-40B4-BE49-F238E27FC236}">
                      <a16:creationId xmlns:a16="http://schemas.microsoft.com/office/drawing/2014/main" id="{E8FF0BE0-05BC-5BCF-C887-7EF244F7C65C}"/>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CE691079-701F-F6E3-8F1C-27A251B1FF7F}"/>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931B8AC6-49A7-1843-0BF1-6495D238A819}"/>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8" name="Straight Connector 227">
                <a:extLst>
                  <a:ext uri="{FF2B5EF4-FFF2-40B4-BE49-F238E27FC236}">
                    <a16:creationId xmlns:a16="http://schemas.microsoft.com/office/drawing/2014/main" id="{55738E87-536F-8A25-9B7F-6ED4A8DCC1A5}"/>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9" name="Straight Arrow Connector 228">
                <a:extLst>
                  <a:ext uri="{FF2B5EF4-FFF2-40B4-BE49-F238E27FC236}">
                    <a16:creationId xmlns:a16="http://schemas.microsoft.com/office/drawing/2014/main" id="{854A5B78-A751-3E34-C986-27FF326692D1}"/>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30" name="Group 229">
                <a:extLst>
                  <a:ext uri="{FF2B5EF4-FFF2-40B4-BE49-F238E27FC236}">
                    <a16:creationId xmlns:a16="http://schemas.microsoft.com/office/drawing/2014/main" id="{E6D2FFBA-133B-BC8A-92AB-4F6B0C44117B}"/>
                  </a:ext>
                </a:extLst>
              </p:cNvPr>
              <p:cNvGrpSpPr/>
              <p:nvPr/>
            </p:nvGrpSpPr>
            <p:grpSpPr>
              <a:xfrm>
                <a:off x="4827831" y="3036452"/>
                <a:ext cx="83820" cy="91682"/>
                <a:chOff x="7245055" y="2460285"/>
                <a:chExt cx="83820" cy="91682"/>
              </a:xfrm>
            </p:grpSpPr>
            <p:cxnSp>
              <p:nvCxnSpPr>
                <p:cNvPr id="238" name="Straight Connector 237">
                  <a:extLst>
                    <a:ext uri="{FF2B5EF4-FFF2-40B4-BE49-F238E27FC236}">
                      <a16:creationId xmlns:a16="http://schemas.microsoft.com/office/drawing/2014/main" id="{4C61D839-3C12-CAB5-4A8D-5518B5F90E88}"/>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56A95ED7-F688-0203-5D75-1920FF236E2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1" name="Group 230">
                <a:extLst>
                  <a:ext uri="{FF2B5EF4-FFF2-40B4-BE49-F238E27FC236}">
                    <a16:creationId xmlns:a16="http://schemas.microsoft.com/office/drawing/2014/main" id="{4017E632-24B9-C912-7240-681FD15D078E}"/>
                  </a:ext>
                </a:extLst>
              </p:cNvPr>
              <p:cNvGrpSpPr/>
              <p:nvPr/>
            </p:nvGrpSpPr>
            <p:grpSpPr>
              <a:xfrm flipV="1">
                <a:off x="4825373" y="3268868"/>
                <a:ext cx="83820" cy="91682"/>
                <a:chOff x="7245055" y="2460285"/>
                <a:chExt cx="83820" cy="91682"/>
              </a:xfrm>
            </p:grpSpPr>
            <p:cxnSp>
              <p:nvCxnSpPr>
                <p:cNvPr id="236" name="Straight Connector 235">
                  <a:extLst>
                    <a:ext uri="{FF2B5EF4-FFF2-40B4-BE49-F238E27FC236}">
                      <a16:creationId xmlns:a16="http://schemas.microsoft.com/office/drawing/2014/main" id="{61E095E6-DD8B-2809-3890-C8B3E2DE222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7212AE3C-8979-75B7-5E02-9E31C5C65411}"/>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2" name="Straight Connector 231">
                <a:extLst>
                  <a:ext uri="{FF2B5EF4-FFF2-40B4-BE49-F238E27FC236}">
                    <a16:creationId xmlns:a16="http://schemas.microsoft.com/office/drawing/2014/main" id="{ACA46A3D-40FB-8957-5905-8E2C4A471A8D}"/>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A3514FBD-0D85-F3FD-E21F-8015EFCF30C3}"/>
                  </a:ext>
                </a:extLst>
              </p:cNvPr>
              <p:cNvCxnSpPr>
                <a:cxnSpLocks/>
              </p:cNvCxnSpPr>
              <p:nvPr/>
            </p:nvCxnSpPr>
            <p:spPr>
              <a:xfrm rot="-1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C925E2FD-1D20-F668-F45C-168F4E0C2F0B}"/>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CBE29895-5B9C-C48B-B841-C45A0406184C}"/>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cxnSp>
        <p:nvCxnSpPr>
          <p:cNvPr id="491" name="Straight Connector 490">
            <a:extLst>
              <a:ext uri="{FF2B5EF4-FFF2-40B4-BE49-F238E27FC236}">
                <a16:creationId xmlns:a16="http://schemas.microsoft.com/office/drawing/2014/main" id="{AE6BEE44-A8CD-797C-1B36-D3CF3E2B1335}"/>
              </a:ext>
            </a:extLst>
          </p:cNvPr>
          <p:cNvCxnSpPr>
            <a:endCxn id="460" idx="4"/>
          </p:cNvCxnSpPr>
          <p:nvPr/>
        </p:nvCxnSpPr>
        <p:spPr>
          <a:xfrm flipV="1">
            <a:off x="5249068" y="5520430"/>
            <a:ext cx="3036" cy="45740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F4325241-9993-1B45-6F1E-A0D5E7E123EC}"/>
              </a:ext>
            </a:extLst>
          </p:cNvPr>
          <p:cNvCxnSpPr>
            <a:cxnSpLocks/>
          </p:cNvCxnSpPr>
          <p:nvPr/>
        </p:nvCxnSpPr>
        <p:spPr>
          <a:xfrm flipV="1">
            <a:off x="5248578" y="3171372"/>
            <a:ext cx="0" cy="6492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996C77EE-E80D-88DC-30D2-9C7C6A500ABC}"/>
              </a:ext>
            </a:extLst>
          </p:cNvPr>
          <p:cNvCxnSpPr>
            <a:cxnSpLocks/>
          </p:cNvCxnSpPr>
          <p:nvPr/>
        </p:nvCxnSpPr>
        <p:spPr>
          <a:xfrm flipV="1">
            <a:off x="5244073" y="767385"/>
            <a:ext cx="0" cy="20848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7F946B0C-EA8B-3339-7A6E-49FEA7F2A9E6}"/>
              </a:ext>
            </a:extLst>
          </p:cNvPr>
          <p:cNvCxnSpPr>
            <a:endCxn id="469" idx="3"/>
          </p:cNvCxnSpPr>
          <p:nvPr/>
        </p:nvCxnSpPr>
        <p:spPr>
          <a:xfrm>
            <a:off x="5229959" y="785572"/>
            <a:ext cx="490103"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3" name="Group 312">
            <a:extLst>
              <a:ext uri="{FF2B5EF4-FFF2-40B4-BE49-F238E27FC236}">
                <a16:creationId xmlns:a16="http://schemas.microsoft.com/office/drawing/2014/main" id="{30711DD7-B7DD-8B0B-0FD9-B09B315CBDC1}"/>
              </a:ext>
            </a:extLst>
          </p:cNvPr>
          <p:cNvGrpSpPr/>
          <p:nvPr/>
        </p:nvGrpSpPr>
        <p:grpSpPr>
          <a:xfrm rot="16200000">
            <a:off x="4993841" y="2710298"/>
            <a:ext cx="331486" cy="603204"/>
            <a:chOff x="7420445" y="3425135"/>
            <a:chExt cx="331338" cy="602935"/>
          </a:xfrm>
        </p:grpSpPr>
        <p:grpSp>
          <p:nvGrpSpPr>
            <p:cNvPr id="364" name="Group 363">
              <a:extLst>
                <a:ext uri="{FF2B5EF4-FFF2-40B4-BE49-F238E27FC236}">
                  <a16:creationId xmlns:a16="http://schemas.microsoft.com/office/drawing/2014/main" id="{5E672DED-02EF-719C-A125-0EB15BDF87DD}"/>
                </a:ext>
              </a:extLst>
            </p:cNvPr>
            <p:cNvGrpSpPr/>
            <p:nvPr/>
          </p:nvGrpSpPr>
          <p:grpSpPr>
            <a:xfrm>
              <a:off x="7426811" y="3425135"/>
              <a:ext cx="323199" cy="454499"/>
              <a:chOff x="8936357" y="1184452"/>
              <a:chExt cx="323199" cy="454499"/>
            </a:xfrm>
          </p:grpSpPr>
          <p:sp>
            <p:nvSpPr>
              <p:cNvPr id="384" name="Rectangle 383">
                <a:extLst>
                  <a:ext uri="{FF2B5EF4-FFF2-40B4-BE49-F238E27FC236}">
                    <a16:creationId xmlns:a16="http://schemas.microsoft.com/office/drawing/2014/main" id="{625ECFD3-B538-D12E-AF05-FF04DDD03578}"/>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a:extLst>
                  <a:ext uri="{FF2B5EF4-FFF2-40B4-BE49-F238E27FC236}">
                    <a16:creationId xmlns:a16="http://schemas.microsoft.com/office/drawing/2014/main" id="{956251D5-9AD1-4453-E321-55F6E02A9A65}"/>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a:extLst>
                  <a:ext uri="{FF2B5EF4-FFF2-40B4-BE49-F238E27FC236}">
                    <a16:creationId xmlns:a16="http://schemas.microsoft.com/office/drawing/2014/main" id="{1218E9A2-4163-397D-742E-37FC453619A9}"/>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5" name="Straight Arrow Connector 364">
              <a:extLst>
                <a:ext uri="{FF2B5EF4-FFF2-40B4-BE49-F238E27FC236}">
                  <a16:creationId xmlns:a16="http://schemas.microsoft.com/office/drawing/2014/main" id="{5710752C-7BB1-C7A8-D210-DADC53ACFC51}"/>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66" name="Group 365">
              <a:extLst>
                <a:ext uri="{FF2B5EF4-FFF2-40B4-BE49-F238E27FC236}">
                  <a16:creationId xmlns:a16="http://schemas.microsoft.com/office/drawing/2014/main" id="{A67B2D5A-1B63-6CC6-8499-6BD546EE9903}"/>
                </a:ext>
              </a:extLst>
            </p:cNvPr>
            <p:cNvGrpSpPr/>
            <p:nvPr/>
          </p:nvGrpSpPr>
          <p:grpSpPr>
            <a:xfrm rot="5400000">
              <a:off x="7627958" y="3909820"/>
              <a:ext cx="127024" cy="109475"/>
              <a:chOff x="6771481" y="2413164"/>
              <a:chExt cx="127024" cy="109475"/>
            </a:xfrm>
          </p:grpSpPr>
          <p:cxnSp>
            <p:nvCxnSpPr>
              <p:cNvPr id="380" name="Straight Connector 379">
                <a:extLst>
                  <a:ext uri="{FF2B5EF4-FFF2-40B4-BE49-F238E27FC236}">
                    <a16:creationId xmlns:a16="http://schemas.microsoft.com/office/drawing/2014/main" id="{FA7EDCC3-A9FA-CAD5-6692-48E7E1EBF05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031D017D-A0A3-E1A9-8178-5D82C74F03CE}"/>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952CD4B4-0EF5-DB29-3182-EAA570083797}"/>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a:extLst>
                  <a:ext uri="{FF2B5EF4-FFF2-40B4-BE49-F238E27FC236}">
                    <a16:creationId xmlns:a16="http://schemas.microsoft.com/office/drawing/2014/main" id="{C0BFFC77-F530-99FA-F4C4-8C0FD6EFEA39}"/>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67" name="Straight Connector 366">
              <a:extLst>
                <a:ext uri="{FF2B5EF4-FFF2-40B4-BE49-F238E27FC236}">
                  <a16:creationId xmlns:a16="http://schemas.microsoft.com/office/drawing/2014/main" id="{B4401760-C552-63FF-3709-26D36FC660CF}"/>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68" name="Group 367">
              <a:extLst>
                <a:ext uri="{FF2B5EF4-FFF2-40B4-BE49-F238E27FC236}">
                  <a16:creationId xmlns:a16="http://schemas.microsoft.com/office/drawing/2014/main" id="{EF2B09D4-F1BD-9595-E55B-340CE9FE2CA7}"/>
                </a:ext>
              </a:extLst>
            </p:cNvPr>
            <p:cNvGrpSpPr>
              <a:grpSpLocks noChangeAspect="1"/>
            </p:cNvGrpSpPr>
            <p:nvPr/>
          </p:nvGrpSpPr>
          <p:grpSpPr>
            <a:xfrm>
              <a:off x="7478412" y="3622987"/>
              <a:ext cx="216924" cy="107656"/>
              <a:chOff x="4800638" y="1388857"/>
              <a:chExt cx="521341" cy="281257"/>
            </a:xfrm>
          </p:grpSpPr>
          <p:grpSp>
            <p:nvGrpSpPr>
              <p:cNvPr id="371" name="Group 370">
                <a:extLst>
                  <a:ext uri="{FF2B5EF4-FFF2-40B4-BE49-F238E27FC236}">
                    <a16:creationId xmlns:a16="http://schemas.microsoft.com/office/drawing/2014/main" id="{6C034FD9-CA9B-B787-8CEE-9483DC3AE4F0}"/>
                  </a:ext>
                </a:extLst>
              </p:cNvPr>
              <p:cNvGrpSpPr/>
              <p:nvPr/>
            </p:nvGrpSpPr>
            <p:grpSpPr>
              <a:xfrm rot="16200000">
                <a:off x="4769950" y="1419545"/>
                <a:ext cx="254884" cy="193507"/>
                <a:chOff x="6762130" y="3267118"/>
                <a:chExt cx="254884" cy="193507"/>
              </a:xfrm>
            </p:grpSpPr>
            <p:sp>
              <p:nvSpPr>
                <p:cNvPr id="377" name="Flowchart: Connector 376">
                  <a:extLst>
                    <a:ext uri="{FF2B5EF4-FFF2-40B4-BE49-F238E27FC236}">
                      <a16:creationId xmlns:a16="http://schemas.microsoft.com/office/drawing/2014/main" id="{881B7F7F-65E1-2CC0-CC8E-625E6277A150}"/>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8" name="Straight Connector 377">
                  <a:extLst>
                    <a:ext uri="{FF2B5EF4-FFF2-40B4-BE49-F238E27FC236}">
                      <a16:creationId xmlns:a16="http://schemas.microsoft.com/office/drawing/2014/main" id="{EEE32C17-E6BA-92C2-980A-60D268D90A0E}"/>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EAAEF18D-DCC8-C5E8-7D19-4D08818CA843}"/>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72" name="Group 371">
                <a:extLst>
                  <a:ext uri="{FF2B5EF4-FFF2-40B4-BE49-F238E27FC236}">
                    <a16:creationId xmlns:a16="http://schemas.microsoft.com/office/drawing/2014/main" id="{0F084FEC-DEBC-B9BA-5161-C28C1909D9AF}"/>
                  </a:ext>
                </a:extLst>
              </p:cNvPr>
              <p:cNvGrpSpPr/>
              <p:nvPr/>
            </p:nvGrpSpPr>
            <p:grpSpPr>
              <a:xfrm rot="5400000">
                <a:off x="5083480" y="1431615"/>
                <a:ext cx="277656" cy="199342"/>
                <a:chOff x="6037964" y="3252518"/>
                <a:chExt cx="277656" cy="199342"/>
              </a:xfrm>
            </p:grpSpPr>
            <p:sp>
              <p:nvSpPr>
                <p:cNvPr id="374" name="Flowchart: Connector 373">
                  <a:extLst>
                    <a:ext uri="{FF2B5EF4-FFF2-40B4-BE49-F238E27FC236}">
                      <a16:creationId xmlns:a16="http://schemas.microsoft.com/office/drawing/2014/main" id="{18A1BEB1-C32A-97EC-FEBA-AD11C1F7C171}"/>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5" name="Straight Connector 374">
                  <a:extLst>
                    <a:ext uri="{FF2B5EF4-FFF2-40B4-BE49-F238E27FC236}">
                      <a16:creationId xmlns:a16="http://schemas.microsoft.com/office/drawing/2014/main" id="{1E21309B-BFBB-04C6-823D-D89261515555}"/>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7CF3148F-94C8-2109-0C89-301BBBD301F0}"/>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73" name="Straight Connector 372">
                <a:extLst>
                  <a:ext uri="{FF2B5EF4-FFF2-40B4-BE49-F238E27FC236}">
                    <a16:creationId xmlns:a16="http://schemas.microsoft.com/office/drawing/2014/main" id="{C4A73C62-2E8D-63BF-52FD-76F2028A4399}"/>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69" name="Straight Connector 368">
              <a:extLst>
                <a:ext uri="{FF2B5EF4-FFF2-40B4-BE49-F238E27FC236}">
                  <a16:creationId xmlns:a16="http://schemas.microsoft.com/office/drawing/2014/main" id="{ECE35BED-54F8-6117-AD96-BA0B36BD9ACC}"/>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417D982C-A5E5-D2CE-9597-A950EB14540A}"/>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02" name="Straight Connector 501">
            <a:extLst>
              <a:ext uri="{FF2B5EF4-FFF2-40B4-BE49-F238E27FC236}">
                <a16:creationId xmlns:a16="http://schemas.microsoft.com/office/drawing/2014/main" id="{FE426BE7-13AD-C503-324F-2363402FD09A}"/>
              </a:ext>
            </a:extLst>
          </p:cNvPr>
          <p:cNvCxnSpPr>
            <a:cxnSpLocks/>
          </p:cNvCxnSpPr>
          <p:nvPr/>
        </p:nvCxnSpPr>
        <p:spPr>
          <a:xfrm flipV="1">
            <a:off x="6170851" y="782238"/>
            <a:ext cx="232412" cy="333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74" name="Group 273">
            <a:extLst>
              <a:ext uri="{FF2B5EF4-FFF2-40B4-BE49-F238E27FC236}">
                <a16:creationId xmlns:a16="http://schemas.microsoft.com/office/drawing/2014/main" id="{829E0049-3377-EBE8-4A6F-8F99A45CDD4E}"/>
              </a:ext>
            </a:extLst>
          </p:cNvPr>
          <p:cNvGrpSpPr/>
          <p:nvPr/>
        </p:nvGrpSpPr>
        <p:grpSpPr>
          <a:xfrm>
            <a:off x="5709052" y="556871"/>
            <a:ext cx="457404" cy="457404"/>
            <a:chOff x="5462345" y="751104"/>
            <a:chExt cx="457200" cy="457200"/>
          </a:xfrm>
        </p:grpSpPr>
        <p:sp>
          <p:nvSpPr>
            <p:cNvPr id="468" name="Oval 467">
              <a:extLst>
                <a:ext uri="{FF2B5EF4-FFF2-40B4-BE49-F238E27FC236}">
                  <a16:creationId xmlns:a16="http://schemas.microsoft.com/office/drawing/2014/main" id="{F1067B2D-4979-747B-CAE1-DE5110965B99}"/>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Isosceles Triangle 468">
              <a:extLst>
                <a:ext uri="{FF2B5EF4-FFF2-40B4-BE49-F238E27FC236}">
                  <a16:creationId xmlns:a16="http://schemas.microsoft.com/office/drawing/2014/main" id="{CF9698BE-8DB0-F1F6-82EC-F37221E13D5E}"/>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Isosceles Triangle 469">
              <a:extLst>
                <a:ext uri="{FF2B5EF4-FFF2-40B4-BE49-F238E27FC236}">
                  <a16:creationId xmlns:a16="http://schemas.microsoft.com/office/drawing/2014/main" id="{B4D058E3-B98E-C3B7-BD29-0DE1F3C80C7B}"/>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5" name="Straight Connector 504">
            <a:extLst>
              <a:ext uri="{FF2B5EF4-FFF2-40B4-BE49-F238E27FC236}">
                <a16:creationId xmlns:a16="http://schemas.microsoft.com/office/drawing/2014/main" id="{FCE2A7F6-DE38-CEA9-0498-69DE31639500}"/>
              </a:ext>
            </a:extLst>
          </p:cNvPr>
          <p:cNvCxnSpPr>
            <a:endCxn id="361" idx="0"/>
          </p:cNvCxnSpPr>
          <p:nvPr/>
        </p:nvCxnSpPr>
        <p:spPr>
          <a:xfrm flipH="1">
            <a:off x="6384362" y="767215"/>
            <a:ext cx="763" cy="20619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B8A72D96-7503-F731-FC31-1C20AFAF7A51}"/>
              </a:ext>
            </a:extLst>
          </p:cNvPr>
          <p:cNvCxnSpPr>
            <a:stCxn id="361" idx="2"/>
          </p:cNvCxnSpPr>
          <p:nvPr/>
        </p:nvCxnSpPr>
        <p:spPr>
          <a:xfrm>
            <a:off x="6384362" y="3149324"/>
            <a:ext cx="6399" cy="282851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15" name="Group 314">
            <a:extLst>
              <a:ext uri="{FF2B5EF4-FFF2-40B4-BE49-F238E27FC236}">
                <a16:creationId xmlns:a16="http://schemas.microsoft.com/office/drawing/2014/main" id="{A37C26B6-4FE4-8900-AB40-A74198D07F62}"/>
              </a:ext>
            </a:extLst>
          </p:cNvPr>
          <p:cNvGrpSpPr/>
          <p:nvPr/>
        </p:nvGrpSpPr>
        <p:grpSpPr>
          <a:xfrm rot="16200000">
            <a:off x="6137314" y="2685163"/>
            <a:ext cx="325117" cy="603204"/>
            <a:chOff x="7426811" y="3425135"/>
            <a:chExt cx="324972" cy="602935"/>
          </a:xfrm>
        </p:grpSpPr>
        <p:grpSp>
          <p:nvGrpSpPr>
            <p:cNvPr id="341" name="Group 340">
              <a:extLst>
                <a:ext uri="{FF2B5EF4-FFF2-40B4-BE49-F238E27FC236}">
                  <a16:creationId xmlns:a16="http://schemas.microsoft.com/office/drawing/2014/main" id="{33780596-6BE8-08A2-1E15-A781027BF2CF}"/>
                </a:ext>
              </a:extLst>
            </p:cNvPr>
            <p:cNvGrpSpPr/>
            <p:nvPr/>
          </p:nvGrpSpPr>
          <p:grpSpPr>
            <a:xfrm>
              <a:off x="7426811" y="3425135"/>
              <a:ext cx="323199" cy="454499"/>
              <a:chOff x="8936357" y="1184452"/>
              <a:chExt cx="323199" cy="454499"/>
            </a:xfrm>
          </p:grpSpPr>
          <p:sp>
            <p:nvSpPr>
              <p:cNvPr id="361" name="Rectangle 360">
                <a:extLst>
                  <a:ext uri="{FF2B5EF4-FFF2-40B4-BE49-F238E27FC236}">
                    <a16:creationId xmlns:a16="http://schemas.microsoft.com/office/drawing/2014/main" id="{7027437A-26C6-46B6-9175-79EECCA968E0}"/>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a:extLst>
                  <a:ext uri="{FF2B5EF4-FFF2-40B4-BE49-F238E27FC236}">
                    <a16:creationId xmlns:a16="http://schemas.microsoft.com/office/drawing/2014/main" id="{F13D0321-14CA-9AAB-D988-08FC1147F75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a:extLst>
                  <a:ext uri="{FF2B5EF4-FFF2-40B4-BE49-F238E27FC236}">
                    <a16:creationId xmlns:a16="http://schemas.microsoft.com/office/drawing/2014/main" id="{4DE543A2-5581-0219-C525-774AB594AB0D}"/>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2" name="Straight Arrow Connector 341">
              <a:extLst>
                <a:ext uri="{FF2B5EF4-FFF2-40B4-BE49-F238E27FC236}">
                  <a16:creationId xmlns:a16="http://schemas.microsoft.com/office/drawing/2014/main" id="{2249440D-4548-CCBE-1DFB-49DDBF1B0CFB}"/>
                </a:ext>
              </a:extLst>
            </p:cNvPr>
            <p:cNvCxnSpPr>
              <a:cxnSpLocks/>
              <a:endCxn id="361"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43" name="Group 342">
              <a:extLst>
                <a:ext uri="{FF2B5EF4-FFF2-40B4-BE49-F238E27FC236}">
                  <a16:creationId xmlns:a16="http://schemas.microsoft.com/office/drawing/2014/main" id="{D9B340D7-A0EE-2B5F-B645-AA4B6CA50EC0}"/>
                </a:ext>
              </a:extLst>
            </p:cNvPr>
            <p:cNvGrpSpPr/>
            <p:nvPr/>
          </p:nvGrpSpPr>
          <p:grpSpPr>
            <a:xfrm rot="5400000">
              <a:off x="7627958" y="3909820"/>
              <a:ext cx="127024" cy="109475"/>
              <a:chOff x="6771481" y="2413164"/>
              <a:chExt cx="127024" cy="109475"/>
            </a:xfrm>
          </p:grpSpPr>
          <p:cxnSp>
            <p:nvCxnSpPr>
              <p:cNvPr id="357" name="Straight Connector 356">
                <a:extLst>
                  <a:ext uri="{FF2B5EF4-FFF2-40B4-BE49-F238E27FC236}">
                    <a16:creationId xmlns:a16="http://schemas.microsoft.com/office/drawing/2014/main" id="{7088ABD7-32D3-6FA0-4F0E-BFBF5EF1A3E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2E0C2F05-62D2-76F0-B07A-8F4ECB41AB42}"/>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9" name="Straight Connector 358">
                <a:extLst>
                  <a:ext uri="{FF2B5EF4-FFF2-40B4-BE49-F238E27FC236}">
                    <a16:creationId xmlns:a16="http://schemas.microsoft.com/office/drawing/2014/main" id="{6A8EDC37-5B69-160F-E7B7-7C95A8255CF5}"/>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B3F959B3-2DE7-244A-A8C2-704DDAA23887}"/>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44" name="Straight Connector 343">
              <a:extLst>
                <a:ext uri="{FF2B5EF4-FFF2-40B4-BE49-F238E27FC236}">
                  <a16:creationId xmlns:a16="http://schemas.microsoft.com/office/drawing/2014/main" id="{8D70F165-0CC3-6CDC-2CC1-E2D7567A0EDE}"/>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45" name="Group 344">
              <a:extLst>
                <a:ext uri="{FF2B5EF4-FFF2-40B4-BE49-F238E27FC236}">
                  <a16:creationId xmlns:a16="http://schemas.microsoft.com/office/drawing/2014/main" id="{CC76E118-E3D0-9AE0-6F98-B4FB20E9F3EC}"/>
                </a:ext>
              </a:extLst>
            </p:cNvPr>
            <p:cNvGrpSpPr>
              <a:grpSpLocks noChangeAspect="1"/>
            </p:cNvGrpSpPr>
            <p:nvPr/>
          </p:nvGrpSpPr>
          <p:grpSpPr>
            <a:xfrm>
              <a:off x="7478412" y="3622987"/>
              <a:ext cx="216924" cy="107656"/>
              <a:chOff x="4800638" y="1388857"/>
              <a:chExt cx="521341" cy="281257"/>
            </a:xfrm>
          </p:grpSpPr>
          <p:grpSp>
            <p:nvGrpSpPr>
              <p:cNvPr id="348" name="Group 347">
                <a:extLst>
                  <a:ext uri="{FF2B5EF4-FFF2-40B4-BE49-F238E27FC236}">
                    <a16:creationId xmlns:a16="http://schemas.microsoft.com/office/drawing/2014/main" id="{F22D8710-FBD7-2F87-846E-0F1A821DE093}"/>
                  </a:ext>
                </a:extLst>
              </p:cNvPr>
              <p:cNvGrpSpPr/>
              <p:nvPr/>
            </p:nvGrpSpPr>
            <p:grpSpPr>
              <a:xfrm rot="16200000">
                <a:off x="4769950" y="1419545"/>
                <a:ext cx="254884" cy="193507"/>
                <a:chOff x="6762130" y="3267118"/>
                <a:chExt cx="254884" cy="193507"/>
              </a:xfrm>
            </p:grpSpPr>
            <p:sp>
              <p:nvSpPr>
                <p:cNvPr id="354" name="Flowchart: Connector 353">
                  <a:extLst>
                    <a:ext uri="{FF2B5EF4-FFF2-40B4-BE49-F238E27FC236}">
                      <a16:creationId xmlns:a16="http://schemas.microsoft.com/office/drawing/2014/main" id="{2D1C730A-AEB4-1910-FBB4-D5802F50301D}"/>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Connector 354">
                  <a:extLst>
                    <a:ext uri="{FF2B5EF4-FFF2-40B4-BE49-F238E27FC236}">
                      <a16:creationId xmlns:a16="http://schemas.microsoft.com/office/drawing/2014/main" id="{143B5550-8AD0-A342-9A36-ABBC44CB0165}"/>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129410E9-F7B2-7263-6D7A-259B80A29976}"/>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49" name="Group 348">
                <a:extLst>
                  <a:ext uri="{FF2B5EF4-FFF2-40B4-BE49-F238E27FC236}">
                    <a16:creationId xmlns:a16="http://schemas.microsoft.com/office/drawing/2014/main" id="{F346CB06-1C4F-62D4-1BB4-C01B00B9C8C0}"/>
                  </a:ext>
                </a:extLst>
              </p:cNvPr>
              <p:cNvGrpSpPr/>
              <p:nvPr/>
            </p:nvGrpSpPr>
            <p:grpSpPr>
              <a:xfrm rot="5400000">
                <a:off x="5083480" y="1431615"/>
                <a:ext cx="277656" cy="199342"/>
                <a:chOff x="6037964" y="3252518"/>
                <a:chExt cx="277656" cy="199342"/>
              </a:xfrm>
            </p:grpSpPr>
            <p:sp>
              <p:nvSpPr>
                <p:cNvPr id="351" name="Flowchart: Connector 350">
                  <a:extLst>
                    <a:ext uri="{FF2B5EF4-FFF2-40B4-BE49-F238E27FC236}">
                      <a16:creationId xmlns:a16="http://schemas.microsoft.com/office/drawing/2014/main" id="{C8431F2E-6720-9D70-DBF3-6C5F1175CADA}"/>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2" name="Straight Connector 351">
                  <a:extLst>
                    <a:ext uri="{FF2B5EF4-FFF2-40B4-BE49-F238E27FC236}">
                      <a16:creationId xmlns:a16="http://schemas.microsoft.com/office/drawing/2014/main" id="{BF3CB4D7-5600-C745-C28F-D0767A72170A}"/>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a:extLst>
                    <a:ext uri="{FF2B5EF4-FFF2-40B4-BE49-F238E27FC236}">
                      <a16:creationId xmlns:a16="http://schemas.microsoft.com/office/drawing/2014/main" id="{C7873545-F033-9583-7D89-100D9C8EEB31}"/>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50" name="Straight Connector 349">
                <a:extLst>
                  <a:ext uri="{FF2B5EF4-FFF2-40B4-BE49-F238E27FC236}">
                    <a16:creationId xmlns:a16="http://schemas.microsoft.com/office/drawing/2014/main" id="{935FCD10-C230-CA28-1D5E-65FE3D430793}"/>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46" name="Straight Connector 345">
              <a:extLst>
                <a:ext uri="{FF2B5EF4-FFF2-40B4-BE49-F238E27FC236}">
                  <a16:creationId xmlns:a16="http://schemas.microsoft.com/office/drawing/2014/main" id="{BBA6FCA4-8CB9-B415-C795-394AA6D9D874}"/>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7" name="Straight Connector 346">
              <a:extLst>
                <a:ext uri="{FF2B5EF4-FFF2-40B4-BE49-F238E27FC236}">
                  <a16:creationId xmlns:a16="http://schemas.microsoft.com/office/drawing/2014/main" id="{82D95553-F47D-2B73-812C-50BEC02572AA}"/>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3" name="Group 272">
            <a:extLst>
              <a:ext uri="{FF2B5EF4-FFF2-40B4-BE49-F238E27FC236}">
                <a16:creationId xmlns:a16="http://schemas.microsoft.com/office/drawing/2014/main" id="{253B1638-BBE7-D19A-D158-9FA81BA2C165}"/>
              </a:ext>
            </a:extLst>
          </p:cNvPr>
          <p:cNvGrpSpPr/>
          <p:nvPr/>
        </p:nvGrpSpPr>
        <p:grpSpPr>
          <a:xfrm>
            <a:off x="6273550" y="3510532"/>
            <a:ext cx="228702" cy="228702"/>
            <a:chOff x="8006715" y="2790825"/>
            <a:chExt cx="118872" cy="118872"/>
          </a:xfrm>
        </p:grpSpPr>
        <p:sp>
          <p:nvSpPr>
            <p:cNvPr id="471" name="Arc 470">
              <a:extLst>
                <a:ext uri="{FF2B5EF4-FFF2-40B4-BE49-F238E27FC236}">
                  <a16:creationId xmlns:a16="http://schemas.microsoft.com/office/drawing/2014/main" id="{B477A337-9923-48E5-510E-2BEBEE8FD68A}"/>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2" name="Arc 471">
              <a:extLst>
                <a:ext uri="{FF2B5EF4-FFF2-40B4-BE49-F238E27FC236}">
                  <a16:creationId xmlns:a16="http://schemas.microsoft.com/office/drawing/2014/main" id="{9E93F263-7E97-1485-B978-45DABBE055F6}"/>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81" name="Straight Connector 280">
            <a:extLst>
              <a:ext uri="{FF2B5EF4-FFF2-40B4-BE49-F238E27FC236}">
                <a16:creationId xmlns:a16="http://schemas.microsoft.com/office/drawing/2014/main" id="{B79C5E14-7D73-00F3-A980-7ACDA661AF71}"/>
              </a:ext>
            </a:extLst>
          </p:cNvPr>
          <p:cNvCxnSpPr/>
          <p:nvPr/>
        </p:nvCxnSpPr>
        <p:spPr>
          <a:xfrm>
            <a:off x="3855500" y="5980382"/>
            <a:ext cx="45740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4" name="Rectangle 313">
            <a:extLst>
              <a:ext uri="{FF2B5EF4-FFF2-40B4-BE49-F238E27FC236}">
                <a16:creationId xmlns:a16="http://schemas.microsoft.com/office/drawing/2014/main" id="{7E8395D9-DEDF-9A3C-8FEC-213A1B69C262}"/>
              </a:ext>
            </a:extLst>
          </p:cNvPr>
          <p:cNvSpPr/>
          <p:nvPr/>
        </p:nvSpPr>
        <p:spPr>
          <a:xfrm>
            <a:off x="4717381" y="1577873"/>
            <a:ext cx="5200836" cy="3371134"/>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82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wipe(down)">
                                      <p:cBhvr>
                                        <p:cTn id="7" dur="250"/>
                                        <p:tgtEl>
                                          <p:spTgt spid="491"/>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493"/>
                                        </p:tgtEl>
                                        <p:attrNameLst>
                                          <p:attrName>style.visibility</p:attrName>
                                        </p:attrNameLst>
                                      </p:cBhvr>
                                      <p:to>
                                        <p:strVal val="visible"/>
                                      </p:to>
                                    </p:set>
                                    <p:animEffect transition="in" filter="wipe(down)">
                                      <p:cBhvr>
                                        <p:cTn id="11" dur="605"/>
                                        <p:tgtEl>
                                          <p:spTgt spid="493"/>
                                        </p:tgtEl>
                                      </p:cBhvr>
                                    </p:animEffect>
                                  </p:childTnLst>
                                </p:cTn>
                              </p:par>
                            </p:childTnLst>
                          </p:cTn>
                        </p:par>
                        <p:par>
                          <p:cTn id="12" fill="hold">
                            <p:stCondLst>
                              <p:cond delay="855"/>
                            </p:stCondLst>
                            <p:childTnLst>
                              <p:par>
                                <p:cTn id="13" presetID="22" presetClass="entr" presetSubtype="4" fill="hold" nodeType="afterEffect">
                                  <p:stCondLst>
                                    <p:cond delay="0"/>
                                  </p:stCondLst>
                                  <p:childTnLst>
                                    <p:set>
                                      <p:cBhvr>
                                        <p:cTn id="14" dur="1" fill="hold">
                                          <p:stCondLst>
                                            <p:cond delay="0"/>
                                          </p:stCondLst>
                                        </p:cTn>
                                        <p:tgtEl>
                                          <p:spTgt spid="495"/>
                                        </p:tgtEl>
                                        <p:attrNameLst>
                                          <p:attrName>style.visibility</p:attrName>
                                        </p:attrNameLst>
                                      </p:cBhvr>
                                      <p:to>
                                        <p:strVal val="visible"/>
                                      </p:to>
                                    </p:set>
                                    <p:animEffect transition="in" filter="wipe(down)">
                                      <p:cBhvr>
                                        <p:cTn id="15" dur="355"/>
                                        <p:tgtEl>
                                          <p:spTgt spid="495"/>
                                        </p:tgtEl>
                                      </p:cBhvr>
                                    </p:animEffect>
                                  </p:childTnLst>
                                </p:cTn>
                              </p:par>
                            </p:childTnLst>
                          </p:cTn>
                        </p:par>
                        <p:par>
                          <p:cTn id="16" fill="hold">
                            <p:stCondLst>
                              <p:cond delay="1210"/>
                            </p:stCondLst>
                            <p:childTnLst>
                              <p:par>
                                <p:cTn id="17" presetID="22" presetClass="entr" presetSubtype="4" fill="hold" nodeType="afterEffect">
                                  <p:stCondLst>
                                    <p:cond delay="0"/>
                                  </p:stCondLst>
                                  <p:childTnLst>
                                    <p:set>
                                      <p:cBhvr>
                                        <p:cTn id="18" dur="1" fill="hold">
                                          <p:stCondLst>
                                            <p:cond delay="0"/>
                                          </p:stCondLst>
                                        </p:cTn>
                                        <p:tgtEl>
                                          <p:spTgt spid="498"/>
                                        </p:tgtEl>
                                        <p:attrNameLst>
                                          <p:attrName>style.visibility</p:attrName>
                                        </p:attrNameLst>
                                      </p:cBhvr>
                                      <p:to>
                                        <p:strVal val="visible"/>
                                      </p:to>
                                    </p:set>
                                    <p:animEffect transition="in" filter="wipe(down)">
                                      <p:cBhvr>
                                        <p:cTn id="19" dur="1140"/>
                                        <p:tgtEl>
                                          <p:spTgt spid="498"/>
                                        </p:tgtEl>
                                      </p:cBhvr>
                                    </p:animEffect>
                                  </p:childTnLst>
                                </p:cTn>
                              </p:par>
                            </p:childTnLst>
                          </p:cTn>
                        </p:par>
                        <p:par>
                          <p:cTn id="20" fill="hold">
                            <p:stCondLst>
                              <p:cond delay="2350"/>
                            </p:stCondLst>
                            <p:childTnLst>
                              <p:par>
                                <p:cTn id="21" presetID="22" presetClass="entr" presetSubtype="8" fill="hold" nodeType="afterEffect">
                                  <p:stCondLst>
                                    <p:cond delay="0"/>
                                  </p:stCondLst>
                                  <p:childTnLst>
                                    <p:set>
                                      <p:cBhvr>
                                        <p:cTn id="22" dur="1" fill="hold">
                                          <p:stCondLst>
                                            <p:cond delay="0"/>
                                          </p:stCondLst>
                                        </p:cTn>
                                        <p:tgtEl>
                                          <p:spTgt spid="500"/>
                                        </p:tgtEl>
                                        <p:attrNameLst>
                                          <p:attrName>style.visibility</p:attrName>
                                        </p:attrNameLst>
                                      </p:cBhvr>
                                      <p:to>
                                        <p:strVal val="visible"/>
                                      </p:to>
                                    </p:set>
                                    <p:animEffect transition="in" filter="wipe(left)">
                                      <p:cBhvr>
                                        <p:cTn id="23" dur="270"/>
                                        <p:tgtEl>
                                          <p:spTgt spid="500"/>
                                        </p:tgtEl>
                                      </p:cBhvr>
                                    </p:animEffect>
                                  </p:childTnLst>
                                </p:cTn>
                              </p:par>
                            </p:childTnLst>
                          </p:cTn>
                        </p:par>
                        <p:par>
                          <p:cTn id="24" fill="hold">
                            <p:stCondLst>
                              <p:cond delay="2620"/>
                            </p:stCondLst>
                            <p:childTnLst>
                              <p:par>
                                <p:cTn id="25" presetID="22" presetClass="entr" presetSubtype="8" fill="hold" nodeType="afterEffect">
                                  <p:stCondLst>
                                    <p:cond delay="0"/>
                                  </p:stCondLst>
                                  <p:childTnLst>
                                    <p:set>
                                      <p:cBhvr>
                                        <p:cTn id="26" dur="1" fill="hold">
                                          <p:stCondLst>
                                            <p:cond delay="0"/>
                                          </p:stCondLst>
                                        </p:cTn>
                                        <p:tgtEl>
                                          <p:spTgt spid="502"/>
                                        </p:tgtEl>
                                        <p:attrNameLst>
                                          <p:attrName>style.visibility</p:attrName>
                                        </p:attrNameLst>
                                      </p:cBhvr>
                                      <p:to>
                                        <p:strVal val="visible"/>
                                      </p:to>
                                    </p:set>
                                    <p:animEffect transition="in" filter="wipe(left)">
                                      <p:cBhvr>
                                        <p:cTn id="27" dur="250"/>
                                        <p:tgtEl>
                                          <p:spTgt spid="502"/>
                                        </p:tgtEl>
                                      </p:cBhvr>
                                    </p:animEffect>
                                  </p:childTnLst>
                                </p:cTn>
                              </p:par>
                            </p:childTnLst>
                          </p:cTn>
                        </p:par>
                        <p:par>
                          <p:cTn id="28" fill="hold">
                            <p:stCondLst>
                              <p:cond delay="2870"/>
                            </p:stCondLst>
                            <p:childTnLst>
                              <p:par>
                                <p:cTn id="29" presetID="22" presetClass="entr" presetSubtype="1" fill="hold" nodeType="afterEffect">
                                  <p:stCondLst>
                                    <p:cond delay="0"/>
                                  </p:stCondLst>
                                  <p:childTnLst>
                                    <p:set>
                                      <p:cBhvr>
                                        <p:cTn id="30" dur="1" fill="hold">
                                          <p:stCondLst>
                                            <p:cond delay="0"/>
                                          </p:stCondLst>
                                        </p:cTn>
                                        <p:tgtEl>
                                          <p:spTgt spid="505"/>
                                        </p:tgtEl>
                                        <p:attrNameLst>
                                          <p:attrName>style.visibility</p:attrName>
                                        </p:attrNameLst>
                                      </p:cBhvr>
                                      <p:to>
                                        <p:strVal val="visible"/>
                                      </p:to>
                                    </p:set>
                                    <p:animEffect transition="in" filter="wipe(up)">
                                      <p:cBhvr>
                                        <p:cTn id="31" dur="1130"/>
                                        <p:tgtEl>
                                          <p:spTgt spid="505"/>
                                        </p:tgtEl>
                                      </p:cBhvr>
                                    </p:animEffect>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508"/>
                                        </p:tgtEl>
                                        <p:attrNameLst>
                                          <p:attrName>style.visibility</p:attrName>
                                        </p:attrNameLst>
                                      </p:cBhvr>
                                      <p:to>
                                        <p:strVal val="visible"/>
                                      </p:to>
                                    </p:set>
                                    <p:animEffect transition="in" filter="wipe(up)">
                                      <p:cBhvr>
                                        <p:cTn id="35" dur="1545"/>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F1F0D-360D-4D8B-8D5A-34B8B0D82C9F}"/>
            </a:ext>
          </a:extLst>
        </p:cNvPr>
        <p:cNvGrpSpPr/>
        <p:nvPr/>
      </p:nvGrpSpPr>
      <p:grpSpPr>
        <a:xfrm>
          <a:off x="0" y="0"/>
          <a:ext cx="0" cy="0"/>
          <a:chOff x="0" y="0"/>
          <a:chExt cx="0" cy="0"/>
        </a:xfrm>
      </p:grpSpPr>
      <p:cxnSp>
        <p:nvCxnSpPr>
          <p:cNvPr id="518" name="Straight Connector 517">
            <a:extLst>
              <a:ext uri="{FF2B5EF4-FFF2-40B4-BE49-F238E27FC236}">
                <a16:creationId xmlns:a16="http://schemas.microsoft.com/office/drawing/2014/main" id="{B1A89383-7354-F187-C4AA-DB7FB6912D91}"/>
              </a:ext>
            </a:extLst>
          </p:cNvPr>
          <p:cNvCxnSpPr>
            <a:endCxn id="473" idx="4"/>
          </p:cNvCxnSpPr>
          <p:nvPr/>
        </p:nvCxnSpPr>
        <p:spPr>
          <a:xfrm flipV="1">
            <a:off x="5254084" y="5517888"/>
            <a:ext cx="2856" cy="457200"/>
          </a:xfrm>
          <a:prstGeom prst="line">
            <a:avLst/>
          </a:prstGeom>
          <a:ln w="12700"/>
        </p:spPr>
        <p:style>
          <a:lnRef idx="1">
            <a:schemeClr val="dk1"/>
          </a:lnRef>
          <a:fillRef idx="0">
            <a:schemeClr val="dk1"/>
          </a:fillRef>
          <a:effectRef idx="0">
            <a:schemeClr val="dk1"/>
          </a:effectRef>
          <a:fontRef idx="minor">
            <a:schemeClr val="tx1"/>
          </a:fontRef>
        </p:style>
      </p:cxnSp>
      <p:sp>
        <p:nvSpPr>
          <p:cNvPr id="516" name="Arc 515">
            <a:extLst>
              <a:ext uri="{FF2B5EF4-FFF2-40B4-BE49-F238E27FC236}">
                <a16:creationId xmlns:a16="http://schemas.microsoft.com/office/drawing/2014/main" id="{CC7AFFCB-8831-F438-60D6-6D5233AE7D67}"/>
              </a:ext>
            </a:extLst>
          </p:cNvPr>
          <p:cNvSpPr/>
          <p:nvPr/>
        </p:nvSpPr>
        <p:spPr>
          <a:xfrm>
            <a:off x="6278924" y="3509140"/>
            <a:ext cx="228600" cy="228600"/>
          </a:xfrm>
          <a:prstGeom prst="arc">
            <a:avLst>
              <a:gd name="adj1" fmla="val 11004617"/>
              <a:gd name="adj2" fmla="val 2129998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7" name="Group 286">
            <a:extLst>
              <a:ext uri="{FF2B5EF4-FFF2-40B4-BE49-F238E27FC236}">
                <a16:creationId xmlns:a16="http://schemas.microsoft.com/office/drawing/2014/main" id="{C6C43546-12A3-236A-E1DE-95A257F87E00}"/>
              </a:ext>
            </a:extLst>
          </p:cNvPr>
          <p:cNvGrpSpPr/>
          <p:nvPr/>
        </p:nvGrpSpPr>
        <p:grpSpPr>
          <a:xfrm>
            <a:off x="6277972" y="3509140"/>
            <a:ext cx="228600" cy="228600"/>
            <a:chOff x="8006715" y="2790825"/>
            <a:chExt cx="118872" cy="118872"/>
          </a:xfrm>
          <a:noFill/>
        </p:grpSpPr>
        <p:sp>
          <p:nvSpPr>
            <p:cNvPr id="484" name="Arc 483">
              <a:extLst>
                <a:ext uri="{FF2B5EF4-FFF2-40B4-BE49-F238E27FC236}">
                  <a16:creationId xmlns:a16="http://schemas.microsoft.com/office/drawing/2014/main" id="{DA5BA5D5-504A-EA08-F1EB-5400B8A60C30}"/>
                </a:ext>
              </a:extLst>
            </p:cNvPr>
            <p:cNvSpPr/>
            <p:nvPr/>
          </p:nvSpPr>
          <p:spPr>
            <a:xfrm flipH="1">
              <a:off x="8006715" y="2790825"/>
              <a:ext cx="118872" cy="118872"/>
            </a:xfrm>
            <a:prstGeom prst="arc">
              <a:avLst/>
            </a:prstGeom>
            <a:grpFill/>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5" name="Arc 484">
              <a:extLst>
                <a:ext uri="{FF2B5EF4-FFF2-40B4-BE49-F238E27FC236}">
                  <a16:creationId xmlns:a16="http://schemas.microsoft.com/office/drawing/2014/main" id="{8F4DC249-BEAD-A7B4-AF00-5BCAC23BFC01}"/>
                </a:ext>
              </a:extLst>
            </p:cNvPr>
            <p:cNvSpPr/>
            <p:nvPr/>
          </p:nvSpPr>
          <p:spPr>
            <a:xfrm>
              <a:off x="8006715" y="2790825"/>
              <a:ext cx="118872" cy="118872"/>
            </a:xfrm>
            <a:prstGeom prst="arc">
              <a:avLst/>
            </a:prstGeom>
            <a:grpFill/>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515" name="Straight Connector 514">
            <a:extLst>
              <a:ext uri="{FF2B5EF4-FFF2-40B4-BE49-F238E27FC236}">
                <a16:creationId xmlns:a16="http://schemas.microsoft.com/office/drawing/2014/main" id="{2AA39A90-CAF0-C742-ABF6-D79A7F785A5E}"/>
              </a:ext>
            </a:extLst>
          </p:cNvPr>
          <p:cNvCxnSpPr>
            <a:stCxn id="473" idx="0"/>
            <a:endCxn id="478" idx="4"/>
          </p:cNvCxnSpPr>
          <p:nvPr/>
        </p:nvCxnSpPr>
        <p:spPr>
          <a:xfrm flipH="1" flipV="1">
            <a:off x="5253415" y="3959227"/>
            <a:ext cx="3525" cy="1101461"/>
          </a:xfrm>
          <a:prstGeom prst="line">
            <a:avLst/>
          </a:prstGeom>
          <a:ln w="12700"/>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DC6A4CBC-24C2-5BD0-1319-6F53918210F3}"/>
              </a:ext>
            </a:extLst>
          </p:cNvPr>
          <p:cNvCxnSpPr>
            <a:cxnSpLocks/>
          </p:cNvCxnSpPr>
          <p:nvPr/>
        </p:nvCxnSpPr>
        <p:spPr>
          <a:xfrm flipV="1">
            <a:off x="5254847" y="3959227"/>
            <a:ext cx="0" cy="11215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D0F89975-6EE1-5BDC-C050-C58A04BC7CB0}"/>
              </a:ext>
            </a:extLst>
          </p:cNvPr>
          <p:cNvCxnSpPr/>
          <p:nvPr/>
        </p:nvCxnSpPr>
        <p:spPr>
          <a:xfrm>
            <a:off x="8903041" y="2156739"/>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9954985D-09C1-1B4E-2BDE-874FD03FC1FD}"/>
              </a:ext>
            </a:extLst>
          </p:cNvPr>
          <p:cNvCxnSpPr>
            <a:cxnSpLocks/>
          </p:cNvCxnSpPr>
          <p:nvPr/>
        </p:nvCxnSpPr>
        <p:spPr>
          <a:xfrm>
            <a:off x="8445841" y="2154805"/>
            <a:ext cx="457200" cy="3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a16="http://schemas.microsoft.com/office/drawing/2014/main" id="{949A07A6-EDCC-96D5-02C3-2550B82FE5BA}"/>
              </a:ext>
            </a:extLst>
          </p:cNvPr>
          <p:cNvCxnSpPr/>
          <p:nvPr/>
        </p:nvCxnSpPr>
        <p:spPr>
          <a:xfrm>
            <a:off x="8903041" y="2166249"/>
            <a:ext cx="0" cy="1828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0B30FF81-7D7D-5162-FE63-A0912F4521A8}"/>
              </a:ext>
            </a:extLst>
          </p:cNvPr>
          <p:cNvCxnSpPr/>
          <p:nvPr/>
        </p:nvCxnSpPr>
        <p:spPr>
          <a:xfrm flipV="1">
            <a:off x="8903041" y="1160409"/>
            <a:ext cx="0" cy="1005840"/>
          </a:xfrm>
          <a:prstGeom prst="line">
            <a:avLst/>
          </a:prstGeom>
          <a:ln w="12700"/>
        </p:spPr>
        <p:style>
          <a:lnRef idx="1">
            <a:schemeClr val="dk1"/>
          </a:lnRef>
          <a:fillRef idx="0">
            <a:schemeClr val="dk1"/>
          </a:fillRef>
          <a:effectRef idx="0">
            <a:schemeClr val="dk1"/>
          </a:effectRef>
          <a:fontRef idx="minor">
            <a:schemeClr val="tx1"/>
          </a:fontRef>
        </p:style>
      </p:cxnSp>
      <p:cxnSp>
        <p:nvCxnSpPr>
          <p:cNvPr id="327" name="Straight Connector 326">
            <a:extLst>
              <a:ext uri="{FF2B5EF4-FFF2-40B4-BE49-F238E27FC236}">
                <a16:creationId xmlns:a16="http://schemas.microsoft.com/office/drawing/2014/main" id="{FCAB1022-6ED5-A232-9A5E-8DABFB6FBEA5}"/>
              </a:ext>
            </a:extLst>
          </p:cNvPr>
          <p:cNvCxnSpPr>
            <a:cxnSpLocks/>
            <a:stCxn id="302" idx="1"/>
          </p:cNvCxnSpPr>
          <p:nvPr/>
        </p:nvCxnSpPr>
        <p:spPr>
          <a:xfrm>
            <a:off x="8903041" y="1172984"/>
            <a:ext cx="0" cy="243714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302" name="Flowchart: Terminator 301">
            <a:extLst>
              <a:ext uri="{FF2B5EF4-FFF2-40B4-BE49-F238E27FC236}">
                <a16:creationId xmlns:a16="http://schemas.microsoft.com/office/drawing/2014/main" id="{EF9BD9F4-C58C-EC65-1FC5-E7D22E1AFDDA}"/>
              </a:ext>
            </a:extLst>
          </p:cNvPr>
          <p:cNvSpPr/>
          <p:nvPr/>
        </p:nvSpPr>
        <p:spPr>
          <a:xfrm rot="16200000">
            <a:off x="8445841" y="555764"/>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a:extLst>
              <a:ext uri="{FF2B5EF4-FFF2-40B4-BE49-F238E27FC236}">
                <a16:creationId xmlns:a16="http://schemas.microsoft.com/office/drawing/2014/main" id="{070446FA-7C21-B2DD-60B6-485E304F0BD7}"/>
              </a:ext>
            </a:extLst>
          </p:cNvPr>
          <p:cNvCxnSpPr>
            <a:cxnSpLocks/>
          </p:cNvCxnSpPr>
          <p:nvPr/>
        </p:nvCxnSpPr>
        <p:spPr>
          <a:xfrm>
            <a:off x="6389456" y="778473"/>
            <a:ext cx="11268" cy="51966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F9DF0DFC-395E-6235-08DE-48812D42A260}"/>
              </a:ext>
            </a:extLst>
          </p:cNvPr>
          <p:cNvCxnSpPr>
            <a:stCxn id="440" idx="0"/>
          </p:cNvCxnSpPr>
          <p:nvPr/>
        </p:nvCxnSpPr>
        <p:spPr>
          <a:xfrm>
            <a:off x="7976741" y="3621303"/>
            <a:ext cx="926300" cy="2137"/>
          </a:xfrm>
          <a:prstGeom prst="line">
            <a:avLst/>
          </a:prstGeom>
          <a:ln w="12700"/>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B8546E58-5F87-3237-3420-692634117E37}"/>
              </a:ext>
            </a:extLst>
          </p:cNvPr>
          <p:cNvCxnSpPr>
            <a:cxnSpLocks/>
          </p:cNvCxnSpPr>
          <p:nvPr/>
        </p:nvCxnSpPr>
        <p:spPr>
          <a:xfrm flipH="1" flipV="1">
            <a:off x="6502144" y="3616489"/>
            <a:ext cx="1161288" cy="0"/>
          </a:xfrm>
          <a:prstGeom prst="line">
            <a:avLst/>
          </a:prstGeom>
          <a:ln w="12700"/>
        </p:spPr>
        <p:style>
          <a:lnRef idx="1">
            <a:schemeClr val="dk1"/>
          </a:lnRef>
          <a:fillRef idx="0">
            <a:schemeClr val="dk1"/>
          </a:fillRef>
          <a:effectRef idx="0">
            <a:schemeClr val="dk1"/>
          </a:effectRef>
          <a:fontRef idx="minor">
            <a:schemeClr val="tx1"/>
          </a:fontRef>
        </p:style>
      </p:cxnSp>
      <p:sp>
        <p:nvSpPr>
          <p:cNvPr id="3" name="Footer Placeholder 2">
            <a:extLst>
              <a:ext uri="{FF2B5EF4-FFF2-40B4-BE49-F238E27FC236}">
                <a16:creationId xmlns:a16="http://schemas.microsoft.com/office/drawing/2014/main" id="{7B533966-14E5-8353-EEE9-5583D13EFA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A88A6-A256-80FE-E225-A3975216911E}"/>
              </a:ext>
            </a:extLst>
          </p:cNvPr>
          <p:cNvSpPr>
            <a:spLocks noGrp="1"/>
          </p:cNvSpPr>
          <p:nvPr>
            <p:ph type="sldNum" sz="quarter" idx="12"/>
          </p:nvPr>
        </p:nvSpPr>
        <p:spPr/>
        <p:txBody>
          <a:bodyPr/>
          <a:lstStyle/>
          <a:p>
            <a:fld id="{A5AEF524-62EC-C340-82A1-9F47B6C43E55}" type="slidenum">
              <a:rPr lang="en-US" smtClean="0"/>
              <a:t>16</a:t>
            </a:fld>
            <a:endParaRPr lang="en-US"/>
          </a:p>
        </p:txBody>
      </p:sp>
      <p:sp>
        <p:nvSpPr>
          <p:cNvPr id="6" name="Text Placeholder 5">
            <a:extLst>
              <a:ext uri="{FF2B5EF4-FFF2-40B4-BE49-F238E27FC236}">
                <a16:creationId xmlns:a16="http://schemas.microsoft.com/office/drawing/2014/main" id="{FC290AD2-1621-EA51-0384-5425DBC65BD2}"/>
              </a:ext>
            </a:extLst>
          </p:cNvPr>
          <p:cNvSpPr>
            <a:spLocks noGrp="1"/>
          </p:cNvSpPr>
          <p:nvPr>
            <p:ph type="body" sz="quarter" idx="21"/>
          </p:nvPr>
        </p:nvSpPr>
        <p:spPr/>
        <p:txBody>
          <a:bodyPr/>
          <a:lstStyle/>
          <a:p>
            <a:r>
              <a:rPr lang="en-US"/>
              <a:t>Ethan Mercado</a:t>
            </a:r>
          </a:p>
        </p:txBody>
      </p:sp>
      <p:sp>
        <p:nvSpPr>
          <p:cNvPr id="253" name="TextBox 252">
            <a:extLst>
              <a:ext uri="{FF2B5EF4-FFF2-40B4-BE49-F238E27FC236}">
                <a16:creationId xmlns:a16="http://schemas.microsoft.com/office/drawing/2014/main" id="{9AFE2096-C6C3-70B9-0B3B-DCF5FFF51EF0}"/>
              </a:ext>
            </a:extLst>
          </p:cNvPr>
          <p:cNvSpPr txBox="1"/>
          <p:nvPr/>
        </p:nvSpPr>
        <p:spPr>
          <a:xfrm>
            <a:off x="334373" y="534455"/>
            <a:ext cx="3625860" cy="1077218"/>
          </a:xfrm>
          <a:prstGeom prst="rect">
            <a:avLst/>
          </a:prstGeom>
          <a:noFill/>
        </p:spPr>
        <p:txBody>
          <a:bodyPr wrap="square" rtlCol="0">
            <a:spAutoFit/>
          </a:bodyPr>
          <a:lstStyle/>
          <a:p>
            <a:r>
              <a:rPr lang="en-US" sz="3200">
                <a:solidFill>
                  <a:srgbClr val="782F40"/>
                </a:solidFill>
                <a:latin typeface="+mj-lt"/>
              </a:rPr>
              <a:t>Stationary Charging Mode</a:t>
            </a:r>
          </a:p>
        </p:txBody>
      </p:sp>
      <p:grpSp>
        <p:nvGrpSpPr>
          <p:cNvPr id="258" name="Group 257">
            <a:extLst>
              <a:ext uri="{FF2B5EF4-FFF2-40B4-BE49-F238E27FC236}">
                <a16:creationId xmlns:a16="http://schemas.microsoft.com/office/drawing/2014/main" id="{917471F7-D0FE-3219-D0C7-87CE8F65D3AD}"/>
              </a:ext>
            </a:extLst>
          </p:cNvPr>
          <p:cNvGrpSpPr/>
          <p:nvPr/>
        </p:nvGrpSpPr>
        <p:grpSpPr>
          <a:xfrm>
            <a:off x="420624" y="1664208"/>
            <a:ext cx="2743200" cy="914400"/>
            <a:chOff x="219321" y="1932477"/>
            <a:chExt cx="2743200" cy="914400"/>
          </a:xfrm>
        </p:grpSpPr>
        <p:sp>
          <p:nvSpPr>
            <p:cNvPr id="271" name="Rectangle: Rounded Corners 248">
              <a:extLst>
                <a:ext uri="{FF2B5EF4-FFF2-40B4-BE49-F238E27FC236}">
                  <a16:creationId xmlns:a16="http://schemas.microsoft.com/office/drawing/2014/main" id="{79A4C388-FE95-BB64-8269-136E6DFEDF05}"/>
                </a:ext>
              </a:extLst>
            </p:cNvPr>
            <p:cNvSpPr/>
            <p:nvPr/>
          </p:nvSpPr>
          <p:spPr>
            <a:xfrm>
              <a:off x="219321" y="193247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216" name="Group 215">
              <a:extLst>
                <a:ext uri="{FF2B5EF4-FFF2-40B4-BE49-F238E27FC236}">
                  <a16:creationId xmlns:a16="http://schemas.microsoft.com/office/drawing/2014/main" id="{7E6F31B3-F62D-45F4-F7C9-3B0A5497C800}"/>
                </a:ext>
              </a:extLst>
            </p:cNvPr>
            <p:cNvGrpSpPr/>
            <p:nvPr/>
          </p:nvGrpSpPr>
          <p:grpSpPr>
            <a:xfrm>
              <a:off x="379053" y="2126470"/>
              <a:ext cx="457200" cy="457200"/>
              <a:chOff x="4781396" y="5255253"/>
              <a:chExt cx="457200" cy="457200"/>
            </a:xfrm>
          </p:grpSpPr>
          <p:sp>
            <p:nvSpPr>
              <p:cNvPr id="218" name="Flowchart: Connector 217">
                <a:extLst>
                  <a:ext uri="{FF2B5EF4-FFF2-40B4-BE49-F238E27FC236}">
                    <a16:creationId xmlns:a16="http://schemas.microsoft.com/office/drawing/2014/main" id="{F5F8F42F-78E6-C04F-1754-31361E4B0626}"/>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Isosceles Triangle 218">
                <a:extLst>
                  <a:ext uri="{FF2B5EF4-FFF2-40B4-BE49-F238E27FC236}">
                    <a16:creationId xmlns:a16="http://schemas.microsoft.com/office/drawing/2014/main" id="{70C7F843-9117-7D18-65B5-16F5E51CE0D2}"/>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TextBox 275">
              <a:extLst>
                <a:ext uri="{FF2B5EF4-FFF2-40B4-BE49-F238E27FC236}">
                  <a16:creationId xmlns:a16="http://schemas.microsoft.com/office/drawing/2014/main" id="{DEA12EBD-6FFB-7C0F-1148-B605D27B0611}"/>
                </a:ext>
              </a:extLst>
            </p:cNvPr>
            <p:cNvSpPr txBox="1"/>
            <p:nvPr/>
          </p:nvSpPr>
          <p:spPr>
            <a:xfrm>
              <a:off x="2172618" y="2201412"/>
              <a:ext cx="768517" cy="376529"/>
            </a:xfrm>
            <a:prstGeom prst="rect">
              <a:avLst/>
            </a:prstGeom>
            <a:noFill/>
          </p:spPr>
          <p:txBody>
            <a:bodyPr wrap="square">
              <a:spAutoFit/>
            </a:bodyPr>
            <a:lstStyle/>
            <a:p>
              <a:r>
                <a:rPr lang="en-US" b="1"/>
                <a:t>Pump</a:t>
              </a:r>
              <a:endParaRPr lang="en-US"/>
            </a:p>
          </p:txBody>
        </p:sp>
      </p:grpSp>
      <p:grpSp>
        <p:nvGrpSpPr>
          <p:cNvPr id="255" name="Group 254">
            <a:extLst>
              <a:ext uri="{FF2B5EF4-FFF2-40B4-BE49-F238E27FC236}">
                <a16:creationId xmlns:a16="http://schemas.microsoft.com/office/drawing/2014/main" id="{31654A29-DC83-65DD-5ED7-E2A50900D160}"/>
              </a:ext>
            </a:extLst>
          </p:cNvPr>
          <p:cNvGrpSpPr/>
          <p:nvPr/>
        </p:nvGrpSpPr>
        <p:grpSpPr>
          <a:xfrm>
            <a:off x="420624" y="2816352"/>
            <a:ext cx="2743200" cy="914400"/>
            <a:chOff x="219320" y="3017357"/>
            <a:chExt cx="2743200" cy="914400"/>
          </a:xfrm>
        </p:grpSpPr>
        <p:sp>
          <p:nvSpPr>
            <p:cNvPr id="272" name="Rectangle: Rounded Corners 248">
              <a:extLst>
                <a:ext uri="{FF2B5EF4-FFF2-40B4-BE49-F238E27FC236}">
                  <a16:creationId xmlns:a16="http://schemas.microsoft.com/office/drawing/2014/main" id="{61646AF0-0B8E-9993-1BD9-B23307F6446C}"/>
                </a:ext>
              </a:extLst>
            </p:cNvPr>
            <p:cNvSpPr/>
            <p:nvPr/>
          </p:nvSpPr>
          <p:spPr>
            <a:xfrm>
              <a:off x="219320" y="301735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Check Valve</a:t>
              </a:r>
            </a:p>
          </p:txBody>
        </p:sp>
        <p:grpSp>
          <p:nvGrpSpPr>
            <p:cNvPr id="220" name="Group 219">
              <a:extLst>
                <a:ext uri="{FF2B5EF4-FFF2-40B4-BE49-F238E27FC236}">
                  <a16:creationId xmlns:a16="http://schemas.microsoft.com/office/drawing/2014/main" id="{DEAAAB6C-DC66-8D7F-460A-43829EAE6D4E}"/>
                </a:ext>
              </a:extLst>
            </p:cNvPr>
            <p:cNvGrpSpPr/>
            <p:nvPr/>
          </p:nvGrpSpPr>
          <p:grpSpPr>
            <a:xfrm>
              <a:off x="474747" y="3363566"/>
              <a:ext cx="235487" cy="150447"/>
              <a:chOff x="6401136" y="3236864"/>
              <a:chExt cx="262771" cy="185927"/>
            </a:xfrm>
          </p:grpSpPr>
          <p:sp>
            <p:nvSpPr>
              <p:cNvPr id="221" name="Flowchart: Connector 220">
                <a:extLst>
                  <a:ext uri="{FF2B5EF4-FFF2-40B4-BE49-F238E27FC236}">
                    <a16:creationId xmlns:a16="http://schemas.microsoft.com/office/drawing/2014/main" id="{BB33AB18-BF5F-0510-41E5-CEC303A61346}"/>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a:extLst>
                  <a:ext uri="{FF2B5EF4-FFF2-40B4-BE49-F238E27FC236}">
                    <a16:creationId xmlns:a16="http://schemas.microsoft.com/office/drawing/2014/main" id="{F1FDFB5C-EDC1-E472-E33C-56A9CCDE130A}"/>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92321484-759B-2FAB-4AED-E3C75FCC95A2}"/>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57" name="Group 256">
            <a:extLst>
              <a:ext uri="{FF2B5EF4-FFF2-40B4-BE49-F238E27FC236}">
                <a16:creationId xmlns:a16="http://schemas.microsoft.com/office/drawing/2014/main" id="{25CB70FC-D3E0-0A55-9452-02691B8CDC61}"/>
              </a:ext>
            </a:extLst>
          </p:cNvPr>
          <p:cNvGrpSpPr/>
          <p:nvPr/>
        </p:nvGrpSpPr>
        <p:grpSpPr>
          <a:xfrm>
            <a:off x="420624" y="3950208"/>
            <a:ext cx="2743200" cy="914400"/>
            <a:chOff x="221923" y="4091604"/>
            <a:chExt cx="2743200" cy="914400"/>
          </a:xfrm>
        </p:grpSpPr>
        <p:sp>
          <p:nvSpPr>
            <p:cNvPr id="273" name="Rectangle: Rounded Corners 248">
              <a:extLst>
                <a:ext uri="{FF2B5EF4-FFF2-40B4-BE49-F238E27FC236}">
                  <a16:creationId xmlns:a16="http://schemas.microsoft.com/office/drawing/2014/main" id="{2D359F20-5837-83A5-0D88-21B9D376D69A}"/>
                </a:ext>
              </a:extLst>
            </p:cNvPr>
            <p:cNvSpPr/>
            <p:nvPr/>
          </p:nvSpPr>
          <p:spPr>
            <a:xfrm>
              <a:off x="221923" y="4091604"/>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(N.C.)</a:t>
              </a:r>
            </a:p>
          </p:txBody>
        </p:sp>
        <p:grpSp>
          <p:nvGrpSpPr>
            <p:cNvPr id="247" name="Group 246">
              <a:extLst>
                <a:ext uri="{FF2B5EF4-FFF2-40B4-BE49-F238E27FC236}">
                  <a16:creationId xmlns:a16="http://schemas.microsoft.com/office/drawing/2014/main" id="{C336C188-A340-1A27-EDE5-183E1A10BE2E}"/>
                </a:ext>
              </a:extLst>
            </p:cNvPr>
            <p:cNvGrpSpPr/>
            <p:nvPr/>
          </p:nvGrpSpPr>
          <p:grpSpPr>
            <a:xfrm>
              <a:off x="442621" y="4304917"/>
              <a:ext cx="323199" cy="602938"/>
              <a:chOff x="7564697" y="3577535"/>
              <a:chExt cx="323199" cy="602940"/>
            </a:xfrm>
          </p:grpSpPr>
          <p:grpSp>
            <p:nvGrpSpPr>
              <p:cNvPr id="224" name="Group 223">
                <a:extLst>
                  <a:ext uri="{FF2B5EF4-FFF2-40B4-BE49-F238E27FC236}">
                    <a16:creationId xmlns:a16="http://schemas.microsoft.com/office/drawing/2014/main" id="{78D0D370-197F-98E7-94E8-9A5A3A1DA28F}"/>
                  </a:ext>
                </a:extLst>
              </p:cNvPr>
              <p:cNvGrpSpPr/>
              <p:nvPr/>
            </p:nvGrpSpPr>
            <p:grpSpPr>
              <a:xfrm>
                <a:off x="7564697" y="3577535"/>
                <a:ext cx="323199" cy="454499"/>
                <a:chOff x="8936357" y="1184452"/>
                <a:chExt cx="323199" cy="454499"/>
              </a:xfrm>
            </p:grpSpPr>
            <p:sp>
              <p:nvSpPr>
                <p:cNvPr id="225" name="Rectangle 224">
                  <a:extLst>
                    <a:ext uri="{FF2B5EF4-FFF2-40B4-BE49-F238E27FC236}">
                      <a16:creationId xmlns:a16="http://schemas.microsoft.com/office/drawing/2014/main" id="{95B23425-0E79-3700-0BC6-B17A557F549F}"/>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1AC21770-D88F-B8EB-BFA3-7E84B86C9D09}"/>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B92448CB-02E9-974D-F9B1-99E572B51AA3}"/>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8" name="Straight Arrow Connector 227">
                <a:extLst>
                  <a:ext uri="{FF2B5EF4-FFF2-40B4-BE49-F238E27FC236}">
                    <a16:creationId xmlns:a16="http://schemas.microsoft.com/office/drawing/2014/main" id="{8FC2BB73-6D0D-2987-8BEA-28A5E6E8754A}"/>
                  </a:ext>
                </a:extLst>
              </p:cNvPr>
              <p:cNvCxnSpPr>
                <a:cxnSpLocks/>
              </p:cNvCxnSpPr>
              <p:nvPr/>
            </p:nvCxnSpPr>
            <p:spPr>
              <a:xfrm>
                <a:off x="7567856" y="38279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9" name="Group 228">
                <a:extLst>
                  <a:ext uri="{FF2B5EF4-FFF2-40B4-BE49-F238E27FC236}">
                    <a16:creationId xmlns:a16="http://schemas.microsoft.com/office/drawing/2014/main" id="{150BE61A-5D66-054B-F44A-9E1B2DE62B1A}"/>
                  </a:ext>
                </a:extLst>
              </p:cNvPr>
              <p:cNvGrpSpPr/>
              <p:nvPr/>
            </p:nvGrpSpPr>
            <p:grpSpPr>
              <a:xfrm rot="5400000">
                <a:off x="7765849" y="4062225"/>
                <a:ext cx="127024" cy="109475"/>
                <a:chOff x="6771481" y="2413164"/>
                <a:chExt cx="127024" cy="109475"/>
              </a:xfrm>
            </p:grpSpPr>
            <p:cxnSp>
              <p:nvCxnSpPr>
                <p:cNvPr id="230" name="Straight Connector 229">
                  <a:extLst>
                    <a:ext uri="{FF2B5EF4-FFF2-40B4-BE49-F238E27FC236}">
                      <a16:creationId xmlns:a16="http://schemas.microsoft.com/office/drawing/2014/main" id="{5047BE65-F703-9E27-6ABC-A6EA2EB8670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D0458505-365A-A564-7C5B-9233D7CD040E}"/>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856DFBC9-6A4E-B27E-A0AC-B359B35E3058}"/>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5E3C0F70-B172-FF92-31F2-310892DDDA17}"/>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34" name="Straight Connector 233">
                <a:extLst>
                  <a:ext uri="{FF2B5EF4-FFF2-40B4-BE49-F238E27FC236}">
                    <a16:creationId xmlns:a16="http://schemas.microsoft.com/office/drawing/2014/main" id="{7AE9BB03-291E-7EE6-B1C3-1363A6B38484}"/>
                  </a:ext>
                </a:extLst>
              </p:cNvPr>
              <p:cNvCxnSpPr>
                <a:cxnSpLocks/>
              </p:cNvCxnSpPr>
              <p:nvPr/>
            </p:nvCxnSpPr>
            <p:spPr>
              <a:xfrm rot="16200000" flipH="1">
                <a:off x="7778252" y="35931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5" name="Group 234">
                <a:extLst>
                  <a:ext uri="{FF2B5EF4-FFF2-40B4-BE49-F238E27FC236}">
                    <a16:creationId xmlns:a16="http://schemas.microsoft.com/office/drawing/2014/main" id="{0E1861D3-1275-81E8-57CC-3A943415FA1D}"/>
                  </a:ext>
                </a:extLst>
              </p:cNvPr>
              <p:cNvGrpSpPr>
                <a:grpSpLocks noChangeAspect="1"/>
              </p:cNvGrpSpPr>
              <p:nvPr/>
            </p:nvGrpSpPr>
            <p:grpSpPr>
              <a:xfrm>
                <a:off x="7615802" y="3913125"/>
                <a:ext cx="211835" cy="100584"/>
                <a:chOff x="4799457" y="1748790"/>
                <a:chExt cx="509111" cy="262793"/>
              </a:xfrm>
            </p:grpSpPr>
            <p:grpSp>
              <p:nvGrpSpPr>
                <p:cNvPr id="236" name="Group 235">
                  <a:extLst>
                    <a:ext uri="{FF2B5EF4-FFF2-40B4-BE49-F238E27FC236}">
                      <a16:creationId xmlns:a16="http://schemas.microsoft.com/office/drawing/2014/main" id="{424F0052-B42A-C5E5-8AA2-5749FC5A6E34}"/>
                    </a:ext>
                  </a:extLst>
                </p:cNvPr>
                <p:cNvGrpSpPr/>
                <p:nvPr/>
              </p:nvGrpSpPr>
              <p:grpSpPr>
                <a:xfrm rot="16200000">
                  <a:off x="4761035" y="1787212"/>
                  <a:ext cx="262771" cy="185927"/>
                  <a:chOff x="6394314" y="3265933"/>
                  <a:chExt cx="262771" cy="185927"/>
                </a:xfrm>
              </p:grpSpPr>
              <p:sp>
                <p:nvSpPr>
                  <p:cNvPr id="242" name="Flowchart: Connector 241">
                    <a:extLst>
                      <a:ext uri="{FF2B5EF4-FFF2-40B4-BE49-F238E27FC236}">
                        <a16:creationId xmlns:a16="http://schemas.microsoft.com/office/drawing/2014/main" id="{C5FD51A8-4645-CF5F-BAB6-04997FA71304}"/>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3" name="Straight Connector 242">
                    <a:extLst>
                      <a:ext uri="{FF2B5EF4-FFF2-40B4-BE49-F238E27FC236}">
                        <a16:creationId xmlns:a16="http://schemas.microsoft.com/office/drawing/2014/main" id="{50DA2E7B-080C-4EDB-8337-FE47183BACD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a:extLst>
                      <a:ext uri="{FF2B5EF4-FFF2-40B4-BE49-F238E27FC236}">
                        <a16:creationId xmlns:a16="http://schemas.microsoft.com/office/drawing/2014/main" id="{18D133B7-F222-4167-3227-50A6A261AA04}"/>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7" name="Group 236">
                  <a:extLst>
                    <a:ext uri="{FF2B5EF4-FFF2-40B4-BE49-F238E27FC236}">
                      <a16:creationId xmlns:a16="http://schemas.microsoft.com/office/drawing/2014/main" id="{800ECC0D-F48A-CA94-5952-30D034F2CFBA}"/>
                    </a:ext>
                  </a:extLst>
                </p:cNvPr>
                <p:cNvGrpSpPr/>
                <p:nvPr/>
              </p:nvGrpSpPr>
              <p:grpSpPr>
                <a:xfrm rot="5400000">
                  <a:off x="5084219" y="1787234"/>
                  <a:ext cx="262771" cy="185927"/>
                  <a:chOff x="6394314" y="3265933"/>
                  <a:chExt cx="262771" cy="185927"/>
                </a:xfrm>
              </p:grpSpPr>
              <p:sp>
                <p:nvSpPr>
                  <p:cNvPr id="239" name="Flowchart: Connector 238">
                    <a:extLst>
                      <a:ext uri="{FF2B5EF4-FFF2-40B4-BE49-F238E27FC236}">
                        <a16:creationId xmlns:a16="http://schemas.microsoft.com/office/drawing/2014/main" id="{030811CC-C8EC-30C0-1430-6FB969A9919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Connector 239">
                    <a:extLst>
                      <a:ext uri="{FF2B5EF4-FFF2-40B4-BE49-F238E27FC236}">
                        <a16:creationId xmlns:a16="http://schemas.microsoft.com/office/drawing/2014/main" id="{116BA8D1-7C72-DA21-5C24-1A7DB353E84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1FC87FE5-1015-23BB-4E79-E2CDD9FB6FAD}"/>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8" name="Straight Connector 237">
                  <a:extLst>
                    <a:ext uri="{FF2B5EF4-FFF2-40B4-BE49-F238E27FC236}">
                      <a16:creationId xmlns:a16="http://schemas.microsoft.com/office/drawing/2014/main" id="{79E4B930-016D-0880-4EC6-E2F2848D0FBC}"/>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45" name="Straight Connector 244">
                <a:extLst>
                  <a:ext uri="{FF2B5EF4-FFF2-40B4-BE49-F238E27FC236}">
                    <a16:creationId xmlns:a16="http://schemas.microsoft.com/office/drawing/2014/main" id="{F9195D91-8D6C-E497-7F96-8E1A7E3BAA15}"/>
                  </a:ext>
                </a:extLst>
              </p:cNvPr>
              <p:cNvCxnSpPr>
                <a:cxnSpLocks/>
              </p:cNvCxnSpPr>
              <p:nvPr/>
            </p:nvCxnSpPr>
            <p:spPr>
              <a:xfrm>
                <a:off x="7564697" y="39609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BABB56B3-BD21-514F-161B-024050DE5156}"/>
                  </a:ext>
                </a:extLst>
              </p:cNvPr>
              <p:cNvCxnSpPr>
                <a:cxnSpLocks/>
              </p:cNvCxnSpPr>
              <p:nvPr/>
            </p:nvCxnSpPr>
            <p:spPr>
              <a:xfrm>
                <a:off x="7832652" y="39628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56" name="Group 255">
            <a:extLst>
              <a:ext uri="{FF2B5EF4-FFF2-40B4-BE49-F238E27FC236}">
                <a16:creationId xmlns:a16="http://schemas.microsoft.com/office/drawing/2014/main" id="{3CE1A0E0-3B91-83EB-EAB2-BA5338CEBC83}"/>
              </a:ext>
            </a:extLst>
          </p:cNvPr>
          <p:cNvGrpSpPr/>
          <p:nvPr/>
        </p:nvGrpSpPr>
        <p:grpSpPr>
          <a:xfrm>
            <a:off x="420624" y="5074920"/>
            <a:ext cx="2743200" cy="914400"/>
            <a:chOff x="219321" y="5187117"/>
            <a:chExt cx="2743200" cy="914400"/>
          </a:xfrm>
        </p:grpSpPr>
        <p:sp>
          <p:nvSpPr>
            <p:cNvPr id="274" name="Rectangle: Rounded Corners 248">
              <a:extLst>
                <a:ext uri="{FF2B5EF4-FFF2-40B4-BE49-F238E27FC236}">
                  <a16:creationId xmlns:a16="http://schemas.microsoft.com/office/drawing/2014/main" id="{4AC3A7F1-7ED0-991C-5DB2-5901A510E617}"/>
                </a:ext>
              </a:extLst>
            </p:cNvPr>
            <p:cNvSpPr/>
            <p:nvPr/>
          </p:nvSpPr>
          <p:spPr>
            <a:xfrm>
              <a:off x="219321" y="518711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249" name="Group 248">
              <a:extLst>
                <a:ext uri="{FF2B5EF4-FFF2-40B4-BE49-F238E27FC236}">
                  <a16:creationId xmlns:a16="http://schemas.microsoft.com/office/drawing/2014/main" id="{38FB1EEE-D9E8-0528-A55A-451E54711A5D}"/>
                </a:ext>
              </a:extLst>
            </p:cNvPr>
            <p:cNvGrpSpPr/>
            <p:nvPr/>
          </p:nvGrpSpPr>
          <p:grpSpPr>
            <a:xfrm>
              <a:off x="442654" y="5235531"/>
              <a:ext cx="330014" cy="817571"/>
              <a:chOff x="8493723" y="549977"/>
              <a:chExt cx="330014" cy="817571"/>
            </a:xfrm>
          </p:grpSpPr>
          <p:sp>
            <p:nvSpPr>
              <p:cNvPr id="250" name="Flowchart: Terminator 249">
                <a:extLst>
                  <a:ext uri="{FF2B5EF4-FFF2-40B4-BE49-F238E27FC236}">
                    <a16:creationId xmlns:a16="http://schemas.microsoft.com/office/drawing/2014/main" id="{F6A47576-4AE6-8870-D117-276E34623E68}"/>
                  </a:ext>
                </a:extLst>
              </p:cNvPr>
              <p:cNvSpPr/>
              <p:nvPr/>
            </p:nvSpPr>
            <p:spPr>
              <a:xfrm rot="16200000">
                <a:off x="8240729" y="805325"/>
                <a:ext cx="817571" cy="306875"/>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80471BCD-92D4-6625-B495-3991E7A1EB5F}"/>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2" name="Isosceles Triangle 251">
                <a:extLst>
                  <a:ext uri="{FF2B5EF4-FFF2-40B4-BE49-F238E27FC236}">
                    <a16:creationId xmlns:a16="http://schemas.microsoft.com/office/drawing/2014/main" id="{5257B5A1-A342-C02F-A41A-51CDC5E9B553}"/>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2" name="TextBox 281">
              <a:extLst>
                <a:ext uri="{FF2B5EF4-FFF2-40B4-BE49-F238E27FC236}">
                  <a16:creationId xmlns:a16="http://schemas.microsoft.com/office/drawing/2014/main" id="{AAA2835B-11E5-C63C-2ACC-946C11D69253}"/>
                </a:ext>
              </a:extLst>
            </p:cNvPr>
            <p:cNvSpPr txBox="1"/>
            <p:nvPr/>
          </p:nvSpPr>
          <p:spPr>
            <a:xfrm>
              <a:off x="1515265" y="5459651"/>
              <a:ext cx="1401794" cy="369332"/>
            </a:xfrm>
            <a:prstGeom prst="rect">
              <a:avLst/>
            </a:prstGeom>
            <a:noFill/>
          </p:spPr>
          <p:txBody>
            <a:bodyPr wrap="square" rtlCol="0">
              <a:spAutoFit/>
            </a:bodyPr>
            <a:lstStyle/>
            <a:p>
              <a:r>
                <a:rPr lang="en-US" b="1"/>
                <a:t>Accumulator</a:t>
              </a:r>
            </a:p>
          </p:txBody>
        </p:sp>
      </p:grpSp>
      <p:cxnSp>
        <p:nvCxnSpPr>
          <p:cNvPr id="254" name="Straight Connector 253">
            <a:extLst>
              <a:ext uri="{FF2B5EF4-FFF2-40B4-BE49-F238E27FC236}">
                <a16:creationId xmlns:a16="http://schemas.microsoft.com/office/drawing/2014/main" id="{5E3E387A-30FF-2DD6-7305-032747E0FAE1}"/>
              </a:ext>
            </a:extLst>
          </p:cNvPr>
          <p:cNvCxnSpPr/>
          <p:nvPr/>
        </p:nvCxnSpPr>
        <p:spPr>
          <a:xfrm>
            <a:off x="4330231" y="768810"/>
            <a:ext cx="9311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F5CCC250-AE16-85F7-7B28-5650A4FFDB1F}"/>
              </a:ext>
            </a:extLst>
          </p:cNvPr>
          <p:cNvCxnSpPr>
            <a:cxnSpLocks/>
            <a:stCxn id="481" idx="6"/>
          </p:cNvCxnSpPr>
          <p:nvPr/>
        </p:nvCxnSpPr>
        <p:spPr>
          <a:xfrm flipV="1">
            <a:off x="6166489" y="778473"/>
            <a:ext cx="222967" cy="66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BC2073D0-808C-EEC9-1C6C-979D9B9083CE}"/>
              </a:ext>
            </a:extLst>
          </p:cNvPr>
          <p:cNvCxnSpPr>
            <a:cxnSpLocks/>
          </p:cNvCxnSpPr>
          <p:nvPr/>
        </p:nvCxnSpPr>
        <p:spPr>
          <a:xfrm flipV="1">
            <a:off x="5252179" y="778473"/>
            <a:ext cx="1905" cy="205891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96F6ACB5-B82B-A0A6-1D06-16C273E480CF}"/>
              </a:ext>
            </a:extLst>
          </p:cNvPr>
          <p:cNvCxnSpPr>
            <a:cxnSpLocks/>
            <a:endCxn id="481" idx="2"/>
          </p:cNvCxnSpPr>
          <p:nvPr/>
        </p:nvCxnSpPr>
        <p:spPr>
          <a:xfrm>
            <a:off x="5253905" y="781806"/>
            <a:ext cx="455384" cy="33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BE1B741F-4766-3560-33BD-ED9681E2633B}"/>
              </a:ext>
            </a:extLst>
          </p:cNvPr>
          <p:cNvCxnSpPr>
            <a:cxnSpLocks/>
            <a:stCxn id="478" idx="0"/>
          </p:cNvCxnSpPr>
          <p:nvPr/>
        </p:nvCxnSpPr>
        <p:spPr>
          <a:xfrm flipV="1">
            <a:off x="5253415" y="3161928"/>
            <a:ext cx="985" cy="6601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E37658F3-8924-1D5D-BCC0-A6F2E50F9AE8}"/>
              </a:ext>
            </a:extLst>
          </p:cNvPr>
          <p:cNvCxnSpPr>
            <a:cxnSpLocks/>
            <a:endCxn id="473" idx="4"/>
          </p:cNvCxnSpPr>
          <p:nvPr/>
        </p:nvCxnSpPr>
        <p:spPr>
          <a:xfrm flipH="1" flipV="1">
            <a:off x="5256940" y="5517888"/>
            <a:ext cx="1597" cy="457200"/>
          </a:xfrm>
          <a:prstGeom prst="line">
            <a:avLst/>
          </a:prstGeom>
          <a:ln w="38100">
            <a:solidFill>
              <a:srgbClr val="00B0F0"/>
            </a:solidFill>
          </a:ln>
        </p:spPr>
        <p:style>
          <a:lnRef idx="1">
            <a:schemeClr val="dk1"/>
          </a:lnRef>
          <a:fillRef idx="0">
            <a:schemeClr val="dk1"/>
          </a:fillRef>
          <a:effectRef idx="0">
            <a:schemeClr val="dk1"/>
          </a:effectRef>
          <a:fontRef idx="minor">
            <a:schemeClr val="tx1"/>
          </a:fontRef>
        </p:style>
      </p:cxnSp>
      <p:grpSp>
        <p:nvGrpSpPr>
          <p:cNvPr id="283" name="Group 282">
            <a:extLst>
              <a:ext uri="{FF2B5EF4-FFF2-40B4-BE49-F238E27FC236}">
                <a16:creationId xmlns:a16="http://schemas.microsoft.com/office/drawing/2014/main" id="{EC07D364-B2B4-A6B3-8C57-C1ED0E661398}"/>
              </a:ext>
            </a:extLst>
          </p:cNvPr>
          <p:cNvGrpSpPr/>
          <p:nvPr/>
        </p:nvGrpSpPr>
        <p:grpSpPr>
          <a:xfrm>
            <a:off x="4803447" y="963807"/>
            <a:ext cx="953914" cy="868787"/>
            <a:chOff x="6080563" y="590180"/>
            <a:chExt cx="953914" cy="868787"/>
          </a:xfrm>
        </p:grpSpPr>
        <p:grpSp>
          <p:nvGrpSpPr>
            <p:cNvPr id="486" name="Group 485">
              <a:extLst>
                <a:ext uri="{FF2B5EF4-FFF2-40B4-BE49-F238E27FC236}">
                  <a16:creationId xmlns:a16="http://schemas.microsoft.com/office/drawing/2014/main" id="{8D6F6981-D02E-370C-B5DC-F34198611C96}"/>
                </a:ext>
              </a:extLst>
            </p:cNvPr>
            <p:cNvGrpSpPr/>
            <p:nvPr/>
          </p:nvGrpSpPr>
          <p:grpSpPr>
            <a:xfrm>
              <a:off x="6172699" y="773167"/>
              <a:ext cx="731520" cy="685800"/>
              <a:chOff x="6172699" y="773167"/>
              <a:chExt cx="731520" cy="685800"/>
            </a:xfrm>
          </p:grpSpPr>
          <p:cxnSp>
            <p:nvCxnSpPr>
              <p:cNvPr id="500" name="Straight Connector 499">
                <a:extLst>
                  <a:ext uri="{FF2B5EF4-FFF2-40B4-BE49-F238E27FC236}">
                    <a16:creationId xmlns:a16="http://schemas.microsoft.com/office/drawing/2014/main" id="{35078566-D42C-CE21-81B2-0AA50F01DAB3}"/>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1" name="Straight Connector 500">
                <a:extLst>
                  <a:ext uri="{FF2B5EF4-FFF2-40B4-BE49-F238E27FC236}">
                    <a16:creationId xmlns:a16="http://schemas.microsoft.com/office/drawing/2014/main" id="{E7190145-B8DB-C71F-48B5-673BDB5E3122}"/>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2" name="Straight Connector 501">
                <a:extLst>
                  <a:ext uri="{FF2B5EF4-FFF2-40B4-BE49-F238E27FC236}">
                    <a16:creationId xmlns:a16="http://schemas.microsoft.com/office/drawing/2014/main" id="{3BD7C2F4-796E-3D6B-8A67-56671EE165B2}"/>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7" name="Group 486">
              <a:extLst>
                <a:ext uri="{FF2B5EF4-FFF2-40B4-BE49-F238E27FC236}">
                  <a16:creationId xmlns:a16="http://schemas.microsoft.com/office/drawing/2014/main" id="{B853EB1C-7FAD-6E55-5CA3-4DD10E05DB94}"/>
                </a:ext>
              </a:extLst>
            </p:cNvPr>
            <p:cNvGrpSpPr/>
            <p:nvPr/>
          </p:nvGrpSpPr>
          <p:grpSpPr>
            <a:xfrm>
              <a:off x="6771706" y="818649"/>
              <a:ext cx="262771" cy="271119"/>
              <a:chOff x="6771706" y="818649"/>
              <a:chExt cx="262771" cy="271119"/>
            </a:xfrm>
          </p:grpSpPr>
          <p:grpSp>
            <p:nvGrpSpPr>
              <p:cNvPr id="491" name="Group 490">
                <a:extLst>
                  <a:ext uri="{FF2B5EF4-FFF2-40B4-BE49-F238E27FC236}">
                    <a16:creationId xmlns:a16="http://schemas.microsoft.com/office/drawing/2014/main" id="{C9DC9D9D-D6DC-9821-4D08-EEA2F6F9B378}"/>
                  </a:ext>
                </a:extLst>
              </p:cNvPr>
              <p:cNvGrpSpPr/>
              <p:nvPr/>
            </p:nvGrpSpPr>
            <p:grpSpPr>
              <a:xfrm flipV="1">
                <a:off x="6771706" y="903841"/>
                <a:ext cx="262771" cy="185927"/>
                <a:chOff x="6394314" y="3265933"/>
                <a:chExt cx="262771" cy="185927"/>
              </a:xfrm>
            </p:grpSpPr>
            <p:sp>
              <p:nvSpPr>
                <p:cNvPr id="497" name="Flowchart: Connector 496">
                  <a:extLst>
                    <a:ext uri="{FF2B5EF4-FFF2-40B4-BE49-F238E27FC236}">
                      <a16:creationId xmlns:a16="http://schemas.microsoft.com/office/drawing/2014/main" id="{75D81974-3A36-CF10-1C24-A57B5F81FB73}"/>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8" name="Straight Connector 497">
                  <a:extLst>
                    <a:ext uri="{FF2B5EF4-FFF2-40B4-BE49-F238E27FC236}">
                      <a16:creationId xmlns:a16="http://schemas.microsoft.com/office/drawing/2014/main" id="{42F7F29A-E31B-BA1E-F9CF-874625197D3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9" name="Straight Connector 498">
                  <a:extLst>
                    <a:ext uri="{FF2B5EF4-FFF2-40B4-BE49-F238E27FC236}">
                      <a16:creationId xmlns:a16="http://schemas.microsoft.com/office/drawing/2014/main" id="{04294898-B26C-97F5-8A16-99F657701063}"/>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92" name="Group 491">
                <a:extLst>
                  <a:ext uri="{FF2B5EF4-FFF2-40B4-BE49-F238E27FC236}">
                    <a16:creationId xmlns:a16="http://schemas.microsoft.com/office/drawing/2014/main" id="{BACF1BBA-5135-3329-9728-8788168DBF4B}"/>
                  </a:ext>
                </a:extLst>
              </p:cNvPr>
              <p:cNvGrpSpPr/>
              <p:nvPr/>
            </p:nvGrpSpPr>
            <p:grpSpPr>
              <a:xfrm>
                <a:off x="6835130" y="818649"/>
                <a:ext cx="137160" cy="91682"/>
                <a:chOff x="6835130" y="818649"/>
                <a:chExt cx="137160" cy="91682"/>
              </a:xfrm>
            </p:grpSpPr>
            <p:grpSp>
              <p:nvGrpSpPr>
                <p:cNvPr id="493" name="Group 492">
                  <a:extLst>
                    <a:ext uri="{FF2B5EF4-FFF2-40B4-BE49-F238E27FC236}">
                      <a16:creationId xmlns:a16="http://schemas.microsoft.com/office/drawing/2014/main" id="{57B7B850-9C3E-E616-CE89-808467BF5B9B}"/>
                    </a:ext>
                  </a:extLst>
                </p:cNvPr>
                <p:cNvGrpSpPr/>
                <p:nvPr/>
              </p:nvGrpSpPr>
              <p:grpSpPr>
                <a:xfrm flipV="1">
                  <a:off x="6862666" y="818649"/>
                  <a:ext cx="83820" cy="91682"/>
                  <a:chOff x="7245055" y="2460285"/>
                  <a:chExt cx="83820" cy="91682"/>
                </a:xfrm>
              </p:grpSpPr>
              <p:cxnSp>
                <p:nvCxnSpPr>
                  <p:cNvPr id="495" name="Straight Connector 494">
                    <a:extLst>
                      <a:ext uri="{FF2B5EF4-FFF2-40B4-BE49-F238E27FC236}">
                        <a16:creationId xmlns:a16="http://schemas.microsoft.com/office/drawing/2014/main" id="{F8A2FBA9-2A34-65F3-87DC-A68512A0EE9D}"/>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6" name="Straight Connector 495">
                    <a:extLst>
                      <a:ext uri="{FF2B5EF4-FFF2-40B4-BE49-F238E27FC236}">
                        <a16:creationId xmlns:a16="http://schemas.microsoft.com/office/drawing/2014/main" id="{B1CF2E23-334C-F68B-9E62-C731550823CB}"/>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94" name="Straight Connector 493">
                  <a:extLst>
                    <a:ext uri="{FF2B5EF4-FFF2-40B4-BE49-F238E27FC236}">
                      <a16:creationId xmlns:a16="http://schemas.microsoft.com/office/drawing/2014/main" id="{EF0C1ECC-0E25-40E5-A811-39949242B3D3}"/>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488" name="Group 487">
              <a:extLst>
                <a:ext uri="{FF2B5EF4-FFF2-40B4-BE49-F238E27FC236}">
                  <a16:creationId xmlns:a16="http://schemas.microsoft.com/office/drawing/2014/main" id="{E75AE55A-8905-F1C0-9F5C-506407FEF5AB}"/>
                </a:ext>
              </a:extLst>
            </p:cNvPr>
            <p:cNvGrpSpPr/>
            <p:nvPr/>
          </p:nvGrpSpPr>
          <p:grpSpPr>
            <a:xfrm>
              <a:off x="6080563" y="590180"/>
              <a:ext cx="182880" cy="182880"/>
              <a:chOff x="6080563" y="590180"/>
              <a:chExt cx="182880" cy="182880"/>
            </a:xfrm>
          </p:grpSpPr>
          <p:sp>
            <p:nvSpPr>
              <p:cNvPr id="489" name="Oval 488">
                <a:extLst>
                  <a:ext uri="{FF2B5EF4-FFF2-40B4-BE49-F238E27FC236}">
                    <a16:creationId xmlns:a16="http://schemas.microsoft.com/office/drawing/2014/main" id="{DA0D0C4B-B135-1752-F7E5-58B1F8318BFF}"/>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0" name="Straight Arrow Connector 489">
                <a:extLst>
                  <a:ext uri="{FF2B5EF4-FFF2-40B4-BE49-F238E27FC236}">
                    <a16:creationId xmlns:a16="http://schemas.microsoft.com/office/drawing/2014/main" id="{273F1125-80E3-76AF-D749-C5EA54270E2A}"/>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84" name="Straight Connector 283">
            <a:extLst>
              <a:ext uri="{FF2B5EF4-FFF2-40B4-BE49-F238E27FC236}">
                <a16:creationId xmlns:a16="http://schemas.microsoft.com/office/drawing/2014/main" id="{2C5809CD-E528-F985-84BC-628782781076}"/>
              </a:ext>
            </a:extLst>
          </p:cNvPr>
          <p:cNvCxnSpPr>
            <a:cxnSpLocks/>
          </p:cNvCxnSpPr>
          <p:nvPr/>
        </p:nvCxnSpPr>
        <p:spPr>
          <a:xfrm>
            <a:off x="4341499" y="785139"/>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612FF1E1-2138-31B7-D68E-57B1D4538BD2}"/>
              </a:ext>
            </a:extLst>
          </p:cNvPr>
          <p:cNvCxnSpPr/>
          <p:nvPr/>
        </p:nvCxnSpPr>
        <p:spPr>
          <a:xfrm>
            <a:off x="6389456" y="2154199"/>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8" name="Group 287">
            <a:extLst>
              <a:ext uri="{FF2B5EF4-FFF2-40B4-BE49-F238E27FC236}">
                <a16:creationId xmlns:a16="http://schemas.microsoft.com/office/drawing/2014/main" id="{083AD19F-0F67-EF04-AB4B-70F05F6B8D15}"/>
              </a:ext>
            </a:extLst>
          </p:cNvPr>
          <p:cNvGrpSpPr/>
          <p:nvPr/>
        </p:nvGrpSpPr>
        <p:grpSpPr>
          <a:xfrm>
            <a:off x="5709289" y="556539"/>
            <a:ext cx="457200" cy="457200"/>
            <a:chOff x="5462345" y="751104"/>
            <a:chExt cx="457200" cy="457200"/>
          </a:xfrm>
        </p:grpSpPr>
        <p:sp>
          <p:nvSpPr>
            <p:cNvPr id="481" name="Oval 480">
              <a:extLst>
                <a:ext uri="{FF2B5EF4-FFF2-40B4-BE49-F238E27FC236}">
                  <a16:creationId xmlns:a16="http://schemas.microsoft.com/office/drawing/2014/main" id="{531C2F04-3E31-3229-6757-70EB65F91ABC}"/>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Isosceles Triangle 481">
              <a:extLst>
                <a:ext uri="{FF2B5EF4-FFF2-40B4-BE49-F238E27FC236}">
                  <a16:creationId xmlns:a16="http://schemas.microsoft.com/office/drawing/2014/main" id="{691D6CD6-1FA2-18DF-D088-C029E8D70147}"/>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Isosceles Triangle 482">
              <a:extLst>
                <a:ext uri="{FF2B5EF4-FFF2-40B4-BE49-F238E27FC236}">
                  <a16:creationId xmlns:a16="http://schemas.microsoft.com/office/drawing/2014/main" id="{DDD8BFA8-5DFD-0932-B082-5E7B2E9A492C}"/>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89">
            <a:extLst>
              <a:ext uri="{FF2B5EF4-FFF2-40B4-BE49-F238E27FC236}">
                <a16:creationId xmlns:a16="http://schemas.microsoft.com/office/drawing/2014/main" id="{2D97A196-B42C-BA06-D94A-058D4687B030}"/>
              </a:ext>
            </a:extLst>
          </p:cNvPr>
          <p:cNvGrpSpPr/>
          <p:nvPr/>
        </p:nvGrpSpPr>
        <p:grpSpPr>
          <a:xfrm>
            <a:off x="4208208" y="2159408"/>
            <a:ext cx="262771" cy="185927"/>
            <a:chOff x="6394314" y="3265933"/>
            <a:chExt cx="262771" cy="185927"/>
          </a:xfrm>
        </p:grpSpPr>
        <p:sp>
          <p:nvSpPr>
            <p:cNvPr id="475" name="Flowchart: Connector 474">
              <a:extLst>
                <a:ext uri="{FF2B5EF4-FFF2-40B4-BE49-F238E27FC236}">
                  <a16:creationId xmlns:a16="http://schemas.microsoft.com/office/drawing/2014/main" id="{485F6CD4-852A-906E-FCDF-6D7E1A7BA391}"/>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6" name="Straight Connector 475">
              <a:extLst>
                <a:ext uri="{FF2B5EF4-FFF2-40B4-BE49-F238E27FC236}">
                  <a16:creationId xmlns:a16="http://schemas.microsoft.com/office/drawing/2014/main" id="{8154DE2C-66E3-F715-0B7A-6A93CE6D0F76}"/>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7" name="Straight Connector 476">
              <a:extLst>
                <a:ext uri="{FF2B5EF4-FFF2-40B4-BE49-F238E27FC236}">
                  <a16:creationId xmlns:a16="http://schemas.microsoft.com/office/drawing/2014/main" id="{2090FF61-4444-5ABD-37F8-E54DBCFEC30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1" name="Straight Connector 290">
            <a:extLst>
              <a:ext uri="{FF2B5EF4-FFF2-40B4-BE49-F238E27FC236}">
                <a16:creationId xmlns:a16="http://schemas.microsoft.com/office/drawing/2014/main" id="{CB27C3D7-6444-9B9C-A451-ACA428340358}"/>
              </a:ext>
            </a:extLst>
          </p:cNvPr>
          <p:cNvCxnSpPr>
            <a:cxnSpLocks/>
          </p:cNvCxnSpPr>
          <p:nvPr/>
        </p:nvCxnSpPr>
        <p:spPr>
          <a:xfrm>
            <a:off x="4339653" y="2331594"/>
            <a:ext cx="0" cy="3657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a:extLst>
              <a:ext uri="{FF2B5EF4-FFF2-40B4-BE49-F238E27FC236}">
                <a16:creationId xmlns:a16="http://schemas.microsoft.com/office/drawing/2014/main" id="{6D89087B-193D-61FF-4546-623C619DBEA6}"/>
              </a:ext>
            </a:extLst>
          </p:cNvPr>
          <p:cNvCxnSpPr/>
          <p:nvPr/>
        </p:nvCxnSpPr>
        <p:spPr>
          <a:xfrm>
            <a:off x="3866547" y="5522975"/>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0F3C8500-081B-221C-13B0-ED9BBEF2E5E0}"/>
              </a:ext>
            </a:extLst>
          </p:cNvPr>
          <p:cNvCxnSpPr/>
          <p:nvPr/>
        </p:nvCxnSpPr>
        <p:spPr>
          <a:xfrm>
            <a:off x="8429911" y="5520435"/>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a16="http://schemas.microsoft.com/office/drawing/2014/main" id="{BC1EAC15-58C2-6C68-8472-C96110519B29}"/>
              </a:ext>
            </a:extLst>
          </p:cNvPr>
          <p:cNvCxnSpPr>
            <a:cxnSpLocks/>
          </p:cNvCxnSpPr>
          <p:nvPr/>
        </p:nvCxnSpPr>
        <p:spPr>
          <a:xfrm>
            <a:off x="7979281" y="2155173"/>
            <a:ext cx="466561"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8" name="Straight Connector 297">
            <a:extLst>
              <a:ext uri="{FF2B5EF4-FFF2-40B4-BE49-F238E27FC236}">
                <a16:creationId xmlns:a16="http://schemas.microsoft.com/office/drawing/2014/main" id="{29391E5A-F370-81C9-22E6-F670102404EE}"/>
              </a:ext>
            </a:extLst>
          </p:cNvPr>
          <p:cNvCxnSpPr>
            <a:cxnSpLocks/>
          </p:cNvCxnSpPr>
          <p:nvPr/>
        </p:nvCxnSpPr>
        <p:spPr>
          <a:xfrm flipV="1">
            <a:off x="8445842" y="1354892"/>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9" name="Oval 298">
            <a:extLst>
              <a:ext uri="{FF2B5EF4-FFF2-40B4-BE49-F238E27FC236}">
                <a16:creationId xmlns:a16="http://schemas.microsoft.com/office/drawing/2014/main" id="{36791020-831D-3279-D0E9-8631E85121BE}"/>
              </a:ext>
            </a:extLst>
          </p:cNvPr>
          <p:cNvSpPr/>
          <p:nvPr/>
        </p:nvSpPr>
        <p:spPr>
          <a:xfrm>
            <a:off x="8354402" y="1172984"/>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304">
            <a:extLst>
              <a:ext uri="{FF2B5EF4-FFF2-40B4-BE49-F238E27FC236}">
                <a16:creationId xmlns:a16="http://schemas.microsoft.com/office/drawing/2014/main" id="{26F6895E-0AFB-BB4C-5B6C-62DB67359CAD}"/>
              </a:ext>
            </a:extLst>
          </p:cNvPr>
          <p:cNvGrpSpPr/>
          <p:nvPr/>
        </p:nvGrpSpPr>
        <p:grpSpPr>
          <a:xfrm rot="16200000">
            <a:off x="10133801" y="2062833"/>
            <a:ext cx="262771" cy="185927"/>
            <a:chOff x="6394314" y="3265933"/>
            <a:chExt cx="262771" cy="185927"/>
          </a:xfrm>
        </p:grpSpPr>
        <p:sp>
          <p:nvSpPr>
            <p:cNvPr id="470" name="Flowchart: Connector 469">
              <a:extLst>
                <a:ext uri="{FF2B5EF4-FFF2-40B4-BE49-F238E27FC236}">
                  <a16:creationId xmlns:a16="http://schemas.microsoft.com/office/drawing/2014/main" id="{03C02EED-6E1C-9E18-DC90-142C6629BA76}"/>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1" name="Straight Connector 470">
              <a:extLst>
                <a:ext uri="{FF2B5EF4-FFF2-40B4-BE49-F238E27FC236}">
                  <a16:creationId xmlns:a16="http://schemas.microsoft.com/office/drawing/2014/main" id="{F75DA4A8-2F9D-D08D-5760-486711499CA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2" name="Straight Connector 471">
              <a:extLst>
                <a:ext uri="{FF2B5EF4-FFF2-40B4-BE49-F238E27FC236}">
                  <a16:creationId xmlns:a16="http://schemas.microsoft.com/office/drawing/2014/main" id="{56C07AF3-E109-04C7-FBF0-E3A38E466CE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6" name="Straight Connector 305">
            <a:extLst>
              <a:ext uri="{FF2B5EF4-FFF2-40B4-BE49-F238E27FC236}">
                <a16:creationId xmlns:a16="http://schemas.microsoft.com/office/drawing/2014/main" id="{703DA523-EECA-383B-330B-BE8C6D4410B7}"/>
              </a:ext>
            </a:extLst>
          </p:cNvPr>
          <p:cNvCxnSpPr/>
          <p:nvPr/>
        </p:nvCxnSpPr>
        <p:spPr>
          <a:xfrm>
            <a:off x="9586734" y="2158533"/>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FB3966F4-3F9B-3E22-6340-3A0427D23AA9}"/>
              </a:ext>
            </a:extLst>
          </p:cNvPr>
          <p:cNvCxnSpPr/>
          <p:nvPr/>
        </p:nvCxnSpPr>
        <p:spPr>
          <a:xfrm>
            <a:off x="9581654" y="2153560"/>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 name="Straight Arrow Connector 307">
            <a:extLst>
              <a:ext uri="{FF2B5EF4-FFF2-40B4-BE49-F238E27FC236}">
                <a16:creationId xmlns:a16="http://schemas.microsoft.com/office/drawing/2014/main" id="{9D560DA3-1AEB-4271-80F1-FE79FBEA0774}"/>
              </a:ext>
            </a:extLst>
          </p:cNvPr>
          <p:cNvCxnSpPr>
            <a:cxnSpLocks/>
          </p:cNvCxnSpPr>
          <p:nvPr/>
        </p:nvCxnSpPr>
        <p:spPr>
          <a:xfrm flipV="1">
            <a:off x="8388754" y="1209238"/>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09" name="Group 308">
            <a:extLst>
              <a:ext uri="{FF2B5EF4-FFF2-40B4-BE49-F238E27FC236}">
                <a16:creationId xmlns:a16="http://schemas.microsoft.com/office/drawing/2014/main" id="{495E497C-313E-530C-AFA1-6EE7C5533146}"/>
              </a:ext>
            </a:extLst>
          </p:cNvPr>
          <p:cNvGrpSpPr/>
          <p:nvPr/>
        </p:nvGrpSpPr>
        <p:grpSpPr>
          <a:xfrm rot="5400000">
            <a:off x="10327281" y="2108989"/>
            <a:ext cx="137160" cy="91682"/>
            <a:chOff x="6835130" y="818649"/>
            <a:chExt cx="137160" cy="91682"/>
          </a:xfrm>
        </p:grpSpPr>
        <p:grpSp>
          <p:nvGrpSpPr>
            <p:cNvPr id="466" name="Group 465">
              <a:extLst>
                <a:ext uri="{FF2B5EF4-FFF2-40B4-BE49-F238E27FC236}">
                  <a16:creationId xmlns:a16="http://schemas.microsoft.com/office/drawing/2014/main" id="{72A734C7-C01E-BE28-0B78-EDCCA42C2DF0}"/>
                </a:ext>
              </a:extLst>
            </p:cNvPr>
            <p:cNvGrpSpPr/>
            <p:nvPr/>
          </p:nvGrpSpPr>
          <p:grpSpPr>
            <a:xfrm flipV="1">
              <a:off x="6862666" y="818649"/>
              <a:ext cx="83820" cy="91682"/>
              <a:chOff x="7245055" y="2460285"/>
              <a:chExt cx="83820" cy="91682"/>
            </a:xfrm>
          </p:grpSpPr>
          <p:cxnSp>
            <p:nvCxnSpPr>
              <p:cNvPr id="468" name="Straight Connector 467">
                <a:extLst>
                  <a:ext uri="{FF2B5EF4-FFF2-40B4-BE49-F238E27FC236}">
                    <a16:creationId xmlns:a16="http://schemas.microsoft.com/office/drawing/2014/main" id="{935D76BA-3DE9-62D5-57B9-FF88EFE296D7}"/>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a:extLst>
                  <a:ext uri="{FF2B5EF4-FFF2-40B4-BE49-F238E27FC236}">
                    <a16:creationId xmlns:a16="http://schemas.microsoft.com/office/drawing/2014/main" id="{A328931C-4530-3F1E-9961-8078F780D148}"/>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67" name="Straight Connector 466">
              <a:extLst>
                <a:ext uri="{FF2B5EF4-FFF2-40B4-BE49-F238E27FC236}">
                  <a16:creationId xmlns:a16="http://schemas.microsoft.com/office/drawing/2014/main" id="{21F8017D-FFB4-46D0-3F3E-D2429ADF0A0F}"/>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0" name="Straight Connector 309">
            <a:extLst>
              <a:ext uri="{FF2B5EF4-FFF2-40B4-BE49-F238E27FC236}">
                <a16:creationId xmlns:a16="http://schemas.microsoft.com/office/drawing/2014/main" id="{E956A965-4265-159C-16F4-0FA7EE98C2D0}"/>
              </a:ext>
            </a:extLst>
          </p:cNvPr>
          <p:cNvCxnSpPr>
            <a:cxnSpLocks/>
          </p:cNvCxnSpPr>
          <p:nvPr/>
        </p:nvCxnSpPr>
        <p:spPr>
          <a:xfrm flipV="1">
            <a:off x="7980110" y="3618964"/>
            <a:ext cx="941832" cy="25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5723538C-0B1E-33BD-51B7-995210F27999}"/>
              </a:ext>
            </a:extLst>
          </p:cNvPr>
          <p:cNvCxnSpPr>
            <a:cxnSpLocks/>
          </p:cNvCxnSpPr>
          <p:nvPr/>
        </p:nvCxnSpPr>
        <p:spPr>
          <a:xfrm>
            <a:off x="8740667" y="810102"/>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2" name="Isosceles Triangle 311">
            <a:extLst>
              <a:ext uri="{FF2B5EF4-FFF2-40B4-BE49-F238E27FC236}">
                <a16:creationId xmlns:a16="http://schemas.microsoft.com/office/drawing/2014/main" id="{B23790AF-28BC-D69C-ABF9-84D45484BAC4}"/>
              </a:ext>
            </a:extLst>
          </p:cNvPr>
          <p:cNvSpPr/>
          <p:nvPr/>
        </p:nvSpPr>
        <p:spPr>
          <a:xfrm rot="10800000">
            <a:off x="8878079" y="745829"/>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3" name="Group 312">
            <a:extLst>
              <a:ext uri="{FF2B5EF4-FFF2-40B4-BE49-F238E27FC236}">
                <a16:creationId xmlns:a16="http://schemas.microsoft.com/office/drawing/2014/main" id="{C6CF0BA2-30DE-5562-B51A-748D63B81223}"/>
              </a:ext>
            </a:extLst>
          </p:cNvPr>
          <p:cNvGrpSpPr/>
          <p:nvPr/>
        </p:nvGrpSpPr>
        <p:grpSpPr>
          <a:xfrm>
            <a:off x="8793849" y="3905775"/>
            <a:ext cx="329268" cy="308216"/>
            <a:chOff x="2969889" y="2912183"/>
            <a:chExt cx="329268" cy="308216"/>
          </a:xfrm>
        </p:grpSpPr>
        <p:grpSp>
          <p:nvGrpSpPr>
            <p:cNvPr id="454" name="Group 453">
              <a:extLst>
                <a:ext uri="{FF2B5EF4-FFF2-40B4-BE49-F238E27FC236}">
                  <a16:creationId xmlns:a16="http://schemas.microsoft.com/office/drawing/2014/main" id="{3F6015DB-5D6B-0360-4561-A93BDB2AAEDC}"/>
                </a:ext>
              </a:extLst>
            </p:cNvPr>
            <p:cNvGrpSpPr/>
            <p:nvPr/>
          </p:nvGrpSpPr>
          <p:grpSpPr>
            <a:xfrm>
              <a:off x="2969889" y="2912183"/>
              <a:ext cx="235775" cy="308216"/>
              <a:chOff x="2969889" y="2912183"/>
              <a:chExt cx="235775" cy="308216"/>
            </a:xfrm>
          </p:grpSpPr>
          <p:grpSp>
            <p:nvGrpSpPr>
              <p:cNvPr id="459" name="Group 458">
                <a:extLst>
                  <a:ext uri="{FF2B5EF4-FFF2-40B4-BE49-F238E27FC236}">
                    <a16:creationId xmlns:a16="http://schemas.microsoft.com/office/drawing/2014/main" id="{FC8538BD-A5A3-7782-A6DD-00E53762BD87}"/>
                  </a:ext>
                </a:extLst>
              </p:cNvPr>
              <p:cNvGrpSpPr/>
              <p:nvPr/>
            </p:nvGrpSpPr>
            <p:grpSpPr>
              <a:xfrm>
                <a:off x="2969889" y="2990841"/>
                <a:ext cx="228600" cy="229558"/>
                <a:chOff x="2969889" y="2990841"/>
                <a:chExt cx="228600" cy="229558"/>
              </a:xfrm>
            </p:grpSpPr>
            <p:cxnSp>
              <p:nvCxnSpPr>
                <p:cNvPr id="462" name="Straight Connector 461">
                  <a:extLst>
                    <a:ext uri="{FF2B5EF4-FFF2-40B4-BE49-F238E27FC236}">
                      <a16:creationId xmlns:a16="http://schemas.microsoft.com/office/drawing/2014/main" id="{353F52EA-E1DE-3C08-07AD-C286AF3F4153}"/>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3" name="Straight Connector 462">
                  <a:extLst>
                    <a:ext uri="{FF2B5EF4-FFF2-40B4-BE49-F238E27FC236}">
                      <a16:creationId xmlns:a16="http://schemas.microsoft.com/office/drawing/2014/main" id="{86E83DD5-DD7E-F5A5-FB4D-9EE3BE59D65F}"/>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4" name="Straight Connector 463">
                  <a:extLst>
                    <a:ext uri="{FF2B5EF4-FFF2-40B4-BE49-F238E27FC236}">
                      <a16:creationId xmlns:a16="http://schemas.microsoft.com/office/drawing/2014/main" id="{CA4F7B49-B649-DB47-BB7E-9075E79771F1}"/>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5" name="Straight Connector 464">
                  <a:extLst>
                    <a:ext uri="{FF2B5EF4-FFF2-40B4-BE49-F238E27FC236}">
                      <a16:creationId xmlns:a16="http://schemas.microsoft.com/office/drawing/2014/main" id="{197BAA2F-C470-8303-4049-BC13F70484AB}"/>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60" name="Straight Connector 459">
                <a:extLst>
                  <a:ext uri="{FF2B5EF4-FFF2-40B4-BE49-F238E27FC236}">
                    <a16:creationId xmlns:a16="http://schemas.microsoft.com/office/drawing/2014/main" id="{C02EF65B-632A-1F29-EFD9-A92C3CC228A0}"/>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1" name="Straight Connector 460">
                <a:extLst>
                  <a:ext uri="{FF2B5EF4-FFF2-40B4-BE49-F238E27FC236}">
                    <a16:creationId xmlns:a16="http://schemas.microsoft.com/office/drawing/2014/main" id="{ACAB72EF-83BC-223E-E3A0-01F9EAAEAFAC}"/>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55" name="Straight Connector 454">
              <a:extLst>
                <a:ext uri="{FF2B5EF4-FFF2-40B4-BE49-F238E27FC236}">
                  <a16:creationId xmlns:a16="http://schemas.microsoft.com/office/drawing/2014/main" id="{5640DB99-D083-D0B4-9D62-5DA295D2CF7E}"/>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6" name="Straight Connector 455">
              <a:extLst>
                <a:ext uri="{FF2B5EF4-FFF2-40B4-BE49-F238E27FC236}">
                  <a16:creationId xmlns:a16="http://schemas.microsoft.com/office/drawing/2014/main" id="{8A82EB1D-72E1-F9B9-FDF3-AE7E61615D31}"/>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7" name="Straight Connector 456">
              <a:extLst>
                <a:ext uri="{FF2B5EF4-FFF2-40B4-BE49-F238E27FC236}">
                  <a16:creationId xmlns:a16="http://schemas.microsoft.com/office/drawing/2014/main" id="{1002FE3B-1B07-1753-E8D6-0AA51C712C35}"/>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8" name="Straight Connector 457">
              <a:extLst>
                <a:ext uri="{FF2B5EF4-FFF2-40B4-BE49-F238E27FC236}">
                  <a16:creationId xmlns:a16="http://schemas.microsoft.com/office/drawing/2014/main" id="{A58C5DBF-6503-A7A5-F1C9-A36D3A17FAB2}"/>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4" name="Group 313">
            <a:extLst>
              <a:ext uri="{FF2B5EF4-FFF2-40B4-BE49-F238E27FC236}">
                <a16:creationId xmlns:a16="http://schemas.microsoft.com/office/drawing/2014/main" id="{09FC575D-A9EA-C4DC-E055-2946BD5F8CD7}"/>
              </a:ext>
            </a:extLst>
          </p:cNvPr>
          <p:cNvGrpSpPr/>
          <p:nvPr/>
        </p:nvGrpSpPr>
        <p:grpSpPr>
          <a:xfrm>
            <a:off x="6962750" y="3887269"/>
            <a:ext cx="329268" cy="308216"/>
            <a:chOff x="2969889" y="2912183"/>
            <a:chExt cx="329268" cy="308216"/>
          </a:xfrm>
        </p:grpSpPr>
        <p:grpSp>
          <p:nvGrpSpPr>
            <p:cNvPr id="442" name="Group 441">
              <a:extLst>
                <a:ext uri="{FF2B5EF4-FFF2-40B4-BE49-F238E27FC236}">
                  <a16:creationId xmlns:a16="http://schemas.microsoft.com/office/drawing/2014/main" id="{DA5B8DEA-4B6C-A963-095C-87F0730F8C15}"/>
                </a:ext>
              </a:extLst>
            </p:cNvPr>
            <p:cNvGrpSpPr/>
            <p:nvPr/>
          </p:nvGrpSpPr>
          <p:grpSpPr>
            <a:xfrm>
              <a:off x="2969889" y="2912183"/>
              <a:ext cx="235775" cy="308216"/>
              <a:chOff x="2969889" y="2912183"/>
              <a:chExt cx="235775" cy="308216"/>
            </a:xfrm>
          </p:grpSpPr>
          <p:grpSp>
            <p:nvGrpSpPr>
              <p:cNvPr id="447" name="Group 446">
                <a:extLst>
                  <a:ext uri="{FF2B5EF4-FFF2-40B4-BE49-F238E27FC236}">
                    <a16:creationId xmlns:a16="http://schemas.microsoft.com/office/drawing/2014/main" id="{0AD4D71D-985D-99B1-DE1C-167B1C540FAE}"/>
                  </a:ext>
                </a:extLst>
              </p:cNvPr>
              <p:cNvGrpSpPr/>
              <p:nvPr/>
            </p:nvGrpSpPr>
            <p:grpSpPr>
              <a:xfrm>
                <a:off x="2969889" y="2990841"/>
                <a:ext cx="228600" cy="229558"/>
                <a:chOff x="2969889" y="2990841"/>
                <a:chExt cx="228600" cy="229558"/>
              </a:xfrm>
            </p:grpSpPr>
            <p:cxnSp>
              <p:nvCxnSpPr>
                <p:cNvPr id="450" name="Straight Connector 449">
                  <a:extLst>
                    <a:ext uri="{FF2B5EF4-FFF2-40B4-BE49-F238E27FC236}">
                      <a16:creationId xmlns:a16="http://schemas.microsoft.com/office/drawing/2014/main" id="{3B61F22D-C1FC-76B2-FB5B-F397507825AC}"/>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1" name="Straight Connector 450">
                  <a:extLst>
                    <a:ext uri="{FF2B5EF4-FFF2-40B4-BE49-F238E27FC236}">
                      <a16:creationId xmlns:a16="http://schemas.microsoft.com/office/drawing/2014/main" id="{577F8496-E790-360F-4484-EE2CF6940264}"/>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2" name="Straight Connector 451">
                  <a:extLst>
                    <a:ext uri="{FF2B5EF4-FFF2-40B4-BE49-F238E27FC236}">
                      <a16:creationId xmlns:a16="http://schemas.microsoft.com/office/drawing/2014/main" id="{6E96A922-99C2-6E23-1642-B9124C123D67}"/>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3" name="Straight Connector 452">
                  <a:extLst>
                    <a:ext uri="{FF2B5EF4-FFF2-40B4-BE49-F238E27FC236}">
                      <a16:creationId xmlns:a16="http://schemas.microsoft.com/office/drawing/2014/main" id="{F6E15B1C-A56B-3A49-10A2-B953BE220280}"/>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8" name="Straight Connector 447">
                <a:extLst>
                  <a:ext uri="{FF2B5EF4-FFF2-40B4-BE49-F238E27FC236}">
                    <a16:creationId xmlns:a16="http://schemas.microsoft.com/office/drawing/2014/main" id="{DF206653-ADD5-5115-75F1-1D20DEB44887}"/>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9" name="Straight Connector 448">
                <a:extLst>
                  <a:ext uri="{FF2B5EF4-FFF2-40B4-BE49-F238E27FC236}">
                    <a16:creationId xmlns:a16="http://schemas.microsoft.com/office/drawing/2014/main" id="{22DC5AF3-6BC1-0839-AAEC-5B78C02D00DC}"/>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3" name="Straight Connector 442">
              <a:extLst>
                <a:ext uri="{FF2B5EF4-FFF2-40B4-BE49-F238E27FC236}">
                  <a16:creationId xmlns:a16="http://schemas.microsoft.com/office/drawing/2014/main" id="{F9DDE41B-8184-DB0D-AC4A-0BE94FF0EEC3}"/>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a:extLst>
                <a:ext uri="{FF2B5EF4-FFF2-40B4-BE49-F238E27FC236}">
                  <a16:creationId xmlns:a16="http://schemas.microsoft.com/office/drawing/2014/main" id="{C6E35C66-CE5E-2C9A-2989-96155DEB9BCF}"/>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5" name="Straight Connector 444">
              <a:extLst>
                <a:ext uri="{FF2B5EF4-FFF2-40B4-BE49-F238E27FC236}">
                  <a16:creationId xmlns:a16="http://schemas.microsoft.com/office/drawing/2014/main" id="{EF4F203A-629E-E7BF-A362-4516818193EE}"/>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6" name="Straight Connector 445">
              <a:extLst>
                <a:ext uri="{FF2B5EF4-FFF2-40B4-BE49-F238E27FC236}">
                  <a16:creationId xmlns:a16="http://schemas.microsoft.com/office/drawing/2014/main" id="{86288E14-8777-8C97-44DC-65819226306C}"/>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6" name="Group 315">
            <a:extLst>
              <a:ext uri="{FF2B5EF4-FFF2-40B4-BE49-F238E27FC236}">
                <a16:creationId xmlns:a16="http://schemas.microsoft.com/office/drawing/2014/main" id="{E5EFBE7D-29D1-B6F0-0142-29CBC0AF7A7F}"/>
              </a:ext>
            </a:extLst>
          </p:cNvPr>
          <p:cNvGrpSpPr/>
          <p:nvPr/>
        </p:nvGrpSpPr>
        <p:grpSpPr>
          <a:xfrm>
            <a:off x="7659241" y="1764716"/>
            <a:ext cx="325487" cy="600119"/>
            <a:chOff x="8936357" y="1184452"/>
            <a:chExt cx="325487" cy="600119"/>
          </a:xfrm>
        </p:grpSpPr>
        <p:grpSp>
          <p:nvGrpSpPr>
            <p:cNvPr id="396" name="Group 395">
              <a:extLst>
                <a:ext uri="{FF2B5EF4-FFF2-40B4-BE49-F238E27FC236}">
                  <a16:creationId xmlns:a16="http://schemas.microsoft.com/office/drawing/2014/main" id="{5AB39926-923D-E73B-CE1D-98951C9D02CE}"/>
                </a:ext>
              </a:extLst>
            </p:cNvPr>
            <p:cNvGrpSpPr/>
            <p:nvPr/>
          </p:nvGrpSpPr>
          <p:grpSpPr>
            <a:xfrm>
              <a:off x="8936357" y="1184452"/>
              <a:ext cx="323199" cy="454499"/>
              <a:chOff x="8936357" y="1184452"/>
              <a:chExt cx="323199" cy="454499"/>
            </a:xfrm>
          </p:grpSpPr>
          <p:sp>
            <p:nvSpPr>
              <p:cNvPr id="416" name="Rectangle 415">
                <a:extLst>
                  <a:ext uri="{FF2B5EF4-FFF2-40B4-BE49-F238E27FC236}">
                    <a16:creationId xmlns:a16="http://schemas.microsoft.com/office/drawing/2014/main" id="{52CEBD6D-8D79-8FF4-F68F-F30C145B62C7}"/>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a:extLst>
                  <a:ext uri="{FF2B5EF4-FFF2-40B4-BE49-F238E27FC236}">
                    <a16:creationId xmlns:a16="http://schemas.microsoft.com/office/drawing/2014/main" id="{490AC6B2-6C56-01AF-509F-710DA0ED31D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a:extLst>
                  <a:ext uri="{FF2B5EF4-FFF2-40B4-BE49-F238E27FC236}">
                    <a16:creationId xmlns:a16="http://schemas.microsoft.com/office/drawing/2014/main" id="{E09F26EF-A6D5-4469-4651-6AF5EDDB5E35}"/>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7" name="Straight Arrow Connector 396">
              <a:extLst>
                <a:ext uri="{FF2B5EF4-FFF2-40B4-BE49-F238E27FC236}">
                  <a16:creationId xmlns:a16="http://schemas.microsoft.com/office/drawing/2014/main" id="{06A79514-8287-61B6-43C4-EA66A1EB4013}"/>
                </a:ext>
              </a:extLst>
            </p:cNvPr>
            <p:cNvCxnSpPr>
              <a:cxnSpLocks/>
            </p:cNvCxnSpPr>
            <p:nvPr/>
          </p:nvCxnSpPr>
          <p:spPr>
            <a:xfrm>
              <a:off x="8939516" y="1434837"/>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73036277-8AD9-E9B8-48B2-19629D4744F5}"/>
                </a:ext>
              </a:extLst>
            </p:cNvPr>
            <p:cNvCxnSpPr>
              <a:cxnSpLocks/>
            </p:cNvCxnSpPr>
            <p:nvPr/>
          </p:nvCxnSpPr>
          <p:spPr>
            <a:xfrm rot="16200000" flipH="1">
              <a:off x="9149911" y="119319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99" name="Group 398">
              <a:extLst>
                <a:ext uri="{FF2B5EF4-FFF2-40B4-BE49-F238E27FC236}">
                  <a16:creationId xmlns:a16="http://schemas.microsoft.com/office/drawing/2014/main" id="{E2ED904B-4303-C61F-3D99-352D87BC95FD}"/>
                </a:ext>
              </a:extLst>
            </p:cNvPr>
            <p:cNvGrpSpPr/>
            <p:nvPr/>
          </p:nvGrpSpPr>
          <p:grpSpPr>
            <a:xfrm rot="5400000">
              <a:off x="9143595" y="1666321"/>
              <a:ext cx="127024" cy="109475"/>
              <a:chOff x="6771481" y="2413164"/>
              <a:chExt cx="127024" cy="109475"/>
            </a:xfrm>
          </p:grpSpPr>
          <p:cxnSp>
            <p:nvCxnSpPr>
              <p:cNvPr id="412" name="Straight Connector 411">
                <a:extLst>
                  <a:ext uri="{FF2B5EF4-FFF2-40B4-BE49-F238E27FC236}">
                    <a16:creationId xmlns:a16="http://schemas.microsoft.com/office/drawing/2014/main" id="{CB032362-2EFC-A941-5050-4265D270C27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13" name="Straight Connector 412">
                <a:extLst>
                  <a:ext uri="{FF2B5EF4-FFF2-40B4-BE49-F238E27FC236}">
                    <a16:creationId xmlns:a16="http://schemas.microsoft.com/office/drawing/2014/main" id="{F5A76F42-B611-FD05-AC8E-DB2337E6E80A}"/>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4" name="Straight Connector 413">
                <a:extLst>
                  <a:ext uri="{FF2B5EF4-FFF2-40B4-BE49-F238E27FC236}">
                    <a16:creationId xmlns:a16="http://schemas.microsoft.com/office/drawing/2014/main" id="{4BB0C53B-00DA-0285-251C-9B25AA8F5DA4}"/>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5" name="Straight Connector 414">
                <a:extLst>
                  <a:ext uri="{FF2B5EF4-FFF2-40B4-BE49-F238E27FC236}">
                    <a16:creationId xmlns:a16="http://schemas.microsoft.com/office/drawing/2014/main" id="{223EB433-B02F-7CE6-604B-84D0BD5A414A}"/>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400" name="Group 399">
              <a:extLst>
                <a:ext uri="{FF2B5EF4-FFF2-40B4-BE49-F238E27FC236}">
                  <a16:creationId xmlns:a16="http://schemas.microsoft.com/office/drawing/2014/main" id="{221962D1-E984-0BA4-5000-D707BCD6F701}"/>
                </a:ext>
              </a:extLst>
            </p:cNvPr>
            <p:cNvGrpSpPr>
              <a:grpSpLocks noChangeAspect="1"/>
            </p:cNvGrpSpPr>
            <p:nvPr/>
          </p:nvGrpSpPr>
          <p:grpSpPr>
            <a:xfrm>
              <a:off x="8987792" y="1520346"/>
              <a:ext cx="211835" cy="100584"/>
              <a:chOff x="4799448" y="1748790"/>
              <a:chExt cx="509111" cy="262784"/>
            </a:xfrm>
          </p:grpSpPr>
          <p:grpSp>
            <p:nvGrpSpPr>
              <p:cNvPr id="403" name="Group 402">
                <a:extLst>
                  <a:ext uri="{FF2B5EF4-FFF2-40B4-BE49-F238E27FC236}">
                    <a16:creationId xmlns:a16="http://schemas.microsoft.com/office/drawing/2014/main" id="{C5BAC1FA-9440-CA71-FE39-32C25D03C065}"/>
                  </a:ext>
                </a:extLst>
              </p:cNvPr>
              <p:cNvGrpSpPr/>
              <p:nvPr/>
            </p:nvGrpSpPr>
            <p:grpSpPr>
              <a:xfrm rot="16200000">
                <a:off x="4761026" y="1787212"/>
                <a:ext cx="262771" cy="185927"/>
                <a:chOff x="6394314" y="3265933"/>
                <a:chExt cx="262771" cy="185927"/>
              </a:xfrm>
            </p:grpSpPr>
            <p:sp>
              <p:nvSpPr>
                <p:cNvPr id="409" name="Flowchart: Connector 408">
                  <a:extLst>
                    <a:ext uri="{FF2B5EF4-FFF2-40B4-BE49-F238E27FC236}">
                      <a16:creationId xmlns:a16="http://schemas.microsoft.com/office/drawing/2014/main" id="{1F224767-1024-64B3-5ACF-77EB0709AE18}"/>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 name="Straight Connector 409">
                  <a:extLst>
                    <a:ext uri="{FF2B5EF4-FFF2-40B4-BE49-F238E27FC236}">
                      <a16:creationId xmlns:a16="http://schemas.microsoft.com/office/drawing/2014/main" id="{800C9E81-97BE-25FE-9D96-9C854CFE111B}"/>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a:extLst>
                    <a:ext uri="{FF2B5EF4-FFF2-40B4-BE49-F238E27FC236}">
                      <a16:creationId xmlns:a16="http://schemas.microsoft.com/office/drawing/2014/main" id="{BAF78A8C-9D3A-6F03-0D29-776B78B76C14}"/>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4" name="Group 403">
                <a:extLst>
                  <a:ext uri="{FF2B5EF4-FFF2-40B4-BE49-F238E27FC236}">
                    <a16:creationId xmlns:a16="http://schemas.microsoft.com/office/drawing/2014/main" id="{AF29589D-7987-B698-6A94-4BB5C9E9E11B}"/>
                  </a:ext>
                </a:extLst>
              </p:cNvPr>
              <p:cNvGrpSpPr/>
              <p:nvPr/>
            </p:nvGrpSpPr>
            <p:grpSpPr>
              <a:xfrm rot="5400000">
                <a:off x="5084210" y="1787225"/>
                <a:ext cx="262771" cy="185927"/>
                <a:chOff x="6394314" y="3265933"/>
                <a:chExt cx="262771" cy="185927"/>
              </a:xfrm>
            </p:grpSpPr>
            <p:sp>
              <p:nvSpPr>
                <p:cNvPr id="406" name="Flowchart: Connector 405">
                  <a:extLst>
                    <a:ext uri="{FF2B5EF4-FFF2-40B4-BE49-F238E27FC236}">
                      <a16:creationId xmlns:a16="http://schemas.microsoft.com/office/drawing/2014/main" id="{B77C7D27-EF5D-D0C2-F398-172E0D699EC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7" name="Straight Connector 406">
                  <a:extLst>
                    <a:ext uri="{FF2B5EF4-FFF2-40B4-BE49-F238E27FC236}">
                      <a16:creationId xmlns:a16="http://schemas.microsoft.com/office/drawing/2014/main" id="{83EAED65-7615-2768-480E-212A0C66BD16}"/>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8" name="Straight Connector 407">
                  <a:extLst>
                    <a:ext uri="{FF2B5EF4-FFF2-40B4-BE49-F238E27FC236}">
                      <a16:creationId xmlns:a16="http://schemas.microsoft.com/office/drawing/2014/main" id="{4E63EF7B-8887-5B4A-8E7E-891771833C84}"/>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05" name="Straight Connector 404">
                <a:extLst>
                  <a:ext uri="{FF2B5EF4-FFF2-40B4-BE49-F238E27FC236}">
                    <a16:creationId xmlns:a16="http://schemas.microsoft.com/office/drawing/2014/main" id="{B9553D68-0F2E-4049-8F70-93E1C61DAD08}"/>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01" name="Straight Connector 400">
              <a:extLst>
                <a:ext uri="{FF2B5EF4-FFF2-40B4-BE49-F238E27FC236}">
                  <a16:creationId xmlns:a16="http://schemas.microsoft.com/office/drawing/2014/main" id="{2A57BA84-1A93-672A-4314-8F64C59B0A35}"/>
                </a:ext>
              </a:extLst>
            </p:cNvPr>
            <p:cNvCxnSpPr>
              <a:cxnSpLocks/>
            </p:cNvCxnSpPr>
            <p:nvPr/>
          </p:nvCxnSpPr>
          <p:spPr>
            <a:xfrm>
              <a:off x="8936357" y="157102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a16="http://schemas.microsoft.com/office/drawing/2014/main" id="{60EA2C3D-D554-D62A-BF8F-605342404FC8}"/>
                </a:ext>
              </a:extLst>
            </p:cNvPr>
            <p:cNvCxnSpPr>
              <a:cxnSpLocks/>
            </p:cNvCxnSpPr>
            <p:nvPr/>
          </p:nvCxnSpPr>
          <p:spPr>
            <a:xfrm>
              <a:off x="9204312" y="1572928"/>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7" name="Straight Connector 316">
            <a:extLst>
              <a:ext uri="{FF2B5EF4-FFF2-40B4-BE49-F238E27FC236}">
                <a16:creationId xmlns:a16="http://schemas.microsoft.com/office/drawing/2014/main" id="{0D455210-C32C-DCCA-C58A-D0258868C32A}"/>
              </a:ext>
            </a:extLst>
          </p:cNvPr>
          <p:cNvCxnSpPr/>
          <p:nvPr/>
        </p:nvCxnSpPr>
        <p:spPr>
          <a:xfrm>
            <a:off x="7075256" y="3613942"/>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6E537EB4-623C-2E7D-2EAC-D3A3F589ADBF}"/>
              </a:ext>
            </a:extLst>
          </p:cNvPr>
          <p:cNvCxnSpPr/>
          <p:nvPr/>
        </p:nvCxnSpPr>
        <p:spPr>
          <a:xfrm>
            <a:off x="7075256" y="4187952"/>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0091C178-E04C-DA44-1A3A-CDABA13F5E84}"/>
              </a:ext>
            </a:extLst>
          </p:cNvPr>
          <p:cNvCxnSpPr/>
          <p:nvPr/>
        </p:nvCxnSpPr>
        <p:spPr>
          <a:xfrm flipH="1">
            <a:off x="7082368" y="4670685"/>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573202A1-7CD8-6FCE-50A7-02CDEDEADBD9}"/>
              </a:ext>
            </a:extLst>
          </p:cNvPr>
          <p:cNvCxnSpPr/>
          <p:nvPr/>
        </p:nvCxnSpPr>
        <p:spPr>
          <a:xfrm flipV="1">
            <a:off x="8915396" y="4213991"/>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1" name="Straight Arrow Connector 320">
            <a:extLst>
              <a:ext uri="{FF2B5EF4-FFF2-40B4-BE49-F238E27FC236}">
                <a16:creationId xmlns:a16="http://schemas.microsoft.com/office/drawing/2014/main" id="{B7A0CC24-F3C7-7B38-750D-B3775B509A85}"/>
              </a:ext>
            </a:extLst>
          </p:cNvPr>
          <p:cNvCxnSpPr>
            <a:cxnSpLocks/>
          </p:cNvCxnSpPr>
          <p:nvPr/>
        </p:nvCxnSpPr>
        <p:spPr>
          <a:xfrm>
            <a:off x="7138769" y="3979702"/>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2" name="Straight Arrow Connector 321">
            <a:extLst>
              <a:ext uri="{FF2B5EF4-FFF2-40B4-BE49-F238E27FC236}">
                <a16:creationId xmlns:a16="http://schemas.microsoft.com/office/drawing/2014/main" id="{A10A626F-B626-C68C-EDBE-95330FDEAFF3}"/>
              </a:ext>
            </a:extLst>
          </p:cNvPr>
          <p:cNvCxnSpPr>
            <a:cxnSpLocks/>
          </p:cNvCxnSpPr>
          <p:nvPr/>
        </p:nvCxnSpPr>
        <p:spPr>
          <a:xfrm>
            <a:off x="8967569" y="3995049"/>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23" name="Group 322">
            <a:extLst>
              <a:ext uri="{FF2B5EF4-FFF2-40B4-BE49-F238E27FC236}">
                <a16:creationId xmlns:a16="http://schemas.microsoft.com/office/drawing/2014/main" id="{76B15D3B-6201-8B76-6B44-A5C3AA2FE140}"/>
              </a:ext>
            </a:extLst>
          </p:cNvPr>
          <p:cNvGrpSpPr/>
          <p:nvPr/>
        </p:nvGrpSpPr>
        <p:grpSpPr>
          <a:xfrm>
            <a:off x="9357193" y="2798719"/>
            <a:ext cx="457200" cy="365760"/>
            <a:chOff x="11048943" y="2497845"/>
            <a:chExt cx="457200" cy="365760"/>
          </a:xfrm>
        </p:grpSpPr>
        <p:grpSp>
          <p:nvGrpSpPr>
            <p:cNvPr id="389" name="Group 388">
              <a:extLst>
                <a:ext uri="{FF2B5EF4-FFF2-40B4-BE49-F238E27FC236}">
                  <a16:creationId xmlns:a16="http://schemas.microsoft.com/office/drawing/2014/main" id="{E551C76C-F83B-0825-7594-02F1E6B9384C}"/>
                </a:ext>
              </a:extLst>
            </p:cNvPr>
            <p:cNvGrpSpPr/>
            <p:nvPr/>
          </p:nvGrpSpPr>
          <p:grpSpPr>
            <a:xfrm rot="16200000">
              <a:off x="11212919" y="2570381"/>
              <a:ext cx="365123" cy="221325"/>
              <a:chOff x="4512365" y="2362842"/>
              <a:chExt cx="918156" cy="914400"/>
            </a:xfrm>
          </p:grpSpPr>
          <p:sp>
            <p:nvSpPr>
              <p:cNvPr id="394" name="Arc 393">
                <a:extLst>
                  <a:ext uri="{FF2B5EF4-FFF2-40B4-BE49-F238E27FC236}">
                    <a16:creationId xmlns:a16="http://schemas.microsoft.com/office/drawing/2014/main" id="{991BB8AE-F204-78CA-EEA9-2971D0D630C6}"/>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5" name="Arc 394">
                <a:extLst>
                  <a:ext uri="{FF2B5EF4-FFF2-40B4-BE49-F238E27FC236}">
                    <a16:creationId xmlns:a16="http://schemas.microsoft.com/office/drawing/2014/main" id="{2AA8A3E8-3B62-FDC6-4B89-88354EE7BB26}"/>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90" name="Group 389">
              <a:extLst>
                <a:ext uri="{FF2B5EF4-FFF2-40B4-BE49-F238E27FC236}">
                  <a16:creationId xmlns:a16="http://schemas.microsoft.com/office/drawing/2014/main" id="{854EF5D5-09B4-8F34-AA0C-769C07569BE8}"/>
                </a:ext>
              </a:extLst>
            </p:cNvPr>
            <p:cNvGrpSpPr/>
            <p:nvPr/>
          </p:nvGrpSpPr>
          <p:grpSpPr>
            <a:xfrm rot="5400000" flipH="1">
              <a:off x="10977044" y="2569744"/>
              <a:ext cx="365123" cy="221325"/>
              <a:chOff x="4512365" y="2362842"/>
              <a:chExt cx="918156" cy="914400"/>
            </a:xfrm>
          </p:grpSpPr>
          <p:sp>
            <p:nvSpPr>
              <p:cNvPr id="392" name="Arc 391">
                <a:extLst>
                  <a:ext uri="{FF2B5EF4-FFF2-40B4-BE49-F238E27FC236}">
                    <a16:creationId xmlns:a16="http://schemas.microsoft.com/office/drawing/2014/main" id="{D2044792-EA2E-69EE-8966-7D65E694927F}"/>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3" name="Arc 392">
                <a:extLst>
                  <a:ext uri="{FF2B5EF4-FFF2-40B4-BE49-F238E27FC236}">
                    <a16:creationId xmlns:a16="http://schemas.microsoft.com/office/drawing/2014/main" id="{30284F0A-2644-7D1B-11AA-77D74C9ED0DC}"/>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91" name="Straight Arrow Connector 390">
              <a:extLst>
                <a:ext uri="{FF2B5EF4-FFF2-40B4-BE49-F238E27FC236}">
                  <a16:creationId xmlns:a16="http://schemas.microsoft.com/office/drawing/2014/main" id="{0A3F453C-7AF6-1823-5BD8-FE8BBDCBB6E1}"/>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24" name="Group 323">
            <a:extLst>
              <a:ext uri="{FF2B5EF4-FFF2-40B4-BE49-F238E27FC236}">
                <a16:creationId xmlns:a16="http://schemas.microsoft.com/office/drawing/2014/main" id="{B5526FCE-36C3-C767-4E5B-3A92A89C10A4}"/>
              </a:ext>
            </a:extLst>
          </p:cNvPr>
          <p:cNvGrpSpPr/>
          <p:nvPr/>
        </p:nvGrpSpPr>
        <p:grpSpPr>
          <a:xfrm>
            <a:off x="6769510" y="4006724"/>
            <a:ext cx="182880" cy="109475"/>
            <a:chOff x="8046626" y="3423920"/>
            <a:chExt cx="182880" cy="109475"/>
          </a:xfrm>
        </p:grpSpPr>
        <p:grpSp>
          <p:nvGrpSpPr>
            <p:cNvPr id="383" name="Group 382">
              <a:extLst>
                <a:ext uri="{FF2B5EF4-FFF2-40B4-BE49-F238E27FC236}">
                  <a16:creationId xmlns:a16="http://schemas.microsoft.com/office/drawing/2014/main" id="{747E9035-5F9D-125D-CC92-9351A637F4C0}"/>
                </a:ext>
              </a:extLst>
            </p:cNvPr>
            <p:cNvGrpSpPr/>
            <p:nvPr/>
          </p:nvGrpSpPr>
          <p:grpSpPr>
            <a:xfrm>
              <a:off x="8100769" y="3423920"/>
              <a:ext cx="127024" cy="109475"/>
              <a:chOff x="7763639" y="2259074"/>
              <a:chExt cx="127024" cy="109475"/>
            </a:xfrm>
          </p:grpSpPr>
          <p:cxnSp>
            <p:nvCxnSpPr>
              <p:cNvPr id="385" name="Straight Connector 384">
                <a:extLst>
                  <a:ext uri="{FF2B5EF4-FFF2-40B4-BE49-F238E27FC236}">
                    <a16:creationId xmlns:a16="http://schemas.microsoft.com/office/drawing/2014/main" id="{06A690EC-09CC-574A-723C-81FF6654E9C3}"/>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a:extLst>
                  <a:ext uri="{FF2B5EF4-FFF2-40B4-BE49-F238E27FC236}">
                    <a16:creationId xmlns:a16="http://schemas.microsoft.com/office/drawing/2014/main" id="{1D979BAE-27E4-BD88-2E93-FE268075543B}"/>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7" name="Straight Connector 386">
                <a:extLst>
                  <a:ext uri="{FF2B5EF4-FFF2-40B4-BE49-F238E27FC236}">
                    <a16:creationId xmlns:a16="http://schemas.microsoft.com/office/drawing/2014/main" id="{345CD70E-37C7-899A-9B17-B44FA6A5D1FA}"/>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8" name="Straight Connector 387">
                <a:extLst>
                  <a:ext uri="{FF2B5EF4-FFF2-40B4-BE49-F238E27FC236}">
                    <a16:creationId xmlns:a16="http://schemas.microsoft.com/office/drawing/2014/main" id="{A11A74DA-FCEA-F052-01CD-F91D7CE422E5}"/>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84" name="Straight Arrow Connector 383">
              <a:extLst>
                <a:ext uri="{FF2B5EF4-FFF2-40B4-BE49-F238E27FC236}">
                  <a16:creationId xmlns:a16="http://schemas.microsoft.com/office/drawing/2014/main" id="{374D466C-7894-83C2-7B6D-7BA62DA7998C}"/>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25" name="Group 324">
            <a:extLst>
              <a:ext uri="{FF2B5EF4-FFF2-40B4-BE49-F238E27FC236}">
                <a16:creationId xmlns:a16="http://schemas.microsoft.com/office/drawing/2014/main" id="{67C25474-643D-9F8D-B725-EE6B5773C3BA}"/>
              </a:ext>
            </a:extLst>
          </p:cNvPr>
          <p:cNvGrpSpPr/>
          <p:nvPr/>
        </p:nvGrpSpPr>
        <p:grpSpPr>
          <a:xfrm>
            <a:off x="8605861" y="4018445"/>
            <a:ext cx="182880" cy="109475"/>
            <a:chOff x="8046626" y="3423920"/>
            <a:chExt cx="182880" cy="109475"/>
          </a:xfrm>
        </p:grpSpPr>
        <p:grpSp>
          <p:nvGrpSpPr>
            <p:cNvPr id="377" name="Group 376">
              <a:extLst>
                <a:ext uri="{FF2B5EF4-FFF2-40B4-BE49-F238E27FC236}">
                  <a16:creationId xmlns:a16="http://schemas.microsoft.com/office/drawing/2014/main" id="{31673D39-33FE-2B23-DD3D-5DE036B980B8}"/>
                </a:ext>
              </a:extLst>
            </p:cNvPr>
            <p:cNvGrpSpPr/>
            <p:nvPr/>
          </p:nvGrpSpPr>
          <p:grpSpPr>
            <a:xfrm>
              <a:off x="8100769" y="3423920"/>
              <a:ext cx="127024" cy="109475"/>
              <a:chOff x="7763639" y="2259074"/>
              <a:chExt cx="127024" cy="109475"/>
            </a:xfrm>
          </p:grpSpPr>
          <p:cxnSp>
            <p:nvCxnSpPr>
              <p:cNvPr id="379" name="Straight Connector 378">
                <a:extLst>
                  <a:ext uri="{FF2B5EF4-FFF2-40B4-BE49-F238E27FC236}">
                    <a16:creationId xmlns:a16="http://schemas.microsoft.com/office/drawing/2014/main" id="{B5D013F0-D8D1-1139-F166-67FD22F2ED71}"/>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a16="http://schemas.microsoft.com/office/drawing/2014/main" id="{9B40E794-7C22-A783-35AC-B9F976F236D5}"/>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4D9F6B68-583A-E35D-87A3-2AFEB75B005C}"/>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1C2CB732-772F-4952-E045-0587DE1ACDC8}"/>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78" name="Straight Arrow Connector 377">
              <a:extLst>
                <a:ext uri="{FF2B5EF4-FFF2-40B4-BE49-F238E27FC236}">
                  <a16:creationId xmlns:a16="http://schemas.microsoft.com/office/drawing/2014/main" id="{F747E53B-0704-6E96-A371-DFF0AE90A531}"/>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28" name="Group 327">
            <a:extLst>
              <a:ext uri="{FF2B5EF4-FFF2-40B4-BE49-F238E27FC236}">
                <a16:creationId xmlns:a16="http://schemas.microsoft.com/office/drawing/2014/main" id="{F84E5542-7A12-201E-C275-DF6AB8D87DE6}"/>
              </a:ext>
            </a:extLst>
          </p:cNvPr>
          <p:cNvGrpSpPr/>
          <p:nvPr/>
        </p:nvGrpSpPr>
        <p:grpSpPr>
          <a:xfrm rot="16200000">
            <a:off x="5141018" y="2713207"/>
            <a:ext cx="331153" cy="602929"/>
            <a:chOff x="7420630" y="3425135"/>
            <a:chExt cx="331153" cy="602929"/>
          </a:xfrm>
        </p:grpSpPr>
        <p:grpSp>
          <p:nvGrpSpPr>
            <p:cNvPr id="354" name="Group 353">
              <a:extLst>
                <a:ext uri="{FF2B5EF4-FFF2-40B4-BE49-F238E27FC236}">
                  <a16:creationId xmlns:a16="http://schemas.microsoft.com/office/drawing/2014/main" id="{5B3A0793-1133-78B1-4ED2-372C64C2B4DD}"/>
                </a:ext>
              </a:extLst>
            </p:cNvPr>
            <p:cNvGrpSpPr/>
            <p:nvPr/>
          </p:nvGrpSpPr>
          <p:grpSpPr>
            <a:xfrm>
              <a:off x="7426811" y="3425135"/>
              <a:ext cx="323199" cy="454499"/>
              <a:chOff x="8936357" y="1184452"/>
              <a:chExt cx="323199" cy="454499"/>
            </a:xfrm>
          </p:grpSpPr>
          <p:sp>
            <p:nvSpPr>
              <p:cNvPr id="374" name="Rectangle 373">
                <a:extLst>
                  <a:ext uri="{FF2B5EF4-FFF2-40B4-BE49-F238E27FC236}">
                    <a16:creationId xmlns:a16="http://schemas.microsoft.com/office/drawing/2014/main" id="{FEA6CD49-266D-2B82-B30A-4BDEAD44566B}"/>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a:extLst>
                  <a:ext uri="{FF2B5EF4-FFF2-40B4-BE49-F238E27FC236}">
                    <a16:creationId xmlns:a16="http://schemas.microsoft.com/office/drawing/2014/main" id="{F196803A-FB9A-CA39-E8FF-F43AFA3A56E2}"/>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a:extLst>
                  <a:ext uri="{FF2B5EF4-FFF2-40B4-BE49-F238E27FC236}">
                    <a16:creationId xmlns:a16="http://schemas.microsoft.com/office/drawing/2014/main" id="{D990414C-EEF3-FFDF-2C29-12BD38FEB007}"/>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5" name="Straight Arrow Connector 354">
              <a:extLst>
                <a:ext uri="{FF2B5EF4-FFF2-40B4-BE49-F238E27FC236}">
                  <a16:creationId xmlns:a16="http://schemas.microsoft.com/office/drawing/2014/main" id="{DCC78FEE-BD7A-DAA9-866C-B73FA115455E}"/>
                </a:ext>
              </a:extLst>
            </p:cNvPr>
            <p:cNvCxnSpPr>
              <a:cxnSpLocks/>
              <a:endCxn id="374" idx="0"/>
            </p:cNvCxnSpPr>
            <p:nvPr/>
          </p:nvCxnSpPr>
          <p:spPr>
            <a:xfrm rot="5400000" flipH="1" flipV="1">
              <a:off x="7581699" y="3649985"/>
              <a:ext cx="4083" cy="3262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56" name="Group 355">
              <a:extLst>
                <a:ext uri="{FF2B5EF4-FFF2-40B4-BE49-F238E27FC236}">
                  <a16:creationId xmlns:a16="http://schemas.microsoft.com/office/drawing/2014/main" id="{60D0DEEB-E786-31EB-F330-0489E3593C92}"/>
                </a:ext>
              </a:extLst>
            </p:cNvPr>
            <p:cNvGrpSpPr/>
            <p:nvPr/>
          </p:nvGrpSpPr>
          <p:grpSpPr>
            <a:xfrm rot="5400000">
              <a:off x="7627952" y="3909814"/>
              <a:ext cx="127024" cy="109475"/>
              <a:chOff x="6771481" y="2413164"/>
              <a:chExt cx="127024" cy="109475"/>
            </a:xfrm>
          </p:grpSpPr>
          <p:cxnSp>
            <p:nvCxnSpPr>
              <p:cNvPr id="370" name="Straight Connector 369">
                <a:extLst>
                  <a:ext uri="{FF2B5EF4-FFF2-40B4-BE49-F238E27FC236}">
                    <a16:creationId xmlns:a16="http://schemas.microsoft.com/office/drawing/2014/main" id="{1304B909-6E5F-FDB4-8624-937CC5E7B08B}"/>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a:extLst>
                  <a:ext uri="{FF2B5EF4-FFF2-40B4-BE49-F238E27FC236}">
                    <a16:creationId xmlns:a16="http://schemas.microsoft.com/office/drawing/2014/main" id="{953D33D6-C46C-5C41-D1C4-06C7419460F4}"/>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a:extLst>
                  <a:ext uri="{FF2B5EF4-FFF2-40B4-BE49-F238E27FC236}">
                    <a16:creationId xmlns:a16="http://schemas.microsoft.com/office/drawing/2014/main" id="{CFC0D7EA-D9FB-5774-72C2-F67BA58DFA93}"/>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52CE1699-1849-FD54-3CBB-EEED76D0DE96}"/>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57" name="Straight Connector 356">
              <a:extLst>
                <a:ext uri="{FF2B5EF4-FFF2-40B4-BE49-F238E27FC236}">
                  <a16:creationId xmlns:a16="http://schemas.microsoft.com/office/drawing/2014/main" id="{4EBB4917-1504-9BFC-0843-A50EBFBF595B}"/>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358" name="Group 357">
              <a:extLst>
                <a:ext uri="{FF2B5EF4-FFF2-40B4-BE49-F238E27FC236}">
                  <a16:creationId xmlns:a16="http://schemas.microsoft.com/office/drawing/2014/main" id="{E343124E-8EAB-9484-0ACB-78299C4F3000}"/>
                </a:ext>
              </a:extLst>
            </p:cNvPr>
            <p:cNvGrpSpPr>
              <a:grpSpLocks noChangeAspect="1"/>
            </p:cNvGrpSpPr>
            <p:nvPr/>
          </p:nvGrpSpPr>
          <p:grpSpPr>
            <a:xfrm>
              <a:off x="7478412" y="3622987"/>
              <a:ext cx="216924" cy="107651"/>
              <a:chOff x="4800632" y="1388863"/>
              <a:chExt cx="521341" cy="281245"/>
            </a:xfrm>
          </p:grpSpPr>
          <p:grpSp>
            <p:nvGrpSpPr>
              <p:cNvPr id="361" name="Group 360">
                <a:extLst>
                  <a:ext uri="{FF2B5EF4-FFF2-40B4-BE49-F238E27FC236}">
                    <a16:creationId xmlns:a16="http://schemas.microsoft.com/office/drawing/2014/main" id="{D1857B9D-B545-2FDD-70F1-3F6485E1298E}"/>
                  </a:ext>
                </a:extLst>
              </p:cNvPr>
              <p:cNvGrpSpPr/>
              <p:nvPr/>
            </p:nvGrpSpPr>
            <p:grpSpPr>
              <a:xfrm rot="16200000">
                <a:off x="4769944" y="1419551"/>
                <a:ext cx="254884" cy="193507"/>
                <a:chOff x="6762130" y="3267118"/>
                <a:chExt cx="254884" cy="193507"/>
              </a:xfrm>
            </p:grpSpPr>
            <p:sp>
              <p:nvSpPr>
                <p:cNvPr id="367" name="Flowchart: Connector 366">
                  <a:extLst>
                    <a:ext uri="{FF2B5EF4-FFF2-40B4-BE49-F238E27FC236}">
                      <a16:creationId xmlns:a16="http://schemas.microsoft.com/office/drawing/2014/main" id="{D9AB2979-2948-9E40-AECB-A9AD5D4ECE13}"/>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8" name="Straight Connector 367">
                  <a:extLst>
                    <a:ext uri="{FF2B5EF4-FFF2-40B4-BE49-F238E27FC236}">
                      <a16:creationId xmlns:a16="http://schemas.microsoft.com/office/drawing/2014/main" id="{D16636F6-5F75-C31B-AF3E-4EE59948F1BC}"/>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a:extLst>
                    <a:ext uri="{FF2B5EF4-FFF2-40B4-BE49-F238E27FC236}">
                      <a16:creationId xmlns:a16="http://schemas.microsoft.com/office/drawing/2014/main" id="{A96D4B56-FD35-D3FC-9591-A7EBCFEC010E}"/>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62" name="Group 361">
                <a:extLst>
                  <a:ext uri="{FF2B5EF4-FFF2-40B4-BE49-F238E27FC236}">
                    <a16:creationId xmlns:a16="http://schemas.microsoft.com/office/drawing/2014/main" id="{2DBF0739-828D-7F53-5A0E-A1D4C84AAF22}"/>
                  </a:ext>
                </a:extLst>
              </p:cNvPr>
              <p:cNvGrpSpPr/>
              <p:nvPr/>
            </p:nvGrpSpPr>
            <p:grpSpPr>
              <a:xfrm rot="5400000">
                <a:off x="5083474" y="1431609"/>
                <a:ext cx="277656" cy="199342"/>
                <a:chOff x="6037964" y="3252518"/>
                <a:chExt cx="277656" cy="199342"/>
              </a:xfrm>
            </p:grpSpPr>
            <p:sp>
              <p:nvSpPr>
                <p:cNvPr id="364" name="Flowchart: Connector 363">
                  <a:extLst>
                    <a:ext uri="{FF2B5EF4-FFF2-40B4-BE49-F238E27FC236}">
                      <a16:creationId xmlns:a16="http://schemas.microsoft.com/office/drawing/2014/main" id="{358EB6A6-242F-CA4A-D409-45B70076FD60}"/>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5" name="Straight Connector 364">
                  <a:extLst>
                    <a:ext uri="{FF2B5EF4-FFF2-40B4-BE49-F238E27FC236}">
                      <a16:creationId xmlns:a16="http://schemas.microsoft.com/office/drawing/2014/main" id="{635CCED5-12D2-17D7-A569-F785A64719E7}"/>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6" name="Straight Connector 365">
                  <a:extLst>
                    <a:ext uri="{FF2B5EF4-FFF2-40B4-BE49-F238E27FC236}">
                      <a16:creationId xmlns:a16="http://schemas.microsoft.com/office/drawing/2014/main" id="{1AE23935-D51E-0EF2-572D-C90C4587C6A5}"/>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3" name="Straight Connector 362">
                <a:extLst>
                  <a:ext uri="{FF2B5EF4-FFF2-40B4-BE49-F238E27FC236}">
                    <a16:creationId xmlns:a16="http://schemas.microsoft.com/office/drawing/2014/main" id="{FFC9D4E4-6938-C9A1-EB12-71C6D2F27462}"/>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59" name="Straight Connector 358">
              <a:extLst>
                <a:ext uri="{FF2B5EF4-FFF2-40B4-BE49-F238E27FC236}">
                  <a16:creationId xmlns:a16="http://schemas.microsoft.com/office/drawing/2014/main" id="{3F5AD4FC-D826-8DA5-E522-4F05F64BDC07}"/>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C52AAF05-DDCD-56EB-36DF-CCF77BDE5B19}"/>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9" name="Group 328">
            <a:extLst>
              <a:ext uri="{FF2B5EF4-FFF2-40B4-BE49-F238E27FC236}">
                <a16:creationId xmlns:a16="http://schemas.microsoft.com/office/drawing/2014/main" id="{29A05B1F-C78A-F98C-6CAF-79EB5783C98B}"/>
              </a:ext>
            </a:extLst>
          </p:cNvPr>
          <p:cNvGrpSpPr/>
          <p:nvPr/>
        </p:nvGrpSpPr>
        <p:grpSpPr>
          <a:xfrm rot="16200000">
            <a:off x="6139755" y="2697977"/>
            <a:ext cx="324972" cy="602929"/>
            <a:chOff x="7426811" y="3425135"/>
            <a:chExt cx="324972" cy="602929"/>
          </a:xfrm>
        </p:grpSpPr>
        <p:grpSp>
          <p:nvGrpSpPr>
            <p:cNvPr id="331" name="Group 330">
              <a:extLst>
                <a:ext uri="{FF2B5EF4-FFF2-40B4-BE49-F238E27FC236}">
                  <a16:creationId xmlns:a16="http://schemas.microsoft.com/office/drawing/2014/main" id="{06E61CC8-D167-BF31-5512-4AE6DC87629E}"/>
                </a:ext>
              </a:extLst>
            </p:cNvPr>
            <p:cNvGrpSpPr/>
            <p:nvPr/>
          </p:nvGrpSpPr>
          <p:grpSpPr>
            <a:xfrm>
              <a:off x="7426811" y="3425135"/>
              <a:ext cx="323199" cy="454499"/>
              <a:chOff x="8936357" y="1184452"/>
              <a:chExt cx="323199" cy="454499"/>
            </a:xfrm>
          </p:grpSpPr>
          <p:sp>
            <p:nvSpPr>
              <p:cNvPr id="351" name="Rectangle 350">
                <a:extLst>
                  <a:ext uri="{FF2B5EF4-FFF2-40B4-BE49-F238E27FC236}">
                    <a16:creationId xmlns:a16="http://schemas.microsoft.com/office/drawing/2014/main" id="{8F48DF16-ACB2-2F82-3A56-4A689D4130D1}"/>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a:extLst>
                  <a:ext uri="{FF2B5EF4-FFF2-40B4-BE49-F238E27FC236}">
                    <a16:creationId xmlns:a16="http://schemas.microsoft.com/office/drawing/2014/main" id="{2C99CC9D-C849-723F-EA33-AC46D2251916}"/>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488A6EFD-1046-C86B-F410-8CCB6FC176BB}"/>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2" name="Straight Arrow Connector 331">
              <a:extLst>
                <a:ext uri="{FF2B5EF4-FFF2-40B4-BE49-F238E27FC236}">
                  <a16:creationId xmlns:a16="http://schemas.microsoft.com/office/drawing/2014/main" id="{21528548-FAD3-60D2-962A-9B9824EFAD72}"/>
                </a:ext>
              </a:extLst>
            </p:cNvPr>
            <p:cNvCxnSpPr>
              <a:cxnSpLocks/>
              <a:endCxn id="351"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33" name="Group 332">
              <a:extLst>
                <a:ext uri="{FF2B5EF4-FFF2-40B4-BE49-F238E27FC236}">
                  <a16:creationId xmlns:a16="http://schemas.microsoft.com/office/drawing/2014/main" id="{77B6D831-80CC-A999-4877-0B66E6307132}"/>
                </a:ext>
              </a:extLst>
            </p:cNvPr>
            <p:cNvGrpSpPr/>
            <p:nvPr/>
          </p:nvGrpSpPr>
          <p:grpSpPr>
            <a:xfrm rot="5400000">
              <a:off x="7627952" y="3909814"/>
              <a:ext cx="127024" cy="109475"/>
              <a:chOff x="6771481" y="2413164"/>
              <a:chExt cx="127024" cy="109475"/>
            </a:xfrm>
          </p:grpSpPr>
          <p:cxnSp>
            <p:nvCxnSpPr>
              <p:cNvPr id="347" name="Straight Connector 346">
                <a:extLst>
                  <a:ext uri="{FF2B5EF4-FFF2-40B4-BE49-F238E27FC236}">
                    <a16:creationId xmlns:a16="http://schemas.microsoft.com/office/drawing/2014/main" id="{7113FF99-BA0E-9ED9-0727-DB656BE235CA}"/>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48" name="Straight Connector 347">
                <a:extLst>
                  <a:ext uri="{FF2B5EF4-FFF2-40B4-BE49-F238E27FC236}">
                    <a16:creationId xmlns:a16="http://schemas.microsoft.com/office/drawing/2014/main" id="{D44963E8-EAC2-327F-E16E-EBA6AB86957C}"/>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AD606AA8-965F-8B50-7DF7-B3391A8AA371}"/>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a:extLst>
                  <a:ext uri="{FF2B5EF4-FFF2-40B4-BE49-F238E27FC236}">
                    <a16:creationId xmlns:a16="http://schemas.microsoft.com/office/drawing/2014/main" id="{CC01B190-CECF-CB10-5497-8337A01442E7}"/>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34" name="Straight Connector 333">
              <a:extLst>
                <a:ext uri="{FF2B5EF4-FFF2-40B4-BE49-F238E27FC236}">
                  <a16:creationId xmlns:a16="http://schemas.microsoft.com/office/drawing/2014/main" id="{3A0FB3C1-A5F8-8267-EC4D-E52688981DC0}"/>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35" name="Group 334">
              <a:extLst>
                <a:ext uri="{FF2B5EF4-FFF2-40B4-BE49-F238E27FC236}">
                  <a16:creationId xmlns:a16="http://schemas.microsoft.com/office/drawing/2014/main" id="{5B9A8868-9557-553C-EA65-82D19905233A}"/>
                </a:ext>
              </a:extLst>
            </p:cNvPr>
            <p:cNvGrpSpPr>
              <a:grpSpLocks noChangeAspect="1"/>
            </p:cNvGrpSpPr>
            <p:nvPr/>
          </p:nvGrpSpPr>
          <p:grpSpPr>
            <a:xfrm>
              <a:off x="7478412" y="3622987"/>
              <a:ext cx="216924" cy="107651"/>
              <a:chOff x="4800632" y="1388863"/>
              <a:chExt cx="521341" cy="281245"/>
            </a:xfrm>
          </p:grpSpPr>
          <p:grpSp>
            <p:nvGrpSpPr>
              <p:cNvPr id="338" name="Group 337">
                <a:extLst>
                  <a:ext uri="{FF2B5EF4-FFF2-40B4-BE49-F238E27FC236}">
                    <a16:creationId xmlns:a16="http://schemas.microsoft.com/office/drawing/2014/main" id="{5A4B94FD-E482-CAEE-F751-8B77D76C94B8}"/>
                  </a:ext>
                </a:extLst>
              </p:cNvPr>
              <p:cNvGrpSpPr/>
              <p:nvPr/>
            </p:nvGrpSpPr>
            <p:grpSpPr>
              <a:xfrm rot="16200000">
                <a:off x="4769944" y="1419551"/>
                <a:ext cx="254884" cy="193507"/>
                <a:chOff x="6762130" y="3267118"/>
                <a:chExt cx="254884" cy="193507"/>
              </a:xfrm>
            </p:grpSpPr>
            <p:sp>
              <p:nvSpPr>
                <p:cNvPr id="344" name="Flowchart: Connector 343">
                  <a:extLst>
                    <a:ext uri="{FF2B5EF4-FFF2-40B4-BE49-F238E27FC236}">
                      <a16:creationId xmlns:a16="http://schemas.microsoft.com/office/drawing/2014/main" id="{B18A2DFE-327B-5775-116B-980693083A10}"/>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5" name="Straight Connector 344">
                  <a:extLst>
                    <a:ext uri="{FF2B5EF4-FFF2-40B4-BE49-F238E27FC236}">
                      <a16:creationId xmlns:a16="http://schemas.microsoft.com/office/drawing/2014/main" id="{7BF7B09E-2E49-7155-1757-761027D4B6E2}"/>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6" name="Straight Connector 345">
                  <a:extLst>
                    <a:ext uri="{FF2B5EF4-FFF2-40B4-BE49-F238E27FC236}">
                      <a16:creationId xmlns:a16="http://schemas.microsoft.com/office/drawing/2014/main" id="{80EE5B9D-7078-05C1-BED3-A42AAE123794}"/>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9" name="Group 338">
                <a:extLst>
                  <a:ext uri="{FF2B5EF4-FFF2-40B4-BE49-F238E27FC236}">
                    <a16:creationId xmlns:a16="http://schemas.microsoft.com/office/drawing/2014/main" id="{D7F4E044-62E3-6CE6-E98F-010787582009}"/>
                  </a:ext>
                </a:extLst>
              </p:cNvPr>
              <p:cNvGrpSpPr/>
              <p:nvPr/>
            </p:nvGrpSpPr>
            <p:grpSpPr>
              <a:xfrm rot="5400000">
                <a:off x="5083474" y="1431609"/>
                <a:ext cx="277656" cy="199342"/>
                <a:chOff x="6037964" y="3252518"/>
                <a:chExt cx="277656" cy="199342"/>
              </a:xfrm>
            </p:grpSpPr>
            <p:sp>
              <p:nvSpPr>
                <p:cNvPr id="341" name="Flowchart: Connector 340">
                  <a:extLst>
                    <a:ext uri="{FF2B5EF4-FFF2-40B4-BE49-F238E27FC236}">
                      <a16:creationId xmlns:a16="http://schemas.microsoft.com/office/drawing/2014/main" id="{8C80FD9D-FAF6-B9F7-5F06-4C9C5856FD1D}"/>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2" name="Straight Connector 341">
                  <a:extLst>
                    <a:ext uri="{FF2B5EF4-FFF2-40B4-BE49-F238E27FC236}">
                      <a16:creationId xmlns:a16="http://schemas.microsoft.com/office/drawing/2014/main" id="{EDD35D8B-2ED2-F059-FA36-6B9B93DFAF3D}"/>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0758AC04-E8FD-D6C6-681D-093E5FAC8398}"/>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40" name="Straight Connector 339">
                <a:extLst>
                  <a:ext uri="{FF2B5EF4-FFF2-40B4-BE49-F238E27FC236}">
                    <a16:creationId xmlns:a16="http://schemas.microsoft.com/office/drawing/2014/main" id="{6491AD54-6407-69A4-2FF8-D859158558CE}"/>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36" name="Straight Connector 335">
              <a:extLst>
                <a:ext uri="{FF2B5EF4-FFF2-40B4-BE49-F238E27FC236}">
                  <a16:creationId xmlns:a16="http://schemas.microsoft.com/office/drawing/2014/main" id="{06EE9FBA-1F70-22BF-8864-4F5FE8D8C5CA}"/>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a:extLst>
                <a:ext uri="{FF2B5EF4-FFF2-40B4-BE49-F238E27FC236}">
                  <a16:creationId xmlns:a16="http://schemas.microsoft.com/office/drawing/2014/main" id="{B8FCAEB6-B809-50C4-6A20-7FFEBBFCC508}"/>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2" name="Group 291">
            <a:extLst>
              <a:ext uri="{FF2B5EF4-FFF2-40B4-BE49-F238E27FC236}">
                <a16:creationId xmlns:a16="http://schemas.microsoft.com/office/drawing/2014/main" id="{FB11B142-D928-B0E0-665E-8AB4A8877099}"/>
              </a:ext>
            </a:extLst>
          </p:cNvPr>
          <p:cNvGrpSpPr/>
          <p:nvPr/>
        </p:nvGrpSpPr>
        <p:grpSpPr>
          <a:xfrm>
            <a:off x="5028340" y="5060688"/>
            <a:ext cx="457200" cy="457200"/>
            <a:chOff x="4781396" y="5255253"/>
            <a:chExt cx="457200" cy="457200"/>
          </a:xfrm>
        </p:grpSpPr>
        <p:sp>
          <p:nvSpPr>
            <p:cNvPr id="473" name="Flowchart: Connector 472">
              <a:extLst>
                <a:ext uri="{FF2B5EF4-FFF2-40B4-BE49-F238E27FC236}">
                  <a16:creationId xmlns:a16="http://schemas.microsoft.com/office/drawing/2014/main" id="{D9C3E14C-4864-99CC-3581-C1B5DBD5B3CB}"/>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Isosceles Triangle 473">
              <a:extLst>
                <a:ext uri="{FF2B5EF4-FFF2-40B4-BE49-F238E27FC236}">
                  <a16:creationId xmlns:a16="http://schemas.microsoft.com/office/drawing/2014/main" id="{9D191915-5A4D-582E-723E-4266DCE2FCFF}"/>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3" name="Straight Connector 292">
            <a:extLst>
              <a:ext uri="{FF2B5EF4-FFF2-40B4-BE49-F238E27FC236}">
                <a16:creationId xmlns:a16="http://schemas.microsoft.com/office/drawing/2014/main" id="{F1AA9052-4227-DA98-A358-4F4EF238970D}"/>
              </a:ext>
            </a:extLst>
          </p:cNvPr>
          <p:cNvCxnSpPr/>
          <p:nvPr/>
        </p:nvCxnSpPr>
        <p:spPr>
          <a:xfrm>
            <a:off x="3860959" y="5977635"/>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a16="http://schemas.microsoft.com/office/drawing/2014/main" id="{03DE944D-7A13-4003-4B70-7DD5C72E9EC3}"/>
              </a:ext>
            </a:extLst>
          </p:cNvPr>
          <p:cNvCxnSpPr>
            <a:cxnSpLocks/>
          </p:cNvCxnSpPr>
          <p:nvPr/>
        </p:nvCxnSpPr>
        <p:spPr>
          <a:xfrm>
            <a:off x="6487288" y="3616489"/>
            <a:ext cx="117043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503" name="Group 502">
            <a:extLst>
              <a:ext uri="{FF2B5EF4-FFF2-40B4-BE49-F238E27FC236}">
                <a16:creationId xmlns:a16="http://schemas.microsoft.com/office/drawing/2014/main" id="{A0BB5C78-D11F-180D-38ED-14F37849A1AF}"/>
              </a:ext>
            </a:extLst>
          </p:cNvPr>
          <p:cNvGrpSpPr/>
          <p:nvPr/>
        </p:nvGrpSpPr>
        <p:grpSpPr>
          <a:xfrm>
            <a:off x="7653542" y="3370918"/>
            <a:ext cx="323199" cy="602929"/>
            <a:chOff x="7653542" y="3370918"/>
            <a:chExt cx="323199" cy="602929"/>
          </a:xfrm>
        </p:grpSpPr>
        <p:grpSp>
          <p:nvGrpSpPr>
            <p:cNvPr id="315" name="Group 314">
              <a:extLst>
                <a:ext uri="{FF2B5EF4-FFF2-40B4-BE49-F238E27FC236}">
                  <a16:creationId xmlns:a16="http://schemas.microsoft.com/office/drawing/2014/main" id="{753F28F9-9F25-1ED2-BFDB-53B20747B359}"/>
                </a:ext>
              </a:extLst>
            </p:cNvPr>
            <p:cNvGrpSpPr/>
            <p:nvPr/>
          </p:nvGrpSpPr>
          <p:grpSpPr>
            <a:xfrm>
              <a:off x="7653542" y="3370918"/>
              <a:ext cx="323199" cy="602929"/>
              <a:chOff x="7426811" y="3425135"/>
              <a:chExt cx="323199" cy="602929"/>
            </a:xfrm>
          </p:grpSpPr>
          <p:grpSp>
            <p:nvGrpSpPr>
              <p:cNvPr id="419" name="Group 418">
                <a:extLst>
                  <a:ext uri="{FF2B5EF4-FFF2-40B4-BE49-F238E27FC236}">
                    <a16:creationId xmlns:a16="http://schemas.microsoft.com/office/drawing/2014/main" id="{13011C26-23B9-87EB-73A8-FA64B69093D8}"/>
                  </a:ext>
                </a:extLst>
              </p:cNvPr>
              <p:cNvGrpSpPr/>
              <p:nvPr/>
            </p:nvGrpSpPr>
            <p:grpSpPr>
              <a:xfrm>
                <a:off x="7426811" y="3425135"/>
                <a:ext cx="323199" cy="454499"/>
                <a:chOff x="8936357" y="1184452"/>
                <a:chExt cx="323199" cy="454499"/>
              </a:xfrm>
            </p:grpSpPr>
            <p:sp>
              <p:nvSpPr>
                <p:cNvPr id="439" name="Rectangle 438">
                  <a:extLst>
                    <a:ext uri="{FF2B5EF4-FFF2-40B4-BE49-F238E27FC236}">
                      <a16:creationId xmlns:a16="http://schemas.microsoft.com/office/drawing/2014/main" id="{58430413-0D25-599D-6BED-1CC641A43F12}"/>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39">
                  <a:extLst>
                    <a:ext uri="{FF2B5EF4-FFF2-40B4-BE49-F238E27FC236}">
                      <a16:creationId xmlns:a16="http://schemas.microsoft.com/office/drawing/2014/main" id="{85BD2B11-01D6-A9E7-2FAC-FC22B615FE76}"/>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440">
                  <a:extLst>
                    <a:ext uri="{FF2B5EF4-FFF2-40B4-BE49-F238E27FC236}">
                      <a16:creationId xmlns:a16="http://schemas.microsoft.com/office/drawing/2014/main" id="{63A54010-8D12-9E50-C517-0494BA99C356}"/>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0" name="Straight Arrow Connector 419">
                <a:extLst>
                  <a:ext uri="{FF2B5EF4-FFF2-40B4-BE49-F238E27FC236}">
                    <a16:creationId xmlns:a16="http://schemas.microsoft.com/office/drawing/2014/main" id="{4D420E1B-6051-35F8-135C-3C79335E6A8F}"/>
                  </a:ext>
                </a:extLst>
              </p:cNvPr>
              <p:cNvCxnSpPr>
                <a:cxnSpLocks/>
                <a:stCxn id="440" idx="0"/>
              </p:cNvCxnSpPr>
              <p:nvPr/>
            </p:nvCxnSpPr>
            <p:spPr>
              <a:xfrm flipH="1" flipV="1">
                <a:off x="7432510" y="3670706"/>
                <a:ext cx="317500" cy="48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21" name="Group 420">
                <a:extLst>
                  <a:ext uri="{FF2B5EF4-FFF2-40B4-BE49-F238E27FC236}">
                    <a16:creationId xmlns:a16="http://schemas.microsoft.com/office/drawing/2014/main" id="{B42CAC9E-A83E-FC5B-D19E-2A1E7D58F5ED}"/>
                  </a:ext>
                </a:extLst>
              </p:cNvPr>
              <p:cNvGrpSpPr/>
              <p:nvPr/>
            </p:nvGrpSpPr>
            <p:grpSpPr>
              <a:xfrm rot="5400000">
                <a:off x="7627952" y="3909814"/>
                <a:ext cx="127024" cy="109475"/>
                <a:chOff x="6771481" y="2413164"/>
                <a:chExt cx="127024" cy="109475"/>
              </a:xfrm>
            </p:grpSpPr>
            <p:cxnSp>
              <p:nvCxnSpPr>
                <p:cNvPr id="435" name="Straight Connector 434">
                  <a:extLst>
                    <a:ext uri="{FF2B5EF4-FFF2-40B4-BE49-F238E27FC236}">
                      <a16:creationId xmlns:a16="http://schemas.microsoft.com/office/drawing/2014/main" id="{37BECA24-AB7D-6D55-24D3-F31997F0BB6C}"/>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36" name="Straight Connector 435">
                  <a:extLst>
                    <a:ext uri="{FF2B5EF4-FFF2-40B4-BE49-F238E27FC236}">
                      <a16:creationId xmlns:a16="http://schemas.microsoft.com/office/drawing/2014/main" id="{8F5C6D13-2194-73A5-4664-74BFA6E4601C}"/>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7" name="Straight Connector 436">
                  <a:extLst>
                    <a:ext uri="{FF2B5EF4-FFF2-40B4-BE49-F238E27FC236}">
                      <a16:creationId xmlns:a16="http://schemas.microsoft.com/office/drawing/2014/main" id="{EA90C2D6-994D-12BD-3B9B-FB78B9524094}"/>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8" name="Straight Connector 437">
                  <a:extLst>
                    <a:ext uri="{FF2B5EF4-FFF2-40B4-BE49-F238E27FC236}">
                      <a16:creationId xmlns:a16="http://schemas.microsoft.com/office/drawing/2014/main" id="{92EFA662-8CA6-0764-9325-9994FF42BCD3}"/>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22" name="Straight Connector 421">
                <a:extLst>
                  <a:ext uri="{FF2B5EF4-FFF2-40B4-BE49-F238E27FC236}">
                    <a16:creationId xmlns:a16="http://schemas.microsoft.com/office/drawing/2014/main" id="{93C40A52-868A-8A86-8DF9-FDB739D0449F}"/>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423" name="Group 422">
                <a:extLst>
                  <a:ext uri="{FF2B5EF4-FFF2-40B4-BE49-F238E27FC236}">
                    <a16:creationId xmlns:a16="http://schemas.microsoft.com/office/drawing/2014/main" id="{A182E8F3-76C1-B27A-20F7-7E11C2985360}"/>
                  </a:ext>
                </a:extLst>
              </p:cNvPr>
              <p:cNvGrpSpPr>
                <a:grpSpLocks noChangeAspect="1"/>
              </p:cNvGrpSpPr>
              <p:nvPr/>
            </p:nvGrpSpPr>
            <p:grpSpPr>
              <a:xfrm>
                <a:off x="7477916" y="3760755"/>
                <a:ext cx="211835" cy="100584"/>
                <a:chOff x="4799446" y="1748790"/>
                <a:chExt cx="509111" cy="262782"/>
              </a:xfrm>
            </p:grpSpPr>
            <p:grpSp>
              <p:nvGrpSpPr>
                <p:cNvPr id="426" name="Group 425">
                  <a:extLst>
                    <a:ext uri="{FF2B5EF4-FFF2-40B4-BE49-F238E27FC236}">
                      <a16:creationId xmlns:a16="http://schemas.microsoft.com/office/drawing/2014/main" id="{6D60106A-E2DF-BAB9-F8B0-38D34B82BEE8}"/>
                    </a:ext>
                  </a:extLst>
                </p:cNvPr>
                <p:cNvGrpSpPr/>
                <p:nvPr/>
              </p:nvGrpSpPr>
              <p:grpSpPr>
                <a:xfrm rot="16200000">
                  <a:off x="4761024" y="1787212"/>
                  <a:ext cx="262771" cy="185927"/>
                  <a:chOff x="6394314" y="3265933"/>
                  <a:chExt cx="262771" cy="185927"/>
                </a:xfrm>
              </p:grpSpPr>
              <p:sp>
                <p:nvSpPr>
                  <p:cNvPr id="432" name="Flowchart: Connector 431">
                    <a:extLst>
                      <a:ext uri="{FF2B5EF4-FFF2-40B4-BE49-F238E27FC236}">
                        <a16:creationId xmlns:a16="http://schemas.microsoft.com/office/drawing/2014/main" id="{A39AF5FC-82D8-F0C9-2B88-885FEE2E5EB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3" name="Straight Connector 432">
                    <a:extLst>
                      <a:ext uri="{FF2B5EF4-FFF2-40B4-BE49-F238E27FC236}">
                        <a16:creationId xmlns:a16="http://schemas.microsoft.com/office/drawing/2014/main" id="{DF461B70-218C-3501-BD09-4CEC3A6A8298}"/>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4" name="Straight Connector 433">
                    <a:extLst>
                      <a:ext uri="{FF2B5EF4-FFF2-40B4-BE49-F238E27FC236}">
                        <a16:creationId xmlns:a16="http://schemas.microsoft.com/office/drawing/2014/main" id="{43CD3A5D-47EE-D5DD-F97A-40EBCC5070E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27" name="Group 426">
                  <a:extLst>
                    <a:ext uri="{FF2B5EF4-FFF2-40B4-BE49-F238E27FC236}">
                      <a16:creationId xmlns:a16="http://schemas.microsoft.com/office/drawing/2014/main" id="{C8D02C9A-43A3-A9B0-964B-0C2DF05E9977}"/>
                    </a:ext>
                  </a:extLst>
                </p:cNvPr>
                <p:cNvGrpSpPr/>
                <p:nvPr/>
              </p:nvGrpSpPr>
              <p:grpSpPr>
                <a:xfrm rot="5400000">
                  <a:off x="5084208" y="1787223"/>
                  <a:ext cx="262771" cy="185927"/>
                  <a:chOff x="6394314" y="3265933"/>
                  <a:chExt cx="262771" cy="185927"/>
                </a:xfrm>
              </p:grpSpPr>
              <p:sp>
                <p:nvSpPr>
                  <p:cNvPr id="429" name="Flowchart: Connector 428">
                    <a:extLst>
                      <a:ext uri="{FF2B5EF4-FFF2-40B4-BE49-F238E27FC236}">
                        <a16:creationId xmlns:a16="http://schemas.microsoft.com/office/drawing/2014/main" id="{4D1A01DD-E310-2919-E6FC-659FDA3E1A7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0" name="Straight Connector 429">
                    <a:extLst>
                      <a:ext uri="{FF2B5EF4-FFF2-40B4-BE49-F238E27FC236}">
                        <a16:creationId xmlns:a16="http://schemas.microsoft.com/office/drawing/2014/main" id="{30F62374-9BB0-B000-0378-C17CE692F4B6}"/>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1" name="Straight Connector 430">
                    <a:extLst>
                      <a:ext uri="{FF2B5EF4-FFF2-40B4-BE49-F238E27FC236}">
                        <a16:creationId xmlns:a16="http://schemas.microsoft.com/office/drawing/2014/main" id="{3F280162-732D-F86F-E4DB-00871403496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28" name="Straight Connector 427">
                  <a:extLst>
                    <a:ext uri="{FF2B5EF4-FFF2-40B4-BE49-F238E27FC236}">
                      <a16:creationId xmlns:a16="http://schemas.microsoft.com/office/drawing/2014/main" id="{08A4E1F7-455A-9E3B-76F1-4A0B60D6B7BB}"/>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24" name="Straight Connector 423">
                <a:extLst>
                  <a:ext uri="{FF2B5EF4-FFF2-40B4-BE49-F238E27FC236}">
                    <a16:creationId xmlns:a16="http://schemas.microsoft.com/office/drawing/2014/main" id="{B45068D9-12D7-5E44-08D9-442D162251C0}"/>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5" name="Straight Connector 424">
                <a:extLst>
                  <a:ext uri="{FF2B5EF4-FFF2-40B4-BE49-F238E27FC236}">
                    <a16:creationId xmlns:a16="http://schemas.microsoft.com/office/drawing/2014/main" id="{9BF942E1-B4F6-BDB3-D775-3F57BF4B9B84}"/>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30" name="Straight Arrow Connector 329">
              <a:extLst>
                <a:ext uri="{FF2B5EF4-FFF2-40B4-BE49-F238E27FC236}">
                  <a16:creationId xmlns:a16="http://schemas.microsoft.com/office/drawing/2014/main" id="{4F7FEE8F-2EA4-2990-FD3F-2817F9262C9F}"/>
                </a:ext>
              </a:extLst>
            </p:cNvPr>
            <p:cNvCxnSpPr>
              <a:cxnSpLocks/>
              <a:stCxn id="440" idx="2"/>
            </p:cNvCxnSpPr>
            <p:nvPr/>
          </p:nvCxnSpPr>
          <p:spPr>
            <a:xfrm>
              <a:off x="7656701" y="3621303"/>
              <a:ext cx="300988" cy="32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60" name="Rectangle 259">
            <a:extLst>
              <a:ext uri="{FF2B5EF4-FFF2-40B4-BE49-F238E27FC236}">
                <a16:creationId xmlns:a16="http://schemas.microsoft.com/office/drawing/2014/main" id="{787FEAC3-13DE-A7B8-B093-4A2DA8E6DBB1}"/>
              </a:ext>
            </a:extLst>
          </p:cNvPr>
          <p:cNvSpPr/>
          <p:nvPr/>
        </p:nvSpPr>
        <p:spPr>
          <a:xfrm>
            <a:off x="4722456" y="1560757"/>
            <a:ext cx="5198516"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8" name="Straight Connector 507">
            <a:extLst>
              <a:ext uri="{FF2B5EF4-FFF2-40B4-BE49-F238E27FC236}">
                <a16:creationId xmlns:a16="http://schemas.microsoft.com/office/drawing/2014/main" id="{B796F6DA-A6DA-6402-595A-695C2ED0BC71}"/>
              </a:ext>
            </a:extLst>
          </p:cNvPr>
          <p:cNvCxnSpPr>
            <a:cxnSpLocks/>
          </p:cNvCxnSpPr>
          <p:nvPr/>
        </p:nvCxnSpPr>
        <p:spPr>
          <a:xfrm flipH="1">
            <a:off x="5255850" y="3616489"/>
            <a:ext cx="10250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19F83AA1-F7E6-2719-CEC6-41A3C67F36C8}"/>
              </a:ext>
            </a:extLst>
          </p:cNvPr>
          <p:cNvCxnSpPr>
            <a:cxnSpLocks/>
          </p:cNvCxnSpPr>
          <p:nvPr/>
        </p:nvCxnSpPr>
        <p:spPr>
          <a:xfrm flipH="1">
            <a:off x="5253415" y="3594016"/>
            <a:ext cx="490" cy="22860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A1DB7268-459B-FFB9-5B42-91DA63BBE379}"/>
              </a:ext>
            </a:extLst>
          </p:cNvPr>
          <p:cNvCxnSpPr>
            <a:cxnSpLocks/>
          </p:cNvCxnSpPr>
          <p:nvPr/>
        </p:nvCxnSpPr>
        <p:spPr>
          <a:xfrm>
            <a:off x="5264272" y="3613942"/>
            <a:ext cx="103327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89" name="Group 288">
            <a:extLst>
              <a:ext uri="{FF2B5EF4-FFF2-40B4-BE49-F238E27FC236}">
                <a16:creationId xmlns:a16="http://schemas.microsoft.com/office/drawing/2014/main" id="{55ABDF63-8144-B751-6DD3-EC5E5CBCD078}"/>
              </a:ext>
            </a:extLst>
          </p:cNvPr>
          <p:cNvGrpSpPr/>
          <p:nvPr/>
        </p:nvGrpSpPr>
        <p:grpSpPr>
          <a:xfrm>
            <a:off x="5122386" y="3822067"/>
            <a:ext cx="262771" cy="185927"/>
            <a:chOff x="6401136" y="3236864"/>
            <a:chExt cx="262771" cy="185927"/>
          </a:xfrm>
        </p:grpSpPr>
        <p:sp>
          <p:nvSpPr>
            <p:cNvPr id="478" name="Flowchart: Connector 477">
              <a:extLst>
                <a:ext uri="{FF2B5EF4-FFF2-40B4-BE49-F238E27FC236}">
                  <a16:creationId xmlns:a16="http://schemas.microsoft.com/office/drawing/2014/main" id="{7D0F86C2-5A24-D8A8-D550-9B599703F9CB}"/>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9" name="Straight Connector 478">
              <a:extLst>
                <a:ext uri="{FF2B5EF4-FFF2-40B4-BE49-F238E27FC236}">
                  <a16:creationId xmlns:a16="http://schemas.microsoft.com/office/drawing/2014/main" id="{4CCB0984-9E92-BA8F-5538-181373F2C85F}"/>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0" name="Straight Connector 479">
              <a:extLst>
                <a:ext uri="{FF2B5EF4-FFF2-40B4-BE49-F238E27FC236}">
                  <a16:creationId xmlns:a16="http://schemas.microsoft.com/office/drawing/2014/main" id="{6D6B6FC3-F5B3-FCD2-5951-8F0816012106}"/>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8412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wipe(down)">
                                      <p:cBhvr>
                                        <p:cTn id="7" dur="250"/>
                                        <p:tgtEl>
                                          <p:spTgt spid="281"/>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280"/>
                                        </p:tgtEl>
                                        <p:attrNameLst>
                                          <p:attrName>style.visibility</p:attrName>
                                        </p:attrNameLst>
                                      </p:cBhvr>
                                      <p:to>
                                        <p:strVal val="visible"/>
                                      </p:to>
                                    </p:set>
                                    <p:animEffect transition="in" filter="wipe(down)">
                                      <p:cBhvr>
                                        <p:cTn id="11" dur="615"/>
                                        <p:tgtEl>
                                          <p:spTgt spid="280"/>
                                        </p:tgtEl>
                                      </p:cBhvr>
                                    </p:animEffect>
                                  </p:childTnLst>
                                </p:cTn>
                              </p:par>
                            </p:childTnLst>
                          </p:cTn>
                        </p:par>
                        <p:par>
                          <p:cTn id="12" fill="hold">
                            <p:stCondLst>
                              <p:cond delay="865"/>
                            </p:stCondLst>
                            <p:childTnLst>
                              <p:par>
                                <p:cTn id="13" presetID="22" presetClass="entr" presetSubtype="4" fill="hold" nodeType="afterEffect">
                                  <p:stCondLst>
                                    <p:cond delay="0"/>
                                  </p:stCondLst>
                                  <p:childTnLst>
                                    <p:set>
                                      <p:cBhvr>
                                        <p:cTn id="14" dur="1" fill="hold">
                                          <p:stCondLst>
                                            <p:cond delay="0"/>
                                          </p:stCondLst>
                                        </p:cTn>
                                        <p:tgtEl>
                                          <p:spTgt spid="326"/>
                                        </p:tgtEl>
                                        <p:attrNameLst>
                                          <p:attrName>style.visibility</p:attrName>
                                        </p:attrNameLst>
                                      </p:cBhvr>
                                      <p:to>
                                        <p:strVal val="visible"/>
                                      </p:to>
                                    </p:set>
                                    <p:animEffect transition="in" filter="wipe(down)">
                                      <p:cBhvr>
                                        <p:cTn id="15" dur="125"/>
                                        <p:tgtEl>
                                          <p:spTgt spid="326"/>
                                        </p:tgtEl>
                                      </p:cBhvr>
                                    </p:animEffect>
                                  </p:childTnLst>
                                </p:cTn>
                              </p:par>
                            </p:childTnLst>
                          </p:cTn>
                        </p:par>
                        <p:par>
                          <p:cTn id="16" fill="hold">
                            <p:stCondLst>
                              <p:cond delay="990"/>
                            </p:stCondLst>
                            <p:childTnLst>
                              <p:par>
                                <p:cTn id="17" presetID="22" presetClass="entr" presetSubtype="8" fill="hold" nodeType="afterEffect">
                                  <p:stCondLst>
                                    <p:cond delay="0"/>
                                  </p:stCondLst>
                                  <p:childTnLst>
                                    <p:set>
                                      <p:cBhvr>
                                        <p:cTn id="18" dur="1" fill="hold">
                                          <p:stCondLst>
                                            <p:cond delay="0"/>
                                          </p:stCondLst>
                                        </p:cTn>
                                        <p:tgtEl>
                                          <p:spTgt spid="286"/>
                                        </p:tgtEl>
                                        <p:attrNameLst>
                                          <p:attrName>style.visibility</p:attrName>
                                        </p:attrNameLst>
                                      </p:cBhvr>
                                      <p:to>
                                        <p:strVal val="visible"/>
                                      </p:to>
                                    </p:set>
                                    <p:animEffect transition="in" filter="wipe(left)">
                                      <p:cBhvr>
                                        <p:cTn id="19" dur="565"/>
                                        <p:tgtEl>
                                          <p:spTgt spid="286"/>
                                        </p:tgtEl>
                                      </p:cBhvr>
                                    </p:animEffect>
                                  </p:childTnLst>
                                </p:cTn>
                              </p:par>
                            </p:childTnLst>
                          </p:cTn>
                        </p:par>
                        <p:par>
                          <p:cTn id="20" fill="hold">
                            <p:stCondLst>
                              <p:cond delay="1555"/>
                            </p:stCondLst>
                            <p:childTnLst>
                              <p:par>
                                <p:cTn id="21" presetID="22" presetClass="entr" presetSubtype="8" fill="hold" nodeType="afterEffect">
                                  <p:stCondLst>
                                    <p:cond delay="0"/>
                                  </p:stCondLst>
                                  <p:childTnLst>
                                    <p:set>
                                      <p:cBhvr>
                                        <p:cTn id="22" dur="1" fill="hold">
                                          <p:stCondLst>
                                            <p:cond delay="0"/>
                                          </p:stCondLst>
                                        </p:cTn>
                                        <p:tgtEl>
                                          <p:spTgt spid="287"/>
                                        </p:tgtEl>
                                        <p:attrNameLst>
                                          <p:attrName>style.visibility</p:attrName>
                                        </p:attrNameLst>
                                      </p:cBhvr>
                                      <p:to>
                                        <p:strVal val="visible"/>
                                      </p:to>
                                    </p:set>
                                    <p:animEffect transition="in" filter="wipe(left)">
                                      <p:cBhvr>
                                        <p:cTn id="23" dur="250"/>
                                        <p:tgtEl>
                                          <p:spTgt spid="287"/>
                                        </p:tgtEl>
                                      </p:cBhvr>
                                    </p:animEffect>
                                  </p:childTnLst>
                                </p:cTn>
                              </p:par>
                            </p:childTnLst>
                          </p:cTn>
                        </p:par>
                        <p:par>
                          <p:cTn id="24" fill="hold">
                            <p:stCondLst>
                              <p:cond delay="1805"/>
                            </p:stCondLst>
                            <p:childTnLst>
                              <p:par>
                                <p:cTn id="25" presetID="22" presetClass="entr" presetSubtype="8" fill="hold" nodeType="afterEffect">
                                  <p:stCondLst>
                                    <p:cond delay="0"/>
                                  </p:stCondLst>
                                  <p:childTnLst>
                                    <p:set>
                                      <p:cBhvr>
                                        <p:cTn id="26" dur="1" fill="hold">
                                          <p:stCondLst>
                                            <p:cond delay="0"/>
                                          </p:stCondLst>
                                        </p:cTn>
                                        <p:tgtEl>
                                          <p:spTgt spid="296"/>
                                        </p:tgtEl>
                                        <p:attrNameLst>
                                          <p:attrName>style.visibility</p:attrName>
                                        </p:attrNameLst>
                                      </p:cBhvr>
                                      <p:to>
                                        <p:strVal val="visible"/>
                                      </p:to>
                                    </p:set>
                                    <p:animEffect transition="in" filter="wipe(left)">
                                      <p:cBhvr>
                                        <p:cTn id="27" dur="640"/>
                                        <p:tgtEl>
                                          <p:spTgt spid="296"/>
                                        </p:tgtEl>
                                      </p:cBhvr>
                                    </p:animEffect>
                                  </p:childTnLst>
                                </p:cTn>
                              </p:par>
                            </p:childTnLst>
                          </p:cTn>
                        </p:par>
                        <p:par>
                          <p:cTn id="28" fill="hold">
                            <p:stCondLst>
                              <p:cond delay="2445"/>
                            </p:stCondLst>
                            <p:childTnLst>
                              <p:par>
                                <p:cTn id="29" presetID="22" presetClass="entr" presetSubtype="8" fill="hold" nodeType="afterEffect">
                                  <p:stCondLst>
                                    <p:cond delay="0"/>
                                  </p:stCondLst>
                                  <p:childTnLst>
                                    <p:set>
                                      <p:cBhvr>
                                        <p:cTn id="30" dur="1" fill="hold">
                                          <p:stCondLst>
                                            <p:cond delay="0"/>
                                          </p:stCondLst>
                                        </p:cTn>
                                        <p:tgtEl>
                                          <p:spTgt spid="310"/>
                                        </p:tgtEl>
                                        <p:attrNameLst>
                                          <p:attrName>style.visibility</p:attrName>
                                        </p:attrNameLst>
                                      </p:cBhvr>
                                      <p:to>
                                        <p:strVal val="visible"/>
                                      </p:to>
                                    </p:set>
                                    <p:animEffect transition="in" filter="wipe(left)">
                                      <p:cBhvr>
                                        <p:cTn id="31" dur="515"/>
                                        <p:tgtEl>
                                          <p:spTgt spid="310"/>
                                        </p:tgtEl>
                                      </p:cBhvr>
                                    </p:animEffect>
                                  </p:childTnLst>
                                </p:cTn>
                              </p:par>
                            </p:childTnLst>
                          </p:cTn>
                        </p:par>
                        <p:par>
                          <p:cTn id="32" fill="hold">
                            <p:stCondLst>
                              <p:cond delay="2960"/>
                            </p:stCondLst>
                            <p:childTnLst>
                              <p:par>
                                <p:cTn id="33" presetID="22" presetClass="entr" presetSubtype="4" fill="hold" nodeType="afterEffect">
                                  <p:stCondLst>
                                    <p:cond delay="0"/>
                                  </p:stCondLst>
                                  <p:childTnLst>
                                    <p:set>
                                      <p:cBhvr>
                                        <p:cTn id="34" dur="1" fill="hold">
                                          <p:stCondLst>
                                            <p:cond delay="0"/>
                                          </p:stCondLst>
                                        </p:cTn>
                                        <p:tgtEl>
                                          <p:spTgt spid="327"/>
                                        </p:tgtEl>
                                        <p:attrNameLst>
                                          <p:attrName>style.visibility</p:attrName>
                                        </p:attrNameLst>
                                      </p:cBhvr>
                                      <p:to>
                                        <p:strVal val="visible"/>
                                      </p:to>
                                    </p:set>
                                    <p:animEffect transition="in" filter="wipe(down)">
                                      <p:cBhvr>
                                        <p:cTn id="35" dur="1335"/>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63D0F-6840-76D8-04DE-BC59DD1DD222}"/>
            </a:ext>
          </a:extLst>
        </p:cNvPr>
        <p:cNvGrpSpPr/>
        <p:nvPr/>
      </p:nvGrpSpPr>
      <p:grpSpPr>
        <a:xfrm>
          <a:off x="0" y="0"/>
          <a:ext cx="0" cy="0"/>
          <a:chOff x="0" y="0"/>
          <a:chExt cx="0" cy="0"/>
        </a:xfrm>
      </p:grpSpPr>
      <p:cxnSp>
        <p:nvCxnSpPr>
          <p:cNvPr id="334" name="Straight Connector 333">
            <a:extLst>
              <a:ext uri="{FF2B5EF4-FFF2-40B4-BE49-F238E27FC236}">
                <a16:creationId xmlns:a16="http://schemas.microsoft.com/office/drawing/2014/main" id="{BC371336-215E-F24F-927B-4DBD6F7C47B0}"/>
              </a:ext>
            </a:extLst>
          </p:cNvPr>
          <p:cNvCxnSpPr>
            <a:cxnSpLocks/>
          </p:cNvCxnSpPr>
          <p:nvPr/>
        </p:nvCxnSpPr>
        <p:spPr>
          <a:xfrm>
            <a:off x="4325805" y="2343279"/>
            <a:ext cx="0" cy="364845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D0F5E4F2-2D0B-8A7D-A336-9CF79B313E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0BB9E0-E5FD-470A-9151-D43E97260E5A}"/>
              </a:ext>
            </a:extLst>
          </p:cNvPr>
          <p:cNvSpPr>
            <a:spLocks noGrp="1"/>
          </p:cNvSpPr>
          <p:nvPr>
            <p:ph type="sldNum" sz="quarter" idx="12"/>
          </p:nvPr>
        </p:nvSpPr>
        <p:spPr/>
        <p:txBody>
          <a:bodyPr/>
          <a:lstStyle/>
          <a:p>
            <a:fld id="{A5AEF524-62EC-C340-82A1-9F47B6C43E55}" type="slidenum">
              <a:rPr lang="en-US" smtClean="0"/>
              <a:t>17</a:t>
            </a:fld>
            <a:endParaRPr lang="en-US"/>
          </a:p>
        </p:txBody>
      </p:sp>
      <p:sp>
        <p:nvSpPr>
          <p:cNvPr id="6" name="Text Placeholder 5">
            <a:extLst>
              <a:ext uri="{FF2B5EF4-FFF2-40B4-BE49-F238E27FC236}">
                <a16:creationId xmlns:a16="http://schemas.microsoft.com/office/drawing/2014/main" id="{6D2EAE96-0C5A-E2B1-71DE-4B4060367A15}"/>
              </a:ext>
            </a:extLst>
          </p:cNvPr>
          <p:cNvSpPr>
            <a:spLocks noGrp="1"/>
          </p:cNvSpPr>
          <p:nvPr>
            <p:ph type="body" sz="quarter" idx="21"/>
          </p:nvPr>
        </p:nvSpPr>
        <p:spPr/>
        <p:txBody>
          <a:bodyPr/>
          <a:lstStyle/>
          <a:p>
            <a:r>
              <a:rPr lang="en-US"/>
              <a:t>Ethan Mercado</a:t>
            </a:r>
          </a:p>
        </p:txBody>
      </p:sp>
      <p:grpSp>
        <p:nvGrpSpPr>
          <p:cNvPr id="277" name="Group 276">
            <a:extLst>
              <a:ext uri="{FF2B5EF4-FFF2-40B4-BE49-F238E27FC236}">
                <a16:creationId xmlns:a16="http://schemas.microsoft.com/office/drawing/2014/main" id="{3C80D54A-3E4A-E594-5AF7-C93705372131}"/>
              </a:ext>
            </a:extLst>
          </p:cNvPr>
          <p:cNvGrpSpPr/>
          <p:nvPr/>
        </p:nvGrpSpPr>
        <p:grpSpPr>
          <a:xfrm>
            <a:off x="420624" y="1664208"/>
            <a:ext cx="2743200" cy="914400"/>
            <a:chOff x="548640" y="1664208"/>
            <a:chExt cx="2743200" cy="914400"/>
          </a:xfrm>
        </p:grpSpPr>
        <p:sp>
          <p:nvSpPr>
            <p:cNvPr id="271" name="Rectangle: Rounded Corners 270">
              <a:extLst>
                <a:ext uri="{FF2B5EF4-FFF2-40B4-BE49-F238E27FC236}">
                  <a16:creationId xmlns:a16="http://schemas.microsoft.com/office/drawing/2014/main" id="{48300BB1-696A-60ED-7124-6A9C702A4047}"/>
                </a:ext>
              </a:extLst>
            </p:cNvPr>
            <p:cNvSpPr/>
            <p:nvPr/>
          </p:nvSpPr>
          <p:spPr>
            <a:xfrm>
              <a:off x="548640" y="1664208"/>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Accumulator</a:t>
              </a:r>
            </a:p>
          </p:txBody>
        </p:sp>
        <p:grpSp>
          <p:nvGrpSpPr>
            <p:cNvPr id="217" name="Group 216">
              <a:extLst>
                <a:ext uri="{FF2B5EF4-FFF2-40B4-BE49-F238E27FC236}">
                  <a16:creationId xmlns:a16="http://schemas.microsoft.com/office/drawing/2014/main" id="{9D824B07-3AC8-C65B-D383-F30D324234DE}"/>
                </a:ext>
              </a:extLst>
            </p:cNvPr>
            <p:cNvGrpSpPr/>
            <p:nvPr/>
          </p:nvGrpSpPr>
          <p:grpSpPr>
            <a:xfrm>
              <a:off x="681470" y="1721700"/>
              <a:ext cx="330014" cy="813816"/>
              <a:chOff x="8493723" y="453149"/>
              <a:chExt cx="330014" cy="914400"/>
            </a:xfrm>
          </p:grpSpPr>
          <p:sp>
            <p:nvSpPr>
              <p:cNvPr id="219" name="Flowchart: Terminator 218">
                <a:extLst>
                  <a:ext uri="{FF2B5EF4-FFF2-40B4-BE49-F238E27FC236}">
                    <a16:creationId xmlns:a16="http://schemas.microsoft.com/office/drawing/2014/main" id="{C51C34B0-6880-4B3B-FA34-BEA176D5ADA3}"/>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a:extLst>
                  <a:ext uri="{FF2B5EF4-FFF2-40B4-BE49-F238E27FC236}">
                    <a16:creationId xmlns:a16="http://schemas.microsoft.com/office/drawing/2014/main" id="{1FF2D753-F69F-36CF-CE95-904B8630CDC2}"/>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1" name="Isosceles Triangle 220">
                <a:extLst>
                  <a:ext uri="{FF2B5EF4-FFF2-40B4-BE49-F238E27FC236}">
                    <a16:creationId xmlns:a16="http://schemas.microsoft.com/office/drawing/2014/main" id="{92663B5C-D83F-23A3-9B26-4602DFB04579}"/>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 name="Group 1">
            <a:extLst>
              <a:ext uri="{FF2B5EF4-FFF2-40B4-BE49-F238E27FC236}">
                <a16:creationId xmlns:a16="http://schemas.microsoft.com/office/drawing/2014/main" id="{9CAECA1F-22C7-A479-55FD-0EB4E3AEA3ED}"/>
              </a:ext>
            </a:extLst>
          </p:cNvPr>
          <p:cNvGrpSpPr/>
          <p:nvPr/>
        </p:nvGrpSpPr>
        <p:grpSpPr>
          <a:xfrm>
            <a:off x="420624" y="2816352"/>
            <a:ext cx="2743200" cy="914400"/>
            <a:chOff x="275575" y="2908306"/>
            <a:chExt cx="2743200" cy="914400"/>
          </a:xfrm>
        </p:grpSpPr>
        <p:sp>
          <p:nvSpPr>
            <p:cNvPr id="274" name="Rectangle: Rounded Corners 273">
              <a:extLst>
                <a:ext uri="{FF2B5EF4-FFF2-40B4-BE49-F238E27FC236}">
                  <a16:creationId xmlns:a16="http://schemas.microsoft.com/office/drawing/2014/main" id="{423E0F99-E36D-4015-4612-8978306D7493}"/>
                </a:ext>
              </a:extLst>
            </p:cNvPr>
            <p:cNvSpPr/>
            <p:nvPr/>
          </p:nvSpPr>
          <p:spPr>
            <a:xfrm>
              <a:off x="275575" y="2908306"/>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(N.C.)</a:t>
              </a:r>
            </a:p>
          </p:txBody>
        </p:sp>
        <p:grpSp>
          <p:nvGrpSpPr>
            <p:cNvPr id="223" name="Group 222">
              <a:extLst>
                <a:ext uri="{FF2B5EF4-FFF2-40B4-BE49-F238E27FC236}">
                  <a16:creationId xmlns:a16="http://schemas.microsoft.com/office/drawing/2014/main" id="{13893F91-79E8-777D-6B15-7B55B6ABAFF9}"/>
                </a:ext>
              </a:extLst>
            </p:cNvPr>
            <p:cNvGrpSpPr/>
            <p:nvPr/>
          </p:nvGrpSpPr>
          <p:grpSpPr>
            <a:xfrm>
              <a:off x="446150" y="3138877"/>
              <a:ext cx="323199" cy="602931"/>
              <a:chOff x="7412297" y="3425135"/>
              <a:chExt cx="323199" cy="602931"/>
            </a:xfrm>
          </p:grpSpPr>
          <p:grpSp>
            <p:nvGrpSpPr>
              <p:cNvPr id="224" name="Group 223">
                <a:extLst>
                  <a:ext uri="{FF2B5EF4-FFF2-40B4-BE49-F238E27FC236}">
                    <a16:creationId xmlns:a16="http://schemas.microsoft.com/office/drawing/2014/main" id="{078BA819-9B4E-6AF1-7F3F-743D7DEDC3DB}"/>
                  </a:ext>
                </a:extLst>
              </p:cNvPr>
              <p:cNvGrpSpPr/>
              <p:nvPr/>
            </p:nvGrpSpPr>
            <p:grpSpPr>
              <a:xfrm>
                <a:off x="7412297" y="3425135"/>
                <a:ext cx="323199" cy="454499"/>
                <a:chOff x="8936357" y="1184452"/>
                <a:chExt cx="323199" cy="454499"/>
              </a:xfrm>
            </p:grpSpPr>
            <p:sp>
              <p:nvSpPr>
                <p:cNvPr id="244" name="Rectangle 243">
                  <a:extLst>
                    <a:ext uri="{FF2B5EF4-FFF2-40B4-BE49-F238E27FC236}">
                      <a16:creationId xmlns:a16="http://schemas.microsoft.com/office/drawing/2014/main" id="{9F24F2AB-E4B7-314E-3748-F47964E9C420}"/>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5C8EFBC5-E106-F8F6-C7D5-B41CED71A8F9}"/>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A86611F3-2B61-C14A-D1C4-50C85B9DE795}"/>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5" name="Straight Arrow Connector 224">
                <a:extLst>
                  <a:ext uri="{FF2B5EF4-FFF2-40B4-BE49-F238E27FC236}">
                    <a16:creationId xmlns:a16="http://schemas.microsoft.com/office/drawing/2014/main" id="{BC4B715C-D9D9-BBCB-451D-07D4F3AB662E}"/>
                  </a:ext>
                </a:extLst>
              </p:cNvPr>
              <p:cNvCxnSpPr>
                <a:cxnSpLocks/>
              </p:cNvCxnSpPr>
              <p:nvPr/>
            </p:nvCxnSpPr>
            <p:spPr>
              <a:xfrm>
                <a:off x="7415456"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6" name="Group 225">
                <a:extLst>
                  <a:ext uri="{FF2B5EF4-FFF2-40B4-BE49-F238E27FC236}">
                    <a16:creationId xmlns:a16="http://schemas.microsoft.com/office/drawing/2014/main" id="{D1B77259-9F05-7D02-E734-3E131DB815EF}"/>
                  </a:ext>
                </a:extLst>
              </p:cNvPr>
              <p:cNvGrpSpPr/>
              <p:nvPr/>
            </p:nvGrpSpPr>
            <p:grpSpPr>
              <a:xfrm rot="5400000">
                <a:off x="7613440" y="3909816"/>
                <a:ext cx="127024" cy="109475"/>
                <a:chOff x="6771481" y="2413164"/>
                <a:chExt cx="127024" cy="109475"/>
              </a:xfrm>
            </p:grpSpPr>
            <p:cxnSp>
              <p:nvCxnSpPr>
                <p:cNvPr id="240" name="Straight Connector 239">
                  <a:extLst>
                    <a:ext uri="{FF2B5EF4-FFF2-40B4-BE49-F238E27FC236}">
                      <a16:creationId xmlns:a16="http://schemas.microsoft.com/office/drawing/2014/main" id="{D3BDAE11-4324-8EB3-C1FF-2B11CDF408E9}"/>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3FC17E1F-D790-B69B-667B-FC07FFAA2EC0}"/>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6EE15EE7-E563-3DDE-2F80-DFE7DFD6CA95}"/>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44BCFF17-2CC6-4A4C-0090-58E57D981D1F}"/>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27" name="Straight Connector 226">
                <a:extLst>
                  <a:ext uri="{FF2B5EF4-FFF2-40B4-BE49-F238E27FC236}">
                    <a16:creationId xmlns:a16="http://schemas.microsoft.com/office/drawing/2014/main" id="{64082C94-4734-A843-E538-9B2EDFA4B575}"/>
                  </a:ext>
                </a:extLst>
              </p:cNvPr>
              <p:cNvCxnSpPr>
                <a:cxnSpLocks/>
              </p:cNvCxnSpPr>
              <p:nvPr/>
            </p:nvCxnSpPr>
            <p:spPr>
              <a:xfrm rot="16200000" flipH="1">
                <a:off x="7625852"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8" name="Group 227">
                <a:extLst>
                  <a:ext uri="{FF2B5EF4-FFF2-40B4-BE49-F238E27FC236}">
                    <a16:creationId xmlns:a16="http://schemas.microsoft.com/office/drawing/2014/main" id="{1C1A6A84-2690-53EC-F4A8-74CCEECD1257}"/>
                  </a:ext>
                </a:extLst>
              </p:cNvPr>
              <p:cNvGrpSpPr>
                <a:grpSpLocks noChangeAspect="1"/>
              </p:cNvGrpSpPr>
              <p:nvPr/>
            </p:nvGrpSpPr>
            <p:grpSpPr>
              <a:xfrm>
                <a:off x="7463402" y="3760749"/>
                <a:ext cx="211835" cy="100584"/>
                <a:chOff x="4799448" y="1748790"/>
                <a:chExt cx="509111" cy="262784"/>
              </a:xfrm>
            </p:grpSpPr>
            <p:grpSp>
              <p:nvGrpSpPr>
                <p:cNvPr id="231" name="Group 230">
                  <a:extLst>
                    <a:ext uri="{FF2B5EF4-FFF2-40B4-BE49-F238E27FC236}">
                      <a16:creationId xmlns:a16="http://schemas.microsoft.com/office/drawing/2014/main" id="{22514001-E443-75C6-414B-B55D3C88E9CE}"/>
                    </a:ext>
                  </a:extLst>
                </p:cNvPr>
                <p:cNvGrpSpPr/>
                <p:nvPr/>
              </p:nvGrpSpPr>
              <p:grpSpPr>
                <a:xfrm rot="16200000">
                  <a:off x="4761026" y="1787212"/>
                  <a:ext cx="262771" cy="185927"/>
                  <a:chOff x="6394314" y="3265933"/>
                  <a:chExt cx="262771" cy="185927"/>
                </a:xfrm>
              </p:grpSpPr>
              <p:sp>
                <p:nvSpPr>
                  <p:cNvPr id="237" name="Flowchart: Connector 236">
                    <a:extLst>
                      <a:ext uri="{FF2B5EF4-FFF2-40B4-BE49-F238E27FC236}">
                        <a16:creationId xmlns:a16="http://schemas.microsoft.com/office/drawing/2014/main" id="{464568E0-6D17-281F-1EA5-22C2D1DC45F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a:extLst>
                      <a:ext uri="{FF2B5EF4-FFF2-40B4-BE49-F238E27FC236}">
                        <a16:creationId xmlns:a16="http://schemas.microsoft.com/office/drawing/2014/main" id="{94F70B6F-46DC-D23D-FD04-6AE77C2C14B4}"/>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BEDC5932-C4AC-29E2-A242-3FF7DB3A7B33}"/>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2" name="Group 231">
                  <a:extLst>
                    <a:ext uri="{FF2B5EF4-FFF2-40B4-BE49-F238E27FC236}">
                      <a16:creationId xmlns:a16="http://schemas.microsoft.com/office/drawing/2014/main" id="{0C1877B9-D128-4399-8FB3-43E8C4D55561}"/>
                    </a:ext>
                  </a:extLst>
                </p:cNvPr>
                <p:cNvGrpSpPr/>
                <p:nvPr/>
              </p:nvGrpSpPr>
              <p:grpSpPr>
                <a:xfrm rot="5400000">
                  <a:off x="5084210" y="1787225"/>
                  <a:ext cx="262771" cy="185927"/>
                  <a:chOff x="6394314" y="3265933"/>
                  <a:chExt cx="262771" cy="185927"/>
                </a:xfrm>
              </p:grpSpPr>
              <p:sp>
                <p:nvSpPr>
                  <p:cNvPr id="234" name="Flowchart: Connector 233">
                    <a:extLst>
                      <a:ext uri="{FF2B5EF4-FFF2-40B4-BE49-F238E27FC236}">
                        <a16:creationId xmlns:a16="http://schemas.microsoft.com/office/drawing/2014/main" id="{FAE7C76A-71DC-E0D6-C97C-A043492E848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5" name="Straight Connector 234">
                    <a:extLst>
                      <a:ext uri="{FF2B5EF4-FFF2-40B4-BE49-F238E27FC236}">
                        <a16:creationId xmlns:a16="http://schemas.microsoft.com/office/drawing/2014/main" id="{7C1F4CA5-9B5B-8F86-E374-BD058E7BC218}"/>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B3364FDE-43E8-21B8-1ACF-FB2DB84844FD}"/>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3" name="Straight Connector 232">
                  <a:extLst>
                    <a:ext uri="{FF2B5EF4-FFF2-40B4-BE49-F238E27FC236}">
                      <a16:creationId xmlns:a16="http://schemas.microsoft.com/office/drawing/2014/main" id="{D68BAEAB-D128-3B9B-7825-35C2332FC1B8}"/>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29" name="Straight Connector 228">
                <a:extLst>
                  <a:ext uri="{FF2B5EF4-FFF2-40B4-BE49-F238E27FC236}">
                    <a16:creationId xmlns:a16="http://schemas.microsoft.com/office/drawing/2014/main" id="{9A1186B7-83A9-83F3-BAFC-8CC005E759FB}"/>
                  </a:ext>
                </a:extLst>
              </p:cNvPr>
              <p:cNvCxnSpPr>
                <a:cxnSpLocks/>
              </p:cNvCxnSpPr>
              <p:nvPr/>
            </p:nvCxnSpPr>
            <p:spPr>
              <a:xfrm>
                <a:off x="7412297"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D012F963-DEF4-51AE-FCDF-221248CBAFD1}"/>
                  </a:ext>
                </a:extLst>
              </p:cNvPr>
              <p:cNvCxnSpPr>
                <a:cxnSpLocks/>
              </p:cNvCxnSpPr>
              <p:nvPr/>
            </p:nvCxnSpPr>
            <p:spPr>
              <a:xfrm>
                <a:off x="7680252"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73" name="Group 272">
            <a:extLst>
              <a:ext uri="{FF2B5EF4-FFF2-40B4-BE49-F238E27FC236}">
                <a16:creationId xmlns:a16="http://schemas.microsoft.com/office/drawing/2014/main" id="{ECBB0C6B-7286-5C60-A0B2-C6448EAB5F9C}"/>
              </a:ext>
            </a:extLst>
          </p:cNvPr>
          <p:cNvGrpSpPr/>
          <p:nvPr/>
        </p:nvGrpSpPr>
        <p:grpSpPr>
          <a:xfrm>
            <a:off x="420624" y="3950208"/>
            <a:ext cx="2743200" cy="914400"/>
            <a:chOff x="548640" y="3950208"/>
            <a:chExt cx="2743200" cy="914400"/>
          </a:xfrm>
        </p:grpSpPr>
        <p:sp>
          <p:nvSpPr>
            <p:cNvPr id="275" name="Rectangle: Rounded Corners 274">
              <a:extLst>
                <a:ext uri="{FF2B5EF4-FFF2-40B4-BE49-F238E27FC236}">
                  <a16:creationId xmlns:a16="http://schemas.microsoft.com/office/drawing/2014/main" id="{7824D3C1-19AE-9464-51B2-F8C4DE0FCFAC}"/>
                </a:ext>
              </a:extLst>
            </p:cNvPr>
            <p:cNvSpPr/>
            <p:nvPr/>
          </p:nvSpPr>
          <p:spPr>
            <a:xfrm>
              <a:off x="548640" y="3950208"/>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(N.O)</a:t>
              </a:r>
            </a:p>
          </p:txBody>
        </p:sp>
        <p:grpSp>
          <p:nvGrpSpPr>
            <p:cNvPr id="248" name="Group 247">
              <a:extLst>
                <a:ext uri="{FF2B5EF4-FFF2-40B4-BE49-F238E27FC236}">
                  <a16:creationId xmlns:a16="http://schemas.microsoft.com/office/drawing/2014/main" id="{A4D3DFEC-B395-EEE5-594A-E0B4F7CFD17D}"/>
                </a:ext>
              </a:extLst>
            </p:cNvPr>
            <p:cNvGrpSpPr/>
            <p:nvPr/>
          </p:nvGrpSpPr>
          <p:grpSpPr>
            <a:xfrm rot="5400000">
              <a:off x="550041" y="4281954"/>
              <a:ext cx="602413" cy="324098"/>
              <a:chOff x="4619632" y="3036452"/>
              <a:chExt cx="602413" cy="324098"/>
            </a:xfrm>
          </p:grpSpPr>
          <p:grpSp>
            <p:nvGrpSpPr>
              <p:cNvPr id="249" name="Group 248">
                <a:extLst>
                  <a:ext uri="{FF2B5EF4-FFF2-40B4-BE49-F238E27FC236}">
                    <a16:creationId xmlns:a16="http://schemas.microsoft.com/office/drawing/2014/main" id="{5CD06ACC-1CFD-147E-FAC7-A5652F546E4E}"/>
                  </a:ext>
                </a:extLst>
              </p:cNvPr>
              <p:cNvGrpSpPr/>
              <p:nvPr/>
            </p:nvGrpSpPr>
            <p:grpSpPr>
              <a:xfrm>
                <a:off x="4619632" y="3036452"/>
                <a:ext cx="456404" cy="320692"/>
                <a:chOff x="6143692" y="2259083"/>
                <a:chExt cx="456404" cy="320692"/>
              </a:xfrm>
            </p:grpSpPr>
            <p:sp>
              <p:nvSpPr>
                <p:cNvPr id="262" name="Rectangle 261">
                  <a:extLst>
                    <a:ext uri="{FF2B5EF4-FFF2-40B4-BE49-F238E27FC236}">
                      <a16:creationId xmlns:a16="http://schemas.microsoft.com/office/drawing/2014/main" id="{57530FD6-D2DF-398A-7868-38CED359F105}"/>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B7983DD7-644F-9794-C3FF-A7E8DA82EB94}"/>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998D034C-14B9-A3DA-11A4-7103C6A947EB}"/>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0" name="Straight Connector 249">
                <a:extLst>
                  <a:ext uri="{FF2B5EF4-FFF2-40B4-BE49-F238E27FC236}">
                    <a16:creationId xmlns:a16="http://schemas.microsoft.com/office/drawing/2014/main" id="{237BC689-3F44-1CB0-8EB0-70962AFEC67F}"/>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1" name="Straight Arrow Connector 250">
                <a:extLst>
                  <a:ext uri="{FF2B5EF4-FFF2-40B4-BE49-F238E27FC236}">
                    <a16:creationId xmlns:a16="http://schemas.microsoft.com/office/drawing/2014/main" id="{2C85E147-F415-99AA-8F12-1FB5E2FA2BD9}"/>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2" name="Group 251">
                <a:extLst>
                  <a:ext uri="{FF2B5EF4-FFF2-40B4-BE49-F238E27FC236}">
                    <a16:creationId xmlns:a16="http://schemas.microsoft.com/office/drawing/2014/main" id="{12AF5FD2-25E9-49CD-1E4D-F722FF6E37E3}"/>
                  </a:ext>
                </a:extLst>
              </p:cNvPr>
              <p:cNvGrpSpPr/>
              <p:nvPr/>
            </p:nvGrpSpPr>
            <p:grpSpPr>
              <a:xfrm>
                <a:off x="4827831" y="3036452"/>
                <a:ext cx="83820" cy="91682"/>
                <a:chOff x="7245055" y="2460285"/>
                <a:chExt cx="83820" cy="91682"/>
              </a:xfrm>
            </p:grpSpPr>
            <p:cxnSp>
              <p:nvCxnSpPr>
                <p:cNvPr id="260" name="Straight Connector 259">
                  <a:extLst>
                    <a:ext uri="{FF2B5EF4-FFF2-40B4-BE49-F238E27FC236}">
                      <a16:creationId xmlns:a16="http://schemas.microsoft.com/office/drawing/2014/main" id="{E876026B-D7AF-72C9-E277-3CA6DDEEEF76}"/>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B1EE8607-A561-F3C4-D489-E38F03764B7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3" name="Group 252">
                <a:extLst>
                  <a:ext uri="{FF2B5EF4-FFF2-40B4-BE49-F238E27FC236}">
                    <a16:creationId xmlns:a16="http://schemas.microsoft.com/office/drawing/2014/main" id="{5D2F5C60-15FE-D5FC-8AE0-B9557ED94CDF}"/>
                  </a:ext>
                </a:extLst>
              </p:cNvPr>
              <p:cNvGrpSpPr/>
              <p:nvPr/>
            </p:nvGrpSpPr>
            <p:grpSpPr>
              <a:xfrm flipV="1">
                <a:off x="4825373" y="3268868"/>
                <a:ext cx="83820" cy="91682"/>
                <a:chOff x="7245055" y="2460285"/>
                <a:chExt cx="83820" cy="91682"/>
              </a:xfrm>
            </p:grpSpPr>
            <p:cxnSp>
              <p:nvCxnSpPr>
                <p:cNvPr id="258" name="Straight Connector 257">
                  <a:extLst>
                    <a:ext uri="{FF2B5EF4-FFF2-40B4-BE49-F238E27FC236}">
                      <a16:creationId xmlns:a16="http://schemas.microsoft.com/office/drawing/2014/main" id="{998E2E06-6864-FF44-AB91-5740EF5568B4}"/>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FAFD6A0D-9026-D84A-ADDA-FE4FEFBE2D0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4" name="Straight Connector 253">
                <a:extLst>
                  <a:ext uri="{FF2B5EF4-FFF2-40B4-BE49-F238E27FC236}">
                    <a16:creationId xmlns:a16="http://schemas.microsoft.com/office/drawing/2014/main" id="{B159F40A-B767-394D-CB83-C64CC764B853}"/>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BCF6D8CA-3B83-260A-CABA-E7E50EED9B62}"/>
                  </a:ext>
                </a:extLst>
              </p:cNvPr>
              <p:cNvCxnSpPr>
                <a:cxnSpLocks/>
              </p:cNvCxnSpPr>
              <p:nvPr/>
            </p:nvCxnSpPr>
            <p:spPr>
              <a:xfrm rot="-1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F1E78657-37B1-0B1B-B4F3-52E67E6E2ADA}"/>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361AA80D-B575-CC5A-0BDF-321CF501D029}"/>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grpSp>
        <p:nvGrpSpPr>
          <p:cNvPr id="272" name="Group 271">
            <a:extLst>
              <a:ext uri="{FF2B5EF4-FFF2-40B4-BE49-F238E27FC236}">
                <a16:creationId xmlns:a16="http://schemas.microsoft.com/office/drawing/2014/main" id="{E5FCE999-B512-750E-7C27-E6EF1C39FF14}"/>
              </a:ext>
            </a:extLst>
          </p:cNvPr>
          <p:cNvGrpSpPr/>
          <p:nvPr/>
        </p:nvGrpSpPr>
        <p:grpSpPr>
          <a:xfrm>
            <a:off x="420624" y="5074920"/>
            <a:ext cx="2743200" cy="914400"/>
            <a:chOff x="282150" y="5149282"/>
            <a:chExt cx="2743200" cy="914400"/>
          </a:xfrm>
        </p:grpSpPr>
        <p:sp>
          <p:nvSpPr>
            <p:cNvPr id="276" name="Rectangle: Rounded Corners 275">
              <a:extLst>
                <a:ext uri="{FF2B5EF4-FFF2-40B4-BE49-F238E27FC236}">
                  <a16:creationId xmlns:a16="http://schemas.microsoft.com/office/drawing/2014/main" id="{03DB0519-6305-AD36-C638-185DA5D22E82}"/>
                </a:ext>
              </a:extLst>
            </p:cNvPr>
            <p:cNvSpPr/>
            <p:nvPr/>
          </p:nvSpPr>
          <p:spPr>
            <a:xfrm>
              <a:off x="282150" y="5149282"/>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Motor</a:t>
              </a:r>
            </a:p>
          </p:txBody>
        </p:sp>
        <p:grpSp>
          <p:nvGrpSpPr>
            <p:cNvPr id="266" name="Group 265">
              <a:extLst>
                <a:ext uri="{FF2B5EF4-FFF2-40B4-BE49-F238E27FC236}">
                  <a16:creationId xmlns:a16="http://schemas.microsoft.com/office/drawing/2014/main" id="{683C3A60-DF12-1189-F8E4-6BE9D4801A14}"/>
                </a:ext>
              </a:extLst>
            </p:cNvPr>
            <p:cNvGrpSpPr/>
            <p:nvPr/>
          </p:nvGrpSpPr>
          <p:grpSpPr>
            <a:xfrm>
              <a:off x="533400" y="5420744"/>
              <a:ext cx="457200" cy="457200"/>
              <a:chOff x="5462345" y="751104"/>
              <a:chExt cx="457200" cy="457200"/>
            </a:xfrm>
          </p:grpSpPr>
          <p:sp>
            <p:nvSpPr>
              <p:cNvPr id="267" name="Oval 266">
                <a:extLst>
                  <a:ext uri="{FF2B5EF4-FFF2-40B4-BE49-F238E27FC236}">
                    <a16:creationId xmlns:a16="http://schemas.microsoft.com/office/drawing/2014/main" id="{85D70889-512E-35B9-65BE-6DFA78454808}"/>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Isosceles Triangle 267">
                <a:extLst>
                  <a:ext uri="{FF2B5EF4-FFF2-40B4-BE49-F238E27FC236}">
                    <a16:creationId xmlns:a16="http://schemas.microsoft.com/office/drawing/2014/main" id="{3451803D-00A0-373B-07A3-3A9399D41166}"/>
                  </a:ext>
                </a:extLst>
              </p:cNvPr>
              <p:cNvSpPr/>
              <p:nvPr/>
            </p:nvSpPr>
            <p:spPr>
              <a:xfrm rot="5400000">
                <a:off x="5470739"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Isosceles Triangle 268">
                <a:extLst>
                  <a:ext uri="{FF2B5EF4-FFF2-40B4-BE49-F238E27FC236}">
                    <a16:creationId xmlns:a16="http://schemas.microsoft.com/office/drawing/2014/main" id="{54282DD9-746A-47F9-3775-A66E3FA6B311}"/>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0" name="TextBox 269">
            <a:extLst>
              <a:ext uri="{FF2B5EF4-FFF2-40B4-BE49-F238E27FC236}">
                <a16:creationId xmlns:a16="http://schemas.microsoft.com/office/drawing/2014/main" id="{2D7712B5-D335-ED31-6166-AE6B06170D13}"/>
              </a:ext>
            </a:extLst>
          </p:cNvPr>
          <p:cNvSpPr txBox="1"/>
          <p:nvPr/>
        </p:nvSpPr>
        <p:spPr>
          <a:xfrm>
            <a:off x="332320" y="534455"/>
            <a:ext cx="2927396" cy="1077218"/>
          </a:xfrm>
          <a:prstGeom prst="rect">
            <a:avLst/>
          </a:prstGeom>
          <a:noFill/>
        </p:spPr>
        <p:txBody>
          <a:bodyPr wrap="square" rtlCol="0">
            <a:spAutoFit/>
          </a:bodyPr>
          <a:lstStyle/>
          <a:p>
            <a:r>
              <a:rPr lang="en-US" sz="3200">
                <a:solidFill>
                  <a:srgbClr val="782F40"/>
                </a:solidFill>
                <a:latin typeface="+mj-lt"/>
              </a:rPr>
              <a:t>Discharge Mode</a:t>
            </a:r>
          </a:p>
        </p:txBody>
      </p:sp>
      <p:cxnSp>
        <p:nvCxnSpPr>
          <p:cNvPr id="278" name="Straight Connector 277">
            <a:extLst>
              <a:ext uri="{FF2B5EF4-FFF2-40B4-BE49-F238E27FC236}">
                <a16:creationId xmlns:a16="http://schemas.microsoft.com/office/drawing/2014/main" id="{C491D54F-E100-2B54-42D1-F0E30D61AEFC}"/>
              </a:ext>
            </a:extLst>
          </p:cNvPr>
          <p:cNvCxnSpPr/>
          <p:nvPr/>
        </p:nvCxnSpPr>
        <p:spPr>
          <a:xfrm>
            <a:off x="4323106" y="796824"/>
            <a:ext cx="92354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B8015A3-5561-1752-211A-38B3F441FD2F}"/>
              </a:ext>
            </a:extLst>
          </p:cNvPr>
          <p:cNvCxnSpPr>
            <a:cxnSpLocks/>
          </p:cNvCxnSpPr>
          <p:nvPr/>
        </p:nvCxnSpPr>
        <p:spPr>
          <a:xfrm>
            <a:off x="6375608" y="790158"/>
            <a:ext cx="11268"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97FFB790-C34D-5045-CBB4-57A4C98E2875}"/>
              </a:ext>
            </a:extLst>
          </p:cNvPr>
          <p:cNvCxnSpPr>
            <a:cxnSpLocks/>
          </p:cNvCxnSpPr>
          <p:nvPr/>
        </p:nvCxnSpPr>
        <p:spPr>
          <a:xfrm flipV="1">
            <a:off x="6158276" y="790158"/>
            <a:ext cx="2194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EE5501C0-EA26-8B21-1415-4FF218587A44}"/>
              </a:ext>
            </a:extLst>
          </p:cNvPr>
          <p:cNvCxnSpPr>
            <a:cxnSpLocks/>
          </p:cNvCxnSpPr>
          <p:nvPr/>
        </p:nvCxnSpPr>
        <p:spPr>
          <a:xfrm flipV="1">
            <a:off x="5238331" y="790158"/>
            <a:ext cx="1905"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1664C7D7-54C0-80BB-4C9D-8C136837F1EA}"/>
              </a:ext>
            </a:extLst>
          </p:cNvPr>
          <p:cNvCxnSpPr>
            <a:cxnSpLocks/>
            <a:endCxn id="323" idx="2"/>
          </p:cNvCxnSpPr>
          <p:nvPr/>
        </p:nvCxnSpPr>
        <p:spPr>
          <a:xfrm flipV="1">
            <a:off x="5240057" y="796824"/>
            <a:ext cx="45538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FD362950-0783-2725-C170-1784AE014227}"/>
              </a:ext>
            </a:extLst>
          </p:cNvPr>
          <p:cNvCxnSpPr>
            <a:cxnSpLocks/>
            <a:stCxn id="327" idx="0"/>
          </p:cNvCxnSpPr>
          <p:nvPr/>
        </p:nvCxnSpPr>
        <p:spPr>
          <a:xfrm flipV="1">
            <a:off x="5239567" y="3173613"/>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557EBA75-A346-4365-AD55-B61B8109A6B7}"/>
              </a:ext>
            </a:extLst>
          </p:cNvPr>
          <p:cNvCxnSpPr>
            <a:cxnSpLocks/>
            <a:stCxn id="337" idx="0"/>
            <a:endCxn id="327" idx="4"/>
          </p:cNvCxnSpPr>
          <p:nvPr/>
        </p:nvCxnSpPr>
        <p:spPr>
          <a:xfrm flipV="1">
            <a:off x="5233674" y="3970912"/>
            <a:ext cx="5893"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38A54B4-9281-B719-58F9-28732F78D42E}"/>
              </a:ext>
            </a:extLst>
          </p:cNvPr>
          <p:cNvCxnSpPr>
            <a:cxnSpLocks/>
            <a:endCxn id="336" idx="4"/>
          </p:cNvCxnSpPr>
          <p:nvPr/>
        </p:nvCxnSpPr>
        <p:spPr>
          <a:xfrm flipH="1" flipV="1">
            <a:off x="5243092" y="5529573"/>
            <a:ext cx="1597"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290" name="Group 289">
            <a:extLst>
              <a:ext uri="{FF2B5EF4-FFF2-40B4-BE49-F238E27FC236}">
                <a16:creationId xmlns:a16="http://schemas.microsoft.com/office/drawing/2014/main" id="{FC4C232F-73B9-64CE-E75F-0520EDB10F35}"/>
              </a:ext>
            </a:extLst>
          </p:cNvPr>
          <p:cNvGrpSpPr/>
          <p:nvPr/>
        </p:nvGrpSpPr>
        <p:grpSpPr>
          <a:xfrm>
            <a:off x="4789599" y="975492"/>
            <a:ext cx="953914" cy="868787"/>
            <a:chOff x="6080563" y="590180"/>
            <a:chExt cx="953914" cy="868787"/>
          </a:xfrm>
        </p:grpSpPr>
        <p:grpSp>
          <p:nvGrpSpPr>
            <p:cNvPr id="291" name="Group 290">
              <a:extLst>
                <a:ext uri="{FF2B5EF4-FFF2-40B4-BE49-F238E27FC236}">
                  <a16:creationId xmlns:a16="http://schemas.microsoft.com/office/drawing/2014/main" id="{DAE73BA1-5C40-4AC2-0488-CC5B6A431490}"/>
                </a:ext>
              </a:extLst>
            </p:cNvPr>
            <p:cNvGrpSpPr/>
            <p:nvPr/>
          </p:nvGrpSpPr>
          <p:grpSpPr>
            <a:xfrm>
              <a:off x="6172699" y="773167"/>
              <a:ext cx="731520" cy="685800"/>
              <a:chOff x="6172699" y="773167"/>
              <a:chExt cx="731520" cy="685800"/>
            </a:xfrm>
          </p:grpSpPr>
          <p:cxnSp>
            <p:nvCxnSpPr>
              <p:cNvPr id="313" name="Straight Connector 312">
                <a:extLst>
                  <a:ext uri="{FF2B5EF4-FFF2-40B4-BE49-F238E27FC236}">
                    <a16:creationId xmlns:a16="http://schemas.microsoft.com/office/drawing/2014/main" id="{A86785FA-0168-4A08-39E4-AE511743CAFB}"/>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B5C8C358-7827-8C87-A079-9C50EC2C0340}"/>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1F3D07B7-8E37-3357-0930-BA284A096263}"/>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3" name="Group 292">
              <a:extLst>
                <a:ext uri="{FF2B5EF4-FFF2-40B4-BE49-F238E27FC236}">
                  <a16:creationId xmlns:a16="http://schemas.microsoft.com/office/drawing/2014/main" id="{AB66EE3F-C90A-D098-994F-3F541513D099}"/>
                </a:ext>
              </a:extLst>
            </p:cNvPr>
            <p:cNvGrpSpPr/>
            <p:nvPr/>
          </p:nvGrpSpPr>
          <p:grpSpPr>
            <a:xfrm>
              <a:off x="6771706" y="818649"/>
              <a:ext cx="262771" cy="271119"/>
              <a:chOff x="6771706" y="818649"/>
              <a:chExt cx="262771" cy="271119"/>
            </a:xfrm>
          </p:grpSpPr>
          <p:grpSp>
            <p:nvGrpSpPr>
              <p:cNvPr id="297" name="Group 296">
                <a:extLst>
                  <a:ext uri="{FF2B5EF4-FFF2-40B4-BE49-F238E27FC236}">
                    <a16:creationId xmlns:a16="http://schemas.microsoft.com/office/drawing/2014/main" id="{E027A407-543D-CED1-662C-E82CE87134FB}"/>
                  </a:ext>
                </a:extLst>
              </p:cNvPr>
              <p:cNvGrpSpPr/>
              <p:nvPr/>
            </p:nvGrpSpPr>
            <p:grpSpPr>
              <a:xfrm flipV="1">
                <a:off x="6771706" y="903841"/>
                <a:ext cx="262771" cy="185927"/>
                <a:chOff x="6394314" y="3265933"/>
                <a:chExt cx="262771" cy="185927"/>
              </a:xfrm>
            </p:grpSpPr>
            <p:sp>
              <p:nvSpPr>
                <p:cNvPr id="310" name="Flowchart: Connector 309">
                  <a:extLst>
                    <a:ext uri="{FF2B5EF4-FFF2-40B4-BE49-F238E27FC236}">
                      <a16:creationId xmlns:a16="http://schemas.microsoft.com/office/drawing/2014/main" id="{39E642E9-7196-27C3-A197-1C172B82B3BC}"/>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1" name="Straight Connector 310">
                  <a:extLst>
                    <a:ext uri="{FF2B5EF4-FFF2-40B4-BE49-F238E27FC236}">
                      <a16:creationId xmlns:a16="http://schemas.microsoft.com/office/drawing/2014/main" id="{E2CF9A33-18AD-95AF-F2C8-B61BD7CCB0DB}"/>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a16="http://schemas.microsoft.com/office/drawing/2014/main" id="{4B3A1BF0-8981-958E-ACC0-4B77B12F9F80}"/>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8" name="Group 297">
                <a:extLst>
                  <a:ext uri="{FF2B5EF4-FFF2-40B4-BE49-F238E27FC236}">
                    <a16:creationId xmlns:a16="http://schemas.microsoft.com/office/drawing/2014/main" id="{610F0446-46AB-E2E9-1873-15CB3818343E}"/>
                  </a:ext>
                </a:extLst>
              </p:cNvPr>
              <p:cNvGrpSpPr/>
              <p:nvPr/>
            </p:nvGrpSpPr>
            <p:grpSpPr>
              <a:xfrm>
                <a:off x="6835130" y="818649"/>
                <a:ext cx="137160" cy="91682"/>
                <a:chOff x="6835130" y="818649"/>
                <a:chExt cx="137160" cy="91682"/>
              </a:xfrm>
            </p:grpSpPr>
            <p:grpSp>
              <p:nvGrpSpPr>
                <p:cNvPr id="299" name="Group 298">
                  <a:extLst>
                    <a:ext uri="{FF2B5EF4-FFF2-40B4-BE49-F238E27FC236}">
                      <a16:creationId xmlns:a16="http://schemas.microsoft.com/office/drawing/2014/main" id="{E2E6D1B0-47BF-E2B7-02EC-ED01583AB0BE}"/>
                    </a:ext>
                  </a:extLst>
                </p:cNvPr>
                <p:cNvGrpSpPr/>
                <p:nvPr/>
              </p:nvGrpSpPr>
              <p:grpSpPr>
                <a:xfrm flipV="1">
                  <a:off x="6862666" y="818649"/>
                  <a:ext cx="83820" cy="91682"/>
                  <a:chOff x="7245055" y="2460285"/>
                  <a:chExt cx="83820" cy="91682"/>
                </a:xfrm>
              </p:grpSpPr>
              <p:cxnSp>
                <p:nvCxnSpPr>
                  <p:cNvPr id="306" name="Straight Connector 305">
                    <a:extLst>
                      <a:ext uri="{FF2B5EF4-FFF2-40B4-BE49-F238E27FC236}">
                        <a16:creationId xmlns:a16="http://schemas.microsoft.com/office/drawing/2014/main" id="{D950CF87-96D9-5250-E964-FC12DF60A4D5}"/>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2F70EFFC-978B-04F0-4A60-21ED8678CA7F}"/>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4" name="Straight Connector 303">
                  <a:extLst>
                    <a:ext uri="{FF2B5EF4-FFF2-40B4-BE49-F238E27FC236}">
                      <a16:creationId xmlns:a16="http://schemas.microsoft.com/office/drawing/2014/main" id="{2C837155-FB63-9286-1B2D-035ED1583DFA}"/>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94" name="Group 293">
              <a:extLst>
                <a:ext uri="{FF2B5EF4-FFF2-40B4-BE49-F238E27FC236}">
                  <a16:creationId xmlns:a16="http://schemas.microsoft.com/office/drawing/2014/main" id="{5AD79222-C7B4-42F6-4269-662856BE8C34}"/>
                </a:ext>
              </a:extLst>
            </p:cNvPr>
            <p:cNvGrpSpPr/>
            <p:nvPr/>
          </p:nvGrpSpPr>
          <p:grpSpPr>
            <a:xfrm>
              <a:off x="6080563" y="590180"/>
              <a:ext cx="182880" cy="182880"/>
              <a:chOff x="6080563" y="590180"/>
              <a:chExt cx="182880" cy="182880"/>
            </a:xfrm>
          </p:grpSpPr>
          <p:sp>
            <p:nvSpPr>
              <p:cNvPr id="295" name="Oval 294">
                <a:extLst>
                  <a:ext uri="{FF2B5EF4-FFF2-40B4-BE49-F238E27FC236}">
                    <a16:creationId xmlns:a16="http://schemas.microsoft.com/office/drawing/2014/main" id="{9FA4ED93-87CC-A5C5-E63F-47780E0E7A09}"/>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6" name="Straight Arrow Connector 295">
                <a:extLst>
                  <a:ext uri="{FF2B5EF4-FFF2-40B4-BE49-F238E27FC236}">
                    <a16:creationId xmlns:a16="http://schemas.microsoft.com/office/drawing/2014/main" id="{D6418101-7891-C2D1-E335-D2BA5FFD220C}"/>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316" name="Straight Connector 315">
            <a:extLst>
              <a:ext uri="{FF2B5EF4-FFF2-40B4-BE49-F238E27FC236}">
                <a16:creationId xmlns:a16="http://schemas.microsoft.com/office/drawing/2014/main" id="{96F9597C-C13D-11FF-0F14-BBB20949BAF4}"/>
              </a:ext>
            </a:extLst>
          </p:cNvPr>
          <p:cNvCxnSpPr>
            <a:cxnSpLocks/>
          </p:cNvCxnSpPr>
          <p:nvPr/>
        </p:nvCxnSpPr>
        <p:spPr>
          <a:xfrm>
            <a:off x="4327651" y="796824"/>
            <a:ext cx="0" cy="1371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7" name="Straight Connector 316">
            <a:extLst>
              <a:ext uri="{FF2B5EF4-FFF2-40B4-BE49-F238E27FC236}">
                <a16:creationId xmlns:a16="http://schemas.microsoft.com/office/drawing/2014/main" id="{C8FCF182-5DCE-D5F3-DF05-EABBB0CB0B21}"/>
              </a:ext>
            </a:extLst>
          </p:cNvPr>
          <p:cNvCxnSpPr/>
          <p:nvPr/>
        </p:nvCxnSpPr>
        <p:spPr>
          <a:xfrm>
            <a:off x="6375608" y="2165884"/>
            <a:ext cx="13716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18" name="Straight Connector 317">
            <a:extLst>
              <a:ext uri="{FF2B5EF4-FFF2-40B4-BE49-F238E27FC236}">
                <a16:creationId xmlns:a16="http://schemas.microsoft.com/office/drawing/2014/main" id="{641F9F31-267C-712B-3807-5F8BD7439DD9}"/>
              </a:ext>
            </a:extLst>
          </p:cNvPr>
          <p:cNvCxnSpPr>
            <a:cxnSpLocks/>
          </p:cNvCxnSpPr>
          <p:nvPr/>
        </p:nvCxnSpPr>
        <p:spPr>
          <a:xfrm>
            <a:off x="5247495" y="3625627"/>
            <a:ext cx="10117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19" name="Group 318">
            <a:extLst>
              <a:ext uri="{FF2B5EF4-FFF2-40B4-BE49-F238E27FC236}">
                <a16:creationId xmlns:a16="http://schemas.microsoft.com/office/drawing/2014/main" id="{BEAB2F9D-B998-D888-6B0A-366E70DA1252}"/>
              </a:ext>
            </a:extLst>
          </p:cNvPr>
          <p:cNvGrpSpPr/>
          <p:nvPr/>
        </p:nvGrpSpPr>
        <p:grpSpPr>
          <a:xfrm>
            <a:off x="6264082" y="3520570"/>
            <a:ext cx="228600" cy="228600"/>
            <a:chOff x="8006715" y="2790825"/>
            <a:chExt cx="118872" cy="118872"/>
          </a:xfrm>
        </p:grpSpPr>
        <p:sp>
          <p:nvSpPr>
            <p:cNvPr id="320" name="Arc 319">
              <a:extLst>
                <a:ext uri="{FF2B5EF4-FFF2-40B4-BE49-F238E27FC236}">
                  <a16:creationId xmlns:a16="http://schemas.microsoft.com/office/drawing/2014/main" id="{36C45E98-9D38-3FAD-9433-52DEB9D51E62}"/>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1" name="Arc 320">
              <a:extLst>
                <a:ext uri="{FF2B5EF4-FFF2-40B4-BE49-F238E27FC236}">
                  <a16:creationId xmlns:a16="http://schemas.microsoft.com/office/drawing/2014/main" id="{585A59FE-8E23-A0DA-B6D5-7C01EADD64DA}"/>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6" name="Group 325">
            <a:extLst>
              <a:ext uri="{FF2B5EF4-FFF2-40B4-BE49-F238E27FC236}">
                <a16:creationId xmlns:a16="http://schemas.microsoft.com/office/drawing/2014/main" id="{CF4CF1CE-82C6-4F57-1288-CE206E52A2C0}"/>
              </a:ext>
            </a:extLst>
          </p:cNvPr>
          <p:cNvGrpSpPr/>
          <p:nvPr/>
        </p:nvGrpSpPr>
        <p:grpSpPr>
          <a:xfrm>
            <a:off x="5108538" y="3833752"/>
            <a:ext cx="262771" cy="185927"/>
            <a:chOff x="6401136" y="3236864"/>
            <a:chExt cx="262771" cy="185927"/>
          </a:xfrm>
        </p:grpSpPr>
        <p:sp>
          <p:nvSpPr>
            <p:cNvPr id="327" name="Flowchart: Connector 326">
              <a:extLst>
                <a:ext uri="{FF2B5EF4-FFF2-40B4-BE49-F238E27FC236}">
                  <a16:creationId xmlns:a16="http://schemas.microsoft.com/office/drawing/2014/main" id="{B1FC8522-2A2D-3F68-3555-513D8D8189E2}"/>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8" name="Straight Connector 327">
              <a:extLst>
                <a:ext uri="{FF2B5EF4-FFF2-40B4-BE49-F238E27FC236}">
                  <a16:creationId xmlns:a16="http://schemas.microsoft.com/office/drawing/2014/main" id="{00F928C3-9044-0B23-59AE-DAE6F0E81187}"/>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9" name="Straight Connector 328">
              <a:extLst>
                <a:ext uri="{FF2B5EF4-FFF2-40B4-BE49-F238E27FC236}">
                  <a16:creationId xmlns:a16="http://schemas.microsoft.com/office/drawing/2014/main" id="{0AE356A2-3888-3980-F4F3-E5E8E19E5181}"/>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5" name="Group 334">
            <a:extLst>
              <a:ext uri="{FF2B5EF4-FFF2-40B4-BE49-F238E27FC236}">
                <a16:creationId xmlns:a16="http://schemas.microsoft.com/office/drawing/2014/main" id="{A9C27E2B-C110-6A42-AB10-9097B19AB412}"/>
              </a:ext>
            </a:extLst>
          </p:cNvPr>
          <p:cNvGrpSpPr/>
          <p:nvPr/>
        </p:nvGrpSpPr>
        <p:grpSpPr>
          <a:xfrm>
            <a:off x="5014492" y="5072373"/>
            <a:ext cx="457200" cy="457200"/>
            <a:chOff x="4781396" y="5255253"/>
            <a:chExt cx="457200" cy="457200"/>
          </a:xfrm>
        </p:grpSpPr>
        <p:sp>
          <p:nvSpPr>
            <p:cNvPr id="336" name="Flowchart: Connector 335">
              <a:extLst>
                <a:ext uri="{FF2B5EF4-FFF2-40B4-BE49-F238E27FC236}">
                  <a16:creationId xmlns:a16="http://schemas.microsoft.com/office/drawing/2014/main" id="{A7EDAE43-7C13-A698-D6BA-88ADA4E360C5}"/>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Isosceles Triangle 336">
              <a:extLst>
                <a:ext uri="{FF2B5EF4-FFF2-40B4-BE49-F238E27FC236}">
                  <a16:creationId xmlns:a16="http://schemas.microsoft.com/office/drawing/2014/main" id="{54088C53-0CA3-ED37-7342-2FCB6E4BEF55}"/>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8" name="Straight Connector 337">
            <a:extLst>
              <a:ext uri="{FF2B5EF4-FFF2-40B4-BE49-F238E27FC236}">
                <a16:creationId xmlns:a16="http://schemas.microsoft.com/office/drawing/2014/main" id="{FB283E01-0273-158D-73A4-6333D7D0C815}"/>
              </a:ext>
            </a:extLst>
          </p:cNvPr>
          <p:cNvCxnSpPr/>
          <p:nvPr/>
        </p:nvCxnSpPr>
        <p:spPr>
          <a:xfrm>
            <a:off x="3847111" y="598932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a:extLst>
              <a:ext uri="{FF2B5EF4-FFF2-40B4-BE49-F238E27FC236}">
                <a16:creationId xmlns:a16="http://schemas.microsoft.com/office/drawing/2014/main" id="{863B3E30-0A71-72D3-4A49-B4305DF10F1C}"/>
              </a:ext>
            </a:extLst>
          </p:cNvPr>
          <p:cNvCxnSpPr/>
          <p:nvPr/>
        </p:nvCxnSpPr>
        <p:spPr>
          <a:xfrm>
            <a:off x="3852699" y="553466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0" name="Straight Connector 339">
            <a:extLst>
              <a:ext uri="{FF2B5EF4-FFF2-40B4-BE49-F238E27FC236}">
                <a16:creationId xmlns:a16="http://schemas.microsoft.com/office/drawing/2014/main" id="{5E08D199-8879-3205-CD42-82CE70D14621}"/>
              </a:ext>
            </a:extLst>
          </p:cNvPr>
          <p:cNvCxnSpPr/>
          <p:nvPr/>
        </p:nvCxnSpPr>
        <p:spPr>
          <a:xfrm>
            <a:off x="8416063" y="553212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a16="http://schemas.microsoft.com/office/drawing/2014/main" id="{2FD66B95-105D-FA2B-C3AA-BB40CEDC31F9}"/>
              </a:ext>
            </a:extLst>
          </p:cNvPr>
          <p:cNvCxnSpPr>
            <a:cxnSpLocks/>
          </p:cNvCxnSpPr>
          <p:nvPr/>
        </p:nvCxnSpPr>
        <p:spPr>
          <a:xfrm>
            <a:off x="6485162" y="3628174"/>
            <a:ext cx="1160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a16="http://schemas.microsoft.com/office/drawing/2014/main" id="{C9172F1D-BDFE-65AA-D5FE-906BA587F47E}"/>
              </a:ext>
            </a:extLst>
          </p:cNvPr>
          <p:cNvCxnSpPr>
            <a:cxnSpLocks/>
          </p:cNvCxnSpPr>
          <p:nvPr/>
        </p:nvCxnSpPr>
        <p:spPr>
          <a:xfrm>
            <a:off x="7965433" y="2166858"/>
            <a:ext cx="466561" cy="652"/>
          </a:xfrm>
          <a:prstGeom prst="line">
            <a:avLst/>
          </a:prstGeom>
          <a:ln w="12700"/>
        </p:spPr>
        <p:style>
          <a:lnRef idx="1">
            <a:schemeClr val="dk1"/>
          </a:lnRef>
          <a:fillRef idx="0">
            <a:schemeClr val="dk1"/>
          </a:fillRef>
          <a:effectRef idx="0">
            <a:schemeClr val="dk1"/>
          </a:effectRef>
          <a:fontRef idx="minor">
            <a:schemeClr val="tx1"/>
          </a:fontRef>
        </p:style>
      </p:cxnSp>
      <p:cxnSp>
        <p:nvCxnSpPr>
          <p:cNvPr id="343" name="Straight Connector 342">
            <a:extLst>
              <a:ext uri="{FF2B5EF4-FFF2-40B4-BE49-F238E27FC236}">
                <a16:creationId xmlns:a16="http://schemas.microsoft.com/office/drawing/2014/main" id="{3CFE2310-CEEA-0056-60D0-A77BD60BB6A0}"/>
              </a:ext>
            </a:extLst>
          </p:cNvPr>
          <p:cNvCxnSpPr>
            <a:cxnSpLocks/>
          </p:cNvCxnSpPr>
          <p:nvPr/>
        </p:nvCxnSpPr>
        <p:spPr>
          <a:xfrm flipV="1">
            <a:off x="8431994" y="136657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4" name="Oval 343">
            <a:extLst>
              <a:ext uri="{FF2B5EF4-FFF2-40B4-BE49-F238E27FC236}">
                <a16:creationId xmlns:a16="http://schemas.microsoft.com/office/drawing/2014/main" id="{81D77DA9-979A-E000-7DF4-0DE9E4BF7C0E}"/>
              </a:ext>
            </a:extLst>
          </p:cNvPr>
          <p:cNvSpPr/>
          <p:nvPr/>
        </p:nvSpPr>
        <p:spPr>
          <a:xfrm>
            <a:off x="8340554" y="118466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5" name="Straight Connector 344">
            <a:extLst>
              <a:ext uri="{FF2B5EF4-FFF2-40B4-BE49-F238E27FC236}">
                <a16:creationId xmlns:a16="http://schemas.microsoft.com/office/drawing/2014/main" id="{D6D02616-5EF2-7463-AE21-4C4CB8B01E8B}"/>
              </a:ext>
            </a:extLst>
          </p:cNvPr>
          <p:cNvCxnSpPr>
            <a:cxnSpLocks/>
          </p:cNvCxnSpPr>
          <p:nvPr/>
        </p:nvCxnSpPr>
        <p:spPr>
          <a:xfrm>
            <a:off x="8431993" y="2166490"/>
            <a:ext cx="457200" cy="3564"/>
          </a:xfrm>
          <a:prstGeom prst="line">
            <a:avLst/>
          </a:prstGeom>
          <a:ln w="12700"/>
        </p:spPr>
        <p:style>
          <a:lnRef idx="1">
            <a:schemeClr val="dk1"/>
          </a:lnRef>
          <a:fillRef idx="0">
            <a:schemeClr val="dk1"/>
          </a:fillRef>
          <a:effectRef idx="0">
            <a:schemeClr val="dk1"/>
          </a:effectRef>
          <a:fontRef idx="minor">
            <a:schemeClr val="tx1"/>
          </a:fontRef>
        </p:style>
      </p:cxnSp>
      <p:cxnSp>
        <p:nvCxnSpPr>
          <p:cNvPr id="346" name="Straight Connector 345">
            <a:extLst>
              <a:ext uri="{FF2B5EF4-FFF2-40B4-BE49-F238E27FC236}">
                <a16:creationId xmlns:a16="http://schemas.microsoft.com/office/drawing/2014/main" id="{2BFB5249-3A0C-F2FE-EB66-2970764F879A}"/>
              </a:ext>
            </a:extLst>
          </p:cNvPr>
          <p:cNvCxnSpPr/>
          <p:nvPr/>
        </p:nvCxnSpPr>
        <p:spPr>
          <a:xfrm flipV="1">
            <a:off x="8889193" y="1172094"/>
            <a:ext cx="0" cy="1005840"/>
          </a:xfrm>
          <a:prstGeom prst="line">
            <a:avLst/>
          </a:prstGeom>
          <a:ln w="12700"/>
        </p:spPr>
        <p:style>
          <a:lnRef idx="1">
            <a:schemeClr val="dk1"/>
          </a:lnRef>
          <a:fillRef idx="0">
            <a:schemeClr val="dk1"/>
          </a:fillRef>
          <a:effectRef idx="0">
            <a:schemeClr val="dk1"/>
          </a:effectRef>
          <a:fontRef idx="minor">
            <a:schemeClr val="tx1"/>
          </a:fontRef>
        </p:style>
      </p:cxnSp>
      <p:sp>
        <p:nvSpPr>
          <p:cNvPr id="347" name="Flowchart: Terminator 346">
            <a:extLst>
              <a:ext uri="{FF2B5EF4-FFF2-40B4-BE49-F238E27FC236}">
                <a16:creationId xmlns:a16="http://schemas.microsoft.com/office/drawing/2014/main" id="{C8C90087-97B0-E026-4C0E-70DC483A99CE}"/>
              </a:ext>
            </a:extLst>
          </p:cNvPr>
          <p:cNvSpPr/>
          <p:nvPr/>
        </p:nvSpPr>
        <p:spPr>
          <a:xfrm rot="16200000">
            <a:off x="8431993" y="56744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8" name="Straight Connector 347">
            <a:extLst>
              <a:ext uri="{FF2B5EF4-FFF2-40B4-BE49-F238E27FC236}">
                <a16:creationId xmlns:a16="http://schemas.microsoft.com/office/drawing/2014/main" id="{0EDCA7AE-0756-FA7B-31F9-C29ED0DF021F}"/>
              </a:ext>
            </a:extLst>
          </p:cNvPr>
          <p:cNvCxnSpPr/>
          <p:nvPr/>
        </p:nvCxnSpPr>
        <p:spPr>
          <a:xfrm>
            <a:off x="8889193" y="2168424"/>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AD096BDE-E529-2AAC-3170-B5282D4F3CC4}"/>
              </a:ext>
            </a:extLst>
          </p:cNvPr>
          <p:cNvCxnSpPr/>
          <p:nvPr/>
        </p:nvCxnSpPr>
        <p:spPr>
          <a:xfrm>
            <a:off x="8889193" y="217793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50" name="Group 349">
            <a:extLst>
              <a:ext uri="{FF2B5EF4-FFF2-40B4-BE49-F238E27FC236}">
                <a16:creationId xmlns:a16="http://schemas.microsoft.com/office/drawing/2014/main" id="{A1D9E35A-981C-D408-17E8-9A65CD9ECFBA}"/>
              </a:ext>
            </a:extLst>
          </p:cNvPr>
          <p:cNvGrpSpPr/>
          <p:nvPr/>
        </p:nvGrpSpPr>
        <p:grpSpPr>
          <a:xfrm rot="16200000">
            <a:off x="10119953" y="2074518"/>
            <a:ext cx="262771" cy="185927"/>
            <a:chOff x="6394314" y="3265933"/>
            <a:chExt cx="262771" cy="185927"/>
          </a:xfrm>
        </p:grpSpPr>
        <p:sp>
          <p:nvSpPr>
            <p:cNvPr id="351" name="Flowchart: Connector 350">
              <a:extLst>
                <a:ext uri="{FF2B5EF4-FFF2-40B4-BE49-F238E27FC236}">
                  <a16:creationId xmlns:a16="http://schemas.microsoft.com/office/drawing/2014/main" id="{89FDD6ED-B359-7282-10F9-A848991D6BE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2" name="Straight Connector 351">
              <a:extLst>
                <a:ext uri="{FF2B5EF4-FFF2-40B4-BE49-F238E27FC236}">
                  <a16:creationId xmlns:a16="http://schemas.microsoft.com/office/drawing/2014/main" id="{825FD426-0598-3DAE-F638-2109F3D61614}"/>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a:extLst>
                <a:ext uri="{FF2B5EF4-FFF2-40B4-BE49-F238E27FC236}">
                  <a16:creationId xmlns:a16="http://schemas.microsoft.com/office/drawing/2014/main" id="{4D396142-6AF5-E686-4B21-5F4BA6AF86F5}"/>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54" name="Straight Connector 353">
            <a:extLst>
              <a:ext uri="{FF2B5EF4-FFF2-40B4-BE49-F238E27FC236}">
                <a16:creationId xmlns:a16="http://schemas.microsoft.com/office/drawing/2014/main" id="{885B41B3-E82F-257B-5B8D-44CDB1A34FF0}"/>
              </a:ext>
            </a:extLst>
          </p:cNvPr>
          <p:cNvCxnSpPr/>
          <p:nvPr/>
        </p:nvCxnSpPr>
        <p:spPr>
          <a:xfrm>
            <a:off x="9572886" y="217021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a16="http://schemas.microsoft.com/office/drawing/2014/main" id="{13C5ECA5-3B2B-BB46-CC76-1AE40944E6AD}"/>
              </a:ext>
            </a:extLst>
          </p:cNvPr>
          <p:cNvCxnSpPr/>
          <p:nvPr/>
        </p:nvCxnSpPr>
        <p:spPr>
          <a:xfrm>
            <a:off x="9567806" y="216524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6" name="Straight Arrow Connector 355">
            <a:extLst>
              <a:ext uri="{FF2B5EF4-FFF2-40B4-BE49-F238E27FC236}">
                <a16:creationId xmlns:a16="http://schemas.microsoft.com/office/drawing/2014/main" id="{F9855792-05AB-55B3-E65B-F047F3DE3BCF}"/>
              </a:ext>
            </a:extLst>
          </p:cNvPr>
          <p:cNvCxnSpPr>
            <a:cxnSpLocks/>
          </p:cNvCxnSpPr>
          <p:nvPr/>
        </p:nvCxnSpPr>
        <p:spPr>
          <a:xfrm flipV="1">
            <a:off x="8374906" y="122092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57" name="Group 356">
            <a:extLst>
              <a:ext uri="{FF2B5EF4-FFF2-40B4-BE49-F238E27FC236}">
                <a16:creationId xmlns:a16="http://schemas.microsoft.com/office/drawing/2014/main" id="{AE44C934-C6BA-BE34-DF0D-BD02589D3F55}"/>
              </a:ext>
            </a:extLst>
          </p:cNvPr>
          <p:cNvGrpSpPr/>
          <p:nvPr/>
        </p:nvGrpSpPr>
        <p:grpSpPr>
          <a:xfrm rot="5400000">
            <a:off x="10313433" y="2120674"/>
            <a:ext cx="137160" cy="91682"/>
            <a:chOff x="6835130" y="818649"/>
            <a:chExt cx="137160" cy="91682"/>
          </a:xfrm>
        </p:grpSpPr>
        <p:grpSp>
          <p:nvGrpSpPr>
            <p:cNvPr id="358" name="Group 357">
              <a:extLst>
                <a:ext uri="{FF2B5EF4-FFF2-40B4-BE49-F238E27FC236}">
                  <a16:creationId xmlns:a16="http://schemas.microsoft.com/office/drawing/2014/main" id="{0EC44C67-00FE-D169-2661-42EFAD828B3F}"/>
                </a:ext>
              </a:extLst>
            </p:cNvPr>
            <p:cNvGrpSpPr/>
            <p:nvPr/>
          </p:nvGrpSpPr>
          <p:grpSpPr>
            <a:xfrm flipV="1">
              <a:off x="6862666" y="818649"/>
              <a:ext cx="83820" cy="91682"/>
              <a:chOff x="7245055" y="2460285"/>
              <a:chExt cx="83820" cy="91682"/>
            </a:xfrm>
          </p:grpSpPr>
          <p:cxnSp>
            <p:nvCxnSpPr>
              <p:cNvPr id="360" name="Straight Connector 359">
                <a:extLst>
                  <a:ext uri="{FF2B5EF4-FFF2-40B4-BE49-F238E27FC236}">
                    <a16:creationId xmlns:a16="http://schemas.microsoft.com/office/drawing/2014/main" id="{7EAF7DF5-89EE-0712-EDBA-3034AB82F278}"/>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a16="http://schemas.microsoft.com/office/drawing/2014/main" id="{BDFD4C98-6AD8-C01F-73A4-30E37A94204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59" name="Straight Connector 358">
              <a:extLst>
                <a:ext uri="{FF2B5EF4-FFF2-40B4-BE49-F238E27FC236}">
                  <a16:creationId xmlns:a16="http://schemas.microsoft.com/office/drawing/2014/main" id="{03F65665-2E3E-276A-30AA-561A81B24E65}"/>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2" name="Straight Connector 361">
            <a:extLst>
              <a:ext uri="{FF2B5EF4-FFF2-40B4-BE49-F238E27FC236}">
                <a16:creationId xmlns:a16="http://schemas.microsoft.com/office/drawing/2014/main" id="{F9F7D4D9-B2EE-E4A7-1739-DBF7786096A1}"/>
              </a:ext>
            </a:extLst>
          </p:cNvPr>
          <p:cNvCxnSpPr>
            <a:cxnSpLocks/>
          </p:cNvCxnSpPr>
          <p:nvPr/>
        </p:nvCxnSpPr>
        <p:spPr>
          <a:xfrm flipV="1">
            <a:off x="7965433" y="3621817"/>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a:extLst>
              <a:ext uri="{FF2B5EF4-FFF2-40B4-BE49-F238E27FC236}">
                <a16:creationId xmlns:a16="http://schemas.microsoft.com/office/drawing/2014/main" id="{13E1DFBF-4656-96D0-361C-FEC778792F00}"/>
              </a:ext>
            </a:extLst>
          </p:cNvPr>
          <p:cNvCxnSpPr>
            <a:cxnSpLocks/>
          </p:cNvCxnSpPr>
          <p:nvPr/>
        </p:nvCxnSpPr>
        <p:spPr>
          <a:xfrm>
            <a:off x="8726819" y="82178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4" name="Isosceles Triangle 363">
            <a:extLst>
              <a:ext uri="{FF2B5EF4-FFF2-40B4-BE49-F238E27FC236}">
                <a16:creationId xmlns:a16="http://schemas.microsoft.com/office/drawing/2014/main" id="{F07F1C1A-3BC4-E084-7294-DB40251F2647}"/>
              </a:ext>
            </a:extLst>
          </p:cNvPr>
          <p:cNvSpPr/>
          <p:nvPr/>
        </p:nvSpPr>
        <p:spPr>
          <a:xfrm rot="10800000">
            <a:off x="8864231" y="75751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5" name="Group 364">
            <a:extLst>
              <a:ext uri="{FF2B5EF4-FFF2-40B4-BE49-F238E27FC236}">
                <a16:creationId xmlns:a16="http://schemas.microsoft.com/office/drawing/2014/main" id="{BEAEADDF-CFEB-6FAC-333C-A48E7F23C56C}"/>
              </a:ext>
            </a:extLst>
          </p:cNvPr>
          <p:cNvGrpSpPr/>
          <p:nvPr/>
        </p:nvGrpSpPr>
        <p:grpSpPr>
          <a:xfrm>
            <a:off x="8780001" y="3917460"/>
            <a:ext cx="329268" cy="308216"/>
            <a:chOff x="2969889" y="2912183"/>
            <a:chExt cx="329268" cy="308216"/>
          </a:xfrm>
        </p:grpSpPr>
        <p:grpSp>
          <p:nvGrpSpPr>
            <p:cNvPr id="366" name="Group 365">
              <a:extLst>
                <a:ext uri="{FF2B5EF4-FFF2-40B4-BE49-F238E27FC236}">
                  <a16:creationId xmlns:a16="http://schemas.microsoft.com/office/drawing/2014/main" id="{4DA01870-0C2C-D175-87F6-277FFD680629}"/>
                </a:ext>
              </a:extLst>
            </p:cNvPr>
            <p:cNvGrpSpPr/>
            <p:nvPr/>
          </p:nvGrpSpPr>
          <p:grpSpPr>
            <a:xfrm>
              <a:off x="2969889" y="2912183"/>
              <a:ext cx="235775" cy="308216"/>
              <a:chOff x="2969889" y="2912183"/>
              <a:chExt cx="235775" cy="308216"/>
            </a:xfrm>
          </p:grpSpPr>
          <p:grpSp>
            <p:nvGrpSpPr>
              <p:cNvPr id="371" name="Group 370">
                <a:extLst>
                  <a:ext uri="{FF2B5EF4-FFF2-40B4-BE49-F238E27FC236}">
                    <a16:creationId xmlns:a16="http://schemas.microsoft.com/office/drawing/2014/main" id="{A566DF8B-5177-04C9-E22F-C8FB6AA75102}"/>
                  </a:ext>
                </a:extLst>
              </p:cNvPr>
              <p:cNvGrpSpPr/>
              <p:nvPr/>
            </p:nvGrpSpPr>
            <p:grpSpPr>
              <a:xfrm>
                <a:off x="2969889" y="2990841"/>
                <a:ext cx="228600" cy="229558"/>
                <a:chOff x="2969889" y="2990841"/>
                <a:chExt cx="228600" cy="229558"/>
              </a:xfrm>
            </p:grpSpPr>
            <p:cxnSp>
              <p:nvCxnSpPr>
                <p:cNvPr id="374" name="Straight Connector 373">
                  <a:extLst>
                    <a:ext uri="{FF2B5EF4-FFF2-40B4-BE49-F238E27FC236}">
                      <a16:creationId xmlns:a16="http://schemas.microsoft.com/office/drawing/2014/main" id="{1A872F64-D4D2-0F65-7E61-9BDF66D221DB}"/>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5" name="Straight Connector 374">
                  <a:extLst>
                    <a:ext uri="{FF2B5EF4-FFF2-40B4-BE49-F238E27FC236}">
                      <a16:creationId xmlns:a16="http://schemas.microsoft.com/office/drawing/2014/main" id="{58D14FA3-1D00-D584-D805-887B9740A47E}"/>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83398439-05E1-71D6-A7AA-51D3D1BB7F09}"/>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7" name="Straight Connector 376">
                  <a:extLst>
                    <a:ext uri="{FF2B5EF4-FFF2-40B4-BE49-F238E27FC236}">
                      <a16:creationId xmlns:a16="http://schemas.microsoft.com/office/drawing/2014/main" id="{1E4DF5C5-94EB-D742-BDD4-9141B687F35C}"/>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72" name="Straight Connector 371">
                <a:extLst>
                  <a:ext uri="{FF2B5EF4-FFF2-40B4-BE49-F238E27FC236}">
                    <a16:creationId xmlns:a16="http://schemas.microsoft.com/office/drawing/2014/main" id="{DD3BEB58-339C-F08B-2061-1744443730BC}"/>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9858052B-E5D9-C92C-B4F8-2AE7238B7976}"/>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7" name="Straight Connector 366">
              <a:extLst>
                <a:ext uri="{FF2B5EF4-FFF2-40B4-BE49-F238E27FC236}">
                  <a16:creationId xmlns:a16="http://schemas.microsoft.com/office/drawing/2014/main" id="{932306EC-389D-3FBE-7341-B53DDC30F296}"/>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a:extLst>
                <a:ext uri="{FF2B5EF4-FFF2-40B4-BE49-F238E27FC236}">
                  <a16:creationId xmlns:a16="http://schemas.microsoft.com/office/drawing/2014/main" id="{B5392797-8912-0C8F-F279-615888B5FB18}"/>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a:extLst>
                <a:ext uri="{FF2B5EF4-FFF2-40B4-BE49-F238E27FC236}">
                  <a16:creationId xmlns:a16="http://schemas.microsoft.com/office/drawing/2014/main" id="{9D0F590B-8967-0376-4172-2E7FB5A8BA32}"/>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45605391-6A0B-A806-33EF-C1F75DAC2933}"/>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78" name="Group 377">
            <a:extLst>
              <a:ext uri="{FF2B5EF4-FFF2-40B4-BE49-F238E27FC236}">
                <a16:creationId xmlns:a16="http://schemas.microsoft.com/office/drawing/2014/main" id="{F603D054-01A7-3F1E-F8E2-D8BC0A2E1193}"/>
              </a:ext>
            </a:extLst>
          </p:cNvPr>
          <p:cNvGrpSpPr/>
          <p:nvPr/>
        </p:nvGrpSpPr>
        <p:grpSpPr>
          <a:xfrm>
            <a:off x="6948902" y="3898954"/>
            <a:ext cx="329268" cy="308216"/>
            <a:chOff x="2969889" y="2912183"/>
            <a:chExt cx="329268" cy="308216"/>
          </a:xfrm>
        </p:grpSpPr>
        <p:grpSp>
          <p:nvGrpSpPr>
            <p:cNvPr id="379" name="Group 378">
              <a:extLst>
                <a:ext uri="{FF2B5EF4-FFF2-40B4-BE49-F238E27FC236}">
                  <a16:creationId xmlns:a16="http://schemas.microsoft.com/office/drawing/2014/main" id="{944353E9-6E43-06A0-E4C4-402412371919}"/>
                </a:ext>
              </a:extLst>
            </p:cNvPr>
            <p:cNvGrpSpPr/>
            <p:nvPr/>
          </p:nvGrpSpPr>
          <p:grpSpPr>
            <a:xfrm>
              <a:off x="2969889" y="2912183"/>
              <a:ext cx="235775" cy="308216"/>
              <a:chOff x="2969889" y="2912183"/>
              <a:chExt cx="235775" cy="308216"/>
            </a:xfrm>
          </p:grpSpPr>
          <p:grpSp>
            <p:nvGrpSpPr>
              <p:cNvPr id="384" name="Group 383">
                <a:extLst>
                  <a:ext uri="{FF2B5EF4-FFF2-40B4-BE49-F238E27FC236}">
                    <a16:creationId xmlns:a16="http://schemas.microsoft.com/office/drawing/2014/main" id="{79A349B8-DC90-3DB0-CAB3-1340F6449667}"/>
                  </a:ext>
                </a:extLst>
              </p:cNvPr>
              <p:cNvGrpSpPr/>
              <p:nvPr/>
            </p:nvGrpSpPr>
            <p:grpSpPr>
              <a:xfrm>
                <a:off x="2969889" y="2990841"/>
                <a:ext cx="228600" cy="229558"/>
                <a:chOff x="2969889" y="2990841"/>
                <a:chExt cx="228600" cy="229558"/>
              </a:xfrm>
            </p:grpSpPr>
            <p:cxnSp>
              <p:nvCxnSpPr>
                <p:cNvPr id="387" name="Straight Connector 386">
                  <a:extLst>
                    <a:ext uri="{FF2B5EF4-FFF2-40B4-BE49-F238E27FC236}">
                      <a16:creationId xmlns:a16="http://schemas.microsoft.com/office/drawing/2014/main" id="{FBEE1BFB-1A1D-C2CF-B1C0-0726281EF1EC}"/>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8" name="Straight Connector 387">
                  <a:extLst>
                    <a:ext uri="{FF2B5EF4-FFF2-40B4-BE49-F238E27FC236}">
                      <a16:creationId xmlns:a16="http://schemas.microsoft.com/office/drawing/2014/main" id="{DD282438-0F84-5881-BBE6-590910E034E3}"/>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9" name="Straight Connector 388">
                  <a:extLst>
                    <a:ext uri="{FF2B5EF4-FFF2-40B4-BE49-F238E27FC236}">
                      <a16:creationId xmlns:a16="http://schemas.microsoft.com/office/drawing/2014/main" id="{700800AB-FF37-10C1-0899-6E33040772B6}"/>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a:extLst>
                    <a:ext uri="{FF2B5EF4-FFF2-40B4-BE49-F238E27FC236}">
                      <a16:creationId xmlns:a16="http://schemas.microsoft.com/office/drawing/2014/main" id="{947C7900-8A7B-03DF-85C1-5356CAB86392}"/>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85" name="Straight Connector 384">
                <a:extLst>
                  <a:ext uri="{FF2B5EF4-FFF2-40B4-BE49-F238E27FC236}">
                    <a16:creationId xmlns:a16="http://schemas.microsoft.com/office/drawing/2014/main" id="{D2112175-B6A7-7C10-274D-D94458372DD9}"/>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a:extLst>
                  <a:ext uri="{FF2B5EF4-FFF2-40B4-BE49-F238E27FC236}">
                    <a16:creationId xmlns:a16="http://schemas.microsoft.com/office/drawing/2014/main" id="{F16653C6-4504-CF5A-CF16-C3E55338A945}"/>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80" name="Straight Connector 379">
              <a:extLst>
                <a:ext uri="{FF2B5EF4-FFF2-40B4-BE49-F238E27FC236}">
                  <a16:creationId xmlns:a16="http://schemas.microsoft.com/office/drawing/2014/main" id="{7BF2C0D5-00FB-1005-598C-5FD47686A2F0}"/>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AE943F7F-BBBA-82D4-9E9D-B507D2C0962B}"/>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DCFB3328-BBBD-5267-D21C-15E475114B06}"/>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a:extLst>
                <a:ext uri="{FF2B5EF4-FFF2-40B4-BE49-F238E27FC236}">
                  <a16:creationId xmlns:a16="http://schemas.microsoft.com/office/drawing/2014/main" id="{7186FB50-E133-BB0E-FA51-D95ECDCC5A9F}"/>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39" name="Straight Connector 438">
            <a:extLst>
              <a:ext uri="{FF2B5EF4-FFF2-40B4-BE49-F238E27FC236}">
                <a16:creationId xmlns:a16="http://schemas.microsoft.com/office/drawing/2014/main" id="{982E94F8-9457-DEBC-4D6E-6510589A99CA}"/>
              </a:ext>
            </a:extLst>
          </p:cNvPr>
          <p:cNvCxnSpPr/>
          <p:nvPr/>
        </p:nvCxnSpPr>
        <p:spPr>
          <a:xfrm>
            <a:off x="7061408" y="362562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0" name="Straight Connector 439">
            <a:extLst>
              <a:ext uri="{FF2B5EF4-FFF2-40B4-BE49-F238E27FC236}">
                <a16:creationId xmlns:a16="http://schemas.microsoft.com/office/drawing/2014/main" id="{83D0F46C-C689-C99B-524E-E2B3AB0D1D77}"/>
              </a:ext>
            </a:extLst>
          </p:cNvPr>
          <p:cNvCxnSpPr/>
          <p:nvPr/>
        </p:nvCxnSpPr>
        <p:spPr>
          <a:xfrm>
            <a:off x="7061408" y="419963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1" name="Straight Connector 440">
            <a:extLst>
              <a:ext uri="{FF2B5EF4-FFF2-40B4-BE49-F238E27FC236}">
                <a16:creationId xmlns:a16="http://schemas.microsoft.com/office/drawing/2014/main" id="{6797422E-58D8-A7FC-BFDC-B53F18B42E83}"/>
              </a:ext>
            </a:extLst>
          </p:cNvPr>
          <p:cNvCxnSpPr/>
          <p:nvPr/>
        </p:nvCxnSpPr>
        <p:spPr>
          <a:xfrm flipH="1">
            <a:off x="7068520" y="468237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2" name="Straight Connector 441">
            <a:extLst>
              <a:ext uri="{FF2B5EF4-FFF2-40B4-BE49-F238E27FC236}">
                <a16:creationId xmlns:a16="http://schemas.microsoft.com/office/drawing/2014/main" id="{21061395-43E2-A661-9D44-B417FB89CB87}"/>
              </a:ext>
            </a:extLst>
          </p:cNvPr>
          <p:cNvCxnSpPr/>
          <p:nvPr/>
        </p:nvCxnSpPr>
        <p:spPr>
          <a:xfrm flipV="1">
            <a:off x="8901548" y="422567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3" name="Straight Arrow Connector 442">
            <a:extLst>
              <a:ext uri="{FF2B5EF4-FFF2-40B4-BE49-F238E27FC236}">
                <a16:creationId xmlns:a16="http://schemas.microsoft.com/office/drawing/2014/main" id="{F1F89CEE-64A3-013F-87AF-4955F946E529}"/>
              </a:ext>
            </a:extLst>
          </p:cNvPr>
          <p:cNvCxnSpPr>
            <a:cxnSpLocks/>
          </p:cNvCxnSpPr>
          <p:nvPr/>
        </p:nvCxnSpPr>
        <p:spPr>
          <a:xfrm>
            <a:off x="7124921" y="399138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4" name="Straight Arrow Connector 443">
            <a:extLst>
              <a:ext uri="{FF2B5EF4-FFF2-40B4-BE49-F238E27FC236}">
                <a16:creationId xmlns:a16="http://schemas.microsoft.com/office/drawing/2014/main" id="{7F16E758-E495-85C1-9986-6D496A45F583}"/>
              </a:ext>
            </a:extLst>
          </p:cNvPr>
          <p:cNvCxnSpPr>
            <a:cxnSpLocks/>
          </p:cNvCxnSpPr>
          <p:nvPr/>
        </p:nvCxnSpPr>
        <p:spPr>
          <a:xfrm>
            <a:off x="8953721" y="400673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45" name="Group 444">
            <a:extLst>
              <a:ext uri="{FF2B5EF4-FFF2-40B4-BE49-F238E27FC236}">
                <a16:creationId xmlns:a16="http://schemas.microsoft.com/office/drawing/2014/main" id="{F981543B-DC0F-0856-CECE-0B15A8E99EDB}"/>
              </a:ext>
            </a:extLst>
          </p:cNvPr>
          <p:cNvGrpSpPr/>
          <p:nvPr/>
        </p:nvGrpSpPr>
        <p:grpSpPr>
          <a:xfrm>
            <a:off x="9343345" y="2810404"/>
            <a:ext cx="457200" cy="365760"/>
            <a:chOff x="11048943" y="2497845"/>
            <a:chExt cx="457200" cy="365760"/>
          </a:xfrm>
        </p:grpSpPr>
        <p:grpSp>
          <p:nvGrpSpPr>
            <p:cNvPr id="446" name="Group 445">
              <a:extLst>
                <a:ext uri="{FF2B5EF4-FFF2-40B4-BE49-F238E27FC236}">
                  <a16:creationId xmlns:a16="http://schemas.microsoft.com/office/drawing/2014/main" id="{A711E342-A8F7-6319-18E3-EA543DCEFF96}"/>
                </a:ext>
              </a:extLst>
            </p:cNvPr>
            <p:cNvGrpSpPr/>
            <p:nvPr/>
          </p:nvGrpSpPr>
          <p:grpSpPr>
            <a:xfrm rot="16200000">
              <a:off x="11212919" y="2570381"/>
              <a:ext cx="365123" cy="221325"/>
              <a:chOff x="4512365" y="2362842"/>
              <a:chExt cx="918156" cy="914400"/>
            </a:xfrm>
          </p:grpSpPr>
          <p:sp>
            <p:nvSpPr>
              <p:cNvPr id="451" name="Arc 450">
                <a:extLst>
                  <a:ext uri="{FF2B5EF4-FFF2-40B4-BE49-F238E27FC236}">
                    <a16:creationId xmlns:a16="http://schemas.microsoft.com/office/drawing/2014/main" id="{7D2B01B8-F606-34F4-4E1C-EA99CA352627}"/>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2" name="Arc 451">
                <a:extLst>
                  <a:ext uri="{FF2B5EF4-FFF2-40B4-BE49-F238E27FC236}">
                    <a16:creationId xmlns:a16="http://schemas.microsoft.com/office/drawing/2014/main" id="{69BB0C12-E987-A809-8962-E95EA5816A47}"/>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47" name="Group 446">
              <a:extLst>
                <a:ext uri="{FF2B5EF4-FFF2-40B4-BE49-F238E27FC236}">
                  <a16:creationId xmlns:a16="http://schemas.microsoft.com/office/drawing/2014/main" id="{9778B672-E3FF-A5C1-570A-7881DA9EA8B9}"/>
                </a:ext>
              </a:extLst>
            </p:cNvPr>
            <p:cNvGrpSpPr/>
            <p:nvPr/>
          </p:nvGrpSpPr>
          <p:grpSpPr>
            <a:xfrm rot="5400000" flipH="1">
              <a:off x="10977044" y="2569744"/>
              <a:ext cx="365123" cy="221325"/>
              <a:chOff x="4512365" y="2362842"/>
              <a:chExt cx="918156" cy="914400"/>
            </a:xfrm>
          </p:grpSpPr>
          <p:sp>
            <p:nvSpPr>
              <p:cNvPr id="449" name="Arc 448">
                <a:extLst>
                  <a:ext uri="{FF2B5EF4-FFF2-40B4-BE49-F238E27FC236}">
                    <a16:creationId xmlns:a16="http://schemas.microsoft.com/office/drawing/2014/main" id="{AB4DB238-DB21-A864-4322-6E3D0310E63B}"/>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0" name="Arc 449">
                <a:extLst>
                  <a:ext uri="{FF2B5EF4-FFF2-40B4-BE49-F238E27FC236}">
                    <a16:creationId xmlns:a16="http://schemas.microsoft.com/office/drawing/2014/main" id="{E51EB8B2-1BE4-59EB-E7EE-16A3D5FF852E}"/>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48" name="Straight Arrow Connector 447">
              <a:extLst>
                <a:ext uri="{FF2B5EF4-FFF2-40B4-BE49-F238E27FC236}">
                  <a16:creationId xmlns:a16="http://schemas.microsoft.com/office/drawing/2014/main" id="{4290A083-F428-655F-1EF8-91B4E619B2D8}"/>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53" name="Group 452">
            <a:extLst>
              <a:ext uri="{FF2B5EF4-FFF2-40B4-BE49-F238E27FC236}">
                <a16:creationId xmlns:a16="http://schemas.microsoft.com/office/drawing/2014/main" id="{8E5C04CD-F6F6-0D27-5B82-F3FAFF93484F}"/>
              </a:ext>
            </a:extLst>
          </p:cNvPr>
          <p:cNvGrpSpPr/>
          <p:nvPr/>
        </p:nvGrpSpPr>
        <p:grpSpPr>
          <a:xfrm>
            <a:off x="6755662" y="4018409"/>
            <a:ext cx="182880" cy="109475"/>
            <a:chOff x="8046626" y="3423920"/>
            <a:chExt cx="182880" cy="109475"/>
          </a:xfrm>
        </p:grpSpPr>
        <p:grpSp>
          <p:nvGrpSpPr>
            <p:cNvPr id="454" name="Group 453">
              <a:extLst>
                <a:ext uri="{FF2B5EF4-FFF2-40B4-BE49-F238E27FC236}">
                  <a16:creationId xmlns:a16="http://schemas.microsoft.com/office/drawing/2014/main" id="{5BA27B96-2BF7-0B55-D50F-71D5685AD347}"/>
                </a:ext>
              </a:extLst>
            </p:cNvPr>
            <p:cNvGrpSpPr/>
            <p:nvPr/>
          </p:nvGrpSpPr>
          <p:grpSpPr>
            <a:xfrm>
              <a:off x="8100769" y="3423920"/>
              <a:ext cx="127024" cy="109475"/>
              <a:chOff x="7763639" y="2259074"/>
              <a:chExt cx="127024" cy="109475"/>
            </a:xfrm>
          </p:grpSpPr>
          <p:cxnSp>
            <p:nvCxnSpPr>
              <p:cNvPr id="456" name="Straight Connector 455">
                <a:extLst>
                  <a:ext uri="{FF2B5EF4-FFF2-40B4-BE49-F238E27FC236}">
                    <a16:creationId xmlns:a16="http://schemas.microsoft.com/office/drawing/2014/main" id="{1A446E22-6425-C9F6-320F-8E3B343F8854}"/>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57" name="Straight Connector 456">
                <a:extLst>
                  <a:ext uri="{FF2B5EF4-FFF2-40B4-BE49-F238E27FC236}">
                    <a16:creationId xmlns:a16="http://schemas.microsoft.com/office/drawing/2014/main" id="{5F986A81-82A6-01C5-6D1D-2435CA7AFB1B}"/>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8" name="Straight Connector 457">
                <a:extLst>
                  <a:ext uri="{FF2B5EF4-FFF2-40B4-BE49-F238E27FC236}">
                    <a16:creationId xmlns:a16="http://schemas.microsoft.com/office/drawing/2014/main" id="{C6C38672-02A8-DA4A-FCE1-B6594ABABFA8}"/>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9" name="Straight Connector 458">
                <a:extLst>
                  <a:ext uri="{FF2B5EF4-FFF2-40B4-BE49-F238E27FC236}">
                    <a16:creationId xmlns:a16="http://schemas.microsoft.com/office/drawing/2014/main" id="{C1424559-12A3-92D2-15B4-F6AA7E107184}"/>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55" name="Straight Arrow Connector 454">
              <a:extLst>
                <a:ext uri="{FF2B5EF4-FFF2-40B4-BE49-F238E27FC236}">
                  <a16:creationId xmlns:a16="http://schemas.microsoft.com/office/drawing/2014/main" id="{ABD9412A-7AA5-3732-FEAE-630503B6141E}"/>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60" name="Group 459">
            <a:extLst>
              <a:ext uri="{FF2B5EF4-FFF2-40B4-BE49-F238E27FC236}">
                <a16:creationId xmlns:a16="http://schemas.microsoft.com/office/drawing/2014/main" id="{AE36E5D0-807B-FE02-894B-39FAFF1CF8B8}"/>
              </a:ext>
            </a:extLst>
          </p:cNvPr>
          <p:cNvGrpSpPr/>
          <p:nvPr/>
        </p:nvGrpSpPr>
        <p:grpSpPr>
          <a:xfrm>
            <a:off x="8592013" y="4030130"/>
            <a:ext cx="182880" cy="109475"/>
            <a:chOff x="8046626" y="3423920"/>
            <a:chExt cx="182880" cy="109475"/>
          </a:xfrm>
        </p:grpSpPr>
        <p:grpSp>
          <p:nvGrpSpPr>
            <p:cNvPr id="461" name="Group 460">
              <a:extLst>
                <a:ext uri="{FF2B5EF4-FFF2-40B4-BE49-F238E27FC236}">
                  <a16:creationId xmlns:a16="http://schemas.microsoft.com/office/drawing/2014/main" id="{5CA118A2-3DC7-7854-CDE6-52344910422F}"/>
                </a:ext>
              </a:extLst>
            </p:cNvPr>
            <p:cNvGrpSpPr/>
            <p:nvPr/>
          </p:nvGrpSpPr>
          <p:grpSpPr>
            <a:xfrm>
              <a:off x="8100769" y="3423920"/>
              <a:ext cx="127024" cy="109475"/>
              <a:chOff x="7763639" y="2259074"/>
              <a:chExt cx="127024" cy="109475"/>
            </a:xfrm>
          </p:grpSpPr>
          <p:cxnSp>
            <p:nvCxnSpPr>
              <p:cNvPr id="463" name="Straight Connector 462">
                <a:extLst>
                  <a:ext uri="{FF2B5EF4-FFF2-40B4-BE49-F238E27FC236}">
                    <a16:creationId xmlns:a16="http://schemas.microsoft.com/office/drawing/2014/main" id="{CA1A079E-AAC9-4889-420D-033ABFB8C354}"/>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64" name="Straight Connector 463">
                <a:extLst>
                  <a:ext uri="{FF2B5EF4-FFF2-40B4-BE49-F238E27FC236}">
                    <a16:creationId xmlns:a16="http://schemas.microsoft.com/office/drawing/2014/main" id="{3C75C7AF-6F86-DD2A-D0F4-EE8FA88C0B24}"/>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5" name="Straight Connector 464">
                <a:extLst>
                  <a:ext uri="{FF2B5EF4-FFF2-40B4-BE49-F238E27FC236}">
                    <a16:creationId xmlns:a16="http://schemas.microsoft.com/office/drawing/2014/main" id="{21E33CD1-149C-13F4-A168-6F61C2EBDE95}"/>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6" name="Straight Connector 465">
                <a:extLst>
                  <a:ext uri="{FF2B5EF4-FFF2-40B4-BE49-F238E27FC236}">
                    <a16:creationId xmlns:a16="http://schemas.microsoft.com/office/drawing/2014/main" id="{3E6FB098-2577-FABB-A90B-8C49D45227B6}"/>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62" name="Straight Arrow Connector 461">
              <a:extLst>
                <a:ext uri="{FF2B5EF4-FFF2-40B4-BE49-F238E27FC236}">
                  <a16:creationId xmlns:a16="http://schemas.microsoft.com/office/drawing/2014/main" id="{B5DB824C-5D1D-634F-522E-49CB358B9294}"/>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33" name="Group 532">
            <a:extLst>
              <a:ext uri="{FF2B5EF4-FFF2-40B4-BE49-F238E27FC236}">
                <a16:creationId xmlns:a16="http://schemas.microsoft.com/office/drawing/2014/main" id="{B2542FE0-232C-6C6C-9349-940158D19625}"/>
              </a:ext>
            </a:extLst>
          </p:cNvPr>
          <p:cNvGrpSpPr/>
          <p:nvPr/>
        </p:nvGrpSpPr>
        <p:grpSpPr>
          <a:xfrm>
            <a:off x="7645393" y="3372758"/>
            <a:ext cx="323199" cy="602929"/>
            <a:chOff x="7645393" y="3242255"/>
            <a:chExt cx="323199" cy="602929"/>
          </a:xfrm>
        </p:grpSpPr>
        <p:grpSp>
          <p:nvGrpSpPr>
            <p:cNvPr id="391" name="Group 390">
              <a:extLst>
                <a:ext uri="{FF2B5EF4-FFF2-40B4-BE49-F238E27FC236}">
                  <a16:creationId xmlns:a16="http://schemas.microsoft.com/office/drawing/2014/main" id="{0ACACBD8-0B3E-83B5-D540-C90D30D32FF3}"/>
                </a:ext>
              </a:extLst>
            </p:cNvPr>
            <p:cNvGrpSpPr/>
            <p:nvPr/>
          </p:nvGrpSpPr>
          <p:grpSpPr>
            <a:xfrm>
              <a:off x="7645393" y="3242255"/>
              <a:ext cx="323199" cy="602929"/>
              <a:chOff x="7426811" y="3425135"/>
              <a:chExt cx="323199" cy="602929"/>
            </a:xfrm>
          </p:grpSpPr>
          <p:grpSp>
            <p:nvGrpSpPr>
              <p:cNvPr id="392" name="Group 391">
                <a:extLst>
                  <a:ext uri="{FF2B5EF4-FFF2-40B4-BE49-F238E27FC236}">
                    <a16:creationId xmlns:a16="http://schemas.microsoft.com/office/drawing/2014/main" id="{45B889C0-EB1D-69C9-A8D2-E56FC6645151}"/>
                  </a:ext>
                </a:extLst>
              </p:cNvPr>
              <p:cNvGrpSpPr/>
              <p:nvPr/>
            </p:nvGrpSpPr>
            <p:grpSpPr>
              <a:xfrm>
                <a:off x="7426811" y="3425135"/>
                <a:ext cx="323199" cy="454499"/>
                <a:chOff x="8936357" y="1184452"/>
                <a:chExt cx="323199" cy="454499"/>
              </a:xfrm>
            </p:grpSpPr>
            <p:sp>
              <p:nvSpPr>
                <p:cNvPr id="412" name="Rectangle 411">
                  <a:extLst>
                    <a:ext uri="{FF2B5EF4-FFF2-40B4-BE49-F238E27FC236}">
                      <a16:creationId xmlns:a16="http://schemas.microsoft.com/office/drawing/2014/main" id="{AF7A2DB5-C9F5-8D20-4AAC-F755F18DA65F}"/>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412">
                  <a:extLst>
                    <a:ext uri="{FF2B5EF4-FFF2-40B4-BE49-F238E27FC236}">
                      <a16:creationId xmlns:a16="http://schemas.microsoft.com/office/drawing/2014/main" id="{EC914F12-5E18-0ADF-B308-F677F099AE27}"/>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a:extLst>
                    <a:ext uri="{FF2B5EF4-FFF2-40B4-BE49-F238E27FC236}">
                      <a16:creationId xmlns:a16="http://schemas.microsoft.com/office/drawing/2014/main" id="{B203F571-4685-3A25-4274-EFC93EAC2AA9}"/>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3" name="Straight Arrow Connector 392">
                <a:extLst>
                  <a:ext uri="{FF2B5EF4-FFF2-40B4-BE49-F238E27FC236}">
                    <a16:creationId xmlns:a16="http://schemas.microsoft.com/office/drawing/2014/main" id="{84AEFD23-13D9-0365-2645-A8B5CA4A53A7}"/>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94" name="Group 393">
                <a:extLst>
                  <a:ext uri="{FF2B5EF4-FFF2-40B4-BE49-F238E27FC236}">
                    <a16:creationId xmlns:a16="http://schemas.microsoft.com/office/drawing/2014/main" id="{0DD2707D-12CA-81B8-27BD-9B3E19868B42}"/>
                  </a:ext>
                </a:extLst>
              </p:cNvPr>
              <p:cNvGrpSpPr/>
              <p:nvPr/>
            </p:nvGrpSpPr>
            <p:grpSpPr>
              <a:xfrm rot="5400000">
                <a:off x="7627952" y="3909814"/>
                <a:ext cx="127024" cy="109475"/>
                <a:chOff x="6771481" y="2413164"/>
                <a:chExt cx="127024" cy="109475"/>
              </a:xfrm>
            </p:grpSpPr>
            <p:cxnSp>
              <p:nvCxnSpPr>
                <p:cNvPr id="408" name="Straight Connector 407">
                  <a:extLst>
                    <a:ext uri="{FF2B5EF4-FFF2-40B4-BE49-F238E27FC236}">
                      <a16:creationId xmlns:a16="http://schemas.microsoft.com/office/drawing/2014/main" id="{0DABE211-9B07-F9CF-F6C9-7D5ABC130CCF}"/>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a:extLst>
                    <a:ext uri="{FF2B5EF4-FFF2-40B4-BE49-F238E27FC236}">
                      <a16:creationId xmlns:a16="http://schemas.microsoft.com/office/drawing/2014/main" id="{519FCAAB-C088-A513-5FD7-BD524FDCA2F7}"/>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a:extLst>
                    <a:ext uri="{FF2B5EF4-FFF2-40B4-BE49-F238E27FC236}">
                      <a16:creationId xmlns:a16="http://schemas.microsoft.com/office/drawing/2014/main" id="{D0F27D31-967A-1760-506D-E73D5AB42F94}"/>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a:extLst>
                    <a:ext uri="{FF2B5EF4-FFF2-40B4-BE49-F238E27FC236}">
                      <a16:creationId xmlns:a16="http://schemas.microsoft.com/office/drawing/2014/main" id="{FFE5B52F-4522-97C9-1D8A-67F3C8A38481}"/>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95" name="Straight Connector 394">
                <a:extLst>
                  <a:ext uri="{FF2B5EF4-FFF2-40B4-BE49-F238E27FC236}">
                    <a16:creationId xmlns:a16="http://schemas.microsoft.com/office/drawing/2014/main" id="{70D888FF-BD55-0708-A3B7-CC00AE6F71A7}"/>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396" name="Group 395">
                <a:extLst>
                  <a:ext uri="{FF2B5EF4-FFF2-40B4-BE49-F238E27FC236}">
                    <a16:creationId xmlns:a16="http://schemas.microsoft.com/office/drawing/2014/main" id="{30FA93D5-0200-8795-D744-0AD145FE2131}"/>
                  </a:ext>
                </a:extLst>
              </p:cNvPr>
              <p:cNvGrpSpPr>
                <a:grpSpLocks noChangeAspect="1"/>
              </p:cNvGrpSpPr>
              <p:nvPr/>
            </p:nvGrpSpPr>
            <p:grpSpPr>
              <a:xfrm>
                <a:off x="7477916" y="3760755"/>
                <a:ext cx="211835" cy="100584"/>
                <a:chOff x="4799446" y="1748790"/>
                <a:chExt cx="509111" cy="262782"/>
              </a:xfrm>
            </p:grpSpPr>
            <p:grpSp>
              <p:nvGrpSpPr>
                <p:cNvPr id="399" name="Group 398">
                  <a:extLst>
                    <a:ext uri="{FF2B5EF4-FFF2-40B4-BE49-F238E27FC236}">
                      <a16:creationId xmlns:a16="http://schemas.microsoft.com/office/drawing/2014/main" id="{F1B7131D-2B7C-57F0-35A4-120CE8B26A78}"/>
                    </a:ext>
                  </a:extLst>
                </p:cNvPr>
                <p:cNvGrpSpPr/>
                <p:nvPr/>
              </p:nvGrpSpPr>
              <p:grpSpPr>
                <a:xfrm rot="16200000">
                  <a:off x="4761024" y="1787212"/>
                  <a:ext cx="262771" cy="185927"/>
                  <a:chOff x="6394314" y="3265933"/>
                  <a:chExt cx="262771" cy="185927"/>
                </a:xfrm>
              </p:grpSpPr>
              <p:sp>
                <p:nvSpPr>
                  <p:cNvPr id="405" name="Flowchart: Connector 404">
                    <a:extLst>
                      <a:ext uri="{FF2B5EF4-FFF2-40B4-BE49-F238E27FC236}">
                        <a16:creationId xmlns:a16="http://schemas.microsoft.com/office/drawing/2014/main" id="{8086CC13-3752-2219-1996-8958CBE70F1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6" name="Straight Connector 405">
                    <a:extLst>
                      <a:ext uri="{FF2B5EF4-FFF2-40B4-BE49-F238E27FC236}">
                        <a16:creationId xmlns:a16="http://schemas.microsoft.com/office/drawing/2014/main" id="{06EDBEAE-32FE-20C5-94BD-80853E31331B}"/>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7" name="Straight Connector 406">
                    <a:extLst>
                      <a:ext uri="{FF2B5EF4-FFF2-40B4-BE49-F238E27FC236}">
                        <a16:creationId xmlns:a16="http://schemas.microsoft.com/office/drawing/2014/main" id="{872BAA39-627F-A46C-DC70-D304BB6B6C6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0" name="Group 399">
                  <a:extLst>
                    <a:ext uri="{FF2B5EF4-FFF2-40B4-BE49-F238E27FC236}">
                      <a16:creationId xmlns:a16="http://schemas.microsoft.com/office/drawing/2014/main" id="{7105D2BA-354F-2BDD-FCB2-C5AA797C9593}"/>
                    </a:ext>
                  </a:extLst>
                </p:cNvPr>
                <p:cNvGrpSpPr/>
                <p:nvPr/>
              </p:nvGrpSpPr>
              <p:grpSpPr>
                <a:xfrm rot="5400000">
                  <a:off x="5084208" y="1787223"/>
                  <a:ext cx="262771" cy="185927"/>
                  <a:chOff x="6394314" y="3265933"/>
                  <a:chExt cx="262771" cy="185927"/>
                </a:xfrm>
              </p:grpSpPr>
              <p:sp>
                <p:nvSpPr>
                  <p:cNvPr id="402" name="Flowchart: Connector 401">
                    <a:extLst>
                      <a:ext uri="{FF2B5EF4-FFF2-40B4-BE49-F238E27FC236}">
                        <a16:creationId xmlns:a16="http://schemas.microsoft.com/office/drawing/2014/main" id="{C9770DDE-054C-5EA9-542D-0B38902B7FB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3" name="Straight Connector 402">
                    <a:extLst>
                      <a:ext uri="{FF2B5EF4-FFF2-40B4-BE49-F238E27FC236}">
                        <a16:creationId xmlns:a16="http://schemas.microsoft.com/office/drawing/2014/main" id="{8FA09C31-C8AF-F90E-2F04-36579E787BF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63FF5E39-8821-2990-6595-3658FADE2E3B}"/>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01" name="Straight Connector 400">
                  <a:extLst>
                    <a:ext uri="{FF2B5EF4-FFF2-40B4-BE49-F238E27FC236}">
                      <a16:creationId xmlns:a16="http://schemas.microsoft.com/office/drawing/2014/main" id="{EA071724-4D51-46FA-F21B-D75F3D151D8C}"/>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97" name="Straight Connector 396">
                <a:extLst>
                  <a:ext uri="{FF2B5EF4-FFF2-40B4-BE49-F238E27FC236}">
                    <a16:creationId xmlns:a16="http://schemas.microsoft.com/office/drawing/2014/main" id="{3BE1A102-6635-9E4B-4E7E-57A88276FFB5}"/>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62DDFC93-5F41-498A-FBD9-0C540757B9B9}"/>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17" name="Straight Arrow Connector 516">
              <a:extLst>
                <a:ext uri="{FF2B5EF4-FFF2-40B4-BE49-F238E27FC236}">
                  <a16:creationId xmlns:a16="http://schemas.microsoft.com/office/drawing/2014/main" id="{9E89D6CA-E0CF-7E7D-FBA2-DAF3A831DC90}"/>
                </a:ext>
              </a:extLst>
            </p:cNvPr>
            <p:cNvCxnSpPr>
              <a:cxnSpLocks/>
            </p:cNvCxnSpPr>
            <p:nvPr/>
          </p:nvCxnSpPr>
          <p:spPr>
            <a:xfrm flipH="1">
              <a:off x="7645393" y="3495688"/>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467" name="Rectangle 466">
            <a:extLst>
              <a:ext uri="{FF2B5EF4-FFF2-40B4-BE49-F238E27FC236}">
                <a16:creationId xmlns:a16="http://schemas.microsoft.com/office/drawing/2014/main" id="{545F5C10-6692-1C4A-A52D-7A9AB9EA68D0}"/>
              </a:ext>
            </a:extLst>
          </p:cNvPr>
          <p:cNvSpPr/>
          <p:nvPr/>
        </p:nvSpPr>
        <p:spPr>
          <a:xfrm>
            <a:off x="4708608" y="1588771"/>
            <a:ext cx="5198516"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414">
            <a:extLst>
              <a:ext uri="{FF2B5EF4-FFF2-40B4-BE49-F238E27FC236}">
                <a16:creationId xmlns:a16="http://schemas.microsoft.com/office/drawing/2014/main" id="{3508B6CF-14D4-F386-7F51-F5ACDEAA5BCD}"/>
              </a:ext>
            </a:extLst>
          </p:cNvPr>
          <p:cNvGrpSpPr/>
          <p:nvPr/>
        </p:nvGrpSpPr>
        <p:grpSpPr>
          <a:xfrm>
            <a:off x="7664599" y="1778499"/>
            <a:ext cx="325487" cy="600119"/>
            <a:chOff x="8936357" y="1184452"/>
            <a:chExt cx="325487" cy="600119"/>
          </a:xfrm>
        </p:grpSpPr>
        <p:grpSp>
          <p:nvGrpSpPr>
            <p:cNvPr id="416" name="Group 415">
              <a:extLst>
                <a:ext uri="{FF2B5EF4-FFF2-40B4-BE49-F238E27FC236}">
                  <a16:creationId xmlns:a16="http://schemas.microsoft.com/office/drawing/2014/main" id="{2C3D66ED-ED93-50D7-D3AF-080920F29647}"/>
                </a:ext>
              </a:extLst>
            </p:cNvPr>
            <p:cNvGrpSpPr/>
            <p:nvPr/>
          </p:nvGrpSpPr>
          <p:grpSpPr>
            <a:xfrm>
              <a:off x="8936357" y="1184452"/>
              <a:ext cx="323199" cy="454499"/>
              <a:chOff x="8936357" y="1184452"/>
              <a:chExt cx="323199" cy="454499"/>
            </a:xfrm>
          </p:grpSpPr>
          <p:sp>
            <p:nvSpPr>
              <p:cNvPr id="436" name="Rectangle 435">
                <a:extLst>
                  <a:ext uri="{FF2B5EF4-FFF2-40B4-BE49-F238E27FC236}">
                    <a16:creationId xmlns:a16="http://schemas.microsoft.com/office/drawing/2014/main" id="{3AAFBD9C-1BF8-EF1B-9959-4AC052EBE672}"/>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ectangle 436">
                <a:extLst>
                  <a:ext uri="{FF2B5EF4-FFF2-40B4-BE49-F238E27FC236}">
                    <a16:creationId xmlns:a16="http://schemas.microsoft.com/office/drawing/2014/main" id="{A3E20115-A644-6BEC-6CE8-0B6FEC8B002C}"/>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ectangle 437">
                <a:extLst>
                  <a:ext uri="{FF2B5EF4-FFF2-40B4-BE49-F238E27FC236}">
                    <a16:creationId xmlns:a16="http://schemas.microsoft.com/office/drawing/2014/main" id="{9DA3E032-147C-D5D5-5513-B74EEC40D427}"/>
                  </a:ext>
                </a:extLst>
              </p:cNvPr>
              <p:cNvSpPr/>
              <p:nvPr/>
            </p:nvSpPr>
            <p:spPr>
              <a:xfrm rot="5400000">
                <a:off x="9096378" y="1207312"/>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7" name="Straight Arrow Connector 416">
              <a:extLst>
                <a:ext uri="{FF2B5EF4-FFF2-40B4-BE49-F238E27FC236}">
                  <a16:creationId xmlns:a16="http://schemas.microsoft.com/office/drawing/2014/main" id="{06054844-6B75-4298-470C-6573EF98664B}"/>
                </a:ext>
              </a:extLst>
            </p:cNvPr>
            <p:cNvCxnSpPr>
              <a:cxnSpLocks/>
            </p:cNvCxnSpPr>
            <p:nvPr/>
          </p:nvCxnSpPr>
          <p:spPr>
            <a:xfrm>
              <a:off x="8939516" y="1434837"/>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8" name="Straight Connector 417">
              <a:extLst>
                <a:ext uri="{FF2B5EF4-FFF2-40B4-BE49-F238E27FC236}">
                  <a16:creationId xmlns:a16="http://schemas.microsoft.com/office/drawing/2014/main" id="{87B068E7-9CBB-5652-3C30-017D2514917D}"/>
                </a:ext>
              </a:extLst>
            </p:cNvPr>
            <p:cNvCxnSpPr>
              <a:cxnSpLocks/>
            </p:cNvCxnSpPr>
            <p:nvPr/>
          </p:nvCxnSpPr>
          <p:spPr>
            <a:xfrm rot="16200000" flipH="1">
              <a:off x="9149911" y="119319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19" name="Group 418">
              <a:extLst>
                <a:ext uri="{FF2B5EF4-FFF2-40B4-BE49-F238E27FC236}">
                  <a16:creationId xmlns:a16="http://schemas.microsoft.com/office/drawing/2014/main" id="{8DA127B7-46A0-00D7-B745-CE3C8A75B614}"/>
                </a:ext>
              </a:extLst>
            </p:cNvPr>
            <p:cNvGrpSpPr/>
            <p:nvPr/>
          </p:nvGrpSpPr>
          <p:grpSpPr>
            <a:xfrm rot="5400000">
              <a:off x="9143595" y="1666321"/>
              <a:ext cx="127024" cy="109475"/>
              <a:chOff x="6771481" y="2413164"/>
              <a:chExt cx="127024" cy="109475"/>
            </a:xfrm>
          </p:grpSpPr>
          <p:cxnSp>
            <p:nvCxnSpPr>
              <p:cNvPr id="432" name="Straight Connector 431">
                <a:extLst>
                  <a:ext uri="{FF2B5EF4-FFF2-40B4-BE49-F238E27FC236}">
                    <a16:creationId xmlns:a16="http://schemas.microsoft.com/office/drawing/2014/main" id="{37C8D643-B011-FF3D-B3BE-86E8AB2673A7}"/>
                  </a:ext>
                </a:extLst>
              </p:cNvPr>
              <p:cNvCxnSpPr>
                <a:cxnSpLocks/>
              </p:cNvCxnSpPr>
              <p:nvPr/>
            </p:nvCxnSpPr>
            <p:spPr>
              <a:xfrm rot="1800000" flipV="1">
                <a:off x="6771481" y="2416141"/>
                <a:ext cx="0" cy="731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3" name="Straight Connector 432">
                <a:extLst>
                  <a:ext uri="{FF2B5EF4-FFF2-40B4-BE49-F238E27FC236}">
                    <a16:creationId xmlns:a16="http://schemas.microsoft.com/office/drawing/2014/main" id="{9E54FAFE-E229-C6B2-F7B1-87E412A437E0}"/>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4" name="Straight Connector 433">
                <a:extLst>
                  <a:ext uri="{FF2B5EF4-FFF2-40B4-BE49-F238E27FC236}">
                    <a16:creationId xmlns:a16="http://schemas.microsoft.com/office/drawing/2014/main" id="{B325E89B-FF71-1AC1-E4AB-EFC01A022269}"/>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5" name="Straight Connector 434">
                <a:extLst>
                  <a:ext uri="{FF2B5EF4-FFF2-40B4-BE49-F238E27FC236}">
                    <a16:creationId xmlns:a16="http://schemas.microsoft.com/office/drawing/2014/main" id="{AA27AADC-65EF-6807-9EDC-F7D497BDEEB6}"/>
                  </a:ext>
                </a:extLst>
              </p:cNvPr>
              <p:cNvCxnSpPr>
                <a:cxnSpLocks/>
              </p:cNvCxnSpPr>
              <p:nvPr/>
            </p:nvCxnSpPr>
            <p:spPr>
              <a:xfrm rot="19800000" flipH="1" flipV="1">
                <a:off x="6898505" y="2418629"/>
                <a:ext cx="0" cy="731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20" name="Group 419">
              <a:extLst>
                <a:ext uri="{FF2B5EF4-FFF2-40B4-BE49-F238E27FC236}">
                  <a16:creationId xmlns:a16="http://schemas.microsoft.com/office/drawing/2014/main" id="{9C08849A-FC44-3D89-BCE5-290E19472959}"/>
                </a:ext>
              </a:extLst>
            </p:cNvPr>
            <p:cNvGrpSpPr>
              <a:grpSpLocks noChangeAspect="1"/>
            </p:cNvGrpSpPr>
            <p:nvPr/>
          </p:nvGrpSpPr>
          <p:grpSpPr>
            <a:xfrm>
              <a:off x="8987792" y="1520346"/>
              <a:ext cx="211835" cy="100584"/>
              <a:chOff x="4799448" y="1748790"/>
              <a:chExt cx="509111" cy="262784"/>
            </a:xfrm>
          </p:grpSpPr>
          <p:grpSp>
            <p:nvGrpSpPr>
              <p:cNvPr id="423" name="Group 422">
                <a:extLst>
                  <a:ext uri="{FF2B5EF4-FFF2-40B4-BE49-F238E27FC236}">
                    <a16:creationId xmlns:a16="http://schemas.microsoft.com/office/drawing/2014/main" id="{2A187E2B-93B7-6171-8DE6-4B24DFC56DAC}"/>
                  </a:ext>
                </a:extLst>
              </p:cNvPr>
              <p:cNvGrpSpPr/>
              <p:nvPr/>
            </p:nvGrpSpPr>
            <p:grpSpPr>
              <a:xfrm rot="16200000">
                <a:off x="4761026" y="1787212"/>
                <a:ext cx="262771" cy="185927"/>
                <a:chOff x="6394314" y="3265933"/>
                <a:chExt cx="262771" cy="185927"/>
              </a:xfrm>
            </p:grpSpPr>
            <p:sp>
              <p:nvSpPr>
                <p:cNvPr id="429" name="Flowchart: Connector 428">
                  <a:extLst>
                    <a:ext uri="{FF2B5EF4-FFF2-40B4-BE49-F238E27FC236}">
                      <a16:creationId xmlns:a16="http://schemas.microsoft.com/office/drawing/2014/main" id="{8EBBCFA8-AC3F-7EB5-31E2-939C8F34BECD}"/>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0" name="Straight Connector 429">
                  <a:extLst>
                    <a:ext uri="{FF2B5EF4-FFF2-40B4-BE49-F238E27FC236}">
                      <a16:creationId xmlns:a16="http://schemas.microsoft.com/office/drawing/2014/main" id="{9EFABF07-8CA8-A8CD-24DE-3F9E2D4562F4}"/>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1" name="Straight Connector 430">
                  <a:extLst>
                    <a:ext uri="{FF2B5EF4-FFF2-40B4-BE49-F238E27FC236}">
                      <a16:creationId xmlns:a16="http://schemas.microsoft.com/office/drawing/2014/main" id="{93587A11-3498-A688-5898-49ECD5086013}"/>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24" name="Group 423">
                <a:extLst>
                  <a:ext uri="{FF2B5EF4-FFF2-40B4-BE49-F238E27FC236}">
                    <a16:creationId xmlns:a16="http://schemas.microsoft.com/office/drawing/2014/main" id="{B781C78F-33D9-8463-F7D3-F6DB9394C67F}"/>
                  </a:ext>
                </a:extLst>
              </p:cNvPr>
              <p:cNvGrpSpPr/>
              <p:nvPr/>
            </p:nvGrpSpPr>
            <p:grpSpPr>
              <a:xfrm rot="5400000">
                <a:off x="5084210" y="1787225"/>
                <a:ext cx="262771" cy="185927"/>
                <a:chOff x="6394314" y="3265933"/>
                <a:chExt cx="262771" cy="185927"/>
              </a:xfrm>
            </p:grpSpPr>
            <p:sp>
              <p:nvSpPr>
                <p:cNvPr id="426" name="Flowchart: Connector 425">
                  <a:extLst>
                    <a:ext uri="{FF2B5EF4-FFF2-40B4-BE49-F238E27FC236}">
                      <a16:creationId xmlns:a16="http://schemas.microsoft.com/office/drawing/2014/main" id="{EDAF977A-39D8-E41D-7D94-5D24419F5AF0}"/>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7" name="Straight Connector 426">
                  <a:extLst>
                    <a:ext uri="{FF2B5EF4-FFF2-40B4-BE49-F238E27FC236}">
                      <a16:creationId xmlns:a16="http://schemas.microsoft.com/office/drawing/2014/main" id="{10381EE9-9566-E512-83B9-2794D521B204}"/>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8" name="Straight Connector 427">
                  <a:extLst>
                    <a:ext uri="{FF2B5EF4-FFF2-40B4-BE49-F238E27FC236}">
                      <a16:creationId xmlns:a16="http://schemas.microsoft.com/office/drawing/2014/main" id="{E094027B-9C5F-E40B-196B-A1DC5BD4E42F}"/>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25" name="Straight Connector 424">
                <a:extLst>
                  <a:ext uri="{FF2B5EF4-FFF2-40B4-BE49-F238E27FC236}">
                    <a16:creationId xmlns:a16="http://schemas.microsoft.com/office/drawing/2014/main" id="{F244361A-C8A3-A1E4-99D6-ECBB449772FD}"/>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21" name="Straight Connector 420">
              <a:extLst>
                <a:ext uri="{FF2B5EF4-FFF2-40B4-BE49-F238E27FC236}">
                  <a16:creationId xmlns:a16="http://schemas.microsoft.com/office/drawing/2014/main" id="{1D254B7B-89CF-515A-07A8-B625BE08D0EE}"/>
                </a:ext>
              </a:extLst>
            </p:cNvPr>
            <p:cNvCxnSpPr>
              <a:cxnSpLocks/>
            </p:cNvCxnSpPr>
            <p:nvPr/>
          </p:nvCxnSpPr>
          <p:spPr>
            <a:xfrm>
              <a:off x="8936357" y="157102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2" name="Straight Connector 421">
              <a:extLst>
                <a:ext uri="{FF2B5EF4-FFF2-40B4-BE49-F238E27FC236}">
                  <a16:creationId xmlns:a16="http://schemas.microsoft.com/office/drawing/2014/main" id="{302AEB4E-9DC0-1181-462D-21DB9820EDEE}"/>
                </a:ext>
              </a:extLst>
            </p:cNvPr>
            <p:cNvCxnSpPr>
              <a:cxnSpLocks/>
            </p:cNvCxnSpPr>
            <p:nvPr/>
          </p:nvCxnSpPr>
          <p:spPr>
            <a:xfrm>
              <a:off x="9204312" y="1572928"/>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0" name="Group 329">
            <a:extLst>
              <a:ext uri="{FF2B5EF4-FFF2-40B4-BE49-F238E27FC236}">
                <a16:creationId xmlns:a16="http://schemas.microsoft.com/office/drawing/2014/main" id="{BCD3707B-D34E-EFB1-6395-138E6E5B2118}"/>
              </a:ext>
            </a:extLst>
          </p:cNvPr>
          <p:cNvGrpSpPr/>
          <p:nvPr/>
        </p:nvGrpSpPr>
        <p:grpSpPr>
          <a:xfrm>
            <a:off x="4194360" y="2171093"/>
            <a:ext cx="262771" cy="185927"/>
            <a:chOff x="6394314" y="3265933"/>
            <a:chExt cx="262771" cy="185927"/>
          </a:xfrm>
        </p:grpSpPr>
        <p:sp>
          <p:nvSpPr>
            <p:cNvPr id="331" name="Flowchart: Connector 330">
              <a:extLst>
                <a:ext uri="{FF2B5EF4-FFF2-40B4-BE49-F238E27FC236}">
                  <a16:creationId xmlns:a16="http://schemas.microsoft.com/office/drawing/2014/main" id="{C8EF296A-DF1B-3BC0-43DB-EAC1C60E34A1}"/>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2" name="Straight Connector 331">
              <a:extLst>
                <a:ext uri="{FF2B5EF4-FFF2-40B4-BE49-F238E27FC236}">
                  <a16:creationId xmlns:a16="http://schemas.microsoft.com/office/drawing/2014/main" id="{1D4B3624-A37C-D830-8493-B0A009FDFB26}"/>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91714EA9-F23E-4F90-B9A4-59ED1CEF7FBA}"/>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35" name="Straight Connector 534">
            <a:extLst>
              <a:ext uri="{FF2B5EF4-FFF2-40B4-BE49-F238E27FC236}">
                <a16:creationId xmlns:a16="http://schemas.microsoft.com/office/drawing/2014/main" id="{510630BB-02CE-7AC5-C649-C73A948D0969}"/>
              </a:ext>
            </a:extLst>
          </p:cNvPr>
          <p:cNvCxnSpPr>
            <a:stCxn id="347" idx="1"/>
          </p:cNvCxnSpPr>
          <p:nvPr/>
        </p:nvCxnSpPr>
        <p:spPr>
          <a:xfrm>
            <a:off x="8889193" y="1184668"/>
            <a:ext cx="0" cy="24505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11B98684-50F6-FC97-308A-557671F39A9B}"/>
              </a:ext>
            </a:extLst>
          </p:cNvPr>
          <p:cNvCxnSpPr>
            <a:endCxn id="413" idx="0"/>
          </p:cNvCxnSpPr>
          <p:nvPr/>
        </p:nvCxnSpPr>
        <p:spPr>
          <a:xfrm flipH="1">
            <a:off x="7968592" y="3621817"/>
            <a:ext cx="932956" cy="13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6BF7BD6B-1CD5-557F-CA23-C075A7E37A40}"/>
              </a:ext>
            </a:extLst>
          </p:cNvPr>
          <p:cNvCxnSpPr>
            <a:cxnSpLocks/>
          </p:cNvCxnSpPr>
          <p:nvPr/>
        </p:nvCxnSpPr>
        <p:spPr>
          <a:xfrm flipH="1">
            <a:off x="6479077" y="3623143"/>
            <a:ext cx="11612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8AE5C7CB-7AFE-DCD0-32C8-0F931374E9F1}"/>
              </a:ext>
            </a:extLst>
          </p:cNvPr>
          <p:cNvCxnSpPr>
            <a:stCxn id="541" idx="2"/>
          </p:cNvCxnSpPr>
          <p:nvPr/>
        </p:nvCxnSpPr>
        <p:spPr>
          <a:xfrm flipH="1" flipV="1">
            <a:off x="5240057" y="3621817"/>
            <a:ext cx="10515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B378A60F-2819-84C1-468E-491E3055A26B}"/>
              </a:ext>
            </a:extLst>
          </p:cNvPr>
          <p:cNvCxnSpPr>
            <a:cxnSpLocks/>
          </p:cNvCxnSpPr>
          <p:nvPr/>
        </p:nvCxnSpPr>
        <p:spPr>
          <a:xfrm flipV="1">
            <a:off x="5241837" y="3170518"/>
            <a:ext cx="1560" cy="467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F05CDC50-E4CD-A9E7-20E2-3E62B611BB04}"/>
              </a:ext>
            </a:extLst>
          </p:cNvPr>
          <p:cNvCxnSpPr>
            <a:stCxn id="490" idx="0"/>
          </p:cNvCxnSpPr>
          <p:nvPr/>
        </p:nvCxnSpPr>
        <p:spPr>
          <a:xfrm flipV="1">
            <a:off x="5235234" y="794119"/>
            <a:ext cx="0" cy="2053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56307CBE-792F-5401-3185-5B12D0CF3FB8}"/>
              </a:ext>
            </a:extLst>
          </p:cNvPr>
          <p:cNvCxnSpPr>
            <a:cxnSpLocks/>
          </p:cNvCxnSpPr>
          <p:nvPr/>
        </p:nvCxnSpPr>
        <p:spPr>
          <a:xfrm>
            <a:off x="5223566" y="796824"/>
            <a:ext cx="48560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3402E0A4-B6B5-0ECC-1A53-AE6EC30E71C0}"/>
              </a:ext>
            </a:extLst>
          </p:cNvPr>
          <p:cNvCxnSpPr>
            <a:stCxn id="323" idx="6"/>
          </p:cNvCxnSpPr>
          <p:nvPr/>
        </p:nvCxnSpPr>
        <p:spPr>
          <a:xfrm flipV="1">
            <a:off x="6152641" y="794119"/>
            <a:ext cx="229381" cy="270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9682FBFC-9A51-BB17-FDD9-4E33650B28C2}"/>
              </a:ext>
            </a:extLst>
          </p:cNvPr>
          <p:cNvCxnSpPr>
            <a:endCxn id="514" idx="0"/>
          </p:cNvCxnSpPr>
          <p:nvPr/>
        </p:nvCxnSpPr>
        <p:spPr>
          <a:xfrm>
            <a:off x="6375608" y="773995"/>
            <a:ext cx="3588" cy="206461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08E148E9-A395-DB6B-2353-33FFC6DBE160}"/>
              </a:ext>
            </a:extLst>
          </p:cNvPr>
          <p:cNvCxnSpPr>
            <a:stCxn id="514" idx="2"/>
          </p:cNvCxnSpPr>
          <p:nvPr/>
        </p:nvCxnSpPr>
        <p:spPr>
          <a:xfrm>
            <a:off x="6379196" y="3158651"/>
            <a:ext cx="0" cy="281898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40" name="Group 539">
            <a:extLst>
              <a:ext uri="{FF2B5EF4-FFF2-40B4-BE49-F238E27FC236}">
                <a16:creationId xmlns:a16="http://schemas.microsoft.com/office/drawing/2014/main" id="{9CFFBB57-D1B6-19B8-8F2E-AAA9665CA99D}"/>
              </a:ext>
            </a:extLst>
          </p:cNvPr>
          <p:cNvGrpSpPr/>
          <p:nvPr/>
        </p:nvGrpSpPr>
        <p:grpSpPr>
          <a:xfrm>
            <a:off x="6266223" y="3520960"/>
            <a:ext cx="228600" cy="228600"/>
            <a:chOff x="8006715" y="2790825"/>
            <a:chExt cx="118872" cy="118872"/>
          </a:xfrm>
        </p:grpSpPr>
        <p:sp>
          <p:nvSpPr>
            <p:cNvPr id="541" name="Arc 540">
              <a:extLst>
                <a:ext uri="{FF2B5EF4-FFF2-40B4-BE49-F238E27FC236}">
                  <a16:creationId xmlns:a16="http://schemas.microsoft.com/office/drawing/2014/main" id="{37CBE9EE-3CA5-7C82-4798-AC14A465DEAE}"/>
                </a:ext>
              </a:extLst>
            </p:cNvPr>
            <p:cNvSpPr/>
            <p:nvPr/>
          </p:nvSpPr>
          <p:spPr>
            <a:xfrm flipH="1">
              <a:off x="8006715" y="2790825"/>
              <a:ext cx="118872" cy="118872"/>
            </a:xfrm>
            <a:prstGeom prst="arc">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2" name="Arc 541">
              <a:extLst>
                <a:ext uri="{FF2B5EF4-FFF2-40B4-BE49-F238E27FC236}">
                  <a16:creationId xmlns:a16="http://schemas.microsoft.com/office/drawing/2014/main" id="{DF55895E-51F1-6FD8-28BA-450E1A2B12E7}"/>
                </a:ext>
              </a:extLst>
            </p:cNvPr>
            <p:cNvSpPr/>
            <p:nvPr/>
          </p:nvSpPr>
          <p:spPr>
            <a:xfrm>
              <a:off x="8006715" y="2790825"/>
              <a:ext cx="118872" cy="118872"/>
            </a:xfrm>
            <a:prstGeom prst="arc">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2" name="Group 321">
            <a:extLst>
              <a:ext uri="{FF2B5EF4-FFF2-40B4-BE49-F238E27FC236}">
                <a16:creationId xmlns:a16="http://schemas.microsoft.com/office/drawing/2014/main" id="{120484BA-AD70-5D38-3B8E-CA7ED0C8D9A6}"/>
              </a:ext>
            </a:extLst>
          </p:cNvPr>
          <p:cNvGrpSpPr/>
          <p:nvPr/>
        </p:nvGrpSpPr>
        <p:grpSpPr>
          <a:xfrm>
            <a:off x="5695441" y="568224"/>
            <a:ext cx="457200" cy="457200"/>
            <a:chOff x="5462345" y="751104"/>
            <a:chExt cx="457200" cy="457200"/>
          </a:xfrm>
        </p:grpSpPr>
        <p:sp>
          <p:nvSpPr>
            <p:cNvPr id="323" name="Oval 322">
              <a:extLst>
                <a:ext uri="{FF2B5EF4-FFF2-40B4-BE49-F238E27FC236}">
                  <a16:creationId xmlns:a16="http://schemas.microsoft.com/office/drawing/2014/main" id="{E392FDDC-50CF-707E-734B-43062FD036C2}"/>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Isosceles Triangle 323">
              <a:extLst>
                <a:ext uri="{FF2B5EF4-FFF2-40B4-BE49-F238E27FC236}">
                  <a16:creationId xmlns:a16="http://schemas.microsoft.com/office/drawing/2014/main" id="{E02D0DE5-60F7-EBDF-BB24-799F51FDC76D}"/>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Isosceles Triangle 324">
              <a:extLst>
                <a:ext uri="{FF2B5EF4-FFF2-40B4-BE49-F238E27FC236}">
                  <a16:creationId xmlns:a16="http://schemas.microsoft.com/office/drawing/2014/main" id="{B7A3ECC1-9BA1-1EF0-C9C5-EF6EAD8C8CF8}"/>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468">
            <a:extLst>
              <a:ext uri="{FF2B5EF4-FFF2-40B4-BE49-F238E27FC236}">
                <a16:creationId xmlns:a16="http://schemas.microsoft.com/office/drawing/2014/main" id="{53C8045E-11DF-6425-04F8-EF065023013B}"/>
              </a:ext>
            </a:extLst>
          </p:cNvPr>
          <p:cNvGrpSpPr/>
          <p:nvPr/>
        </p:nvGrpSpPr>
        <p:grpSpPr>
          <a:xfrm rot="16200000">
            <a:off x="4985110" y="2707030"/>
            <a:ext cx="331338" cy="602929"/>
            <a:chOff x="7420445" y="3425135"/>
            <a:chExt cx="331338" cy="602929"/>
          </a:xfrm>
        </p:grpSpPr>
        <p:grpSp>
          <p:nvGrpSpPr>
            <p:cNvPr id="470" name="Group 469">
              <a:extLst>
                <a:ext uri="{FF2B5EF4-FFF2-40B4-BE49-F238E27FC236}">
                  <a16:creationId xmlns:a16="http://schemas.microsoft.com/office/drawing/2014/main" id="{EBCEFABA-AA5A-488E-6D63-5E6DC9911B73}"/>
                </a:ext>
              </a:extLst>
            </p:cNvPr>
            <p:cNvGrpSpPr/>
            <p:nvPr/>
          </p:nvGrpSpPr>
          <p:grpSpPr>
            <a:xfrm>
              <a:off x="7426811" y="3425135"/>
              <a:ext cx="323199" cy="454499"/>
              <a:chOff x="8936357" y="1184452"/>
              <a:chExt cx="323199" cy="454499"/>
            </a:xfrm>
          </p:grpSpPr>
          <p:sp>
            <p:nvSpPr>
              <p:cNvPr id="490" name="Rectangle 489">
                <a:extLst>
                  <a:ext uri="{FF2B5EF4-FFF2-40B4-BE49-F238E27FC236}">
                    <a16:creationId xmlns:a16="http://schemas.microsoft.com/office/drawing/2014/main" id="{8A468AF7-19D3-DE84-68B6-9ED02B3B9AC6}"/>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a:extLst>
                  <a:ext uri="{FF2B5EF4-FFF2-40B4-BE49-F238E27FC236}">
                    <a16:creationId xmlns:a16="http://schemas.microsoft.com/office/drawing/2014/main" id="{BA38DAE6-B42A-4017-3B37-312608B3A33C}"/>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a:extLst>
                  <a:ext uri="{FF2B5EF4-FFF2-40B4-BE49-F238E27FC236}">
                    <a16:creationId xmlns:a16="http://schemas.microsoft.com/office/drawing/2014/main" id="{18D0808E-CF22-A88C-1A31-4798B29A0DCE}"/>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1" name="Straight Arrow Connector 470">
              <a:extLst>
                <a:ext uri="{FF2B5EF4-FFF2-40B4-BE49-F238E27FC236}">
                  <a16:creationId xmlns:a16="http://schemas.microsoft.com/office/drawing/2014/main" id="{A2A68A4F-4DA1-010B-1711-0D9F10DF72CA}"/>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72" name="Group 471">
              <a:extLst>
                <a:ext uri="{FF2B5EF4-FFF2-40B4-BE49-F238E27FC236}">
                  <a16:creationId xmlns:a16="http://schemas.microsoft.com/office/drawing/2014/main" id="{3FA7706F-910A-A09F-7AE1-F63149E164B9}"/>
                </a:ext>
              </a:extLst>
            </p:cNvPr>
            <p:cNvGrpSpPr/>
            <p:nvPr/>
          </p:nvGrpSpPr>
          <p:grpSpPr>
            <a:xfrm rot="5400000">
              <a:off x="7627952" y="3909814"/>
              <a:ext cx="127024" cy="109475"/>
              <a:chOff x="6771481" y="2413164"/>
              <a:chExt cx="127024" cy="109475"/>
            </a:xfrm>
          </p:grpSpPr>
          <p:cxnSp>
            <p:nvCxnSpPr>
              <p:cNvPr id="486" name="Straight Connector 485">
                <a:extLst>
                  <a:ext uri="{FF2B5EF4-FFF2-40B4-BE49-F238E27FC236}">
                    <a16:creationId xmlns:a16="http://schemas.microsoft.com/office/drawing/2014/main" id="{A7E42696-C62D-5887-D890-3E27E1A5D615}"/>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87" name="Straight Connector 486">
                <a:extLst>
                  <a:ext uri="{FF2B5EF4-FFF2-40B4-BE49-F238E27FC236}">
                    <a16:creationId xmlns:a16="http://schemas.microsoft.com/office/drawing/2014/main" id="{5E6AB896-B84B-A004-9867-83F725D97199}"/>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8" name="Straight Connector 487">
                <a:extLst>
                  <a:ext uri="{FF2B5EF4-FFF2-40B4-BE49-F238E27FC236}">
                    <a16:creationId xmlns:a16="http://schemas.microsoft.com/office/drawing/2014/main" id="{AB58F66B-04EC-7D57-15F9-4B953C8AEA48}"/>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9" name="Straight Connector 488">
                <a:extLst>
                  <a:ext uri="{FF2B5EF4-FFF2-40B4-BE49-F238E27FC236}">
                    <a16:creationId xmlns:a16="http://schemas.microsoft.com/office/drawing/2014/main" id="{7E00293B-1009-624B-9628-9475A6FC7A3A}"/>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73" name="Straight Connector 472">
              <a:extLst>
                <a:ext uri="{FF2B5EF4-FFF2-40B4-BE49-F238E27FC236}">
                  <a16:creationId xmlns:a16="http://schemas.microsoft.com/office/drawing/2014/main" id="{DEB88C37-A262-9DD5-0967-85A2B70A2645}"/>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74" name="Group 473">
              <a:extLst>
                <a:ext uri="{FF2B5EF4-FFF2-40B4-BE49-F238E27FC236}">
                  <a16:creationId xmlns:a16="http://schemas.microsoft.com/office/drawing/2014/main" id="{740A8158-90A3-D22E-4041-EAC7959B2A9B}"/>
                </a:ext>
              </a:extLst>
            </p:cNvPr>
            <p:cNvGrpSpPr>
              <a:grpSpLocks noChangeAspect="1"/>
            </p:cNvGrpSpPr>
            <p:nvPr/>
          </p:nvGrpSpPr>
          <p:grpSpPr>
            <a:xfrm>
              <a:off x="7478412" y="3622987"/>
              <a:ext cx="216924" cy="107651"/>
              <a:chOff x="4800632" y="1388863"/>
              <a:chExt cx="521341" cy="281245"/>
            </a:xfrm>
          </p:grpSpPr>
          <p:grpSp>
            <p:nvGrpSpPr>
              <p:cNvPr id="477" name="Group 476">
                <a:extLst>
                  <a:ext uri="{FF2B5EF4-FFF2-40B4-BE49-F238E27FC236}">
                    <a16:creationId xmlns:a16="http://schemas.microsoft.com/office/drawing/2014/main" id="{7F362ABD-5188-770E-1A36-686DF1B29CFE}"/>
                  </a:ext>
                </a:extLst>
              </p:cNvPr>
              <p:cNvGrpSpPr/>
              <p:nvPr/>
            </p:nvGrpSpPr>
            <p:grpSpPr>
              <a:xfrm rot="16200000">
                <a:off x="4769944" y="1419551"/>
                <a:ext cx="254884" cy="193507"/>
                <a:chOff x="6762130" y="3267118"/>
                <a:chExt cx="254884" cy="193507"/>
              </a:xfrm>
            </p:grpSpPr>
            <p:sp>
              <p:nvSpPr>
                <p:cNvPr id="483" name="Flowchart: Connector 482">
                  <a:extLst>
                    <a:ext uri="{FF2B5EF4-FFF2-40B4-BE49-F238E27FC236}">
                      <a16:creationId xmlns:a16="http://schemas.microsoft.com/office/drawing/2014/main" id="{1C35EF38-952B-AC89-4206-0341F41EBFB4}"/>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4" name="Straight Connector 483">
                  <a:extLst>
                    <a:ext uri="{FF2B5EF4-FFF2-40B4-BE49-F238E27FC236}">
                      <a16:creationId xmlns:a16="http://schemas.microsoft.com/office/drawing/2014/main" id="{4B71DDCB-6A78-448C-2908-96EE80096055}"/>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5" name="Straight Connector 484">
                  <a:extLst>
                    <a:ext uri="{FF2B5EF4-FFF2-40B4-BE49-F238E27FC236}">
                      <a16:creationId xmlns:a16="http://schemas.microsoft.com/office/drawing/2014/main" id="{0C168D0B-BCC7-4616-958A-C8864C5E992B}"/>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8" name="Group 477">
                <a:extLst>
                  <a:ext uri="{FF2B5EF4-FFF2-40B4-BE49-F238E27FC236}">
                    <a16:creationId xmlns:a16="http://schemas.microsoft.com/office/drawing/2014/main" id="{7DCE366A-682E-75CA-BF05-ADCCB7E2465A}"/>
                  </a:ext>
                </a:extLst>
              </p:cNvPr>
              <p:cNvGrpSpPr/>
              <p:nvPr/>
            </p:nvGrpSpPr>
            <p:grpSpPr>
              <a:xfrm rot="5400000">
                <a:off x="5083474" y="1431609"/>
                <a:ext cx="277656" cy="199342"/>
                <a:chOff x="6037964" y="3252518"/>
                <a:chExt cx="277656" cy="199342"/>
              </a:xfrm>
            </p:grpSpPr>
            <p:sp>
              <p:nvSpPr>
                <p:cNvPr id="480" name="Flowchart: Connector 479">
                  <a:extLst>
                    <a:ext uri="{FF2B5EF4-FFF2-40B4-BE49-F238E27FC236}">
                      <a16:creationId xmlns:a16="http://schemas.microsoft.com/office/drawing/2014/main" id="{68AD7BC0-F3D9-29EE-523E-CC4CF0BE636C}"/>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1" name="Straight Connector 480">
                  <a:extLst>
                    <a:ext uri="{FF2B5EF4-FFF2-40B4-BE49-F238E27FC236}">
                      <a16:creationId xmlns:a16="http://schemas.microsoft.com/office/drawing/2014/main" id="{26D375EC-FEF2-2728-9989-CD5841DD116F}"/>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2" name="Straight Connector 481">
                  <a:extLst>
                    <a:ext uri="{FF2B5EF4-FFF2-40B4-BE49-F238E27FC236}">
                      <a16:creationId xmlns:a16="http://schemas.microsoft.com/office/drawing/2014/main" id="{FBF60A57-969F-8650-85D7-13B959DD0E91}"/>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79" name="Straight Connector 478">
                <a:extLst>
                  <a:ext uri="{FF2B5EF4-FFF2-40B4-BE49-F238E27FC236}">
                    <a16:creationId xmlns:a16="http://schemas.microsoft.com/office/drawing/2014/main" id="{6340D8AA-F171-57EF-F47C-02B7A125E289}"/>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75" name="Straight Connector 474">
              <a:extLst>
                <a:ext uri="{FF2B5EF4-FFF2-40B4-BE49-F238E27FC236}">
                  <a16:creationId xmlns:a16="http://schemas.microsoft.com/office/drawing/2014/main" id="{7D88E10A-BC55-9391-8D8B-E6F76EA6FBDF}"/>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6" name="Straight Connector 475">
              <a:extLst>
                <a:ext uri="{FF2B5EF4-FFF2-40B4-BE49-F238E27FC236}">
                  <a16:creationId xmlns:a16="http://schemas.microsoft.com/office/drawing/2014/main" id="{4B703711-006F-C5C2-7347-3476200311D8}"/>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93" name="Group 492">
            <a:extLst>
              <a:ext uri="{FF2B5EF4-FFF2-40B4-BE49-F238E27FC236}">
                <a16:creationId xmlns:a16="http://schemas.microsoft.com/office/drawing/2014/main" id="{B865602E-A8B6-C797-D27F-4F909CF6F5FC}"/>
              </a:ext>
            </a:extLst>
          </p:cNvPr>
          <p:cNvGrpSpPr/>
          <p:nvPr/>
        </p:nvGrpSpPr>
        <p:grpSpPr>
          <a:xfrm rot="16200000">
            <a:off x="6132255" y="2694701"/>
            <a:ext cx="324972" cy="602929"/>
            <a:chOff x="7426811" y="3425135"/>
            <a:chExt cx="324972" cy="602929"/>
          </a:xfrm>
        </p:grpSpPr>
        <p:grpSp>
          <p:nvGrpSpPr>
            <p:cNvPr id="494" name="Group 493">
              <a:extLst>
                <a:ext uri="{FF2B5EF4-FFF2-40B4-BE49-F238E27FC236}">
                  <a16:creationId xmlns:a16="http://schemas.microsoft.com/office/drawing/2014/main" id="{DB716AD6-B756-411B-A6A5-A27FF4AB3B24}"/>
                </a:ext>
              </a:extLst>
            </p:cNvPr>
            <p:cNvGrpSpPr/>
            <p:nvPr/>
          </p:nvGrpSpPr>
          <p:grpSpPr>
            <a:xfrm>
              <a:off x="7426811" y="3425135"/>
              <a:ext cx="323199" cy="454499"/>
              <a:chOff x="8936357" y="1184452"/>
              <a:chExt cx="323199" cy="454499"/>
            </a:xfrm>
          </p:grpSpPr>
          <p:sp>
            <p:nvSpPr>
              <p:cNvPr id="514" name="Rectangle 513">
                <a:extLst>
                  <a:ext uri="{FF2B5EF4-FFF2-40B4-BE49-F238E27FC236}">
                    <a16:creationId xmlns:a16="http://schemas.microsoft.com/office/drawing/2014/main" id="{4C110B25-BE52-8449-75A7-849C47DFEEA8}"/>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a:extLst>
                  <a:ext uri="{FF2B5EF4-FFF2-40B4-BE49-F238E27FC236}">
                    <a16:creationId xmlns:a16="http://schemas.microsoft.com/office/drawing/2014/main" id="{E0D5DFCB-EBB0-96CA-272B-7DD7205B8638}"/>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ectangle 515">
                <a:extLst>
                  <a:ext uri="{FF2B5EF4-FFF2-40B4-BE49-F238E27FC236}">
                    <a16:creationId xmlns:a16="http://schemas.microsoft.com/office/drawing/2014/main" id="{F4E39F0B-01FB-5531-61FC-3DAC33CF497A}"/>
                  </a:ext>
                </a:extLst>
              </p:cNvPr>
              <p:cNvSpPr/>
              <p:nvPr/>
            </p:nvSpPr>
            <p:spPr>
              <a:xfrm rot="5400000">
                <a:off x="9096378" y="1207312"/>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5" name="Straight Arrow Connector 494">
              <a:extLst>
                <a:ext uri="{FF2B5EF4-FFF2-40B4-BE49-F238E27FC236}">
                  <a16:creationId xmlns:a16="http://schemas.microsoft.com/office/drawing/2014/main" id="{FA9E891C-A145-72A0-A9A2-ACD9A28FDB05}"/>
                </a:ext>
              </a:extLst>
            </p:cNvPr>
            <p:cNvCxnSpPr>
              <a:cxnSpLocks/>
              <a:endCxn id="514"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96" name="Group 495">
              <a:extLst>
                <a:ext uri="{FF2B5EF4-FFF2-40B4-BE49-F238E27FC236}">
                  <a16:creationId xmlns:a16="http://schemas.microsoft.com/office/drawing/2014/main" id="{3AF62C3D-F593-E660-05CE-B2F2ABFEF3A8}"/>
                </a:ext>
              </a:extLst>
            </p:cNvPr>
            <p:cNvGrpSpPr/>
            <p:nvPr/>
          </p:nvGrpSpPr>
          <p:grpSpPr>
            <a:xfrm rot="5400000">
              <a:off x="7627952" y="3909814"/>
              <a:ext cx="127024" cy="109475"/>
              <a:chOff x="6771481" y="2413164"/>
              <a:chExt cx="127024" cy="109475"/>
            </a:xfrm>
          </p:grpSpPr>
          <p:cxnSp>
            <p:nvCxnSpPr>
              <p:cNvPr id="510" name="Straight Connector 509">
                <a:extLst>
                  <a:ext uri="{FF2B5EF4-FFF2-40B4-BE49-F238E27FC236}">
                    <a16:creationId xmlns:a16="http://schemas.microsoft.com/office/drawing/2014/main" id="{DAED114F-268A-CDE2-4D36-52FC774D7876}"/>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11" name="Straight Connector 510">
                <a:extLst>
                  <a:ext uri="{FF2B5EF4-FFF2-40B4-BE49-F238E27FC236}">
                    <a16:creationId xmlns:a16="http://schemas.microsoft.com/office/drawing/2014/main" id="{71040A80-1BEE-1539-C7CC-768817622D34}"/>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2" name="Straight Connector 511">
                <a:extLst>
                  <a:ext uri="{FF2B5EF4-FFF2-40B4-BE49-F238E27FC236}">
                    <a16:creationId xmlns:a16="http://schemas.microsoft.com/office/drawing/2014/main" id="{89BB130F-CFCB-8670-AE9C-80BE09E54568}"/>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 name="Straight Connector 512">
                <a:extLst>
                  <a:ext uri="{FF2B5EF4-FFF2-40B4-BE49-F238E27FC236}">
                    <a16:creationId xmlns:a16="http://schemas.microsoft.com/office/drawing/2014/main" id="{5228EC95-0EAA-BF3E-BE11-F91AD5D080AF}"/>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97" name="Straight Connector 496">
              <a:extLst>
                <a:ext uri="{FF2B5EF4-FFF2-40B4-BE49-F238E27FC236}">
                  <a16:creationId xmlns:a16="http://schemas.microsoft.com/office/drawing/2014/main" id="{DBE90D91-4B8F-1671-57B4-9988423EF4B2}"/>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98" name="Group 497">
              <a:extLst>
                <a:ext uri="{FF2B5EF4-FFF2-40B4-BE49-F238E27FC236}">
                  <a16:creationId xmlns:a16="http://schemas.microsoft.com/office/drawing/2014/main" id="{4A325C1A-2168-F86C-309A-5A7B02547258}"/>
                </a:ext>
              </a:extLst>
            </p:cNvPr>
            <p:cNvGrpSpPr>
              <a:grpSpLocks noChangeAspect="1"/>
            </p:cNvGrpSpPr>
            <p:nvPr/>
          </p:nvGrpSpPr>
          <p:grpSpPr>
            <a:xfrm>
              <a:off x="7478412" y="3622987"/>
              <a:ext cx="216924" cy="107651"/>
              <a:chOff x="4800632" y="1388863"/>
              <a:chExt cx="521341" cy="281245"/>
            </a:xfrm>
          </p:grpSpPr>
          <p:grpSp>
            <p:nvGrpSpPr>
              <p:cNvPr id="501" name="Group 500">
                <a:extLst>
                  <a:ext uri="{FF2B5EF4-FFF2-40B4-BE49-F238E27FC236}">
                    <a16:creationId xmlns:a16="http://schemas.microsoft.com/office/drawing/2014/main" id="{66AD86F4-D70E-B6D1-2771-3C2FBF4E33E6}"/>
                  </a:ext>
                </a:extLst>
              </p:cNvPr>
              <p:cNvGrpSpPr/>
              <p:nvPr/>
            </p:nvGrpSpPr>
            <p:grpSpPr>
              <a:xfrm rot="16200000">
                <a:off x="4769944" y="1419551"/>
                <a:ext cx="254884" cy="193507"/>
                <a:chOff x="6762130" y="3267118"/>
                <a:chExt cx="254884" cy="193507"/>
              </a:xfrm>
            </p:grpSpPr>
            <p:sp>
              <p:nvSpPr>
                <p:cNvPr id="507" name="Flowchart: Connector 506">
                  <a:extLst>
                    <a:ext uri="{FF2B5EF4-FFF2-40B4-BE49-F238E27FC236}">
                      <a16:creationId xmlns:a16="http://schemas.microsoft.com/office/drawing/2014/main" id="{14104870-168E-F56C-A259-9102A41E84EE}"/>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8" name="Straight Connector 507">
                  <a:extLst>
                    <a:ext uri="{FF2B5EF4-FFF2-40B4-BE49-F238E27FC236}">
                      <a16:creationId xmlns:a16="http://schemas.microsoft.com/office/drawing/2014/main" id="{A82FC82F-B99F-5316-0246-B17FE00821A3}"/>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9" name="Straight Connector 508">
                  <a:extLst>
                    <a:ext uri="{FF2B5EF4-FFF2-40B4-BE49-F238E27FC236}">
                      <a16:creationId xmlns:a16="http://schemas.microsoft.com/office/drawing/2014/main" id="{8254ED90-21E6-FB7D-7BF9-4AA3CDEFA1A8}"/>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02" name="Group 501">
                <a:extLst>
                  <a:ext uri="{FF2B5EF4-FFF2-40B4-BE49-F238E27FC236}">
                    <a16:creationId xmlns:a16="http://schemas.microsoft.com/office/drawing/2014/main" id="{6DBBA5CC-9E3D-D8E2-BBCA-844493407662}"/>
                  </a:ext>
                </a:extLst>
              </p:cNvPr>
              <p:cNvGrpSpPr/>
              <p:nvPr/>
            </p:nvGrpSpPr>
            <p:grpSpPr>
              <a:xfrm rot="5400000">
                <a:off x="5083474" y="1431609"/>
                <a:ext cx="277656" cy="199342"/>
                <a:chOff x="6037964" y="3252518"/>
                <a:chExt cx="277656" cy="199342"/>
              </a:xfrm>
            </p:grpSpPr>
            <p:sp>
              <p:nvSpPr>
                <p:cNvPr id="504" name="Flowchart: Connector 503">
                  <a:extLst>
                    <a:ext uri="{FF2B5EF4-FFF2-40B4-BE49-F238E27FC236}">
                      <a16:creationId xmlns:a16="http://schemas.microsoft.com/office/drawing/2014/main" id="{309E456F-CDF3-771C-285F-2E6159A9C7B3}"/>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5" name="Straight Connector 504">
                  <a:extLst>
                    <a:ext uri="{FF2B5EF4-FFF2-40B4-BE49-F238E27FC236}">
                      <a16:creationId xmlns:a16="http://schemas.microsoft.com/office/drawing/2014/main" id="{D748758D-3130-9AA4-112F-D7D1CF74E648}"/>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6" name="Straight Connector 505">
                  <a:extLst>
                    <a:ext uri="{FF2B5EF4-FFF2-40B4-BE49-F238E27FC236}">
                      <a16:creationId xmlns:a16="http://schemas.microsoft.com/office/drawing/2014/main" id="{11CEB04E-0C69-EDA7-9F5E-DA090280B468}"/>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03" name="Straight Connector 502">
                <a:extLst>
                  <a:ext uri="{FF2B5EF4-FFF2-40B4-BE49-F238E27FC236}">
                    <a16:creationId xmlns:a16="http://schemas.microsoft.com/office/drawing/2014/main" id="{8445F5CA-BB2D-6510-8C58-9A78D21613DE}"/>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99" name="Straight Connector 498">
              <a:extLst>
                <a:ext uri="{FF2B5EF4-FFF2-40B4-BE49-F238E27FC236}">
                  <a16:creationId xmlns:a16="http://schemas.microsoft.com/office/drawing/2014/main" id="{E2AE14B0-5E30-C2E9-8571-29BD5A2884FD}"/>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0" name="Straight Connector 499">
              <a:extLst>
                <a:ext uri="{FF2B5EF4-FFF2-40B4-BE49-F238E27FC236}">
                  <a16:creationId xmlns:a16="http://schemas.microsoft.com/office/drawing/2014/main" id="{A8768699-21EC-22CC-1223-A28DB70FFED4}"/>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5914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35"/>
                                        </p:tgtEl>
                                        <p:attrNameLst>
                                          <p:attrName>style.visibility</p:attrName>
                                        </p:attrNameLst>
                                      </p:cBhvr>
                                      <p:to>
                                        <p:strVal val="visible"/>
                                      </p:to>
                                    </p:set>
                                    <p:animEffect transition="in" filter="wipe(up)">
                                      <p:cBhvr>
                                        <p:cTn id="7" dur="1340"/>
                                        <p:tgtEl>
                                          <p:spTgt spid="535"/>
                                        </p:tgtEl>
                                      </p:cBhvr>
                                    </p:animEffect>
                                  </p:childTnLst>
                                </p:cTn>
                              </p:par>
                            </p:childTnLst>
                          </p:cTn>
                        </p:par>
                        <p:par>
                          <p:cTn id="8" fill="hold">
                            <p:stCondLst>
                              <p:cond delay="1340"/>
                            </p:stCondLst>
                            <p:childTnLst>
                              <p:par>
                                <p:cTn id="9" presetID="22" presetClass="entr" presetSubtype="2" fill="hold" nodeType="afterEffect">
                                  <p:stCondLst>
                                    <p:cond delay="0"/>
                                  </p:stCondLst>
                                  <p:childTnLst>
                                    <p:set>
                                      <p:cBhvr>
                                        <p:cTn id="10" dur="1" fill="hold">
                                          <p:stCondLst>
                                            <p:cond delay="0"/>
                                          </p:stCondLst>
                                        </p:cTn>
                                        <p:tgtEl>
                                          <p:spTgt spid="537"/>
                                        </p:tgtEl>
                                        <p:attrNameLst>
                                          <p:attrName>style.visibility</p:attrName>
                                        </p:attrNameLst>
                                      </p:cBhvr>
                                      <p:to>
                                        <p:strVal val="visible"/>
                                      </p:to>
                                    </p:set>
                                    <p:animEffect transition="in" filter="wipe(right)">
                                      <p:cBhvr>
                                        <p:cTn id="11" dur="510"/>
                                        <p:tgtEl>
                                          <p:spTgt spid="537"/>
                                        </p:tgtEl>
                                      </p:cBhvr>
                                    </p:animEffect>
                                  </p:childTnLst>
                                </p:cTn>
                              </p:par>
                            </p:childTnLst>
                          </p:cTn>
                        </p:par>
                        <p:par>
                          <p:cTn id="12" fill="hold">
                            <p:stCondLst>
                              <p:cond delay="1850"/>
                            </p:stCondLst>
                            <p:childTnLst>
                              <p:par>
                                <p:cTn id="13" presetID="22" presetClass="entr" presetSubtype="2" fill="hold" nodeType="afterEffect">
                                  <p:stCondLst>
                                    <p:cond delay="0"/>
                                  </p:stCondLst>
                                  <p:childTnLst>
                                    <p:set>
                                      <p:cBhvr>
                                        <p:cTn id="14" dur="1" fill="hold">
                                          <p:stCondLst>
                                            <p:cond delay="0"/>
                                          </p:stCondLst>
                                        </p:cTn>
                                        <p:tgtEl>
                                          <p:spTgt spid="539"/>
                                        </p:tgtEl>
                                        <p:attrNameLst>
                                          <p:attrName>style.visibility</p:attrName>
                                        </p:attrNameLst>
                                      </p:cBhvr>
                                      <p:to>
                                        <p:strVal val="visible"/>
                                      </p:to>
                                    </p:set>
                                    <p:animEffect transition="in" filter="wipe(right)">
                                      <p:cBhvr>
                                        <p:cTn id="15" dur="635"/>
                                        <p:tgtEl>
                                          <p:spTgt spid="539"/>
                                        </p:tgtEl>
                                      </p:cBhvr>
                                    </p:animEffect>
                                  </p:childTnLst>
                                </p:cTn>
                              </p:par>
                            </p:childTnLst>
                          </p:cTn>
                        </p:par>
                        <p:par>
                          <p:cTn id="16" fill="hold">
                            <p:stCondLst>
                              <p:cond delay="2485"/>
                            </p:stCondLst>
                            <p:childTnLst>
                              <p:par>
                                <p:cTn id="17" presetID="22" presetClass="entr" presetSubtype="2" fill="hold" nodeType="afterEffect">
                                  <p:stCondLst>
                                    <p:cond delay="0"/>
                                  </p:stCondLst>
                                  <p:childTnLst>
                                    <p:set>
                                      <p:cBhvr>
                                        <p:cTn id="18" dur="1" fill="hold">
                                          <p:stCondLst>
                                            <p:cond delay="0"/>
                                          </p:stCondLst>
                                        </p:cTn>
                                        <p:tgtEl>
                                          <p:spTgt spid="540"/>
                                        </p:tgtEl>
                                        <p:attrNameLst>
                                          <p:attrName>style.visibility</p:attrName>
                                        </p:attrNameLst>
                                      </p:cBhvr>
                                      <p:to>
                                        <p:strVal val="visible"/>
                                      </p:to>
                                    </p:set>
                                    <p:animEffect transition="in" filter="wipe(right)">
                                      <p:cBhvr>
                                        <p:cTn id="19" dur="250"/>
                                        <p:tgtEl>
                                          <p:spTgt spid="540"/>
                                        </p:tgtEl>
                                      </p:cBhvr>
                                    </p:animEffect>
                                  </p:childTnLst>
                                </p:cTn>
                              </p:par>
                            </p:childTnLst>
                          </p:cTn>
                        </p:par>
                        <p:par>
                          <p:cTn id="20" fill="hold">
                            <p:stCondLst>
                              <p:cond delay="2735"/>
                            </p:stCondLst>
                            <p:childTnLst>
                              <p:par>
                                <p:cTn id="21" presetID="22" presetClass="entr" presetSubtype="2" fill="hold" nodeType="afterEffect">
                                  <p:stCondLst>
                                    <p:cond delay="0"/>
                                  </p:stCondLst>
                                  <p:childTnLst>
                                    <p:set>
                                      <p:cBhvr>
                                        <p:cTn id="22" dur="1" fill="hold">
                                          <p:stCondLst>
                                            <p:cond delay="0"/>
                                          </p:stCondLst>
                                        </p:cTn>
                                        <p:tgtEl>
                                          <p:spTgt spid="544"/>
                                        </p:tgtEl>
                                        <p:attrNameLst>
                                          <p:attrName>style.visibility</p:attrName>
                                        </p:attrNameLst>
                                      </p:cBhvr>
                                      <p:to>
                                        <p:strVal val="visible"/>
                                      </p:to>
                                    </p:set>
                                    <p:animEffect transition="in" filter="wipe(right)">
                                      <p:cBhvr>
                                        <p:cTn id="23" dur="575"/>
                                        <p:tgtEl>
                                          <p:spTgt spid="544"/>
                                        </p:tgtEl>
                                      </p:cBhvr>
                                    </p:animEffect>
                                  </p:childTnLst>
                                </p:cTn>
                              </p:par>
                            </p:childTnLst>
                          </p:cTn>
                        </p:par>
                        <p:par>
                          <p:cTn id="24" fill="hold">
                            <p:stCondLst>
                              <p:cond delay="3310"/>
                            </p:stCondLst>
                            <p:childTnLst>
                              <p:par>
                                <p:cTn id="25" presetID="22" presetClass="entr" presetSubtype="4" fill="hold" nodeType="afterEffect">
                                  <p:stCondLst>
                                    <p:cond delay="0"/>
                                  </p:stCondLst>
                                  <p:childTnLst>
                                    <p:set>
                                      <p:cBhvr>
                                        <p:cTn id="26" dur="1" fill="hold">
                                          <p:stCondLst>
                                            <p:cond delay="0"/>
                                          </p:stCondLst>
                                        </p:cTn>
                                        <p:tgtEl>
                                          <p:spTgt spid="546"/>
                                        </p:tgtEl>
                                        <p:attrNameLst>
                                          <p:attrName>style.visibility</p:attrName>
                                        </p:attrNameLst>
                                      </p:cBhvr>
                                      <p:to>
                                        <p:strVal val="visible"/>
                                      </p:to>
                                    </p:set>
                                    <p:animEffect transition="in" filter="wipe(down)">
                                      <p:cBhvr>
                                        <p:cTn id="27" dur="250"/>
                                        <p:tgtEl>
                                          <p:spTgt spid="546"/>
                                        </p:tgtEl>
                                      </p:cBhvr>
                                    </p:animEffect>
                                  </p:childTnLst>
                                </p:cTn>
                              </p:par>
                            </p:childTnLst>
                          </p:cTn>
                        </p:par>
                        <p:par>
                          <p:cTn id="28" fill="hold">
                            <p:stCondLst>
                              <p:cond delay="3560"/>
                            </p:stCondLst>
                            <p:childTnLst>
                              <p:par>
                                <p:cTn id="29" presetID="22" presetClass="entr" presetSubtype="4" fill="hold" nodeType="afterEffect">
                                  <p:stCondLst>
                                    <p:cond delay="0"/>
                                  </p:stCondLst>
                                  <p:childTnLst>
                                    <p:set>
                                      <p:cBhvr>
                                        <p:cTn id="30" dur="1" fill="hold">
                                          <p:stCondLst>
                                            <p:cond delay="0"/>
                                          </p:stCondLst>
                                        </p:cTn>
                                        <p:tgtEl>
                                          <p:spTgt spid="548"/>
                                        </p:tgtEl>
                                        <p:attrNameLst>
                                          <p:attrName>style.visibility</p:attrName>
                                        </p:attrNameLst>
                                      </p:cBhvr>
                                      <p:to>
                                        <p:strVal val="visible"/>
                                      </p:to>
                                    </p:set>
                                    <p:animEffect transition="in" filter="wipe(down)">
                                      <p:cBhvr>
                                        <p:cTn id="31" dur="1125"/>
                                        <p:tgtEl>
                                          <p:spTgt spid="548"/>
                                        </p:tgtEl>
                                      </p:cBhvr>
                                    </p:animEffect>
                                  </p:childTnLst>
                                </p:cTn>
                              </p:par>
                            </p:childTnLst>
                          </p:cTn>
                        </p:par>
                        <p:par>
                          <p:cTn id="32" fill="hold">
                            <p:stCondLst>
                              <p:cond delay="4685"/>
                            </p:stCondLst>
                            <p:childTnLst>
                              <p:par>
                                <p:cTn id="33" presetID="22" presetClass="entr" presetSubtype="8" fill="hold" nodeType="afterEffect">
                                  <p:stCondLst>
                                    <p:cond delay="0"/>
                                  </p:stCondLst>
                                  <p:childTnLst>
                                    <p:set>
                                      <p:cBhvr>
                                        <p:cTn id="34" dur="1" fill="hold">
                                          <p:stCondLst>
                                            <p:cond delay="0"/>
                                          </p:stCondLst>
                                        </p:cTn>
                                        <p:tgtEl>
                                          <p:spTgt spid="550"/>
                                        </p:tgtEl>
                                        <p:attrNameLst>
                                          <p:attrName>style.visibility</p:attrName>
                                        </p:attrNameLst>
                                      </p:cBhvr>
                                      <p:to>
                                        <p:strVal val="visible"/>
                                      </p:to>
                                    </p:set>
                                    <p:animEffect transition="in" filter="wipe(left)">
                                      <p:cBhvr>
                                        <p:cTn id="35" dur="265"/>
                                        <p:tgtEl>
                                          <p:spTgt spid="550"/>
                                        </p:tgtEl>
                                      </p:cBhvr>
                                    </p:animEffect>
                                  </p:childTnLst>
                                </p:cTn>
                              </p:par>
                            </p:childTnLst>
                          </p:cTn>
                        </p:par>
                        <p:par>
                          <p:cTn id="36" fill="hold">
                            <p:stCondLst>
                              <p:cond delay="4950"/>
                            </p:stCondLst>
                            <p:childTnLst>
                              <p:par>
                                <p:cTn id="37" presetID="22" presetClass="entr" presetSubtype="8" fill="hold" nodeType="afterEffect">
                                  <p:stCondLst>
                                    <p:cond delay="0"/>
                                  </p:stCondLst>
                                  <p:childTnLst>
                                    <p:set>
                                      <p:cBhvr>
                                        <p:cTn id="38" dur="1" fill="hold">
                                          <p:stCondLst>
                                            <p:cond delay="0"/>
                                          </p:stCondLst>
                                        </p:cTn>
                                        <p:tgtEl>
                                          <p:spTgt spid="552"/>
                                        </p:tgtEl>
                                        <p:attrNameLst>
                                          <p:attrName>style.visibility</p:attrName>
                                        </p:attrNameLst>
                                      </p:cBhvr>
                                      <p:to>
                                        <p:strVal val="visible"/>
                                      </p:to>
                                    </p:set>
                                    <p:animEffect transition="in" filter="wipe(left)">
                                      <p:cBhvr>
                                        <p:cTn id="39" dur="125"/>
                                        <p:tgtEl>
                                          <p:spTgt spid="552"/>
                                        </p:tgtEl>
                                      </p:cBhvr>
                                    </p:animEffect>
                                  </p:childTnLst>
                                </p:cTn>
                              </p:par>
                            </p:childTnLst>
                          </p:cTn>
                        </p:par>
                        <p:par>
                          <p:cTn id="40" fill="hold">
                            <p:stCondLst>
                              <p:cond delay="5075"/>
                            </p:stCondLst>
                            <p:childTnLst>
                              <p:par>
                                <p:cTn id="41" presetID="22" presetClass="entr" presetSubtype="1" fill="hold" nodeType="afterEffect">
                                  <p:stCondLst>
                                    <p:cond delay="0"/>
                                  </p:stCondLst>
                                  <p:childTnLst>
                                    <p:set>
                                      <p:cBhvr>
                                        <p:cTn id="42" dur="1" fill="hold">
                                          <p:stCondLst>
                                            <p:cond delay="0"/>
                                          </p:stCondLst>
                                        </p:cTn>
                                        <p:tgtEl>
                                          <p:spTgt spid="554"/>
                                        </p:tgtEl>
                                        <p:attrNameLst>
                                          <p:attrName>style.visibility</p:attrName>
                                        </p:attrNameLst>
                                      </p:cBhvr>
                                      <p:to>
                                        <p:strVal val="visible"/>
                                      </p:to>
                                    </p:set>
                                    <p:animEffect transition="in" filter="wipe(up)">
                                      <p:cBhvr>
                                        <p:cTn id="43" dur="1130"/>
                                        <p:tgtEl>
                                          <p:spTgt spid="554"/>
                                        </p:tgtEl>
                                      </p:cBhvr>
                                    </p:animEffect>
                                  </p:childTnLst>
                                </p:cTn>
                              </p:par>
                            </p:childTnLst>
                          </p:cTn>
                        </p:par>
                        <p:par>
                          <p:cTn id="44" fill="hold">
                            <p:stCondLst>
                              <p:cond delay="6205"/>
                            </p:stCondLst>
                            <p:childTnLst>
                              <p:par>
                                <p:cTn id="45" presetID="22" presetClass="entr" presetSubtype="1" fill="hold" nodeType="afterEffect">
                                  <p:stCondLst>
                                    <p:cond delay="0"/>
                                  </p:stCondLst>
                                  <p:childTnLst>
                                    <p:set>
                                      <p:cBhvr>
                                        <p:cTn id="46" dur="1" fill="hold">
                                          <p:stCondLst>
                                            <p:cond delay="0"/>
                                          </p:stCondLst>
                                        </p:cTn>
                                        <p:tgtEl>
                                          <p:spTgt spid="556"/>
                                        </p:tgtEl>
                                        <p:attrNameLst>
                                          <p:attrName>style.visibility</p:attrName>
                                        </p:attrNameLst>
                                      </p:cBhvr>
                                      <p:to>
                                        <p:strVal val="visible"/>
                                      </p:to>
                                    </p:set>
                                    <p:animEffect transition="in" filter="wipe(up)">
                                      <p:cBhvr>
                                        <p:cTn id="47" dur="1540"/>
                                        <p:tgtEl>
                                          <p:spTgt spid="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F3D03-6D57-1D2C-57A1-E0093F0951BB}"/>
            </a:ext>
          </a:extLst>
        </p:cNvPr>
        <p:cNvGrpSpPr/>
        <p:nvPr/>
      </p:nvGrpSpPr>
      <p:grpSpPr>
        <a:xfrm>
          <a:off x="0" y="0"/>
          <a:ext cx="0" cy="0"/>
          <a:chOff x="0" y="0"/>
          <a:chExt cx="0" cy="0"/>
        </a:xfrm>
      </p:grpSpPr>
      <p:sp>
        <p:nvSpPr>
          <p:cNvPr id="309" name="Rectangle: Rounded Corners 308">
            <a:extLst>
              <a:ext uri="{FF2B5EF4-FFF2-40B4-BE49-F238E27FC236}">
                <a16:creationId xmlns:a16="http://schemas.microsoft.com/office/drawing/2014/main" id="{5EA5678E-9F12-BDF8-B842-C598E4FD265E}"/>
              </a:ext>
            </a:extLst>
          </p:cNvPr>
          <p:cNvSpPr/>
          <p:nvPr/>
        </p:nvSpPr>
        <p:spPr>
          <a:xfrm>
            <a:off x="417361" y="2820454"/>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Check Valve</a:t>
            </a:r>
          </a:p>
        </p:txBody>
      </p:sp>
      <p:sp>
        <p:nvSpPr>
          <p:cNvPr id="315" name="Rectangle: Rounded Corners 314">
            <a:extLst>
              <a:ext uri="{FF2B5EF4-FFF2-40B4-BE49-F238E27FC236}">
                <a16:creationId xmlns:a16="http://schemas.microsoft.com/office/drawing/2014/main" id="{C3679453-74E1-E465-E73B-B770A7D6E329}"/>
              </a:ext>
            </a:extLst>
          </p:cNvPr>
          <p:cNvSpPr/>
          <p:nvPr/>
        </p:nvSpPr>
        <p:spPr>
          <a:xfrm>
            <a:off x="420624" y="3951356"/>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(N.C.)</a:t>
            </a:r>
          </a:p>
        </p:txBody>
      </p:sp>
      <p:sp>
        <p:nvSpPr>
          <p:cNvPr id="335" name="Rectangle: Rounded Corners 334">
            <a:extLst>
              <a:ext uri="{FF2B5EF4-FFF2-40B4-BE49-F238E27FC236}">
                <a16:creationId xmlns:a16="http://schemas.microsoft.com/office/drawing/2014/main" id="{D7A2430A-630A-5204-14E8-5C5BFDA0505D}"/>
              </a:ext>
            </a:extLst>
          </p:cNvPr>
          <p:cNvSpPr/>
          <p:nvPr/>
        </p:nvSpPr>
        <p:spPr>
          <a:xfrm>
            <a:off x="420624" y="5077672"/>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r"/>
            <a:r>
              <a:rPr lang="en-US" b="1">
                <a:solidFill>
                  <a:schemeClr val="tx1"/>
                </a:solidFill>
              </a:rPr>
              <a:t>Motor</a:t>
            </a:r>
          </a:p>
        </p:txBody>
      </p:sp>
      <p:sp>
        <p:nvSpPr>
          <p:cNvPr id="304" name="Rectangle: Rounded Corners 303">
            <a:extLst>
              <a:ext uri="{FF2B5EF4-FFF2-40B4-BE49-F238E27FC236}">
                <a16:creationId xmlns:a16="http://schemas.microsoft.com/office/drawing/2014/main" id="{F8C5FBB7-2E73-98C7-A6A0-0C20F1073657}"/>
              </a:ext>
            </a:extLst>
          </p:cNvPr>
          <p:cNvSpPr/>
          <p:nvPr/>
        </p:nvSpPr>
        <p:spPr>
          <a:xfrm>
            <a:off x="419027" y="166617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Accumulator</a:t>
            </a:r>
          </a:p>
        </p:txBody>
      </p:sp>
      <p:sp>
        <p:nvSpPr>
          <p:cNvPr id="3" name="Footer Placeholder 2">
            <a:extLst>
              <a:ext uri="{FF2B5EF4-FFF2-40B4-BE49-F238E27FC236}">
                <a16:creationId xmlns:a16="http://schemas.microsoft.com/office/drawing/2014/main" id="{68951608-8C03-C4C3-2476-CA6323D77C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25493-D779-FE5D-1BDB-1F1442BE8B00}"/>
              </a:ext>
            </a:extLst>
          </p:cNvPr>
          <p:cNvSpPr>
            <a:spLocks noGrp="1"/>
          </p:cNvSpPr>
          <p:nvPr>
            <p:ph type="sldNum" sz="quarter" idx="12"/>
          </p:nvPr>
        </p:nvSpPr>
        <p:spPr/>
        <p:txBody>
          <a:bodyPr/>
          <a:lstStyle/>
          <a:p>
            <a:fld id="{A5AEF524-62EC-C340-82A1-9F47B6C43E55}" type="slidenum">
              <a:rPr lang="en-US" smtClean="0"/>
              <a:t>18</a:t>
            </a:fld>
            <a:endParaRPr lang="en-US"/>
          </a:p>
        </p:txBody>
      </p:sp>
      <p:sp>
        <p:nvSpPr>
          <p:cNvPr id="6" name="Text Placeholder 5">
            <a:extLst>
              <a:ext uri="{FF2B5EF4-FFF2-40B4-BE49-F238E27FC236}">
                <a16:creationId xmlns:a16="http://schemas.microsoft.com/office/drawing/2014/main" id="{2C16B01D-1990-0E56-2245-DA6854424AFA}"/>
              </a:ext>
            </a:extLst>
          </p:cNvPr>
          <p:cNvSpPr>
            <a:spLocks noGrp="1"/>
          </p:cNvSpPr>
          <p:nvPr>
            <p:ph type="body" sz="quarter" idx="21"/>
          </p:nvPr>
        </p:nvSpPr>
        <p:spPr/>
        <p:txBody>
          <a:bodyPr/>
          <a:lstStyle/>
          <a:p>
            <a:r>
              <a:rPr lang="en-US"/>
              <a:t>Ethan Mercado</a:t>
            </a:r>
          </a:p>
        </p:txBody>
      </p:sp>
      <p:grpSp>
        <p:nvGrpSpPr>
          <p:cNvPr id="217" name="Group 216">
            <a:extLst>
              <a:ext uri="{FF2B5EF4-FFF2-40B4-BE49-F238E27FC236}">
                <a16:creationId xmlns:a16="http://schemas.microsoft.com/office/drawing/2014/main" id="{A87E3D8E-8EBA-DD0B-6E70-DF825546CE56}"/>
              </a:ext>
            </a:extLst>
          </p:cNvPr>
          <p:cNvGrpSpPr/>
          <p:nvPr/>
        </p:nvGrpSpPr>
        <p:grpSpPr>
          <a:xfrm>
            <a:off x="533400" y="1728820"/>
            <a:ext cx="330014" cy="813816"/>
            <a:chOff x="8493723" y="453149"/>
            <a:chExt cx="330014" cy="914400"/>
          </a:xfrm>
        </p:grpSpPr>
        <p:sp>
          <p:nvSpPr>
            <p:cNvPr id="219" name="Flowchart: Terminator 218">
              <a:extLst>
                <a:ext uri="{FF2B5EF4-FFF2-40B4-BE49-F238E27FC236}">
                  <a16:creationId xmlns:a16="http://schemas.microsoft.com/office/drawing/2014/main" id="{076749BB-0B46-5DD8-5AA8-2FFD6B058F7C}"/>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a:extLst>
                <a:ext uri="{FF2B5EF4-FFF2-40B4-BE49-F238E27FC236}">
                  <a16:creationId xmlns:a16="http://schemas.microsoft.com/office/drawing/2014/main" id="{4FA8BA86-35FA-2F7B-6FAE-09639EB123AF}"/>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1" name="Isosceles Triangle 220">
              <a:extLst>
                <a:ext uri="{FF2B5EF4-FFF2-40B4-BE49-F238E27FC236}">
                  <a16:creationId xmlns:a16="http://schemas.microsoft.com/office/drawing/2014/main" id="{7F5960E7-A91C-5A50-7349-BB855D6F3226}"/>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3" name="Group 222">
            <a:extLst>
              <a:ext uri="{FF2B5EF4-FFF2-40B4-BE49-F238E27FC236}">
                <a16:creationId xmlns:a16="http://schemas.microsoft.com/office/drawing/2014/main" id="{C9721CB8-1C90-B02C-0A15-BB760C7CBFB3}"/>
              </a:ext>
            </a:extLst>
          </p:cNvPr>
          <p:cNvGrpSpPr/>
          <p:nvPr/>
        </p:nvGrpSpPr>
        <p:grpSpPr>
          <a:xfrm>
            <a:off x="546834" y="4174267"/>
            <a:ext cx="323199" cy="602931"/>
            <a:chOff x="7412297" y="3425135"/>
            <a:chExt cx="323199" cy="602931"/>
          </a:xfrm>
        </p:grpSpPr>
        <p:grpSp>
          <p:nvGrpSpPr>
            <p:cNvPr id="224" name="Group 223">
              <a:extLst>
                <a:ext uri="{FF2B5EF4-FFF2-40B4-BE49-F238E27FC236}">
                  <a16:creationId xmlns:a16="http://schemas.microsoft.com/office/drawing/2014/main" id="{3100F013-7344-DB4F-57D0-C37381A76E1A}"/>
                </a:ext>
              </a:extLst>
            </p:cNvPr>
            <p:cNvGrpSpPr/>
            <p:nvPr/>
          </p:nvGrpSpPr>
          <p:grpSpPr>
            <a:xfrm>
              <a:off x="7412297" y="3425135"/>
              <a:ext cx="323199" cy="454499"/>
              <a:chOff x="8936357" y="1184452"/>
              <a:chExt cx="323199" cy="454499"/>
            </a:xfrm>
          </p:grpSpPr>
          <p:sp>
            <p:nvSpPr>
              <p:cNvPr id="244" name="Rectangle 243">
                <a:extLst>
                  <a:ext uri="{FF2B5EF4-FFF2-40B4-BE49-F238E27FC236}">
                    <a16:creationId xmlns:a16="http://schemas.microsoft.com/office/drawing/2014/main" id="{1425464A-2931-902B-DEF5-B2DB506A4493}"/>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AC54B54E-5ADF-FCDA-F906-136773BA810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1D0DC28D-8732-96EF-EE1B-A9E1125ECD69}"/>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5" name="Straight Arrow Connector 224">
              <a:extLst>
                <a:ext uri="{FF2B5EF4-FFF2-40B4-BE49-F238E27FC236}">
                  <a16:creationId xmlns:a16="http://schemas.microsoft.com/office/drawing/2014/main" id="{50413789-4595-3462-B9AF-115B00719202}"/>
                </a:ext>
              </a:extLst>
            </p:cNvPr>
            <p:cNvCxnSpPr>
              <a:cxnSpLocks/>
            </p:cNvCxnSpPr>
            <p:nvPr/>
          </p:nvCxnSpPr>
          <p:spPr>
            <a:xfrm>
              <a:off x="7415456"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6" name="Group 225">
              <a:extLst>
                <a:ext uri="{FF2B5EF4-FFF2-40B4-BE49-F238E27FC236}">
                  <a16:creationId xmlns:a16="http://schemas.microsoft.com/office/drawing/2014/main" id="{16022F66-F15D-588A-1834-67B66127873A}"/>
                </a:ext>
              </a:extLst>
            </p:cNvPr>
            <p:cNvGrpSpPr/>
            <p:nvPr/>
          </p:nvGrpSpPr>
          <p:grpSpPr>
            <a:xfrm rot="5400000">
              <a:off x="7613440" y="3909816"/>
              <a:ext cx="127024" cy="109475"/>
              <a:chOff x="6771481" y="2413164"/>
              <a:chExt cx="127024" cy="109475"/>
            </a:xfrm>
          </p:grpSpPr>
          <p:cxnSp>
            <p:nvCxnSpPr>
              <p:cNvPr id="240" name="Straight Connector 239">
                <a:extLst>
                  <a:ext uri="{FF2B5EF4-FFF2-40B4-BE49-F238E27FC236}">
                    <a16:creationId xmlns:a16="http://schemas.microsoft.com/office/drawing/2014/main" id="{C308AF04-2059-2511-4BF6-C4A324F2EDE4}"/>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4A9524E4-EE66-73A0-BD74-BF05446A9909}"/>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2B079385-723D-951C-A32C-1E729D22E80C}"/>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416390E5-E599-5853-A46F-F0562A775EB5}"/>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27" name="Straight Connector 226">
              <a:extLst>
                <a:ext uri="{FF2B5EF4-FFF2-40B4-BE49-F238E27FC236}">
                  <a16:creationId xmlns:a16="http://schemas.microsoft.com/office/drawing/2014/main" id="{5FA26D01-75EE-8A13-311B-803E22BA06D2}"/>
                </a:ext>
              </a:extLst>
            </p:cNvPr>
            <p:cNvCxnSpPr>
              <a:cxnSpLocks/>
            </p:cNvCxnSpPr>
            <p:nvPr/>
          </p:nvCxnSpPr>
          <p:spPr>
            <a:xfrm rot="16200000" flipH="1">
              <a:off x="7625852"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8" name="Group 227">
              <a:extLst>
                <a:ext uri="{FF2B5EF4-FFF2-40B4-BE49-F238E27FC236}">
                  <a16:creationId xmlns:a16="http://schemas.microsoft.com/office/drawing/2014/main" id="{845DA3CD-5011-540B-930B-FDDD47DE9A82}"/>
                </a:ext>
              </a:extLst>
            </p:cNvPr>
            <p:cNvGrpSpPr>
              <a:grpSpLocks noChangeAspect="1"/>
            </p:cNvGrpSpPr>
            <p:nvPr/>
          </p:nvGrpSpPr>
          <p:grpSpPr>
            <a:xfrm>
              <a:off x="7463402" y="3760749"/>
              <a:ext cx="211835" cy="100584"/>
              <a:chOff x="4799448" y="1748790"/>
              <a:chExt cx="509111" cy="262784"/>
            </a:xfrm>
          </p:grpSpPr>
          <p:grpSp>
            <p:nvGrpSpPr>
              <p:cNvPr id="231" name="Group 230">
                <a:extLst>
                  <a:ext uri="{FF2B5EF4-FFF2-40B4-BE49-F238E27FC236}">
                    <a16:creationId xmlns:a16="http://schemas.microsoft.com/office/drawing/2014/main" id="{E81DF74B-E826-A205-5CFA-162D1C328FA0}"/>
                  </a:ext>
                </a:extLst>
              </p:cNvPr>
              <p:cNvGrpSpPr/>
              <p:nvPr/>
            </p:nvGrpSpPr>
            <p:grpSpPr>
              <a:xfrm rot="16200000">
                <a:off x="4761026" y="1787212"/>
                <a:ext cx="262771" cy="185927"/>
                <a:chOff x="6394314" y="3265933"/>
                <a:chExt cx="262771" cy="185927"/>
              </a:xfrm>
            </p:grpSpPr>
            <p:sp>
              <p:nvSpPr>
                <p:cNvPr id="237" name="Flowchart: Connector 236">
                  <a:extLst>
                    <a:ext uri="{FF2B5EF4-FFF2-40B4-BE49-F238E27FC236}">
                      <a16:creationId xmlns:a16="http://schemas.microsoft.com/office/drawing/2014/main" id="{3FD27D6C-2B87-A5C4-DDED-80E99C3CABED}"/>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a:extLst>
                    <a:ext uri="{FF2B5EF4-FFF2-40B4-BE49-F238E27FC236}">
                      <a16:creationId xmlns:a16="http://schemas.microsoft.com/office/drawing/2014/main" id="{3C3FA5FB-044C-D82E-3E78-92D74F2CE3F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4BF2CDB4-10B6-1B2F-BCEB-8A49DB1F042C}"/>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2" name="Group 231">
                <a:extLst>
                  <a:ext uri="{FF2B5EF4-FFF2-40B4-BE49-F238E27FC236}">
                    <a16:creationId xmlns:a16="http://schemas.microsoft.com/office/drawing/2014/main" id="{43E79B90-0665-F591-9D02-9688C5635C5B}"/>
                  </a:ext>
                </a:extLst>
              </p:cNvPr>
              <p:cNvGrpSpPr/>
              <p:nvPr/>
            </p:nvGrpSpPr>
            <p:grpSpPr>
              <a:xfrm rot="5400000">
                <a:off x="5084210" y="1787225"/>
                <a:ext cx="262771" cy="185927"/>
                <a:chOff x="6394314" y="3265933"/>
                <a:chExt cx="262771" cy="185927"/>
              </a:xfrm>
            </p:grpSpPr>
            <p:sp>
              <p:nvSpPr>
                <p:cNvPr id="234" name="Flowchart: Connector 233">
                  <a:extLst>
                    <a:ext uri="{FF2B5EF4-FFF2-40B4-BE49-F238E27FC236}">
                      <a16:creationId xmlns:a16="http://schemas.microsoft.com/office/drawing/2014/main" id="{21FCF4DF-226A-F9FD-981A-C1837048AC2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5" name="Straight Connector 234">
                  <a:extLst>
                    <a:ext uri="{FF2B5EF4-FFF2-40B4-BE49-F238E27FC236}">
                      <a16:creationId xmlns:a16="http://schemas.microsoft.com/office/drawing/2014/main" id="{14F9D1CF-F573-BAD2-88F2-237992940AC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688426A5-F178-6158-5408-8A71CC2BF0F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3" name="Straight Connector 232">
                <a:extLst>
                  <a:ext uri="{FF2B5EF4-FFF2-40B4-BE49-F238E27FC236}">
                    <a16:creationId xmlns:a16="http://schemas.microsoft.com/office/drawing/2014/main" id="{B9CE17EE-231E-B307-33CB-07E82CA4DC2B}"/>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29" name="Straight Connector 228">
              <a:extLst>
                <a:ext uri="{FF2B5EF4-FFF2-40B4-BE49-F238E27FC236}">
                  <a16:creationId xmlns:a16="http://schemas.microsoft.com/office/drawing/2014/main" id="{55416AC1-E12C-C77D-25DA-782DE7EA6A2B}"/>
                </a:ext>
              </a:extLst>
            </p:cNvPr>
            <p:cNvCxnSpPr>
              <a:cxnSpLocks/>
            </p:cNvCxnSpPr>
            <p:nvPr/>
          </p:nvCxnSpPr>
          <p:spPr>
            <a:xfrm>
              <a:off x="7412297"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C52303AB-D896-C595-DD85-598CD9022BB0}"/>
                </a:ext>
              </a:extLst>
            </p:cNvPr>
            <p:cNvCxnSpPr>
              <a:cxnSpLocks/>
            </p:cNvCxnSpPr>
            <p:nvPr/>
          </p:nvCxnSpPr>
          <p:spPr>
            <a:xfrm>
              <a:off x="7680252"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2" name="Group 271">
            <a:extLst>
              <a:ext uri="{FF2B5EF4-FFF2-40B4-BE49-F238E27FC236}">
                <a16:creationId xmlns:a16="http://schemas.microsoft.com/office/drawing/2014/main" id="{90903119-703E-4622-FC19-0C72BD8E7294}"/>
              </a:ext>
            </a:extLst>
          </p:cNvPr>
          <p:cNvGrpSpPr/>
          <p:nvPr/>
        </p:nvGrpSpPr>
        <p:grpSpPr>
          <a:xfrm>
            <a:off x="604519" y="3243073"/>
            <a:ext cx="262771" cy="185927"/>
            <a:chOff x="6401136" y="3236864"/>
            <a:chExt cx="262771" cy="185927"/>
          </a:xfrm>
        </p:grpSpPr>
        <p:sp>
          <p:nvSpPr>
            <p:cNvPr id="273" name="Flowchart: Connector 272">
              <a:extLst>
                <a:ext uri="{FF2B5EF4-FFF2-40B4-BE49-F238E27FC236}">
                  <a16:creationId xmlns:a16="http://schemas.microsoft.com/office/drawing/2014/main" id="{2ACEE68D-1AF1-BA8D-91F0-88D39C98C92E}"/>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4" name="Straight Connector 273">
              <a:extLst>
                <a:ext uri="{FF2B5EF4-FFF2-40B4-BE49-F238E27FC236}">
                  <a16:creationId xmlns:a16="http://schemas.microsoft.com/office/drawing/2014/main" id="{46362EE5-1913-C95B-EA26-8C57928F45C2}"/>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CA840183-CD5C-6A97-A8CF-7B09E0707ABC}"/>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02" name="TextBox 301">
            <a:extLst>
              <a:ext uri="{FF2B5EF4-FFF2-40B4-BE49-F238E27FC236}">
                <a16:creationId xmlns:a16="http://schemas.microsoft.com/office/drawing/2014/main" id="{503323BF-DDD0-DD8A-27B5-032CF4FEDF0E}"/>
              </a:ext>
            </a:extLst>
          </p:cNvPr>
          <p:cNvSpPr txBox="1"/>
          <p:nvPr/>
        </p:nvSpPr>
        <p:spPr>
          <a:xfrm>
            <a:off x="334373" y="534455"/>
            <a:ext cx="2951752" cy="1077218"/>
          </a:xfrm>
          <a:prstGeom prst="rect">
            <a:avLst/>
          </a:prstGeom>
          <a:noFill/>
        </p:spPr>
        <p:txBody>
          <a:bodyPr wrap="square" rtlCol="0">
            <a:spAutoFit/>
          </a:bodyPr>
          <a:lstStyle/>
          <a:p>
            <a:r>
              <a:rPr lang="en-US" sz="3200">
                <a:solidFill>
                  <a:srgbClr val="782F40"/>
                </a:solidFill>
                <a:latin typeface="+mj-lt"/>
              </a:rPr>
              <a:t>Discharge Mode Boost</a:t>
            </a:r>
          </a:p>
        </p:txBody>
      </p:sp>
      <p:sp>
        <p:nvSpPr>
          <p:cNvPr id="340" name="Oval 339">
            <a:extLst>
              <a:ext uri="{FF2B5EF4-FFF2-40B4-BE49-F238E27FC236}">
                <a16:creationId xmlns:a16="http://schemas.microsoft.com/office/drawing/2014/main" id="{2309BD67-92FA-3F16-0D66-82FCC1922CBB}"/>
              </a:ext>
            </a:extLst>
          </p:cNvPr>
          <p:cNvSpPr/>
          <p:nvPr/>
        </p:nvSpPr>
        <p:spPr>
          <a:xfrm>
            <a:off x="671874" y="5346382"/>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Isosceles Triangle 340">
            <a:extLst>
              <a:ext uri="{FF2B5EF4-FFF2-40B4-BE49-F238E27FC236}">
                <a16:creationId xmlns:a16="http://schemas.microsoft.com/office/drawing/2014/main" id="{82E71D8B-4DB3-7513-F550-8FD245C05D3F}"/>
              </a:ext>
            </a:extLst>
          </p:cNvPr>
          <p:cNvSpPr/>
          <p:nvPr/>
        </p:nvSpPr>
        <p:spPr>
          <a:xfrm rot="16200000" flipH="1">
            <a:off x="1069618" y="5552124"/>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Isosceles Triangle 341">
            <a:extLst>
              <a:ext uri="{FF2B5EF4-FFF2-40B4-BE49-F238E27FC236}">
                <a16:creationId xmlns:a16="http://schemas.microsoft.com/office/drawing/2014/main" id="{0FD2FA9B-9825-F23A-A10A-D3A07F7BF857}"/>
              </a:ext>
            </a:extLst>
          </p:cNvPr>
          <p:cNvSpPr/>
          <p:nvPr/>
        </p:nvSpPr>
        <p:spPr>
          <a:xfrm rot="5400000">
            <a:off x="680268" y="5552123"/>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40ACC045-B571-919B-5F46-1AFC7A471D48}"/>
              </a:ext>
            </a:extLst>
          </p:cNvPr>
          <p:cNvCxnSpPr>
            <a:cxnSpLocks/>
          </p:cNvCxnSpPr>
          <p:nvPr/>
        </p:nvCxnSpPr>
        <p:spPr>
          <a:xfrm>
            <a:off x="4325805" y="2343279"/>
            <a:ext cx="0" cy="364845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2" name="Straight Connector 451">
            <a:extLst>
              <a:ext uri="{FF2B5EF4-FFF2-40B4-BE49-F238E27FC236}">
                <a16:creationId xmlns:a16="http://schemas.microsoft.com/office/drawing/2014/main" id="{97F3CDE4-4C2C-ADF7-F174-FDE27A7AD452}"/>
              </a:ext>
            </a:extLst>
          </p:cNvPr>
          <p:cNvCxnSpPr/>
          <p:nvPr/>
        </p:nvCxnSpPr>
        <p:spPr>
          <a:xfrm>
            <a:off x="4323106" y="796824"/>
            <a:ext cx="92354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53" name="Straight Connector 452">
            <a:extLst>
              <a:ext uri="{FF2B5EF4-FFF2-40B4-BE49-F238E27FC236}">
                <a16:creationId xmlns:a16="http://schemas.microsoft.com/office/drawing/2014/main" id="{29E357FE-07D8-C143-19C9-F6DA62D306EE}"/>
              </a:ext>
            </a:extLst>
          </p:cNvPr>
          <p:cNvCxnSpPr>
            <a:cxnSpLocks/>
          </p:cNvCxnSpPr>
          <p:nvPr/>
        </p:nvCxnSpPr>
        <p:spPr>
          <a:xfrm>
            <a:off x="6375608" y="790158"/>
            <a:ext cx="11268"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B9B3F228-6A79-A5F8-06CC-3317A723310B}"/>
              </a:ext>
            </a:extLst>
          </p:cNvPr>
          <p:cNvCxnSpPr>
            <a:cxnSpLocks/>
          </p:cNvCxnSpPr>
          <p:nvPr/>
        </p:nvCxnSpPr>
        <p:spPr>
          <a:xfrm flipV="1">
            <a:off x="6158276" y="790158"/>
            <a:ext cx="2194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55" name="Straight Connector 454">
            <a:extLst>
              <a:ext uri="{FF2B5EF4-FFF2-40B4-BE49-F238E27FC236}">
                <a16:creationId xmlns:a16="http://schemas.microsoft.com/office/drawing/2014/main" id="{4C62A55E-201B-BDB3-9C10-B38C97AF12D7}"/>
              </a:ext>
            </a:extLst>
          </p:cNvPr>
          <p:cNvCxnSpPr>
            <a:cxnSpLocks/>
          </p:cNvCxnSpPr>
          <p:nvPr/>
        </p:nvCxnSpPr>
        <p:spPr>
          <a:xfrm flipV="1">
            <a:off x="5238331" y="790158"/>
            <a:ext cx="1905"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56" name="Straight Connector 455">
            <a:extLst>
              <a:ext uri="{FF2B5EF4-FFF2-40B4-BE49-F238E27FC236}">
                <a16:creationId xmlns:a16="http://schemas.microsoft.com/office/drawing/2014/main" id="{7816CCF5-836A-CACE-F70D-E67F375F88A9}"/>
              </a:ext>
            </a:extLst>
          </p:cNvPr>
          <p:cNvCxnSpPr>
            <a:cxnSpLocks/>
            <a:endCxn id="336" idx="2"/>
          </p:cNvCxnSpPr>
          <p:nvPr/>
        </p:nvCxnSpPr>
        <p:spPr>
          <a:xfrm flipV="1">
            <a:off x="5240057" y="796824"/>
            <a:ext cx="45538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57" name="Straight Connector 456">
            <a:extLst>
              <a:ext uri="{FF2B5EF4-FFF2-40B4-BE49-F238E27FC236}">
                <a16:creationId xmlns:a16="http://schemas.microsoft.com/office/drawing/2014/main" id="{BF89A34F-3419-45CC-1E80-E6400B5257F9}"/>
              </a:ext>
            </a:extLst>
          </p:cNvPr>
          <p:cNvCxnSpPr>
            <a:cxnSpLocks/>
            <a:stCxn id="485" idx="0"/>
          </p:cNvCxnSpPr>
          <p:nvPr/>
        </p:nvCxnSpPr>
        <p:spPr>
          <a:xfrm flipV="1">
            <a:off x="5239567" y="3173613"/>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FA304CC9-C20B-671A-18D9-320264564D17}"/>
              </a:ext>
            </a:extLst>
          </p:cNvPr>
          <p:cNvCxnSpPr>
            <a:cxnSpLocks/>
            <a:stCxn id="490" idx="0"/>
            <a:endCxn id="485" idx="4"/>
          </p:cNvCxnSpPr>
          <p:nvPr/>
        </p:nvCxnSpPr>
        <p:spPr>
          <a:xfrm flipV="1">
            <a:off x="5233674" y="3970912"/>
            <a:ext cx="5893"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940F2B06-40E1-C190-1862-6A4E46F931FD}"/>
              </a:ext>
            </a:extLst>
          </p:cNvPr>
          <p:cNvCxnSpPr>
            <a:cxnSpLocks/>
            <a:endCxn id="489" idx="4"/>
          </p:cNvCxnSpPr>
          <p:nvPr/>
        </p:nvCxnSpPr>
        <p:spPr>
          <a:xfrm flipH="1" flipV="1">
            <a:off x="5243092" y="5529573"/>
            <a:ext cx="1597"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460" name="Group 459">
            <a:extLst>
              <a:ext uri="{FF2B5EF4-FFF2-40B4-BE49-F238E27FC236}">
                <a16:creationId xmlns:a16="http://schemas.microsoft.com/office/drawing/2014/main" id="{F81BA72D-479D-A60C-E747-39BDAF5C92BB}"/>
              </a:ext>
            </a:extLst>
          </p:cNvPr>
          <p:cNvGrpSpPr/>
          <p:nvPr/>
        </p:nvGrpSpPr>
        <p:grpSpPr>
          <a:xfrm>
            <a:off x="4789599" y="975492"/>
            <a:ext cx="953914" cy="868787"/>
            <a:chOff x="6080563" y="590180"/>
            <a:chExt cx="953914" cy="868787"/>
          </a:xfrm>
        </p:grpSpPr>
        <p:grpSp>
          <p:nvGrpSpPr>
            <p:cNvPr id="461" name="Group 460">
              <a:extLst>
                <a:ext uri="{FF2B5EF4-FFF2-40B4-BE49-F238E27FC236}">
                  <a16:creationId xmlns:a16="http://schemas.microsoft.com/office/drawing/2014/main" id="{2E2BCF4D-8672-2AFC-8C4C-D8551FE1BAC9}"/>
                </a:ext>
              </a:extLst>
            </p:cNvPr>
            <p:cNvGrpSpPr/>
            <p:nvPr/>
          </p:nvGrpSpPr>
          <p:grpSpPr>
            <a:xfrm>
              <a:off x="6172699" y="773167"/>
              <a:ext cx="731520" cy="685800"/>
              <a:chOff x="6172699" y="773167"/>
              <a:chExt cx="731520" cy="685800"/>
            </a:xfrm>
          </p:grpSpPr>
          <p:cxnSp>
            <p:nvCxnSpPr>
              <p:cNvPr id="475" name="Straight Connector 474">
                <a:extLst>
                  <a:ext uri="{FF2B5EF4-FFF2-40B4-BE49-F238E27FC236}">
                    <a16:creationId xmlns:a16="http://schemas.microsoft.com/office/drawing/2014/main" id="{295B42F6-FA84-AEAE-E13C-6906A6BB6831}"/>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6" name="Straight Connector 475">
                <a:extLst>
                  <a:ext uri="{FF2B5EF4-FFF2-40B4-BE49-F238E27FC236}">
                    <a16:creationId xmlns:a16="http://schemas.microsoft.com/office/drawing/2014/main" id="{4850AE02-CA97-E0F2-753B-EFD5624FA624}"/>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7" name="Straight Connector 476">
                <a:extLst>
                  <a:ext uri="{FF2B5EF4-FFF2-40B4-BE49-F238E27FC236}">
                    <a16:creationId xmlns:a16="http://schemas.microsoft.com/office/drawing/2014/main" id="{1F8BCD6F-5465-463B-0781-826E63348FF6}"/>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62" name="Group 461">
              <a:extLst>
                <a:ext uri="{FF2B5EF4-FFF2-40B4-BE49-F238E27FC236}">
                  <a16:creationId xmlns:a16="http://schemas.microsoft.com/office/drawing/2014/main" id="{6617C575-7B40-84C1-6D82-D9861CDA7C6B}"/>
                </a:ext>
              </a:extLst>
            </p:cNvPr>
            <p:cNvGrpSpPr/>
            <p:nvPr/>
          </p:nvGrpSpPr>
          <p:grpSpPr>
            <a:xfrm>
              <a:off x="6771706" y="818649"/>
              <a:ext cx="262771" cy="271119"/>
              <a:chOff x="6771706" y="818649"/>
              <a:chExt cx="262771" cy="271119"/>
            </a:xfrm>
          </p:grpSpPr>
          <p:grpSp>
            <p:nvGrpSpPr>
              <p:cNvPr id="466" name="Group 465">
                <a:extLst>
                  <a:ext uri="{FF2B5EF4-FFF2-40B4-BE49-F238E27FC236}">
                    <a16:creationId xmlns:a16="http://schemas.microsoft.com/office/drawing/2014/main" id="{0B381897-339C-FBB6-4CDF-1D5033C1136F}"/>
                  </a:ext>
                </a:extLst>
              </p:cNvPr>
              <p:cNvGrpSpPr/>
              <p:nvPr/>
            </p:nvGrpSpPr>
            <p:grpSpPr>
              <a:xfrm flipV="1">
                <a:off x="6771706" y="903841"/>
                <a:ext cx="262771" cy="185927"/>
                <a:chOff x="6394314" y="3265933"/>
                <a:chExt cx="262771" cy="185927"/>
              </a:xfrm>
            </p:grpSpPr>
            <p:sp>
              <p:nvSpPr>
                <p:cNvPr id="472" name="Flowchart: Connector 471">
                  <a:extLst>
                    <a:ext uri="{FF2B5EF4-FFF2-40B4-BE49-F238E27FC236}">
                      <a16:creationId xmlns:a16="http://schemas.microsoft.com/office/drawing/2014/main" id="{271964A3-C04C-8224-A3FA-207CA25FEEB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3" name="Straight Connector 472">
                  <a:extLst>
                    <a:ext uri="{FF2B5EF4-FFF2-40B4-BE49-F238E27FC236}">
                      <a16:creationId xmlns:a16="http://schemas.microsoft.com/office/drawing/2014/main" id="{B1F59335-EDE3-4AA0-AE99-E8351132CB41}"/>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4" name="Straight Connector 473">
                  <a:extLst>
                    <a:ext uri="{FF2B5EF4-FFF2-40B4-BE49-F238E27FC236}">
                      <a16:creationId xmlns:a16="http://schemas.microsoft.com/office/drawing/2014/main" id="{B40AC289-01EC-B158-58E6-21D011714FE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67" name="Group 466">
                <a:extLst>
                  <a:ext uri="{FF2B5EF4-FFF2-40B4-BE49-F238E27FC236}">
                    <a16:creationId xmlns:a16="http://schemas.microsoft.com/office/drawing/2014/main" id="{E4EF1495-EB7F-A19D-EE42-835D82A3C9DE}"/>
                  </a:ext>
                </a:extLst>
              </p:cNvPr>
              <p:cNvGrpSpPr/>
              <p:nvPr/>
            </p:nvGrpSpPr>
            <p:grpSpPr>
              <a:xfrm>
                <a:off x="6835130" y="818649"/>
                <a:ext cx="137160" cy="91682"/>
                <a:chOff x="6835130" y="818649"/>
                <a:chExt cx="137160" cy="91682"/>
              </a:xfrm>
            </p:grpSpPr>
            <p:grpSp>
              <p:nvGrpSpPr>
                <p:cNvPr id="468" name="Group 467">
                  <a:extLst>
                    <a:ext uri="{FF2B5EF4-FFF2-40B4-BE49-F238E27FC236}">
                      <a16:creationId xmlns:a16="http://schemas.microsoft.com/office/drawing/2014/main" id="{C7424754-2D41-2C72-F195-2FFBB58895B6}"/>
                    </a:ext>
                  </a:extLst>
                </p:cNvPr>
                <p:cNvGrpSpPr/>
                <p:nvPr/>
              </p:nvGrpSpPr>
              <p:grpSpPr>
                <a:xfrm flipV="1">
                  <a:off x="6862666" y="818649"/>
                  <a:ext cx="83820" cy="91682"/>
                  <a:chOff x="7245055" y="2460285"/>
                  <a:chExt cx="83820" cy="91682"/>
                </a:xfrm>
              </p:grpSpPr>
              <p:cxnSp>
                <p:nvCxnSpPr>
                  <p:cNvPr id="470" name="Straight Connector 469">
                    <a:extLst>
                      <a:ext uri="{FF2B5EF4-FFF2-40B4-BE49-F238E27FC236}">
                        <a16:creationId xmlns:a16="http://schemas.microsoft.com/office/drawing/2014/main" id="{782C6636-FEC3-A51E-5B10-DD684B365891}"/>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1" name="Straight Connector 470">
                    <a:extLst>
                      <a:ext uri="{FF2B5EF4-FFF2-40B4-BE49-F238E27FC236}">
                        <a16:creationId xmlns:a16="http://schemas.microsoft.com/office/drawing/2014/main" id="{B2FE5B8A-BACF-C6CE-184D-CEE1586B011E}"/>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69" name="Straight Connector 468">
                  <a:extLst>
                    <a:ext uri="{FF2B5EF4-FFF2-40B4-BE49-F238E27FC236}">
                      <a16:creationId xmlns:a16="http://schemas.microsoft.com/office/drawing/2014/main" id="{00899647-C59A-5F36-CDFB-E6B66CB7D6DC}"/>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463" name="Group 462">
              <a:extLst>
                <a:ext uri="{FF2B5EF4-FFF2-40B4-BE49-F238E27FC236}">
                  <a16:creationId xmlns:a16="http://schemas.microsoft.com/office/drawing/2014/main" id="{432F8103-ADB5-941B-AD94-2EC4A2CA6DF8}"/>
                </a:ext>
              </a:extLst>
            </p:cNvPr>
            <p:cNvGrpSpPr/>
            <p:nvPr/>
          </p:nvGrpSpPr>
          <p:grpSpPr>
            <a:xfrm>
              <a:off x="6080563" y="590180"/>
              <a:ext cx="182880" cy="182880"/>
              <a:chOff x="6080563" y="590180"/>
              <a:chExt cx="182880" cy="182880"/>
            </a:xfrm>
          </p:grpSpPr>
          <p:sp>
            <p:nvSpPr>
              <p:cNvPr id="464" name="Oval 463">
                <a:extLst>
                  <a:ext uri="{FF2B5EF4-FFF2-40B4-BE49-F238E27FC236}">
                    <a16:creationId xmlns:a16="http://schemas.microsoft.com/office/drawing/2014/main" id="{A6737D09-F4D0-9BB7-D405-F890B5D6DA79}"/>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5" name="Straight Arrow Connector 464">
                <a:extLst>
                  <a:ext uri="{FF2B5EF4-FFF2-40B4-BE49-F238E27FC236}">
                    <a16:creationId xmlns:a16="http://schemas.microsoft.com/office/drawing/2014/main" id="{884C347B-DDE1-5BC1-EB7A-AB85BBABCF46}"/>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478" name="Straight Connector 477">
            <a:extLst>
              <a:ext uri="{FF2B5EF4-FFF2-40B4-BE49-F238E27FC236}">
                <a16:creationId xmlns:a16="http://schemas.microsoft.com/office/drawing/2014/main" id="{A497F518-6BB6-F36A-A3D1-09B1CD757B7D}"/>
              </a:ext>
            </a:extLst>
          </p:cNvPr>
          <p:cNvCxnSpPr>
            <a:cxnSpLocks/>
          </p:cNvCxnSpPr>
          <p:nvPr/>
        </p:nvCxnSpPr>
        <p:spPr>
          <a:xfrm>
            <a:off x="4327651" y="796824"/>
            <a:ext cx="0" cy="1371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9" name="Straight Connector 478">
            <a:extLst>
              <a:ext uri="{FF2B5EF4-FFF2-40B4-BE49-F238E27FC236}">
                <a16:creationId xmlns:a16="http://schemas.microsoft.com/office/drawing/2014/main" id="{939A1983-A6F8-DAEB-B62B-425CD699F007}"/>
              </a:ext>
            </a:extLst>
          </p:cNvPr>
          <p:cNvCxnSpPr/>
          <p:nvPr/>
        </p:nvCxnSpPr>
        <p:spPr>
          <a:xfrm>
            <a:off x="6375608" y="2165884"/>
            <a:ext cx="13716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80" name="Straight Connector 479">
            <a:extLst>
              <a:ext uri="{FF2B5EF4-FFF2-40B4-BE49-F238E27FC236}">
                <a16:creationId xmlns:a16="http://schemas.microsoft.com/office/drawing/2014/main" id="{7EE67ACD-6C1E-2638-A058-D2184D6CD974}"/>
              </a:ext>
            </a:extLst>
          </p:cNvPr>
          <p:cNvCxnSpPr>
            <a:cxnSpLocks/>
          </p:cNvCxnSpPr>
          <p:nvPr/>
        </p:nvCxnSpPr>
        <p:spPr>
          <a:xfrm>
            <a:off x="5247495" y="3625627"/>
            <a:ext cx="10117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81" name="Group 480">
            <a:extLst>
              <a:ext uri="{FF2B5EF4-FFF2-40B4-BE49-F238E27FC236}">
                <a16:creationId xmlns:a16="http://schemas.microsoft.com/office/drawing/2014/main" id="{5972E108-0AEF-632F-2F4F-C7C84554BD9B}"/>
              </a:ext>
            </a:extLst>
          </p:cNvPr>
          <p:cNvGrpSpPr/>
          <p:nvPr/>
        </p:nvGrpSpPr>
        <p:grpSpPr>
          <a:xfrm>
            <a:off x="6264082" y="3520570"/>
            <a:ext cx="228600" cy="228600"/>
            <a:chOff x="8006715" y="2790825"/>
            <a:chExt cx="118872" cy="118872"/>
          </a:xfrm>
        </p:grpSpPr>
        <p:sp>
          <p:nvSpPr>
            <p:cNvPr id="482" name="Arc 481">
              <a:extLst>
                <a:ext uri="{FF2B5EF4-FFF2-40B4-BE49-F238E27FC236}">
                  <a16:creationId xmlns:a16="http://schemas.microsoft.com/office/drawing/2014/main" id="{B7104780-7CA5-87FD-22B3-CC98F94D03A0}"/>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3" name="Arc 482">
              <a:extLst>
                <a:ext uri="{FF2B5EF4-FFF2-40B4-BE49-F238E27FC236}">
                  <a16:creationId xmlns:a16="http://schemas.microsoft.com/office/drawing/2014/main" id="{AA5A1058-F908-12DD-DA74-1B0F80B79DD3}"/>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91" name="Straight Connector 490">
            <a:extLst>
              <a:ext uri="{FF2B5EF4-FFF2-40B4-BE49-F238E27FC236}">
                <a16:creationId xmlns:a16="http://schemas.microsoft.com/office/drawing/2014/main" id="{0C6B9219-998B-F4CF-233D-FA4016FB3CD8}"/>
              </a:ext>
            </a:extLst>
          </p:cNvPr>
          <p:cNvCxnSpPr/>
          <p:nvPr/>
        </p:nvCxnSpPr>
        <p:spPr>
          <a:xfrm>
            <a:off x="3847111" y="598932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2" name="Straight Connector 491">
            <a:extLst>
              <a:ext uri="{FF2B5EF4-FFF2-40B4-BE49-F238E27FC236}">
                <a16:creationId xmlns:a16="http://schemas.microsoft.com/office/drawing/2014/main" id="{EFDFF82C-AE81-7221-1206-00B4586B5425}"/>
              </a:ext>
            </a:extLst>
          </p:cNvPr>
          <p:cNvCxnSpPr/>
          <p:nvPr/>
        </p:nvCxnSpPr>
        <p:spPr>
          <a:xfrm>
            <a:off x="3852699" y="553466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3" name="Straight Connector 492">
            <a:extLst>
              <a:ext uri="{FF2B5EF4-FFF2-40B4-BE49-F238E27FC236}">
                <a16:creationId xmlns:a16="http://schemas.microsoft.com/office/drawing/2014/main" id="{5A5CEE01-FA9E-0548-FA0A-A258B165B95F}"/>
              </a:ext>
            </a:extLst>
          </p:cNvPr>
          <p:cNvCxnSpPr/>
          <p:nvPr/>
        </p:nvCxnSpPr>
        <p:spPr>
          <a:xfrm>
            <a:off x="8416063" y="553212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4" name="Straight Connector 493">
            <a:extLst>
              <a:ext uri="{FF2B5EF4-FFF2-40B4-BE49-F238E27FC236}">
                <a16:creationId xmlns:a16="http://schemas.microsoft.com/office/drawing/2014/main" id="{D44A9084-B461-FD52-D7D1-C20D0C413C95}"/>
              </a:ext>
            </a:extLst>
          </p:cNvPr>
          <p:cNvCxnSpPr>
            <a:cxnSpLocks/>
          </p:cNvCxnSpPr>
          <p:nvPr/>
        </p:nvCxnSpPr>
        <p:spPr>
          <a:xfrm>
            <a:off x="6485162" y="3628174"/>
            <a:ext cx="1160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5" name="Straight Connector 494">
            <a:extLst>
              <a:ext uri="{FF2B5EF4-FFF2-40B4-BE49-F238E27FC236}">
                <a16:creationId xmlns:a16="http://schemas.microsoft.com/office/drawing/2014/main" id="{B2465E6B-158F-922E-C259-465B82DC2504}"/>
              </a:ext>
            </a:extLst>
          </p:cNvPr>
          <p:cNvCxnSpPr>
            <a:cxnSpLocks/>
          </p:cNvCxnSpPr>
          <p:nvPr/>
        </p:nvCxnSpPr>
        <p:spPr>
          <a:xfrm>
            <a:off x="7965433" y="2166858"/>
            <a:ext cx="466561" cy="652"/>
          </a:xfrm>
          <a:prstGeom prst="line">
            <a:avLst/>
          </a:prstGeom>
          <a:ln w="12700"/>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5B364D0E-1674-0F89-E145-6372562211A7}"/>
              </a:ext>
            </a:extLst>
          </p:cNvPr>
          <p:cNvCxnSpPr>
            <a:cxnSpLocks/>
          </p:cNvCxnSpPr>
          <p:nvPr/>
        </p:nvCxnSpPr>
        <p:spPr>
          <a:xfrm flipV="1">
            <a:off x="8431994" y="136657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97" name="Oval 496">
            <a:extLst>
              <a:ext uri="{FF2B5EF4-FFF2-40B4-BE49-F238E27FC236}">
                <a16:creationId xmlns:a16="http://schemas.microsoft.com/office/drawing/2014/main" id="{788C5E78-C943-FE50-F3C1-DD09E4E5A8AB}"/>
              </a:ext>
            </a:extLst>
          </p:cNvPr>
          <p:cNvSpPr/>
          <p:nvPr/>
        </p:nvSpPr>
        <p:spPr>
          <a:xfrm>
            <a:off x="8340554" y="118466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8" name="Straight Connector 497">
            <a:extLst>
              <a:ext uri="{FF2B5EF4-FFF2-40B4-BE49-F238E27FC236}">
                <a16:creationId xmlns:a16="http://schemas.microsoft.com/office/drawing/2014/main" id="{9A8806AA-9A08-9C8F-3ABD-78572C7854A7}"/>
              </a:ext>
            </a:extLst>
          </p:cNvPr>
          <p:cNvCxnSpPr>
            <a:cxnSpLocks/>
          </p:cNvCxnSpPr>
          <p:nvPr/>
        </p:nvCxnSpPr>
        <p:spPr>
          <a:xfrm>
            <a:off x="8431993" y="2166490"/>
            <a:ext cx="457200" cy="3564"/>
          </a:xfrm>
          <a:prstGeom prst="line">
            <a:avLst/>
          </a:prstGeom>
          <a:ln w="12700"/>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7D351A5E-3EAF-2A7F-DD3A-F1A4FE8605E6}"/>
              </a:ext>
            </a:extLst>
          </p:cNvPr>
          <p:cNvCxnSpPr/>
          <p:nvPr/>
        </p:nvCxnSpPr>
        <p:spPr>
          <a:xfrm flipV="1">
            <a:off x="8889193" y="1172094"/>
            <a:ext cx="0" cy="1005840"/>
          </a:xfrm>
          <a:prstGeom prst="line">
            <a:avLst/>
          </a:prstGeom>
          <a:ln w="12700"/>
        </p:spPr>
        <p:style>
          <a:lnRef idx="1">
            <a:schemeClr val="dk1"/>
          </a:lnRef>
          <a:fillRef idx="0">
            <a:schemeClr val="dk1"/>
          </a:fillRef>
          <a:effectRef idx="0">
            <a:schemeClr val="dk1"/>
          </a:effectRef>
          <a:fontRef idx="minor">
            <a:schemeClr val="tx1"/>
          </a:fontRef>
        </p:style>
      </p:cxnSp>
      <p:sp>
        <p:nvSpPr>
          <p:cNvPr id="500" name="Flowchart: Terminator 499">
            <a:extLst>
              <a:ext uri="{FF2B5EF4-FFF2-40B4-BE49-F238E27FC236}">
                <a16:creationId xmlns:a16="http://schemas.microsoft.com/office/drawing/2014/main" id="{07B91ECC-CFCF-72E6-136D-96719B87DCC8}"/>
              </a:ext>
            </a:extLst>
          </p:cNvPr>
          <p:cNvSpPr/>
          <p:nvPr/>
        </p:nvSpPr>
        <p:spPr>
          <a:xfrm rot="16200000">
            <a:off x="8431993" y="56744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1" name="Straight Connector 500">
            <a:extLst>
              <a:ext uri="{FF2B5EF4-FFF2-40B4-BE49-F238E27FC236}">
                <a16:creationId xmlns:a16="http://schemas.microsoft.com/office/drawing/2014/main" id="{2C1ABBC7-95D3-9AE7-B185-EC4E89662EA2}"/>
              </a:ext>
            </a:extLst>
          </p:cNvPr>
          <p:cNvCxnSpPr/>
          <p:nvPr/>
        </p:nvCxnSpPr>
        <p:spPr>
          <a:xfrm>
            <a:off x="8889193" y="2168424"/>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2" name="Straight Connector 501">
            <a:extLst>
              <a:ext uri="{FF2B5EF4-FFF2-40B4-BE49-F238E27FC236}">
                <a16:creationId xmlns:a16="http://schemas.microsoft.com/office/drawing/2014/main" id="{A98C8447-B7FE-8C89-4C3A-A6D400E70E19}"/>
              </a:ext>
            </a:extLst>
          </p:cNvPr>
          <p:cNvCxnSpPr/>
          <p:nvPr/>
        </p:nvCxnSpPr>
        <p:spPr>
          <a:xfrm>
            <a:off x="8889193" y="217793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03" name="Group 502">
            <a:extLst>
              <a:ext uri="{FF2B5EF4-FFF2-40B4-BE49-F238E27FC236}">
                <a16:creationId xmlns:a16="http://schemas.microsoft.com/office/drawing/2014/main" id="{F129E3C7-F6C5-1BFA-6B18-E4DBB94CE004}"/>
              </a:ext>
            </a:extLst>
          </p:cNvPr>
          <p:cNvGrpSpPr/>
          <p:nvPr/>
        </p:nvGrpSpPr>
        <p:grpSpPr>
          <a:xfrm rot="16200000">
            <a:off x="10119953" y="2074518"/>
            <a:ext cx="262771" cy="185927"/>
            <a:chOff x="6394314" y="3265933"/>
            <a:chExt cx="262771" cy="185927"/>
          </a:xfrm>
        </p:grpSpPr>
        <p:sp>
          <p:nvSpPr>
            <p:cNvPr id="504" name="Flowchart: Connector 503">
              <a:extLst>
                <a:ext uri="{FF2B5EF4-FFF2-40B4-BE49-F238E27FC236}">
                  <a16:creationId xmlns:a16="http://schemas.microsoft.com/office/drawing/2014/main" id="{A4D19AE4-7BD1-CCC6-0900-6294CACE0E7A}"/>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5" name="Straight Connector 504">
              <a:extLst>
                <a:ext uri="{FF2B5EF4-FFF2-40B4-BE49-F238E27FC236}">
                  <a16:creationId xmlns:a16="http://schemas.microsoft.com/office/drawing/2014/main" id="{91F88898-9772-E97D-7E08-7BDDC8B56D49}"/>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6" name="Straight Connector 505">
              <a:extLst>
                <a:ext uri="{FF2B5EF4-FFF2-40B4-BE49-F238E27FC236}">
                  <a16:creationId xmlns:a16="http://schemas.microsoft.com/office/drawing/2014/main" id="{3B47EF7E-7442-085A-8603-D3E8B7E5D8D8}"/>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07" name="Straight Connector 506">
            <a:extLst>
              <a:ext uri="{FF2B5EF4-FFF2-40B4-BE49-F238E27FC236}">
                <a16:creationId xmlns:a16="http://schemas.microsoft.com/office/drawing/2014/main" id="{63342F53-A03F-C550-57BB-573F018AB9B2}"/>
              </a:ext>
            </a:extLst>
          </p:cNvPr>
          <p:cNvCxnSpPr/>
          <p:nvPr/>
        </p:nvCxnSpPr>
        <p:spPr>
          <a:xfrm>
            <a:off x="9572886" y="217021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8" name="Straight Connector 507">
            <a:extLst>
              <a:ext uri="{FF2B5EF4-FFF2-40B4-BE49-F238E27FC236}">
                <a16:creationId xmlns:a16="http://schemas.microsoft.com/office/drawing/2014/main" id="{8737EC00-FAB1-708A-7EB5-7ACB57E693E3}"/>
              </a:ext>
            </a:extLst>
          </p:cNvPr>
          <p:cNvCxnSpPr/>
          <p:nvPr/>
        </p:nvCxnSpPr>
        <p:spPr>
          <a:xfrm>
            <a:off x="9567806" y="216524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9" name="Straight Arrow Connector 508">
            <a:extLst>
              <a:ext uri="{FF2B5EF4-FFF2-40B4-BE49-F238E27FC236}">
                <a16:creationId xmlns:a16="http://schemas.microsoft.com/office/drawing/2014/main" id="{B9A7F25C-AEFF-7ED9-3BDB-5CFC6492627C}"/>
              </a:ext>
            </a:extLst>
          </p:cNvPr>
          <p:cNvCxnSpPr>
            <a:cxnSpLocks/>
          </p:cNvCxnSpPr>
          <p:nvPr/>
        </p:nvCxnSpPr>
        <p:spPr>
          <a:xfrm flipV="1">
            <a:off x="8374906" y="122092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10" name="Group 509">
            <a:extLst>
              <a:ext uri="{FF2B5EF4-FFF2-40B4-BE49-F238E27FC236}">
                <a16:creationId xmlns:a16="http://schemas.microsoft.com/office/drawing/2014/main" id="{D4597331-3110-32EA-743A-30658A70B7EF}"/>
              </a:ext>
            </a:extLst>
          </p:cNvPr>
          <p:cNvGrpSpPr/>
          <p:nvPr/>
        </p:nvGrpSpPr>
        <p:grpSpPr>
          <a:xfrm rot="5400000">
            <a:off x="10313433" y="2120674"/>
            <a:ext cx="137160" cy="91682"/>
            <a:chOff x="6835130" y="818649"/>
            <a:chExt cx="137160" cy="91682"/>
          </a:xfrm>
        </p:grpSpPr>
        <p:grpSp>
          <p:nvGrpSpPr>
            <p:cNvPr id="512" name="Group 511">
              <a:extLst>
                <a:ext uri="{FF2B5EF4-FFF2-40B4-BE49-F238E27FC236}">
                  <a16:creationId xmlns:a16="http://schemas.microsoft.com/office/drawing/2014/main" id="{D396939D-FD2F-BEB0-7FA3-1E9BEF119ED5}"/>
                </a:ext>
              </a:extLst>
            </p:cNvPr>
            <p:cNvGrpSpPr/>
            <p:nvPr/>
          </p:nvGrpSpPr>
          <p:grpSpPr>
            <a:xfrm flipV="1">
              <a:off x="6862666" y="818649"/>
              <a:ext cx="83820" cy="91682"/>
              <a:chOff x="7245055" y="2460285"/>
              <a:chExt cx="83820" cy="91682"/>
            </a:xfrm>
          </p:grpSpPr>
          <p:cxnSp>
            <p:nvCxnSpPr>
              <p:cNvPr id="515" name="Straight Connector 514">
                <a:extLst>
                  <a:ext uri="{FF2B5EF4-FFF2-40B4-BE49-F238E27FC236}">
                    <a16:creationId xmlns:a16="http://schemas.microsoft.com/office/drawing/2014/main" id="{233ED26B-53FC-75FA-AD8B-07C96917E5E8}"/>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a16="http://schemas.microsoft.com/office/drawing/2014/main" id="{BF8A4474-462D-1F70-139E-37021F01DAFC}"/>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13" name="Straight Connector 512">
              <a:extLst>
                <a:ext uri="{FF2B5EF4-FFF2-40B4-BE49-F238E27FC236}">
                  <a16:creationId xmlns:a16="http://schemas.microsoft.com/office/drawing/2014/main" id="{9BB87C47-421B-255A-B739-766ECBBF0C20}"/>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17" name="Straight Connector 516">
            <a:extLst>
              <a:ext uri="{FF2B5EF4-FFF2-40B4-BE49-F238E27FC236}">
                <a16:creationId xmlns:a16="http://schemas.microsoft.com/office/drawing/2014/main" id="{9F219A62-FB16-E866-18A0-DB44968B3F11}"/>
              </a:ext>
            </a:extLst>
          </p:cNvPr>
          <p:cNvCxnSpPr>
            <a:cxnSpLocks/>
          </p:cNvCxnSpPr>
          <p:nvPr/>
        </p:nvCxnSpPr>
        <p:spPr>
          <a:xfrm flipV="1">
            <a:off x="7965433" y="3621817"/>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8" name="Straight Connector 517">
            <a:extLst>
              <a:ext uri="{FF2B5EF4-FFF2-40B4-BE49-F238E27FC236}">
                <a16:creationId xmlns:a16="http://schemas.microsoft.com/office/drawing/2014/main" id="{B807BBC0-0526-1A7C-4A98-E421DDBF807A}"/>
              </a:ext>
            </a:extLst>
          </p:cNvPr>
          <p:cNvCxnSpPr>
            <a:cxnSpLocks/>
          </p:cNvCxnSpPr>
          <p:nvPr/>
        </p:nvCxnSpPr>
        <p:spPr>
          <a:xfrm>
            <a:off x="8726819" y="82178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19" name="Isosceles Triangle 518">
            <a:extLst>
              <a:ext uri="{FF2B5EF4-FFF2-40B4-BE49-F238E27FC236}">
                <a16:creationId xmlns:a16="http://schemas.microsoft.com/office/drawing/2014/main" id="{EAFBDA12-7443-F446-86F5-69CBCC48AEFA}"/>
              </a:ext>
            </a:extLst>
          </p:cNvPr>
          <p:cNvSpPr/>
          <p:nvPr/>
        </p:nvSpPr>
        <p:spPr>
          <a:xfrm rot="10800000">
            <a:off x="8864231" y="75751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20" name="Group 519">
            <a:extLst>
              <a:ext uri="{FF2B5EF4-FFF2-40B4-BE49-F238E27FC236}">
                <a16:creationId xmlns:a16="http://schemas.microsoft.com/office/drawing/2014/main" id="{EB569C9F-1CD6-05E4-6B9C-D960DEB39DD2}"/>
              </a:ext>
            </a:extLst>
          </p:cNvPr>
          <p:cNvGrpSpPr/>
          <p:nvPr/>
        </p:nvGrpSpPr>
        <p:grpSpPr>
          <a:xfrm>
            <a:off x="8780001" y="3917460"/>
            <a:ext cx="329268" cy="308216"/>
            <a:chOff x="2969889" y="2912183"/>
            <a:chExt cx="329268" cy="308216"/>
          </a:xfrm>
        </p:grpSpPr>
        <p:grpSp>
          <p:nvGrpSpPr>
            <p:cNvPr id="521" name="Group 520">
              <a:extLst>
                <a:ext uri="{FF2B5EF4-FFF2-40B4-BE49-F238E27FC236}">
                  <a16:creationId xmlns:a16="http://schemas.microsoft.com/office/drawing/2014/main" id="{A90329D1-B4E6-FA9B-59C1-9CB1C2128EA9}"/>
                </a:ext>
              </a:extLst>
            </p:cNvPr>
            <p:cNvGrpSpPr/>
            <p:nvPr/>
          </p:nvGrpSpPr>
          <p:grpSpPr>
            <a:xfrm>
              <a:off x="2969889" y="2912183"/>
              <a:ext cx="235775" cy="308216"/>
              <a:chOff x="2969889" y="2912183"/>
              <a:chExt cx="235775" cy="308216"/>
            </a:xfrm>
          </p:grpSpPr>
          <p:grpSp>
            <p:nvGrpSpPr>
              <p:cNvPr id="526" name="Group 525">
                <a:extLst>
                  <a:ext uri="{FF2B5EF4-FFF2-40B4-BE49-F238E27FC236}">
                    <a16:creationId xmlns:a16="http://schemas.microsoft.com/office/drawing/2014/main" id="{0ACB1407-527B-1B9F-C416-021A950E4655}"/>
                  </a:ext>
                </a:extLst>
              </p:cNvPr>
              <p:cNvGrpSpPr/>
              <p:nvPr/>
            </p:nvGrpSpPr>
            <p:grpSpPr>
              <a:xfrm>
                <a:off x="2969889" y="2990841"/>
                <a:ext cx="228600" cy="229558"/>
                <a:chOff x="2969889" y="2990841"/>
                <a:chExt cx="228600" cy="229558"/>
              </a:xfrm>
            </p:grpSpPr>
            <p:cxnSp>
              <p:nvCxnSpPr>
                <p:cNvPr id="529" name="Straight Connector 528">
                  <a:extLst>
                    <a:ext uri="{FF2B5EF4-FFF2-40B4-BE49-F238E27FC236}">
                      <a16:creationId xmlns:a16="http://schemas.microsoft.com/office/drawing/2014/main" id="{8BF17FEB-573C-4F92-1DB3-5F2A47748D15}"/>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0" name="Straight Connector 529">
                  <a:extLst>
                    <a:ext uri="{FF2B5EF4-FFF2-40B4-BE49-F238E27FC236}">
                      <a16:creationId xmlns:a16="http://schemas.microsoft.com/office/drawing/2014/main" id="{29EAA8A8-2BF3-01C8-F926-44DBAD18E7FC}"/>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1" name="Straight Connector 530">
                  <a:extLst>
                    <a:ext uri="{FF2B5EF4-FFF2-40B4-BE49-F238E27FC236}">
                      <a16:creationId xmlns:a16="http://schemas.microsoft.com/office/drawing/2014/main" id="{74427A5B-A9EC-3AF0-530C-9FB69454C50A}"/>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2" name="Straight Connector 531">
                  <a:extLst>
                    <a:ext uri="{FF2B5EF4-FFF2-40B4-BE49-F238E27FC236}">
                      <a16:creationId xmlns:a16="http://schemas.microsoft.com/office/drawing/2014/main" id="{48FAAAAA-D34B-6C78-44E8-4002A5F56506}"/>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27" name="Straight Connector 526">
                <a:extLst>
                  <a:ext uri="{FF2B5EF4-FFF2-40B4-BE49-F238E27FC236}">
                    <a16:creationId xmlns:a16="http://schemas.microsoft.com/office/drawing/2014/main" id="{D2A82D1C-E590-288B-7049-E6AB53575C89}"/>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8" name="Straight Connector 527">
                <a:extLst>
                  <a:ext uri="{FF2B5EF4-FFF2-40B4-BE49-F238E27FC236}">
                    <a16:creationId xmlns:a16="http://schemas.microsoft.com/office/drawing/2014/main" id="{7CA6E2CA-D632-E25D-5E06-5A06086635FC}"/>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22" name="Straight Connector 521">
              <a:extLst>
                <a:ext uri="{FF2B5EF4-FFF2-40B4-BE49-F238E27FC236}">
                  <a16:creationId xmlns:a16="http://schemas.microsoft.com/office/drawing/2014/main" id="{9AE8A3CF-B3FD-F0CB-DE3D-644E7123469A}"/>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3" name="Straight Connector 522">
              <a:extLst>
                <a:ext uri="{FF2B5EF4-FFF2-40B4-BE49-F238E27FC236}">
                  <a16:creationId xmlns:a16="http://schemas.microsoft.com/office/drawing/2014/main" id="{A75BC160-91FE-1333-DA20-755EB338977B}"/>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4" name="Straight Connector 523">
              <a:extLst>
                <a:ext uri="{FF2B5EF4-FFF2-40B4-BE49-F238E27FC236}">
                  <a16:creationId xmlns:a16="http://schemas.microsoft.com/office/drawing/2014/main" id="{B1682FA6-1C72-3973-D5C2-CF75D8D1B6B3}"/>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5" name="Straight Connector 524">
              <a:extLst>
                <a:ext uri="{FF2B5EF4-FFF2-40B4-BE49-F238E27FC236}">
                  <a16:creationId xmlns:a16="http://schemas.microsoft.com/office/drawing/2014/main" id="{AFD77B65-9C49-371A-7EC1-E3F1CEB3183E}"/>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33" name="Group 532">
            <a:extLst>
              <a:ext uri="{FF2B5EF4-FFF2-40B4-BE49-F238E27FC236}">
                <a16:creationId xmlns:a16="http://schemas.microsoft.com/office/drawing/2014/main" id="{614DF13F-1FEA-7621-70F4-2E65839DB7D4}"/>
              </a:ext>
            </a:extLst>
          </p:cNvPr>
          <p:cNvGrpSpPr/>
          <p:nvPr/>
        </p:nvGrpSpPr>
        <p:grpSpPr>
          <a:xfrm>
            <a:off x="6948902" y="3898954"/>
            <a:ext cx="329268" cy="308216"/>
            <a:chOff x="2969889" y="2912183"/>
            <a:chExt cx="329268" cy="308216"/>
          </a:xfrm>
        </p:grpSpPr>
        <p:grpSp>
          <p:nvGrpSpPr>
            <p:cNvPr id="534" name="Group 533">
              <a:extLst>
                <a:ext uri="{FF2B5EF4-FFF2-40B4-BE49-F238E27FC236}">
                  <a16:creationId xmlns:a16="http://schemas.microsoft.com/office/drawing/2014/main" id="{CC4BD142-DF23-5730-C336-1045367E0DCE}"/>
                </a:ext>
              </a:extLst>
            </p:cNvPr>
            <p:cNvGrpSpPr/>
            <p:nvPr/>
          </p:nvGrpSpPr>
          <p:grpSpPr>
            <a:xfrm>
              <a:off x="2969889" y="2912183"/>
              <a:ext cx="235775" cy="308216"/>
              <a:chOff x="2969889" y="2912183"/>
              <a:chExt cx="235775" cy="308216"/>
            </a:xfrm>
          </p:grpSpPr>
          <p:grpSp>
            <p:nvGrpSpPr>
              <p:cNvPr id="539" name="Group 538">
                <a:extLst>
                  <a:ext uri="{FF2B5EF4-FFF2-40B4-BE49-F238E27FC236}">
                    <a16:creationId xmlns:a16="http://schemas.microsoft.com/office/drawing/2014/main" id="{D98BE12C-DC4C-6700-F11E-FD2379A53B4F}"/>
                  </a:ext>
                </a:extLst>
              </p:cNvPr>
              <p:cNvGrpSpPr/>
              <p:nvPr/>
            </p:nvGrpSpPr>
            <p:grpSpPr>
              <a:xfrm>
                <a:off x="2969889" y="2990841"/>
                <a:ext cx="228600" cy="229558"/>
                <a:chOff x="2969889" y="2990841"/>
                <a:chExt cx="228600" cy="229558"/>
              </a:xfrm>
            </p:grpSpPr>
            <p:cxnSp>
              <p:nvCxnSpPr>
                <p:cNvPr id="542" name="Straight Connector 541">
                  <a:extLst>
                    <a:ext uri="{FF2B5EF4-FFF2-40B4-BE49-F238E27FC236}">
                      <a16:creationId xmlns:a16="http://schemas.microsoft.com/office/drawing/2014/main" id="{E3700817-614A-91A7-F522-78ED20C932C5}"/>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3" name="Straight Connector 542">
                  <a:extLst>
                    <a:ext uri="{FF2B5EF4-FFF2-40B4-BE49-F238E27FC236}">
                      <a16:creationId xmlns:a16="http://schemas.microsoft.com/office/drawing/2014/main" id="{03EEDC13-1821-AFDA-2070-8CB82A469D80}"/>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4" name="Straight Connector 543">
                  <a:extLst>
                    <a:ext uri="{FF2B5EF4-FFF2-40B4-BE49-F238E27FC236}">
                      <a16:creationId xmlns:a16="http://schemas.microsoft.com/office/drawing/2014/main" id="{A838908B-6BB3-642F-C560-23B74B0314BB}"/>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5" name="Straight Connector 544">
                  <a:extLst>
                    <a:ext uri="{FF2B5EF4-FFF2-40B4-BE49-F238E27FC236}">
                      <a16:creationId xmlns:a16="http://schemas.microsoft.com/office/drawing/2014/main" id="{9C5A0897-B23B-E6AB-D5DE-6470D6E7EB76}"/>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40" name="Straight Connector 539">
                <a:extLst>
                  <a:ext uri="{FF2B5EF4-FFF2-40B4-BE49-F238E27FC236}">
                    <a16:creationId xmlns:a16="http://schemas.microsoft.com/office/drawing/2014/main" id="{482B16C1-7129-EA38-DE89-05C6E046CF53}"/>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1" name="Straight Connector 540">
                <a:extLst>
                  <a:ext uri="{FF2B5EF4-FFF2-40B4-BE49-F238E27FC236}">
                    <a16:creationId xmlns:a16="http://schemas.microsoft.com/office/drawing/2014/main" id="{84E55B42-7A02-CAF2-1337-964DF8C1B7B5}"/>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35" name="Straight Connector 534">
              <a:extLst>
                <a:ext uri="{FF2B5EF4-FFF2-40B4-BE49-F238E27FC236}">
                  <a16:creationId xmlns:a16="http://schemas.microsoft.com/office/drawing/2014/main" id="{7ABCC46B-5586-A3FB-96B9-20C233B6857E}"/>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6" name="Straight Connector 535">
              <a:extLst>
                <a:ext uri="{FF2B5EF4-FFF2-40B4-BE49-F238E27FC236}">
                  <a16:creationId xmlns:a16="http://schemas.microsoft.com/office/drawing/2014/main" id="{A90D7B15-40F8-0401-5686-3463F23A965E}"/>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7" name="Straight Connector 536">
              <a:extLst>
                <a:ext uri="{FF2B5EF4-FFF2-40B4-BE49-F238E27FC236}">
                  <a16:creationId xmlns:a16="http://schemas.microsoft.com/office/drawing/2014/main" id="{8689FA4A-FFB8-57BA-6498-9A3971EEB668}"/>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8" name="Straight Connector 537">
              <a:extLst>
                <a:ext uri="{FF2B5EF4-FFF2-40B4-BE49-F238E27FC236}">
                  <a16:creationId xmlns:a16="http://schemas.microsoft.com/office/drawing/2014/main" id="{7780DEC1-737F-21BB-103F-D5F8A165EAD4}"/>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46" name="Straight Connector 545">
            <a:extLst>
              <a:ext uri="{FF2B5EF4-FFF2-40B4-BE49-F238E27FC236}">
                <a16:creationId xmlns:a16="http://schemas.microsoft.com/office/drawing/2014/main" id="{E74C7DE3-8464-BD11-D34B-8FE6A9864F16}"/>
              </a:ext>
            </a:extLst>
          </p:cNvPr>
          <p:cNvCxnSpPr/>
          <p:nvPr/>
        </p:nvCxnSpPr>
        <p:spPr>
          <a:xfrm>
            <a:off x="7061408" y="362562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7" name="Straight Connector 546">
            <a:extLst>
              <a:ext uri="{FF2B5EF4-FFF2-40B4-BE49-F238E27FC236}">
                <a16:creationId xmlns:a16="http://schemas.microsoft.com/office/drawing/2014/main" id="{B9D2BDF4-74DC-5D7D-A37E-1CF57872F538}"/>
              </a:ext>
            </a:extLst>
          </p:cNvPr>
          <p:cNvCxnSpPr/>
          <p:nvPr/>
        </p:nvCxnSpPr>
        <p:spPr>
          <a:xfrm>
            <a:off x="7061408" y="419963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8" name="Straight Connector 547">
            <a:extLst>
              <a:ext uri="{FF2B5EF4-FFF2-40B4-BE49-F238E27FC236}">
                <a16:creationId xmlns:a16="http://schemas.microsoft.com/office/drawing/2014/main" id="{587B433E-3453-9DD4-5CA6-C7C205B40118}"/>
              </a:ext>
            </a:extLst>
          </p:cNvPr>
          <p:cNvCxnSpPr/>
          <p:nvPr/>
        </p:nvCxnSpPr>
        <p:spPr>
          <a:xfrm flipH="1">
            <a:off x="7068520" y="468237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9" name="Straight Connector 548">
            <a:extLst>
              <a:ext uri="{FF2B5EF4-FFF2-40B4-BE49-F238E27FC236}">
                <a16:creationId xmlns:a16="http://schemas.microsoft.com/office/drawing/2014/main" id="{7D14CFA1-BE0C-425B-DCE3-AA984831E51E}"/>
              </a:ext>
            </a:extLst>
          </p:cNvPr>
          <p:cNvCxnSpPr/>
          <p:nvPr/>
        </p:nvCxnSpPr>
        <p:spPr>
          <a:xfrm flipV="1">
            <a:off x="8901548" y="422567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0" name="Straight Arrow Connector 549">
            <a:extLst>
              <a:ext uri="{FF2B5EF4-FFF2-40B4-BE49-F238E27FC236}">
                <a16:creationId xmlns:a16="http://schemas.microsoft.com/office/drawing/2014/main" id="{8942FB36-32CF-DC3D-EE29-C20DC443B52D}"/>
              </a:ext>
            </a:extLst>
          </p:cNvPr>
          <p:cNvCxnSpPr>
            <a:cxnSpLocks/>
          </p:cNvCxnSpPr>
          <p:nvPr/>
        </p:nvCxnSpPr>
        <p:spPr>
          <a:xfrm>
            <a:off x="7124921" y="399138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51" name="Straight Arrow Connector 550">
            <a:extLst>
              <a:ext uri="{FF2B5EF4-FFF2-40B4-BE49-F238E27FC236}">
                <a16:creationId xmlns:a16="http://schemas.microsoft.com/office/drawing/2014/main" id="{750FF19B-A963-F85B-97CB-0812E07439B6}"/>
              </a:ext>
            </a:extLst>
          </p:cNvPr>
          <p:cNvCxnSpPr>
            <a:cxnSpLocks/>
          </p:cNvCxnSpPr>
          <p:nvPr/>
        </p:nvCxnSpPr>
        <p:spPr>
          <a:xfrm>
            <a:off x="8953721" y="400673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52" name="Group 551">
            <a:extLst>
              <a:ext uri="{FF2B5EF4-FFF2-40B4-BE49-F238E27FC236}">
                <a16:creationId xmlns:a16="http://schemas.microsoft.com/office/drawing/2014/main" id="{D558B62D-E8C4-D01D-E2D0-887E6C1FF888}"/>
              </a:ext>
            </a:extLst>
          </p:cNvPr>
          <p:cNvGrpSpPr/>
          <p:nvPr/>
        </p:nvGrpSpPr>
        <p:grpSpPr>
          <a:xfrm>
            <a:off x="9343345" y="2810404"/>
            <a:ext cx="457200" cy="365760"/>
            <a:chOff x="11048943" y="2497845"/>
            <a:chExt cx="457200" cy="365760"/>
          </a:xfrm>
        </p:grpSpPr>
        <p:grpSp>
          <p:nvGrpSpPr>
            <p:cNvPr id="553" name="Group 552">
              <a:extLst>
                <a:ext uri="{FF2B5EF4-FFF2-40B4-BE49-F238E27FC236}">
                  <a16:creationId xmlns:a16="http://schemas.microsoft.com/office/drawing/2014/main" id="{7FBD1091-426D-1D74-121E-23AEA65C2727}"/>
                </a:ext>
              </a:extLst>
            </p:cNvPr>
            <p:cNvGrpSpPr/>
            <p:nvPr/>
          </p:nvGrpSpPr>
          <p:grpSpPr>
            <a:xfrm rot="16200000">
              <a:off x="11212919" y="2570381"/>
              <a:ext cx="365123" cy="221325"/>
              <a:chOff x="4512365" y="2362842"/>
              <a:chExt cx="918156" cy="914400"/>
            </a:xfrm>
          </p:grpSpPr>
          <p:sp>
            <p:nvSpPr>
              <p:cNvPr id="558" name="Arc 557">
                <a:extLst>
                  <a:ext uri="{FF2B5EF4-FFF2-40B4-BE49-F238E27FC236}">
                    <a16:creationId xmlns:a16="http://schemas.microsoft.com/office/drawing/2014/main" id="{875C37D4-F779-91E5-43CC-6F2E056572BF}"/>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9" name="Arc 558">
                <a:extLst>
                  <a:ext uri="{FF2B5EF4-FFF2-40B4-BE49-F238E27FC236}">
                    <a16:creationId xmlns:a16="http://schemas.microsoft.com/office/drawing/2014/main" id="{626ACBBC-56F6-DA14-76F0-B35795CFF21E}"/>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54" name="Group 553">
              <a:extLst>
                <a:ext uri="{FF2B5EF4-FFF2-40B4-BE49-F238E27FC236}">
                  <a16:creationId xmlns:a16="http://schemas.microsoft.com/office/drawing/2014/main" id="{9422C0C8-86B9-085F-49DC-C5708291C76F}"/>
                </a:ext>
              </a:extLst>
            </p:cNvPr>
            <p:cNvGrpSpPr/>
            <p:nvPr/>
          </p:nvGrpSpPr>
          <p:grpSpPr>
            <a:xfrm rot="5400000" flipH="1">
              <a:off x="10977044" y="2569744"/>
              <a:ext cx="365123" cy="221325"/>
              <a:chOff x="4512365" y="2362842"/>
              <a:chExt cx="918156" cy="914400"/>
            </a:xfrm>
          </p:grpSpPr>
          <p:sp>
            <p:nvSpPr>
              <p:cNvPr id="556" name="Arc 555">
                <a:extLst>
                  <a:ext uri="{FF2B5EF4-FFF2-40B4-BE49-F238E27FC236}">
                    <a16:creationId xmlns:a16="http://schemas.microsoft.com/office/drawing/2014/main" id="{169C1578-F791-AB28-521E-B7F734019628}"/>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7" name="Arc 556">
                <a:extLst>
                  <a:ext uri="{FF2B5EF4-FFF2-40B4-BE49-F238E27FC236}">
                    <a16:creationId xmlns:a16="http://schemas.microsoft.com/office/drawing/2014/main" id="{2B905C97-7F47-AB6E-6068-510321589271}"/>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555" name="Straight Arrow Connector 554">
              <a:extLst>
                <a:ext uri="{FF2B5EF4-FFF2-40B4-BE49-F238E27FC236}">
                  <a16:creationId xmlns:a16="http://schemas.microsoft.com/office/drawing/2014/main" id="{E018F776-01B8-45D8-C122-5A2DE388A4ED}"/>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60" name="Group 559">
            <a:extLst>
              <a:ext uri="{FF2B5EF4-FFF2-40B4-BE49-F238E27FC236}">
                <a16:creationId xmlns:a16="http://schemas.microsoft.com/office/drawing/2014/main" id="{BAA5A497-6D9E-896F-CCAA-4C30728998B8}"/>
              </a:ext>
            </a:extLst>
          </p:cNvPr>
          <p:cNvGrpSpPr/>
          <p:nvPr/>
        </p:nvGrpSpPr>
        <p:grpSpPr>
          <a:xfrm>
            <a:off x="6755662" y="4018409"/>
            <a:ext cx="182880" cy="109475"/>
            <a:chOff x="8046626" y="3423920"/>
            <a:chExt cx="182880" cy="109475"/>
          </a:xfrm>
        </p:grpSpPr>
        <p:grpSp>
          <p:nvGrpSpPr>
            <p:cNvPr id="561" name="Group 560">
              <a:extLst>
                <a:ext uri="{FF2B5EF4-FFF2-40B4-BE49-F238E27FC236}">
                  <a16:creationId xmlns:a16="http://schemas.microsoft.com/office/drawing/2014/main" id="{ACB0BB62-AC8B-C70E-F649-7E8567D95922}"/>
                </a:ext>
              </a:extLst>
            </p:cNvPr>
            <p:cNvGrpSpPr/>
            <p:nvPr/>
          </p:nvGrpSpPr>
          <p:grpSpPr>
            <a:xfrm>
              <a:off x="8100769" y="3423920"/>
              <a:ext cx="127024" cy="109475"/>
              <a:chOff x="7763639" y="2259074"/>
              <a:chExt cx="127024" cy="109475"/>
            </a:xfrm>
          </p:grpSpPr>
          <p:cxnSp>
            <p:nvCxnSpPr>
              <p:cNvPr id="563" name="Straight Connector 562">
                <a:extLst>
                  <a:ext uri="{FF2B5EF4-FFF2-40B4-BE49-F238E27FC236}">
                    <a16:creationId xmlns:a16="http://schemas.microsoft.com/office/drawing/2014/main" id="{5FB0AF67-E7F4-910E-0CEF-38934C53A60B}"/>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64" name="Straight Connector 563">
                <a:extLst>
                  <a:ext uri="{FF2B5EF4-FFF2-40B4-BE49-F238E27FC236}">
                    <a16:creationId xmlns:a16="http://schemas.microsoft.com/office/drawing/2014/main" id="{4B81EEFB-C345-5A62-BECA-D4AC6D67F503}"/>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5" name="Straight Connector 564">
                <a:extLst>
                  <a:ext uri="{FF2B5EF4-FFF2-40B4-BE49-F238E27FC236}">
                    <a16:creationId xmlns:a16="http://schemas.microsoft.com/office/drawing/2014/main" id="{C99278DB-455C-E300-C6CA-F3400B7994E3}"/>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6" name="Straight Connector 565">
                <a:extLst>
                  <a:ext uri="{FF2B5EF4-FFF2-40B4-BE49-F238E27FC236}">
                    <a16:creationId xmlns:a16="http://schemas.microsoft.com/office/drawing/2014/main" id="{E4B87707-B811-5ECA-1D25-897B1FA9BB19}"/>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562" name="Straight Arrow Connector 561">
              <a:extLst>
                <a:ext uri="{FF2B5EF4-FFF2-40B4-BE49-F238E27FC236}">
                  <a16:creationId xmlns:a16="http://schemas.microsoft.com/office/drawing/2014/main" id="{2BD1643F-4EB1-BC89-C6F9-AB424443766F}"/>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67" name="Group 566">
            <a:extLst>
              <a:ext uri="{FF2B5EF4-FFF2-40B4-BE49-F238E27FC236}">
                <a16:creationId xmlns:a16="http://schemas.microsoft.com/office/drawing/2014/main" id="{CE2EB8DC-DAFC-1BA9-7039-FD4646C22F30}"/>
              </a:ext>
            </a:extLst>
          </p:cNvPr>
          <p:cNvGrpSpPr/>
          <p:nvPr/>
        </p:nvGrpSpPr>
        <p:grpSpPr>
          <a:xfrm>
            <a:off x="8592013" y="4030130"/>
            <a:ext cx="182880" cy="109475"/>
            <a:chOff x="8046626" y="3423920"/>
            <a:chExt cx="182880" cy="109475"/>
          </a:xfrm>
        </p:grpSpPr>
        <p:grpSp>
          <p:nvGrpSpPr>
            <p:cNvPr id="568" name="Group 567">
              <a:extLst>
                <a:ext uri="{FF2B5EF4-FFF2-40B4-BE49-F238E27FC236}">
                  <a16:creationId xmlns:a16="http://schemas.microsoft.com/office/drawing/2014/main" id="{833C4382-4373-FC60-4F75-3A51CE1DFED2}"/>
                </a:ext>
              </a:extLst>
            </p:cNvPr>
            <p:cNvGrpSpPr/>
            <p:nvPr/>
          </p:nvGrpSpPr>
          <p:grpSpPr>
            <a:xfrm>
              <a:off x="8100769" y="3423920"/>
              <a:ext cx="127024" cy="109475"/>
              <a:chOff x="7763639" y="2259074"/>
              <a:chExt cx="127024" cy="109475"/>
            </a:xfrm>
          </p:grpSpPr>
          <p:cxnSp>
            <p:nvCxnSpPr>
              <p:cNvPr id="570" name="Straight Connector 569">
                <a:extLst>
                  <a:ext uri="{FF2B5EF4-FFF2-40B4-BE49-F238E27FC236}">
                    <a16:creationId xmlns:a16="http://schemas.microsoft.com/office/drawing/2014/main" id="{8B8F4AF5-A22F-8A17-7A7B-100E2070BF63}"/>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71" name="Straight Connector 570">
                <a:extLst>
                  <a:ext uri="{FF2B5EF4-FFF2-40B4-BE49-F238E27FC236}">
                    <a16:creationId xmlns:a16="http://schemas.microsoft.com/office/drawing/2014/main" id="{F2748DAB-8326-831B-D94B-70A5FD7BF953}"/>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2" name="Straight Connector 571">
                <a:extLst>
                  <a:ext uri="{FF2B5EF4-FFF2-40B4-BE49-F238E27FC236}">
                    <a16:creationId xmlns:a16="http://schemas.microsoft.com/office/drawing/2014/main" id="{F1C1181F-86A7-FAC8-891E-52F825C63D07}"/>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3" name="Straight Connector 572">
                <a:extLst>
                  <a:ext uri="{FF2B5EF4-FFF2-40B4-BE49-F238E27FC236}">
                    <a16:creationId xmlns:a16="http://schemas.microsoft.com/office/drawing/2014/main" id="{EA47BD25-6115-268C-B94C-3EB939896BAA}"/>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569" name="Straight Arrow Connector 568">
              <a:extLst>
                <a:ext uri="{FF2B5EF4-FFF2-40B4-BE49-F238E27FC236}">
                  <a16:creationId xmlns:a16="http://schemas.microsoft.com/office/drawing/2014/main" id="{1BCC166D-341E-E821-8614-FE081BE03EA2}"/>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74" name="Group 573">
            <a:extLst>
              <a:ext uri="{FF2B5EF4-FFF2-40B4-BE49-F238E27FC236}">
                <a16:creationId xmlns:a16="http://schemas.microsoft.com/office/drawing/2014/main" id="{D5D7A07A-31F6-EA63-5334-E39329DB5968}"/>
              </a:ext>
            </a:extLst>
          </p:cNvPr>
          <p:cNvGrpSpPr/>
          <p:nvPr/>
        </p:nvGrpSpPr>
        <p:grpSpPr>
          <a:xfrm>
            <a:off x="7645393" y="3372758"/>
            <a:ext cx="323199" cy="602929"/>
            <a:chOff x="7645393" y="3242255"/>
            <a:chExt cx="323199" cy="602929"/>
          </a:xfrm>
        </p:grpSpPr>
        <p:grpSp>
          <p:nvGrpSpPr>
            <p:cNvPr id="575" name="Group 574">
              <a:extLst>
                <a:ext uri="{FF2B5EF4-FFF2-40B4-BE49-F238E27FC236}">
                  <a16:creationId xmlns:a16="http://schemas.microsoft.com/office/drawing/2014/main" id="{A5C5993C-DF19-89D8-2AEE-93F6592B6718}"/>
                </a:ext>
              </a:extLst>
            </p:cNvPr>
            <p:cNvGrpSpPr/>
            <p:nvPr/>
          </p:nvGrpSpPr>
          <p:grpSpPr>
            <a:xfrm>
              <a:off x="7645393" y="3242255"/>
              <a:ext cx="323199" cy="602929"/>
              <a:chOff x="7426811" y="3425135"/>
              <a:chExt cx="323199" cy="602929"/>
            </a:xfrm>
          </p:grpSpPr>
          <p:grpSp>
            <p:nvGrpSpPr>
              <p:cNvPr id="256" name="Group 255">
                <a:extLst>
                  <a:ext uri="{FF2B5EF4-FFF2-40B4-BE49-F238E27FC236}">
                    <a16:creationId xmlns:a16="http://schemas.microsoft.com/office/drawing/2014/main" id="{BE6D670A-8166-03FC-DBAE-41EFFAB2BC17}"/>
                  </a:ext>
                </a:extLst>
              </p:cNvPr>
              <p:cNvGrpSpPr/>
              <p:nvPr/>
            </p:nvGrpSpPr>
            <p:grpSpPr>
              <a:xfrm>
                <a:off x="7426811" y="3425135"/>
                <a:ext cx="323199" cy="454499"/>
                <a:chOff x="8936357" y="1184452"/>
                <a:chExt cx="323199" cy="454499"/>
              </a:xfrm>
            </p:grpSpPr>
            <p:sp>
              <p:nvSpPr>
                <p:cNvPr id="285" name="Rectangle 284">
                  <a:extLst>
                    <a:ext uri="{FF2B5EF4-FFF2-40B4-BE49-F238E27FC236}">
                      <a16:creationId xmlns:a16="http://schemas.microsoft.com/office/drawing/2014/main" id="{D791A206-0AB8-EFA2-3ED8-CF0526C09DA2}"/>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3ED09618-D389-C807-16C1-310589E759BF}"/>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473B7CC8-7534-9AE8-3EB5-8078A5C23C27}"/>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7" name="Straight Arrow Connector 256">
                <a:extLst>
                  <a:ext uri="{FF2B5EF4-FFF2-40B4-BE49-F238E27FC236}">
                    <a16:creationId xmlns:a16="http://schemas.microsoft.com/office/drawing/2014/main" id="{EC3F6F6C-17FF-CDE1-987E-E47EB956D126}"/>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60" name="Group 259">
                <a:extLst>
                  <a:ext uri="{FF2B5EF4-FFF2-40B4-BE49-F238E27FC236}">
                    <a16:creationId xmlns:a16="http://schemas.microsoft.com/office/drawing/2014/main" id="{91284794-C36D-F2D0-E210-682FA6535DE3}"/>
                  </a:ext>
                </a:extLst>
              </p:cNvPr>
              <p:cNvGrpSpPr/>
              <p:nvPr/>
            </p:nvGrpSpPr>
            <p:grpSpPr>
              <a:xfrm rot="5400000">
                <a:off x="7627952" y="3909814"/>
                <a:ext cx="127024" cy="109475"/>
                <a:chOff x="6771481" y="2413164"/>
                <a:chExt cx="127024" cy="109475"/>
              </a:xfrm>
            </p:grpSpPr>
            <p:cxnSp>
              <p:nvCxnSpPr>
                <p:cNvPr id="281" name="Straight Connector 280">
                  <a:extLst>
                    <a:ext uri="{FF2B5EF4-FFF2-40B4-BE49-F238E27FC236}">
                      <a16:creationId xmlns:a16="http://schemas.microsoft.com/office/drawing/2014/main" id="{C840E431-D278-2D9D-104D-0F34CFB0B489}"/>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956D62C5-AEE3-7030-9341-FEF410C7B9EA}"/>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EBE6F94F-C2B7-2564-78E8-F33BDC4536C0}"/>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A2464C23-6F28-8476-F0F8-CD9A1797DE27}"/>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63" name="Straight Connector 262">
                <a:extLst>
                  <a:ext uri="{FF2B5EF4-FFF2-40B4-BE49-F238E27FC236}">
                    <a16:creationId xmlns:a16="http://schemas.microsoft.com/office/drawing/2014/main" id="{3B9D98B6-04D6-BCD8-95C2-514A7BD46CF9}"/>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264" name="Group 263">
                <a:extLst>
                  <a:ext uri="{FF2B5EF4-FFF2-40B4-BE49-F238E27FC236}">
                    <a16:creationId xmlns:a16="http://schemas.microsoft.com/office/drawing/2014/main" id="{40DBE7AA-736C-C681-B2FE-AE25CF8546DC}"/>
                  </a:ext>
                </a:extLst>
              </p:cNvPr>
              <p:cNvGrpSpPr>
                <a:grpSpLocks noChangeAspect="1"/>
              </p:cNvGrpSpPr>
              <p:nvPr/>
            </p:nvGrpSpPr>
            <p:grpSpPr>
              <a:xfrm>
                <a:off x="7477916" y="3760755"/>
                <a:ext cx="211835" cy="100584"/>
                <a:chOff x="4799446" y="1748790"/>
                <a:chExt cx="509111" cy="262782"/>
              </a:xfrm>
            </p:grpSpPr>
            <p:grpSp>
              <p:nvGrpSpPr>
                <p:cNvPr id="268" name="Group 267">
                  <a:extLst>
                    <a:ext uri="{FF2B5EF4-FFF2-40B4-BE49-F238E27FC236}">
                      <a16:creationId xmlns:a16="http://schemas.microsoft.com/office/drawing/2014/main" id="{6D87CDFB-2544-969F-E082-0017C66BEF4F}"/>
                    </a:ext>
                  </a:extLst>
                </p:cNvPr>
                <p:cNvGrpSpPr/>
                <p:nvPr/>
              </p:nvGrpSpPr>
              <p:grpSpPr>
                <a:xfrm rot="16200000">
                  <a:off x="4761024" y="1787212"/>
                  <a:ext cx="262771" cy="185927"/>
                  <a:chOff x="6394314" y="3265933"/>
                  <a:chExt cx="262771" cy="185927"/>
                </a:xfrm>
              </p:grpSpPr>
              <p:sp>
                <p:nvSpPr>
                  <p:cNvPr id="278" name="Flowchart: Connector 277">
                    <a:extLst>
                      <a:ext uri="{FF2B5EF4-FFF2-40B4-BE49-F238E27FC236}">
                        <a16:creationId xmlns:a16="http://schemas.microsoft.com/office/drawing/2014/main" id="{F0D50439-6310-BC4A-AD73-3B74BC58CC9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9" name="Straight Connector 278">
                    <a:extLst>
                      <a:ext uri="{FF2B5EF4-FFF2-40B4-BE49-F238E27FC236}">
                        <a16:creationId xmlns:a16="http://schemas.microsoft.com/office/drawing/2014/main" id="{80BECDEF-603A-566E-3BD4-3A7C83AD5E1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2635A311-0C14-A366-871D-46B92ADFB220}"/>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9" name="Group 268">
                  <a:extLst>
                    <a:ext uri="{FF2B5EF4-FFF2-40B4-BE49-F238E27FC236}">
                      <a16:creationId xmlns:a16="http://schemas.microsoft.com/office/drawing/2014/main" id="{8C04F0DB-3617-2508-3492-BF8B0930346C}"/>
                    </a:ext>
                  </a:extLst>
                </p:cNvPr>
                <p:cNvGrpSpPr/>
                <p:nvPr/>
              </p:nvGrpSpPr>
              <p:grpSpPr>
                <a:xfrm rot="5400000">
                  <a:off x="5084208" y="1787223"/>
                  <a:ext cx="262771" cy="185927"/>
                  <a:chOff x="6394314" y="3265933"/>
                  <a:chExt cx="262771" cy="185927"/>
                </a:xfrm>
              </p:grpSpPr>
              <p:sp>
                <p:nvSpPr>
                  <p:cNvPr id="271" name="Flowchart: Connector 270">
                    <a:extLst>
                      <a:ext uri="{FF2B5EF4-FFF2-40B4-BE49-F238E27FC236}">
                        <a16:creationId xmlns:a16="http://schemas.microsoft.com/office/drawing/2014/main" id="{D5E75CB8-91BA-4D26-7B9E-1F4B4FA27A04}"/>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6" name="Straight Connector 275">
                    <a:extLst>
                      <a:ext uri="{FF2B5EF4-FFF2-40B4-BE49-F238E27FC236}">
                        <a16:creationId xmlns:a16="http://schemas.microsoft.com/office/drawing/2014/main" id="{78B7CF31-3F3C-D5D7-7E15-2DE998B102B5}"/>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CD7D6530-ACA3-D1F9-171D-5D870839630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70" name="Straight Connector 269">
                  <a:extLst>
                    <a:ext uri="{FF2B5EF4-FFF2-40B4-BE49-F238E27FC236}">
                      <a16:creationId xmlns:a16="http://schemas.microsoft.com/office/drawing/2014/main" id="{5DA6D068-D393-DA4D-8980-A85569A9C87D}"/>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66" name="Straight Connector 265">
                <a:extLst>
                  <a:ext uri="{FF2B5EF4-FFF2-40B4-BE49-F238E27FC236}">
                    <a16:creationId xmlns:a16="http://schemas.microsoft.com/office/drawing/2014/main" id="{DB1168C3-CEC4-DD22-5094-CC5095681B93}"/>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793F920D-36FE-B251-3680-44E1CD8CAC67}"/>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5" name="Straight Arrow Connector 254">
              <a:extLst>
                <a:ext uri="{FF2B5EF4-FFF2-40B4-BE49-F238E27FC236}">
                  <a16:creationId xmlns:a16="http://schemas.microsoft.com/office/drawing/2014/main" id="{246B9CF7-543B-3B60-C4FE-E45D65E5F888}"/>
                </a:ext>
              </a:extLst>
            </p:cNvPr>
            <p:cNvCxnSpPr>
              <a:cxnSpLocks/>
            </p:cNvCxnSpPr>
            <p:nvPr/>
          </p:nvCxnSpPr>
          <p:spPr>
            <a:xfrm flipH="1">
              <a:off x="7645393" y="3495688"/>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88" name="Rectangle 287">
            <a:extLst>
              <a:ext uri="{FF2B5EF4-FFF2-40B4-BE49-F238E27FC236}">
                <a16:creationId xmlns:a16="http://schemas.microsoft.com/office/drawing/2014/main" id="{F3D94CE7-523D-8867-D178-8942136D3C84}"/>
              </a:ext>
            </a:extLst>
          </p:cNvPr>
          <p:cNvSpPr/>
          <p:nvPr/>
        </p:nvSpPr>
        <p:spPr>
          <a:xfrm>
            <a:off x="4708608" y="1588771"/>
            <a:ext cx="5198516"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9" name="Group 288">
            <a:extLst>
              <a:ext uri="{FF2B5EF4-FFF2-40B4-BE49-F238E27FC236}">
                <a16:creationId xmlns:a16="http://schemas.microsoft.com/office/drawing/2014/main" id="{472E04EA-C878-F3B3-0C0C-7F98CBF0B54B}"/>
              </a:ext>
            </a:extLst>
          </p:cNvPr>
          <p:cNvGrpSpPr/>
          <p:nvPr/>
        </p:nvGrpSpPr>
        <p:grpSpPr>
          <a:xfrm>
            <a:off x="7664599" y="1778499"/>
            <a:ext cx="325487" cy="600119"/>
            <a:chOff x="8936357" y="1184452"/>
            <a:chExt cx="325487" cy="600119"/>
          </a:xfrm>
        </p:grpSpPr>
        <p:grpSp>
          <p:nvGrpSpPr>
            <p:cNvPr id="290" name="Group 289">
              <a:extLst>
                <a:ext uri="{FF2B5EF4-FFF2-40B4-BE49-F238E27FC236}">
                  <a16:creationId xmlns:a16="http://schemas.microsoft.com/office/drawing/2014/main" id="{3FFD018E-D854-1FC9-6284-E69B90802093}"/>
                </a:ext>
              </a:extLst>
            </p:cNvPr>
            <p:cNvGrpSpPr/>
            <p:nvPr/>
          </p:nvGrpSpPr>
          <p:grpSpPr>
            <a:xfrm>
              <a:off x="8936357" y="1184452"/>
              <a:ext cx="323199" cy="454499"/>
              <a:chOff x="8936357" y="1184452"/>
              <a:chExt cx="323199" cy="454499"/>
            </a:xfrm>
          </p:grpSpPr>
          <p:sp>
            <p:nvSpPr>
              <p:cNvPr id="313" name="Rectangle 312">
                <a:extLst>
                  <a:ext uri="{FF2B5EF4-FFF2-40B4-BE49-F238E27FC236}">
                    <a16:creationId xmlns:a16="http://schemas.microsoft.com/office/drawing/2014/main" id="{06A6CCBB-94DB-91EF-A908-EC468A27B6F4}"/>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3259BD33-0459-0732-4A3D-E6DEDC713EC2}"/>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a:extLst>
                  <a:ext uri="{FF2B5EF4-FFF2-40B4-BE49-F238E27FC236}">
                    <a16:creationId xmlns:a16="http://schemas.microsoft.com/office/drawing/2014/main" id="{3E13FCBC-F082-7F8B-9038-6FD744F13574}"/>
                  </a:ext>
                </a:extLst>
              </p:cNvPr>
              <p:cNvSpPr/>
              <p:nvPr/>
            </p:nvSpPr>
            <p:spPr>
              <a:xfrm rot="5400000">
                <a:off x="9096378" y="1207312"/>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1" name="Straight Arrow Connector 290">
              <a:extLst>
                <a:ext uri="{FF2B5EF4-FFF2-40B4-BE49-F238E27FC236}">
                  <a16:creationId xmlns:a16="http://schemas.microsoft.com/office/drawing/2014/main" id="{AA741515-947A-7956-5B00-A6D8E03C0B3C}"/>
                </a:ext>
              </a:extLst>
            </p:cNvPr>
            <p:cNvCxnSpPr>
              <a:cxnSpLocks/>
            </p:cNvCxnSpPr>
            <p:nvPr/>
          </p:nvCxnSpPr>
          <p:spPr>
            <a:xfrm>
              <a:off x="8939516" y="1434837"/>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BA707F95-43CD-5453-165E-3F479E9C082F}"/>
                </a:ext>
              </a:extLst>
            </p:cNvPr>
            <p:cNvCxnSpPr>
              <a:cxnSpLocks/>
            </p:cNvCxnSpPr>
            <p:nvPr/>
          </p:nvCxnSpPr>
          <p:spPr>
            <a:xfrm rot="16200000" flipH="1">
              <a:off x="9149911" y="119319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93" name="Group 292">
              <a:extLst>
                <a:ext uri="{FF2B5EF4-FFF2-40B4-BE49-F238E27FC236}">
                  <a16:creationId xmlns:a16="http://schemas.microsoft.com/office/drawing/2014/main" id="{477084AD-8AFE-C012-868E-3A5D47510AD5}"/>
                </a:ext>
              </a:extLst>
            </p:cNvPr>
            <p:cNvGrpSpPr/>
            <p:nvPr/>
          </p:nvGrpSpPr>
          <p:grpSpPr>
            <a:xfrm rot="5400000">
              <a:off x="9143595" y="1666321"/>
              <a:ext cx="127024" cy="109475"/>
              <a:chOff x="6771481" y="2413164"/>
              <a:chExt cx="127024" cy="109475"/>
            </a:xfrm>
          </p:grpSpPr>
          <p:cxnSp>
            <p:nvCxnSpPr>
              <p:cNvPr id="308" name="Straight Connector 307">
                <a:extLst>
                  <a:ext uri="{FF2B5EF4-FFF2-40B4-BE49-F238E27FC236}">
                    <a16:creationId xmlns:a16="http://schemas.microsoft.com/office/drawing/2014/main" id="{D779F745-4717-4D28-F22F-C28EE97F9BF3}"/>
                  </a:ext>
                </a:extLst>
              </p:cNvPr>
              <p:cNvCxnSpPr>
                <a:cxnSpLocks/>
              </p:cNvCxnSpPr>
              <p:nvPr/>
            </p:nvCxnSpPr>
            <p:spPr>
              <a:xfrm rot="1800000" flipV="1">
                <a:off x="6771481" y="2416141"/>
                <a:ext cx="0" cy="731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72E5DE0E-92D1-D9FB-0AB1-13A317356503}"/>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99F1B144-182E-F3C1-6036-757D620E89EF}"/>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a16="http://schemas.microsoft.com/office/drawing/2014/main" id="{8E6DBA81-353A-4A7A-1406-6C1392A653EF}"/>
                  </a:ext>
                </a:extLst>
              </p:cNvPr>
              <p:cNvCxnSpPr>
                <a:cxnSpLocks/>
              </p:cNvCxnSpPr>
              <p:nvPr/>
            </p:nvCxnSpPr>
            <p:spPr>
              <a:xfrm rot="19800000" flipH="1" flipV="1">
                <a:off x="6898505" y="2418629"/>
                <a:ext cx="0" cy="731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4" name="Group 293">
              <a:extLst>
                <a:ext uri="{FF2B5EF4-FFF2-40B4-BE49-F238E27FC236}">
                  <a16:creationId xmlns:a16="http://schemas.microsoft.com/office/drawing/2014/main" id="{B3831E3E-DC6B-5FFF-A952-AD08F8874B73}"/>
                </a:ext>
              </a:extLst>
            </p:cNvPr>
            <p:cNvGrpSpPr>
              <a:grpSpLocks noChangeAspect="1"/>
            </p:cNvGrpSpPr>
            <p:nvPr/>
          </p:nvGrpSpPr>
          <p:grpSpPr>
            <a:xfrm>
              <a:off x="8987792" y="1520346"/>
              <a:ext cx="211835" cy="100584"/>
              <a:chOff x="4799448" y="1748790"/>
              <a:chExt cx="509111" cy="262784"/>
            </a:xfrm>
          </p:grpSpPr>
          <p:grpSp>
            <p:nvGrpSpPr>
              <p:cNvPr id="297" name="Group 296">
                <a:extLst>
                  <a:ext uri="{FF2B5EF4-FFF2-40B4-BE49-F238E27FC236}">
                    <a16:creationId xmlns:a16="http://schemas.microsoft.com/office/drawing/2014/main" id="{42C24384-55F8-7E44-53E0-C25F5B425D30}"/>
                  </a:ext>
                </a:extLst>
              </p:cNvPr>
              <p:cNvGrpSpPr/>
              <p:nvPr/>
            </p:nvGrpSpPr>
            <p:grpSpPr>
              <a:xfrm rot="16200000">
                <a:off x="4761026" y="1787212"/>
                <a:ext cx="262771" cy="185927"/>
                <a:chOff x="6394314" y="3265933"/>
                <a:chExt cx="262771" cy="185927"/>
              </a:xfrm>
            </p:grpSpPr>
            <p:sp>
              <p:nvSpPr>
                <p:cNvPr id="305" name="Flowchart: Connector 304">
                  <a:extLst>
                    <a:ext uri="{FF2B5EF4-FFF2-40B4-BE49-F238E27FC236}">
                      <a16:creationId xmlns:a16="http://schemas.microsoft.com/office/drawing/2014/main" id="{D771D876-E225-5629-3378-AA45B718885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6" name="Straight Connector 305">
                  <a:extLst>
                    <a:ext uri="{FF2B5EF4-FFF2-40B4-BE49-F238E27FC236}">
                      <a16:creationId xmlns:a16="http://schemas.microsoft.com/office/drawing/2014/main" id="{F50EF81F-56E2-D9B4-D2F1-A97B7EC9ADF9}"/>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29CD416E-1D67-FB8A-F989-821311D7825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8" name="Group 297">
                <a:extLst>
                  <a:ext uri="{FF2B5EF4-FFF2-40B4-BE49-F238E27FC236}">
                    <a16:creationId xmlns:a16="http://schemas.microsoft.com/office/drawing/2014/main" id="{853ECF35-3928-1D19-9AF2-3B7BB47C8157}"/>
                  </a:ext>
                </a:extLst>
              </p:cNvPr>
              <p:cNvGrpSpPr/>
              <p:nvPr/>
            </p:nvGrpSpPr>
            <p:grpSpPr>
              <a:xfrm rot="5400000">
                <a:off x="5084210" y="1787225"/>
                <a:ext cx="262771" cy="185927"/>
                <a:chOff x="6394314" y="3265933"/>
                <a:chExt cx="262771" cy="185927"/>
              </a:xfrm>
            </p:grpSpPr>
            <p:sp>
              <p:nvSpPr>
                <p:cNvPr id="300" name="Flowchart: Connector 299">
                  <a:extLst>
                    <a:ext uri="{FF2B5EF4-FFF2-40B4-BE49-F238E27FC236}">
                      <a16:creationId xmlns:a16="http://schemas.microsoft.com/office/drawing/2014/main" id="{AE27F948-99D8-7F24-6DF4-CED24A0E5DF3}"/>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Connector 300">
                  <a:extLst>
                    <a:ext uri="{FF2B5EF4-FFF2-40B4-BE49-F238E27FC236}">
                      <a16:creationId xmlns:a16="http://schemas.microsoft.com/office/drawing/2014/main" id="{50023593-A6E3-0124-76A2-86ACE43E5C0A}"/>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090FA52D-04A8-F441-AF4B-FDADC8C943D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9" name="Straight Connector 298">
                <a:extLst>
                  <a:ext uri="{FF2B5EF4-FFF2-40B4-BE49-F238E27FC236}">
                    <a16:creationId xmlns:a16="http://schemas.microsoft.com/office/drawing/2014/main" id="{D36D18A9-DC5C-EDAB-A459-677517B2D569}"/>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95" name="Straight Connector 294">
              <a:extLst>
                <a:ext uri="{FF2B5EF4-FFF2-40B4-BE49-F238E27FC236}">
                  <a16:creationId xmlns:a16="http://schemas.microsoft.com/office/drawing/2014/main" id="{D2FD45E0-A6A1-3F48-3EF5-02D259B48C00}"/>
                </a:ext>
              </a:extLst>
            </p:cNvPr>
            <p:cNvCxnSpPr>
              <a:cxnSpLocks/>
            </p:cNvCxnSpPr>
            <p:nvPr/>
          </p:nvCxnSpPr>
          <p:spPr>
            <a:xfrm>
              <a:off x="8936357" y="157102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a16="http://schemas.microsoft.com/office/drawing/2014/main" id="{EC362A64-CB09-F048-EAA5-B86706F567F0}"/>
                </a:ext>
              </a:extLst>
            </p:cNvPr>
            <p:cNvCxnSpPr>
              <a:cxnSpLocks/>
            </p:cNvCxnSpPr>
            <p:nvPr/>
          </p:nvCxnSpPr>
          <p:spPr>
            <a:xfrm>
              <a:off x="9204312" y="1572928"/>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a:extLst>
              <a:ext uri="{FF2B5EF4-FFF2-40B4-BE49-F238E27FC236}">
                <a16:creationId xmlns:a16="http://schemas.microsoft.com/office/drawing/2014/main" id="{980D876C-6ACF-5323-6A03-BA248C64C960}"/>
              </a:ext>
            </a:extLst>
          </p:cNvPr>
          <p:cNvGrpSpPr/>
          <p:nvPr/>
        </p:nvGrpSpPr>
        <p:grpSpPr>
          <a:xfrm>
            <a:off x="4194360" y="2171093"/>
            <a:ext cx="262771" cy="185927"/>
            <a:chOff x="6394314" y="3265933"/>
            <a:chExt cx="262771" cy="185927"/>
          </a:xfrm>
        </p:grpSpPr>
        <p:sp>
          <p:nvSpPr>
            <p:cNvPr id="318" name="Flowchart: Connector 317">
              <a:extLst>
                <a:ext uri="{FF2B5EF4-FFF2-40B4-BE49-F238E27FC236}">
                  <a16:creationId xmlns:a16="http://schemas.microsoft.com/office/drawing/2014/main" id="{130676F0-6182-62A4-7CCA-6A17A48FFA87}"/>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9" name="Straight Connector 318">
              <a:extLst>
                <a:ext uri="{FF2B5EF4-FFF2-40B4-BE49-F238E27FC236}">
                  <a16:creationId xmlns:a16="http://schemas.microsoft.com/office/drawing/2014/main" id="{C519BADF-7B33-AFA9-F8E9-3D89343D6B1D}"/>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EAE4C9DB-F9AD-0E73-650D-7DFD469608B5}"/>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21" name="Straight Connector 320">
            <a:extLst>
              <a:ext uri="{FF2B5EF4-FFF2-40B4-BE49-F238E27FC236}">
                <a16:creationId xmlns:a16="http://schemas.microsoft.com/office/drawing/2014/main" id="{4127B7D4-9505-4BA8-D59E-45DB8982FDC4}"/>
              </a:ext>
            </a:extLst>
          </p:cNvPr>
          <p:cNvCxnSpPr>
            <a:stCxn id="500" idx="1"/>
          </p:cNvCxnSpPr>
          <p:nvPr/>
        </p:nvCxnSpPr>
        <p:spPr>
          <a:xfrm>
            <a:off x="8889193" y="1184668"/>
            <a:ext cx="0" cy="24505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9EE48E94-A6B4-9AC5-463B-0312E60B59CD}"/>
              </a:ext>
            </a:extLst>
          </p:cNvPr>
          <p:cNvCxnSpPr>
            <a:endCxn id="286" idx="0"/>
          </p:cNvCxnSpPr>
          <p:nvPr/>
        </p:nvCxnSpPr>
        <p:spPr>
          <a:xfrm flipH="1">
            <a:off x="7968592" y="3621817"/>
            <a:ext cx="932956" cy="13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CE4333AE-9FF9-EBAA-AEDA-CA27013A9E66}"/>
              </a:ext>
            </a:extLst>
          </p:cNvPr>
          <p:cNvCxnSpPr>
            <a:cxnSpLocks/>
          </p:cNvCxnSpPr>
          <p:nvPr/>
        </p:nvCxnSpPr>
        <p:spPr>
          <a:xfrm flipH="1">
            <a:off x="6479077" y="3623143"/>
            <a:ext cx="11612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BB133E7-1DFC-23E8-CB0A-7866473C39D5}"/>
              </a:ext>
            </a:extLst>
          </p:cNvPr>
          <p:cNvCxnSpPr>
            <a:stCxn id="332" idx="2"/>
          </p:cNvCxnSpPr>
          <p:nvPr/>
        </p:nvCxnSpPr>
        <p:spPr>
          <a:xfrm flipH="1" flipV="1">
            <a:off x="5240057" y="3621817"/>
            <a:ext cx="10515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29138BA5-40D1-6997-D6D0-1F88754CF42F}"/>
              </a:ext>
            </a:extLst>
          </p:cNvPr>
          <p:cNvCxnSpPr>
            <a:cxnSpLocks/>
          </p:cNvCxnSpPr>
          <p:nvPr/>
        </p:nvCxnSpPr>
        <p:spPr>
          <a:xfrm flipV="1">
            <a:off x="5241837" y="3170518"/>
            <a:ext cx="1560" cy="467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1D2F8713-D8DA-F89B-217A-F9B17F5975D1}"/>
              </a:ext>
            </a:extLst>
          </p:cNvPr>
          <p:cNvCxnSpPr>
            <a:stCxn id="363" idx="0"/>
          </p:cNvCxnSpPr>
          <p:nvPr/>
        </p:nvCxnSpPr>
        <p:spPr>
          <a:xfrm flipV="1">
            <a:off x="5235234" y="794119"/>
            <a:ext cx="0" cy="2053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515D964B-4553-57E7-CDB4-F704A6A7974C}"/>
              </a:ext>
            </a:extLst>
          </p:cNvPr>
          <p:cNvCxnSpPr>
            <a:cxnSpLocks/>
          </p:cNvCxnSpPr>
          <p:nvPr/>
        </p:nvCxnSpPr>
        <p:spPr>
          <a:xfrm>
            <a:off x="5223566" y="796824"/>
            <a:ext cx="48560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D742F1BF-3B5A-7B33-4C0D-C797EFC71FD2}"/>
              </a:ext>
            </a:extLst>
          </p:cNvPr>
          <p:cNvCxnSpPr>
            <a:stCxn id="336" idx="6"/>
          </p:cNvCxnSpPr>
          <p:nvPr/>
        </p:nvCxnSpPr>
        <p:spPr>
          <a:xfrm flipV="1">
            <a:off x="6152641" y="794119"/>
            <a:ext cx="229381" cy="270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23895D73-6F4E-35B8-E705-E5325683FBBC}"/>
              </a:ext>
            </a:extLst>
          </p:cNvPr>
          <p:cNvCxnSpPr>
            <a:endCxn id="579" idx="0"/>
          </p:cNvCxnSpPr>
          <p:nvPr/>
        </p:nvCxnSpPr>
        <p:spPr>
          <a:xfrm>
            <a:off x="6375608" y="773995"/>
            <a:ext cx="3588" cy="206461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6F6F447C-8130-752C-1BBD-7AE024A20A16}"/>
              </a:ext>
            </a:extLst>
          </p:cNvPr>
          <p:cNvCxnSpPr>
            <a:stCxn id="579" idx="2"/>
          </p:cNvCxnSpPr>
          <p:nvPr/>
        </p:nvCxnSpPr>
        <p:spPr>
          <a:xfrm>
            <a:off x="6379196" y="3158651"/>
            <a:ext cx="0" cy="281898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31" name="Group 330">
            <a:extLst>
              <a:ext uri="{FF2B5EF4-FFF2-40B4-BE49-F238E27FC236}">
                <a16:creationId xmlns:a16="http://schemas.microsoft.com/office/drawing/2014/main" id="{021CF3F2-7318-5766-0BB9-12D4A61B3071}"/>
              </a:ext>
            </a:extLst>
          </p:cNvPr>
          <p:cNvGrpSpPr/>
          <p:nvPr/>
        </p:nvGrpSpPr>
        <p:grpSpPr>
          <a:xfrm>
            <a:off x="6266223" y="3520960"/>
            <a:ext cx="228600" cy="228600"/>
            <a:chOff x="8006715" y="2790825"/>
            <a:chExt cx="118872" cy="118872"/>
          </a:xfrm>
        </p:grpSpPr>
        <p:sp>
          <p:nvSpPr>
            <p:cNvPr id="332" name="Arc 331">
              <a:extLst>
                <a:ext uri="{FF2B5EF4-FFF2-40B4-BE49-F238E27FC236}">
                  <a16:creationId xmlns:a16="http://schemas.microsoft.com/office/drawing/2014/main" id="{B7877A66-8D43-9684-3D7D-BE83F38BCAC9}"/>
                </a:ext>
              </a:extLst>
            </p:cNvPr>
            <p:cNvSpPr/>
            <p:nvPr/>
          </p:nvSpPr>
          <p:spPr>
            <a:xfrm flipH="1">
              <a:off x="8006715" y="2790825"/>
              <a:ext cx="118872" cy="118872"/>
            </a:xfrm>
            <a:prstGeom prst="arc">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3" name="Arc 332">
              <a:extLst>
                <a:ext uri="{FF2B5EF4-FFF2-40B4-BE49-F238E27FC236}">
                  <a16:creationId xmlns:a16="http://schemas.microsoft.com/office/drawing/2014/main" id="{4BA9095E-065B-5F30-C54B-E227D39D59E0}"/>
                </a:ext>
              </a:extLst>
            </p:cNvPr>
            <p:cNvSpPr/>
            <p:nvPr/>
          </p:nvSpPr>
          <p:spPr>
            <a:xfrm>
              <a:off x="8006715" y="2790825"/>
              <a:ext cx="118872" cy="118872"/>
            </a:xfrm>
            <a:prstGeom prst="arc">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4" name="Group 333">
            <a:extLst>
              <a:ext uri="{FF2B5EF4-FFF2-40B4-BE49-F238E27FC236}">
                <a16:creationId xmlns:a16="http://schemas.microsoft.com/office/drawing/2014/main" id="{67BF17B5-0B6D-4558-7308-284FD8686125}"/>
              </a:ext>
            </a:extLst>
          </p:cNvPr>
          <p:cNvGrpSpPr/>
          <p:nvPr/>
        </p:nvGrpSpPr>
        <p:grpSpPr>
          <a:xfrm>
            <a:off x="5695441" y="568224"/>
            <a:ext cx="457200" cy="457200"/>
            <a:chOff x="5462345" y="751104"/>
            <a:chExt cx="457200" cy="457200"/>
          </a:xfrm>
        </p:grpSpPr>
        <p:sp>
          <p:nvSpPr>
            <p:cNvPr id="336" name="Oval 335">
              <a:extLst>
                <a:ext uri="{FF2B5EF4-FFF2-40B4-BE49-F238E27FC236}">
                  <a16:creationId xmlns:a16="http://schemas.microsoft.com/office/drawing/2014/main" id="{78A62948-AC97-345B-472B-673495B6747A}"/>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Isosceles Triangle 336">
              <a:extLst>
                <a:ext uri="{FF2B5EF4-FFF2-40B4-BE49-F238E27FC236}">
                  <a16:creationId xmlns:a16="http://schemas.microsoft.com/office/drawing/2014/main" id="{BFAAED7B-FC02-06DA-5607-A6C897C49D06}"/>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Isosceles Triangle 337">
              <a:extLst>
                <a:ext uri="{FF2B5EF4-FFF2-40B4-BE49-F238E27FC236}">
                  <a16:creationId xmlns:a16="http://schemas.microsoft.com/office/drawing/2014/main" id="{810ED5DE-0622-9B96-919A-B26D50C42500}"/>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338">
            <a:extLst>
              <a:ext uri="{FF2B5EF4-FFF2-40B4-BE49-F238E27FC236}">
                <a16:creationId xmlns:a16="http://schemas.microsoft.com/office/drawing/2014/main" id="{6436B547-C83A-61D0-B4CA-C6DAC7B378D6}"/>
              </a:ext>
            </a:extLst>
          </p:cNvPr>
          <p:cNvGrpSpPr/>
          <p:nvPr/>
        </p:nvGrpSpPr>
        <p:grpSpPr>
          <a:xfrm rot="16200000">
            <a:off x="4985110" y="2707030"/>
            <a:ext cx="331338" cy="602929"/>
            <a:chOff x="7420445" y="3425135"/>
            <a:chExt cx="331338" cy="602929"/>
          </a:xfrm>
        </p:grpSpPr>
        <p:grpSp>
          <p:nvGrpSpPr>
            <p:cNvPr id="343" name="Group 342">
              <a:extLst>
                <a:ext uri="{FF2B5EF4-FFF2-40B4-BE49-F238E27FC236}">
                  <a16:creationId xmlns:a16="http://schemas.microsoft.com/office/drawing/2014/main" id="{E7D6B2D3-8714-5AFE-10AF-D26522428662}"/>
                </a:ext>
              </a:extLst>
            </p:cNvPr>
            <p:cNvGrpSpPr/>
            <p:nvPr/>
          </p:nvGrpSpPr>
          <p:grpSpPr>
            <a:xfrm>
              <a:off x="7426811" y="3425135"/>
              <a:ext cx="323199" cy="454499"/>
              <a:chOff x="8936357" y="1184452"/>
              <a:chExt cx="323199" cy="454499"/>
            </a:xfrm>
          </p:grpSpPr>
          <p:sp>
            <p:nvSpPr>
              <p:cNvPr id="363" name="Rectangle 362">
                <a:extLst>
                  <a:ext uri="{FF2B5EF4-FFF2-40B4-BE49-F238E27FC236}">
                    <a16:creationId xmlns:a16="http://schemas.microsoft.com/office/drawing/2014/main" id="{E693C639-D43D-4DA2-8342-1AA55A343EE3}"/>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a:extLst>
                  <a:ext uri="{FF2B5EF4-FFF2-40B4-BE49-F238E27FC236}">
                    <a16:creationId xmlns:a16="http://schemas.microsoft.com/office/drawing/2014/main" id="{115733DF-B610-2AF7-BAB7-931E775BD9E5}"/>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a:extLst>
                  <a:ext uri="{FF2B5EF4-FFF2-40B4-BE49-F238E27FC236}">
                    <a16:creationId xmlns:a16="http://schemas.microsoft.com/office/drawing/2014/main" id="{B278635D-F28A-29C0-80F9-1D2CB4370974}"/>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4" name="Straight Arrow Connector 343">
              <a:extLst>
                <a:ext uri="{FF2B5EF4-FFF2-40B4-BE49-F238E27FC236}">
                  <a16:creationId xmlns:a16="http://schemas.microsoft.com/office/drawing/2014/main" id="{137AD128-887B-E179-E946-E19C59AA323E}"/>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45" name="Group 344">
              <a:extLst>
                <a:ext uri="{FF2B5EF4-FFF2-40B4-BE49-F238E27FC236}">
                  <a16:creationId xmlns:a16="http://schemas.microsoft.com/office/drawing/2014/main" id="{B4F7EFD4-9785-4358-C4DB-A23F0DAD4091}"/>
                </a:ext>
              </a:extLst>
            </p:cNvPr>
            <p:cNvGrpSpPr/>
            <p:nvPr/>
          </p:nvGrpSpPr>
          <p:grpSpPr>
            <a:xfrm rot="5400000">
              <a:off x="7627952" y="3909814"/>
              <a:ext cx="127024" cy="109475"/>
              <a:chOff x="6771481" y="2413164"/>
              <a:chExt cx="127024" cy="109475"/>
            </a:xfrm>
          </p:grpSpPr>
          <p:cxnSp>
            <p:nvCxnSpPr>
              <p:cNvPr id="359" name="Straight Connector 358">
                <a:extLst>
                  <a:ext uri="{FF2B5EF4-FFF2-40B4-BE49-F238E27FC236}">
                    <a16:creationId xmlns:a16="http://schemas.microsoft.com/office/drawing/2014/main" id="{FF956291-8318-7591-8C67-CBCE1FC17A8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5D1C8E0A-0567-DBE9-4CCA-9ABBDFDAE882}"/>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a16="http://schemas.microsoft.com/office/drawing/2014/main" id="{09E3579F-F163-019D-7B8E-4EC5DD5BDFA8}"/>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a:extLst>
                  <a:ext uri="{FF2B5EF4-FFF2-40B4-BE49-F238E27FC236}">
                    <a16:creationId xmlns:a16="http://schemas.microsoft.com/office/drawing/2014/main" id="{CE1F1600-14BD-C6D6-2FC4-D0FC5DD21A1D}"/>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46" name="Straight Connector 345">
              <a:extLst>
                <a:ext uri="{FF2B5EF4-FFF2-40B4-BE49-F238E27FC236}">
                  <a16:creationId xmlns:a16="http://schemas.microsoft.com/office/drawing/2014/main" id="{DF3917AC-AD56-EE8C-BC5B-C471EC70039E}"/>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47" name="Group 346">
              <a:extLst>
                <a:ext uri="{FF2B5EF4-FFF2-40B4-BE49-F238E27FC236}">
                  <a16:creationId xmlns:a16="http://schemas.microsoft.com/office/drawing/2014/main" id="{45D8DBD9-0E1E-4CC0-0E9D-C5B0A68A7309}"/>
                </a:ext>
              </a:extLst>
            </p:cNvPr>
            <p:cNvGrpSpPr>
              <a:grpSpLocks noChangeAspect="1"/>
            </p:cNvGrpSpPr>
            <p:nvPr/>
          </p:nvGrpSpPr>
          <p:grpSpPr>
            <a:xfrm>
              <a:off x="7478412" y="3622987"/>
              <a:ext cx="216924" cy="107651"/>
              <a:chOff x="4800632" y="1388863"/>
              <a:chExt cx="521341" cy="281245"/>
            </a:xfrm>
          </p:grpSpPr>
          <p:grpSp>
            <p:nvGrpSpPr>
              <p:cNvPr id="350" name="Group 349">
                <a:extLst>
                  <a:ext uri="{FF2B5EF4-FFF2-40B4-BE49-F238E27FC236}">
                    <a16:creationId xmlns:a16="http://schemas.microsoft.com/office/drawing/2014/main" id="{8B54F74E-6089-3D85-CB5A-32710F1638BB}"/>
                  </a:ext>
                </a:extLst>
              </p:cNvPr>
              <p:cNvGrpSpPr/>
              <p:nvPr/>
            </p:nvGrpSpPr>
            <p:grpSpPr>
              <a:xfrm rot="16200000">
                <a:off x="4769944" y="1419551"/>
                <a:ext cx="254884" cy="193507"/>
                <a:chOff x="6762130" y="3267118"/>
                <a:chExt cx="254884" cy="193507"/>
              </a:xfrm>
            </p:grpSpPr>
            <p:sp>
              <p:nvSpPr>
                <p:cNvPr id="356" name="Flowchart: Connector 355">
                  <a:extLst>
                    <a:ext uri="{FF2B5EF4-FFF2-40B4-BE49-F238E27FC236}">
                      <a16:creationId xmlns:a16="http://schemas.microsoft.com/office/drawing/2014/main" id="{843E902D-22CA-CC14-EC71-EC35A7CE7B64}"/>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Connector 356">
                  <a:extLst>
                    <a:ext uri="{FF2B5EF4-FFF2-40B4-BE49-F238E27FC236}">
                      <a16:creationId xmlns:a16="http://schemas.microsoft.com/office/drawing/2014/main" id="{B768B268-D638-A1E7-A7EE-326B40DE43A2}"/>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E739BAB6-57CF-E040-3A95-3EDBC41DEA19}"/>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51" name="Group 350">
                <a:extLst>
                  <a:ext uri="{FF2B5EF4-FFF2-40B4-BE49-F238E27FC236}">
                    <a16:creationId xmlns:a16="http://schemas.microsoft.com/office/drawing/2014/main" id="{1A72D4C0-C2B5-EF33-5FC3-8E9B691DF95A}"/>
                  </a:ext>
                </a:extLst>
              </p:cNvPr>
              <p:cNvGrpSpPr/>
              <p:nvPr/>
            </p:nvGrpSpPr>
            <p:grpSpPr>
              <a:xfrm rot="5400000">
                <a:off x="5083474" y="1431609"/>
                <a:ext cx="277656" cy="199342"/>
                <a:chOff x="6037964" y="3252518"/>
                <a:chExt cx="277656" cy="199342"/>
              </a:xfrm>
            </p:grpSpPr>
            <p:sp>
              <p:nvSpPr>
                <p:cNvPr id="353" name="Flowchart: Connector 352">
                  <a:extLst>
                    <a:ext uri="{FF2B5EF4-FFF2-40B4-BE49-F238E27FC236}">
                      <a16:creationId xmlns:a16="http://schemas.microsoft.com/office/drawing/2014/main" id="{496823AC-19C6-B181-B633-F4BD3CD53014}"/>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4" name="Straight Connector 353">
                  <a:extLst>
                    <a:ext uri="{FF2B5EF4-FFF2-40B4-BE49-F238E27FC236}">
                      <a16:creationId xmlns:a16="http://schemas.microsoft.com/office/drawing/2014/main" id="{186C2BCB-2CDE-E280-283F-27C212F1B8CC}"/>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a16="http://schemas.microsoft.com/office/drawing/2014/main" id="{25124126-DCFE-3283-91D2-221D616F01E0}"/>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52" name="Straight Connector 351">
                <a:extLst>
                  <a:ext uri="{FF2B5EF4-FFF2-40B4-BE49-F238E27FC236}">
                    <a16:creationId xmlns:a16="http://schemas.microsoft.com/office/drawing/2014/main" id="{D499FCAA-DB99-4CB8-E0DE-E620522B0DC5}"/>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48" name="Straight Connector 347">
              <a:extLst>
                <a:ext uri="{FF2B5EF4-FFF2-40B4-BE49-F238E27FC236}">
                  <a16:creationId xmlns:a16="http://schemas.microsoft.com/office/drawing/2014/main" id="{9EE22166-6F70-ED94-314F-0ECC6E43FC98}"/>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52EE8F61-F514-10A7-1763-D3E1111ACD01}"/>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66" name="Group 365">
            <a:extLst>
              <a:ext uri="{FF2B5EF4-FFF2-40B4-BE49-F238E27FC236}">
                <a16:creationId xmlns:a16="http://schemas.microsoft.com/office/drawing/2014/main" id="{0725E387-5898-8318-B656-FF1D8047F348}"/>
              </a:ext>
            </a:extLst>
          </p:cNvPr>
          <p:cNvGrpSpPr/>
          <p:nvPr/>
        </p:nvGrpSpPr>
        <p:grpSpPr>
          <a:xfrm rot="16200000">
            <a:off x="6132255" y="2694701"/>
            <a:ext cx="324972" cy="602929"/>
            <a:chOff x="7426811" y="3425135"/>
            <a:chExt cx="324972" cy="602929"/>
          </a:xfrm>
        </p:grpSpPr>
        <p:grpSp>
          <p:nvGrpSpPr>
            <p:cNvPr id="367" name="Group 366">
              <a:extLst>
                <a:ext uri="{FF2B5EF4-FFF2-40B4-BE49-F238E27FC236}">
                  <a16:creationId xmlns:a16="http://schemas.microsoft.com/office/drawing/2014/main" id="{7A9E4916-9E6A-728B-B0D7-F983BA769B9D}"/>
                </a:ext>
              </a:extLst>
            </p:cNvPr>
            <p:cNvGrpSpPr/>
            <p:nvPr/>
          </p:nvGrpSpPr>
          <p:grpSpPr>
            <a:xfrm>
              <a:off x="7426811" y="3425135"/>
              <a:ext cx="323199" cy="454499"/>
              <a:chOff x="8936357" y="1184452"/>
              <a:chExt cx="323199" cy="454499"/>
            </a:xfrm>
          </p:grpSpPr>
          <p:sp>
            <p:nvSpPr>
              <p:cNvPr id="579" name="Rectangle 578">
                <a:extLst>
                  <a:ext uri="{FF2B5EF4-FFF2-40B4-BE49-F238E27FC236}">
                    <a16:creationId xmlns:a16="http://schemas.microsoft.com/office/drawing/2014/main" id="{882B9B8C-4690-72F0-DDC8-E1729035AD1E}"/>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ectangle 579">
                <a:extLst>
                  <a:ext uri="{FF2B5EF4-FFF2-40B4-BE49-F238E27FC236}">
                    <a16:creationId xmlns:a16="http://schemas.microsoft.com/office/drawing/2014/main" id="{F39A9C4C-10D0-D0FE-A199-323B5E26ACB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ectangle 580">
                <a:extLst>
                  <a:ext uri="{FF2B5EF4-FFF2-40B4-BE49-F238E27FC236}">
                    <a16:creationId xmlns:a16="http://schemas.microsoft.com/office/drawing/2014/main" id="{DF0763CA-1314-A693-4CC1-47E45B13CD32}"/>
                  </a:ext>
                </a:extLst>
              </p:cNvPr>
              <p:cNvSpPr/>
              <p:nvPr/>
            </p:nvSpPr>
            <p:spPr>
              <a:xfrm rot="5400000">
                <a:off x="9096378" y="1207312"/>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8" name="Straight Arrow Connector 367">
              <a:extLst>
                <a:ext uri="{FF2B5EF4-FFF2-40B4-BE49-F238E27FC236}">
                  <a16:creationId xmlns:a16="http://schemas.microsoft.com/office/drawing/2014/main" id="{EB138B56-5BD1-D7EA-F799-715317A879B6}"/>
                </a:ext>
              </a:extLst>
            </p:cNvPr>
            <p:cNvCxnSpPr>
              <a:cxnSpLocks/>
              <a:endCxn id="579"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69" name="Group 368">
              <a:extLst>
                <a:ext uri="{FF2B5EF4-FFF2-40B4-BE49-F238E27FC236}">
                  <a16:creationId xmlns:a16="http://schemas.microsoft.com/office/drawing/2014/main" id="{B31F7351-C4A5-0BD0-E453-EE0DB77474A2}"/>
                </a:ext>
              </a:extLst>
            </p:cNvPr>
            <p:cNvGrpSpPr/>
            <p:nvPr/>
          </p:nvGrpSpPr>
          <p:grpSpPr>
            <a:xfrm rot="5400000">
              <a:off x="7627952" y="3909814"/>
              <a:ext cx="127024" cy="109475"/>
              <a:chOff x="6771481" y="2413164"/>
              <a:chExt cx="127024" cy="109475"/>
            </a:xfrm>
          </p:grpSpPr>
          <p:cxnSp>
            <p:nvCxnSpPr>
              <p:cNvPr id="383" name="Straight Connector 382">
                <a:extLst>
                  <a:ext uri="{FF2B5EF4-FFF2-40B4-BE49-F238E27FC236}">
                    <a16:creationId xmlns:a16="http://schemas.microsoft.com/office/drawing/2014/main" id="{883D8318-073D-CD7F-C9F9-69729589E4AA}"/>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76" name="Straight Connector 575">
                <a:extLst>
                  <a:ext uri="{FF2B5EF4-FFF2-40B4-BE49-F238E27FC236}">
                    <a16:creationId xmlns:a16="http://schemas.microsoft.com/office/drawing/2014/main" id="{163F0DC8-98B3-A023-E36C-DEAEFBF41A90}"/>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7" name="Straight Connector 576">
                <a:extLst>
                  <a:ext uri="{FF2B5EF4-FFF2-40B4-BE49-F238E27FC236}">
                    <a16:creationId xmlns:a16="http://schemas.microsoft.com/office/drawing/2014/main" id="{E0DEB127-BE5B-94A2-7B46-7EA7AC1610E5}"/>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8" name="Straight Connector 577">
                <a:extLst>
                  <a:ext uri="{FF2B5EF4-FFF2-40B4-BE49-F238E27FC236}">
                    <a16:creationId xmlns:a16="http://schemas.microsoft.com/office/drawing/2014/main" id="{860A6057-19ED-7828-9ACB-6A083884882E}"/>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70" name="Straight Connector 369">
              <a:extLst>
                <a:ext uri="{FF2B5EF4-FFF2-40B4-BE49-F238E27FC236}">
                  <a16:creationId xmlns:a16="http://schemas.microsoft.com/office/drawing/2014/main" id="{06B96A89-835E-A450-02EE-83A7A48F7110}"/>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71" name="Group 370">
              <a:extLst>
                <a:ext uri="{FF2B5EF4-FFF2-40B4-BE49-F238E27FC236}">
                  <a16:creationId xmlns:a16="http://schemas.microsoft.com/office/drawing/2014/main" id="{951C6095-579B-0299-5D72-24CC054AB39E}"/>
                </a:ext>
              </a:extLst>
            </p:cNvPr>
            <p:cNvGrpSpPr>
              <a:grpSpLocks noChangeAspect="1"/>
            </p:cNvGrpSpPr>
            <p:nvPr/>
          </p:nvGrpSpPr>
          <p:grpSpPr>
            <a:xfrm>
              <a:off x="7478412" y="3622987"/>
              <a:ext cx="216924" cy="107651"/>
              <a:chOff x="4800632" y="1388863"/>
              <a:chExt cx="521341" cy="281245"/>
            </a:xfrm>
          </p:grpSpPr>
          <p:grpSp>
            <p:nvGrpSpPr>
              <p:cNvPr id="374" name="Group 373">
                <a:extLst>
                  <a:ext uri="{FF2B5EF4-FFF2-40B4-BE49-F238E27FC236}">
                    <a16:creationId xmlns:a16="http://schemas.microsoft.com/office/drawing/2014/main" id="{33F0AE87-8E19-6069-63E1-543958224A46}"/>
                  </a:ext>
                </a:extLst>
              </p:cNvPr>
              <p:cNvGrpSpPr/>
              <p:nvPr/>
            </p:nvGrpSpPr>
            <p:grpSpPr>
              <a:xfrm rot="16200000">
                <a:off x="4769944" y="1419551"/>
                <a:ext cx="254884" cy="193507"/>
                <a:chOff x="6762130" y="3267118"/>
                <a:chExt cx="254884" cy="193507"/>
              </a:xfrm>
            </p:grpSpPr>
            <p:sp>
              <p:nvSpPr>
                <p:cNvPr id="380" name="Flowchart: Connector 379">
                  <a:extLst>
                    <a:ext uri="{FF2B5EF4-FFF2-40B4-BE49-F238E27FC236}">
                      <a16:creationId xmlns:a16="http://schemas.microsoft.com/office/drawing/2014/main" id="{4EA5E099-1E5B-05F8-CAE2-83D143C9B19C}"/>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1" name="Straight Connector 380">
                  <a:extLst>
                    <a:ext uri="{FF2B5EF4-FFF2-40B4-BE49-F238E27FC236}">
                      <a16:creationId xmlns:a16="http://schemas.microsoft.com/office/drawing/2014/main" id="{C6CD9606-AD1B-3535-B62C-908C7BF7D07E}"/>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97140F4B-E414-F767-9B48-EDB8CC746E76}"/>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75" name="Group 374">
                <a:extLst>
                  <a:ext uri="{FF2B5EF4-FFF2-40B4-BE49-F238E27FC236}">
                    <a16:creationId xmlns:a16="http://schemas.microsoft.com/office/drawing/2014/main" id="{B8F97E5F-2F4D-62E7-ED7C-A9E2A85A8F6A}"/>
                  </a:ext>
                </a:extLst>
              </p:cNvPr>
              <p:cNvGrpSpPr/>
              <p:nvPr/>
            </p:nvGrpSpPr>
            <p:grpSpPr>
              <a:xfrm rot="5400000">
                <a:off x="5083474" y="1431609"/>
                <a:ext cx="277656" cy="199342"/>
                <a:chOff x="6037964" y="3252518"/>
                <a:chExt cx="277656" cy="199342"/>
              </a:xfrm>
            </p:grpSpPr>
            <p:sp>
              <p:nvSpPr>
                <p:cNvPr id="377" name="Flowchart: Connector 376">
                  <a:extLst>
                    <a:ext uri="{FF2B5EF4-FFF2-40B4-BE49-F238E27FC236}">
                      <a16:creationId xmlns:a16="http://schemas.microsoft.com/office/drawing/2014/main" id="{B512EEC7-BB1A-99EC-21A5-2C7C6CCFB7FA}"/>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8" name="Straight Connector 377">
                  <a:extLst>
                    <a:ext uri="{FF2B5EF4-FFF2-40B4-BE49-F238E27FC236}">
                      <a16:creationId xmlns:a16="http://schemas.microsoft.com/office/drawing/2014/main" id="{D8643060-39A8-CB77-10BA-5BF3457C2091}"/>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09E75B70-E9E9-755F-E186-AA1CE27613F0}"/>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76" name="Straight Connector 375">
                <a:extLst>
                  <a:ext uri="{FF2B5EF4-FFF2-40B4-BE49-F238E27FC236}">
                    <a16:creationId xmlns:a16="http://schemas.microsoft.com/office/drawing/2014/main" id="{5C48767E-C000-7ED9-194B-F90084FB38FC}"/>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72" name="Straight Connector 371">
              <a:extLst>
                <a:ext uri="{FF2B5EF4-FFF2-40B4-BE49-F238E27FC236}">
                  <a16:creationId xmlns:a16="http://schemas.microsoft.com/office/drawing/2014/main" id="{37288337-FBDC-BE5E-9452-C2D90A51A6C8}"/>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218EF075-38D3-2871-8A2F-AB84B50D380F}"/>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83" name="Straight Connector 582">
            <a:extLst>
              <a:ext uri="{FF2B5EF4-FFF2-40B4-BE49-F238E27FC236}">
                <a16:creationId xmlns:a16="http://schemas.microsoft.com/office/drawing/2014/main" id="{1459FF8A-5201-6498-E4EA-89CCBCF34882}"/>
              </a:ext>
            </a:extLst>
          </p:cNvPr>
          <p:cNvCxnSpPr>
            <a:endCxn id="489" idx="4"/>
          </p:cNvCxnSpPr>
          <p:nvPr/>
        </p:nvCxnSpPr>
        <p:spPr>
          <a:xfrm flipH="1" flipV="1">
            <a:off x="5243092" y="5529573"/>
            <a:ext cx="3558"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4B85325E-5161-B6B0-EC90-D15D7667ADC4}"/>
              </a:ext>
            </a:extLst>
          </p:cNvPr>
          <p:cNvCxnSpPr>
            <a:stCxn id="489" idx="0"/>
            <a:endCxn id="485" idx="4"/>
          </p:cNvCxnSpPr>
          <p:nvPr/>
        </p:nvCxnSpPr>
        <p:spPr>
          <a:xfrm flipH="1" flipV="1">
            <a:off x="5239567" y="3970912"/>
            <a:ext cx="3525" cy="11014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E397CA31-9A48-F928-FFBC-03B23142A83A}"/>
              </a:ext>
            </a:extLst>
          </p:cNvPr>
          <p:cNvCxnSpPr>
            <a:stCxn id="485" idx="0"/>
          </p:cNvCxnSpPr>
          <p:nvPr/>
        </p:nvCxnSpPr>
        <p:spPr>
          <a:xfrm flipV="1">
            <a:off x="5239567" y="3621817"/>
            <a:ext cx="490" cy="2119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84" name="Group 483">
            <a:extLst>
              <a:ext uri="{FF2B5EF4-FFF2-40B4-BE49-F238E27FC236}">
                <a16:creationId xmlns:a16="http://schemas.microsoft.com/office/drawing/2014/main" id="{C06EEB7E-B24D-E87A-58E0-7CEA56D24E44}"/>
              </a:ext>
            </a:extLst>
          </p:cNvPr>
          <p:cNvGrpSpPr/>
          <p:nvPr/>
        </p:nvGrpSpPr>
        <p:grpSpPr>
          <a:xfrm>
            <a:off x="5108538" y="3833752"/>
            <a:ext cx="262771" cy="185927"/>
            <a:chOff x="6401136" y="3236864"/>
            <a:chExt cx="262771" cy="185927"/>
          </a:xfrm>
        </p:grpSpPr>
        <p:sp>
          <p:nvSpPr>
            <p:cNvPr id="485" name="Flowchart: Connector 484">
              <a:extLst>
                <a:ext uri="{FF2B5EF4-FFF2-40B4-BE49-F238E27FC236}">
                  <a16:creationId xmlns:a16="http://schemas.microsoft.com/office/drawing/2014/main" id="{AF93E74E-A3E1-7E4A-258A-56260BF71B26}"/>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6" name="Straight Connector 485">
              <a:extLst>
                <a:ext uri="{FF2B5EF4-FFF2-40B4-BE49-F238E27FC236}">
                  <a16:creationId xmlns:a16="http://schemas.microsoft.com/office/drawing/2014/main" id="{083B49B5-6412-C0F6-5008-5D4CF0CFC9BF}"/>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7" name="Straight Connector 486">
              <a:extLst>
                <a:ext uri="{FF2B5EF4-FFF2-40B4-BE49-F238E27FC236}">
                  <a16:creationId xmlns:a16="http://schemas.microsoft.com/office/drawing/2014/main" id="{F78DE181-F5DB-A1CE-9759-EA95D8C7A26F}"/>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8" name="Group 487">
            <a:extLst>
              <a:ext uri="{FF2B5EF4-FFF2-40B4-BE49-F238E27FC236}">
                <a16:creationId xmlns:a16="http://schemas.microsoft.com/office/drawing/2014/main" id="{C7F47AE1-2F73-E593-9184-6AF43DB063FE}"/>
              </a:ext>
            </a:extLst>
          </p:cNvPr>
          <p:cNvGrpSpPr/>
          <p:nvPr/>
        </p:nvGrpSpPr>
        <p:grpSpPr>
          <a:xfrm>
            <a:off x="5014492" y="5072373"/>
            <a:ext cx="457200" cy="457200"/>
            <a:chOff x="4781396" y="5255253"/>
            <a:chExt cx="457200" cy="457200"/>
          </a:xfrm>
        </p:grpSpPr>
        <p:sp>
          <p:nvSpPr>
            <p:cNvPr id="489" name="Flowchart: Connector 488">
              <a:extLst>
                <a:ext uri="{FF2B5EF4-FFF2-40B4-BE49-F238E27FC236}">
                  <a16:creationId xmlns:a16="http://schemas.microsoft.com/office/drawing/2014/main" id="{2E101C16-5BE1-2B58-8E8F-38F935F08BA0}"/>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Isosceles Triangle 489">
              <a:extLst>
                <a:ext uri="{FF2B5EF4-FFF2-40B4-BE49-F238E27FC236}">
                  <a16:creationId xmlns:a16="http://schemas.microsoft.com/office/drawing/2014/main" id="{6E73054F-CA1A-E91D-1CF1-BBA48B8D252C}"/>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311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wipe(up)">
                                      <p:cBhvr>
                                        <p:cTn id="7" dur="1340"/>
                                        <p:tgtEl>
                                          <p:spTgt spid="321"/>
                                        </p:tgtEl>
                                      </p:cBhvr>
                                    </p:animEffect>
                                  </p:childTnLst>
                                </p:cTn>
                              </p:par>
                              <p:par>
                                <p:cTn id="8" presetID="22" presetClass="entr" presetSubtype="4" fill="hold" nodeType="withEffect">
                                  <p:stCondLst>
                                    <p:cond delay="0"/>
                                  </p:stCondLst>
                                  <p:childTnLst>
                                    <p:set>
                                      <p:cBhvr>
                                        <p:cTn id="9" dur="1" fill="hold">
                                          <p:stCondLst>
                                            <p:cond delay="0"/>
                                          </p:stCondLst>
                                        </p:cTn>
                                        <p:tgtEl>
                                          <p:spTgt spid="583"/>
                                        </p:tgtEl>
                                        <p:attrNameLst>
                                          <p:attrName>style.visibility</p:attrName>
                                        </p:attrNameLst>
                                      </p:cBhvr>
                                      <p:to>
                                        <p:strVal val="visible"/>
                                      </p:to>
                                    </p:set>
                                    <p:animEffect transition="in" filter="wipe(down)">
                                      <p:cBhvr>
                                        <p:cTn id="10" dur="250"/>
                                        <p:tgtEl>
                                          <p:spTgt spid="583"/>
                                        </p:tgtEl>
                                      </p:cBhvr>
                                    </p:animEffect>
                                  </p:childTnLst>
                                </p:cTn>
                              </p:par>
                            </p:childTnLst>
                          </p:cTn>
                        </p:par>
                        <p:par>
                          <p:cTn id="11" fill="hold">
                            <p:stCondLst>
                              <p:cond delay="1340"/>
                            </p:stCondLst>
                            <p:childTnLst>
                              <p:par>
                                <p:cTn id="12" presetID="22" presetClass="entr" presetSubtype="2" fill="hold" nodeType="afterEffect">
                                  <p:stCondLst>
                                    <p:cond delay="0"/>
                                  </p:stCondLst>
                                  <p:childTnLst>
                                    <p:set>
                                      <p:cBhvr>
                                        <p:cTn id="13" dur="1" fill="hold">
                                          <p:stCondLst>
                                            <p:cond delay="0"/>
                                          </p:stCondLst>
                                        </p:cTn>
                                        <p:tgtEl>
                                          <p:spTgt spid="322"/>
                                        </p:tgtEl>
                                        <p:attrNameLst>
                                          <p:attrName>style.visibility</p:attrName>
                                        </p:attrNameLst>
                                      </p:cBhvr>
                                      <p:to>
                                        <p:strVal val="visible"/>
                                      </p:to>
                                    </p:set>
                                    <p:animEffect transition="in" filter="wipe(right)">
                                      <p:cBhvr>
                                        <p:cTn id="14" dur="510"/>
                                        <p:tgtEl>
                                          <p:spTgt spid="322"/>
                                        </p:tgtEl>
                                      </p:cBhvr>
                                    </p:animEffect>
                                  </p:childTnLst>
                                </p:cTn>
                              </p:par>
                              <p:par>
                                <p:cTn id="15" presetID="22" presetClass="entr" presetSubtype="4" fill="hold" nodeType="withEffect">
                                  <p:stCondLst>
                                    <p:cond delay="0"/>
                                  </p:stCondLst>
                                  <p:childTnLst>
                                    <p:set>
                                      <p:cBhvr>
                                        <p:cTn id="16" dur="1" fill="hold">
                                          <p:stCondLst>
                                            <p:cond delay="0"/>
                                          </p:stCondLst>
                                        </p:cTn>
                                        <p:tgtEl>
                                          <p:spTgt spid="585"/>
                                        </p:tgtEl>
                                        <p:attrNameLst>
                                          <p:attrName>style.visibility</p:attrName>
                                        </p:attrNameLst>
                                      </p:cBhvr>
                                      <p:to>
                                        <p:strVal val="visible"/>
                                      </p:to>
                                    </p:set>
                                    <p:animEffect transition="in" filter="wipe(down)">
                                      <p:cBhvr>
                                        <p:cTn id="17" dur="650"/>
                                        <p:tgtEl>
                                          <p:spTgt spid="585"/>
                                        </p:tgtEl>
                                      </p:cBhvr>
                                    </p:animEffect>
                                  </p:childTnLst>
                                </p:cTn>
                              </p:par>
                            </p:childTnLst>
                          </p:cTn>
                        </p:par>
                        <p:par>
                          <p:cTn id="18" fill="hold">
                            <p:stCondLst>
                              <p:cond delay="1990"/>
                            </p:stCondLst>
                            <p:childTnLst>
                              <p:par>
                                <p:cTn id="19" presetID="22" presetClass="entr" presetSubtype="2" fill="hold" nodeType="afterEffect">
                                  <p:stCondLst>
                                    <p:cond delay="0"/>
                                  </p:stCondLst>
                                  <p:childTnLst>
                                    <p:set>
                                      <p:cBhvr>
                                        <p:cTn id="20" dur="1" fill="hold">
                                          <p:stCondLst>
                                            <p:cond delay="0"/>
                                          </p:stCondLst>
                                        </p:cTn>
                                        <p:tgtEl>
                                          <p:spTgt spid="323"/>
                                        </p:tgtEl>
                                        <p:attrNameLst>
                                          <p:attrName>style.visibility</p:attrName>
                                        </p:attrNameLst>
                                      </p:cBhvr>
                                      <p:to>
                                        <p:strVal val="visible"/>
                                      </p:to>
                                    </p:set>
                                    <p:animEffect transition="in" filter="wipe(right)">
                                      <p:cBhvr>
                                        <p:cTn id="21" dur="640"/>
                                        <p:tgtEl>
                                          <p:spTgt spid="323"/>
                                        </p:tgtEl>
                                      </p:cBhvr>
                                    </p:animEffect>
                                  </p:childTnLst>
                                </p:cTn>
                              </p:par>
                            </p:childTnLst>
                          </p:cTn>
                        </p:par>
                        <p:par>
                          <p:cTn id="22" fill="hold">
                            <p:stCondLst>
                              <p:cond delay="2630"/>
                            </p:stCondLst>
                            <p:childTnLst>
                              <p:par>
                                <p:cTn id="23" presetID="22" presetClass="entr" presetSubtype="2" fill="hold" nodeType="afterEffect">
                                  <p:stCondLst>
                                    <p:cond delay="0"/>
                                  </p:stCondLst>
                                  <p:childTnLst>
                                    <p:set>
                                      <p:cBhvr>
                                        <p:cTn id="24" dur="1" fill="hold">
                                          <p:stCondLst>
                                            <p:cond delay="0"/>
                                          </p:stCondLst>
                                        </p:cTn>
                                        <p:tgtEl>
                                          <p:spTgt spid="331"/>
                                        </p:tgtEl>
                                        <p:attrNameLst>
                                          <p:attrName>style.visibility</p:attrName>
                                        </p:attrNameLst>
                                      </p:cBhvr>
                                      <p:to>
                                        <p:strVal val="visible"/>
                                      </p:to>
                                    </p:set>
                                    <p:animEffect transition="in" filter="wipe(right)">
                                      <p:cBhvr>
                                        <p:cTn id="25" dur="250"/>
                                        <p:tgtEl>
                                          <p:spTgt spid="331"/>
                                        </p:tgtEl>
                                      </p:cBhvr>
                                    </p:animEffect>
                                  </p:childTnLst>
                                </p:cTn>
                              </p:par>
                            </p:childTnLst>
                          </p:cTn>
                        </p:par>
                        <p:par>
                          <p:cTn id="26" fill="hold">
                            <p:stCondLst>
                              <p:cond delay="2880"/>
                            </p:stCondLst>
                            <p:childTnLst>
                              <p:par>
                                <p:cTn id="27" presetID="22" presetClass="entr" presetSubtype="2" fill="hold" nodeType="afterEffect">
                                  <p:stCondLst>
                                    <p:cond delay="0"/>
                                  </p:stCondLst>
                                  <p:childTnLst>
                                    <p:set>
                                      <p:cBhvr>
                                        <p:cTn id="28" dur="1" fill="hold">
                                          <p:stCondLst>
                                            <p:cond delay="0"/>
                                          </p:stCondLst>
                                        </p:cTn>
                                        <p:tgtEl>
                                          <p:spTgt spid="324"/>
                                        </p:tgtEl>
                                        <p:attrNameLst>
                                          <p:attrName>style.visibility</p:attrName>
                                        </p:attrNameLst>
                                      </p:cBhvr>
                                      <p:to>
                                        <p:strVal val="visible"/>
                                      </p:to>
                                    </p:set>
                                    <p:animEffect transition="in" filter="wipe(right)">
                                      <p:cBhvr>
                                        <p:cTn id="29" dur="580"/>
                                        <p:tgtEl>
                                          <p:spTgt spid="324"/>
                                        </p:tgtEl>
                                      </p:cBhvr>
                                    </p:animEffect>
                                  </p:childTnLst>
                                </p:cTn>
                              </p:par>
                              <p:par>
                                <p:cTn id="30" presetID="22" presetClass="entr" presetSubtype="4" fill="hold" nodeType="withEffect">
                                  <p:stCondLst>
                                    <p:cond delay="0"/>
                                  </p:stCondLst>
                                  <p:childTnLst>
                                    <p:set>
                                      <p:cBhvr>
                                        <p:cTn id="31" dur="1" fill="hold">
                                          <p:stCondLst>
                                            <p:cond delay="0"/>
                                          </p:stCondLst>
                                        </p:cTn>
                                        <p:tgtEl>
                                          <p:spTgt spid="587"/>
                                        </p:tgtEl>
                                        <p:attrNameLst>
                                          <p:attrName>style.visibility</p:attrName>
                                        </p:attrNameLst>
                                      </p:cBhvr>
                                      <p:to>
                                        <p:strVal val="visible"/>
                                      </p:to>
                                    </p:set>
                                    <p:animEffect transition="in" filter="wipe(down)">
                                      <p:cBhvr>
                                        <p:cTn id="32" dur="120"/>
                                        <p:tgtEl>
                                          <p:spTgt spid="587"/>
                                        </p:tgtEl>
                                      </p:cBhvr>
                                    </p:animEffect>
                                  </p:childTnLst>
                                </p:cTn>
                              </p:par>
                            </p:childTnLst>
                          </p:cTn>
                        </p:par>
                        <p:par>
                          <p:cTn id="33" fill="hold">
                            <p:stCondLst>
                              <p:cond delay="3460"/>
                            </p:stCondLst>
                            <p:childTnLst>
                              <p:par>
                                <p:cTn id="34" presetID="22" presetClass="entr" presetSubtype="4" fill="hold" nodeType="afterEffect">
                                  <p:stCondLst>
                                    <p:cond delay="0"/>
                                  </p:stCondLst>
                                  <p:childTnLst>
                                    <p:set>
                                      <p:cBhvr>
                                        <p:cTn id="35" dur="1" fill="hold">
                                          <p:stCondLst>
                                            <p:cond delay="0"/>
                                          </p:stCondLst>
                                        </p:cTn>
                                        <p:tgtEl>
                                          <p:spTgt spid="325"/>
                                        </p:tgtEl>
                                        <p:attrNameLst>
                                          <p:attrName>style.visibility</p:attrName>
                                        </p:attrNameLst>
                                      </p:cBhvr>
                                      <p:to>
                                        <p:strVal val="visible"/>
                                      </p:to>
                                    </p:set>
                                    <p:animEffect transition="in" filter="wipe(down)">
                                      <p:cBhvr>
                                        <p:cTn id="36" dur="250"/>
                                        <p:tgtEl>
                                          <p:spTgt spid="325"/>
                                        </p:tgtEl>
                                      </p:cBhvr>
                                    </p:animEffect>
                                  </p:childTnLst>
                                </p:cTn>
                              </p:par>
                            </p:childTnLst>
                          </p:cTn>
                        </p:par>
                        <p:par>
                          <p:cTn id="37" fill="hold">
                            <p:stCondLst>
                              <p:cond delay="3710"/>
                            </p:stCondLst>
                            <p:childTnLst>
                              <p:par>
                                <p:cTn id="38" presetID="22" presetClass="entr" presetSubtype="4" fill="hold" nodeType="afterEffect">
                                  <p:stCondLst>
                                    <p:cond delay="0"/>
                                  </p:stCondLst>
                                  <p:childTnLst>
                                    <p:set>
                                      <p:cBhvr>
                                        <p:cTn id="39" dur="1" fill="hold">
                                          <p:stCondLst>
                                            <p:cond delay="0"/>
                                          </p:stCondLst>
                                        </p:cTn>
                                        <p:tgtEl>
                                          <p:spTgt spid="326"/>
                                        </p:tgtEl>
                                        <p:attrNameLst>
                                          <p:attrName>style.visibility</p:attrName>
                                        </p:attrNameLst>
                                      </p:cBhvr>
                                      <p:to>
                                        <p:strVal val="visible"/>
                                      </p:to>
                                    </p:set>
                                    <p:animEffect transition="in" filter="wipe(down)">
                                      <p:cBhvr>
                                        <p:cTn id="40" dur="1120"/>
                                        <p:tgtEl>
                                          <p:spTgt spid="326"/>
                                        </p:tgtEl>
                                      </p:cBhvr>
                                    </p:animEffect>
                                  </p:childTnLst>
                                </p:cTn>
                              </p:par>
                            </p:childTnLst>
                          </p:cTn>
                        </p:par>
                        <p:par>
                          <p:cTn id="41" fill="hold">
                            <p:stCondLst>
                              <p:cond delay="4830"/>
                            </p:stCondLst>
                            <p:childTnLst>
                              <p:par>
                                <p:cTn id="42" presetID="22" presetClass="entr" presetSubtype="8" fill="hold" nodeType="afterEffect">
                                  <p:stCondLst>
                                    <p:cond delay="0"/>
                                  </p:stCondLst>
                                  <p:childTnLst>
                                    <p:set>
                                      <p:cBhvr>
                                        <p:cTn id="43" dur="1" fill="hold">
                                          <p:stCondLst>
                                            <p:cond delay="0"/>
                                          </p:stCondLst>
                                        </p:cTn>
                                        <p:tgtEl>
                                          <p:spTgt spid="327"/>
                                        </p:tgtEl>
                                        <p:attrNameLst>
                                          <p:attrName>style.visibility</p:attrName>
                                        </p:attrNameLst>
                                      </p:cBhvr>
                                      <p:to>
                                        <p:strVal val="visible"/>
                                      </p:to>
                                    </p:set>
                                    <p:animEffect transition="in" filter="wipe(left)">
                                      <p:cBhvr>
                                        <p:cTn id="44" dur="260"/>
                                        <p:tgtEl>
                                          <p:spTgt spid="327"/>
                                        </p:tgtEl>
                                      </p:cBhvr>
                                    </p:animEffect>
                                  </p:childTnLst>
                                </p:cTn>
                              </p:par>
                            </p:childTnLst>
                          </p:cTn>
                        </p:par>
                        <p:par>
                          <p:cTn id="45" fill="hold">
                            <p:stCondLst>
                              <p:cond delay="5090"/>
                            </p:stCondLst>
                            <p:childTnLst>
                              <p:par>
                                <p:cTn id="46" presetID="22" presetClass="entr" presetSubtype="8" fill="hold" nodeType="afterEffect">
                                  <p:stCondLst>
                                    <p:cond delay="0"/>
                                  </p:stCondLst>
                                  <p:childTnLst>
                                    <p:set>
                                      <p:cBhvr>
                                        <p:cTn id="47" dur="1" fill="hold">
                                          <p:stCondLst>
                                            <p:cond delay="0"/>
                                          </p:stCondLst>
                                        </p:cTn>
                                        <p:tgtEl>
                                          <p:spTgt spid="328"/>
                                        </p:tgtEl>
                                        <p:attrNameLst>
                                          <p:attrName>style.visibility</p:attrName>
                                        </p:attrNameLst>
                                      </p:cBhvr>
                                      <p:to>
                                        <p:strVal val="visible"/>
                                      </p:to>
                                    </p:set>
                                    <p:animEffect transition="in" filter="wipe(left)">
                                      <p:cBhvr>
                                        <p:cTn id="48" dur="120"/>
                                        <p:tgtEl>
                                          <p:spTgt spid="328"/>
                                        </p:tgtEl>
                                      </p:cBhvr>
                                    </p:animEffect>
                                  </p:childTnLst>
                                </p:cTn>
                              </p:par>
                            </p:childTnLst>
                          </p:cTn>
                        </p:par>
                        <p:par>
                          <p:cTn id="49" fill="hold">
                            <p:stCondLst>
                              <p:cond delay="5210"/>
                            </p:stCondLst>
                            <p:childTnLst>
                              <p:par>
                                <p:cTn id="50" presetID="22" presetClass="entr" presetSubtype="1" fill="hold" nodeType="afterEffect">
                                  <p:stCondLst>
                                    <p:cond delay="0"/>
                                  </p:stCondLst>
                                  <p:childTnLst>
                                    <p:set>
                                      <p:cBhvr>
                                        <p:cTn id="51" dur="1" fill="hold">
                                          <p:stCondLst>
                                            <p:cond delay="0"/>
                                          </p:stCondLst>
                                        </p:cTn>
                                        <p:tgtEl>
                                          <p:spTgt spid="329"/>
                                        </p:tgtEl>
                                        <p:attrNameLst>
                                          <p:attrName>style.visibility</p:attrName>
                                        </p:attrNameLst>
                                      </p:cBhvr>
                                      <p:to>
                                        <p:strVal val="visible"/>
                                      </p:to>
                                    </p:set>
                                    <p:animEffect transition="in" filter="wipe(up)">
                                      <p:cBhvr>
                                        <p:cTn id="52" dur="1130"/>
                                        <p:tgtEl>
                                          <p:spTgt spid="329"/>
                                        </p:tgtEl>
                                      </p:cBhvr>
                                    </p:animEffect>
                                  </p:childTnLst>
                                </p:cTn>
                              </p:par>
                            </p:childTnLst>
                          </p:cTn>
                        </p:par>
                        <p:par>
                          <p:cTn id="53" fill="hold">
                            <p:stCondLst>
                              <p:cond delay="6340"/>
                            </p:stCondLst>
                            <p:childTnLst>
                              <p:par>
                                <p:cTn id="54" presetID="22" presetClass="entr" presetSubtype="1" fill="hold" nodeType="afterEffect">
                                  <p:stCondLst>
                                    <p:cond delay="0"/>
                                  </p:stCondLst>
                                  <p:childTnLst>
                                    <p:set>
                                      <p:cBhvr>
                                        <p:cTn id="55" dur="1" fill="hold">
                                          <p:stCondLst>
                                            <p:cond delay="0"/>
                                          </p:stCondLst>
                                        </p:cTn>
                                        <p:tgtEl>
                                          <p:spTgt spid="330"/>
                                        </p:tgtEl>
                                        <p:attrNameLst>
                                          <p:attrName>style.visibility</p:attrName>
                                        </p:attrNameLst>
                                      </p:cBhvr>
                                      <p:to>
                                        <p:strVal val="visible"/>
                                      </p:to>
                                    </p:set>
                                    <p:animEffect transition="in" filter="wipe(up)">
                                      <p:cBhvr>
                                        <p:cTn id="56" dur="154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B820E-5F48-E0E8-4AF1-A2CBC78E7F5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5E856260-FF02-3395-A281-577B42F56E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605D48-9225-9466-0F44-F095A9C0CFD4}"/>
              </a:ext>
            </a:extLst>
          </p:cNvPr>
          <p:cNvSpPr>
            <a:spLocks noGrp="1"/>
          </p:cNvSpPr>
          <p:nvPr>
            <p:ph type="sldNum" sz="quarter" idx="12"/>
          </p:nvPr>
        </p:nvSpPr>
        <p:spPr/>
        <p:txBody>
          <a:bodyPr/>
          <a:lstStyle/>
          <a:p>
            <a:fld id="{A5AEF524-62EC-C340-82A1-9F47B6C43E55}" type="slidenum">
              <a:rPr lang="en-US" smtClean="0"/>
              <a:t>19</a:t>
            </a:fld>
            <a:endParaRPr lang="en-US"/>
          </a:p>
        </p:txBody>
      </p:sp>
      <p:sp>
        <p:nvSpPr>
          <p:cNvPr id="6" name="Text Placeholder 5">
            <a:extLst>
              <a:ext uri="{FF2B5EF4-FFF2-40B4-BE49-F238E27FC236}">
                <a16:creationId xmlns:a16="http://schemas.microsoft.com/office/drawing/2014/main" id="{5C66CCC2-26F3-B003-6186-5C085F6CBC5C}"/>
              </a:ext>
            </a:extLst>
          </p:cNvPr>
          <p:cNvSpPr>
            <a:spLocks noGrp="1"/>
          </p:cNvSpPr>
          <p:nvPr>
            <p:ph type="body" sz="quarter" idx="21"/>
          </p:nvPr>
        </p:nvSpPr>
        <p:spPr/>
        <p:txBody>
          <a:bodyPr/>
          <a:lstStyle/>
          <a:p>
            <a:r>
              <a:rPr lang="en-US"/>
              <a:t>Ethan Mercado</a:t>
            </a:r>
          </a:p>
        </p:txBody>
      </p:sp>
      <p:sp>
        <p:nvSpPr>
          <p:cNvPr id="254" name="TextBox 253">
            <a:extLst>
              <a:ext uri="{FF2B5EF4-FFF2-40B4-BE49-F238E27FC236}">
                <a16:creationId xmlns:a16="http://schemas.microsoft.com/office/drawing/2014/main" id="{D9D8515B-DF2B-8732-F56C-9BC0FE70422E}"/>
              </a:ext>
            </a:extLst>
          </p:cNvPr>
          <p:cNvSpPr txBox="1"/>
          <p:nvPr/>
        </p:nvSpPr>
        <p:spPr>
          <a:xfrm>
            <a:off x="334372" y="534455"/>
            <a:ext cx="3906369" cy="1077218"/>
          </a:xfrm>
          <a:prstGeom prst="rect">
            <a:avLst/>
          </a:prstGeom>
          <a:noFill/>
        </p:spPr>
        <p:txBody>
          <a:bodyPr wrap="square" rtlCol="0">
            <a:spAutoFit/>
          </a:bodyPr>
          <a:lstStyle/>
          <a:p>
            <a:r>
              <a:rPr lang="en-US" sz="3200">
                <a:solidFill>
                  <a:srgbClr val="782F40"/>
                </a:solidFill>
                <a:latin typeface="+mj-lt"/>
              </a:rPr>
              <a:t>Regenerative Breaking</a:t>
            </a:r>
          </a:p>
        </p:txBody>
      </p:sp>
      <p:sp>
        <p:nvSpPr>
          <p:cNvPr id="255" name="TextBox 254">
            <a:extLst>
              <a:ext uri="{FF2B5EF4-FFF2-40B4-BE49-F238E27FC236}">
                <a16:creationId xmlns:a16="http://schemas.microsoft.com/office/drawing/2014/main" id="{B8ED41C8-34C6-7335-659A-F9A93714FF1C}"/>
              </a:ext>
            </a:extLst>
          </p:cNvPr>
          <p:cNvSpPr txBox="1"/>
          <p:nvPr/>
        </p:nvSpPr>
        <p:spPr>
          <a:xfrm>
            <a:off x="9461496" y="-1264632"/>
            <a:ext cx="831703" cy="646331"/>
          </a:xfrm>
          <a:prstGeom prst="rect">
            <a:avLst/>
          </a:prstGeom>
          <a:noFill/>
        </p:spPr>
        <p:txBody>
          <a:bodyPr wrap="square" rtlCol="0">
            <a:spAutoFit/>
          </a:bodyPr>
          <a:lstStyle/>
          <a:p>
            <a:r>
              <a:rPr lang="en-US" b="1"/>
              <a:t>Check Valve</a:t>
            </a:r>
          </a:p>
        </p:txBody>
      </p:sp>
      <p:sp>
        <p:nvSpPr>
          <p:cNvPr id="303" name="Rectangle: Rounded Corners 302">
            <a:extLst>
              <a:ext uri="{FF2B5EF4-FFF2-40B4-BE49-F238E27FC236}">
                <a16:creationId xmlns:a16="http://schemas.microsoft.com/office/drawing/2014/main" id="{B54671D3-AC4A-E8A9-F829-61349B832326}"/>
              </a:ext>
            </a:extLst>
          </p:cNvPr>
          <p:cNvSpPr/>
          <p:nvPr/>
        </p:nvSpPr>
        <p:spPr>
          <a:xfrm>
            <a:off x="419027" y="166617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Check Valve</a:t>
            </a:r>
          </a:p>
        </p:txBody>
      </p:sp>
      <p:sp>
        <p:nvSpPr>
          <p:cNvPr id="309" name="Rectangle: Rounded Corners 308">
            <a:extLst>
              <a:ext uri="{FF2B5EF4-FFF2-40B4-BE49-F238E27FC236}">
                <a16:creationId xmlns:a16="http://schemas.microsoft.com/office/drawing/2014/main" id="{C80F668D-A66E-B9B6-3A8D-1ED9BDA1B2B7}"/>
              </a:ext>
            </a:extLst>
          </p:cNvPr>
          <p:cNvSpPr/>
          <p:nvPr/>
        </p:nvSpPr>
        <p:spPr>
          <a:xfrm>
            <a:off x="417361" y="2820454"/>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Motor</a:t>
            </a:r>
          </a:p>
        </p:txBody>
      </p:sp>
      <p:sp>
        <p:nvSpPr>
          <p:cNvPr id="316" name="Rectangle: Rounded Corners 315">
            <a:extLst>
              <a:ext uri="{FF2B5EF4-FFF2-40B4-BE49-F238E27FC236}">
                <a16:creationId xmlns:a16="http://schemas.microsoft.com/office/drawing/2014/main" id="{2C3645BB-E5D8-8548-D93E-316B989801E8}"/>
              </a:ext>
            </a:extLst>
          </p:cNvPr>
          <p:cNvSpPr/>
          <p:nvPr/>
        </p:nvSpPr>
        <p:spPr>
          <a:xfrm>
            <a:off x="420624" y="5077672"/>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r"/>
            <a:r>
              <a:rPr lang="en-US" b="1">
                <a:solidFill>
                  <a:schemeClr val="tx1"/>
                </a:solidFill>
              </a:rPr>
              <a:t>Accumulator</a:t>
            </a:r>
          </a:p>
        </p:txBody>
      </p:sp>
      <p:grpSp>
        <p:nvGrpSpPr>
          <p:cNvPr id="342" name="Group 341">
            <a:extLst>
              <a:ext uri="{FF2B5EF4-FFF2-40B4-BE49-F238E27FC236}">
                <a16:creationId xmlns:a16="http://schemas.microsoft.com/office/drawing/2014/main" id="{8A6686AA-D013-A9BC-EB5D-31849DBEE6C4}"/>
              </a:ext>
            </a:extLst>
          </p:cNvPr>
          <p:cNvGrpSpPr/>
          <p:nvPr/>
        </p:nvGrpSpPr>
        <p:grpSpPr>
          <a:xfrm>
            <a:off x="415139" y="3951356"/>
            <a:ext cx="2743200" cy="914400"/>
            <a:chOff x="270180" y="4028274"/>
            <a:chExt cx="2743200" cy="1000125"/>
          </a:xfrm>
        </p:grpSpPr>
        <p:sp>
          <p:nvSpPr>
            <p:cNvPr id="323" name="Rectangle: Rounded Corners 322">
              <a:extLst>
                <a:ext uri="{FF2B5EF4-FFF2-40B4-BE49-F238E27FC236}">
                  <a16:creationId xmlns:a16="http://schemas.microsoft.com/office/drawing/2014/main" id="{012AFD55-B79F-25F9-900E-303680CF9043}"/>
                </a:ext>
              </a:extLst>
            </p:cNvPr>
            <p:cNvSpPr/>
            <p:nvPr/>
          </p:nvSpPr>
          <p:spPr>
            <a:xfrm>
              <a:off x="270180" y="4028274"/>
              <a:ext cx="2743200" cy="1000125"/>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(N.C.)</a:t>
              </a:r>
            </a:p>
          </p:txBody>
        </p:sp>
        <p:grpSp>
          <p:nvGrpSpPr>
            <p:cNvPr id="324" name="Group 323">
              <a:extLst>
                <a:ext uri="{FF2B5EF4-FFF2-40B4-BE49-F238E27FC236}">
                  <a16:creationId xmlns:a16="http://schemas.microsoft.com/office/drawing/2014/main" id="{0A40D529-2F2E-E9D2-35AF-17F37AE23163}"/>
                </a:ext>
              </a:extLst>
            </p:cNvPr>
            <p:cNvGrpSpPr/>
            <p:nvPr/>
          </p:nvGrpSpPr>
          <p:grpSpPr>
            <a:xfrm>
              <a:off x="411571" y="4329400"/>
              <a:ext cx="602413" cy="324098"/>
              <a:chOff x="4619632" y="3036452"/>
              <a:chExt cx="602413" cy="324098"/>
            </a:xfrm>
          </p:grpSpPr>
          <p:grpSp>
            <p:nvGrpSpPr>
              <p:cNvPr id="326" name="Group 325">
                <a:extLst>
                  <a:ext uri="{FF2B5EF4-FFF2-40B4-BE49-F238E27FC236}">
                    <a16:creationId xmlns:a16="http://schemas.microsoft.com/office/drawing/2014/main" id="{66E0AC0B-B740-1CFC-1CD3-1CF6FC1BC65A}"/>
                  </a:ext>
                </a:extLst>
              </p:cNvPr>
              <p:cNvGrpSpPr/>
              <p:nvPr/>
            </p:nvGrpSpPr>
            <p:grpSpPr>
              <a:xfrm>
                <a:off x="4619632" y="3036452"/>
                <a:ext cx="456404" cy="320692"/>
                <a:chOff x="6143692" y="2259083"/>
                <a:chExt cx="456404" cy="320692"/>
              </a:xfrm>
            </p:grpSpPr>
            <p:sp>
              <p:nvSpPr>
                <p:cNvPr id="339" name="Rectangle 338">
                  <a:extLst>
                    <a:ext uri="{FF2B5EF4-FFF2-40B4-BE49-F238E27FC236}">
                      <a16:creationId xmlns:a16="http://schemas.microsoft.com/office/drawing/2014/main" id="{6753E5CE-6109-E182-7FCB-382324579042}"/>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a:extLst>
                    <a:ext uri="{FF2B5EF4-FFF2-40B4-BE49-F238E27FC236}">
                      <a16:creationId xmlns:a16="http://schemas.microsoft.com/office/drawing/2014/main" id="{445D4D9F-54F7-19B5-A5DE-86DAFDEA05E0}"/>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a:extLst>
                    <a:ext uri="{FF2B5EF4-FFF2-40B4-BE49-F238E27FC236}">
                      <a16:creationId xmlns:a16="http://schemas.microsoft.com/office/drawing/2014/main" id="{50554060-EFE4-0E4B-9C2F-93CB524EFA10}"/>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7" name="Straight Connector 326">
                <a:extLst>
                  <a:ext uri="{FF2B5EF4-FFF2-40B4-BE49-F238E27FC236}">
                    <a16:creationId xmlns:a16="http://schemas.microsoft.com/office/drawing/2014/main" id="{4409D980-4B06-E6F5-C24D-7C5579339EA8}"/>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8" name="Straight Arrow Connector 327">
                <a:extLst>
                  <a:ext uri="{FF2B5EF4-FFF2-40B4-BE49-F238E27FC236}">
                    <a16:creationId xmlns:a16="http://schemas.microsoft.com/office/drawing/2014/main" id="{8D2399D7-73F2-D198-8284-B518825F4534}"/>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29" name="Group 328">
                <a:extLst>
                  <a:ext uri="{FF2B5EF4-FFF2-40B4-BE49-F238E27FC236}">
                    <a16:creationId xmlns:a16="http://schemas.microsoft.com/office/drawing/2014/main" id="{A0D1496D-A875-E67A-E30A-6CC599114E1B}"/>
                  </a:ext>
                </a:extLst>
              </p:cNvPr>
              <p:cNvGrpSpPr/>
              <p:nvPr/>
            </p:nvGrpSpPr>
            <p:grpSpPr>
              <a:xfrm>
                <a:off x="4827831" y="3036452"/>
                <a:ext cx="83820" cy="91682"/>
                <a:chOff x="7245055" y="2460285"/>
                <a:chExt cx="83820" cy="91682"/>
              </a:xfrm>
            </p:grpSpPr>
            <p:cxnSp>
              <p:nvCxnSpPr>
                <p:cNvPr id="337" name="Straight Connector 336">
                  <a:extLst>
                    <a:ext uri="{FF2B5EF4-FFF2-40B4-BE49-F238E27FC236}">
                      <a16:creationId xmlns:a16="http://schemas.microsoft.com/office/drawing/2014/main" id="{1F557B58-8BA4-DC81-2CDA-BAB28A994944}"/>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a:extLst>
                    <a:ext uri="{FF2B5EF4-FFF2-40B4-BE49-F238E27FC236}">
                      <a16:creationId xmlns:a16="http://schemas.microsoft.com/office/drawing/2014/main" id="{B5266245-BA65-8687-2222-17378D2EBCD2}"/>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0" name="Group 329">
                <a:extLst>
                  <a:ext uri="{FF2B5EF4-FFF2-40B4-BE49-F238E27FC236}">
                    <a16:creationId xmlns:a16="http://schemas.microsoft.com/office/drawing/2014/main" id="{B6CC1851-ABB5-6006-8844-D81612F930E1}"/>
                  </a:ext>
                </a:extLst>
              </p:cNvPr>
              <p:cNvGrpSpPr/>
              <p:nvPr/>
            </p:nvGrpSpPr>
            <p:grpSpPr>
              <a:xfrm flipV="1">
                <a:off x="4825373" y="3268868"/>
                <a:ext cx="83820" cy="91682"/>
                <a:chOff x="7245055" y="2460285"/>
                <a:chExt cx="83820" cy="91682"/>
              </a:xfrm>
            </p:grpSpPr>
            <p:cxnSp>
              <p:nvCxnSpPr>
                <p:cNvPr id="335" name="Straight Connector 334">
                  <a:extLst>
                    <a:ext uri="{FF2B5EF4-FFF2-40B4-BE49-F238E27FC236}">
                      <a16:creationId xmlns:a16="http://schemas.microsoft.com/office/drawing/2014/main" id="{A0FAF604-BD4F-794B-5575-3FFAEC81368E}"/>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13E7CBA9-B565-1449-26C3-737907E7155E}"/>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31" name="Straight Connector 330">
                <a:extLst>
                  <a:ext uri="{FF2B5EF4-FFF2-40B4-BE49-F238E27FC236}">
                    <a16:creationId xmlns:a16="http://schemas.microsoft.com/office/drawing/2014/main" id="{6D03B7B0-6477-F8E2-EB59-5030D3169A40}"/>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32" name="Straight Connector 331">
                <a:extLst>
                  <a:ext uri="{FF2B5EF4-FFF2-40B4-BE49-F238E27FC236}">
                    <a16:creationId xmlns:a16="http://schemas.microsoft.com/office/drawing/2014/main" id="{A00F422F-7BAA-162C-68CB-336AD60B0F03}"/>
                  </a:ext>
                </a:extLst>
              </p:cNvPr>
              <p:cNvCxnSpPr>
                <a:cxnSpLocks/>
              </p:cNvCxnSpPr>
              <p:nvPr/>
            </p:nvCxnSpPr>
            <p:spPr>
              <a:xfrm rot="-1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2F85933E-9DA4-C2FB-7A2A-111833699C2B}"/>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4" name="Straight Connector 333">
                <a:extLst>
                  <a:ext uri="{FF2B5EF4-FFF2-40B4-BE49-F238E27FC236}">
                    <a16:creationId xmlns:a16="http://schemas.microsoft.com/office/drawing/2014/main" id="{1CDB8F4D-AE13-0259-73D1-C37BA9706A4A}"/>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grpSp>
        <p:nvGrpSpPr>
          <p:cNvPr id="267" name="Group 266">
            <a:extLst>
              <a:ext uri="{FF2B5EF4-FFF2-40B4-BE49-F238E27FC236}">
                <a16:creationId xmlns:a16="http://schemas.microsoft.com/office/drawing/2014/main" id="{F8CD842A-76B2-0996-5B16-4CBBAB7AA60E}"/>
              </a:ext>
            </a:extLst>
          </p:cNvPr>
          <p:cNvGrpSpPr/>
          <p:nvPr/>
        </p:nvGrpSpPr>
        <p:grpSpPr>
          <a:xfrm>
            <a:off x="537505" y="3045461"/>
            <a:ext cx="457200" cy="457200"/>
            <a:chOff x="5462345" y="751104"/>
            <a:chExt cx="457200" cy="457200"/>
          </a:xfrm>
        </p:grpSpPr>
        <p:sp>
          <p:nvSpPr>
            <p:cNvPr id="274" name="Oval 273">
              <a:extLst>
                <a:ext uri="{FF2B5EF4-FFF2-40B4-BE49-F238E27FC236}">
                  <a16:creationId xmlns:a16="http://schemas.microsoft.com/office/drawing/2014/main" id="{40F0BD21-B9E4-4977-1D14-32AFD944FF91}"/>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Isosceles Triangle 280">
              <a:extLst>
                <a:ext uri="{FF2B5EF4-FFF2-40B4-BE49-F238E27FC236}">
                  <a16:creationId xmlns:a16="http://schemas.microsoft.com/office/drawing/2014/main" id="{FF75FB3B-087C-72CE-88A2-638748A8000D}"/>
                </a:ext>
              </a:extLst>
            </p:cNvPr>
            <p:cNvSpPr/>
            <p:nvPr/>
          </p:nvSpPr>
          <p:spPr>
            <a:xfrm rot="5400000">
              <a:off x="5465074" y="955751"/>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Isosceles Triangle 301">
              <a:extLst>
                <a:ext uri="{FF2B5EF4-FFF2-40B4-BE49-F238E27FC236}">
                  <a16:creationId xmlns:a16="http://schemas.microsoft.com/office/drawing/2014/main" id="{36C1EE9A-1F7B-CDC5-64AF-D7E2D2B6C32E}"/>
                </a:ext>
              </a:extLst>
            </p:cNvPr>
            <p:cNvSpPr/>
            <p:nvPr/>
          </p:nvSpPr>
          <p:spPr>
            <a:xfrm rot="16200000" flipH="1">
              <a:off x="5862718" y="95547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a:extLst>
              <a:ext uri="{FF2B5EF4-FFF2-40B4-BE49-F238E27FC236}">
                <a16:creationId xmlns:a16="http://schemas.microsoft.com/office/drawing/2014/main" id="{886FB8FB-4AA3-1163-A0AB-1A8D701BBC3C}"/>
              </a:ext>
            </a:extLst>
          </p:cNvPr>
          <p:cNvGrpSpPr/>
          <p:nvPr/>
        </p:nvGrpSpPr>
        <p:grpSpPr>
          <a:xfrm>
            <a:off x="638277" y="2030136"/>
            <a:ext cx="262771" cy="185927"/>
            <a:chOff x="6394314" y="3265933"/>
            <a:chExt cx="262771" cy="185927"/>
          </a:xfrm>
        </p:grpSpPr>
        <p:sp>
          <p:nvSpPr>
            <p:cNvPr id="315" name="Flowchart: Connector 314">
              <a:extLst>
                <a:ext uri="{FF2B5EF4-FFF2-40B4-BE49-F238E27FC236}">
                  <a16:creationId xmlns:a16="http://schemas.microsoft.com/office/drawing/2014/main" id="{5175E9BB-0387-B834-7B2F-2BF4EA120CD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2" name="Straight Connector 321">
              <a:extLst>
                <a:ext uri="{FF2B5EF4-FFF2-40B4-BE49-F238E27FC236}">
                  <a16:creationId xmlns:a16="http://schemas.microsoft.com/office/drawing/2014/main" id="{DEF2F732-20EA-050F-2442-1A3D13B0A12C}"/>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CFC0AC22-8AF4-E8D7-3EBF-943953EC54B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44" name="Group 343">
            <a:extLst>
              <a:ext uri="{FF2B5EF4-FFF2-40B4-BE49-F238E27FC236}">
                <a16:creationId xmlns:a16="http://schemas.microsoft.com/office/drawing/2014/main" id="{0D32EC91-206A-D1C6-718D-CB8DB9E04D96}"/>
              </a:ext>
            </a:extLst>
          </p:cNvPr>
          <p:cNvGrpSpPr/>
          <p:nvPr/>
        </p:nvGrpSpPr>
        <p:grpSpPr>
          <a:xfrm>
            <a:off x="611267" y="5191823"/>
            <a:ext cx="279070" cy="685800"/>
            <a:chOff x="8493723" y="453149"/>
            <a:chExt cx="330014" cy="914400"/>
          </a:xfrm>
        </p:grpSpPr>
        <p:sp>
          <p:nvSpPr>
            <p:cNvPr id="345" name="Flowchart: Terminator 344">
              <a:extLst>
                <a:ext uri="{FF2B5EF4-FFF2-40B4-BE49-F238E27FC236}">
                  <a16:creationId xmlns:a16="http://schemas.microsoft.com/office/drawing/2014/main" id="{CAE530AB-4A26-9CC2-ED66-FD73737F5B50}"/>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6" name="Straight Connector 345">
              <a:extLst>
                <a:ext uri="{FF2B5EF4-FFF2-40B4-BE49-F238E27FC236}">
                  <a16:creationId xmlns:a16="http://schemas.microsoft.com/office/drawing/2014/main" id="{3121577E-CC97-7DA0-A945-9011A6A71D9A}"/>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7" name="Isosceles Triangle 346">
              <a:extLst>
                <a:ext uri="{FF2B5EF4-FFF2-40B4-BE49-F238E27FC236}">
                  <a16:creationId xmlns:a16="http://schemas.microsoft.com/office/drawing/2014/main" id="{BAAFEF89-EE55-97E9-9D9B-192DA8DF4C04}"/>
                </a:ext>
              </a:extLst>
            </p:cNvPr>
            <p:cNvSpPr/>
            <p:nvPr/>
          </p:nvSpPr>
          <p:spPr>
            <a:xfrm rot="10800000">
              <a:off x="8634183"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 name="Straight Connector 1">
            <a:extLst>
              <a:ext uri="{FF2B5EF4-FFF2-40B4-BE49-F238E27FC236}">
                <a16:creationId xmlns:a16="http://schemas.microsoft.com/office/drawing/2014/main" id="{B97C1325-0538-8D27-C1F2-42E9066A5019}"/>
              </a:ext>
            </a:extLst>
          </p:cNvPr>
          <p:cNvCxnSpPr>
            <a:cxnSpLocks/>
          </p:cNvCxnSpPr>
          <p:nvPr/>
        </p:nvCxnSpPr>
        <p:spPr>
          <a:xfrm>
            <a:off x="4325805" y="2343279"/>
            <a:ext cx="0" cy="364845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D36234FB-1889-DCBB-932A-061C1B1F551B}"/>
              </a:ext>
            </a:extLst>
          </p:cNvPr>
          <p:cNvCxnSpPr/>
          <p:nvPr/>
        </p:nvCxnSpPr>
        <p:spPr>
          <a:xfrm>
            <a:off x="4323106" y="2343279"/>
            <a:ext cx="0" cy="36434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5A096690-0B52-FAC5-C27E-50E2FE65E7BF}"/>
              </a:ext>
            </a:extLst>
          </p:cNvPr>
          <p:cNvCxnSpPr/>
          <p:nvPr/>
        </p:nvCxnSpPr>
        <p:spPr>
          <a:xfrm>
            <a:off x="4323106" y="796824"/>
            <a:ext cx="92354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18" name="Straight Connector 217">
            <a:extLst>
              <a:ext uri="{FF2B5EF4-FFF2-40B4-BE49-F238E27FC236}">
                <a16:creationId xmlns:a16="http://schemas.microsoft.com/office/drawing/2014/main" id="{D6DB29C2-6086-1831-B58C-F22562A960BB}"/>
              </a:ext>
            </a:extLst>
          </p:cNvPr>
          <p:cNvCxnSpPr>
            <a:cxnSpLocks/>
          </p:cNvCxnSpPr>
          <p:nvPr/>
        </p:nvCxnSpPr>
        <p:spPr>
          <a:xfrm>
            <a:off x="6375608" y="790158"/>
            <a:ext cx="11268"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491961D-B9E9-4051-8953-9D84C3239656}"/>
              </a:ext>
            </a:extLst>
          </p:cNvPr>
          <p:cNvCxnSpPr>
            <a:cxnSpLocks/>
          </p:cNvCxnSpPr>
          <p:nvPr/>
        </p:nvCxnSpPr>
        <p:spPr>
          <a:xfrm flipV="1">
            <a:off x="6158276" y="790158"/>
            <a:ext cx="2194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6FEA2D64-0303-8630-5DB5-E23E6EF391FA}"/>
              </a:ext>
            </a:extLst>
          </p:cNvPr>
          <p:cNvCxnSpPr>
            <a:cxnSpLocks/>
          </p:cNvCxnSpPr>
          <p:nvPr/>
        </p:nvCxnSpPr>
        <p:spPr>
          <a:xfrm flipV="1">
            <a:off x="5238331" y="790158"/>
            <a:ext cx="1905"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BD3DCB4D-B9E4-B30E-7470-AE2634254B34}"/>
              </a:ext>
            </a:extLst>
          </p:cNvPr>
          <p:cNvCxnSpPr>
            <a:cxnSpLocks/>
            <a:endCxn id="488" idx="2"/>
          </p:cNvCxnSpPr>
          <p:nvPr/>
        </p:nvCxnSpPr>
        <p:spPr>
          <a:xfrm flipV="1">
            <a:off x="5240057" y="796824"/>
            <a:ext cx="45538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03D5C1A4-0ECD-E2B0-9136-AEC2B11ECE51}"/>
              </a:ext>
            </a:extLst>
          </p:cNvPr>
          <p:cNvCxnSpPr>
            <a:cxnSpLocks/>
            <a:stCxn id="261" idx="0"/>
          </p:cNvCxnSpPr>
          <p:nvPr/>
        </p:nvCxnSpPr>
        <p:spPr>
          <a:xfrm flipV="1">
            <a:off x="5239567" y="3173613"/>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7CF4CEED-DF65-2D17-77E5-CD49E3089457}"/>
              </a:ext>
            </a:extLst>
          </p:cNvPr>
          <p:cNvCxnSpPr>
            <a:cxnSpLocks/>
            <a:stCxn id="266" idx="0"/>
            <a:endCxn id="261" idx="4"/>
          </p:cNvCxnSpPr>
          <p:nvPr/>
        </p:nvCxnSpPr>
        <p:spPr>
          <a:xfrm flipV="1">
            <a:off x="5233674" y="3970912"/>
            <a:ext cx="5893"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DAA95196-D459-78A3-19F2-BB3C5B540C55}"/>
              </a:ext>
            </a:extLst>
          </p:cNvPr>
          <p:cNvCxnSpPr>
            <a:cxnSpLocks/>
            <a:endCxn id="265" idx="4"/>
          </p:cNvCxnSpPr>
          <p:nvPr/>
        </p:nvCxnSpPr>
        <p:spPr>
          <a:xfrm flipH="1" flipV="1">
            <a:off x="5243092" y="5529573"/>
            <a:ext cx="1597"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225" name="Group 224">
            <a:extLst>
              <a:ext uri="{FF2B5EF4-FFF2-40B4-BE49-F238E27FC236}">
                <a16:creationId xmlns:a16="http://schemas.microsoft.com/office/drawing/2014/main" id="{000F3EC5-E3AC-F1DF-9997-40ECC4C33F61}"/>
              </a:ext>
            </a:extLst>
          </p:cNvPr>
          <p:cNvGrpSpPr/>
          <p:nvPr/>
        </p:nvGrpSpPr>
        <p:grpSpPr>
          <a:xfrm>
            <a:off x="4789599" y="975492"/>
            <a:ext cx="953914" cy="868787"/>
            <a:chOff x="6080563" y="590180"/>
            <a:chExt cx="953914" cy="868787"/>
          </a:xfrm>
        </p:grpSpPr>
        <p:grpSp>
          <p:nvGrpSpPr>
            <p:cNvPr id="226" name="Group 225">
              <a:extLst>
                <a:ext uri="{FF2B5EF4-FFF2-40B4-BE49-F238E27FC236}">
                  <a16:creationId xmlns:a16="http://schemas.microsoft.com/office/drawing/2014/main" id="{C514108C-157E-6EB0-2002-19C0648B1D30}"/>
                </a:ext>
              </a:extLst>
            </p:cNvPr>
            <p:cNvGrpSpPr/>
            <p:nvPr/>
          </p:nvGrpSpPr>
          <p:grpSpPr>
            <a:xfrm>
              <a:off x="6172699" y="773167"/>
              <a:ext cx="731520" cy="685800"/>
              <a:chOff x="6172699" y="773167"/>
              <a:chExt cx="731520" cy="685800"/>
            </a:xfrm>
          </p:grpSpPr>
          <p:cxnSp>
            <p:nvCxnSpPr>
              <p:cNvPr id="245" name="Straight Connector 244">
                <a:extLst>
                  <a:ext uri="{FF2B5EF4-FFF2-40B4-BE49-F238E27FC236}">
                    <a16:creationId xmlns:a16="http://schemas.microsoft.com/office/drawing/2014/main" id="{99B9F0AD-9878-B440-C28C-A55BFC738F5D}"/>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22FF1B8E-07FA-B426-4D2C-3FE589951D1E}"/>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E00CF8E7-C3B1-D346-2F02-B7FA262FF8B5}"/>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7" name="Group 226">
              <a:extLst>
                <a:ext uri="{FF2B5EF4-FFF2-40B4-BE49-F238E27FC236}">
                  <a16:creationId xmlns:a16="http://schemas.microsoft.com/office/drawing/2014/main" id="{DF8D1AFB-5A44-4368-523B-8ADC406AC5B1}"/>
                </a:ext>
              </a:extLst>
            </p:cNvPr>
            <p:cNvGrpSpPr/>
            <p:nvPr/>
          </p:nvGrpSpPr>
          <p:grpSpPr>
            <a:xfrm>
              <a:off x="6771706" y="818649"/>
              <a:ext cx="262771" cy="271119"/>
              <a:chOff x="6771706" y="818649"/>
              <a:chExt cx="262771" cy="271119"/>
            </a:xfrm>
          </p:grpSpPr>
          <p:grpSp>
            <p:nvGrpSpPr>
              <p:cNvPr id="231" name="Group 230">
                <a:extLst>
                  <a:ext uri="{FF2B5EF4-FFF2-40B4-BE49-F238E27FC236}">
                    <a16:creationId xmlns:a16="http://schemas.microsoft.com/office/drawing/2014/main" id="{21A94629-BB2F-0E4C-A0AA-76D5165437B3}"/>
                  </a:ext>
                </a:extLst>
              </p:cNvPr>
              <p:cNvGrpSpPr/>
              <p:nvPr/>
            </p:nvGrpSpPr>
            <p:grpSpPr>
              <a:xfrm flipV="1">
                <a:off x="6771706" y="903841"/>
                <a:ext cx="262771" cy="185927"/>
                <a:chOff x="6394314" y="3265933"/>
                <a:chExt cx="262771" cy="185927"/>
              </a:xfrm>
            </p:grpSpPr>
            <p:sp>
              <p:nvSpPr>
                <p:cNvPr id="240" name="Flowchart: Connector 239">
                  <a:extLst>
                    <a:ext uri="{FF2B5EF4-FFF2-40B4-BE49-F238E27FC236}">
                      <a16:creationId xmlns:a16="http://schemas.microsoft.com/office/drawing/2014/main" id="{492AD746-8874-3386-1CF3-638A20871A9C}"/>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1" name="Straight Connector 240">
                  <a:extLst>
                    <a:ext uri="{FF2B5EF4-FFF2-40B4-BE49-F238E27FC236}">
                      <a16:creationId xmlns:a16="http://schemas.microsoft.com/office/drawing/2014/main" id="{29D9F860-F571-FF1D-EBDF-AFC2D3D1A001}"/>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9DDC9AF3-BE00-B85B-EE91-1789FC76E48B}"/>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2" name="Group 231">
                <a:extLst>
                  <a:ext uri="{FF2B5EF4-FFF2-40B4-BE49-F238E27FC236}">
                    <a16:creationId xmlns:a16="http://schemas.microsoft.com/office/drawing/2014/main" id="{41B90F90-CAE0-4E95-CBAD-E592C3E41E93}"/>
                  </a:ext>
                </a:extLst>
              </p:cNvPr>
              <p:cNvGrpSpPr/>
              <p:nvPr/>
            </p:nvGrpSpPr>
            <p:grpSpPr>
              <a:xfrm>
                <a:off x="6835130" y="818649"/>
                <a:ext cx="137160" cy="91682"/>
                <a:chOff x="6835130" y="818649"/>
                <a:chExt cx="137160" cy="91682"/>
              </a:xfrm>
            </p:grpSpPr>
            <p:grpSp>
              <p:nvGrpSpPr>
                <p:cNvPr id="233" name="Group 232">
                  <a:extLst>
                    <a:ext uri="{FF2B5EF4-FFF2-40B4-BE49-F238E27FC236}">
                      <a16:creationId xmlns:a16="http://schemas.microsoft.com/office/drawing/2014/main" id="{C81FD5D4-E869-A4E5-1747-6754FA0088FA}"/>
                    </a:ext>
                  </a:extLst>
                </p:cNvPr>
                <p:cNvGrpSpPr/>
                <p:nvPr/>
              </p:nvGrpSpPr>
              <p:grpSpPr>
                <a:xfrm flipV="1">
                  <a:off x="6862666" y="818649"/>
                  <a:ext cx="83820" cy="91682"/>
                  <a:chOff x="7245055" y="2460285"/>
                  <a:chExt cx="83820" cy="91682"/>
                </a:xfrm>
              </p:grpSpPr>
              <p:cxnSp>
                <p:nvCxnSpPr>
                  <p:cNvPr id="236" name="Straight Connector 235">
                    <a:extLst>
                      <a:ext uri="{FF2B5EF4-FFF2-40B4-BE49-F238E27FC236}">
                        <a16:creationId xmlns:a16="http://schemas.microsoft.com/office/drawing/2014/main" id="{905D6FCC-D133-4BFC-0790-B3415BA3E777}"/>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7C1DB4C9-C160-A9AC-6925-E76E4F9EC47F}"/>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4" name="Straight Connector 233">
                  <a:extLst>
                    <a:ext uri="{FF2B5EF4-FFF2-40B4-BE49-F238E27FC236}">
                      <a16:creationId xmlns:a16="http://schemas.microsoft.com/office/drawing/2014/main" id="{7E09DD3C-A1AA-36AF-E39D-F8D0F70D8DA3}"/>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28" name="Group 227">
              <a:extLst>
                <a:ext uri="{FF2B5EF4-FFF2-40B4-BE49-F238E27FC236}">
                  <a16:creationId xmlns:a16="http://schemas.microsoft.com/office/drawing/2014/main" id="{617EC875-EE76-3528-C953-41BAC945FEBE}"/>
                </a:ext>
              </a:extLst>
            </p:cNvPr>
            <p:cNvGrpSpPr/>
            <p:nvPr/>
          </p:nvGrpSpPr>
          <p:grpSpPr>
            <a:xfrm>
              <a:off x="6080563" y="590180"/>
              <a:ext cx="182880" cy="182880"/>
              <a:chOff x="6080563" y="590180"/>
              <a:chExt cx="182880" cy="182880"/>
            </a:xfrm>
          </p:grpSpPr>
          <p:sp>
            <p:nvSpPr>
              <p:cNvPr id="229" name="Oval 228">
                <a:extLst>
                  <a:ext uri="{FF2B5EF4-FFF2-40B4-BE49-F238E27FC236}">
                    <a16:creationId xmlns:a16="http://schemas.microsoft.com/office/drawing/2014/main" id="{A15726A5-AA3F-5FF5-36FF-452F48D36597}"/>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Straight Arrow Connector 229">
                <a:extLst>
                  <a:ext uri="{FF2B5EF4-FFF2-40B4-BE49-F238E27FC236}">
                    <a16:creationId xmlns:a16="http://schemas.microsoft.com/office/drawing/2014/main" id="{82BDDD7C-9D19-A338-A5EB-A07845601B7E}"/>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51" name="Straight Connector 250">
            <a:extLst>
              <a:ext uri="{FF2B5EF4-FFF2-40B4-BE49-F238E27FC236}">
                <a16:creationId xmlns:a16="http://schemas.microsoft.com/office/drawing/2014/main" id="{E043C4D3-A4E8-4CBE-ECEF-2840CED53996}"/>
              </a:ext>
            </a:extLst>
          </p:cNvPr>
          <p:cNvCxnSpPr>
            <a:cxnSpLocks/>
          </p:cNvCxnSpPr>
          <p:nvPr/>
        </p:nvCxnSpPr>
        <p:spPr>
          <a:xfrm>
            <a:off x="4327651" y="796824"/>
            <a:ext cx="0" cy="1371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F38186FD-ADA6-8F15-7EE3-1B0B97BB7A9E}"/>
              </a:ext>
            </a:extLst>
          </p:cNvPr>
          <p:cNvCxnSpPr/>
          <p:nvPr/>
        </p:nvCxnSpPr>
        <p:spPr>
          <a:xfrm>
            <a:off x="6375608" y="2165884"/>
            <a:ext cx="13716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7E6FC8F8-9231-7A1C-1620-3978CD7629F6}"/>
              </a:ext>
            </a:extLst>
          </p:cNvPr>
          <p:cNvCxnSpPr>
            <a:cxnSpLocks/>
          </p:cNvCxnSpPr>
          <p:nvPr/>
        </p:nvCxnSpPr>
        <p:spPr>
          <a:xfrm>
            <a:off x="5247495" y="3625627"/>
            <a:ext cx="10117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57" name="Group 256">
            <a:extLst>
              <a:ext uri="{FF2B5EF4-FFF2-40B4-BE49-F238E27FC236}">
                <a16:creationId xmlns:a16="http://schemas.microsoft.com/office/drawing/2014/main" id="{BBEBD440-97A9-FE1D-C35C-1B8CB7B3147D}"/>
              </a:ext>
            </a:extLst>
          </p:cNvPr>
          <p:cNvGrpSpPr/>
          <p:nvPr/>
        </p:nvGrpSpPr>
        <p:grpSpPr>
          <a:xfrm>
            <a:off x="6264082" y="3520570"/>
            <a:ext cx="228600" cy="228600"/>
            <a:chOff x="8006715" y="2790825"/>
            <a:chExt cx="118872" cy="118872"/>
          </a:xfrm>
        </p:grpSpPr>
        <p:sp>
          <p:nvSpPr>
            <p:cNvPr id="258" name="Arc 257">
              <a:extLst>
                <a:ext uri="{FF2B5EF4-FFF2-40B4-BE49-F238E27FC236}">
                  <a16:creationId xmlns:a16="http://schemas.microsoft.com/office/drawing/2014/main" id="{6D6B9EB5-8AD5-492F-B139-5E89F56B501B}"/>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9" name="Arc 258">
              <a:extLst>
                <a:ext uri="{FF2B5EF4-FFF2-40B4-BE49-F238E27FC236}">
                  <a16:creationId xmlns:a16="http://schemas.microsoft.com/office/drawing/2014/main" id="{26117C2D-F0FA-B6CC-EAA9-07E9FDBA6D64}"/>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0" name="Group 259">
            <a:extLst>
              <a:ext uri="{FF2B5EF4-FFF2-40B4-BE49-F238E27FC236}">
                <a16:creationId xmlns:a16="http://schemas.microsoft.com/office/drawing/2014/main" id="{EEAB125C-D622-9B98-D287-A0586026BB53}"/>
              </a:ext>
            </a:extLst>
          </p:cNvPr>
          <p:cNvGrpSpPr/>
          <p:nvPr/>
        </p:nvGrpSpPr>
        <p:grpSpPr>
          <a:xfrm>
            <a:off x="5108538" y="3833752"/>
            <a:ext cx="262771" cy="185927"/>
            <a:chOff x="6401136" y="3236864"/>
            <a:chExt cx="262771" cy="185927"/>
          </a:xfrm>
        </p:grpSpPr>
        <p:sp>
          <p:nvSpPr>
            <p:cNvPr id="261" name="Flowchart: Connector 260">
              <a:extLst>
                <a:ext uri="{FF2B5EF4-FFF2-40B4-BE49-F238E27FC236}">
                  <a16:creationId xmlns:a16="http://schemas.microsoft.com/office/drawing/2014/main" id="{224CE22C-CC27-2A33-D3DE-8C52572DAA93}"/>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a:extLst>
                <a:ext uri="{FF2B5EF4-FFF2-40B4-BE49-F238E27FC236}">
                  <a16:creationId xmlns:a16="http://schemas.microsoft.com/office/drawing/2014/main" id="{85A5A926-EF8C-0E35-921A-8A52A0F834F3}"/>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294CDAFD-D2DD-B578-A570-E1B39A0513B1}"/>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4" name="Group 263">
            <a:extLst>
              <a:ext uri="{FF2B5EF4-FFF2-40B4-BE49-F238E27FC236}">
                <a16:creationId xmlns:a16="http://schemas.microsoft.com/office/drawing/2014/main" id="{2FEF4875-5D3E-125B-716E-9EA11055251B}"/>
              </a:ext>
            </a:extLst>
          </p:cNvPr>
          <p:cNvGrpSpPr/>
          <p:nvPr/>
        </p:nvGrpSpPr>
        <p:grpSpPr>
          <a:xfrm>
            <a:off x="5014492" y="5072373"/>
            <a:ext cx="457200" cy="457200"/>
            <a:chOff x="4781396" y="5255253"/>
            <a:chExt cx="457200" cy="457200"/>
          </a:xfrm>
        </p:grpSpPr>
        <p:sp>
          <p:nvSpPr>
            <p:cNvPr id="265" name="Flowchart: Connector 264">
              <a:extLst>
                <a:ext uri="{FF2B5EF4-FFF2-40B4-BE49-F238E27FC236}">
                  <a16:creationId xmlns:a16="http://schemas.microsoft.com/office/drawing/2014/main" id="{33075D81-EA2B-058D-2791-D0BFF689CB48}"/>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Isosceles Triangle 265">
              <a:extLst>
                <a:ext uri="{FF2B5EF4-FFF2-40B4-BE49-F238E27FC236}">
                  <a16:creationId xmlns:a16="http://schemas.microsoft.com/office/drawing/2014/main" id="{1A328E49-B4A0-C6DC-BB39-4F8853C1DA26}"/>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8" name="Straight Connector 267">
            <a:extLst>
              <a:ext uri="{FF2B5EF4-FFF2-40B4-BE49-F238E27FC236}">
                <a16:creationId xmlns:a16="http://schemas.microsoft.com/office/drawing/2014/main" id="{426FE0C6-F4EE-C182-DAA9-AA3D89E6B557}"/>
              </a:ext>
            </a:extLst>
          </p:cNvPr>
          <p:cNvCxnSpPr/>
          <p:nvPr/>
        </p:nvCxnSpPr>
        <p:spPr>
          <a:xfrm>
            <a:off x="3847111" y="598932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4560F198-0DDE-9386-100B-1F2A9B0C28B8}"/>
              </a:ext>
            </a:extLst>
          </p:cNvPr>
          <p:cNvCxnSpPr/>
          <p:nvPr/>
        </p:nvCxnSpPr>
        <p:spPr>
          <a:xfrm>
            <a:off x="3852699" y="553466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19906E14-00CD-8DA0-C5E7-5E94497037C6}"/>
              </a:ext>
            </a:extLst>
          </p:cNvPr>
          <p:cNvCxnSpPr/>
          <p:nvPr/>
        </p:nvCxnSpPr>
        <p:spPr>
          <a:xfrm>
            <a:off x="8416063" y="553212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71D78556-380D-F711-5749-F9F71CBCB534}"/>
              </a:ext>
            </a:extLst>
          </p:cNvPr>
          <p:cNvCxnSpPr>
            <a:cxnSpLocks/>
          </p:cNvCxnSpPr>
          <p:nvPr/>
        </p:nvCxnSpPr>
        <p:spPr>
          <a:xfrm>
            <a:off x="6485162" y="3628174"/>
            <a:ext cx="1160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9DCF26BA-4A52-B396-4136-F37BE11B43DF}"/>
              </a:ext>
            </a:extLst>
          </p:cNvPr>
          <p:cNvCxnSpPr>
            <a:cxnSpLocks/>
          </p:cNvCxnSpPr>
          <p:nvPr/>
        </p:nvCxnSpPr>
        <p:spPr>
          <a:xfrm>
            <a:off x="7965433" y="2166858"/>
            <a:ext cx="466561" cy="652"/>
          </a:xfrm>
          <a:prstGeom prst="line">
            <a:avLst/>
          </a:prstGeom>
          <a:ln w="12700"/>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EA6B05BF-749D-C3B6-2509-AA4C9F7CEE61}"/>
              </a:ext>
            </a:extLst>
          </p:cNvPr>
          <p:cNvCxnSpPr>
            <a:cxnSpLocks/>
          </p:cNvCxnSpPr>
          <p:nvPr/>
        </p:nvCxnSpPr>
        <p:spPr>
          <a:xfrm flipV="1">
            <a:off x="8431994" y="136657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5" name="Oval 274">
            <a:extLst>
              <a:ext uri="{FF2B5EF4-FFF2-40B4-BE49-F238E27FC236}">
                <a16:creationId xmlns:a16="http://schemas.microsoft.com/office/drawing/2014/main" id="{912B76FF-2F6A-1763-AF6E-47C3FB622796}"/>
              </a:ext>
            </a:extLst>
          </p:cNvPr>
          <p:cNvSpPr/>
          <p:nvPr/>
        </p:nvSpPr>
        <p:spPr>
          <a:xfrm>
            <a:off x="8340554" y="118466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6" name="Straight Connector 275">
            <a:extLst>
              <a:ext uri="{FF2B5EF4-FFF2-40B4-BE49-F238E27FC236}">
                <a16:creationId xmlns:a16="http://schemas.microsoft.com/office/drawing/2014/main" id="{E24C4FA7-524A-7026-B4C7-EF1A2B1885BA}"/>
              </a:ext>
            </a:extLst>
          </p:cNvPr>
          <p:cNvCxnSpPr>
            <a:cxnSpLocks/>
          </p:cNvCxnSpPr>
          <p:nvPr/>
        </p:nvCxnSpPr>
        <p:spPr>
          <a:xfrm>
            <a:off x="8431993" y="2166490"/>
            <a:ext cx="457200" cy="3564"/>
          </a:xfrm>
          <a:prstGeom prst="line">
            <a:avLst/>
          </a:prstGeom>
          <a:ln w="12700"/>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id="{1338D074-A1F7-ECF7-A679-C9C021F9719D}"/>
              </a:ext>
            </a:extLst>
          </p:cNvPr>
          <p:cNvCxnSpPr/>
          <p:nvPr/>
        </p:nvCxnSpPr>
        <p:spPr>
          <a:xfrm flipV="1">
            <a:off x="8889193" y="1172094"/>
            <a:ext cx="0" cy="1005840"/>
          </a:xfrm>
          <a:prstGeom prst="line">
            <a:avLst/>
          </a:prstGeom>
          <a:ln w="12700"/>
        </p:spPr>
        <p:style>
          <a:lnRef idx="1">
            <a:schemeClr val="dk1"/>
          </a:lnRef>
          <a:fillRef idx="0">
            <a:schemeClr val="dk1"/>
          </a:fillRef>
          <a:effectRef idx="0">
            <a:schemeClr val="dk1"/>
          </a:effectRef>
          <a:fontRef idx="minor">
            <a:schemeClr val="tx1"/>
          </a:fontRef>
        </p:style>
      </p:cxnSp>
      <p:sp>
        <p:nvSpPr>
          <p:cNvPr id="278" name="Flowchart: Terminator 277">
            <a:extLst>
              <a:ext uri="{FF2B5EF4-FFF2-40B4-BE49-F238E27FC236}">
                <a16:creationId xmlns:a16="http://schemas.microsoft.com/office/drawing/2014/main" id="{B8A1FB5D-3486-07E8-F4F7-7426B3BB5E2C}"/>
              </a:ext>
            </a:extLst>
          </p:cNvPr>
          <p:cNvSpPr/>
          <p:nvPr/>
        </p:nvSpPr>
        <p:spPr>
          <a:xfrm rot="16200000">
            <a:off x="8431993" y="56744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9" name="Straight Connector 278">
            <a:extLst>
              <a:ext uri="{FF2B5EF4-FFF2-40B4-BE49-F238E27FC236}">
                <a16:creationId xmlns:a16="http://schemas.microsoft.com/office/drawing/2014/main" id="{8C411B8B-9DCE-2802-D585-EA5923B130AA}"/>
              </a:ext>
            </a:extLst>
          </p:cNvPr>
          <p:cNvCxnSpPr/>
          <p:nvPr/>
        </p:nvCxnSpPr>
        <p:spPr>
          <a:xfrm>
            <a:off x="8889193" y="2168424"/>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1955A6A0-1087-685A-0392-2F188137B81E}"/>
              </a:ext>
            </a:extLst>
          </p:cNvPr>
          <p:cNvCxnSpPr/>
          <p:nvPr/>
        </p:nvCxnSpPr>
        <p:spPr>
          <a:xfrm>
            <a:off x="8889193" y="217793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2" name="Group 281">
            <a:extLst>
              <a:ext uri="{FF2B5EF4-FFF2-40B4-BE49-F238E27FC236}">
                <a16:creationId xmlns:a16="http://schemas.microsoft.com/office/drawing/2014/main" id="{AE096F08-73D7-BE8A-C201-D8A3A8DBE3AB}"/>
              </a:ext>
            </a:extLst>
          </p:cNvPr>
          <p:cNvGrpSpPr/>
          <p:nvPr/>
        </p:nvGrpSpPr>
        <p:grpSpPr>
          <a:xfrm rot="16200000">
            <a:off x="10119953" y="2074518"/>
            <a:ext cx="262771" cy="185927"/>
            <a:chOff x="6394314" y="3265933"/>
            <a:chExt cx="262771" cy="185927"/>
          </a:xfrm>
        </p:grpSpPr>
        <p:sp>
          <p:nvSpPr>
            <p:cNvPr id="283" name="Flowchart: Connector 282">
              <a:extLst>
                <a:ext uri="{FF2B5EF4-FFF2-40B4-BE49-F238E27FC236}">
                  <a16:creationId xmlns:a16="http://schemas.microsoft.com/office/drawing/2014/main" id="{65A6E4EC-16BC-4927-42A2-8E270B3C05B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 name="Straight Connector 283">
              <a:extLst>
                <a:ext uri="{FF2B5EF4-FFF2-40B4-BE49-F238E27FC236}">
                  <a16:creationId xmlns:a16="http://schemas.microsoft.com/office/drawing/2014/main" id="{8A6A017E-32F0-3E00-79FD-A3074A435499}"/>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6C70C7C7-F9DE-EC20-C9C2-D30AD47FAEDC}"/>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86" name="Straight Connector 285">
            <a:extLst>
              <a:ext uri="{FF2B5EF4-FFF2-40B4-BE49-F238E27FC236}">
                <a16:creationId xmlns:a16="http://schemas.microsoft.com/office/drawing/2014/main" id="{494F853D-2A62-C48E-5FF0-FD65E8F211B3}"/>
              </a:ext>
            </a:extLst>
          </p:cNvPr>
          <p:cNvCxnSpPr/>
          <p:nvPr/>
        </p:nvCxnSpPr>
        <p:spPr>
          <a:xfrm>
            <a:off x="9572886" y="217021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30CE05B6-65F9-2BFE-D555-C43DB0329D4C}"/>
              </a:ext>
            </a:extLst>
          </p:cNvPr>
          <p:cNvCxnSpPr/>
          <p:nvPr/>
        </p:nvCxnSpPr>
        <p:spPr>
          <a:xfrm>
            <a:off x="9567806" y="216524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8" name="Straight Arrow Connector 287">
            <a:extLst>
              <a:ext uri="{FF2B5EF4-FFF2-40B4-BE49-F238E27FC236}">
                <a16:creationId xmlns:a16="http://schemas.microsoft.com/office/drawing/2014/main" id="{F57273B2-BFD7-31E0-3F93-DB699B673118}"/>
              </a:ext>
            </a:extLst>
          </p:cNvPr>
          <p:cNvCxnSpPr>
            <a:cxnSpLocks/>
          </p:cNvCxnSpPr>
          <p:nvPr/>
        </p:nvCxnSpPr>
        <p:spPr>
          <a:xfrm flipV="1">
            <a:off x="8374906" y="122092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89" name="Group 288">
            <a:extLst>
              <a:ext uri="{FF2B5EF4-FFF2-40B4-BE49-F238E27FC236}">
                <a16:creationId xmlns:a16="http://schemas.microsoft.com/office/drawing/2014/main" id="{FAE271A2-2F4D-FDE3-766B-089FA50C5D69}"/>
              </a:ext>
            </a:extLst>
          </p:cNvPr>
          <p:cNvGrpSpPr/>
          <p:nvPr/>
        </p:nvGrpSpPr>
        <p:grpSpPr>
          <a:xfrm rot="5400000">
            <a:off x="10313433" y="2120674"/>
            <a:ext cx="137160" cy="91682"/>
            <a:chOff x="6835130" y="818649"/>
            <a:chExt cx="137160" cy="91682"/>
          </a:xfrm>
        </p:grpSpPr>
        <p:grpSp>
          <p:nvGrpSpPr>
            <p:cNvPr id="290" name="Group 289">
              <a:extLst>
                <a:ext uri="{FF2B5EF4-FFF2-40B4-BE49-F238E27FC236}">
                  <a16:creationId xmlns:a16="http://schemas.microsoft.com/office/drawing/2014/main" id="{181EF6F2-66B5-D230-5CC6-771C577CD6E3}"/>
                </a:ext>
              </a:extLst>
            </p:cNvPr>
            <p:cNvGrpSpPr/>
            <p:nvPr/>
          </p:nvGrpSpPr>
          <p:grpSpPr>
            <a:xfrm flipV="1">
              <a:off x="6862666" y="818649"/>
              <a:ext cx="83820" cy="91682"/>
              <a:chOff x="7245055" y="2460285"/>
              <a:chExt cx="83820" cy="91682"/>
            </a:xfrm>
          </p:grpSpPr>
          <p:cxnSp>
            <p:nvCxnSpPr>
              <p:cNvPr id="292" name="Straight Connector 291">
                <a:extLst>
                  <a:ext uri="{FF2B5EF4-FFF2-40B4-BE49-F238E27FC236}">
                    <a16:creationId xmlns:a16="http://schemas.microsoft.com/office/drawing/2014/main" id="{FE06B7B3-9380-3F44-D1E9-BA703CBE88C0}"/>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1915211F-B5A7-196C-8E36-F5DE507706B1}"/>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1" name="Straight Connector 290">
              <a:extLst>
                <a:ext uri="{FF2B5EF4-FFF2-40B4-BE49-F238E27FC236}">
                  <a16:creationId xmlns:a16="http://schemas.microsoft.com/office/drawing/2014/main" id="{A04AEC6A-22D2-CCFA-B0C5-DF87C13425FC}"/>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4" name="Straight Connector 293">
            <a:extLst>
              <a:ext uri="{FF2B5EF4-FFF2-40B4-BE49-F238E27FC236}">
                <a16:creationId xmlns:a16="http://schemas.microsoft.com/office/drawing/2014/main" id="{4FE37271-F50D-447F-7B6E-469F565BC492}"/>
              </a:ext>
            </a:extLst>
          </p:cNvPr>
          <p:cNvCxnSpPr>
            <a:cxnSpLocks/>
          </p:cNvCxnSpPr>
          <p:nvPr/>
        </p:nvCxnSpPr>
        <p:spPr>
          <a:xfrm flipV="1">
            <a:off x="7965433" y="3621817"/>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CB40534D-5C09-C159-A3FE-CA7DB7DD90B7}"/>
              </a:ext>
            </a:extLst>
          </p:cNvPr>
          <p:cNvCxnSpPr>
            <a:cxnSpLocks/>
          </p:cNvCxnSpPr>
          <p:nvPr/>
        </p:nvCxnSpPr>
        <p:spPr>
          <a:xfrm>
            <a:off x="8726819" y="82178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6" name="Isosceles Triangle 295">
            <a:extLst>
              <a:ext uri="{FF2B5EF4-FFF2-40B4-BE49-F238E27FC236}">
                <a16:creationId xmlns:a16="http://schemas.microsoft.com/office/drawing/2014/main" id="{58BF8E01-B604-1E2D-13E2-A8A762F938A6}"/>
              </a:ext>
            </a:extLst>
          </p:cNvPr>
          <p:cNvSpPr/>
          <p:nvPr/>
        </p:nvSpPr>
        <p:spPr>
          <a:xfrm rot="10800000">
            <a:off x="8864231" y="75751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7" name="Group 296">
            <a:extLst>
              <a:ext uri="{FF2B5EF4-FFF2-40B4-BE49-F238E27FC236}">
                <a16:creationId xmlns:a16="http://schemas.microsoft.com/office/drawing/2014/main" id="{BF69F584-7CB1-2395-52F4-4DEF7B914E63}"/>
              </a:ext>
            </a:extLst>
          </p:cNvPr>
          <p:cNvGrpSpPr/>
          <p:nvPr/>
        </p:nvGrpSpPr>
        <p:grpSpPr>
          <a:xfrm>
            <a:off x="8780001" y="3917460"/>
            <a:ext cx="329268" cy="308216"/>
            <a:chOff x="2969889" y="2912183"/>
            <a:chExt cx="329268" cy="308216"/>
          </a:xfrm>
        </p:grpSpPr>
        <p:grpSp>
          <p:nvGrpSpPr>
            <p:cNvPr id="298" name="Group 297">
              <a:extLst>
                <a:ext uri="{FF2B5EF4-FFF2-40B4-BE49-F238E27FC236}">
                  <a16:creationId xmlns:a16="http://schemas.microsoft.com/office/drawing/2014/main" id="{58C855CA-002F-48F8-1C7D-45A97C16B1CF}"/>
                </a:ext>
              </a:extLst>
            </p:cNvPr>
            <p:cNvGrpSpPr/>
            <p:nvPr/>
          </p:nvGrpSpPr>
          <p:grpSpPr>
            <a:xfrm>
              <a:off x="2969889" y="2912183"/>
              <a:ext cx="235775" cy="308216"/>
              <a:chOff x="2969889" y="2912183"/>
              <a:chExt cx="235775" cy="308216"/>
            </a:xfrm>
          </p:grpSpPr>
          <p:grpSp>
            <p:nvGrpSpPr>
              <p:cNvPr id="305" name="Group 304">
                <a:extLst>
                  <a:ext uri="{FF2B5EF4-FFF2-40B4-BE49-F238E27FC236}">
                    <a16:creationId xmlns:a16="http://schemas.microsoft.com/office/drawing/2014/main" id="{F1071072-4BC5-90D9-E7BE-C822246A4C84}"/>
                  </a:ext>
                </a:extLst>
              </p:cNvPr>
              <p:cNvGrpSpPr/>
              <p:nvPr/>
            </p:nvGrpSpPr>
            <p:grpSpPr>
              <a:xfrm>
                <a:off x="2969889" y="2990841"/>
                <a:ext cx="228600" cy="229558"/>
                <a:chOff x="2969889" y="2990841"/>
                <a:chExt cx="228600" cy="229558"/>
              </a:xfrm>
            </p:grpSpPr>
            <p:cxnSp>
              <p:nvCxnSpPr>
                <p:cNvPr id="310" name="Straight Connector 309">
                  <a:extLst>
                    <a:ext uri="{FF2B5EF4-FFF2-40B4-BE49-F238E27FC236}">
                      <a16:creationId xmlns:a16="http://schemas.microsoft.com/office/drawing/2014/main" id="{0F700C38-5D5C-5AFA-FC19-D972DD780682}"/>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5FBDD190-8EEC-F413-6C7E-35F3CBCC9685}"/>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a16="http://schemas.microsoft.com/office/drawing/2014/main" id="{3D1666FB-7CC0-0D3A-801C-881517587635}"/>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D54623FF-A73A-035D-54A3-885A703B4E75}"/>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6" name="Straight Connector 305">
                <a:extLst>
                  <a:ext uri="{FF2B5EF4-FFF2-40B4-BE49-F238E27FC236}">
                    <a16:creationId xmlns:a16="http://schemas.microsoft.com/office/drawing/2014/main" id="{ECE3B7A7-E195-F095-4D96-3754BFBDD3EA}"/>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88770B8E-0E94-3563-392F-628725234F50}"/>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9" name="Straight Connector 298">
              <a:extLst>
                <a:ext uri="{FF2B5EF4-FFF2-40B4-BE49-F238E27FC236}">
                  <a16:creationId xmlns:a16="http://schemas.microsoft.com/office/drawing/2014/main" id="{9CD66C62-A60F-3F8D-3D5A-EEEAA0FCDF62}"/>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F334DDD3-2981-7E21-C1E7-412C112FB8C0}"/>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1CC8D0DC-7055-D71B-033B-85DB7B7BBA11}"/>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a16="http://schemas.microsoft.com/office/drawing/2014/main" id="{92970115-F325-03DC-EB94-BCAF0C980D1A}"/>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4" name="Group 313">
            <a:extLst>
              <a:ext uri="{FF2B5EF4-FFF2-40B4-BE49-F238E27FC236}">
                <a16:creationId xmlns:a16="http://schemas.microsoft.com/office/drawing/2014/main" id="{8E5F1B47-8346-5539-3819-18974760B66B}"/>
              </a:ext>
            </a:extLst>
          </p:cNvPr>
          <p:cNvGrpSpPr/>
          <p:nvPr/>
        </p:nvGrpSpPr>
        <p:grpSpPr>
          <a:xfrm>
            <a:off x="6948902" y="3898954"/>
            <a:ext cx="329268" cy="308216"/>
            <a:chOff x="2969889" y="2912183"/>
            <a:chExt cx="329268" cy="308216"/>
          </a:xfrm>
        </p:grpSpPr>
        <p:grpSp>
          <p:nvGrpSpPr>
            <p:cNvPr id="317" name="Group 316">
              <a:extLst>
                <a:ext uri="{FF2B5EF4-FFF2-40B4-BE49-F238E27FC236}">
                  <a16:creationId xmlns:a16="http://schemas.microsoft.com/office/drawing/2014/main" id="{A1011DE9-68C8-0D44-B748-64646D462E05}"/>
                </a:ext>
              </a:extLst>
            </p:cNvPr>
            <p:cNvGrpSpPr/>
            <p:nvPr/>
          </p:nvGrpSpPr>
          <p:grpSpPr>
            <a:xfrm>
              <a:off x="2969889" y="2912183"/>
              <a:ext cx="235775" cy="308216"/>
              <a:chOff x="2969889" y="2912183"/>
              <a:chExt cx="235775" cy="308216"/>
            </a:xfrm>
          </p:grpSpPr>
          <p:grpSp>
            <p:nvGrpSpPr>
              <p:cNvPr id="325" name="Group 324">
                <a:extLst>
                  <a:ext uri="{FF2B5EF4-FFF2-40B4-BE49-F238E27FC236}">
                    <a16:creationId xmlns:a16="http://schemas.microsoft.com/office/drawing/2014/main" id="{557AF99D-3B64-EC2C-31C9-D56BD029C901}"/>
                  </a:ext>
                </a:extLst>
              </p:cNvPr>
              <p:cNvGrpSpPr/>
              <p:nvPr/>
            </p:nvGrpSpPr>
            <p:grpSpPr>
              <a:xfrm>
                <a:off x="2969889" y="2990841"/>
                <a:ext cx="228600" cy="229558"/>
                <a:chOff x="2969889" y="2990841"/>
                <a:chExt cx="228600" cy="229558"/>
              </a:xfrm>
            </p:grpSpPr>
            <p:cxnSp>
              <p:nvCxnSpPr>
                <p:cNvPr id="350" name="Straight Connector 349">
                  <a:extLst>
                    <a:ext uri="{FF2B5EF4-FFF2-40B4-BE49-F238E27FC236}">
                      <a16:creationId xmlns:a16="http://schemas.microsoft.com/office/drawing/2014/main" id="{32E99604-BBBD-CE2A-F11D-7858A1F6E67E}"/>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1" name="Straight Connector 350">
                  <a:extLst>
                    <a:ext uri="{FF2B5EF4-FFF2-40B4-BE49-F238E27FC236}">
                      <a16:creationId xmlns:a16="http://schemas.microsoft.com/office/drawing/2014/main" id="{A62FC512-95BF-C8C8-67C3-CFC02664DDEE}"/>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2" name="Straight Connector 351">
                  <a:extLst>
                    <a:ext uri="{FF2B5EF4-FFF2-40B4-BE49-F238E27FC236}">
                      <a16:creationId xmlns:a16="http://schemas.microsoft.com/office/drawing/2014/main" id="{56AEF0BA-DE0A-6892-6CAA-7D89F98BCACC}"/>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a:extLst>
                    <a:ext uri="{FF2B5EF4-FFF2-40B4-BE49-F238E27FC236}">
                      <a16:creationId xmlns:a16="http://schemas.microsoft.com/office/drawing/2014/main" id="{C43A174E-8068-0DEA-6A9F-E5C48AAF9CD5}"/>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48" name="Straight Connector 347">
                <a:extLst>
                  <a:ext uri="{FF2B5EF4-FFF2-40B4-BE49-F238E27FC236}">
                    <a16:creationId xmlns:a16="http://schemas.microsoft.com/office/drawing/2014/main" id="{A76B1F41-617F-C3A5-9856-6CA1A1533F4E}"/>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1E301413-A78F-7488-E906-698221A4A52C}"/>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8" name="Straight Connector 317">
              <a:extLst>
                <a:ext uri="{FF2B5EF4-FFF2-40B4-BE49-F238E27FC236}">
                  <a16:creationId xmlns:a16="http://schemas.microsoft.com/office/drawing/2014/main" id="{E25F0918-34D2-F602-05A6-21736467519E}"/>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B8294E9B-864E-5699-D93A-7DD832C70F9D}"/>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085D4E44-A336-E6E8-FA77-71C688A64D24}"/>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1" name="Straight Connector 320">
              <a:extLst>
                <a:ext uri="{FF2B5EF4-FFF2-40B4-BE49-F238E27FC236}">
                  <a16:creationId xmlns:a16="http://schemas.microsoft.com/office/drawing/2014/main" id="{FB8B4C51-9EFB-713E-2BB5-93D7360199A7}"/>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54" name="Group 353">
            <a:extLst>
              <a:ext uri="{FF2B5EF4-FFF2-40B4-BE49-F238E27FC236}">
                <a16:creationId xmlns:a16="http://schemas.microsoft.com/office/drawing/2014/main" id="{8377A2BD-794C-5F0E-D749-81EC301F3D10}"/>
              </a:ext>
            </a:extLst>
          </p:cNvPr>
          <p:cNvGrpSpPr/>
          <p:nvPr/>
        </p:nvGrpSpPr>
        <p:grpSpPr>
          <a:xfrm>
            <a:off x="7645393" y="3242255"/>
            <a:ext cx="323199" cy="602929"/>
            <a:chOff x="7426811" y="3425135"/>
            <a:chExt cx="323199" cy="602929"/>
          </a:xfrm>
        </p:grpSpPr>
        <p:grpSp>
          <p:nvGrpSpPr>
            <p:cNvPr id="355" name="Group 354">
              <a:extLst>
                <a:ext uri="{FF2B5EF4-FFF2-40B4-BE49-F238E27FC236}">
                  <a16:creationId xmlns:a16="http://schemas.microsoft.com/office/drawing/2014/main" id="{972A735E-776A-55D7-109D-366BD5A47C54}"/>
                </a:ext>
              </a:extLst>
            </p:cNvPr>
            <p:cNvGrpSpPr/>
            <p:nvPr/>
          </p:nvGrpSpPr>
          <p:grpSpPr>
            <a:xfrm>
              <a:off x="7426811" y="3425135"/>
              <a:ext cx="323199" cy="454499"/>
              <a:chOff x="8936357" y="1184452"/>
              <a:chExt cx="323199" cy="454499"/>
            </a:xfrm>
          </p:grpSpPr>
          <p:sp>
            <p:nvSpPr>
              <p:cNvPr id="375" name="Rectangle 374">
                <a:extLst>
                  <a:ext uri="{FF2B5EF4-FFF2-40B4-BE49-F238E27FC236}">
                    <a16:creationId xmlns:a16="http://schemas.microsoft.com/office/drawing/2014/main" id="{516FE1BD-A9D8-B250-94FF-4E49FEBA79AC}"/>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a:extLst>
                  <a:ext uri="{FF2B5EF4-FFF2-40B4-BE49-F238E27FC236}">
                    <a16:creationId xmlns:a16="http://schemas.microsoft.com/office/drawing/2014/main" id="{4AE107F0-37D7-DB36-60F4-2760411114AC}"/>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376">
                <a:extLst>
                  <a:ext uri="{FF2B5EF4-FFF2-40B4-BE49-F238E27FC236}">
                    <a16:creationId xmlns:a16="http://schemas.microsoft.com/office/drawing/2014/main" id="{C5ECE413-74E9-5C9D-CA74-57473F46EE34}"/>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6" name="Straight Arrow Connector 355">
              <a:extLst>
                <a:ext uri="{FF2B5EF4-FFF2-40B4-BE49-F238E27FC236}">
                  <a16:creationId xmlns:a16="http://schemas.microsoft.com/office/drawing/2014/main" id="{1BC38CB9-8321-5B1B-8B94-D17F881547A9}"/>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57" name="Group 356">
              <a:extLst>
                <a:ext uri="{FF2B5EF4-FFF2-40B4-BE49-F238E27FC236}">
                  <a16:creationId xmlns:a16="http://schemas.microsoft.com/office/drawing/2014/main" id="{AF00392B-0B9D-0D5C-A15C-C31FFD99D0DD}"/>
                </a:ext>
              </a:extLst>
            </p:cNvPr>
            <p:cNvGrpSpPr/>
            <p:nvPr/>
          </p:nvGrpSpPr>
          <p:grpSpPr>
            <a:xfrm rot="5400000">
              <a:off x="7627952" y="3909814"/>
              <a:ext cx="127024" cy="109475"/>
              <a:chOff x="6771481" y="2413164"/>
              <a:chExt cx="127024" cy="109475"/>
            </a:xfrm>
          </p:grpSpPr>
          <p:cxnSp>
            <p:nvCxnSpPr>
              <p:cNvPr id="371" name="Straight Connector 370">
                <a:extLst>
                  <a:ext uri="{FF2B5EF4-FFF2-40B4-BE49-F238E27FC236}">
                    <a16:creationId xmlns:a16="http://schemas.microsoft.com/office/drawing/2014/main" id="{C06B7241-842C-05DA-B8D5-38B10C3F491D}"/>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a:extLst>
                  <a:ext uri="{FF2B5EF4-FFF2-40B4-BE49-F238E27FC236}">
                    <a16:creationId xmlns:a16="http://schemas.microsoft.com/office/drawing/2014/main" id="{E271A5D8-D046-8BA9-3938-1EAA74CC1DE3}"/>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4FD07072-9985-E86D-6353-39D44D42CB0B}"/>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a:extLst>
                  <a:ext uri="{FF2B5EF4-FFF2-40B4-BE49-F238E27FC236}">
                    <a16:creationId xmlns:a16="http://schemas.microsoft.com/office/drawing/2014/main" id="{A9F68077-59B9-B8F8-76B8-CF95784B2E60}"/>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58" name="Straight Connector 357">
              <a:extLst>
                <a:ext uri="{FF2B5EF4-FFF2-40B4-BE49-F238E27FC236}">
                  <a16:creationId xmlns:a16="http://schemas.microsoft.com/office/drawing/2014/main" id="{8CF1D9F4-FCD3-F27C-3865-2CC289EEA13E}"/>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59" name="Group 358">
              <a:extLst>
                <a:ext uri="{FF2B5EF4-FFF2-40B4-BE49-F238E27FC236}">
                  <a16:creationId xmlns:a16="http://schemas.microsoft.com/office/drawing/2014/main" id="{24FFD940-2CA2-4459-26B2-5F31595C0930}"/>
                </a:ext>
              </a:extLst>
            </p:cNvPr>
            <p:cNvGrpSpPr>
              <a:grpSpLocks noChangeAspect="1"/>
            </p:cNvGrpSpPr>
            <p:nvPr/>
          </p:nvGrpSpPr>
          <p:grpSpPr>
            <a:xfrm>
              <a:off x="7477916" y="3760755"/>
              <a:ext cx="211835" cy="100584"/>
              <a:chOff x="4799446" y="1748790"/>
              <a:chExt cx="509111" cy="262782"/>
            </a:xfrm>
          </p:grpSpPr>
          <p:grpSp>
            <p:nvGrpSpPr>
              <p:cNvPr id="362" name="Group 361">
                <a:extLst>
                  <a:ext uri="{FF2B5EF4-FFF2-40B4-BE49-F238E27FC236}">
                    <a16:creationId xmlns:a16="http://schemas.microsoft.com/office/drawing/2014/main" id="{B661088A-66A6-2A7B-5A13-B8C881D53108}"/>
                  </a:ext>
                </a:extLst>
              </p:cNvPr>
              <p:cNvGrpSpPr/>
              <p:nvPr/>
            </p:nvGrpSpPr>
            <p:grpSpPr>
              <a:xfrm rot="16200000">
                <a:off x="4761024" y="1787212"/>
                <a:ext cx="262771" cy="185927"/>
                <a:chOff x="6394314" y="3265933"/>
                <a:chExt cx="262771" cy="185927"/>
              </a:xfrm>
            </p:grpSpPr>
            <p:sp>
              <p:nvSpPr>
                <p:cNvPr id="368" name="Flowchart: Connector 367">
                  <a:extLst>
                    <a:ext uri="{FF2B5EF4-FFF2-40B4-BE49-F238E27FC236}">
                      <a16:creationId xmlns:a16="http://schemas.microsoft.com/office/drawing/2014/main" id="{60E54A0A-136C-889D-E9F5-0C251F1E307D}"/>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9" name="Straight Connector 368">
                  <a:extLst>
                    <a:ext uri="{FF2B5EF4-FFF2-40B4-BE49-F238E27FC236}">
                      <a16:creationId xmlns:a16="http://schemas.microsoft.com/office/drawing/2014/main" id="{D0BAF89F-5633-6E7E-BFB6-7B4A902F924A}"/>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6A9CB29C-8574-3FEE-029C-87F7DAD54B6D}"/>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63" name="Group 362">
                <a:extLst>
                  <a:ext uri="{FF2B5EF4-FFF2-40B4-BE49-F238E27FC236}">
                    <a16:creationId xmlns:a16="http://schemas.microsoft.com/office/drawing/2014/main" id="{AF62073D-D759-78BF-01B4-25FA5A19A0C4}"/>
                  </a:ext>
                </a:extLst>
              </p:cNvPr>
              <p:cNvGrpSpPr/>
              <p:nvPr/>
            </p:nvGrpSpPr>
            <p:grpSpPr>
              <a:xfrm rot="5400000">
                <a:off x="5084208" y="1787223"/>
                <a:ext cx="262771" cy="185927"/>
                <a:chOff x="6394314" y="3265933"/>
                <a:chExt cx="262771" cy="185927"/>
              </a:xfrm>
            </p:grpSpPr>
            <p:sp>
              <p:nvSpPr>
                <p:cNvPr id="365" name="Flowchart: Connector 364">
                  <a:extLst>
                    <a:ext uri="{FF2B5EF4-FFF2-40B4-BE49-F238E27FC236}">
                      <a16:creationId xmlns:a16="http://schemas.microsoft.com/office/drawing/2014/main" id="{74AE864F-A346-532C-DD4C-3898911D04C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6" name="Straight Connector 365">
                  <a:extLst>
                    <a:ext uri="{FF2B5EF4-FFF2-40B4-BE49-F238E27FC236}">
                      <a16:creationId xmlns:a16="http://schemas.microsoft.com/office/drawing/2014/main" id="{BE275004-76C3-A0F2-9152-4E3F60FC3FC4}"/>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DF072448-EA8D-87C4-8C60-CCED9F868DF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4" name="Straight Connector 363">
                <a:extLst>
                  <a:ext uri="{FF2B5EF4-FFF2-40B4-BE49-F238E27FC236}">
                    <a16:creationId xmlns:a16="http://schemas.microsoft.com/office/drawing/2014/main" id="{989C0776-2530-FD36-B2B5-8AA2D1DF1479}"/>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60" name="Straight Connector 359">
              <a:extLst>
                <a:ext uri="{FF2B5EF4-FFF2-40B4-BE49-F238E27FC236}">
                  <a16:creationId xmlns:a16="http://schemas.microsoft.com/office/drawing/2014/main" id="{E020AB15-4DA5-5C82-89E9-1D1B63909386}"/>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a16="http://schemas.microsoft.com/office/drawing/2014/main" id="{2992E631-51D0-25BE-1707-95064E5CA4BB}"/>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78" name="Straight Connector 377">
            <a:extLst>
              <a:ext uri="{FF2B5EF4-FFF2-40B4-BE49-F238E27FC236}">
                <a16:creationId xmlns:a16="http://schemas.microsoft.com/office/drawing/2014/main" id="{9DB233C8-70D2-2A98-D417-6D61D0B88FC8}"/>
              </a:ext>
            </a:extLst>
          </p:cNvPr>
          <p:cNvCxnSpPr/>
          <p:nvPr/>
        </p:nvCxnSpPr>
        <p:spPr>
          <a:xfrm>
            <a:off x="7061408" y="362562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D6D615CD-D082-9DE0-9A27-C7C3A4FA8D1B}"/>
              </a:ext>
            </a:extLst>
          </p:cNvPr>
          <p:cNvCxnSpPr/>
          <p:nvPr/>
        </p:nvCxnSpPr>
        <p:spPr>
          <a:xfrm>
            <a:off x="7061408" y="419963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a16="http://schemas.microsoft.com/office/drawing/2014/main" id="{D47A0242-53CF-C8A1-DEAA-03E105D14AB2}"/>
              </a:ext>
            </a:extLst>
          </p:cNvPr>
          <p:cNvCxnSpPr/>
          <p:nvPr/>
        </p:nvCxnSpPr>
        <p:spPr>
          <a:xfrm flipH="1">
            <a:off x="7068520" y="468237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72D1BE49-A665-145A-2F61-B5CEED386893}"/>
              </a:ext>
            </a:extLst>
          </p:cNvPr>
          <p:cNvCxnSpPr/>
          <p:nvPr/>
        </p:nvCxnSpPr>
        <p:spPr>
          <a:xfrm flipV="1">
            <a:off x="8901548" y="422567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Arrow Connector 381">
            <a:extLst>
              <a:ext uri="{FF2B5EF4-FFF2-40B4-BE49-F238E27FC236}">
                <a16:creationId xmlns:a16="http://schemas.microsoft.com/office/drawing/2014/main" id="{BD28C581-B37F-FDAD-E0EF-94DF9A2FE8F8}"/>
              </a:ext>
            </a:extLst>
          </p:cNvPr>
          <p:cNvCxnSpPr>
            <a:cxnSpLocks/>
          </p:cNvCxnSpPr>
          <p:nvPr/>
        </p:nvCxnSpPr>
        <p:spPr>
          <a:xfrm>
            <a:off x="7124921" y="399138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3" name="Straight Arrow Connector 382">
            <a:extLst>
              <a:ext uri="{FF2B5EF4-FFF2-40B4-BE49-F238E27FC236}">
                <a16:creationId xmlns:a16="http://schemas.microsoft.com/office/drawing/2014/main" id="{E3F6ED42-C2E9-3F13-D569-205AC334A9E0}"/>
              </a:ext>
            </a:extLst>
          </p:cNvPr>
          <p:cNvCxnSpPr>
            <a:cxnSpLocks/>
          </p:cNvCxnSpPr>
          <p:nvPr/>
        </p:nvCxnSpPr>
        <p:spPr>
          <a:xfrm>
            <a:off x="8953721" y="400673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84" name="Group 383">
            <a:extLst>
              <a:ext uri="{FF2B5EF4-FFF2-40B4-BE49-F238E27FC236}">
                <a16:creationId xmlns:a16="http://schemas.microsoft.com/office/drawing/2014/main" id="{027228EC-F7B0-FA93-E3F3-2FF44664FEF8}"/>
              </a:ext>
            </a:extLst>
          </p:cNvPr>
          <p:cNvGrpSpPr/>
          <p:nvPr/>
        </p:nvGrpSpPr>
        <p:grpSpPr>
          <a:xfrm>
            <a:off x="9343345" y="2810404"/>
            <a:ext cx="457200" cy="365760"/>
            <a:chOff x="11048943" y="2497845"/>
            <a:chExt cx="457200" cy="365760"/>
          </a:xfrm>
        </p:grpSpPr>
        <p:grpSp>
          <p:nvGrpSpPr>
            <p:cNvPr id="385" name="Group 384">
              <a:extLst>
                <a:ext uri="{FF2B5EF4-FFF2-40B4-BE49-F238E27FC236}">
                  <a16:creationId xmlns:a16="http://schemas.microsoft.com/office/drawing/2014/main" id="{240FAB32-0655-6124-BF16-52071EF8C656}"/>
                </a:ext>
              </a:extLst>
            </p:cNvPr>
            <p:cNvGrpSpPr/>
            <p:nvPr/>
          </p:nvGrpSpPr>
          <p:grpSpPr>
            <a:xfrm rot="16200000">
              <a:off x="11212919" y="2570381"/>
              <a:ext cx="365123" cy="221325"/>
              <a:chOff x="4512365" y="2362842"/>
              <a:chExt cx="918156" cy="914400"/>
            </a:xfrm>
          </p:grpSpPr>
          <p:sp>
            <p:nvSpPr>
              <p:cNvPr id="390" name="Arc 389">
                <a:extLst>
                  <a:ext uri="{FF2B5EF4-FFF2-40B4-BE49-F238E27FC236}">
                    <a16:creationId xmlns:a16="http://schemas.microsoft.com/office/drawing/2014/main" id="{36526DB6-12BC-D49B-0158-8E85426624A9}"/>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1" name="Arc 390">
                <a:extLst>
                  <a:ext uri="{FF2B5EF4-FFF2-40B4-BE49-F238E27FC236}">
                    <a16:creationId xmlns:a16="http://schemas.microsoft.com/office/drawing/2014/main" id="{6AE9BA07-A8CA-8FB0-A2B3-4A15F858AC72}"/>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86" name="Group 385">
              <a:extLst>
                <a:ext uri="{FF2B5EF4-FFF2-40B4-BE49-F238E27FC236}">
                  <a16:creationId xmlns:a16="http://schemas.microsoft.com/office/drawing/2014/main" id="{03BF28FB-A9FA-CB32-ECC5-5194E7DB171D}"/>
                </a:ext>
              </a:extLst>
            </p:cNvPr>
            <p:cNvGrpSpPr/>
            <p:nvPr/>
          </p:nvGrpSpPr>
          <p:grpSpPr>
            <a:xfrm rot="5400000" flipH="1">
              <a:off x="10977044" y="2569744"/>
              <a:ext cx="365123" cy="221325"/>
              <a:chOff x="4512365" y="2362842"/>
              <a:chExt cx="918156" cy="914400"/>
            </a:xfrm>
          </p:grpSpPr>
          <p:sp>
            <p:nvSpPr>
              <p:cNvPr id="388" name="Arc 387">
                <a:extLst>
                  <a:ext uri="{FF2B5EF4-FFF2-40B4-BE49-F238E27FC236}">
                    <a16:creationId xmlns:a16="http://schemas.microsoft.com/office/drawing/2014/main" id="{43F47E17-92A8-700B-DB36-787C590814C6}"/>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9" name="Arc 388">
                <a:extLst>
                  <a:ext uri="{FF2B5EF4-FFF2-40B4-BE49-F238E27FC236}">
                    <a16:creationId xmlns:a16="http://schemas.microsoft.com/office/drawing/2014/main" id="{40998AE3-A9DC-7414-14F6-94CEF3FCBB61}"/>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87" name="Straight Arrow Connector 386">
              <a:extLst>
                <a:ext uri="{FF2B5EF4-FFF2-40B4-BE49-F238E27FC236}">
                  <a16:creationId xmlns:a16="http://schemas.microsoft.com/office/drawing/2014/main" id="{83E80587-0675-6786-461E-8DCE2B00150E}"/>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92" name="Group 391">
            <a:extLst>
              <a:ext uri="{FF2B5EF4-FFF2-40B4-BE49-F238E27FC236}">
                <a16:creationId xmlns:a16="http://schemas.microsoft.com/office/drawing/2014/main" id="{13EBAA82-0710-A578-FBFD-E33E3E2BD081}"/>
              </a:ext>
            </a:extLst>
          </p:cNvPr>
          <p:cNvGrpSpPr/>
          <p:nvPr/>
        </p:nvGrpSpPr>
        <p:grpSpPr>
          <a:xfrm>
            <a:off x="6755662" y="4018409"/>
            <a:ext cx="182880" cy="109475"/>
            <a:chOff x="8046626" y="3423920"/>
            <a:chExt cx="182880" cy="109475"/>
          </a:xfrm>
        </p:grpSpPr>
        <p:grpSp>
          <p:nvGrpSpPr>
            <p:cNvPr id="393" name="Group 392">
              <a:extLst>
                <a:ext uri="{FF2B5EF4-FFF2-40B4-BE49-F238E27FC236}">
                  <a16:creationId xmlns:a16="http://schemas.microsoft.com/office/drawing/2014/main" id="{943B985C-BB16-D1FB-E5DD-A05C5D0ABD0B}"/>
                </a:ext>
              </a:extLst>
            </p:cNvPr>
            <p:cNvGrpSpPr/>
            <p:nvPr/>
          </p:nvGrpSpPr>
          <p:grpSpPr>
            <a:xfrm>
              <a:off x="8100769" y="3423920"/>
              <a:ext cx="127024" cy="109475"/>
              <a:chOff x="7763639" y="2259074"/>
              <a:chExt cx="127024" cy="109475"/>
            </a:xfrm>
          </p:grpSpPr>
          <p:cxnSp>
            <p:nvCxnSpPr>
              <p:cNvPr id="395" name="Straight Connector 394">
                <a:extLst>
                  <a:ext uri="{FF2B5EF4-FFF2-40B4-BE49-F238E27FC236}">
                    <a16:creationId xmlns:a16="http://schemas.microsoft.com/office/drawing/2014/main" id="{3519B853-8246-2E5F-CDB5-171BE384F328}"/>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a:extLst>
                  <a:ext uri="{FF2B5EF4-FFF2-40B4-BE49-F238E27FC236}">
                    <a16:creationId xmlns:a16="http://schemas.microsoft.com/office/drawing/2014/main" id="{38955906-545C-2108-65C7-8AADEC7880DF}"/>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7" name="Straight Connector 396">
                <a:extLst>
                  <a:ext uri="{FF2B5EF4-FFF2-40B4-BE49-F238E27FC236}">
                    <a16:creationId xmlns:a16="http://schemas.microsoft.com/office/drawing/2014/main" id="{881644C5-122E-E6F4-A644-8401F92081F8}"/>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123B8CBB-00E6-1586-FED5-1F64CCF7CDE5}"/>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94" name="Straight Arrow Connector 393">
              <a:extLst>
                <a:ext uri="{FF2B5EF4-FFF2-40B4-BE49-F238E27FC236}">
                  <a16:creationId xmlns:a16="http://schemas.microsoft.com/office/drawing/2014/main" id="{608CADA2-971C-0B7C-F418-B5C07864013D}"/>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99" name="Group 398">
            <a:extLst>
              <a:ext uri="{FF2B5EF4-FFF2-40B4-BE49-F238E27FC236}">
                <a16:creationId xmlns:a16="http://schemas.microsoft.com/office/drawing/2014/main" id="{34D82795-74A8-EE67-481A-B0BA9C8F732C}"/>
              </a:ext>
            </a:extLst>
          </p:cNvPr>
          <p:cNvGrpSpPr/>
          <p:nvPr/>
        </p:nvGrpSpPr>
        <p:grpSpPr>
          <a:xfrm>
            <a:off x="8592013" y="4030130"/>
            <a:ext cx="182880" cy="109475"/>
            <a:chOff x="8046626" y="3423920"/>
            <a:chExt cx="182880" cy="109475"/>
          </a:xfrm>
        </p:grpSpPr>
        <p:grpSp>
          <p:nvGrpSpPr>
            <p:cNvPr id="400" name="Group 399">
              <a:extLst>
                <a:ext uri="{FF2B5EF4-FFF2-40B4-BE49-F238E27FC236}">
                  <a16:creationId xmlns:a16="http://schemas.microsoft.com/office/drawing/2014/main" id="{35A9FB62-CE37-C79A-D634-CBB542721492}"/>
                </a:ext>
              </a:extLst>
            </p:cNvPr>
            <p:cNvGrpSpPr/>
            <p:nvPr/>
          </p:nvGrpSpPr>
          <p:grpSpPr>
            <a:xfrm>
              <a:off x="8100769" y="3423920"/>
              <a:ext cx="127024" cy="109475"/>
              <a:chOff x="7763639" y="2259074"/>
              <a:chExt cx="127024" cy="109475"/>
            </a:xfrm>
          </p:grpSpPr>
          <p:cxnSp>
            <p:nvCxnSpPr>
              <p:cNvPr id="402" name="Straight Connector 401">
                <a:extLst>
                  <a:ext uri="{FF2B5EF4-FFF2-40B4-BE49-F238E27FC236}">
                    <a16:creationId xmlns:a16="http://schemas.microsoft.com/office/drawing/2014/main" id="{20FDCC4C-5877-D11F-E198-C9FB58A073A6}"/>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A63EFB2C-54B6-D849-956C-74B7E4D5440A}"/>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80F06C59-2196-A42C-DCC3-B63832EA77F2}"/>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D6198A18-46CA-D258-E752-CDE047ECC043}"/>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01" name="Straight Arrow Connector 400">
              <a:extLst>
                <a:ext uri="{FF2B5EF4-FFF2-40B4-BE49-F238E27FC236}">
                  <a16:creationId xmlns:a16="http://schemas.microsoft.com/office/drawing/2014/main" id="{38429143-B23E-806F-6B36-5CCEA0F071AB}"/>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cxnSp>
        <p:nvCxnSpPr>
          <p:cNvPr id="406" name="Straight Connector 405">
            <a:extLst>
              <a:ext uri="{FF2B5EF4-FFF2-40B4-BE49-F238E27FC236}">
                <a16:creationId xmlns:a16="http://schemas.microsoft.com/office/drawing/2014/main" id="{EB69F5FB-2348-3D08-621D-A16F627A5D55}"/>
              </a:ext>
            </a:extLst>
          </p:cNvPr>
          <p:cNvCxnSpPr/>
          <p:nvPr/>
        </p:nvCxnSpPr>
        <p:spPr>
          <a:xfrm>
            <a:off x="6375483" y="772172"/>
            <a:ext cx="0" cy="1408176"/>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407" name="Group 406">
            <a:extLst>
              <a:ext uri="{FF2B5EF4-FFF2-40B4-BE49-F238E27FC236}">
                <a16:creationId xmlns:a16="http://schemas.microsoft.com/office/drawing/2014/main" id="{67971150-925E-4431-DEF5-8901612FE11A}"/>
              </a:ext>
            </a:extLst>
          </p:cNvPr>
          <p:cNvGrpSpPr/>
          <p:nvPr/>
        </p:nvGrpSpPr>
        <p:grpSpPr>
          <a:xfrm rot="16200000">
            <a:off x="4985110" y="2707030"/>
            <a:ext cx="331338" cy="602929"/>
            <a:chOff x="7420445" y="3425135"/>
            <a:chExt cx="331338" cy="602929"/>
          </a:xfrm>
        </p:grpSpPr>
        <p:grpSp>
          <p:nvGrpSpPr>
            <p:cNvPr id="408" name="Group 407">
              <a:extLst>
                <a:ext uri="{FF2B5EF4-FFF2-40B4-BE49-F238E27FC236}">
                  <a16:creationId xmlns:a16="http://schemas.microsoft.com/office/drawing/2014/main" id="{D3CE07ED-C713-1FAF-B134-9C1F25C27653}"/>
                </a:ext>
              </a:extLst>
            </p:cNvPr>
            <p:cNvGrpSpPr/>
            <p:nvPr/>
          </p:nvGrpSpPr>
          <p:grpSpPr>
            <a:xfrm>
              <a:off x="7426811" y="3425135"/>
              <a:ext cx="323199" cy="454499"/>
              <a:chOff x="8936357" y="1184452"/>
              <a:chExt cx="323199" cy="454499"/>
            </a:xfrm>
          </p:grpSpPr>
          <p:sp>
            <p:nvSpPr>
              <p:cNvPr id="428" name="Rectangle 427">
                <a:extLst>
                  <a:ext uri="{FF2B5EF4-FFF2-40B4-BE49-F238E27FC236}">
                    <a16:creationId xmlns:a16="http://schemas.microsoft.com/office/drawing/2014/main" id="{2128BF61-7DAC-0A1B-056B-CA06C1DA3763}"/>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a:extLst>
                  <a:ext uri="{FF2B5EF4-FFF2-40B4-BE49-F238E27FC236}">
                    <a16:creationId xmlns:a16="http://schemas.microsoft.com/office/drawing/2014/main" id="{47C5B3CC-7C86-D76B-FF60-B4EDBBBD27E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429">
                <a:extLst>
                  <a:ext uri="{FF2B5EF4-FFF2-40B4-BE49-F238E27FC236}">
                    <a16:creationId xmlns:a16="http://schemas.microsoft.com/office/drawing/2014/main" id="{CCA1A944-4EA2-A2D0-973F-91EB569AD17F}"/>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9" name="Straight Arrow Connector 408">
              <a:extLst>
                <a:ext uri="{FF2B5EF4-FFF2-40B4-BE49-F238E27FC236}">
                  <a16:creationId xmlns:a16="http://schemas.microsoft.com/office/drawing/2014/main" id="{05494E06-0620-99CD-361D-61F4A808B9A6}"/>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10" name="Group 409">
              <a:extLst>
                <a:ext uri="{FF2B5EF4-FFF2-40B4-BE49-F238E27FC236}">
                  <a16:creationId xmlns:a16="http://schemas.microsoft.com/office/drawing/2014/main" id="{F2678E4E-24CE-8ECF-CE33-7A6AD94C8FA1}"/>
                </a:ext>
              </a:extLst>
            </p:cNvPr>
            <p:cNvGrpSpPr/>
            <p:nvPr/>
          </p:nvGrpSpPr>
          <p:grpSpPr>
            <a:xfrm rot="5400000">
              <a:off x="7627952" y="3909814"/>
              <a:ext cx="127024" cy="109475"/>
              <a:chOff x="6771481" y="2413164"/>
              <a:chExt cx="127024" cy="109475"/>
            </a:xfrm>
          </p:grpSpPr>
          <p:cxnSp>
            <p:nvCxnSpPr>
              <p:cNvPr id="424" name="Straight Connector 423">
                <a:extLst>
                  <a:ext uri="{FF2B5EF4-FFF2-40B4-BE49-F238E27FC236}">
                    <a16:creationId xmlns:a16="http://schemas.microsoft.com/office/drawing/2014/main" id="{495B7D97-F3A3-EE7F-234A-D6662688AC5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25" name="Straight Connector 424">
                <a:extLst>
                  <a:ext uri="{FF2B5EF4-FFF2-40B4-BE49-F238E27FC236}">
                    <a16:creationId xmlns:a16="http://schemas.microsoft.com/office/drawing/2014/main" id="{CB0E3E5A-6F77-5CDC-E35C-E109BD40EA58}"/>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6" name="Straight Connector 425">
                <a:extLst>
                  <a:ext uri="{FF2B5EF4-FFF2-40B4-BE49-F238E27FC236}">
                    <a16:creationId xmlns:a16="http://schemas.microsoft.com/office/drawing/2014/main" id="{8705A9FF-D0F9-BB54-1076-3C712675433B}"/>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7" name="Straight Connector 426">
                <a:extLst>
                  <a:ext uri="{FF2B5EF4-FFF2-40B4-BE49-F238E27FC236}">
                    <a16:creationId xmlns:a16="http://schemas.microsoft.com/office/drawing/2014/main" id="{5E74226A-BBDF-3C3E-B927-AD3790FB2D20}"/>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11" name="Straight Connector 410">
              <a:extLst>
                <a:ext uri="{FF2B5EF4-FFF2-40B4-BE49-F238E27FC236}">
                  <a16:creationId xmlns:a16="http://schemas.microsoft.com/office/drawing/2014/main" id="{4139F4E3-B1BC-828B-29A2-06AE7C69AE7A}"/>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12" name="Group 411">
              <a:extLst>
                <a:ext uri="{FF2B5EF4-FFF2-40B4-BE49-F238E27FC236}">
                  <a16:creationId xmlns:a16="http://schemas.microsoft.com/office/drawing/2014/main" id="{91360794-783A-90C7-F261-939E2564B7D9}"/>
                </a:ext>
              </a:extLst>
            </p:cNvPr>
            <p:cNvGrpSpPr>
              <a:grpSpLocks noChangeAspect="1"/>
            </p:cNvGrpSpPr>
            <p:nvPr/>
          </p:nvGrpSpPr>
          <p:grpSpPr>
            <a:xfrm>
              <a:off x="7478412" y="3622987"/>
              <a:ext cx="216924" cy="107651"/>
              <a:chOff x="4800632" y="1388863"/>
              <a:chExt cx="521341" cy="281245"/>
            </a:xfrm>
          </p:grpSpPr>
          <p:grpSp>
            <p:nvGrpSpPr>
              <p:cNvPr id="415" name="Group 414">
                <a:extLst>
                  <a:ext uri="{FF2B5EF4-FFF2-40B4-BE49-F238E27FC236}">
                    <a16:creationId xmlns:a16="http://schemas.microsoft.com/office/drawing/2014/main" id="{C90363CD-B9BA-CD4C-0ECB-C037753604E6}"/>
                  </a:ext>
                </a:extLst>
              </p:cNvPr>
              <p:cNvGrpSpPr/>
              <p:nvPr/>
            </p:nvGrpSpPr>
            <p:grpSpPr>
              <a:xfrm rot="16200000">
                <a:off x="4769944" y="1419551"/>
                <a:ext cx="254884" cy="193507"/>
                <a:chOff x="6762130" y="3267118"/>
                <a:chExt cx="254884" cy="193507"/>
              </a:xfrm>
            </p:grpSpPr>
            <p:sp>
              <p:nvSpPr>
                <p:cNvPr id="421" name="Flowchart: Connector 420">
                  <a:extLst>
                    <a:ext uri="{FF2B5EF4-FFF2-40B4-BE49-F238E27FC236}">
                      <a16:creationId xmlns:a16="http://schemas.microsoft.com/office/drawing/2014/main" id="{13DB937B-29EC-773E-9E02-36F7A58A1299}"/>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2" name="Straight Connector 421">
                  <a:extLst>
                    <a:ext uri="{FF2B5EF4-FFF2-40B4-BE49-F238E27FC236}">
                      <a16:creationId xmlns:a16="http://schemas.microsoft.com/office/drawing/2014/main" id="{4AC8EF5A-A06C-506A-330B-79CB0ECB58DF}"/>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3" name="Straight Connector 422">
                  <a:extLst>
                    <a:ext uri="{FF2B5EF4-FFF2-40B4-BE49-F238E27FC236}">
                      <a16:creationId xmlns:a16="http://schemas.microsoft.com/office/drawing/2014/main" id="{F69F3A6C-30C6-81C4-33F1-D4E301E6E231}"/>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6" name="Group 415">
                <a:extLst>
                  <a:ext uri="{FF2B5EF4-FFF2-40B4-BE49-F238E27FC236}">
                    <a16:creationId xmlns:a16="http://schemas.microsoft.com/office/drawing/2014/main" id="{F2415F03-2E37-D90B-FECA-34329E4AE486}"/>
                  </a:ext>
                </a:extLst>
              </p:cNvPr>
              <p:cNvGrpSpPr/>
              <p:nvPr/>
            </p:nvGrpSpPr>
            <p:grpSpPr>
              <a:xfrm rot="5400000">
                <a:off x="5083474" y="1431609"/>
                <a:ext cx="277656" cy="199342"/>
                <a:chOff x="6037964" y="3252518"/>
                <a:chExt cx="277656" cy="199342"/>
              </a:xfrm>
            </p:grpSpPr>
            <p:sp>
              <p:nvSpPr>
                <p:cNvPr id="418" name="Flowchart: Connector 417">
                  <a:extLst>
                    <a:ext uri="{FF2B5EF4-FFF2-40B4-BE49-F238E27FC236}">
                      <a16:creationId xmlns:a16="http://schemas.microsoft.com/office/drawing/2014/main" id="{CD731306-1A09-4847-0F8A-715577B567FE}"/>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9" name="Straight Connector 418">
                  <a:extLst>
                    <a:ext uri="{FF2B5EF4-FFF2-40B4-BE49-F238E27FC236}">
                      <a16:creationId xmlns:a16="http://schemas.microsoft.com/office/drawing/2014/main" id="{9CCE4897-0CC1-8076-8AC0-7D6725E0CCD0}"/>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0" name="Straight Connector 419">
                  <a:extLst>
                    <a:ext uri="{FF2B5EF4-FFF2-40B4-BE49-F238E27FC236}">
                      <a16:creationId xmlns:a16="http://schemas.microsoft.com/office/drawing/2014/main" id="{40DF7F31-236F-7A62-3168-DF0A92401703}"/>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17" name="Straight Connector 416">
                <a:extLst>
                  <a:ext uri="{FF2B5EF4-FFF2-40B4-BE49-F238E27FC236}">
                    <a16:creationId xmlns:a16="http://schemas.microsoft.com/office/drawing/2014/main" id="{D9FA2413-5BD1-94B1-E35C-07C1E177F885}"/>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13" name="Straight Connector 412">
              <a:extLst>
                <a:ext uri="{FF2B5EF4-FFF2-40B4-BE49-F238E27FC236}">
                  <a16:creationId xmlns:a16="http://schemas.microsoft.com/office/drawing/2014/main" id="{61091859-29BD-A928-FC9E-2BD6D2CD1775}"/>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4" name="Straight Connector 413">
              <a:extLst>
                <a:ext uri="{FF2B5EF4-FFF2-40B4-BE49-F238E27FC236}">
                  <a16:creationId xmlns:a16="http://schemas.microsoft.com/office/drawing/2014/main" id="{82462A84-2948-5475-A5E7-842D086FFFB4}"/>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1" name="Group 430">
            <a:extLst>
              <a:ext uri="{FF2B5EF4-FFF2-40B4-BE49-F238E27FC236}">
                <a16:creationId xmlns:a16="http://schemas.microsoft.com/office/drawing/2014/main" id="{DA296B46-9BC8-65E9-2945-726EC22CBCB5}"/>
              </a:ext>
            </a:extLst>
          </p:cNvPr>
          <p:cNvGrpSpPr/>
          <p:nvPr/>
        </p:nvGrpSpPr>
        <p:grpSpPr>
          <a:xfrm rot="16200000">
            <a:off x="6265615" y="2694701"/>
            <a:ext cx="324972" cy="602929"/>
            <a:chOff x="7426811" y="3425135"/>
            <a:chExt cx="324972" cy="602929"/>
          </a:xfrm>
        </p:grpSpPr>
        <p:grpSp>
          <p:nvGrpSpPr>
            <p:cNvPr id="432" name="Group 431">
              <a:extLst>
                <a:ext uri="{FF2B5EF4-FFF2-40B4-BE49-F238E27FC236}">
                  <a16:creationId xmlns:a16="http://schemas.microsoft.com/office/drawing/2014/main" id="{F1518342-8ACB-D92E-D3BD-D29136DD3120}"/>
                </a:ext>
              </a:extLst>
            </p:cNvPr>
            <p:cNvGrpSpPr/>
            <p:nvPr/>
          </p:nvGrpSpPr>
          <p:grpSpPr>
            <a:xfrm>
              <a:off x="7426811" y="3425135"/>
              <a:ext cx="323199" cy="454499"/>
              <a:chOff x="8936357" y="1184452"/>
              <a:chExt cx="323199" cy="454499"/>
            </a:xfrm>
          </p:grpSpPr>
          <p:sp>
            <p:nvSpPr>
              <p:cNvPr id="452" name="Rectangle 451">
                <a:extLst>
                  <a:ext uri="{FF2B5EF4-FFF2-40B4-BE49-F238E27FC236}">
                    <a16:creationId xmlns:a16="http://schemas.microsoft.com/office/drawing/2014/main" id="{4F5721CA-35FD-EB55-7B4C-25F76F553EE8}"/>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a:extLst>
                  <a:ext uri="{FF2B5EF4-FFF2-40B4-BE49-F238E27FC236}">
                    <a16:creationId xmlns:a16="http://schemas.microsoft.com/office/drawing/2014/main" id="{EC96463B-367D-E87D-9CFB-DCAD93632991}"/>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a:extLst>
                  <a:ext uri="{FF2B5EF4-FFF2-40B4-BE49-F238E27FC236}">
                    <a16:creationId xmlns:a16="http://schemas.microsoft.com/office/drawing/2014/main" id="{66DFF9BB-F6E5-0F77-3038-1B24B3570A1F}"/>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3" name="Straight Arrow Connector 432">
              <a:extLst>
                <a:ext uri="{FF2B5EF4-FFF2-40B4-BE49-F238E27FC236}">
                  <a16:creationId xmlns:a16="http://schemas.microsoft.com/office/drawing/2014/main" id="{A80051D8-0E8F-2C35-FFB7-276D9F61A1B7}"/>
                </a:ext>
              </a:extLst>
            </p:cNvPr>
            <p:cNvCxnSpPr>
              <a:cxnSpLocks/>
              <a:endCxn id="452"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34" name="Group 433">
              <a:extLst>
                <a:ext uri="{FF2B5EF4-FFF2-40B4-BE49-F238E27FC236}">
                  <a16:creationId xmlns:a16="http://schemas.microsoft.com/office/drawing/2014/main" id="{9BC51B8A-6F42-7451-430A-47B509636CE5}"/>
                </a:ext>
              </a:extLst>
            </p:cNvPr>
            <p:cNvGrpSpPr/>
            <p:nvPr/>
          </p:nvGrpSpPr>
          <p:grpSpPr>
            <a:xfrm rot="5400000">
              <a:off x="7627952" y="3909814"/>
              <a:ext cx="127024" cy="109475"/>
              <a:chOff x="6771481" y="2413164"/>
              <a:chExt cx="127024" cy="109475"/>
            </a:xfrm>
          </p:grpSpPr>
          <p:cxnSp>
            <p:nvCxnSpPr>
              <p:cNvPr id="448" name="Straight Connector 447">
                <a:extLst>
                  <a:ext uri="{FF2B5EF4-FFF2-40B4-BE49-F238E27FC236}">
                    <a16:creationId xmlns:a16="http://schemas.microsoft.com/office/drawing/2014/main" id="{FAC97359-DF1E-B709-E78C-2C5829CCA6E4}"/>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49" name="Straight Connector 448">
                <a:extLst>
                  <a:ext uri="{FF2B5EF4-FFF2-40B4-BE49-F238E27FC236}">
                    <a16:creationId xmlns:a16="http://schemas.microsoft.com/office/drawing/2014/main" id="{D5AC11FB-41E4-EF63-4420-BC0EA2F29F00}"/>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0" name="Straight Connector 449">
                <a:extLst>
                  <a:ext uri="{FF2B5EF4-FFF2-40B4-BE49-F238E27FC236}">
                    <a16:creationId xmlns:a16="http://schemas.microsoft.com/office/drawing/2014/main" id="{E0358F6E-CD3C-4D0C-4592-C1A9C82DA0FC}"/>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1" name="Straight Connector 450">
                <a:extLst>
                  <a:ext uri="{FF2B5EF4-FFF2-40B4-BE49-F238E27FC236}">
                    <a16:creationId xmlns:a16="http://schemas.microsoft.com/office/drawing/2014/main" id="{47CC9002-981D-3EFF-5586-80B8D92418EC}"/>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35" name="Straight Connector 434">
              <a:extLst>
                <a:ext uri="{FF2B5EF4-FFF2-40B4-BE49-F238E27FC236}">
                  <a16:creationId xmlns:a16="http://schemas.microsoft.com/office/drawing/2014/main" id="{A9A5F0BB-2F23-CC5E-02F3-A25F4A77AAD9}"/>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436" name="Group 435">
              <a:extLst>
                <a:ext uri="{FF2B5EF4-FFF2-40B4-BE49-F238E27FC236}">
                  <a16:creationId xmlns:a16="http://schemas.microsoft.com/office/drawing/2014/main" id="{E0E5BC58-62AE-BD0D-3BA1-5CADA432D07E}"/>
                </a:ext>
              </a:extLst>
            </p:cNvPr>
            <p:cNvGrpSpPr>
              <a:grpSpLocks noChangeAspect="1"/>
            </p:cNvGrpSpPr>
            <p:nvPr/>
          </p:nvGrpSpPr>
          <p:grpSpPr>
            <a:xfrm>
              <a:off x="7478412" y="3622987"/>
              <a:ext cx="216924" cy="107651"/>
              <a:chOff x="4800632" y="1388863"/>
              <a:chExt cx="521341" cy="281245"/>
            </a:xfrm>
          </p:grpSpPr>
          <p:grpSp>
            <p:nvGrpSpPr>
              <p:cNvPr id="439" name="Group 438">
                <a:extLst>
                  <a:ext uri="{FF2B5EF4-FFF2-40B4-BE49-F238E27FC236}">
                    <a16:creationId xmlns:a16="http://schemas.microsoft.com/office/drawing/2014/main" id="{6DFDCBFD-8032-7F4C-EF44-75C1B896E62C}"/>
                  </a:ext>
                </a:extLst>
              </p:cNvPr>
              <p:cNvGrpSpPr/>
              <p:nvPr/>
            </p:nvGrpSpPr>
            <p:grpSpPr>
              <a:xfrm rot="16200000">
                <a:off x="4769944" y="1419551"/>
                <a:ext cx="254884" cy="193507"/>
                <a:chOff x="6762130" y="3267118"/>
                <a:chExt cx="254884" cy="193507"/>
              </a:xfrm>
            </p:grpSpPr>
            <p:sp>
              <p:nvSpPr>
                <p:cNvPr id="445" name="Flowchart: Connector 444">
                  <a:extLst>
                    <a:ext uri="{FF2B5EF4-FFF2-40B4-BE49-F238E27FC236}">
                      <a16:creationId xmlns:a16="http://schemas.microsoft.com/office/drawing/2014/main" id="{6A10E71C-CC42-D1B9-2F87-9DF5E7CEFEA9}"/>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6" name="Straight Connector 445">
                  <a:extLst>
                    <a:ext uri="{FF2B5EF4-FFF2-40B4-BE49-F238E27FC236}">
                      <a16:creationId xmlns:a16="http://schemas.microsoft.com/office/drawing/2014/main" id="{705F56C6-2A3A-67BD-40BC-CEAC69AF4626}"/>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7" name="Straight Connector 446">
                  <a:extLst>
                    <a:ext uri="{FF2B5EF4-FFF2-40B4-BE49-F238E27FC236}">
                      <a16:creationId xmlns:a16="http://schemas.microsoft.com/office/drawing/2014/main" id="{659521A1-A5D1-870C-2BA0-7DA114AA2741}"/>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40" name="Group 439">
                <a:extLst>
                  <a:ext uri="{FF2B5EF4-FFF2-40B4-BE49-F238E27FC236}">
                    <a16:creationId xmlns:a16="http://schemas.microsoft.com/office/drawing/2014/main" id="{59BB348B-C2CB-CC6C-EA9D-A06E999DC728}"/>
                  </a:ext>
                </a:extLst>
              </p:cNvPr>
              <p:cNvGrpSpPr/>
              <p:nvPr/>
            </p:nvGrpSpPr>
            <p:grpSpPr>
              <a:xfrm rot="5400000">
                <a:off x="5083474" y="1431609"/>
                <a:ext cx="277656" cy="199342"/>
                <a:chOff x="6037964" y="3252518"/>
                <a:chExt cx="277656" cy="199342"/>
              </a:xfrm>
            </p:grpSpPr>
            <p:sp>
              <p:nvSpPr>
                <p:cNvPr id="442" name="Flowchart: Connector 441">
                  <a:extLst>
                    <a:ext uri="{FF2B5EF4-FFF2-40B4-BE49-F238E27FC236}">
                      <a16:creationId xmlns:a16="http://schemas.microsoft.com/office/drawing/2014/main" id="{3481D57D-3D0F-BCBB-CF84-59E49372A7C6}"/>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3" name="Straight Connector 442">
                  <a:extLst>
                    <a:ext uri="{FF2B5EF4-FFF2-40B4-BE49-F238E27FC236}">
                      <a16:creationId xmlns:a16="http://schemas.microsoft.com/office/drawing/2014/main" id="{38A86FB6-28FB-8A6B-DCCC-5C8B94FB5EDA}"/>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a:extLst>
                    <a:ext uri="{FF2B5EF4-FFF2-40B4-BE49-F238E27FC236}">
                      <a16:creationId xmlns:a16="http://schemas.microsoft.com/office/drawing/2014/main" id="{C8281BB2-3D77-1BBA-CF3A-DF28EF2963B9}"/>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1" name="Straight Connector 440">
                <a:extLst>
                  <a:ext uri="{FF2B5EF4-FFF2-40B4-BE49-F238E27FC236}">
                    <a16:creationId xmlns:a16="http://schemas.microsoft.com/office/drawing/2014/main" id="{2AF6D5A1-93BD-C422-7C28-D103ACF825EC}"/>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37" name="Straight Connector 436">
              <a:extLst>
                <a:ext uri="{FF2B5EF4-FFF2-40B4-BE49-F238E27FC236}">
                  <a16:creationId xmlns:a16="http://schemas.microsoft.com/office/drawing/2014/main" id="{E3FD1FE8-C1C6-191E-711D-0A339ABD1378}"/>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8" name="Straight Connector 437">
              <a:extLst>
                <a:ext uri="{FF2B5EF4-FFF2-40B4-BE49-F238E27FC236}">
                  <a16:creationId xmlns:a16="http://schemas.microsoft.com/office/drawing/2014/main" id="{EE58152D-32AE-7F51-F945-1185A6999F62}"/>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55" name="Straight Arrow Connector 454">
            <a:extLst>
              <a:ext uri="{FF2B5EF4-FFF2-40B4-BE49-F238E27FC236}">
                <a16:creationId xmlns:a16="http://schemas.microsoft.com/office/drawing/2014/main" id="{ACA47F36-E286-44E9-0934-C1BF4C42DEC6}"/>
              </a:ext>
            </a:extLst>
          </p:cNvPr>
          <p:cNvCxnSpPr>
            <a:cxnSpLocks/>
          </p:cNvCxnSpPr>
          <p:nvPr/>
        </p:nvCxnSpPr>
        <p:spPr>
          <a:xfrm flipH="1">
            <a:off x="7645393" y="3495688"/>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6" name="Straight Connector 455">
            <a:extLst>
              <a:ext uri="{FF2B5EF4-FFF2-40B4-BE49-F238E27FC236}">
                <a16:creationId xmlns:a16="http://schemas.microsoft.com/office/drawing/2014/main" id="{21443D09-9E5D-149E-ADC2-5A64BBD235C2}"/>
              </a:ext>
            </a:extLst>
          </p:cNvPr>
          <p:cNvCxnSpPr>
            <a:cxnSpLocks/>
            <a:stCxn id="278" idx="1"/>
          </p:cNvCxnSpPr>
          <p:nvPr/>
        </p:nvCxnSpPr>
        <p:spPr>
          <a:xfrm>
            <a:off x="8889193" y="1184669"/>
            <a:ext cx="0" cy="990725"/>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457" name="Rectangle 456">
            <a:extLst>
              <a:ext uri="{FF2B5EF4-FFF2-40B4-BE49-F238E27FC236}">
                <a16:creationId xmlns:a16="http://schemas.microsoft.com/office/drawing/2014/main" id="{E34B8FD2-A1C4-B0DB-AA7F-951BF102FEF5}"/>
              </a:ext>
            </a:extLst>
          </p:cNvPr>
          <p:cNvSpPr/>
          <p:nvPr/>
        </p:nvSpPr>
        <p:spPr>
          <a:xfrm>
            <a:off x="4708608" y="1588771"/>
            <a:ext cx="5198516"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8" name="Straight Connector 457">
            <a:extLst>
              <a:ext uri="{FF2B5EF4-FFF2-40B4-BE49-F238E27FC236}">
                <a16:creationId xmlns:a16="http://schemas.microsoft.com/office/drawing/2014/main" id="{DFD1DE12-0AFF-5BA6-F094-F7F2F9CD4E20}"/>
              </a:ext>
            </a:extLst>
          </p:cNvPr>
          <p:cNvCxnSpPr>
            <a:cxnSpLocks/>
          </p:cNvCxnSpPr>
          <p:nvPr/>
        </p:nvCxnSpPr>
        <p:spPr>
          <a:xfrm flipH="1" flipV="1">
            <a:off x="7985557" y="2162253"/>
            <a:ext cx="9235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D4AADF35-E621-9F8B-599D-820E3AEC7FE2}"/>
              </a:ext>
            </a:extLst>
          </p:cNvPr>
          <p:cNvCxnSpPr>
            <a:cxnSpLocks/>
          </p:cNvCxnSpPr>
          <p:nvPr/>
        </p:nvCxnSpPr>
        <p:spPr>
          <a:xfrm flipH="1">
            <a:off x="6357554" y="2162253"/>
            <a:ext cx="1307592" cy="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60" name="Group 459">
            <a:extLst>
              <a:ext uri="{FF2B5EF4-FFF2-40B4-BE49-F238E27FC236}">
                <a16:creationId xmlns:a16="http://schemas.microsoft.com/office/drawing/2014/main" id="{8E76BEDD-CACD-3244-D3AD-61E13DACC032}"/>
              </a:ext>
            </a:extLst>
          </p:cNvPr>
          <p:cNvGrpSpPr/>
          <p:nvPr/>
        </p:nvGrpSpPr>
        <p:grpSpPr>
          <a:xfrm>
            <a:off x="7664599" y="1911868"/>
            <a:ext cx="325487" cy="600119"/>
            <a:chOff x="8936357" y="1184452"/>
            <a:chExt cx="325487" cy="600119"/>
          </a:xfrm>
        </p:grpSpPr>
        <p:grpSp>
          <p:nvGrpSpPr>
            <p:cNvPr id="461" name="Group 460">
              <a:extLst>
                <a:ext uri="{FF2B5EF4-FFF2-40B4-BE49-F238E27FC236}">
                  <a16:creationId xmlns:a16="http://schemas.microsoft.com/office/drawing/2014/main" id="{99DFED7B-C5CE-925D-28F9-DBCA43990DC4}"/>
                </a:ext>
              </a:extLst>
            </p:cNvPr>
            <p:cNvGrpSpPr/>
            <p:nvPr/>
          </p:nvGrpSpPr>
          <p:grpSpPr>
            <a:xfrm>
              <a:off x="8936357" y="1184452"/>
              <a:ext cx="323199" cy="454499"/>
              <a:chOff x="8936357" y="1184452"/>
              <a:chExt cx="323199" cy="454499"/>
            </a:xfrm>
          </p:grpSpPr>
          <p:sp>
            <p:nvSpPr>
              <p:cNvPr id="481" name="Rectangle 480">
                <a:extLst>
                  <a:ext uri="{FF2B5EF4-FFF2-40B4-BE49-F238E27FC236}">
                    <a16:creationId xmlns:a16="http://schemas.microsoft.com/office/drawing/2014/main" id="{93DA00AF-3C20-E417-242B-F848D437C3B9}"/>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ectangle 481">
                <a:extLst>
                  <a:ext uri="{FF2B5EF4-FFF2-40B4-BE49-F238E27FC236}">
                    <a16:creationId xmlns:a16="http://schemas.microsoft.com/office/drawing/2014/main" id="{04174D48-1273-34B0-F6B2-70178925BFC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ectangle 482">
                <a:extLst>
                  <a:ext uri="{FF2B5EF4-FFF2-40B4-BE49-F238E27FC236}">
                    <a16:creationId xmlns:a16="http://schemas.microsoft.com/office/drawing/2014/main" id="{06C2F3D3-43F1-EB1B-29E7-8BAEC7AEE804}"/>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62" name="Straight Arrow Connector 461">
              <a:extLst>
                <a:ext uri="{FF2B5EF4-FFF2-40B4-BE49-F238E27FC236}">
                  <a16:creationId xmlns:a16="http://schemas.microsoft.com/office/drawing/2014/main" id="{AB1BF780-910B-C62E-58E8-0EB4B365ADF7}"/>
                </a:ext>
              </a:extLst>
            </p:cNvPr>
            <p:cNvCxnSpPr>
              <a:cxnSpLocks/>
            </p:cNvCxnSpPr>
            <p:nvPr/>
          </p:nvCxnSpPr>
          <p:spPr>
            <a:xfrm>
              <a:off x="8939516" y="1434837"/>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3" name="Straight Connector 462">
              <a:extLst>
                <a:ext uri="{FF2B5EF4-FFF2-40B4-BE49-F238E27FC236}">
                  <a16:creationId xmlns:a16="http://schemas.microsoft.com/office/drawing/2014/main" id="{841D82ED-86AD-0C69-3233-C8FA4F05F974}"/>
                </a:ext>
              </a:extLst>
            </p:cNvPr>
            <p:cNvCxnSpPr>
              <a:cxnSpLocks/>
            </p:cNvCxnSpPr>
            <p:nvPr/>
          </p:nvCxnSpPr>
          <p:spPr>
            <a:xfrm rot="16200000" flipH="1">
              <a:off x="9149911" y="1193193"/>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464" name="Group 463">
              <a:extLst>
                <a:ext uri="{FF2B5EF4-FFF2-40B4-BE49-F238E27FC236}">
                  <a16:creationId xmlns:a16="http://schemas.microsoft.com/office/drawing/2014/main" id="{CC0217C3-8B7A-11F7-E293-72A19A26288E}"/>
                </a:ext>
              </a:extLst>
            </p:cNvPr>
            <p:cNvGrpSpPr/>
            <p:nvPr/>
          </p:nvGrpSpPr>
          <p:grpSpPr>
            <a:xfrm rot="5400000">
              <a:off x="9143595" y="1666321"/>
              <a:ext cx="127024" cy="109475"/>
              <a:chOff x="6771481" y="2413164"/>
              <a:chExt cx="127024" cy="109475"/>
            </a:xfrm>
          </p:grpSpPr>
          <p:cxnSp>
            <p:nvCxnSpPr>
              <p:cNvPr id="477" name="Straight Connector 476">
                <a:extLst>
                  <a:ext uri="{FF2B5EF4-FFF2-40B4-BE49-F238E27FC236}">
                    <a16:creationId xmlns:a16="http://schemas.microsoft.com/office/drawing/2014/main" id="{867B2F7F-E173-4AFE-6940-3E52908AEF35}"/>
                  </a:ext>
                </a:extLst>
              </p:cNvPr>
              <p:cNvCxnSpPr>
                <a:cxnSpLocks/>
              </p:cNvCxnSpPr>
              <p:nvPr/>
            </p:nvCxnSpPr>
            <p:spPr>
              <a:xfrm rot="1800000" flipV="1">
                <a:off x="6771481" y="2416141"/>
                <a:ext cx="0" cy="731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8" name="Straight Connector 477">
                <a:extLst>
                  <a:ext uri="{FF2B5EF4-FFF2-40B4-BE49-F238E27FC236}">
                    <a16:creationId xmlns:a16="http://schemas.microsoft.com/office/drawing/2014/main" id="{BCB9D6A6-1E05-FCDC-981B-AEC7C912ECA6}"/>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9" name="Straight Connector 478">
                <a:extLst>
                  <a:ext uri="{FF2B5EF4-FFF2-40B4-BE49-F238E27FC236}">
                    <a16:creationId xmlns:a16="http://schemas.microsoft.com/office/drawing/2014/main" id="{BCDBE92C-848B-9C34-4335-C497C7533071}"/>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0" name="Straight Connector 479">
                <a:extLst>
                  <a:ext uri="{FF2B5EF4-FFF2-40B4-BE49-F238E27FC236}">
                    <a16:creationId xmlns:a16="http://schemas.microsoft.com/office/drawing/2014/main" id="{9359F7C6-7AFC-CFF6-7239-52419B81DC3E}"/>
                  </a:ext>
                </a:extLst>
              </p:cNvPr>
              <p:cNvCxnSpPr>
                <a:cxnSpLocks/>
              </p:cNvCxnSpPr>
              <p:nvPr/>
            </p:nvCxnSpPr>
            <p:spPr>
              <a:xfrm rot="19800000" flipH="1" flipV="1">
                <a:off x="6898505" y="2418629"/>
                <a:ext cx="0" cy="731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65" name="Group 464">
              <a:extLst>
                <a:ext uri="{FF2B5EF4-FFF2-40B4-BE49-F238E27FC236}">
                  <a16:creationId xmlns:a16="http://schemas.microsoft.com/office/drawing/2014/main" id="{7019DBDB-A7D0-91EA-A2F5-BCEAC9471EF7}"/>
                </a:ext>
              </a:extLst>
            </p:cNvPr>
            <p:cNvGrpSpPr>
              <a:grpSpLocks noChangeAspect="1"/>
            </p:cNvGrpSpPr>
            <p:nvPr/>
          </p:nvGrpSpPr>
          <p:grpSpPr>
            <a:xfrm>
              <a:off x="8987792" y="1520346"/>
              <a:ext cx="211835" cy="100584"/>
              <a:chOff x="4799448" y="1748790"/>
              <a:chExt cx="509111" cy="262784"/>
            </a:xfrm>
          </p:grpSpPr>
          <p:grpSp>
            <p:nvGrpSpPr>
              <p:cNvPr id="468" name="Group 467">
                <a:extLst>
                  <a:ext uri="{FF2B5EF4-FFF2-40B4-BE49-F238E27FC236}">
                    <a16:creationId xmlns:a16="http://schemas.microsoft.com/office/drawing/2014/main" id="{B1221896-3813-2AC9-CBED-D2E0C4BF66E7}"/>
                  </a:ext>
                </a:extLst>
              </p:cNvPr>
              <p:cNvGrpSpPr/>
              <p:nvPr/>
            </p:nvGrpSpPr>
            <p:grpSpPr>
              <a:xfrm rot="16200000">
                <a:off x="4761026" y="1787212"/>
                <a:ext cx="262771" cy="185927"/>
                <a:chOff x="6394314" y="3265933"/>
                <a:chExt cx="262771" cy="185927"/>
              </a:xfrm>
            </p:grpSpPr>
            <p:sp>
              <p:nvSpPr>
                <p:cNvPr id="474" name="Flowchart: Connector 473">
                  <a:extLst>
                    <a:ext uri="{FF2B5EF4-FFF2-40B4-BE49-F238E27FC236}">
                      <a16:creationId xmlns:a16="http://schemas.microsoft.com/office/drawing/2014/main" id="{6125A150-56E6-9C73-5CAD-D676961B910A}"/>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5" name="Straight Connector 474">
                  <a:extLst>
                    <a:ext uri="{FF2B5EF4-FFF2-40B4-BE49-F238E27FC236}">
                      <a16:creationId xmlns:a16="http://schemas.microsoft.com/office/drawing/2014/main" id="{8F827367-C499-59EC-B8F6-B12E095E3EA6}"/>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6" name="Straight Connector 475">
                  <a:extLst>
                    <a:ext uri="{FF2B5EF4-FFF2-40B4-BE49-F238E27FC236}">
                      <a16:creationId xmlns:a16="http://schemas.microsoft.com/office/drawing/2014/main" id="{5F49B878-347D-D4E8-0B21-B659E3B8EAFB}"/>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69" name="Group 468">
                <a:extLst>
                  <a:ext uri="{FF2B5EF4-FFF2-40B4-BE49-F238E27FC236}">
                    <a16:creationId xmlns:a16="http://schemas.microsoft.com/office/drawing/2014/main" id="{2C11192D-C018-5C96-3548-6B8C36E4D805}"/>
                  </a:ext>
                </a:extLst>
              </p:cNvPr>
              <p:cNvGrpSpPr/>
              <p:nvPr/>
            </p:nvGrpSpPr>
            <p:grpSpPr>
              <a:xfrm rot="5400000">
                <a:off x="5084210" y="1787225"/>
                <a:ext cx="262771" cy="185927"/>
                <a:chOff x="6394314" y="3265933"/>
                <a:chExt cx="262771" cy="185927"/>
              </a:xfrm>
            </p:grpSpPr>
            <p:sp>
              <p:nvSpPr>
                <p:cNvPr id="471" name="Flowchart: Connector 470">
                  <a:extLst>
                    <a:ext uri="{FF2B5EF4-FFF2-40B4-BE49-F238E27FC236}">
                      <a16:creationId xmlns:a16="http://schemas.microsoft.com/office/drawing/2014/main" id="{AF625143-D40F-604C-9C75-6D7514BE703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2" name="Straight Connector 471">
                  <a:extLst>
                    <a:ext uri="{FF2B5EF4-FFF2-40B4-BE49-F238E27FC236}">
                      <a16:creationId xmlns:a16="http://schemas.microsoft.com/office/drawing/2014/main" id="{63C3DEB9-BF98-8206-E3D4-35ECA4EF542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3" name="Straight Connector 472">
                  <a:extLst>
                    <a:ext uri="{FF2B5EF4-FFF2-40B4-BE49-F238E27FC236}">
                      <a16:creationId xmlns:a16="http://schemas.microsoft.com/office/drawing/2014/main" id="{3935590B-6DB7-E8E9-E7E1-4D3A80C7000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70" name="Straight Connector 469">
                <a:extLst>
                  <a:ext uri="{FF2B5EF4-FFF2-40B4-BE49-F238E27FC236}">
                    <a16:creationId xmlns:a16="http://schemas.microsoft.com/office/drawing/2014/main" id="{82E2118E-3DD7-24E9-A679-7D94F58856BA}"/>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66" name="Straight Connector 465">
              <a:extLst>
                <a:ext uri="{FF2B5EF4-FFF2-40B4-BE49-F238E27FC236}">
                  <a16:creationId xmlns:a16="http://schemas.microsoft.com/office/drawing/2014/main" id="{6C1FC99A-372A-F62C-2427-41A83AAEE82A}"/>
                </a:ext>
              </a:extLst>
            </p:cNvPr>
            <p:cNvCxnSpPr>
              <a:cxnSpLocks/>
            </p:cNvCxnSpPr>
            <p:nvPr/>
          </p:nvCxnSpPr>
          <p:spPr>
            <a:xfrm>
              <a:off x="8936357" y="157102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7" name="Straight Connector 466">
              <a:extLst>
                <a:ext uri="{FF2B5EF4-FFF2-40B4-BE49-F238E27FC236}">
                  <a16:creationId xmlns:a16="http://schemas.microsoft.com/office/drawing/2014/main" id="{CA3E5C41-D640-72FA-4B92-34C9EAB1374B}"/>
                </a:ext>
              </a:extLst>
            </p:cNvPr>
            <p:cNvCxnSpPr>
              <a:cxnSpLocks/>
            </p:cNvCxnSpPr>
            <p:nvPr/>
          </p:nvCxnSpPr>
          <p:spPr>
            <a:xfrm>
              <a:off x="9204312" y="1572928"/>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84" name="Straight Connector 483">
            <a:extLst>
              <a:ext uri="{FF2B5EF4-FFF2-40B4-BE49-F238E27FC236}">
                <a16:creationId xmlns:a16="http://schemas.microsoft.com/office/drawing/2014/main" id="{426FBDA1-5C72-1299-101A-C6ABCDA24C0F}"/>
              </a:ext>
            </a:extLst>
          </p:cNvPr>
          <p:cNvCxnSpPr>
            <a:cxnSpLocks/>
          </p:cNvCxnSpPr>
          <p:nvPr/>
        </p:nvCxnSpPr>
        <p:spPr>
          <a:xfrm flipH="1">
            <a:off x="6152641" y="790158"/>
            <a:ext cx="2049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78A36168-C7B0-80E3-45C5-0975B71829D2}"/>
              </a:ext>
            </a:extLst>
          </p:cNvPr>
          <p:cNvCxnSpPr>
            <a:stCxn id="488" idx="2"/>
          </p:cNvCxnSpPr>
          <p:nvPr/>
        </p:nvCxnSpPr>
        <p:spPr>
          <a:xfrm flipH="1">
            <a:off x="4323106" y="796824"/>
            <a:ext cx="137233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7A9AE32B-F195-EA49-513F-7E62C8B0D492}"/>
              </a:ext>
            </a:extLst>
          </p:cNvPr>
          <p:cNvCxnSpPr>
            <a:cxnSpLocks/>
          </p:cNvCxnSpPr>
          <p:nvPr/>
        </p:nvCxnSpPr>
        <p:spPr>
          <a:xfrm>
            <a:off x="4323106" y="778895"/>
            <a:ext cx="0" cy="139892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87" name="Group 486">
            <a:extLst>
              <a:ext uri="{FF2B5EF4-FFF2-40B4-BE49-F238E27FC236}">
                <a16:creationId xmlns:a16="http://schemas.microsoft.com/office/drawing/2014/main" id="{7F140DC7-772C-2F12-2C57-5DE73F57C153}"/>
              </a:ext>
            </a:extLst>
          </p:cNvPr>
          <p:cNvGrpSpPr/>
          <p:nvPr/>
        </p:nvGrpSpPr>
        <p:grpSpPr>
          <a:xfrm>
            <a:off x="5695441" y="568224"/>
            <a:ext cx="457200" cy="457200"/>
            <a:chOff x="5462345" y="751104"/>
            <a:chExt cx="457200" cy="457200"/>
          </a:xfrm>
        </p:grpSpPr>
        <p:sp>
          <p:nvSpPr>
            <p:cNvPr id="488" name="Oval 487">
              <a:extLst>
                <a:ext uri="{FF2B5EF4-FFF2-40B4-BE49-F238E27FC236}">
                  <a16:creationId xmlns:a16="http://schemas.microsoft.com/office/drawing/2014/main" id="{D5288D58-9C24-FAA0-A015-832B8908FCE2}"/>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Isosceles Triangle 488">
              <a:extLst>
                <a:ext uri="{FF2B5EF4-FFF2-40B4-BE49-F238E27FC236}">
                  <a16:creationId xmlns:a16="http://schemas.microsoft.com/office/drawing/2014/main" id="{A83610F5-EFA8-5BDA-EF88-AC692D755D8F}"/>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Isosceles Triangle 489">
              <a:extLst>
                <a:ext uri="{FF2B5EF4-FFF2-40B4-BE49-F238E27FC236}">
                  <a16:creationId xmlns:a16="http://schemas.microsoft.com/office/drawing/2014/main" id="{010D6803-9148-6F1E-8AA1-E1A22CE00B58}"/>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490">
            <a:extLst>
              <a:ext uri="{FF2B5EF4-FFF2-40B4-BE49-F238E27FC236}">
                <a16:creationId xmlns:a16="http://schemas.microsoft.com/office/drawing/2014/main" id="{B811B371-F42B-3E53-1E51-75C0227C2EFF}"/>
              </a:ext>
            </a:extLst>
          </p:cNvPr>
          <p:cNvGrpSpPr/>
          <p:nvPr/>
        </p:nvGrpSpPr>
        <p:grpSpPr>
          <a:xfrm>
            <a:off x="4194360" y="2171093"/>
            <a:ext cx="262771" cy="185927"/>
            <a:chOff x="6394314" y="3265933"/>
            <a:chExt cx="262771" cy="185927"/>
          </a:xfrm>
        </p:grpSpPr>
        <p:sp>
          <p:nvSpPr>
            <p:cNvPr id="492" name="Flowchart: Connector 491">
              <a:extLst>
                <a:ext uri="{FF2B5EF4-FFF2-40B4-BE49-F238E27FC236}">
                  <a16:creationId xmlns:a16="http://schemas.microsoft.com/office/drawing/2014/main" id="{B1D6EFC0-2447-D9AF-7951-ABB9173D456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3" name="Straight Connector 492">
              <a:extLst>
                <a:ext uri="{FF2B5EF4-FFF2-40B4-BE49-F238E27FC236}">
                  <a16:creationId xmlns:a16="http://schemas.microsoft.com/office/drawing/2014/main" id="{1B5996AC-0037-77FA-85FD-3E44BBB5CD7D}"/>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4" name="Straight Connector 493">
              <a:extLst>
                <a:ext uri="{FF2B5EF4-FFF2-40B4-BE49-F238E27FC236}">
                  <a16:creationId xmlns:a16="http://schemas.microsoft.com/office/drawing/2014/main" id="{41BC3AA4-98D9-C3B2-DB72-9208EBD0437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3481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down)">
                                      <p:cBhvr>
                                        <p:cTn id="7" dur="2000"/>
                                        <p:tgtEl>
                                          <p:spTgt spid="216"/>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86"/>
                                        </p:tgtEl>
                                        <p:attrNameLst>
                                          <p:attrName>style.visibility</p:attrName>
                                        </p:attrNameLst>
                                      </p:cBhvr>
                                      <p:to>
                                        <p:strVal val="visible"/>
                                      </p:to>
                                    </p:set>
                                    <p:animEffect transition="in" filter="wipe(down)">
                                      <p:cBhvr>
                                        <p:cTn id="11" dur="770"/>
                                        <p:tgtEl>
                                          <p:spTgt spid="486"/>
                                        </p:tgtEl>
                                      </p:cBhvr>
                                    </p:animEffect>
                                  </p:childTnLst>
                                </p:cTn>
                              </p:par>
                            </p:childTnLst>
                          </p:cTn>
                        </p:par>
                        <p:par>
                          <p:cTn id="12" fill="hold">
                            <p:stCondLst>
                              <p:cond delay="2770"/>
                            </p:stCondLst>
                            <p:childTnLst>
                              <p:par>
                                <p:cTn id="13" presetID="22" presetClass="entr" presetSubtype="8" fill="hold" nodeType="afterEffect">
                                  <p:stCondLst>
                                    <p:cond delay="0"/>
                                  </p:stCondLst>
                                  <p:childTnLst>
                                    <p:set>
                                      <p:cBhvr>
                                        <p:cTn id="14" dur="1" fill="hold">
                                          <p:stCondLst>
                                            <p:cond delay="0"/>
                                          </p:stCondLst>
                                        </p:cTn>
                                        <p:tgtEl>
                                          <p:spTgt spid="485"/>
                                        </p:tgtEl>
                                        <p:attrNameLst>
                                          <p:attrName>style.visibility</p:attrName>
                                        </p:attrNameLst>
                                      </p:cBhvr>
                                      <p:to>
                                        <p:strVal val="visible"/>
                                      </p:to>
                                    </p:set>
                                    <p:animEffect transition="in" filter="wipe(left)">
                                      <p:cBhvr>
                                        <p:cTn id="15" dur="750"/>
                                        <p:tgtEl>
                                          <p:spTgt spid="485"/>
                                        </p:tgtEl>
                                      </p:cBhvr>
                                    </p:animEffect>
                                  </p:childTnLst>
                                </p:cTn>
                              </p:par>
                            </p:childTnLst>
                          </p:cTn>
                        </p:par>
                        <p:par>
                          <p:cTn id="16" fill="hold">
                            <p:stCondLst>
                              <p:cond delay="3520"/>
                            </p:stCondLst>
                            <p:childTnLst>
                              <p:par>
                                <p:cTn id="17" presetID="22" presetClass="entr" presetSubtype="8" fill="hold" nodeType="afterEffect">
                                  <p:stCondLst>
                                    <p:cond delay="0"/>
                                  </p:stCondLst>
                                  <p:childTnLst>
                                    <p:set>
                                      <p:cBhvr>
                                        <p:cTn id="18" dur="1" fill="hold">
                                          <p:stCondLst>
                                            <p:cond delay="0"/>
                                          </p:stCondLst>
                                        </p:cTn>
                                        <p:tgtEl>
                                          <p:spTgt spid="484"/>
                                        </p:tgtEl>
                                        <p:attrNameLst>
                                          <p:attrName>style.visibility</p:attrName>
                                        </p:attrNameLst>
                                      </p:cBhvr>
                                      <p:to>
                                        <p:strVal val="visible"/>
                                      </p:to>
                                    </p:set>
                                    <p:animEffect transition="in" filter="wipe(left)">
                                      <p:cBhvr>
                                        <p:cTn id="19" dur="110"/>
                                        <p:tgtEl>
                                          <p:spTgt spid="484"/>
                                        </p:tgtEl>
                                      </p:cBhvr>
                                    </p:animEffect>
                                  </p:childTnLst>
                                </p:cTn>
                              </p:par>
                            </p:childTnLst>
                          </p:cTn>
                        </p:par>
                        <p:par>
                          <p:cTn id="20" fill="hold">
                            <p:stCondLst>
                              <p:cond delay="3630"/>
                            </p:stCondLst>
                            <p:childTnLst>
                              <p:par>
                                <p:cTn id="21" presetID="22" presetClass="entr" presetSubtype="1" fill="hold" nodeType="afterEffect">
                                  <p:stCondLst>
                                    <p:cond delay="0"/>
                                  </p:stCondLst>
                                  <p:childTnLst>
                                    <p:set>
                                      <p:cBhvr>
                                        <p:cTn id="22" dur="1" fill="hold">
                                          <p:stCondLst>
                                            <p:cond delay="0"/>
                                          </p:stCondLst>
                                        </p:cTn>
                                        <p:tgtEl>
                                          <p:spTgt spid="406"/>
                                        </p:tgtEl>
                                        <p:attrNameLst>
                                          <p:attrName>style.visibility</p:attrName>
                                        </p:attrNameLst>
                                      </p:cBhvr>
                                      <p:to>
                                        <p:strVal val="visible"/>
                                      </p:to>
                                    </p:set>
                                    <p:animEffect transition="in" filter="wipe(up)">
                                      <p:cBhvr>
                                        <p:cTn id="23" dur="770"/>
                                        <p:tgtEl>
                                          <p:spTgt spid="406"/>
                                        </p:tgtEl>
                                      </p:cBhvr>
                                    </p:animEffect>
                                  </p:childTnLst>
                                </p:cTn>
                              </p:par>
                            </p:childTnLst>
                          </p:cTn>
                        </p:par>
                        <p:par>
                          <p:cTn id="24" fill="hold">
                            <p:stCondLst>
                              <p:cond delay="4400"/>
                            </p:stCondLst>
                            <p:childTnLst>
                              <p:par>
                                <p:cTn id="25" presetID="22" presetClass="entr" presetSubtype="8" fill="hold" nodeType="afterEffect">
                                  <p:stCondLst>
                                    <p:cond delay="0"/>
                                  </p:stCondLst>
                                  <p:childTnLst>
                                    <p:set>
                                      <p:cBhvr>
                                        <p:cTn id="26" dur="1" fill="hold">
                                          <p:stCondLst>
                                            <p:cond delay="0"/>
                                          </p:stCondLst>
                                        </p:cTn>
                                        <p:tgtEl>
                                          <p:spTgt spid="459"/>
                                        </p:tgtEl>
                                        <p:attrNameLst>
                                          <p:attrName>style.visibility</p:attrName>
                                        </p:attrNameLst>
                                      </p:cBhvr>
                                      <p:to>
                                        <p:strVal val="visible"/>
                                      </p:to>
                                    </p:set>
                                    <p:animEffect transition="in" filter="wipe(left)">
                                      <p:cBhvr>
                                        <p:cTn id="27" dur="720"/>
                                        <p:tgtEl>
                                          <p:spTgt spid="459"/>
                                        </p:tgtEl>
                                      </p:cBhvr>
                                    </p:animEffect>
                                  </p:childTnLst>
                                </p:cTn>
                              </p:par>
                            </p:childTnLst>
                          </p:cTn>
                        </p:par>
                        <p:par>
                          <p:cTn id="28" fill="hold">
                            <p:stCondLst>
                              <p:cond delay="5120"/>
                            </p:stCondLst>
                            <p:childTnLst>
                              <p:par>
                                <p:cTn id="29" presetID="22" presetClass="entr" presetSubtype="8" fill="hold" nodeType="afterEffect">
                                  <p:stCondLst>
                                    <p:cond delay="0"/>
                                  </p:stCondLst>
                                  <p:childTnLst>
                                    <p:set>
                                      <p:cBhvr>
                                        <p:cTn id="30" dur="1" fill="hold">
                                          <p:stCondLst>
                                            <p:cond delay="0"/>
                                          </p:stCondLst>
                                        </p:cTn>
                                        <p:tgtEl>
                                          <p:spTgt spid="458"/>
                                        </p:tgtEl>
                                        <p:attrNameLst>
                                          <p:attrName>style.visibility</p:attrName>
                                        </p:attrNameLst>
                                      </p:cBhvr>
                                      <p:to>
                                        <p:strVal val="visible"/>
                                      </p:to>
                                    </p:set>
                                    <p:animEffect transition="in" filter="wipe(left)">
                                      <p:cBhvr>
                                        <p:cTn id="31" dur="550"/>
                                        <p:tgtEl>
                                          <p:spTgt spid="458"/>
                                        </p:tgtEl>
                                      </p:cBhvr>
                                    </p:animEffect>
                                  </p:childTnLst>
                                </p:cTn>
                              </p:par>
                            </p:childTnLst>
                          </p:cTn>
                        </p:par>
                        <p:par>
                          <p:cTn id="32" fill="hold">
                            <p:stCondLst>
                              <p:cond delay="5670"/>
                            </p:stCondLst>
                            <p:childTnLst>
                              <p:par>
                                <p:cTn id="33" presetID="22" presetClass="entr" presetSubtype="4" fill="hold" nodeType="afterEffect">
                                  <p:stCondLst>
                                    <p:cond delay="0"/>
                                  </p:stCondLst>
                                  <p:childTnLst>
                                    <p:set>
                                      <p:cBhvr>
                                        <p:cTn id="34" dur="1" fill="hold">
                                          <p:stCondLst>
                                            <p:cond delay="0"/>
                                          </p:stCondLst>
                                        </p:cTn>
                                        <p:tgtEl>
                                          <p:spTgt spid="456"/>
                                        </p:tgtEl>
                                        <p:attrNameLst>
                                          <p:attrName>style.visibility</p:attrName>
                                        </p:attrNameLst>
                                      </p:cBhvr>
                                      <p:to>
                                        <p:strVal val="visible"/>
                                      </p:to>
                                    </p:set>
                                    <p:animEffect transition="in" filter="wipe(down)">
                                      <p:cBhvr>
                                        <p:cTn id="35" dur="54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1F49F32-7942-1BD7-9A55-B8DE71738D4A}"/>
              </a:ext>
            </a:extLst>
          </p:cNvPr>
          <p:cNvSpPr>
            <a:spLocks noGrp="1"/>
          </p:cNvSpPr>
          <p:nvPr>
            <p:ph type="title"/>
          </p:nvPr>
        </p:nvSpPr>
        <p:spPr>
          <a:xfrm>
            <a:off x="454023" y="270435"/>
            <a:ext cx="9741836" cy="960276"/>
          </a:xfrm>
        </p:spPr>
        <p:txBody>
          <a:bodyPr anchor="ctr"/>
          <a:lstStyle/>
          <a:p>
            <a:pPr algn="ctr"/>
            <a:r>
              <a:rPr lang="en-US">
                <a:solidFill>
                  <a:srgbClr val="782F40"/>
                </a:solidFill>
              </a:rPr>
              <a:t>Team 506: Introductions</a:t>
            </a:r>
          </a:p>
        </p:txBody>
      </p:sp>
      <p:sp>
        <p:nvSpPr>
          <p:cNvPr id="4" name="Slide Number Placeholder 3">
            <a:extLst>
              <a:ext uri="{FF2B5EF4-FFF2-40B4-BE49-F238E27FC236}">
                <a16:creationId xmlns:a16="http://schemas.microsoft.com/office/drawing/2014/main" id="{4F1753F2-50AB-1E88-A02D-7D367A3963CF}"/>
              </a:ext>
            </a:extLst>
          </p:cNvPr>
          <p:cNvSpPr>
            <a:spLocks noGrp="1"/>
          </p:cNvSpPr>
          <p:nvPr>
            <p:ph type="sldNum" sz="quarter" idx="10"/>
          </p:nvPr>
        </p:nvSpPr>
        <p:spPr/>
        <p:txBody>
          <a:bodyPr/>
          <a:lstStyle/>
          <a:p>
            <a:fld id="{A5AEF524-62EC-C340-82A1-9F47B6C43E55}" type="slidenum">
              <a:rPr lang="en-US" smtClean="0"/>
              <a:t>2</a:t>
            </a:fld>
            <a:endParaRPr lang="en-US"/>
          </a:p>
        </p:txBody>
      </p:sp>
      <p:sp>
        <p:nvSpPr>
          <p:cNvPr id="3" name="Footer Placeholder 2">
            <a:extLst>
              <a:ext uri="{FF2B5EF4-FFF2-40B4-BE49-F238E27FC236}">
                <a16:creationId xmlns:a16="http://schemas.microsoft.com/office/drawing/2014/main" id="{D5FC5510-99AC-7F87-A5D8-0AB6738E1247}"/>
              </a:ext>
            </a:extLst>
          </p:cNvPr>
          <p:cNvSpPr>
            <a:spLocks noGrp="1"/>
          </p:cNvSpPr>
          <p:nvPr>
            <p:ph type="ftr" sz="quarter" idx="11"/>
          </p:nvPr>
        </p:nvSpPr>
        <p:spPr/>
        <p:txBody>
          <a:bodyPr/>
          <a:lstStyle/>
          <a:p>
            <a:endParaRPr lang="en-US"/>
          </a:p>
        </p:txBody>
      </p:sp>
      <p:sp>
        <p:nvSpPr>
          <p:cNvPr id="21" name="Text Placeholder 20">
            <a:extLst>
              <a:ext uri="{FF2B5EF4-FFF2-40B4-BE49-F238E27FC236}">
                <a16:creationId xmlns:a16="http://schemas.microsoft.com/office/drawing/2014/main" id="{6BBE7027-8BA5-5319-105B-F4EF26E80A20}"/>
              </a:ext>
            </a:extLst>
          </p:cNvPr>
          <p:cNvSpPr>
            <a:spLocks noGrp="1"/>
          </p:cNvSpPr>
          <p:nvPr>
            <p:ph type="body" sz="quarter" idx="14"/>
          </p:nvPr>
        </p:nvSpPr>
        <p:spPr>
          <a:xfrm>
            <a:off x="31445" y="4751422"/>
            <a:ext cx="1828800" cy="747897"/>
          </a:xfrm>
          <a:ln w="19050">
            <a:noFill/>
          </a:ln>
        </p:spPr>
        <p:txBody>
          <a:bodyPr vert="horz" wrap="square" lIns="0" tIns="0" rIns="0" bIns="0" rtlCol="0" anchor="t">
            <a:spAutoFit/>
          </a:bodyPr>
          <a:lstStyle/>
          <a:p>
            <a:pPr algn="ctr"/>
            <a:r>
              <a:rPr lang="en-US" err="1">
                <a:ea typeface="Calibri"/>
                <a:cs typeface="Calibri"/>
              </a:rPr>
              <a:t>Adonay</a:t>
            </a:r>
            <a:r>
              <a:rPr lang="en-US">
                <a:ea typeface="Calibri"/>
                <a:cs typeface="Calibri"/>
              </a:rPr>
              <a:t> Almanza-         Enriquez</a:t>
            </a:r>
          </a:p>
          <a:p>
            <a:pPr algn="ctr"/>
            <a:r>
              <a:rPr lang="en-US" i="1">
                <a:ea typeface="Calibri"/>
                <a:cs typeface="Calibri"/>
              </a:rPr>
              <a:t>Controls Engineer</a:t>
            </a:r>
          </a:p>
        </p:txBody>
      </p:sp>
      <p:pic>
        <p:nvPicPr>
          <p:cNvPr id="6" name="Picture Placeholder 5">
            <a:extLst>
              <a:ext uri="{FF2B5EF4-FFF2-40B4-BE49-F238E27FC236}">
                <a16:creationId xmlns:a16="http://schemas.microsoft.com/office/drawing/2014/main" id="{1D3996AF-E3B3-3CDC-519A-69D85CAB31CE}"/>
              </a:ext>
            </a:extLst>
          </p:cNvPr>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p:blipFill>
        <p:spPr>
          <a:xfrm>
            <a:off x="8826626" y="1825625"/>
            <a:ext cx="1828800" cy="2743200"/>
          </a:xfrm>
          <a:prstGeom prst="rect">
            <a:avLst/>
          </a:prstGeom>
          <a:ln>
            <a:noFill/>
          </a:ln>
          <a:effectLst>
            <a:outerShdw blurRad="292100" dist="139700" dir="2700000" algn="tl" rotWithShape="0">
              <a:srgbClr val="333333">
                <a:alpha val="65000"/>
              </a:srgbClr>
            </a:outerShdw>
          </a:effectLst>
        </p:spPr>
      </p:pic>
      <p:sp>
        <p:nvSpPr>
          <p:cNvPr id="23" name="Text Placeholder 22">
            <a:extLst>
              <a:ext uri="{FF2B5EF4-FFF2-40B4-BE49-F238E27FC236}">
                <a16:creationId xmlns:a16="http://schemas.microsoft.com/office/drawing/2014/main" id="{05D0ED18-9BE8-4F1F-28E4-A7EEFC654B2E}"/>
              </a:ext>
            </a:extLst>
          </p:cNvPr>
          <p:cNvSpPr>
            <a:spLocks noGrp="1"/>
          </p:cNvSpPr>
          <p:nvPr>
            <p:ph type="body" sz="quarter" idx="16"/>
          </p:nvPr>
        </p:nvSpPr>
        <p:spPr>
          <a:xfrm>
            <a:off x="6629400" y="5212691"/>
            <a:ext cx="1828800" cy="498598"/>
          </a:xfrm>
          <a:ln w="19050">
            <a:noFill/>
          </a:ln>
        </p:spPr>
        <p:txBody>
          <a:bodyPr vert="horz" wrap="square" lIns="0" tIns="0" rIns="0" bIns="0" rtlCol="0" anchor="t">
            <a:spAutoFit/>
          </a:bodyPr>
          <a:lstStyle/>
          <a:p>
            <a:pPr algn="ctr"/>
            <a:r>
              <a:rPr lang="en-US">
                <a:ea typeface="Calibri"/>
                <a:cs typeface="Calibri"/>
              </a:rPr>
              <a:t>Ethan Mercado</a:t>
            </a:r>
          </a:p>
          <a:p>
            <a:pPr algn="ctr"/>
            <a:r>
              <a:rPr lang="en-US" i="1">
                <a:ea typeface="Calibri"/>
                <a:cs typeface="Calibri"/>
              </a:rPr>
              <a:t>Systems Engineer</a:t>
            </a:r>
          </a:p>
        </p:txBody>
      </p:sp>
      <p:sp>
        <p:nvSpPr>
          <p:cNvPr id="24" name="Text Placeholder 23">
            <a:extLst>
              <a:ext uri="{FF2B5EF4-FFF2-40B4-BE49-F238E27FC236}">
                <a16:creationId xmlns:a16="http://schemas.microsoft.com/office/drawing/2014/main" id="{ABF5CB72-FE18-9367-CFE1-C97990C75030}"/>
              </a:ext>
            </a:extLst>
          </p:cNvPr>
          <p:cNvSpPr>
            <a:spLocks noGrp="1"/>
          </p:cNvSpPr>
          <p:nvPr>
            <p:ph type="body" sz="quarter" idx="17"/>
          </p:nvPr>
        </p:nvSpPr>
        <p:spPr>
          <a:xfrm>
            <a:off x="2037029" y="5212691"/>
            <a:ext cx="2175347" cy="747897"/>
          </a:xfrm>
          <a:ln w="19050">
            <a:noFill/>
          </a:ln>
        </p:spPr>
        <p:txBody>
          <a:bodyPr vert="horz" wrap="square" lIns="0" tIns="0" rIns="0" bIns="0" rtlCol="0" anchor="t">
            <a:spAutoFit/>
          </a:bodyPr>
          <a:lstStyle/>
          <a:p>
            <a:pPr algn="ctr"/>
            <a:r>
              <a:rPr lang="en-US">
                <a:ea typeface="Calibri"/>
                <a:cs typeface="Calibri"/>
              </a:rPr>
              <a:t>Trace Flowers </a:t>
            </a:r>
            <a:r>
              <a:rPr lang="en-US" i="1">
                <a:ea typeface="Calibri"/>
                <a:cs typeface="Calibri"/>
              </a:rPr>
              <a:t>Modeling &amp; Simulation Engineer</a:t>
            </a:r>
          </a:p>
        </p:txBody>
      </p:sp>
      <p:sp>
        <p:nvSpPr>
          <p:cNvPr id="25" name="Text Placeholder 24">
            <a:extLst>
              <a:ext uri="{FF2B5EF4-FFF2-40B4-BE49-F238E27FC236}">
                <a16:creationId xmlns:a16="http://schemas.microsoft.com/office/drawing/2014/main" id="{58A3E153-9864-9F76-7BAA-1CF3761369F4}"/>
              </a:ext>
            </a:extLst>
          </p:cNvPr>
          <p:cNvSpPr>
            <a:spLocks noGrp="1"/>
          </p:cNvSpPr>
          <p:nvPr>
            <p:ph type="body" sz="quarter" idx="18"/>
          </p:nvPr>
        </p:nvSpPr>
        <p:spPr>
          <a:xfrm>
            <a:off x="4419600" y="4719891"/>
            <a:ext cx="1828800" cy="498598"/>
          </a:xfrm>
          <a:ln w="19050">
            <a:noFill/>
          </a:ln>
        </p:spPr>
        <p:txBody>
          <a:bodyPr vert="horz" wrap="square" lIns="0" tIns="0" rIns="0" bIns="0" rtlCol="0" anchor="t">
            <a:spAutoFit/>
          </a:bodyPr>
          <a:lstStyle/>
          <a:p>
            <a:pPr algn="ctr"/>
            <a:r>
              <a:rPr lang="en-US">
                <a:ea typeface="Calibri"/>
                <a:cs typeface="Calibri"/>
              </a:rPr>
              <a:t>Daniel Garmendia</a:t>
            </a:r>
          </a:p>
          <a:p>
            <a:pPr algn="ctr"/>
            <a:r>
              <a:rPr lang="en-US" i="1">
                <a:ea typeface="Calibri"/>
                <a:cs typeface="Calibri"/>
              </a:rPr>
              <a:t>Quality Engineer</a:t>
            </a:r>
          </a:p>
        </p:txBody>
      </p:sp>
      <p:pic>
        <p:nvPicPr>
          <p:cNvPr id="7" name="Picture Placeholder 6">
            <a:extLst>
              <a:ext uri="{FF2B5EF4-FFF2-40B4-BE49-F238E27FC236}">
                <a16:creationId xmlns:a16="http://schemas.microsoft.com/office/drawing/2014/main" id="{A9350F82-CDB1-3AC4-8B54-444D04029F70}"/>
              </a:ext>
            </a:extLst>
          </p:cNvPr>
          <p:cNvPicPr>
            <a:picLocks noGrp="1" noChangeAspect="1"/>
          </p:cNvPicPr>
          <p:nvPr>
            <p:ph type="pic" sz="quarter" idx="19"/>
          </p:nvPr>
        </p:nvPicPr>
        <p:blipFill>
          <a:blip r:embed="rId3" cstate="print">
            <a:extLst>
              <a:ext uri="{28A0092B-C50C-407E-A947-70E740481C1C}">
                <a14:useLocalDpi xmlns:a14="http://schemas.microsoft.com/office/drawing/2010/main"/>
              </a:ext>
            </a:extLst>
          </a:blip>
          <a:srcRect/>
          <a:stretch/>
        </p:blipFill>
        <p:spPr>
          <a:prstGeom prst="rect">
            <a:avLst/>
          </a:prstGeom>
          <a:ln>
            <a:noFill/>
          </a:ln>
          <a:effectLst>
            <a:outerShdw blurRad="292100" dir="2700000" algn="tl" rotWithShape="0">
              <a:srgbClr val="333333">
                <a:alpha val="65000"/>
              </a:srgbClr>
            </a:outerShdw>
          </a:effectLst>
        </p:spPr>
      </p:pic>
      <p:pic>
        <p:nvPicPr>
          <p:cNvPr id="5" name="Picture Placeholder 4" descr="A person in a blue suit&#10;&#10;Description automatically generated">
            <a:extLst>
              <a:ext uri="{FF2B5EF4-FFF2-40B4-BE49-F238E27FC236}">
                <a16:creationId xmlns:a16="http://schemas.microsoft.com/office/drawing/2014/main" id="{F5A45D0A-1CE9-8EB3-0B94-8A9714A36608}"/>
              </a:ext>
            </a:extLst>
          </p:cNvPr>
          <p:cNvPicPr>
            <a:picLocks noGrp="1" noChangeAspect="1"/>
          </p:cNvPicPr>
          <p:nvPr>
            <p:ph type="pic" sz="quarter" idx="20"/>
          </p:nvPr>
        </p:nvPicPr>
        <p:blipFill>
          <a:blip r:embed="rId4" cstate="print">
            <a:extLst>
              <a:ext uri="{28A0092B-C50C-407E-A947-70E740481C1C}">
                <a14:useLocalDpi xmlns:a14="http://schemas.microsoft.com/office/drawing/2010/main"/>
              </a:ext>
            </a:extLst>
          </a:blip>
          <a:srcRect/>
          <a:stretch/>
        </p:blipFill>
        <p:spPr>
          <a:prstGeom prst="rect">
            <a:avLst/>
          </a:prstGeom>
          <a:ln>
            <a:noFill/>
          </a:ln>
          <a:effectLst>
            <a:outerShdw blurRad="292100" dist="139700" dir="2700000" algn="tl" rotWithShape="0">
              <a:srgbClr val="333333">
                <a:alpha val="65000"/>
              </a:srgbClr>
            </a:outerShdw>
          </a:effectLst>
        </p:spPr>
      </p:pic>
      <p:pic>
        <p:nvPicPr>
          <p:cNvPr id="2" name="Picture Placeholder 1" descr="A person in a tie&#10;&#10;Description automatically generated">
            <a:extLst>
              <a:ext uri="{FF2B5EF4-FFF2-40B4-BE49-F238E27FC236}">
                <a16:creationId xmlns:a16="http://schemas.microsoft.com/office/drawing/2014/main" id="{59034A00-EE1E-0CEE-810F-C8DAEE37FF42}"/>
              </a:ext>
            </a:extLst>
          </p:cNvPr>
          <p:cNvPicPr>
            <a:picLocks noGrp="1" noChangeAspect="1"/>
          </p:cNvPicPr>
          <p:nvPr>
            <p:ph type="pic" sz="quarter" idx="21"/>
          </p:nvPr>
        </p:nvPicPr>
        <p:blipFill>
          <a:blip r:embed="rId5" cstate="print">
            <a:extLst>
              <a:ext uri="{28A0092B-C50C-407E-A947-70E740481C1C}">
                <a14:useLocalDpi xmlns:a14="http://schemas.microsoft.com/office/drawing/2010/main"/>
              </a:ext>
            </a:extLst>
          </a:blip>
          <a:srcRect/>
          <a:stretch/>
        </p:blipFill>
        <p:spPr>
          <a:prstGeom prst="rect">
            <a:avLst/>
          </a:prstGeom>
          <a:ln>
            <a:noFill/>
          </a:ln>
          <a:effectLst>
            <a:outerShdw blurRad="292100" dist="139700" dir="2700000" algn="tl" rotWithShape="0">
              <a:srgbClr val="333333">
                <a:alpha val="65000"/>
              </a:srgbClr>
            </a:outerShdw>
          </a:effectLst>
        </p:spPr>
      </p:pic>
      <p:sp>
        <p:nvSpPr>
          <p:cNvPr id="29" name="Text Placeholder 28">
            <a:extLst>
              <a:ext uri="{FF2B5EF4-FFF2-40B4-BE49-F238E27FC236}">
                <a16:creationId xmlns:a16="http://schemas.microsoft.com/office/drawing/2014/main" id="{0F9ED49A-7CCA-D6BD-2BF9-66EA597B3B5C}"/>
              </a:ext>
            </a:extLst>
          </p:cNvPr>
          <p:cNvSpPr>
            <a:spLocks noGrp="1"/>
          </p:cNvSpPr>
          <p:nvPr>
            <p:ph type="body" sz="quarter" idx="22"/>
          </p:nvPr>
        </p:nvSpPr>
        <p:spPr>
          <a:xfrm>
            <a:off x="8826626" y="4719890"/>
            <a:ext cx="1828800" cy="498598"/>
          </a:xfrm>
          <a:ln w="19050">
            <a:noFill/>
          </a:ln>
        </p:spPr>
        <p:txBody>
          <a:bodyPr/>
          <a:lstStyle/>
          <a:p>
            <a:pPr algn="ctr"/>
            <a:r>
              <a:rPr lang="en-US"/>
              <a:t>Gabriel Vazquez</a:t>
            </a:r>
          </a:p>
          <a:p>
            <a:pPr algn="ctr"/>
            <a:r>
              <a:rPr lang="en-US" i="1"/>
              <a:t>Design Engineer</a:t>
            </a:r>
          </a:p>
        </p:txBody>
      </p:sp>
      <p:sp>
        <p:nvSpPr>
          <p:cNvPr id="30" name="Text Placeholder 29">
            <a:extLst>
              <a:ext uri="{FF2B5EF4-FFF2-40B4-BE49-F238E27FC236}">
                <a16:creationId xmlns:a16="http://schemas.microsoft.com/office/drawing/2014/main" id="{6D6E7CAB-3AE4-47F2-A53E-4EABD508C4B4}"/>
              </a:ext>
            </a:extLst>
          </p:cNvPr>
          <p:cNvSpPr>
            <a:spLocks noGrp="1"/>
          </p:cNvSpPr>
          <p:nvPr>
            <p:ph type="body" sz="quarter" idx="23"/>
          </p:nvPr>
        </p:nvSpPr>
        <p:spPr/>
        <p:txBody>
          <a:bodyPr/>
          <a:lstStyle/>
          <a:p>
            <a:r>
              <a:rPr lang="en-US"/>
              <a:t>Gabriel Vazquez</a:t>
            </a:r>
          </a:p>
        </p:txBody>
      </p:sp>
      <p:pic>
        <p:nvPicPr>
          <p:cNvPr id="16" name="Picture Placeholder 15" descr="A person in a suit and tie&#10;&#10;Description automatically generated">
            <a:extLst>
              <a:ext uri="{FF2B5EF4-FFF2-40B4-BE49-F238E27FC236}">
                <a16:creationId xmlns:a16="http://schemas.microsoft.com/office/drawing/2014/main" id="{1AC47B0E-7232-0920-DA61-C1A9568AAC05}"/>
              </a:ext>
            </a:extLst>
          </p:cNvPr>
          <p:cNvPicPr>
            <a:picLocks noGrp="1" noChangeAspect="1"/>
          </p:cNvPicPr>
          <p:nvPr>
            <p:ph type="pic" sz="quarter" idx="13"/>
          </p:nvPr>
        </p:nvPicPr>
        <p:blipFill>
          <a:blip r:embed="rId6" cstate="print">
            <a:extLst>
              <a:ext uri="{28A0092B-C50C-407E-A947-70E740481C1C}">
                <a14:useLocalDpi xmlns:a14="http://schemas.microsoft.com/office/drawing/2010/main"/>
              </a:ext>
            </a:extLst>
          </a:blip>
          <a:srcRect/>
          <a:stretch>
            <a:fillRect/>
          </a:stretch>
        </p:blipFill>
        <p:spPr/>
      </p:pic>
      <p:sp>
        <p:nvSpPr>
          <p:cNvPr id="8" name="Rectangle: Rounded Corners 7">
            <a:extLst>
              <a:ext uri="{FF2B5EF4-FFF2-40B4-BE49-F238E27FC236}">
                <a16:creationId xmlns:a16="http://schemas.microsoft.com/office/drawing/2014/main" id="{75039A92-A14A-651E-7964-FB343DF297F8}"/>
              </a:ext>
            </a:extLst>
          </p:cNvPr>
          <p:cNvSpPr/>
          <p:nvPr/>
        </p:nvSpPr>
        <p:spPr>
          <a:xfrm>
            <a:off x="6926179" y="5725195"/>
            <a:ext cx="1235242" cy="274320"/>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Presenter</a:t>
            </a:r>
          </a:p>
        </p:txBody>
      </p:sp>
      <p:sp>
        <p:nvSpPr>
          <p:cNvPr id="9" name="Rectangle: Rounded Corners 8">
            <a:extLst>
              <a:ext uri="{FF2B5EF4-FFF2-40B4-BE49-F238E27FC236}">
                <a16:creationId xmlns:a16="http://schemas.microsoft.com/office/drawing/2014/main" id="{09DE3572-3377-B5EC-59F5-AFB71B98C161}"/>
              </a:ext>
            </a:extLst>
          </p:cNvPr>
          <p:cNvSpPr/>
          <p:nvPr/>
        </p:nvSpPr>
        <p:spPr>
          <a:xfrm>
            <a:off x="9135979" y="5234387"/>
            <a:ext cx="1235242" cy="274320"/>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Presenter</a:t>
            </a:r>
          </a:p>
        </p:txBody>
      </p:sp>
    </p:spTree>
    <p:extLst>
      <p:ext uri="{BB962C8B-B14F-4D97-AF65-F5344CB8AC3E}">
        <p14:creationId xmlns:p14="http://schemas.microsoft.com/office/powerpoint/2010/main" val="3934060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C56E0-43FE-ABB8-7EDB-F8EF2F3C609B}"/>
            </a:ext>
          </a:extLst>
        </p:cNvPr>
        <p:cNvGrpSpPr/>
        <p:nvPr/>
      </p:nvGrpSpPr>
      <p:grpSpPr>
        <a:xfrm>
          <a:off x="0" y="0"/>
          <a:ext cx="0" cy="0"/>
          <a:chOff x="0" y="0"/>
          <a:chExt cx="0" cy="0"/>
        </a:xfrm>
      </p:grpSpPr>
      <p:sp>
        <p:nvSpPr>
          <p:cNvPr id="230" name="Rectangle: Rounded Corners 229">
            <a:extLst>
              <a:ext uri="{FF2B5EF4-FFF2-40B4-BE49-F238E27FC236}">
                <a16:creationId xmlns:a16="http://schemas.microsoft.com/office/drawing/2014/main" id="{C277CC1B-0F0D-BA1B-6BEF-43F2816700D7}"/>
              </a:ext>
            </a:extLst>
          </p:cNvPr>
          <p:cNvSpPr/>
          <p:nvPr/>
        </p:nvSpPr>
        <p:spPr>
          <a:xfrm>
            <a:off x="417361" y="2820454"/>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Flow Control Valve</a:t>
            </a:r>
          </a:p>
        </p:txBody>
      </p:sp>
      <p:sp>
        <p:nvSpPr>
          <p:cNvPr id="229" name="Rectangle: Rounded Corners 228">
            <a:extLst>
              <a:ext uri="{FF2B5EF4-FFF2-40B4-BE49-F238E27FC236}">
                <a16:creationId xmlns:a16="http://schemas.microsoft.com/office/drawing/2014/main" id="{9F7CF4A3-4AD8-C914-AAE1-84720AD1E2C9}"/>
              </a:ext>
            </a:extLst>
          </p:cNvPr>
          <p:cNvSpPr/>
          <p:nvPr/>
        </p:nvSpPr>
        <p:spPr>
          <a:xfrm>
            <a:off x="419027" y="166617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Accumulator</a:t>
            </a:r>
          </a:p>
        </p:txBody>
      </p:sp>
      <p:sp>
        <p:nvSpPr>
          <p:cNvPr id="3" name="Footer Placeholder 2">
            <a:extLst>
              <a:ext uri="{FF2B5EF4-FFF2-40B4-BE49-F238E27FC236}">
                <a16:creationId xmlns:a16="http://schemas.microsoft.com/office/drawing/2014/main" id="{F2591200-7525-8906-C067-843316385B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D580DD-D8B0-EC3A-870F-035A3D61CE3B}"/>
              </a:ext>
            </a:extLst>
          </p:cNvPr>
          <p:cNvSpPr>
            <a:spLocks noGrp="1"/>
          </p:cNvSpPr>
          <p:nvPr>
            <p:ph type="sldNum" sz="quarter" idx="12"/>
          </p:nvPr>
        </p:nvSpPr>
        <p:spPr/>
        <p:txBody>
          <a:bodyPr/>
          <a:lstStyle/>
          <a:p>
            <a:fld id="{A5AEF524-62EC-C340-82A1-9F47B6C43E55}" type="slidenum">
              <a:rPr lang="en-US" smtClean="0"/>
              <a:t>20</a:t>
            </a:fld>
            <a:endParaRPr lang="en-US"/>
          </a:p>
        </p:txBody>
      </p:sp>
      <p:sp>
        <p:nvSpPr>
          <p:cNvPr id="6" name="Text Placeholder 5">
            <a:extLst>
              <a:ext uri="{FF2B5EF4-FFF2-40B4-BE49-F238E27FC236}">
                <a16:creationId xmlns:a16="http://schemas.microsoft.com/office/drawing/2014/main" id="{19F552D4-C87E-C8BD-EA48-ABE027C74943}"/>
              </a:ext>
            </a:extLst>
          </p:cNvPr>
          <p:cNvSpPr>
            <a:spLocks noGrp="1"/>
          </p:cNvSpPr>
          <p:nvPr>
            <p:ph type="body" sz="quarter" idx="21"/>
          </p:nvPr>
        </p:nvSpPr>
        <p:spPr/>
        <p:txBody>
          <a:bodyPr/>
          <a:lstStyle/>
          <a:p>
            <a:r>
              <a:rPr lang="en-US"/>
              <a:t>Ethan Mercado</a:t>
            </a:r>
          </a:p>
        </p:txBody>
      </p:sp>
      <p:grpSp>
        <p:nvGrpSpPr>
          <p:cNvPr id="216" name="Group 215">
            <a:extLst>
              <a:ext uri="{FF2B5EF4-FFF2-40B4-BE49-F238E27FC236}">
                <a16:creationId xmlns:a16="http://schemas.microsoft.com/office/drawing/2014/main" id="{535475AD-186C-3821-330D-61FE4976CB02}"/>
              </a:ext>
            </a:extLst>
          </p:cNvPr>
          <p:cNvGrpSpPr/>
          <p:nvPr/>
        </p:nvGrpSpPr>
        <p:grpSpPr>
          <a:xfrm>
            <a:off x="581228" y="1708448"/>
            <a:ext cx="320040" cy="813816"/>
            <a:chOff x="8493723" y="453149"/>
            <a:chExt cx="330014" cy="914400"/>
          </a:xfrm>
        </p:grpSpPr>
        <p:sp>
          <p:nvSpPr>
            <p:cNvPr id="217" name="Flowchart: Terminator 216">
              <a:extLst>
                <a:ext uri="{FF2B5EF4-FFF2-40B4-BE49-F238E27FC236}">
                  <a16:creationId xmlns:a16="http://schemas.microsoft.com/office/drawing/2014/main" id="{1B4B18E1-BB45-D72E-6F6E-FD2F348B7995}"/>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id="{30B3601E-513F-CB0D-4704-02B2A62B7725}"/>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0" name="Isosceles Triangle 219">
              <a:extLst>
                <a:ext uri="{FF2B5EF4-FFF2-40B4-BE49-F238E27FC236}">
                  <a16:creationId xmlns:a16="http://schemas.microsoft.com/office/drawing/2014/main" id="{F3E402C8-01C2-DE83-ECEA-E1B515AE6444}"/>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1" name="Group 220">
            <a:extLst>
              <a:ext uri="{FF2B5EF4-FFF2-40B4-BE49-F238E27FC236}">
                <a16:creationId xmlns:a16="http://schemas.microsoft.com/office/drawing/2014/main" id="{90EA385E-913C-6861-7DF9-0FAC021A4363}"/>
              </a:ext>
            </a:extLst>
          </p:cNvPr>
          <p:cNvGrpSpPr/>
          <p:nvPr/>
        </p:nvGrpSpPr>
        <p:grpSpPr>
          <a:xfrm>
            <a:off x="533400" y="3144594"/>
            <a:ext cx="457200" cy="365760"/>
            <a:chOff x="11048943" y="2497845"/>
            <a:chExt cx="457200" cy="365760"/>
          </a:xfrm>
        </p:grpSpPr>
        <p:grpSp>
          <p:nvGrpSpPr>
            <p:cNvPr id="222" name="Group 221">
              <a:extLst>
                <a:ext uri="{FF2B5EF4-FFF2-40B4-BE49-F238E27FC236}">
                  <a16:creationId xmlns:a16="http://schemas.microsoft.com/office/drawing/2014/main" id="{A5C904EA-C973-CEDE-14CB-9ABCAC992CBE}"/>
                </a:ext>
              </a:extLst>
            </p:cNvPr>
            <p:cNvGrpSpPr/>
            <p:nvPr/>
          </p:nvGrpSpPr>
          <p:grpSpPr>
            <a:xfrm rot="16200000">
              <a:off x="11212919" y="2570381"/>
              <a:ext cx="365123" cy="221325"/>
              <a:chOff x="4512365" y="2362842"/>
              <a:chExt cx="918156" cy="914400"/>
            </a:xfrm>
          </p:grpSpPr>
          <p:sp>
            <p:nvSpPr>
              <p:cNvPr id="227" name="Arc 226">
                <a:extLst>
                  <a:ext uri="{FF2B5EF4-FFF2-40B4-BE49-F238E27FC236}">
                    <a16:creationId xmlns:a16="http://schemas.microsoft.com/office/drawing/2014/main" id="{890C19CB-D405-3D00-D0D6-D7869C30BC35}"/>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8" name="Arc 227">
                <a:extLst>
                  <a:ext uri="{FF2B5EF4-FFF2-40B4-BE49-F238E27FC236}">
                    <a16:creationId xmlns:a16="http://schemas.microsoft.com/office/drawing/2014/main" id="{A5C09246-85F8-1DFF-51EE-F21E6299C44C}"/>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3" name="Group 222">
              <a:extLst>
                <a:ext uri="{FF2B5EF4-FFF2-40B4-BE49-F238E27FC236}">
                  <a16:creationId xmlns:a16="http://schemas.microsoft.com/office/drawing/2014/main" id="{849E5D29-8746-0306-77F6-A0976388BE2E}"/>
                </a:ext>
              </a:extLst>
            </p:cNvPr>
            <p:cNvGrpSpPr/>
            <p:nvPr/>
          </p:nvGrpSpPr>
          <p:grpSpPr>
            <a:xfrm rot="5400000" flipH="1">
              <a:off x="10977044" y="2569744"/>
              <a:ext cx="365123" cy="221325"/>
              <a:chOff x="4512365" y="2362842"/>
              <a:chExt cx="918156" cy="914400"/>
            </a:xfrm>
          </p:grpSpPr>
          <p:sp>
            <p:nvSpPr>
              <p:cNvPr id="225" name="Arc 224">
                <a:extLst>
                  <a:ext uri="{FF2B5EF4-FFF2-40B4-BE49-F238E27FC236}">
                    <a16:creationId xmlns:a16="http://schemas.microsoft.com/office/drawing/2014/main" id="{6F679DDC-9FB4-7DF5-F833-9ECF9832B955}"/>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 name="Arc 225">
                <a:extLst>
                  <a:ext uri="{FF2B5EF4-FFF2-40B4-BE49-F238E27FC236}">
                    <a16:creationId xmlns:a16="http://schemas.microsoft.com/office/drawing/2014/main" id="{47102E6E-545D-5062-8FDE-6334B5AD46FA}"/>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24" name="Straight Arrow Connector 223">
              <a:extLst>
                <a:ext uri="{FF2B5EF4-FFF2-40B4-BE49-F238E27FC236}">
                  <a16:creationId xmlns:a16="http://schemas.microsoft.com/office/drawing/2014/main" id="{F52B72A9-5DAD-84A7-5C0C-0BB4278F6E79}"/>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33" name="TextBox 232">
            <a:extLst>
              <a:ext uri="{FF2B5EF4-FFF2-40B4-BE49-F238E27FC236}">
                <a16:creationId xmlns:a16="http://schemas.microsoft.com/office/drawing/2014/main" id="{515BCD45-BCE7-8AB3-472C-A44F9ED329EF}"/>
              </a:ext>
            </a:extLst>
          </p:cNvPr>
          <p:cNvSpPr txBox="1"/>
          <p:nvPr/>
        </p:nvSpPr>
        <p:spPr>
          <a:xfrm>
            <a:off x="334372" y="534455"/>
            <a:ext cx="3906369" cy="1077218"/>
          </a:xfrm>
          <a:prstGeom prst="rect">
            <a:avLst/>
          </a:prstGeom>
          <a:noFill/>
        </p:spPr>
        <p:txBody>
          <a:bodyPr wrap="square" rtlCol="0">
            <a:spAutoFit/>
          </a:bodyPr>
          <a:lstStyle/>
          <a:p>
            <a:r>
              <a:rPr lang="en-US" sz="3200">
                <a:solidFill>
                  <a:srgbClr val="782F40"/>
                </a:solidFill>
                <a:latin typeface="+mj-lt"/>
              </a:rPr>
              <a:t>Pressure Release</a:t>
            </a:r>
          </a:p>
        </p:txBody>
      </p:sp>
      <p:cxnSp>
        <p:nvCxnSpPr>
          <p:cNvPr id="2" name="Straight Connector 1">
            <a:extLst>
              <a:ext uri="{FF2B5EF4-FFF2-40B4-BE49-F238E27FC236}">
                <a16:creationId xmlns:a16="http://schemas.microsoft.com/office/drawing/2014/main" id="{166DAA44-154E-407A-81DF-D10A6AF3710F}"/>
              </a:ext>
            </a:extLst>
          </p:cNvPr>
          <p:cNvCxnSpPr>
            <a:cxnSpLocks/>
          </p:cNvCxnSpPr>
          <p:nvPr/>
        </p:nvCxnSpPr>
        <p:spPr>
          <a:xfrm>
            <a:off x="4325805" y="2343279"/>
            <a:ext cx="0" cy="364845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9411312E-412D-2BF5-6EFC-5D964ED54F2F}"/>
              </a:ext>
            </a:extLst>
          </p:cNvPr>
          <p:cNvCxnSpPr/>
          <p:nvPr/>
        </p:nvCxnSpPr>
        <p:spPr>
          <a:xfrm>
            <a:off x="4323106" y="796824"/>
            <a:ext cx="92354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446809B4-3CF5-B106-FB69-B2C7C0A275A4}"/>
              </a:ext>
            </a:extLst>
          </p:cNvPr>
          <p:cNvCxnSpPr>
            <a:cxnSpLocks/>
          </p:cNvCxnSpPr>
          <p:nvPr/>
        </p:nvCxnSpPr>
        <p:spPr>
          <a:xfrm>
            <a:off x="6375608" y="790158"/>
            <a:ext cx="11268"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043E5A63-2744-A917-4E40-D7480AF46638}"/>
              </a:ext>
            </a:extLst>
          </p:cNvPr>
          <p:cNvCxnSpPr>
            <a:cxnSpLocks/>
          </p:cNvCxnSpPr>
          <p:nvPr/>
        </p:nvCxnSpPr>
        <p:spPr>
          <a:xfrm flipV="1">
            <a:off x="6158276" y="790158"/>
            <a:ext cx="2194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4EC8E5A6-1CCB-A95C-E969-875893B8427C}"/>
              </a:ext>
            </a:extLst>
          </p:cNvPr>
          <p:cNvCxnSpPr>
            <a:cxnSpLocks/>
          </p:cNvCxnSpPr>
          <p:nvPr/>
        </p:nvCxnSpPr>
        <p:spPr>
          <a:xfrm flipV="1">
            <a:off x="5238331" y="790158"/>
            <a:ext cx="1905"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38" name="Straight Connector 237">
            <a:extLst>
              <a:ext uri="{FF2B5EF4-FFF2-40B4-BE49-F238E27FC236}">
                <a16:creationId xmlns:a16="http://schemas.microsoft.com/office/drawing/2014/main" id="{83CF98C5-084C-E12E-33A7-83D711753ABA}"/>
              </a:ext>
            </a:extLst>
          </p:cNvPr>
          <p:cNvCxnSpPr>
            <a:cxnSpLocks/>
            <a:endCxn id="463" idx="2"/>
          </p:cNvCxnSpPr>
          <p:nvPr/>
        </p:nvCxnSpPr>
        <p:spPr>
          <a:xfrm flipV="1">
            <a:off x="5240057" y="796824"/>
            <a:ext cx="45538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B4229AD1-D204-F59F-7285-7E310A22307A}"/>
              </a:ext>
            </a:extLst>
          </p:cNvPr>
          <p:cNvCxnSpPr>
            <a:cxnSpLocks/>
            <a:stCxn id="270" idx="0"/>
          </p:cNvCxnSpPr>
          <p:nvPr/>
        </p:nvCxnSpPr>
        <p:spPr>
          <a:xfrm flipV="1">
            <a:off x="5239567" y="3173613"/>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F7E00C6-14E7-960C-0A24-CF0A91B6D3CE}"/>
              </a:ext>
            </a:extLst>
          </p:cNvPr>
          <p:cNvCxnSpPr>
            <a:cxnSpLocks/>
            <a:stCxn id="275" idx="0"/>
            <a:endCxn id="270" idx="4"/>
          </p:cNvCxnSpPr>
          <p:nvPr/>
        </p:nvCxnSpPr>
        <p:spPr>
          <a:xfrm flipV="1">
            <a:off x="5233674" y="3970912"/>
            <a:ext cx="5893"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65922372-AD32-DC04-41B3-E2B6E6A62483}"/>
              </a:ext>
            </a:extLst>
          </p:cNvPr>
          <p:cNvCxnSpPr>
            <a:cxnSpLocks/>
            <a:endCxn id="274" idx="4"/>
          </p:cNvCxnSpPr>
          <p:nvPr/>
        </p:nvCxnSpPr>
        <p:spPr>
          <a:xfrm flipH="1" flipV="1">
            <a:off x="5243092" y="5529573"/>
            <a:ext cx="1597"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245" name="Group 244">
            <a:extLst>
              <a:ext uri="{FF2B5EF4-FFF2-40B4-BE49-F238E27FC236}">
                <a16:creationId xmlns:a16="http://schemas.microsoft.com/office/drawing/2014/main" id="{E4B68B80-B514-E390-CD19-B299FEBA23C2}"/>
              </a:ext>
            </a:extLst>
          </p:cNvPr>
          <p:cNvGrpSpPr/>
          <p:nvPr/>
        </p:nvGrpSpPr>
        <p:grpSpPr>
          <a:xfrm>
            <a:off x="4789599" y="975492"/>
            <a:ext cx="953914" cy="868787"/>
            <a:chOff x="6080563" y="590180"/>
            <a:chExt cx="953914" cy="868787"/>
          </a:xfrm>
        </p:grpSpPr>
        <p:grpSp>
          <p:nvGrpSpPr>
            <p:cNvPr id="246" name="Group 245">
              <a:extLst>
                <a:ext uri="{FF2B5EF4-FFF2-40B4-BE49-F238E27FC236}">
                  <a16:creationId xmlns:a16="http://schemas.microsoft.com/office/drawing/2014/main" id="{1B005C25-A58E-6626-DA79-011232A669E4}"/>
                </a:ext>
              </a:extLst>
            </p:cNvPr>
            <p:cNvGrpSpPr/>
            <p:nvPr/>
          </p:nvGrpSpPr>
          <p:grpSpPr>
            <a:xfrm>
              <a:off x="6172699" y="773167"/>
              <a:ext cx="731520" cy="685800"/>
              <a:chOff x="6172699" y="773167"/>
              <a:chExt cx="731520" cy="685800"/>
            </a:xfrm>
          </p:grpSpPr>
          <p:cxnSp>
            <p:nvCxnSpPr>
              <p:cNvPr id="260" name="Straight Connector 259">
                <a:extLst>
                  <a:ext uri="{FF2B5EF4-FFF2-40B4-BE49-F238E27FC236}">
                    <a16:creationId xmlns:a16="http://schemas.microsoft.com/office/drawing/2014/main" id="{EC23CB5C-EA71-8ECD-3A92-D9EE84987EB8}"/>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307C245E-973C-18FB-9DDF-E181ADAFC10A}"/>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E10EC746-9B69-9D18-7775-4291449C690F}"/>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7" name="Group 246">
              <a:extLst>
                <a:ext uri="{FF2B5EF4-FFF2-40B4-BE49-F238E27FC236}">
                  <a16:creationId xmlns:a16="http://schemas.microsoft.com/office/drawing/2014/main" id="{7E4AF6F1-5C65-F226-5D1E-2CE65DA708D2}"/>
                </a:ext>
              </a:extLst>
            </p:cNvPr>
            <p:cNvGrpSpPr/>
            <p:nvPr/>
          </p:nvGrpSpPr>
          <p:grpSpPr>
            <a:xfrm>
              <a:off x="6771706" y="818649"/>
              <a:ext cx="262771" cy="271119"/>
              <a:chOff x="6771706" y="818649"/>
              <a:chExt cx="262771" cy="271119"/>
            </a:xfrm>
          </p:grpSpPr>
          <p:grpSp>
            <p:nvGrpSpPr>
              <p:cNvPr id="251" name="Group 250">
                <a:extLst>
                  <a:ext uri="{FF2B5EF4-FFF2-40B4-BE49-F238E27FC236}">
                    <a16:creationId xmlns:a16="http://schemas.microsoft.com/office/drawing/2014/main" id="{829B4EB0-EA99-9740-7E40-88E08913EF98}"/>
                  </a:ext>
                </a:extLst>
              </p:cNvPr>
              <p:cNvGrpSpPr/>
              <p:nvPr/>
            </p:nvGrpSpPr>
            <p:grpSpPr>
              <a:xfrm flipV="1">
                <a:off x="6771706" y="903841"/>
                <a:ext cx="262771" cy="185927"/>
                <a:chOff x="6394314" y="3265933"/>
                <a:chExt cx="262771" cy="185927"/>
              </a:xfrm>
            </p:grpSpPr>
            <p:sp>
              <p:nvSpPr>
                <p:cNvPr id="257" name="Flowchart: Connector 256">
                  <a:extLst>
                    <a:ext uri="{FF2B5EF4-FFF2-40B4-BE49-F238E27FC236}">
                      <a16:creationId xmlns:a16="http://schemas.microsoft.com/office/drawing/2014/main" id="{A961F362-F9A8-AC18-1623-52B21D6D751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Straight Connector 257">
                  <a:extLst>
                    <a:ext uri="{FF2B5EF4-FFF2-40B4-BE49-F238E27FC236}">
                      <a16:creationId xmlns:a16="http://schemas.microsoft.com/office/drawing/2014/main" id="{C64E47FE-5AE2-9C0E-B7C1-5CF4AD04956E}"/>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306884AD-C8A7-22C6-4853-0590397EB03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2" name="Group 251">
                <a:extLst>
                  <a:ext uri="{FF2B5EF4-FFF2-40B4-BE49-F238E27FC236}">
                    <a16:creationId xmlns:a16="http://schemas.microsoft.com/office/drawing/2014/main" id="{FD8260C1-14DE-B57E-6B8D-5D23078B12A4}"/>
                  </a:ext>
                </a:extLst>
              </p:cNvPr>
              <p:cNvGrpSpPr/>
              <p:nvPr/>
            </p:nvGrpSpPr>
            <p:grpSpPr>
              <a:xfrm>
                <a:off x="6835130" y="818649"/>
                <a:ext cx="137160" cy="91682"/>
                <a:chOff x="6835130" y="818649"/>
                <a:chExt cx="137160" cy="91682"/>
              </a:xfrm>
            </p:grpSpPr>
            <p:grpSp>
              <p:nvGrpSpPr>
                <p:cNvPr id="253" name="Group 252">
                  <a:extLst>
                    <a:ext uri="{FF2B5EF4-FFF2-40B4-BE49-F238E27FC236}">
                      <a16:creationId xmlns:a16="http://schemas.microsoft.com/office/drawing/2014/main" id="{DFFC07D4-F011-33B1-76C0-8518974753E4}"/>
                    </a:ext>
                  </a:extLst>
                </p:cNvPr>
                <p:cNvGrpSpPr/>
                <p:nvPr/>
              </p:nvGrpSpPr>
              <p:grpSpPr>
                <a:xfrm flipV="1">
                  <a:off x="6862666" y="818649"/>
                  <a:ext cx="83820" cy="91682"/>
                  <a:chOff x="7245055" y="2460285"/>
                  <a:chExt cx="83820" cy="91682"/>
                </a:xfrm>
              </p:grpSpPr>
              <p:cxnSp>
                <p:nvCxnSpPr>
                  <p:cNvPr id="255" name="Straight Connector 254">
                    <a:extLst>
                      <a:ext uri="{FF2B5EF4-FFF2-40B4-BE49-F238E27FC236}">
                        <a16:creationId xmlns:a16="http://schemas.microsoft.com/office/drawing/2014/main" id="{C0E28774-A4A1-B780-9919-5CC369A8EA9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29D00E9D-AF4D-F48A-7DF1-9C56C260EA7C}"/>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4" name="Straight Connector 253">
                  <a:extLst>
                    <a:ext uri="{FF2B5EF4-FFF2-40B4-BE49-F238E27FC236}">
                      <a16:creationId xmlns:a16="http://schemas.microsoft.com/office/drawing/2014/main" id="{B4E83E64-6FB8-46F0-1F63-263302671581}"/>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48" name="Group 247">
              <a:extLst>
                <a:ext uri="{FF2B5EF4-FFF2-40B4-BE49-F238E27FC236}">
                  <a16:creationId xmlns:a16="http://schemas.microsoft.com/office/drawing/2014/main" id="{863D82F4-FE34-9855-F12F-4681CFE4B5DD}"/>
                </a:ext>
              </a:extLst>
            </p:cNvPr>
            <p:cNvGrpSpPr/>
            <p:nvPr/>
          </p:nvGrpSpPr>
          <p:grpSpPr>
            <a:xfrm>
              <a:off x="6080563" y="590180"/>
              <a:ext cx="182880" cy="182880"/>
              <a:chOff x="6080563" y="590180"/>
              <a:chExt cx="182880" cy="182880"/>
            </a:xfrm>
          </p:grpSpPr>
          <p:sp>
            <p:nvSpPr>
              <p:cNvPr id="249" name="Oval 248">
                <a:extLst>
                  <a:ext uri="{FF2B5EF4-FFF2-40B4-BE49-F238E27FC236}">
                    <a16:creationId xmlns:a16="http://schemas.microsoft.com/office/drawing/2014/main" id="{42945926-259B-3AA1-3887-C20FA5E3FCEF}"/>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 name="Straight Arrow Connector 249">
                <a:extLst>
                  <a:ext uri="{FF2B5EF4-FFF2-40B4-BE49-F238E27FC236}">
                    <a16:creationId xmlns:a16="http://schemas.microsoft.com/office/drawing/2014/main" id="{39F1AAEC-066F-D5DC-2E9C-8DED4D455508}"/>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63" name="Straight Connector 262">
            <a:extLst>
              <a:ext uri="{FF2B5EF4-FFF2-40B4-BE49-F238E27FC236}">
                <a16:creationId xmlns:a16="http://schemas.microsoft.com/office/drawing/2014/main" id="{CC8B48BD-310B-66BF-73E6-76CCCC1A851D}"/>
              </a:ext>
            </a:extLst>
          </p:cNvPr>
          <p:cNvCxnSpPr>
            <a:cxnSpLocks/>
          </p:cNvCxnSpPr>
          <p:nvPr/>
        </p:nvCxnSpPr>
        <p:spPr>
          <a:xfrm>
            <a:off x="4327651" y="796824"/>
            <a:ext cx="0" cy="1371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2BDF1156-46A5-03EE-C76B-9AED8CE1C015}"/>
              </a:ext>
            </a:extLst>
          </p:cNvPr>
          <p:cNvCxnSpPr/>
          <p:nvPr/>
        </p:nvCxnSpPr>
        <p:spPr>
          <a:xfrm>
            <a:off x="6375608" y="2165884"/>
            <a:ext cx="13716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07F1C973-94E8-5F8B-BF47-C06F3D3B19BE}"/>
              </a:ext>
            </a:extLst>
          </p:cNvPr>
          <p:cNvCxnSpPr>
            <a:cxnSpLocks/>
          </p:cNvCxnSpPr>
          <p:nvPr/>
        </p:nvCxnSpPr>
        <p:spPr>
          <a:xfrm>
            <a:off x="5247495" y="3625627"/>
            <a:ext cx="10117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66" name="Group 265">
            <a:extLst>
              <a:ext uri="{FF2B5EF4-FFF2-40B4-BE49-F238E27FC236}">
                <a16:creationId xmlns:a16="http://schemas.microsoft.com/office/drawing/2014/main" id="{143CE647-DA85-7688-DA36-FC8E7C49EDB3}"/>
              </a:ext>
            </a:extLst>
          </p:cNvPr>
          <p:cNvGrpSpPr/>
          <p:nvPr/>
        </p:nvGrpSpPr>
        <p:grpSpPr>
          <a:xfrm>
            <a:off x="6264082" y="3520570"/>
            <a:ext cx="228600" cy="228600"/>
            <a:chOff x="8006715" y="2790825"/>
            <a:chExt cx="118872" cy="118872"/>
          </a:xfrm>
        </p:grpSpPr>
        <p:sp>
          <p:nvSpPr>
            <p:cNvPr id="267" name="Arc 266">
              <a:extLst>
                <a:ext uri="{FF2B5EF4-FFF2-40B4-BE49-F238E27FC236}">
                  <a16:creationId xmlns:a16="http://schemas.microsoft.com/office/drawing/2014/main" id="{50EB87F8-CB6D-3D50-B8FB-470C8D70FDB2}"/>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8" name="Arc 267">
              <a:extLst>
                <a:ext uri="{FF2B5EF4-FFF2-40B4-BE49-F238E27FC236}">
                  <a16:creationId xmlns:a16="http://schemas.microsoft.com/office/drawing/2014/main" id="{F382E6A0-5574-3431-BDF9-F8206963DFF1}"/>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DE8ED69D-FF70-7975-266C-FDB66416C681}"/>
              </a:ext>
            </a:extLst>
          </p:cNvPr>
          <p:cNvGrpSpPr/>
          <p:nvPr/>
        </p:nvGrpSpPr>
        <p:grpSpPr>
          <a:xfrm>
            <a:off x="5108538" y="3833752"/>
            <a:ext cx="262771" cy="185927"/>
            <a:chOff x="6401136" y="3236864"/>
            <a:chExt cx="262771" cy="185927"/>
          </a:xfrm>
        </p:grpSpPr>
        <p:sp>
          <p:nvSpPr>
            <p:cNvPr id="270" name="Flowchart: Connector 269">
              <a:extLst>
                <a:ext uri="{FF2B5EF4-FFF2-40B4-BE49-F238E27FC236}">
                  <a16:creationId xmlns:a16="http://schemas.microsoft.com/office/drawing/2014/main" id="{485A76CE-8813-AE25-5746-0A6AF639B378}"/>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1" name="Straight Connector 270">
              <a:extLst>
                <a:ext uri="{FF2B5EF4-FFF2-40B4-BE49-F238E27FC236}">
                  <a16:creationId xmlns:a16="http://schemas.microsoft.com/office/drawing/2014/main" id="{704E4785-C585-177B-7472-4486E69BD6E4}"/>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0DB1033B-5548-7499-EB63-3AA3EA5B01C6}"/>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3" name="Group 272">
            <a:extLst>
              <a:ext uri="{FF2B5EF4-FFF2-40B4-BE49-F238E27FC236}">
                <a16:creationId xmlns:a16="http://schemas.microsoft.com/office/drawing/2014/main" id="{521B67D4-3D8D-8F83-D8A3-9C30B78E393B}"/>
              </a:ext>
            </a:extLst>
          </p:cNvPr>
          <p:cNvGrpSpPr/>
          <p:nvPr/>
        </p:nvGrpSpPr>
        <p:grpSpPr>
          <a:xfrm>
            <a:off x="5014492" y="5072373"/>
            <a:ext cx="457200" cy="457200"/>
            <a:chOff x="4781396" y="5255253"/>
            <a:chExt cx="457200" cy="457200"/>
          </a:xfrm>
        </p:grpSpPr>
        <p:sp>
          <p:nvSpPr>
            <p:cNvPr id="274" name="Flowchart: Connector 273">
              <a:extLst>
                <a:ext uri="{FF2B5EF4-FFF2-40B4-BE49-F238E27FC236}">
                  <a16:creationId xmlns:a16="http://schemas.microsoft.com/office/drawing/2014/main" id="{3BE6B309-A298-A63E-82A1-FCC0218F74F8}"/>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Isosceles Triangle 274">
              <a:extLst>
                <a:ext uri="{FF2B5EF4-FFF2-40B4-BE49-F238E27FC236}">
                  <a16:creationId xmlns:a16="http://schemas.microsoft.com/office/drawing/2014/main" id="{91F0DF82-FA1C-6EA4-4562-88E813A53A68}"/>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6" name="Straight Connector 275">
            <a:extLst>
              <a:ext uri="{FF2B5EF4-FFF2-40B4-BE49-F238E27FC236}">
                <a16:creationId xmlns:a16="http://schemas.microsoft.com/office/drawing/2014/main" id="{B526FB1D-3B44-2D22-A733-6C94655B9A91}"/>
              </a:ext>
            </a:extLst>
          </p:cNvPr>
          <p:cNvCxnSpPr/>
          <p:nvPr/>
        </p:nvCxnSpPr>
        <p:spPr>
          <a:xfrm>
            <a:off x="3847111" y="598932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7D16B80B-0953-7E98-AF61-DB241E99FC99}"/>
              </a:ext>
            </a:extLst>
          </p:cNvPr>
          <p:cNvCxnSpPr/>
          <p:nvPr/>
        </p:nvCxnSpPr>
        <p:spPr>
          <a:xfrm>
            <a:off x="3852699" y="553466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3A48C18F-E334-D332-0000-2074715A337C}"/>
              </a:ext>
            </a:extLst>
          </p:cNvPr>
          <p:cNvCxnSpPr/>
          <p:nvPr/>
        </p:nvCxnSpPr>
        <p:spPr>
          <a:xfrm>
            <a:off x="8416063" y="553212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3CC99C94-2DEB-FFBB-21F6-A1E24C4F4DC2}"/>
              </a:ext>
            </a:extLst>
          </p:cNvPr>
          <p:cNvCxnSpPr>
            <a:cxnSpLocks/>
          </p:cNvCxnSpPr>
          <p:nvPr/>
        </p:nvCxnSpPr>
        <p:spPr>
          <a:xfrm>
            <a:off x="6485162" y="3628174"/>
            <a:ext cx="1160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133D4081-2711-CF1A-2CA9-78137F68E419}"/>
              </a:ext>
            </a:extLst>
          </p:cNvPr>
          <p:cNvCxnSpPr>
            <a:cxnSpLocks/>
          </p:cNvCxnSpPr>
          <p:nvPr/>
        </p:nvCxnSpPr>
        <p:spPr>
          <a:xfrm>
            <a:off x="7965433" y="2166858"/>
            <a:ext cx="466561" cy="652"/>
          </a:xfrm>
          <a:prstGeom prst="line">
            <a:avLst/>
          </a:prstGeom>
          <a:ln w="12700"/>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0DDEB148-2023-385E-79E0-9B97352145C2}"/>
              </a:ext>
            </a:extLst>
          </p:cNvPr>
          <p:cNvCxnSpPr>
            <a:cxnSpLocks/>
          </p:cNvCxnSpPr>
          <p:nvPr/>
        </p:nvCxnSpPr>
        <p:spPr>
          <a:xfrm flipV="1">
            <a:off x="8431994" y="136657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2" name="Oval 281">
            <a:extLst>
              <a:ext uri="{FF2B5EF4-FFF2-40B4-BE49-F238E27FC236}">
                <a16:creationId xmlns:a16="http://schemas.microsoft.com/office/drawing/2014/main" id="{C882E9F9-CBFA-D987-A948-0060522687BF}"/>
              </a:ext>
            </a:extLst>
          </p:cNvPr>
          <p:cNvSpPr/>
          <p:nvPr/>
        </p:nvSpPr>
        <p:spPr>
          <a:xfrm>
            <a:off x="8340554" y="118466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3" name="Straight Connector 282">
            <a:extLst>
              <a:ext uri="{FF2B5EF4-FFF2-40B4-BE49-F238E27FC236}">
                <a16:creationId xmlns:a16="http://schemas.microsoft.com/office/drawing/2014/main" id="{92805FDC-6705-C227-2854-2A54BBA299E6}"/>
              </a:ext>
            </a:extLst>
          </p:cNvPr>
          <p:cNvCxnSpPr>
            <a:cxnSpLocks/>
          </p:cNvCxnSpPr>
          <p:nvPr/>
        </p:nvCxnSpPr>
        <p:spPr>
          <a:xfrm>
            <a:off x="8431993" y="2166490"/>
            <a:ext cx="457200" cy="3564"/>
          </a:xfrm>
          <a:prstGeom prst="line">
            <a:avLst/>
          </a:prstGeom>
          <a:ln w="12700"/>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385A88E8-F1D0-EC62-BD09-E98F7D01BA1F}"/>
              </a:ext>
            </a:extLst>
          </p:cNvPr>
          <p:cNvCxnSpPr/>
          <p:nvPr/>
        </p:nvCxnSpPr>
        <p:spPr>
          <a:xfrm flipV="1">
            <a:off x="8889193" y="1172094"/>
            <a:ext cx="0" cy="1005840"/>
          </a:xfrm>
          <a:prstGeom prst="line">
            <a:avLst/>
          </a:prstGeom>
          <a:ln w="12700"/>
        </p:spPr>
        <p:style>
          <a:lnRef idx="1">
            <a:schemeClr val="dk1"/>
          </a:lnRef>
          <a:fillRef idx="0">
            <a:schemeClr val="dk1"/>
          </a:fillRef>
          <a:effectRef idx="0">
            <a:schemeClr val="dk1"/>
          </a:effectRef>
          <a:fontRef idx="minor">
            <a:schemeClr val="tx1"/>
          </a:fontRef>
        </p:style>
      </p:cxnSp>
      <p:sp>
        <p:nvSpPr>
          <p:cNvPr id="285" name="Flowchart: Terminator 284">
            <a:extLst>
              <a:ext uri="{FF2B5EF4-FFF2-40B4-BE49-F238E27FC236}">
                <a16:creationId xmlns:a16="http://schemas.microsoft.com/office/drawing/2014/main" id="{F73E8DF2-3302-CD1C-3466-887367AF35BC}"/>
              </a:ext>
            </a:extLst>
          </p:cNvPr>
          <p:cNvSpPr/>
          <p:nvPr/>
        </p:nvSpPr>
        <p:spPr>
          <a:xfrm rot="16200000">
            <a:off x="8431993" y="56744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 name="Straight Connector 285">
            <a:extLst>
              <a:ext uri="{FF2B5EF4-FFF2-40B4-BE49-F238E27FC236}">
                <a16:creationId xmlns:a16="http://schemas.microsoft.com/office/drawing/2014/main" id="{00B30D33-F0AC-E31B-BA5B-CF3A7B1B0719}"/>
              </a:ext>
            </a:extLst>
          </p:cNvPr>
          <p:cNvCxnSpPr/>
          <p:nvPr/>
        </p:nvCxnSpPr>
        <p:spPr>
          <a:xfrm>
            <a:off x="8889193" y="2168424"/>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C3497583-A3FD-04CE-5EF8-971A76A65499}"/>
              </a:ext>
            </a:extLst>
          </p:cNvPr>
          <p:cNvCxnSpPr/>
          <p:nvPr/>
        </p:nvCxnSpPr>
        <p:spPr>
          <a:xfrm>
            <a:off x="8889193" y="217793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8" name="Group 287">
            <a:extLst>
              <a:ext uri="{FF2B5EF4-FFF2-40B4-BE49-F238E27FC236}">
                <a16:creationId xmlns:a16="http://schemas.microsoft.com/office/drawing/2014/main" id="{061EAECD-F7B1-480B-80C5-59BDF70C0D4C}"/>
              </a:ext>
            </a:extLst>
          </p:cNvPr>
          <p:cNvGrpSpPr/>
          <p:nvPr/>
        </p:nvGrpSpPr>
        <p:grpSpPr>
          <a:xfrm rot="16200000">
            <a:off x="10119953" y="2074518"/>
            <a:ext cx="262771" cy="185927"/>
            <a:chOff x="6394314" y="3265933"/>
            <a:chExt cx="262771" cy="185927"/>
          </a:xfrm>
        </p:grpSpPr>
        <p:sp>
          <p:nvSpPr>
            <p:cNvPr id="289" name="Flowchart: Connector 288">
              <a:extLst>
                <a:ext uri="{FF2B5EF4-FFF2-40B4-BE49-F238E27FC236}">
                  <a16:creationId xmlns:a16="http://schemas.microsoft.com/office/drawing/2014/main" id="{2C8EFA39-E973-C641-F89E-0D270219AAAA}"/>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0" name="Straight Connector 289">
              <a:extLst>
                <a:ext uri="{FF2B5EF4-FFF2-40B4-BE49-F238E27FC236}">
                  <a16:creationId xmlns:a16="http://schemas.microsoft.com/office/drawing/2014/main" id="{1AFA35D5-82AE-5B4E-5710-1554A8230C5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1" name="Straight Connector 290">
              <a:extLst>
                <a:ext uri="{FF2B5EF4-FFF2-40B4-BE49-F238E27FC236}">
                  <a16:creationId xmlns:a16="http://schemas.microsoft.com/office/drawing/2014/main" id="{AD9D9406-79AC-A227-6B86-08E96CB7818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2" name="Straight Connector 291">
            <a:extLst>
              <a:ext uri="{FF2B5EF4-FFF2-40B4-BE49-F238E27FC236}">
                <a16:creationId xmlns:a16="http://schemas.microsoft.com/office/drawing/2014/main" id="{4EB54C02-8A7B-81E0-8363-16952447070C}"/>
              </a:ext>
            </a:extLst>
          </p:cNvPr>
          <p:cNvCxnSpPr/>
          <p:nvPr/>
        </p:nvCxnSpPr>
        <p:spPr>
          <a:xfrm>
            <a:off x="9572886" y="217021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D0710540-038C-BC86-2C5B-0F2B9B0EEACB}"/>
              </a:ext>
            </a:extLst>
          </p:cNvPr>
          <p:cNvCxnSpPr/>
          <p:nvPr/>
        </p:nvCxnSpPr>
        <p:spPr>
          <a:xfrm>
            <a:off x="9567806" y="216524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4" name="Straight Arrow Connector 293">
            <a:extLst>
              <a:ext uri="{FF2B5EF4-FFF2-40B4-BE49-F238E27FC236}">
                <a16:creationId xmlns:a16="http://schemas.microsoft.com/office/drawing/2014/main" id="{A2BA25F6-E3A5-F32F-5FA0-DEB569913924}"/>
              </a:ext>
            </a:extLst>
          </p:cNvPr>
          <p:cNvCxnSpPr>
            <a:cxnSpLocks/>
          </p:cNvCxnSpPr>
          <p:nvPr/>
        </p:nvCxnSpPr>
        <p:spPr>
          <a:xfrm flipV="1">
            <a:off x="8374906" y="122092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5" name="Group 294">
            <a:extLst>
              <a:ext uri="{FF2B5EF4-FFF2-40B4-BE49-F238E27FC236}">
                <a16:creationId xmlns:a16="http://schemas.microsoft.com/office/drawing/2014/main" id="{2958D640-1642-DA97-3EEF-91CFB744E373}"/>
              </a:ext>
            </a:extLst>
          </p:cNvPr>
          <p:cNvGrpSpPr/>
          <p:nvPr/>
        </p:nvGrpSpPr>
        <p:grpSpPr>
          <a:xfrm rot="5400000">
            <a:off x="10313433" y="2120674"/>
            <a:ext cx="137160" cy="91682"/>
            <a:chOff x="6835130" y="818649"/>
            <a:chExt cx="137160" cy="91682"/>
          </a:xfrm>
        </p:grpSpPr>
        <p:grpSp>
          <p:nvGrpSpPr>
            <p:cNvPr id="296" name="Group 295">
              <a:extLst>
                <a:ext uri="{FF2B5EF4-FFF2-40B4-BE49-F238E27FC236}">
                  <a16:creationId xmlns:a16="http://schemas.microsoft.com/office/drawing/2014/main" id="{2A347B7A-6BF5-F686-0A48-2A8A4E949CD5}"/>
                </a:ext>
              </a:extLst>
            </p:cNvPr>
            <p:cNvGrpSpPr/>
            <p:nvPr/>
          </p:nvGrpSpPr>
          <p:grpSpPr>
            <a:xfrm flipV="1">
              <a:off x="6862666" y="818649"/>
              <a:ext cx="83820" cy="91682"/>
              <a:chOff x="7245055" y="2460285"/>
              <a:chExt cx="83820" cy="91682"/>
            </a:xfrm>
          </p:grpSpPr>
          <p:cxnSp>
            <p:nvCxnSpPr>
              <p:cNvPr id="298" name="Straight Connector 297">
                <a:extLst>
                  <a:ext uri="{FF2B5EF4-FFF2-40B4-BE49-F238E27FC236}">
                    <a16:creationId xmlns:a16="http://schemas.microsoft.com/office/drawing/2014/main" id="{B1086556-2AB8-8276-7842-B6785AC2870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7CD24A01-0B89-9067-F7BF-1A15318FD9F1}"/>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7" name="Straight Connector 296">
              <a:extLst>
                <a:ext uri="{FF2B5EF4-FFF2-40B4-BE49-F238E27FC236}">
                  <a16:creationId xmlns:a16="http://schemas.microsoft.com/office/drawing/2014/main" id="{E25AC51A-E42D-06FD-CC1E-4FDB442AD256}"/>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0" name="Straight Connector 299">
            <a:extLst>
              <a:ext uri="{FF2B5EF4-FFF2-40B4-BE49-F238E27FC236}">
                <a16:creationId xmlns:a16="http://schemas.microsoft.com/office/drawing/2014/main" id="{EF1024F6-B4DC-277C-650F-0F1D7B5B405A}"/>
              </a:ext>
            </a:extLst>
          </p:cNvPr>
          <p:cNvCxnSpPr>
            <a:cxnSpLocks/>
          </p:cNvCxnSpPr>
          <p:nvPr/>
        </p:nvCxnSpPr>
        <p:spPr>
          <a:xfrm flipV="1">
            <a:off x="7965433" y="3621817"/>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8A857109-33AC-08CE-E114-3AFDDB18A175}"/>
              </a:ext>
            </a:extLst>
          </p:cNvPr>
          <p:cNvCxnSpPr>
            <a:cxnSpLocks/>
          </p:cNvCxnSpPr>
          <p:nvPr/>
        </p:nvCxnSpPr>
        <p:spPr>
          <a:xfrm>
            <a:off x="8726819" y="82178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2" name="Isosceles Triangle 301">
            <a:extLst>
              <a:ext uri="{FF2B5EF4-FFF2-40B4-BE49-F238E27FC236}">
                <a16:creationId xmlns:a16="http://schemas.microsoft.com/office/drawing/2014/main" id="{86FF6EBE-6E42-E59F-A79D-338ACBFA7EA6}"/>
              </a:ext>
            </a:extLst>
          </p:cNvPr>
          <p:cNvSpPr/>
          <p:nvPr/>
        </p:nvSpPr>
        <p:spPr>
          <a:xfrm rot="10800000">
            <a:off x="8864231" y="75751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3" name="Group 302">
            <a:extLst>
              <a:ext uri="{FF2B5EF4-FFF2-40B4-BE49-F238E27FC236}">
                <a16:creationId xmlns:a16="http://schemas.microsoft.com/office/drawing/2014/main" id="{E6967BB5-C3CA-0870-7817-32D415CFF8B7}"/>
              </a:ext>
            </a:extLst>
          </p:cNvPr>
          <p:cNvGrpSpPr/>
          <p:nvPr/>
        </p:nvGrpSpPr>
        <p:grpSpPr>
          <a:xfrm>
            <a:off x="8780001" y="3917460"/>
            <a:ext cx="329268" cy="308216"/>
            <a:chOff x="2969889" y="2912183"/>
            <a:chExt cx="329268" cy="308216"/>
          </a:xfrm>
        </p:grpSpPr>
        <p:grpSp>
          <p:nvGrpSpPr>
            <p:cNvPr id="304" name="Group 303">
              <a:extLst>
                <a:ext uri="{FF2B5EF4-FFF2-40B4-BE49-F238E27FC236}">
                  <a16:creationId xmlns:a16="http://schemas.microsoft.com/office/drawing/2014/main" id="{B4776FF1-C79D-E849-F7E2-34443D783115}"/>
                </a:ext>
              </a:extLst>
            </p:cNvPr>
            <p:cNvGrpSpPr/>
            <p:nvPr/>
          </p:nvGrpSpPr>
          <p:grpSpPr>
            <a:xfrm>
              <a:off x="2969889" y="2912183"/>
              <a:ext cx="235775" cy="308216"/>
              <a:chOff x="2969889" y="2912183"/>
              <a:chExt cx="235775" cy="308216"/>
            </a:xfrm>
          </p:grpSpPr>
          <p:grpSp>
            <p:nvGrpSpPr>
              <p:cNvPr id="309" name="Group 308">
                <a:extLst>
                  <a:ext uri="{FF2B5EF4-FFF2-40B4-BE49-F238E27FC236}">
                    <a16:creationId xmlns:a16="http://schemas.microsoft.com/office/drawing/2014/main" id="{858BE44D-39E7-C9E1-B028-4DB998F9F73B}"/>
                  </a:ext>
                </a:extLst>
              </p:cNvPr>
              <p:cNvGrpSpPr/>
              <p:nvPr/>
            </p:nvGrpSpPr>
            <p:grpSpPr>
              <a:xfrm>
                <a:off x="2969889" y="2990841"/>
                <a:ext cx="228600" cy="229558"/>
                <a:chOff x="2969889" y="2990841"/>
                <a:chExt cx="228600" cy="229558"/>
              </a:xfrm>
            </p:grpSpPr>
            <p:cxnSp>
              <p:nvCxnSpPr>
                <p:cNvPr id="312" name="Straight Connector 311">
                  <a:extLst>
                    <a:ext uri="{FF2B5EF4-FFF2-40B4-BE49-F238E27FC236}">
                      <a16:creationId xmlns:a16="http://schemas.microsoft.com/office/drawing/2014/main" id="{FF441991-073C-D0D8-95C1-27A788FBCC32}"/>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C29B2E5D-B61E-CEED-457E-ED48C69207BB}"/>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C51198E8-6A09-6D67-D181-925C80CDBEDA}"/>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11BBA3C8-AEF7-BA15-FEC3-E1F5C9BA0B9F}"/>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0" name="Straight Connector 309">
                <a:extLst>
                  <a:ext uri="{FF2B5EF4-FFF2-40B4-BE49-F238E27FC236}">
                    <a16:creationId xmlns:a16="http://schemas.microsoft.com/office/drawing/2014/main" id="{A39DD398-A41F-D01E-3B87-D983B8756A9B}"/>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E22F1E8D-DFA5-A848-F450-314813AAAE57}"/>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5" name="Straight Connector 304">
              <a:extLst>
                <a:ext uri="{FF2B5EF4-FFF2-40B4-BE49-F238E27FC236}">
                  <a16:creationId xmlns:a16="http://schemas.microsoft.com/office/drawing/2014/main" id="{5E378946-2E96-4346-DD6F-FF7E7DE05262}"/>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27382A53-4563-7F98-6763-54242BFF6FC9}"/>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365E838E-D222-4504-09C2-2853190993BA}"/>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F4535098-4C26-97B8-D010-0FC7975BE9CF}"/>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6" name="Group 315">
            <a:extLst>
              <a:ext uri="{FF2B5EF4-FFF2-40B4-BE49-F238E27FC236}">
                <a16:creationId xmlns:a16="http://schemas.microsoft.com/office/drawing/2014/main" id="{7C0ACB50-DC3A-2130-8BBC-25016DE8498A}"/>
              </a:ext>
            </a:extLst>
          </p:cNvPr>
          <p:cNvGrpSpPr/>
          <p:nvPr/>
        </p:nvGrpSpPr>
        <p:grpSpPr>
          <a:xfrm>
            <a:off x="6948902" y="3898954"/>
            <a:ext cx="329268" cy="308216"/>
            <a:chOff x="2969889" y="2912183"/>
            <a:chExt cx="329268" cy="308216"/>
          </a:xfrm>
        </p:grpSpPr>
        <p:grpSp>
          <p:nvGrpSpPr>
            <p:cNvPr id="317" name="Group 316">
              <a:extLst>
                <a:ext uri="{FF2B5EF4-FFF2-40B4-BE49-F238E27FC236}">
                  <a16:creationId xmlns:a16="http://schemas.microsoft.com/office/drawing/2014/main" id="{28DA1265-C4E2-4E34-A7A0-831D996C7F9E}"/>
                </a:ext>
              </a:extLst>
            </p:cNvPr>
            <p:cNvGrpSpPr/>
            <p:nvPr/>
          </p:nvGrpSpPr>
          <p:grpSpPr>
            <a:xfrm>
              <a:off x="2969889" y="2912183"/>
              <a:ext cx="235775" cy="308216"/>
              <a:chOff x="2969889" y="2912183"/>
              <a:chExt cx="235775" cy="308216"/>
            </a:xfrm>
          </p:grpSpPr>
          <p:grpSp>
            <p:nvGrpSpPr>
              <p:cNvPr id="322" name="Group 321">
                <a:extLst>
                  <a:ext uri="{FF2B5EF4-FFF2-40B4-BE49-F238E27FC236}">
                    <a16:creationId xmlns:a16="http://schemas.microsoft.com/office/drawing/2014/main" id="{6A620FA4-E8E4-970A-2735-F45B6D27C7E9}"/>
                  </a:ext>
                </a:extLst>
              </p:cNvPr>
              <p:cNvGrpSpPr/>
              <p:nvPr/>
            </p:nvGrpSpPr>
            <p:grpSpPr>
              <a:xfrm>
                <a:off x="2969889" y="2990841"/>
                <a:ext cx="228600" cy="229558"/>
                <a:chOff x="2969889" y="2990841"/>
                <a:chExt cx="228600" cy="229558"/>
              </a:xfrm>
            </p:grpSpPr>
            <p:cxnSp>
              <p:nvCxnSpPr>
                <p:cNvPr id="325" name="Straight Connector 324">
                  <a:extLst>
                    <a:ext uri="{FF2B5EF4-FFF2-40B4-BE49-F238E27FC236}">
                      <a16:creationId xmlns:a16="http://schemas.microsoft.com/office/drawing/2014/main" id="{DFF1C6F0-3410-F07B-A9E2-1AD78D8C5A71}"/>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CAA2B69D-C105-7DD6-A1CE-1E6C2708285C}"/>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a:extLst>
                    <a:ext uri="{FF2B5EF4-FFF2-40B4-BE49-F238E27FC236}">
                      <a16:creationId xmlns:a16="http://schemas.microsoft.com/office/drawing/2014/main" id="{BE3A43BB-DBBA-2FA5-279F-4A8C1146F9C8}"/>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8" name="Straight Connector 327">
                  <a:extLst>
                    <a:ext uri="{FF2B5EF4-FFF2-40B4-BE49-F238E27FC236}">
                      <a16:creationId xmlns:a16="http://schemas.microsoft.com/office/drawing/2014/main" id="{E80916FE-962F-C029-B5A4-76510A11A9BB}"/>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23" name="Straight Connector 322">
                <a:extLst>
                  <a:ext uri="{FF2B5EF4-FFF2-40B4-BE49-F238E27FC236}">
                    <a16:creationId xmlns:a16="http://schemas.microsoft.com/office/drawing/2014/main" id="{CE77AD51-0BB7-00CC-F656-3546851FC556}"/>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50A9289A-097A-CAF3-42AB-9D1EF54EBE89}"/>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8" name="Straight Connector 317">
              <a:extLst>
                <a:ext uri="{FF2B5EF4-FFF2-40B4-BE49-F238E27FC236}">
                  <a16:creationId xmlns:a16="http://schemas.microsoft.com/office/drawing/2014/main" id="{E17A66FA-63D9-A528-44BC-2631D957FEB1}"/>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04E9B9DF-4E09-0717-6CE0-5677210F600F}"/>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7366E128-E047-2F13-58D3-C3835B45393E}"/>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1" name="Straight Connector 320">
              <a:extLst>
                <a:ext uri="{FF2B5EF4-FFF2-40B4-BE49-F238E27FC236}">
                  <a16:creationId xmlns:a16="http://schemas.microsoft.com/office/drawing/2014/main" id="{A724A953-3C5A-1760-2E68-86882D598E1D}"/>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9" name="Group 328">
            <a:extLst>
              <a:ext uri="{FF2B5EF4-FFF2-40B4-BE49-F238E27FC236}">
                <a16:creationId xmlns:a16="http://schemas.microsoft.com/office/drawing/2014/main" id="{0E0DBAB2-8378-DB04-641E-D21AE3538DF2}"/>
              </a:ext>
            </a:extLst>
          </p:cNvPr>
          <p:cNvGrpSpPr/>
          <p:nvPr/>
        </p:nvGrpSpPr>
        <p:grpSpPr>
          <a:xfrm>
            <a:off x="7645393" y="3242255"/>
            <a:ext cx="323199" cy="602929"/>
            <a:chOff x="7426811" y="3425135"/>
            <a:chExt cx="323199" cy="602929"/>
          </a:xfrm>
        </p:grpSpPr>
        <p:grpSp>
          <p:nvGrpSpPr>
            <p:cNvPr id="330" name="Group 329">
              <a:extLst>
                <a:ext uri="{FF2B5EF4-FFF2-40B4-BE49-F238E27FC236}">
                  <a16:creationId xmlns:a16="http://schemas.microsoft.com/office/drawing/2014/main" id="{401939CA-2C83-5A7B-C046-D347F710EAF6}"/>
                </a:ext>
              </a:extLst>
            </p:cNvPr>
            <p:cNvGrpSpPr/>
            <p:nvPr/>
          </p:nvGrpSpPr>
          <p:grpSpPr>
            <a:xfrm>
              <a:off x="7426811" y="3425135"/>
              <a:ext cx="323199" cy="454499"/>
              <a:chOff x="8936357" y="1184452"/>
              <a:chExt cx="323199" cy="454499"/>
            </a:xfrm>
          </p:grpSpPr>
          <p:sp>
            <p:nvSpPr>
              <p:cNvPr id="350" name="Rectangle 349">
                <a:extLst>
                  <a:ext uri="{FF2B5EF4-FFF2-40B4-BE49-F238E27FC236}">
                    <a16:creationId xmlns:a16="http://schemas.microsoft.com/office/drawing/2014/main" id="{C25C5813-A83F-DB4F-0ED6-74E3BEBEF347}"/>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35F2E058-2424-3865-F592-44E8BAD7399B}"/>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a:extLst>
                  <a:ext uri="{FF2B5EF4-FFF2-40B4-BE49-F238E27FC236}">
                    <a16:creationId xmlns:a16="http://schemas.microsoft.com/office/drawing/2014/main" id="{3EE80A6A-AEDF-215A-ACD4-236D0CA9A771}"/>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1" name="Straight Arrow Connector 330">
              <a:extLst>
                <a:ext uri="{FF2B5EF4-FFF2-40B4-BE49-F238E27FC236}">
                  <a16:creationId xmlns:a16="http://schemas.microsoft.com/office/drawing/2014/main" id="{AA01195F-662A-68BD-ECEE-EAE7B591F9D3}"/>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32" name="Group 331">
              <a:extLst>
                <a:ext uri="{FF2B5EF4-FFF2-40B4-BE49-F238E27FC236}">
                  <a16:creationId xmlns:a16="http://schemas.microsoft.com/office/drawing/2014/main" id="{ECF8DC52-17DC-A081-0744-FEDBA2143788}"/>
                </a:ext>
              </a:extLst>
            </p:cNvPr>
            <p:cNvGrpSpPr/>
            <p:nvPr/>
          </p:nvGrpSpPr>
          <p:grpSpPr>
            <a:xfrm rot="5400000">
              <a:off x="7627952" y="3909814"/>
              <a:ext cx="127024" cy="109475"/>
              <a:chOff x="6771481" y="2413164"/>
              <a:chExt cx="127024" cy="109475"/>
            </a:xfrm>
          </p:grpSpPr>
          <p:cxnSp>
            <p:nvCxnSpPr>
              <p:cNvPr id="346" name="Straight Connector 345">
                <a:extLst>
                  <a:ext uri="{FF2B5EF4-FFF2-40B4-BE49-F238E27FC236}">
                    <a16:creationId xmlns:a16="http://schemas.microsoft.com/office/drawing/2014/main" id="{BBC95AB9-9887-99A1-EB3D-12DE2E8D4DEC}"/>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47" name="Straight Connector 346">
                <a:extLst>
                  <a:ext uri="{FF2B5EF4-FFF2-40B4-BE49-F238E27FC236}">
                    <a16:creationId xmlns:a16="http://schemas.microsoft.com/office/drawing/2014/main" id="{77066D6C-35F2-E98B-4E32-A6447048324C}"/>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8" name="Straight Connector 347">
                <a:extLst>
                  <a:ext uri="{FF2B5EF4-FFF2-40B4-BE49-F238E27FC236}">
                    <a16:creationId xmlns:a16="http://schemas.microsoft.com/office/drawing/2014/main" id="{58DFB54A-35AE-DC60-581C-AC17A631EE20}"/>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7C91A06E-B2AB-7839-29F8-89FC44FDC46B}"/>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33" name="Straight Connector 332">
              <a:extLst>
                <a:ext uri="{FF2B5EF4-FFF2-40B4-BE49-F238E27FC236}">
                  <a16:creationId xmlns:a16="http://schemas.microsoft.com/office/drawing/2014/main" id="{9A4E6086-B5EB-0BBB-A54D-671B5EC37B67}"/>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34" name="Group 333">
              <a:extLst>
                <a:ext uri="{FF2B5EF4-FFF2-40B4-BE49-F238E27FC236}">
                  <a16:creationId xmlns:a16="http://schemas.microsoft.com/office/drawing/2014/main" id="{A2AF7953-FBD4-48F5-7B48-7496E8C0EFB5}"/>
                </a:ext>
              </a:extLst>
            </p:cNvPr>
            <p:cNvGrpSpPr>
              <a:grpSpLocks noChangeAspect="1"/>
            </p:cNvGrpSpPr>
            <p:nvPr/>
          </p:nvGrpSpPr>
          <p:grpSpPr>
            <a:xfrm>
              <a:off x="7477916" y="3760755"/>
              <a:ext cx="211835" cy="100584"/>
              <a:chOff x="4799446" y="1748790"/>
              <a:chExt cx="509111" cy="262782"/>
            </a:xfrm>
          </p:grpSpPr>
          <p:grpSp>
            <p:nvGrpSpPr>
              <p:cNvPr id="337" name="Group 336">
                <a:extLst>
                  <a:ext uri="{FF2B5EF4-FFF2-40B4-BE49-F238E27FC236}">
                    <a16:creationId xmlns:a16="http://schemas.microsoft.com/office/drawing/2014/main" id="{478CA7D4-4955-CD58-5630-6B3C7396F482}"/>
                  </a:ext>
                </a:extLst>
              </p:cNvPr>
              <p:cNvGrpSpPr/>
              <p:nvPr/>
            </p:nvGrpSpPr>
            <p:grpSpPr>
              <a:xfrm rot="16200000">
                <a:off x="4761024" y="1787212"/>
                <a:ext cx="262771" cy="185927"/>
                <a:chOff x="6394314" y="3265933"/>
                <a:chExt cx="262771" cy="185927"/>
              </a:xfrm>
            </p:grpSpPr>
            <p:sp>
              <p:nvSpPr>
                <p:cNvPr id="343" name="Flowchart: Connector 342">
                  <a:extLst>
                    <a:ext uri="{FF2B5EF4-FFF2-40B4-BE49-F238E27FC236}">
                      <a16:creationId xmlns:a16="http://schemas.microsoft.com/office/drawing/2014/main" id="{5CDD5C41-BFFB-1520-3D38-75CF331BF70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4" name="Straight Connector 343">
                  <a:extLst>
                    <a:ext uri="{FF2B5EF4-FFF2-40B4-BE49-F238E27FC236}">
                      <a16:creationId xmlns:a16="http://schemas.microsoft.com/office/drawing/2014/main" id="{EC008A17-E95A-6B3F-0963-A96104F3315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5" name="Straight Connector 344">
                  <a:extLst>
                    <a:ext uri="{FF2B5EF4-FFF2-40B4-BE49-F238E27FC236}">
                      <a16:creationId xmlns:a16="http://schemas.microsoft.com/office/drawing/2014/main" id="{23BE06E1-FEC7-D41C-404A-00766BAE0E6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8" name="Group 337">
                <a:extLst>
                  <a:ext uri="{FF2B5EF4-FFF2-40B4-BE49-F238E27FC236}">
                    <a16:creationId xmlns:a16="http://schemas.microsoft.com/office/drawing/2014/main" id="{8A4A3351-F15D-CDCF-E556-3DADA365E5B8}"/>
                  </a:ext>
                </a:extLst>
              </p:cNvPr>
              <p:cNvGrpSpPr/>
              <p:nvPr/>
            </p:nvGrpSpPr>
            <p:grpSpPr>
              <a:xfrm rot="5400000">
                <a:off x="5084208" y="1787223"/>
                <a:ext cx="262771" cy="185927"/>
                <a:chOff x="6394314" y="3265933"/>
                <a:chExt cx="262771" cy="185927"/>
              </a:xfrm>
            </p:grpSpPr>
            <p:sp>
              <p:nvSpPr>
                <p:cNvPr id="340" name="Flowchart: Connector 339">
                  <a:extLst>
                    <a:ext uri="{FF2B5EF4-FFF2-40B4-BE49-F238E27FC236}">
                      <a16:creationId xmlns:a16="http://schemas.microsoft.com/office/drawing/2014/main" id="{C6E34151-E7E2-40C3-A76A-BF1FF0D830F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1" name="Straight Connector 340">
                  <a:extLst>
                    <a:ext uri="{FF2B5EF4-FFF2-40B4-BE49-F238E27FC236}">
                      <a16:creationId xmlns:a16="http://schemas.microsoft.com/office/drawing/2014/main" id="{8AFA5341-49C3-71D0-DE8E-58D5624A739C}"/>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a16="http://schemas.microsoft.com/office/drawing/2014/main" id="{3E823FA7-7416-0BB4-A58B-2590524D8AD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39" name="Straight Connector 338">
                <a:extLst>
                  <a:ext uri="{FF2B5EF4-FFF2-40B4-BE49-F238E27FC236}">
                    <a16:creationId xmlns:a16="http://schemas.microsoft.com/office/drawing/2014/main" id="{93E37D37-5678-BC32-CFEF-3942B37D7CB0}"/>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35" name="Straight Connector 334">
              <a:extLst>
                <a:ext uri="{FF2B5EF4-FFF2-40B4-BE49-F238E27FC236}">
                  <a16:creationId xmlns:a16="http://schemas.microsoft.com/office/drawing/2014/main" id="{46C02A90-94E8-2F38-7C4D-F037F9CE32C3}"/>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3FCA73BD-24F5-58F4-5D92-A66A5D089E4C}"/>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53" name="Straight Connector 352">
            <a:extLst>
              <a:ext uri="{FF2B5EF4-FFF2-40B4-BE49-F238E27FC236}">
                <a16:creationId xmlns:a16="http://schemas.microsoft.com/office/drawing/2014/main" id="{0BF4BDFC-6125-491A-D94C-7ECA7817E4C9}"/>
              </a:ext>
            </a:extLst>
          </p:cNvPr>
          <p:cNvCxnSpPr/>
          <p:nvPr/>
        </p:nvCxnSpPr>
        <p:spPr>
          <a:xfrm>
            <a:off x="7061408" y="362562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4" name="Straight Connector 353">
            <a:extLst>
              <a:ext uri="{FF2B5EF4-FFF2-40B4-BE49-F238E27FC236}">
                <a16:creationId xmlns:a16="http://schemas.microsoft.com/office/drawing/2014/main" id="{27950F28-049B-F5D7-465C-8ADE940F164D}"/>
              </a:ext>
            </a:extLst>
          </p:cNvPr>
          <p:cNvCxnSpPr/>
          <p:nvPr/>
        </p:nvCxnSpPr>
        <p:spPr>
          <a:xfrm>
            <a:off x="7061408" y="419963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a16="http://schemas.microsoft.com/office/drawing/2014/main" id="{DC2415C8-FD05-6AE3-D6B4-539D85DEA1AC}"/>
              </a:ext>
            </a:extLst>
          </p:cNvPr>
          <p:cNvCxnSpPr/>
          <p:nvPr/>
        </p:nvCxnSpPr>
        <p:spPr>
          <a:xfrm flipH="1">
            <a:off x="7068520" y="468237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836C468F-4E02-6353-9E03-C756A2F2B5D9}"/>
              </a:ext>
            </a:extLst>
          </p:cNvPr>
          <p:cNvCxnSpPr/>
          <p:nvPr/>
        </p:nvCxnSpPr>
        <p:spPr>
          <a:xfrm flipV="1">
            <a:off x="8901548" y="422567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7" name="Straight Arrow Connector 356">
            <a:extLst>
              <a:ext uri="{FF2B5EF4-FFF2-40B4-BE49-F238E27FC236}">
                <a16:creationId xmlns:a16="http://schemas.microsoft.com/office/drawing/2014/main" id="{80B46D73-50D9-F5F4-E1F6-231E881B47DF}"/>
              </a:ext>
            </a:extLst>
          </p:cNvPr>
          <p:cNvCxnSpPr>
            <a:cxnSpLocks/>
          </p:cNvCxnSpPr>
          <p:nvPr/>
        </p:nvCxnSpPr>
        <p:spPr>
          <a:xfrm>
            <a:off x="7124921" y="399138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8" name="Straight Arrow Connector 357">
            <a:extLst>
              <a:ext uri="{FF2B5EF4-FFF2-40B4-BE49-F238E27FC236}">
                <a16:creationId xmlns:a16="http://schemas.microsoft.com/office/drawing/2014/main" id="{95826218-5BB5-0DEF-D70B-D7EA1BC5841E}"/>
              </a:ext>
            </a:extLst>
          </p:cNvPr>
          <p:cNvCxnSpPr>
            <a:cxnSpLocks/>
          </p:cNvCxnSpPr>
          <p:nvPr/>
        </p:nvCxnSpPr>
        <p:spPr>
          <a:xfrm>
            <a:off x="8953721" y="400673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67" name="Group 366">
            <a:extLst>
              <a:ext uri="{FF2B5EF4-FFF2-40B4-BE49-F238E27FC236}">
                <a16:creationId xmlns:a16="http://schemas.microsoft.com/office/drawing/2014/main" id="{90CAD431-C519-A019-2E39-ADAAB8C68BBF}"/>
              </a:ext>
            </a:extLst>
          </p:cNvPr>
          <p:cNvGrpSpPr/>
          <p:nvPr/>
        </p:nvGrpSpPr>
        <p:grpSpPr>
          <a:xfrm>
            <a:off x="6755662" y="4018409"/>
            <a:ext cx="182880" cy="109475"/>
            <a:chOff x="8046626" y="3423920"/>
            <a:chExt cx="182880" cy="109475"/>
          </a:xfrm>
        </p:grpSpPr>
        <p:grpSp>
          <p:nvGrpSpPr>
            <p:cNvPr id="368" name="Group 367">
              <a:extLst>
                <a:ext uri="{FF2B5EF4-FFF2-40B4-BE49-F238E27FC236}">
                  <a16:creationId xmlns:a16="http://schemas.microsoft.com/office/drawing/2014/main" id="{726C07BC-F2C1-C671-0FC4-1CE4942CEA45}"/>
                </a:ext>
              </a:extLst>
            </p:cNvPr>
            <p:cNvGrpSpPr/>
            <p:nvPr/>
          </p:nvGrpSpPr>
          <p:grpSpPr>
            <a:xfrm>
              <a:off x="8100769" y="3423920"/>
              <a:ext cx="127024" cy="109475"/>
              <a:chOff x="7763639" y="2259074"/>
              <a:chExt cx="127024" cy="109475"/>
            </a:xfrm>
          </p:grpSpPr>
          <p:cxnSp>
            <p:nvCxnSpPr>
              <p:cNvPr id="370" name="Straight Connector 369">
                <a:extLst>
                  <a:ext uri="{FF2B5EF4-FFF2-40B4-BE49-F238E27FC236}">
                    <a16:creationId xmlns:a16="http://schemas.microsoft.com/office/drawing/2014/main" id="{C6E6D3BB-4AF2-D17A-5B2A-64562D0F7EE6}"/>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a:extLst>
                  <a:ext uri="{FF2B5EF4-FFF2-40B4-BE49-F238E27FC236}">
                    <a16:creationId xmlns:a16="http://schemas.microsoft.com/office/drawing/2014/main" id="{921547FC-81B4-F366-1DCE-08E7CC50746C}"/>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a:extLst>
                  <a:ext uri="{FF2B5EF4-FFF2-40B4-BE49-F238E27FC236}">
                    <a16:creationId xmlns:a16="http://schemas.microsoft.com/office/drawing/2014/main" id="{2344A6C8-86BC-C385-0DD4-BB7EE6665460}"/>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739C0EC0-FC6A-9BE9-AD73-CB02E58C6157}"/>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69" name="Straight Arrow Connector 368">
              <a:extLst>
                <a:ext uri="{FF2B5EF4-FFF2-40B4-BE49-F238E27FC236}">
                  <a16:creationId xmlns:a16="http://schemas.microsoft.com/office/drawing/2014/main" id="{F1115599-8FC8-2AAC-7D1A-305777461302}"/>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74" name="Group 373">
            <a:extLst>
              <a:ext uri="{FF2B5EF4-FFF2-40B4-BE49-F238E27FC236}">
                <a16:creationId xmlns:a16="http://schemas.microsoft.com/office/drawing/2014/main" id="{22716029-6E88-4173-45BF-6261799939CF}"/>
              </a:ext>
            </a:extLst>
          </p:cNvPr>
          <p:cNvGrpSpPr/>
          <p:nvPr/>
        </p:nvGrpSpPr>
        <p:grpSpPr>
          <a:xfrm>
            <a:off x="8592013" y="4030130"/>
            <a:ext cx="182880" cy="109475"/>
            <a:chOff x="8046626" y="3423920"/>
            <a:chExt cx="182880" cy="109475"/>
          </a:xfrm>
        </p:grpSpPr>
        <p:grpSp>
          <p:nvGrpSpPr>
            <p:cNvPr id="375" name="Group 374">
              <a:extLst>
                <a:ext uri="{FF2B5EF4-FFF2-40B4-BE49-F238E27FC236}">
                  <a16:creationId xmlns:a16="http://schemas.microsoft.com/office/drawing/2014/main" id="{088869C3-F720-E797-D3AA-2112040CF2B2}"/>
                </a:ext>
              </a:extLst>
            </p:cNvPr>
            <p:cNvGrpSpPr/>
            <p:nvPr/>
          </p:nvGrpSpPr>
          <p:grpSpPr>
            <a:xfrm>
              <a:off x="8100769" y="3423920"/>
              <a:ext cx="127024" cy="109475"/>
              <a:chOff x="7763639" y="2259074"/>
              <a:chExt cx="127024" cy="109475"/>
            </a:xfrm>
          </p:grpSpPr>
          <p:cxnSp>
            <p:nvCxnSpPr>
              <p:cNvPr id="377" name="Straight Connector 376">
                <a:extLst>
                  <a:ext uri="{FF2B5EF4-FFF2-40B4-BE49-F238E27FC236}">
                    <a16:creationId xmlns:a16="http://schemas.microsoft.com/office/drawing/2014/main" id="{EF35EA03-D9E7-D709-BF4F-67AD683A5C55}"/>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a:extLst>
                  <a:ext uri="{FF2B5EF4-FFF2-40B4-BE49-F238E27FC236}">
                    <a16:creationId xmlns:a16="http://schemas.microsoft.com/office/drawing/2014/main" id="{D57ED4F0-EF03-E9E1-CF17-B4DA30D69F14}"/>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4A9A1373-024C-7A5E-9132-7D67768BCB95}"/>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a16="http://schemas.microsoft.com/office/drawing/2014/main" id="{DDA7D746-641F-29A5-CC4D-DF7F0D0FBE8A}"/>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76" name="Straight Arrow Connector 375">
              <a:extLst>
                <a:ext uri="{FF2B5EF4-FFF2-40B4-BE49-F238E27FC236}">
                  <a16:creationId xmlns:a16="http://schemas.microsoft.com/office/drawing/2014/main" id="{2E09498B-DDEB-F563-D148-AAB771309E6C}"/>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82" name="Group 381">
            <a:extLst>
              <a:ext uri="{FF2B5EF4-FFF2-40B4-BE49-F238E27FC236}">
                <a16:creationId xmlns:a16="http://schemas.microsoft.com/office/drawing/2014/main" id="{769970E5-C27D-E934-A433-0FBD7ADE8354}"/>
              </a:ext>
            </a:extLst>
          </p:cNvPr>
          <p:cNvGrpSpPr/>
          <p:nvPr/>
        </p:nvGrpSpPr>
        <p:grpSpPr>
          <a:xfrm rot="16200000">
            <a:off x="4985110" y="2707030"/>
            <a:ext cx="331338" cy="602929"/>
            <a:chOff x="7420445" y="3425135"/>
            <a:chExt cx="331338" cy="602929"/>
          </a:xfrm>
        </p:grpSpPr>
        <p:grpSp>
          <p:nvGrpSpPr>
            <p:cNvPr id="383" name="Group 382">
              <a:extLst>
                <a:ext uri="{FF2B5EF4-FFF2-40B4-BE49-F238E27FC236}">
                  <a16:creationId xmlns:a16="http://schemas.microsoft.com/office/drawing/2014/main" id="{34D06BD2-1D2F-C8A5-A93C-156E57EE0336}"/>
                </a:ext>
              </a:extLst>
            </p:cNvPr>
            <p:cNvGrpSpPr/>
            <p:nvPr/>
          </p:nvGrpSpPr>
          <p:grpSpPr>
            <a:xfrm>
              <a:off x="7426811" y="3425135"/>
              <a:ext cx="323199" cy="454499"/>
              <a:chOff x="8936357" y="1184452"/>
              <a:chExt cx="323199" cy="454499"/>
            </a:xfrm>
          </p:grpSpPr>
          <p:sp>
            <p:nvSpPr>
              <p:cNvPr id="403" name="Rectangle 402">
                <a:extLst>
                  <a:ext uri="{FF2B5EF4-FFF2-40B4-BE49-F238E27FC236}">
                    <a16:creationId xmlns:a16="http://schemas.microsoft.com/office/drawing/2014/main" id="{60FDCEC4-AE2E-CD64-10A5-44B3383C2B68}"/>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a:extLst>
                  <a:ext uri="{FF2B5EF4-FFF2-40B4-BE49-F238E27FC236}">
                    <a16:creationId xmlns:a16="http://schemas.microsoft.com/office/drawing/2014/main" id="{86186AF3-BE80-1CA2-DF02-057F756E1E75}"/>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a:extLst>
                  <a:ext uri="{FF2B5EF4-FFF2-40B4-BE49-F238E27FC236}">
                    <a16:creationId xmlns:a16="http://schemas.microsoft.com/office/drawing/2014/main" id="{9CAEC57D-743F-A6F5-FBC1-F0D0848CD2A5}"/>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4" name="Straight Arrow Connector 383">
              <a:extLst>
                <a:ext uri="{FF2B5EF4-FFF2-40B4-BE49-F238E27FC236}">
                  <a16:creationId xmlns:a16="http://schemas.microsoft.com/office/drawing/2014/main" id="{A75214B1-7E77-129F-0081-5F86C703652B}"/>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85" name="Group 384">
              <a:extLst>
                <a:ext uri="{FF2B5EF4-FFF2-40B4-BE49-F238E27FC236}">
                  <a16:creationId xmlns:a16="http://schemas.microsoft.com/office/drawing/2014/main" id="{39FC3024-95C9-D7B7-A02D-862343C355F0}"/>
                </a:ext>
              </a:extLst>
            </p:cNvPr>
            <p:cNvGrpSpPr/>
            <p:nvPr/>
          </p:nvGrpSpPr>
          <p:grpSpPr>
            <a:xfrm rot="5400000">
              <a:off x="7627952" y="3909814"/>
              <a:ext cx="127024" cy="109475"/>
              <a:chOff x="6771481" y="2413164"/>
              <a:chExt cx="127024" cy="109475"/>
            </a:xfrm>
          </p:grpSpPr>
          <p:cxnSp>
            <p:nvCxnSpPr>
              <p:cNvPr id="399" name="Straight Connector 398">
                <a:extLst>
                  <a:ext uri="{FF2B5EF4-FFF2-40B4-BE49-F238E27FC236}">
                    <a16:creationId xmlns:a16="http://schemas.microsoft.com/office/drawing/2014/main" id="{922F3464-212C-71F8-BFC1-63DC38B41283}"/>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a:extLst>
                  <a:ext uri="{FF2B5EF4-FFF2-40B4-BE49-F238E27FC236}">
                    <a16:creationId xmlns:a16="http://schemas.microsoft.com/office/drawing/2014/main" id="{0EC01970-8C3D-F42F-1000-85BFCF8B5209}"/>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1" name="Straight Connector 400">
                <a:extLst>
                  <a:ext uri="{FF2B5EF4-FFF2-40B4-BE49-F238E27FC236}">
                    <a16:creationId xmlns:a16="http://schemas.microsoft.com/office/drawing/2014/main" id="{B120779E-BACB-E5BA-48B0-EC82CC6EEECF}"/>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a16="http://schemas.microsoft.com/office/drawing/2014/main" id="{056F2E78-7DDA-E3B4-940C-850E7D519F7E}"/>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86" name="Straight Connector 385">
              <a:extLst>
                <a:ext uri="{FF2B5EF4-FFF2-40B4-BE49-F238E27FC236}">
                  <a16:creationId xmlns:a16="http://schemas.microsoft.com/office/drawing/2014/main" id="{DB390419-E6C2-A4B3-44A2-A3905E95E215}"/>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87" name="Group 386">
              <a:extLst>
                <a:ext uri="{FF2B5EF4-FFF2-40B4-BE49-F238E27FC236}">
                  <a16:creationId xmlns:a16="http://schemas.microsoft.com/office/drawing/2014/main" id="{39B9E9E0-456A-A8FE-6343-82802348AD98}"/>
                </a:ext>
              </a:extLst>
            </p:cNvPr>
            <p:cNvGrpSpPr>
              <a:grpSpLocks noChangeAspect="1"/>
            </p:cNvGrpSpPr>
            <p:nvPr/>
          </p:nvGrpSpPr>
          <p:grpSpPr>
            <a:xfrm>
              <a:off x="7478412" y="3622987"/>
              <a:ext cx="216924" cy="107651"/>
              <a:chOff x="4800632" y="1388863"/>
              <a:chExt cx="521341" cy="281245"/>
            </a:xfrm>
          </p:grpSpPr>
          <p:grpSp>
            <p:nvGrpSpPr>
              <p:cNvPr id="390" name="Group 389">
                <a:extLst>
                  <a:ext uri="{FF2B5EF4-FFF2-40B4-BE49-F238E27FC236}">
                    <a16:creationId xmlns:a16="http://schemas.microsoft.com/office/drawing/2014/main" id="{5046AA8A-B0E8-31A5-0059-F777AB07F088}"/>
                  </a:ext>
                </a:extLst>
              </p:cNvPr>
              <p:cNvGrpSpPr/>
              <p:nvPr/>
            </p:nvGrpSpPr>
            <p:grpSpPr>
              <a:xfrm rot="16200000">
                <a:off x="4769944" y="1419551"/>
                <a:ext cx="254884" cy="193507"/>
                <a:chOff x="6762130" y="3267118"/>
                <a:chExt cx="254884" cy="193507"/>
              </a:xfrm>
            </p:grpSpPr>
            <p:sp>
              <p:nvSpPr>
                <p:cNvPr id="396" name="Flowchart: Connector 395">
                  <a:extLst>
                    <a:ext uri="{FF2B5EF4-FFF2-40B4-BE49-F238E27FC236}">
                      <a16:creationId xmlns:a16="http://schemas.microsoft.com/office/drawing/2014/main" id="{4B7A4F46-40A9-E6F4-547F-5461920A8370}"/>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7" name="Straight Connector 396">
                  <a:extLst>
                    <a:ext uri="{FF2B5EF4-FFF2-40B4-BE49-F238E27FC236}">
                      <a16:creationId xmlns:a16="http://schemas.microsoft.com/office/drawing/2014/main" id="{C70205FA-8F1B-301F-F842-445E9452B6E8}"/>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8568CFC7-AC05-A7D9-8C0E-D3A817FA6865}"/>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91" name="Group 390">
                <a:extLst>
                  <a:ext uri="{FF2B5EF4-FFF2-40B4-BE49-F238E27FC236}">
                    <a16:creationId xmlns:a16="http://schemas.microsoft.com/office/drawing/2014/main" id="{EA0CA1BC-38D6-2561-EC80-C2B1C0F1B3E1}"/>
                  </a:ext>
                </a:extLst>
              </p:cNvPr>
              <p:cNvGrpSpPr/>
              <p:nvPr/>
            </p:nvGrpSpPr>
            <p:grpSpPr>
              <a:xfrm rot="5400000">
                <a:off x="5083474" y="1431609"/>
                <a:ext cx="277656" cy="199342"/>
                <a:chOff x="6037964" y="3252518"/>
                <a:chExt cx="277656" cy="199342"/>
              </a:xfrm>
            </p:grpSpPr>
            <p:sp>
              <p:nvSpPr>
                <p:cNvPr id="393" name="Flowchart: Connector 392">
                  <a:extLst>
                    <a:ext uri="{FF2B5EF4-FFF2-40B4-BE49-F238E27FC236}">
                      <a16:creationId xmlns:a16="http://schemas.microsoft.com/office/drawing/2014/main" id="{D43B0019-E43C-BFD8-AE3C-8564AF004207}"/>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4" name="Straight Connector 393">
                  <a:extLst>
                    <a:ext uri="{FF2B5EF4-FFF2-40B4-BE49-F238E27FC236}">
                      <a16:creationId xmlns:a16="http://schemas.microsoft.com/office/drawing/2014/main" id="{F36AB75F-4B6B-6F0D-ECEA-899B1A1A9EDC}"/>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5" name="Straight Connector 394">
                  <a:extLst>
                    <a:ext uri="{FF2B5EF4-FFF2-40B4-BE49-F238E27FC236}">
                      <a16:creationId xmlns:a16="http://schemas.microsoft.com/office/drawing/2014/main" id="{C10C57D6-5827-47DD-8A52-15BB22508340}"/>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2" name="Straight Connector 391">
                <a:extLst>
                  <a:ext uri="{FF2B5EF4-FFF2-40B4-BE49-F238E27FC236}">
                    <a16:creationId xmlns:a16="http://schemas.microsoft.com/office/drawing/2014/main" id="{2EB66DF1-61F0-2265-0876-8F9B5E1278CE}"/>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88" name="Straight Connector 387">
              <a:extLst>
                <a:ext uri="{FF2B5EF4-FFF2-40B4-BE49-F238E27FC236}">
                  <a16:creationId xmlns:a16="http://schemas.microsoft.com/office/drawing/2014/main" id="{3E670017-61FC-9DF4-D8B5-9C2223A6FC9E}"/>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9" name="Straight Connector 388">
              <a:extLst>
                <a:ext uri="{FF2B5EF4-FFF2-40B4-BE49-F238E27FC236}">
                  <a16:creationId xmlns:a16="http://schemas.microsoft.com/office/drawing/2014/main" id="{CBA86C00-9FF2-CB3B-CCCB-2D2C0A59AE3B}"/>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6" name="Group 405">
            <a:extLst>
              <a:ext uri="{FF2B5EF4-FFF2-40B4-BE49-F238E27FC236}">
                <a16:creationId xmlns:a16="http://schemas.microsoft.com/office/drawing/2014/main" id="{0BB46BCF-070D-2148-AB21-1A01A26CC40A}"/>
              </a:ext>
            </a:extLst>
          </p:cNvPr>
          <p:cNvGrpSpPr/>
          <p:nvPr/>
        </p:nvGrpSpPr>
        <p:grpSpPr>
          <a:xfrm rot="16200000">
            <a:off x="6265615" y="2694701"/>
            <a:ext cx="324972" cy="602929"/>
            <a:chOff x="7426811" y="3425135"/>
            <a:chExt cx="324972" cy="602929"/>
          </a:xfrm>
        </p:grpSpPr>
        <p:grpSp>
          <p:nvGrpSpPr>
            <p:cNvPr id="407" name="Group 406">
              <a:extLst>
                <a:ext uri="{FF2B5EF4-FFF2-40B4-BE49-F238E27FC236}">
                  <a16:creationId xmlns:a16="http://schemas.microsoft.com/office/drawing/2014/main" id="{E9511019-9501-3E2F-459F-F799215FE0EA}"/>
                </a:ext>
              </a:extLst>
            </p:cNvPr>
            <p:cNvGrpSpPr/>
            <p:nvPr/>
          </p:nvGrpSpPr>
          <p:grpSpPr>
            <a:xfrm>
              <a:off x="7426811" y="3425135"/>
              <a:ext cx="323199" cy="454499"/>
              <a:chOff x="8936357" y="1184452"/>
              <a:chExt cx="323199" cy="454499"/>
            </a:xfrm>
          </p:grpSpPr>
          <p:sp>
            <p:nvSpPr>
              <p:cNvPr id="427" name="Rectangle 426">
                <a:extLst>
                  <a:ext uri="{FF2B5EF4-FFF2-40B4-BE49-F238E27FC236}">
                    <a16:creationId xmlns:a16="http://schemas.microsoft.com/office/drawing/2014/main" id="{610DF5DD-1968-8ABB-277A-FBE45D45842C}"/>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427">
                <a:extLst>
                  <a:ext uri="{FF2B5EF4-FFF2-40B4-BE49-F238E27FC236}">
                    <a16:creationId xmlns:a16="http://schemas.microsoft.com/office/drawing/2014/main" id="{8C8A8710-A6FE-05A6-6D01-95519F80583B}"/>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a:extLst>
                  <a:ext uri="{FF2B5EF4-FFF2-40B4-BE49-F238E27FC236}">
                    <a16:creationId xmlns:a16="http://schemas.microsoft.com/office/drawing/2014/main" id="{50351BC7-0D33-188A-D45D-806ACC661E02}"/>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8" name="Straight Arrow Connector 407">
              <a:extLst>
                <a:ext uri="{FF2B5EF4-FFF2-40B4-BE49-F238E27FC236}">
                  <a16:creationId xmlns:a16="http://schemas.microsoft.com/office/drawing/2014/main" id="{F946AC5A-6B4B-2CC6-074D-C054027CDD22}"/>
                </a:ext>
              </a:extLst>
            </p:cNvPr>
            <p:cNvCxnSpPr>
              <a:cxnSpLocks/>
              <a:endCxn id="427"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09" name="Group 408">
              <a:extLst>
                <a:ext uri="{FF2B5EF4-FFF2-40B4-BE49-F238E27FC236}">
                  <a16:creationId xmlns:a16="http://schemas.microsoft.com/office/drawing/2014/main" id="{1A4F487F-D53D-24C6-DD7B-1B5B76EF87CE}"/>
                </a:ext>
              </a:extLst>
            </p:cNvPr>
            <p:cNvGrpSpPr/>
            <p:nvPr/>
          </p:nvGrpSpPr>
          <p:grpSpPr>
            <a:xfrm rot="5400000">
              <a:off x="7627952" y="3909814"/>
              <a:ext cx="127024" cy="109475"/>
              <a:chOff x="6771481" y="2413164"/>
              <a:chExt cx="127024" cy="109475"/>
            </a:xfrm>
          </p:grpSpPr>
          <p:cxnSp>
            <p:nvCxnSpPr>
              <p:cNvPr id="423" name="Straight Connector 422">
                <a:extLst>
                  <a:ext uri="{FF2B5EF4-FFF2-40B4-BE49-F238E27FC236}">
                    <a16:creationId xmlns:a16="http://schemas.microsoft.com/office/drawing/2014/main" id="{7882E6B1-4C29-7BB2-879E-7020A17EF54C}"/>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24" name="Straight Connector 423">
                <a:extLst>
                  <a:ext uri="{FF2B5EF4-FFF2-40B4-BE49-F238E27FC236}">
                    <a16:creationId xmlns:a16="http://schemas.microsoft.com/office/drawing/2014/main" id="{978EF28F-F3CC-2B11-947E-5CCB33817B38}"/>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5" name="Straight Connector 424">
                <a:extLst>
                  <a:ext uri="{FF2B5EF4-FFF2-40B4-BE49-F238E27FC236}">
                    <a16:creationId xmlns:a16="http://schemas.microsoft.com/office/drawing/2014/main" id="{9F98D6E7-10A9-B8B3-F332-054BB7C622A2}"/>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6" name="Straight Connector 425">
                <a:extLst>
                  <a:ext uri="{FF2B5EF4-FFF2-40B4-BE49-F238E27FC236}">
                    <a16:creationId xmlns:a16="http://schemas.microsoft.com/office/drawing/2014/main" id="{98BF20FA-5802-F128-C687-8C94C20180D5}"/>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10" name="Straight Connector 409">
              <a:extLst>
                <a:ext uri="{FF2B5EF4-FFF2-40B4-BE49-F238E27FC236}">
                  <a16:creationId xmlns:a16="http://schemas.microsoft.com/office/drawing/2014/main" id="{80EDC85F-D648-498A-12AF-14427CC33E96}"/>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411" name="Group 410">
              <a:extLst>
                <a:ext uri="{FF2B5EF4-FFF2-40B4-BE49-F238E27FC236}">
                  <a16:creationId xmlns:a16="http://schemas.microsoft.com/office/drawing/2014/main" id="{2B340A1B-5B5D-1261-0E7C-C84F0EEF8AA8}"/>
                </a:ext>
              </a:extLst>
            </p:cNvPr>
            <p:cNvGrpSpPr>
              <a:grpSpLocks noChangeAspect="1"/>
            </p:cNvGrpSpPr>
            <p:nvPr/>
          </p:nvGrpSpPr>
          <p:grpSpPr>
            <a:xfrm>
              <a:off x="7478412" y="3622987"/>
              <a:ext cx="216924" cy="107651"/>
              <a:chOff x="4800632" y="1388863"/>
              <a:chExt cx="521341" cy="281245"/>
            </a:xfrm>
          </p:grpSpPr>
          <p:grpSp>
            <p:nvGrpSpPr>
              <p:cNvPr id="414" name="Group 413">
                <a:extLst>
                  <a:ext uri="{FF2B5EF4-FFF2-40B4-BE49-F238E27FC236}">
                    <a16:creationId xmlns:a16="http://schemas.microsoft.com/office/drawing/2014/main" id="{90574F65-9A2E-925F-2A77-C0ED57A0DB01}"/>
                  </a:ext>
                </a:extLst>
              </p:cNvPr>
              <p:cNvGrpSpPr/>
              <p:nvPr/>
            </p:nvGrpSpPr>
            <p:grpSpPr>
              <a:xfrm rot="16200000">
                <a:off x="4769944" y="1419551"/>
                <a:ext cx="254884" cy="193507"/>
                <a:chOff x="6762130" y="3267118"/>
                <a:chExt cx="254884" cy="193507"/>
              </a:xfrm>
            </p:grpSpPr>
            <p:sp>
              <p:nvSpPr>
                <p:cNvPr id="420" name="Flowchart: Connector 419">
                  <a:extLst>
                    <a:ext uri="{FF2B5EF4-FFF2-40B4-BE49-F238E27FC236}">
                      <a16:creationId xmlns:a16="http://schemas.microsoft.com/office/drawing/2014/main" id="{FDFBFA64-75FB-F706-33C6-EE94825A7B72}"/>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1" name="Straight Connector 420">
                  <a:extLst>
                    <a:ext uri="{FF2B5EF4-FFF2-40B4-BE49-F238E27FC236}">
                      <a16:creationId xmlns:a16="http://schemas.microsoft.com/office/drawing/2014/main" id="{9C174707-B1A8-6E76-60EB-E5286C125932}"/>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2" name="Straight Connector 421">
                  <a:extLst>
                    <a:ext uri="{FF2B5EF4-FFF2-40B4-BE49-F238E27FC236}">
                      <a16:creationId xmlns:a16="http://schemas.microsoft.com/office/drawing/2014/main" id="{C5ED688F-AA5A-59F1-E9F9-4A5267DFF994}"/>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5" name="Group 414">
                <a:extLst>
                  <a:ext uri="{FF2B5EF4-FFF2-40B4-BE49-F238E27FC236}">
                    <a16:creationId xmlns:a16="http://schemas.microsoft.com/office/drawing/2014/main" id="{BAC9B403-4307-6F6C-404A-36FFA264A409}"/>
                  </a:ext>
                </a:extLst>
              </p:cNvPr>
              <p:cNvGrpSpPr/>
              <p:nvPr/>
            </p:nvGrpSpPr>
            <p:grpSpPr>
              <a:xfrm rot="5400000">
                <a:off x="5083474" y="1431609"/>
                <a:ext cx="277656" cy="199342"/>
                <a:chOff x="6037964" y="3252518"/>
                <a:chExt cx="277656" cy="199342"/>
              </a:xfrm>
            </p:grpSpPr>
            <p:sp>
              <p:nvSpPr>
                <p:cNvPr id="417" name="Flowchart: Connector 416">
                  <a:extLst>
                    <a:ext uri="{FF2B5EF4-FFF2-40B4-BE49-F238E27FC236}">
                      <a16:creationId xmlns:a16="http://schemas.microsoft.com/office/drawing/2014/main" id="{E8F9635D-E53D-8CD0-C5BD-08958BA0EA13}"/>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8" name="Straight Connector 417">
                  <a:extLst>
                    <a:ext uri="{FF2B5EF4-FFF2-40B4-BE49-F238E27FC236}">
                      <a16:creationId xmlns:a16="http://schemas.microsoft.com/office/drawing/2014/main" id="{10EB5CF7-EA70-9DC1-8CA3-D66A9B6B1FFC}"/>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9" name="Straight Connector 418">
                  <a:extLst>
                    <a:ext uri="{FF2B5EF4-FFF2-40B4-BE49-F238E27FC236}">
                      <a16:creationId xmlns:a16="http://schemas.microsoft.com/office/drawing/2014/main" id="{5FA1743D-476C-6C0B-076E-004742367A90}"/>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16" name="Straight Connector 415">
                <a:extLst>
                  <a:ext uri="{FF2B5EF4-FFF2-40B4-BE49-F238E27FC236}">
                    <a16:creationId xmlns:a16="http://schemas.microsoft.com/office/drawing/2014/main" id="{DC0A9567-05D5-A8A2-8A34-8C61EDD829B0}"/>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12" name="Straight Connector 411">
              <a:extLst>
                <a:ext uri="{FF2B5EF4-FFF2-40B4-BE49-F238E27FC236}">
                  <a16:creationId xmlns:a16="http://schemas.microsoft.com/office/drawing/2014/main" id="{03271341-6C1B-5B37-9335-7EFB5D2BD4FA}"/>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3" name="Straight Connector 412">
              <a:extLst>
                <a:ext uri="{FF2B5EF4-FFF2-40B4-BE49-F238E27FC236}">
                  <a16:creationId xmlns:a16="http://schemas.microsoft.com/office/drawing/2014/main" id="{FFC7CF71-48CB-C5ED-D389-A09669935C3F}"/>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30" name="Straight Arrow Connector 429">
            <a:extLst>
              <a:ext uri="{FF2B5EF4-FFF2-40B4-BE49-F238E27FC236}">
                <a16:creationId xmlns:a16="http://schemas.microsoft.com/office/drawing/2014/main" id="{1123A042-3E3B-D121-EC7C-2B4EC5AF5DEF}"/>
              </a:ext>
            </a:extLst>
          </p:cNvPr>
          <p:cNvCxnSpPr>
            <a:cxnSpLocks/>
          </p:cNvCxnSpPr>
          <p:nvPr/>
        </p:nvCxnSpPr>
        <p:spPr>
          <a:xfrm flipH="1">
            <a:off x="7645393" y="3495688"/>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1" name="Straight Connector 430">
            <a:extLst>
              <a:ext uri="{FF2B5EF4-FFF2-40B4-BE49-F238E27FC236}">
                <a16:creationId xmlns:a16="http://schemas.microsoft.com/office/drawing/2014/main" id="{8ABB318B-3763-49CA-A680-56A2DA9AAC08}"/>
              </a:ext>
            </a:extLst>
          </p:cNvPr>
          <p:cNvCxnSpPr>
            <a:cxnSpLocks/>
            <a:stCxn id="285" idx="1"/>
          </p:cNvCxnSpPr>
          <p:nvPr/>
        </p:nvCxnSpPr>
        <p:spPr>
          <a:xfrm>
            <a:off x="8889193" y="1184669"/>
            <a:ext cx="0" cy="990725"/>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432" name="Rectangle 431">
            <a:extLst>
              <a:ext uri="{FF2B5EF4-FFF2-40B4-BE49-F238E27FC236}">
                <a16:creationId xmlns:a16="http://schemas.microsoft.com/office/drawing/2014/main" id="{C17BBB4A-5C15-2CD3-E7C8-A4158CAEAB2C}"/>
              </a:ext>
            </a:extLst>
          </p:cNvPr>
          <p:cNvSpPr/>
          <p:nvPr/>
        </p:nvSpPr>
        <p:spPr>
          <a:xfrm>
            <a:off x="4708608" y="1588771"/>
            <a:ext cx="5198516"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5" name="Group 434">
            <a:extLst>
              <a:ext uri="{FF2B5EF4-FFF2-40B4-BE49-F238E27FC236}">
                <a16:creationId xmlns:a16="http://schemas.microsoft.com/office/drawing/2014/main" id="{0879C148-877F-8EB9-4E45-1A35D8805CE3}"/>
              </a:ext>
            </a:extLst>
          </p:cNvPr>
          <p:cNvGrpSpPr/>
          <p:nvPr/>
        </p:nvGrpSpPr>
        <p:grpSpPr>
          <a:xfrm>
            <a:off x="7664599" y="1911868"/>
            <a:ext cx="325487" cy="600119"/>
            <a:chOff x="8936357" y="1184452"/>
            <a:chExt cx="325487" cy="600119"/>
          </a:xfrm>
        </p:grpSpPr>
        <p:grpSp>
          <p:nvGrpSpPr>
            <p:cNvPr id="436" name="Group 435">
              <a:extLst>
                <a:ext uri="{FF2B5EF4-FFF2-40B4-BE49-F238E27FC236}">
                  <a16:creationId xmlns:a16="http://schemas.microsoft.com/office/drawing/2014/main" id="{E8ADF968-4999-026D-458C-EA7935E0BFD0}"/>
                </a:ext>
              </a:extLst>
            </p:cNvPr>
            <p:cNvGrpSpPr/>
            <p:nvPr/>
          </p:nvGrpSpPr>
          <p:grpSpPr>
            <a:xfrm>
              <a:off x="8936357" y="1184452"/>
              <a:ext cx="323199" cy="454499"/>
              <a:chOff x="8936357" y="1184452"/>
              <a:chExt cx="323199" cy="454499"/>
            </a:xfrm>
          </p:grpSpPr>
          <p:sp>
            <p:nvSpPr>
              <p:cNvPr id="456" name="Rectangle 455">
                <a:extLst>
                  <a:ext uri="{FF2B5EF4-FFF2-40B4-BE49-F238E27FC236}">
                    <a16:creationId xmlns:a16="http://schemas.microsoft.com/office/drawing/2014/main" id="{8E83A829-9AAC-D578-33FC-5841254ACDC0}"/>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a:extLst>
                  <a:ext uri="{FF2B5EF4-FFF2-40B4-BE49-F238E27FC236}">
                    <a16:creationId xmlns:a16="http://schemas.microsoft.com/office/drawing/2014/main" id="{CB3AB303-0F68-7DFD-10DB-B19020686554}"/>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457">
                <a:extLst>
                  <a:ext uri="{FF2B5EF4-FFF2-40B4-BE49-F238E27FC236}">
                    <a16:creationId xmlns:a16="http://schemas.microsoft.com/office/drawing/2014/main" id="{09790488-9D57-F074-2158-F6BC613687D3}"/>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7" name="Straight Arrow Connector 436">
              <a:extLst>
                <a:ext uri="{FF2B5EF4-FFF2-40B4-BE49-F238E27FC236}">
                  <a16:creationId xmlns:a16="http://schemas.microsoft.com/office/drawing/2014/main" id="{8548E5CA-5DFE-B8CB-6FA4-B1AD7441EA44}"/>
                </a:ext>
              </a:extLst>
            </p:cNvPr>
            <p:cNvCxnSpPr>
              <a:cxnSpLocks/>
            </p:cNvCxnSpPr>
            <p:nvPr/>
          </p:nvCxnSpPr>
          <p:spPr>
            <a:xfrm>
              <a:off x="8939516" y="1434837"/>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8" name="Straight Connector 437">
              <a:extLst>
                <a:ext uri="{FF2B5EF4-FFF2-40B4-BE49-F238E27FC236}">
                  <a16:creationId xmlns:a16="http://schemas.microsoft.com/office/drawing/2014/main" id="{1E55B79D-C021-1AC1-FBDF-5589BC9FF4E1}"/>
                </a:ext>
              </a:extLst>
            </p:cNvPr>
            <p:cNvCxnSpPr>
              <a:cxnSpLocks/>
            </p:cNvCxnSpPr>
            <p:nvPr/>
          </p:nvCxnSpPr>
          <p:spPr>
            <a:xfrm rot="16200000" flipH="1">
              <a:off x="9149911" y="1193193"/>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439" name="Group 438">
              <a:extLst>
                <a:ext uri="{FF2B5EF4-FFF2-40B4-BE49-F238E27FC236}">
                  <a16:creationId xmlns:a16="http://schemas.microsoft.com/office/drawing/2014/main" id="{BB63A0BB-B53B-C418-E793-852C664E868A}"/>
                </a:ext>
              </a:extLst>
            </p:cNvPr>
            <p:cNvGrpSpPr/>
            <p:nvPr/>
          </p:nvGrpSpPr>
          <p:grpSpPr>
            <a:xfrm rot="5400000">
              <a:off x="9143595" y="1666321"/>
              <a:ext cx="127024" cy="109475"/>
              <a:chOff x="6771481" y="2413164"/>
              <a:chExt cx="127024" cy="109475"/>
            </a:xfrm>
          </p:grpSpPr>
          <p:cxnSp>
            <p:nvCxnSpPr>
              <p:cNvPr id="452" name="Straight Connector 451">
                <a:extLst>
                  <a:ext uri="{FF2B5EF4-FFF2-40B4-BE49-F238E27FC236}">
                    <a16:creationId xmlns:a16="http://schemas.microsoft.com/office/drawing/2014/main" id="{31C32B60-8877-11E8-7E56-C3DF4F9894BD}"/>
                  </a:ext>
                </a:extLst>
              </p:cNvPr>
              <p:cNvCxnSpPr>
                <a:cxnSpLocks/>
              </p:cNvCxnSpPr>
              <p:nvPr/>
            </p:nvCxnSpPr>
            <p:spPr>
              <a:xfrm rot="1800000" flipV="1">
                <a:off x="6771481" y="2416141"/>
                <a:ext cx="0" cy="731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3" name="Straight Connector 452">
                <a:extLst>
                  <a:ext uri="{FF2B5EF4-FFF2-40B4-BE49-F238E27FC236}">
                    <a16:creationId xmlns:a16="http://schemas.microsoft.com/office/drawing/2014/main" id="{13132563-7CC3-BB25-070E-B072DC64BDD3}"/>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4" name="Straight Connector 453">
                <a:extLst>
                  <a:ext uri="{FF2B5EF4-FFF2-40B4-BE49-F238E27FC236}">
                    <a16:creationId xmlns:a16="http://schemas.microsoft.com/office/drawing/2014/main" id="{017EEC21-F2AC-E276-26B7-A16DF75E8660}"/>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5" name="Straight Connector 454">
                <a:extLst>
                  <a:ext uri="{FF2B5EF4-FFF2-40B4-BE49-F238E27FC236}">
                    <a16:creationId xmlns:a16="http://schemas.microsoft.com/office/drawing/2014/main" id="{B44BF51C-9D01-51B0-0EA1-F2BF4DF58615}"/>
                  </a:ext>
                </a:extLst>
              </p:cNvPr>
              <p:cNvCxnSpPr>
                <a:cxnSpLocks/>
              </p:cNvCxnSpPr>
              <p:nvPr/>
            </p:nvCxnSpPr>
            <p:spPr>
              <a:xfrm rot="19800000" flipH="1" flipV="1">
                <a:off x="6898505" y="2418629"/>
                <a:ext cx="0" cy="731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40" name="Group 439">
              <a:extLst>
                <a:ext uri="{FF2B5EF4-FFF2-40B4-BE49-F238E27FC236}">
                  <a16:creationId xmlns:a16="http://schemas.microsoft.com/office/drawing/2014/main" id="{67EDFD2B-E70E-958B-0AA4-6276BCD7CB1C}"/>
                </a:ext>
              </a:extLst>
            </p:cNvPr>
            <p:cNvGrpSpPr>
              <a:grpSpLocks noChangeAspect="1"/>
            </p:cNvGrpSpPr>
            <p:nvPr/>
          </p:nvGrpSpPr>
          <p:grpSpPr>
            <a:xfrm>
              <a:off x="8987792" y="1520346"/>
              <a:ext cx="211835" cy="100584"/>
              <a:chOff x="4799448" y="1748790"/>
              <a:chExt cx="509111" cy="262784"/>
            </a:xfrm>
          </p:grpSpPr>
          <p:grpSp>
            <p:nvGrpSpPr>
              <p:cNvPr id="443" name="Group 442">
                <a:extLst>
                  <a:ext uri="{FF2B5EF4-FFF2-40B4-BE49-F238E27FC236}">
                    <a16:creationId xmlns:a16="http://schemas.microsoft.com/office/drawing/2014/main" id="{E698400B-484F-59F5-5FF2-A22288909EFD}"/>
                  </a:ext>
                </a:extLst>
              </p:cNvPr>
              <p:cNvGrpSpPr/>
              <p:nvPr/>
            </p:nvGrpSpPr>
            <p:grpSpPr>
              <a:xfrm rot="16200000">
                <a:off x="4761026" y="1787212"/>
                <a:ext cx="262771" cy="185927"/>
                <a:chOff x="6394314" y="3265933"/>
                <a:chExt cx="262771" cy="185927"/>
              </a:xfrm>
            </p:grpSpPr>
            <p:sp>
              <p:nvSpPr>
                <p:cNvPr id="449" name="Flowchart: Connector 448">
                  <a:extLst>
                    <a:ext uri="{FF2B5EF4-FFF2-40B4-BE49-F238E27FC236}">
                      <a16:creationId xmlns:a16="http://schemas.microsoft.com/office/drawing/2014/main" id="{A35B0D7D-FB8E-1673-9BDF-A7E15772DE8D}"/>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0" name="Straight Connector 449">
                  <a:extLst>
                    <a:ext uri="{FF2B5EF4-FFF2-40B4-BE49-F238E27FC236}">
                      <a16:creationId xmlns:a16="http://schemas.microsoft.com/office/drawing/2014/main" id="{8E2A699F-538A-6655-F75E-1558FEB57F8B}"/>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1" name="Straight Connector 450">
                  <a:extLst>
                    <a:ext uri="{FF2B5EF4-FFF2-40B4-BE49-F238E27FC236}">
                      <a16:creationId xmlns:a16="http://schemas.microsoft.com/office/drawing/2014/main" id="{AF75E29D-F1ED-B345-D243-24936C65DD34}"/>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44" name="Group 443">
                <a:extLst>
                  <a:ext uri="{FF2B5EF4-FFF2-40B4-BE49-F238E27FC236}">
                    <a16:creationId xmlns:a16="http://schemas.microsoft.com/office/drawing/2014/main" id="{B3F1C2D5-B631-6E23-5E64-DC6CFF5D2C5A}"/>
                  </a:ext>
                </a:extLst>
              </p:cNvPr>
              <p:cNvGrpSpPr/>
              <p:nvPr/>
            </p:nvGrpSpPr>
            <p:grpSpPr>
              <a:xfrm rot="5400000">
                <a:off x="5084210" y="1787225"/>
                <a:ext cx="262771" cy="185927"/>
                <a:chOff x="6394314" y="3265933"/>
                <a:chExt cx="262771" cy="185927"/>
              </a:xfrm>
            </p:grpSpPr>
            <p:sp>
              <p:nvSpPr>
                <p:cNvPr id="446" name="Flowchart: Connector 445">
                  <a:extLst>
                    <a:ext uri="{FF2B5EF4-FFF2-40B4-BE49-F238E27FC236}">
                      <a16:creationId xmlns:a16="http://schemas.microsoft.com/office/drawing/2014/main" id="{3EE17E67-7EAD-E6C2-082E-0DA88DE8F2E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7" name="Straight Connector 446">
                  <a:extLst>
                    <a:ext uri="{FF2B5EF4-FFF2-40B4-BE49-F238E27FC236}">
                      <a16:creationId xmlns:a16="http://schemas.microsoft.com/office/drawing/2014/main" id="{51A1E504-F0D2-C9C9-8F33-2419F452EE06}"/>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8" name="Straight Connector 447">
                  <a:extLst>
                    <a:ext uri="{FF2B5EF4-FFF2-40B4-BE49-F238E27FC236}">
                      <a16:creationId xmlns:a16="http://schemas.microsoft.com/office/drawing/2014/main" id="{D019E5D9-A13F-FB3C-D5D2-A263901DDF63}"/>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5" name="Straight Connector 444">
                <a:extLst>
                  <a:ext uri="{FF2B5EF4-FFF2-40B4-BE49-F238E27FC236}">
                    <a16:creationId xmlns:a16="http://schemas.microsoft.com/office/drawing/2014/main" id="{FBC6C2C9-3E0C-C0D9-20A1-F3EA636E2A54}"/>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41" name="Straight Connector 440">
              <a:extLst>
                <a:ext uri="{FF2B5EF4-FFF2-40B4-BE49-F238E27FC236}">
                  <a16:creationId xmlns:a16="http://schemas.microsoft.com/office/drawing/2014/main" id="{6656611C-583C-5A7A-C3A1-998E709FE843}"/>
                </a:ext>
              </a:extLst>
            </p:cNvPr>
            <p:cNvCxnSpPr>
              <a:cxnSpLocks/>
            </p:cNvCxnSpPr>
            <p:nvPr/>
          </p:nvCxnSpPr>
          <p:spPr>
            <a:xfrm>
              <a:off x="8936357" y="157102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2" name="Straight Connector 441">
              <a:extLst>
                <a:ext uri="{FF2B5EF4-FFF2-40B4-BE49-F238E27FC236}">
                  <a16:creationId xmlns:a16="http://schemas.microsoft.com/office/drawing/2014/main" id="{A2DBCDDC-1D47-B5A5-0C5E-D643DD1D2763}"/>
                </a:ext>
              </a:extLst>
            </p:cNvPr>
            <p:cNvCxnSpPr>
              <a:cxnSpLocks/>
            </p:cNvCxnSpPr>
            <p:nvPr/>
          </p:nvCxnSpPr>
          <p:spPr>
            <a:xfrm>
              <a:off x="9204312" y="1572928"/>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62" name="Group 461">
            <a:extLst>
              <a:ext uri="{FF2B5EF4-FFF2-40B4-BE49-F238E27FC236}">
                <a16:creationId xmlns:a16="http://schemas.microsoft.com/office/drawing/2014/main" id="{2D5C2654-C98D-65DD-23A4-24A8AC3725F8}"/>
              </a:ext>
            </a:extLst>
          </p:cNvPr>
          <p:cNvGrpSpPr/>
          <p:nvPr/>
        </p:nvGrpSpPr>
        <p:grpSpPr>
          <a:xfrm>
            <a:off x="5695441" y="568224"/>
            <a:ext cx="457200" cy="457200"/>
            <a:chOff x="5462345" y="751104"/>
            <a:chExt cx="457200" cy="457200"/>
          </a:xfrm>
        </p:grpSpPr>
        <p:sp>
          <p:nvSpPr>
            <p:cNvPr id="463" name="Oval 462">
              <a:extLst>
                <a:ext uri="{FF2B5EF4-FFF2-40B4-BE49-F238E27FC236}">
                  <a16:creationId xmlns:a16="http://schemas.microsoft.com/office/drawing/2014/main" id="{934F2710-6C96-4043-F1B8-5959F8076016}"/>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Isosceles Triangle 463">
              <a:extLst>
                <a:ext uri="{FF2B5EF4-FFF2-40B4-BE49-F238E27FC236}">
                  <a16:creationId xmlns:a16="http://schemas.microsoft.com/office/drawing/2014/main" id="{649CFA77-8397-5566-FBE9-6D52B76E5FCE}"/>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Isosceles Triangle 464">
              <a:extLst>
                <a:ext uri="{FF2B5EF4-FFF2-40B4-BE49-F238E27FC236}">
                  <a16:creationId xmlns:a16="http://schemas.microsoft.com/office/drawing/2014/main" id="{768D9B61-6229-DBF7-0C31-8A256E662EC5}"/>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465">
            <a:extLst>
              <a:ext uri="{FF2B5EF4-FFF2-40B4-BE49-F238E27FC236}">
                <a16:creationId xmlns:a16="http://schemas.microsoft.com/office/drawing/2014/main" id="{45A733D1-371B-2EFB-E8B8-01638A860569}"/>
              </a:ext>
            </a:extLst>
          </p:cNvPr>
          <p:cNvGrpSpPr/>
          <p:nvPr/>
        </p:nvGrpSpPr>
        <p:grpSpPr>
          <a:xfrm>
            <a:off x="4194360" y="2171093"/>
            <a:ext cx="262771" cy="185927"/>
            <a:chOff x="6394314" y="3265933"/>
            <a:chExt cx="262771" cy="185927"/>
          </a:xfrm>
        </p:grpSpPr>
        <p:sp>
          <p:nvSpPr>
            <p:cNvPr id="467" name="Flowchart: Connector 466">
              <a:extLst>
                <a:ext uri="{FF2B5EF4-FFF2-40B4-BE49-F238E27FC236}">
                  <a16:creationId xmlns:a16="http://schemas.microsoft.com/office/drawing/2014/main" id="{0F8167C3-1F6A-A5B2-345F-F0048D6A81B8}"/>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8" name="Straight Connector 467">
              <a:extLst>
                <a:ext uri="{FF2B5EF4-FFF2-40B4-BE49-F238E27FC236}">
                  <a16:creationId xmlns:a16="http://schemas.microsoft.com/office/drawing/2014/main" id="{98370D7D-83A8-83C5-6C12-A56F1F923579}"/>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a:extLst>
                <a:ext uri="{FF2B5EF4-FFF2-40B4-BE49-F238E27FC236}">
                  <a16:creationId xmlns:a16="http://schemas.microsoft.com/office/drawing/2014/main" id="{B858B627-00F8-AA8F-FD34-D46C1AA0495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71" name="Straight Connector 470">
            <a:extLst>
              <a:ext uri="{FF2B5EF4-FFF2-40B4-BE49-F238E27FC236}">
                <a16:creationId xmlns:a16="http://schemas.microsoft.com/office/drawing/2014/main" id="{6B37CD73-806D-0C3C-35AB-80EE7F2AF393}"/>
              </a:ext>
            </a:extLst>
          </p:cNvPr>
          <p:cNvCxnSpPr/>
          <p:nvPr/>
        </p:nvCxnSpPr>
        <p:spPr>
          <a:xfrm>
            <a:off x="8871412" y="2170314"/>
            <a:ext cx="713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B4B97C19-BDD4-543C-9209-E2C4D48886F9}"/>
              </a:ext>
            </a:extLst>
          </p:cNvPr>
          <p:cNvCxnSpPr>
            <a:cxnSpLocks/>
          </p:cNvCxnSpPr>
          <p:nvPr/>
        </p:nvCxnSpPr>
        <p:spPr>
          <a:xfrm flipH="1">
            <a:off x="9564670" y="2151380"/>
            <a:ext cx="3136" cy="8229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82EC790B-F6CC-B288-6E82-11D5CDB713F6}"/>
              </a:ext>
            </a:extLst>
          </p:cNvPr>
          <p:cNvCxnSpPr>
            <a:stCxn id="364" idx="0"/>
          </p:cNvCxnSpPr>
          <p:nvPr/>
        </p:nvCxnSpPr>
        <p:spPr>
          <a:xfrm>
            <a:off x="9564670" y="2992218"/>
            <a:ext cx="0" cy="169015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541F1139-ACC8-7C73-ABAC-33D7C987935C}"/>
              </a:ext>
            </a:extLst>
          </p:cNvPr>
          <p:cNvCxnSpPr/>
          <p:nvPr/>
        </p:nvCxnSpPr>
        <p:spPr>
          <a:xfrm flipH="1">
            <a:off x="7066488" y="4682370"/>
            <a:ext cx="251859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A27A1DCA-E811-4EEF-A186-179FF6C471BD}"/>
              </a:ext>
            </a:extLst>
          </p:cNvPr>
          <p:cNvCxnSpPr/>
          <p:nvPr/>
        </p:nvCxnSpPr>
        <p:spPr>
          <a:xfrm>
            <a:off x="7061408" y="4663440"/>
            <a:ext cx="0" cy="132333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59" name="Group 358">
            <a:extLst>
              <a:ext uri="{FF2B5EF4-FFF2-40B4-BE49-F238E27FC236}">
                <a16:creationId xmlns:a16="http://schemas.microsoft.com/office/drawing/2014/main" id="{21602155-8760-67EA-E99D-2F8EDEAFEA64}"/>
              </a:ext>
            </a:extLst>
          </p:cNvPr>
          <p:cNvGrpSpPr/>
          <p:nvPr/>
        </p:nvGrpSpPr>
        <p:grpSpPr>
          <a:xfrm>
            <a:off x="9343345" y="2810404"/>
            <a:ext cx="457200" cy="365760"/>
            <a:chOff x="11048943" y="2497845"/>
            <a:chExt cx="457200" cy="365760"/>
          </a:xfrm>
        </p:grpSpPr>
        <p:grpSp>
          <p:nvGrpSpPr>
            <p:cNvPr id="360" name="Group 359">
              <a:extLst>
                <a:ext uri="{FF2B5EF4-FFF2-40B4-BE49-F238E27FC236}">
                  <a16:creationId xmlns:a16="http://schemas.microsoft.com/office/drawing/2014/main" id="{FACDF60B-292A-07DB-E8B8-C94F5108917B}"/>
                </a:ext>
              </a:extLst>
            </p:cNvPr>
            <p:cNvGrpSpPr/>
            <p:nvPr/>
          </p:nvGrpSpPr>
          <p:grpSpPr>
            <a:xfrm rot="16200000">
              <a:off x="11212919" y="2570381"/>
              <a:ext cx="365123" cy="221325"/>
              <a:chOff x="4512365" y="2362842"/>
              <a:chExt cx="918156" cy="914400"/>
            </a:xfrm>
          </p:grpSpPr>
          <p:sp>
            <p:nvSpPr>
              <p:cNvPr id="365" name="Arc 364">
                <a:extLst>
                  <a:ext uri="{FF2B5EF4-FFF2-40B4-BE49-F238E27FC236}">
                    <a16:creationId xmlns:a16="http://schemas.microsoft.com/office/drawing/2014/main" id="{84209366-079C-7F42-AD8D-132534A11897}"/>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6" name="Arc 365">
                <a:extLst>
                  <a:ext uri="{FF2B5EF4-FFF2-40B4-BE49-F238E27FC236}">
                    <a16:creationId xmlns:a16="http://schemas.microsoft.com/office/drawing/2014/main" id="{34ED1697-00A3-936F-F4F8-F3B98F6A6A23}"/>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1" name="Group 360">
              <a:extLst>
                <a:ext uri="{FF2B5EF4-FFF2-40B4-BE49-F238E27FC236}">
                  <a16:creationId xmlns:a16="http://schemas.microsoft.com/office/drawing/2014/main" id="{59006BEF-52DE-D3FE-CFC5-B3899EEBBFFA}"/>
                </a:ext>
              </a:extLst>
            </p:cNvPr>
            <p:cNvGrpSpPr/>
            <p:nvPr/>
          </p:nvGrpSpPr>
          <p:grpSpPr>
            <a:xfrm rot="5400000" flipH="1">
              <a:off x="10977044" y="2569744"/>
              <a:ext cx="365123" cy="221325"/>
              <a:chOff x="4512365" y="2362842"/>
              <a:chExt cx="918156" cy="914400"/>
            </a:xfrm>
          </p:grpSpPr>
          <p:sp>
            <p:nvSpPr>
              <p:cNvPr id="363" name="Arc 362">
                <a:extLst>
                  <a:ext uri="{FF2B5EF4-FFF2-40B4-BE49-F238E27FC236}">
                    <a16:creationId xmlns:a16="http://schemas.microsoft.com/office/drawing/2014/main" id="{EA89558D-4963-BD53-4B68-AC422582E867}"/>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4" name="Arc 363">
                <a:extLst>
                  <a:ext uri="{FF2B5EF4-FFF2-40B4-BE49-F238E27FC236}">
                    <a16:creationId xmlns:a16="http://schemas.microsoft.com/office/drawing/2014/main" id="{41D16177-4B6D-C9ED-817D-06C4388B76C9}"/>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62" name="Straight Arrow Connector 361">
              <a:extLst>
                <a:ext uri="{FF2B5EF4-FFF2-40B4-BE49-F238E27FC236}">
                  <a16:creationId xmlns:a16="http://schemas.microsoft.com/office/drawing/2014/main" id="{B792A3F6-4C8C-F2A5-18D2-11F5EA6073A6}"/>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9212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31"/>
                                        </p:tgtEl>
                                        <p:attrNameLst>
                                          <p:attrName>style.visibility</p:attrName>
                                        </p:attrNameLst>
                                      </p:cBhvr>
                                      <p:to>
                                        <p:strVal val="visible"/>
                                      </p:to>
                                    </p:set>
                                    <p:animEffect transition="in" filter="wipe(up)">
                                      <p:cBhvr>
                                        <p:cTn id="7" dur="540"/>
                                        <p:tgtEl>
                                          <p:spTgt spid="431"/>
                                        </p:tgtEl>
                                      </p:cBhvr>
                                    </p:animEffect>
                                  </p:childTnLst>
                                </p:cTn>
                              </p:par>
                            </p:childTnLst>
                          </p:cTn>
                        </p:par>
                        <p:par>
                          <p:cTn id="8" fill="hold">
                            <p:stCondLst>
                              <p:cond delay="540"/>
                            </p:stCondLst>
                            <p:childTnLst>
                              <p:par>
                                <p:cTn id="9" presetID="22" presetClass="entr" presetSubtype="8" fill="hold" nodeType="afterEffect">
                                  <p:stCondLst>
                                    <p:cond delay="0"/>
                                  </p:stCondLst>
                                  <p:childTnLst>
                                    <p:set>
                                      <p:cBhvr>
                                        <p:cTn id="10" dur="1" fill="hold">
                                          <p:stCondLst>
                                            <p:cond delay="0"/>
                                          </p:stCondLst>
                                        </p:cTn>
                                        <p:tgtEl>
                                          <p:spTgt spid="471"/>
                                        </p:tgtEl>
                                        <p:attrNameLst>
                                          <p:attrName>style.visibility</p:attrName>
                                        </p:attrNameLst>
                                      </p:cBhvr>
                                      <p:to>
                                        <p:strVal val="visible"/>
                                      </p:to>
                                    </p:set>
                                    <p:animEffect transition="in" filter="wipe(left)">
                                      <p:cBhvr>
                                        <p:cTn id="11" dur="390"/>
                                        <p:tgtEl>
                                          <p:spTgt spid="471"/>
                                        </p:tgtEl>
                                      </p:cBhvr>
                                    </p:animEffect>
                                  </p:childTnLst>
                                </p:cTn>
                              </p:par>
                            </p:childTnLst>
                          </p:cTn>
                        </p:par>
                        <p:par>
                          <p:cTn id="12" fill="hold">
                            <p:stCondLst>
                              <p:cond delay="930"/>
                            </p:stCondLst>
                            <p:childTnLst>
                              <p:par>
                                <p:cTn id="13" presetID="22" presetClass="entr" presetSubtype="1" fill="hold" nodeType="afterEffect">
                                  <p:stCondLst>
                                    <p:cond delay="0"/>
                                  </p:stCondLst>
                                  <p:childTnLst>
                                    <p:set>
                                      <p:cBhvr>
                                        <p:cTn id="14" dur="1" fill="hold">
                                          <p:stCondLst>
                                            <p:cond delay="0"/>
                                          </p:stCondLst>
                                        </p:cTn>
                                        <p:tgtEl>
                                          <p:spTgt spid="473"/>
                                        </p:tgtEl>
                                        <p:attrNameLst>
                                          <p:attrName>style.visibility</p:attrName>
                                        </p:attrNameLst>
                                      </p:cBhvr>
                                      <p:to>
                                        <p:strVal val="visible"/>
                                      </p:to>
                                    </p:set>
                                    <p:animEffect transition="in" filter="wipe(up)">
                                      <p:cBhvr>
                                        <p:cTn id="15" dur="450"/>
                                        <p:tgtEl>
                                          <p:spTgt spid="473"/>
                                        </p:tgtEl>
                                      </p:cBhvr>
                                    </p:animEffect>
                                  </p:childTnLst>
                                </p:cTn>
                              </p:par>
                            </p:childTnLst>
                          </p:cTn>
                        </p:par>
                        <p:par>
                          <p:cTn id="16" fill="hold">
                            <p:stCondLst>
                              <p:cond delay="1380"/>
                            </p:stCondLst>
                            <p:childTnLst>
                              <p:par>
                                <p:cTn id="17" presetID="22" presetClass="entr" presetSubtype="1" fill="hold" nodeType="afterEffect">
                                  <p:stCondLst>
                                    <p:cond delay="0"/>
                                  </p:stCondLst>
                                  <p:childTnLst>
                                    <p:set>
                                      <p:cBhvr>
                                        <p:cTn id="18" dur="1" fill="hold">
                                          <p:stCondLst>
                                            <p:cond delay="0"/>
                                          </p:stCondLst>
                                        </p:cTn>
                                        <p:tgtEl>
                                          <p:spTgt spid="475"/>
                                        </p:tgtEl>
                                        <p:attrNameLst>
                                          <p:attrName>style.visibility</p:attrName>
                                        </p:attrNameLst>
                                      </p:cBhvr>
                                      <p:to>
                                        <p:strVal val="visible"/>
                                      </p:to>
                                    </p:set>
                                    <p:animEffect transition="in" filter="wipe(up)">
                                      <p:cBhvr>
                                        <p:cTn id="19" dur="930"/>
                                        <p:tgtEl>
                                          <p:spTgt spid="475"/>
                                        </p:tgtEl>
                                      </p:cBhvr>
                                    </p:animEffect>
                                  </p:childTnLst>
                                </p:cTn>
                              </p:par>
                            </p:childTnLst>
                          </p:cTn>
                        </p:par>
                        <p:par>
                          <p:cTn id="20" fill="hold">
                            <p:stCondLst>
                              <p:cond delay="2310"/>
                            </p:stCondLst>
                            <p:childTnLst>
                              <p:par>
                                <p:cTn id="21" presetID="22" presetClass="entr" presetSubtype="2" fill="hold" nodeType="afterEffect">
                                  <p:stCondLst>
                                    <p:cond delay="0"/>
                                  </p:stCondLst>
                                  <p:childTnLst>
                                    <p:set>
                                      <p:cBhvr>
                                        <p:cTn id="22" dur="1" fill="hold">
                                          <p:stCondLst>
                                            <p:cond delay="0"/>
                                          </p:stCondLst>
                                        </p:cTn>
                                        <p:tgtEl>
                                          <p:spTgt spid="477"/>
                                        </p:tgtEl>
                                        <p:attrNameLst>
                                          <p:attrName>style.visibility</p:attrName>
                                        </p:attrNameLst>
                                      </p:cBhvr>
                                      <p:to>
                                        <p:strVal val="visible"/>
                                      </p:to>
                                    </p:set>
                                    <p:animEffect transition="in" filter="wipe(right)">
                                      <p:cBhvr>
                                        <p:cTn id="23" dur="1380"/>
                                        <p:tgtEl>
                                          <p:spTgt spid="477"/>
                                        </p:tgtEl>
                                      </p:cBhvr>
                                    </p:animEffect>
                                  </p:childTnLst>
                                </p:cTn>
                              </p:par>
                            </p:childTnLst>
                          </p:cTn>
                        </p:par>
                        <p:par>
                          <p:cTn id="24" fill="hold">
                            <p:stCondLst>
                              <p:cond delay="3690"/>
                            </p:stCondLst>
                            <p:childTnLst>
                              <p:par>
                                <p:cTn id="25" presetID="22" presetClass="entr" presetSubtype="1" fill="hold" nodeType="afterEffect">
                                  <p:stCondLst>
                                    <p:cond delay="0"/>
                                  </p:stCondLst>
                                  <p:childTnLst>
                                    <p:set>
                                      <p:cBhvr>
                                        <p:cTn id="26" dur="1" fill="hold">
                                          <p:stCondLst>
                                            <p:cond delay="0"/>
                                          </p:stCondLst>
                                        </p:cTn>
                                        <p:tgtEl>
                                          <p:spTgt spid="479"/>
                                        </p:tgtEl>
                                        <p:attrNameLst>
                                          <p:attrName>style.visibility</p:attrName>
                                        </p:attrNameLst>
                                      </p:cBhvr>
                                      <p:to>
                                        <p:strVal val="visible"/>
                                      </p:to>
                                    </p:set>
                                    <p:animEffect transition="in" filter="wipe(up)">
                                      <p:cBhvr>
                                        <p:cTn id="27" dur="73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66980-7263-AC64-40FB-2C5CC4CC9582}"/>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16D17F1E-9183-2AA7-5987-87C832A01E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538C34-3A64-84DD-1175-EFBDE1EBF694}"/>
              </a:ext>
            </a:extLst>
          </p:cNvPr>
          <p:cNvSpPr>
            <a:spLocks noGrp="1"/>
          </p:cNvSpPr>
          <p:nvPr>
            <p:ph type="sldNum" sz="quarter" idx="12"/>
          </p:nvPr>
        </p:nvSpPr>
        <p:spPr/>
        <p:txBody>
          <a:bodyPr/>
          <a:lstStyle/>
          <a:p>
            <a:fld id="{A5AEF524-62EC-C340-82A1-9F47B6C43E55}" type="slidenum">
              <a:rPr lang="en-US" smtClean="0"/>
              <a:t>21</a:t>
            </a:fld>
            <a:endParaRPr lang="en-US"/>
          </a:p>
        </p:txBody>
      </p:sp>
      <p:sp>
        <p:nvSpPr>
          <p:cNvPr id="6" name="Text Placeholder 5">
            <a:extLst>
              <a:ext uri="{FF2B5EF4-FFF2-40B4-BE49-F238E27FC236}">
                <a16:creationId xmlns:a16="http://schemas.microsoft.com/office/drawing/2014/main" id="{8E062B97-99EC-AC14-7352-06FAA262145C}"/>
              </a:ext>
            </a:extLst>
          </p:cNvPr>
          <p:cNvSpPr>
            <a:spLocks noGrp="1"/>
          </p:cNvSpPr>
          <p:nvPr>
            <p:ph type="body" sz="quarter" idx="21"/>
          </p:nvPr>
        </p:nvSpPr>
        <p:spPr/>
        <p:txBody>
          <a:bodyPr/>
          <a:lstStyle/>
          <a:p>
            <a:r>
              <a:rPr lang="en-US"/>
              <a:t>Ethan Mercado</a:t>
            </a:r>
          </a:p>
        </p:txBody>
      </p:sp>
      <p:pic>
        <p:nvPicPr>
          <p:cNvPr id="225" name="Picture 224" descr="A metal box with many different types of bolts and screws&#10;&#10;Description automatically generated">
            <a:extLst>
              <a:ext uri="{FF2B5EF4-FFF2-40B4-BE49-F238E27FC236}">
                <a16:creationId xmlns:a16="http://schemas.microsoft.com/office/drawing/2014/main" id="{DC4DECE4-3137-395C-D698-137434FE965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0592" y="4178998"/>
            <a:ext cx="2627491" cy="1969236"/>
          </a:xfrm>
          <a:prstGeom prst="rect">
            <a:avLst/>
          </a:prstGeom>
        </p:spPr>
      </p:pic>
      <p:sp>
        <p:nvSpPr>
          <p:cNvPr id="227" name="TextBox 226">
            <a:extLst>
              <a:ext uri="{FF2B5EF4-FFF2-40B4-BE49-F238E27FC236}">
                <a16:creationId xmlns:a16="http://schemas.microsoft.com/office/drawing/2014/main" id="{25A35A9B-5C0B-32AD-F296-C0D4B9776664}"/>
              </a:ext>
            </a:extLst>
          </p:cNvPr>
          <p:cNvSpPr txBox="1"/>
          <p:nvPr/>
        </p:nvSpPr>
        <p:spPr>
          <a:xfrm>
            <a:off x="355781" y="523961"/>
            <a:ext cx="3906369" cy="584775"/>
          </a:xfrm>
          <a:prstGeom prst="rect">
            <a:avLst/>
          </a:prstGeom>
          <a:noFill/>
        </p:spPr>
        <p:txBody>
          <a:bodyPr wrap="square" rtlCol="0">
            <a:spAutoFit/>
          </a:bodyPr>
          <a:lstStyle/>
          <a:p>
            <a:r>
              <a:rPr lang="en-US" sz="3200">
                <a:solidFill>
                  <a:srgbClr val="782F40"/>
                </a:solidFill>
                <a:latin typeface="+mj-lt"/>
              </a:rPr>
              <a:t>Manifold </a:t>
            </a:r>
          </a:p>
        </p:txBody>
      </p:sp>
      <p:grpSp>
        <p:nvGrpSpPr>
          <p:cNvPr id="5" name="Group 4">
            <a:extLst>
              <a:ext uri="{FF2B5EF4-FFF2-40B4-BE49-F238E27FC236}">
                <a16:creationId xmlns:a16="http://schemas.microsoft.com/office/drawing/2014/main" id="{51F464D4-7BD5-AF06-0CDB-69A85A6D63A1}"/>
              </a:ext>
            </a:extLst>
          </p:cNvPr>
          <p:cNvGrpSpPr/>
          <p:nvPr/>
        </p:nvGrpSpPr>
        <p:grpSpPr>
          <a:xfrm>
            <a:off x="3742566" y="435683"/>
            <a:ext cx="6583686" cy="5730736"/>
            <a:chOff x="3920882" y="892053"/>
            <a:chExt cx="6580743" cy="5730736"/>
          </a:xfrm>
        </p:grpSpPr>
        <p:cxnSp>
          <p:nvCxnSpPr>
            <p:cNvPr id="216" name="Straight Connector 215">
              <a:extLst>
                <a:ext uri="{FF2B5EF4-FFF2-40B4-BE49-F238E27FC236}">
                  <a16:creationId xmlns:a16="http://schemas.microsoft.com/office/drawing/2014/main" id="{F5B9D715-7173-EF87-93C5-6B9BDDFB4100}"/>
                </a:ext>
              </a:extLst>
            </p:cNvPr>
            <p:cNvCxnSpPr/>
            <p:nvPr/>
          </p:nvCxnSpPr>
          <p:spPr>
            <a:xfrm>
              <a:off x="4390154" y="1418608"/>
              <a:ext cx="931112"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817E9A03-4A46-D74B-555D-C29AFB46797F}"/>
                </a:ext>
              </a:extLst>
            </p:cNvPr>
            <p:cNvCxnSpPr>
              <a:cxnSpLocks/>
            </p:cNvCxnSpPr>
            <p:nvPr/>
          </p:nvCxnSpPr>
          <p:spPr>
            <a:xfrm>
              <a:off x="6449379" y="1411942"/>
              <a:ext cx="11268"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8D20DF9-E28A-11F4-E5B9-980FB3E41C90}"/>
                </a:ext>
              </a:extLst>
            </p:cNvPr>
            <p:cNvCxnSpPr>
              <a:cxnSpLocks/>
              <a:stCxn id="428" idx="6"/>
            </p:cNvCxnSpPr>
            <p:nvPr/>
          </p:nvCxnSpPr>
          <p:spPr>
            <a:xfrm flipV="1">
              <a:off x="6226412" y="1411942"/>
              <a:ext cx="222967" cy="66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978F5D7-6A34-6D85-8EB6-9071480DE155}"/>
                </a:ext>
              </a:extLst>
            </p:cNvPr>
            <p:cNvCxnSpPr>
              <a:cxnSpLocks/>
            </p:cNvCxnSpPr>
            <p:nvPr/>
          </p:nvCxnSpPr>
          <p:spPr>
            <a:xfrm flipV="1">
              <a:off x="5312102" y="1411941"/>
              <a:ext cx="1904"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8C93D3B7-86B6-0046-3FED-E906E3299543}"/>
                </a:ext>
              </a:extLst>
            </p:cNvPr>
            <p:cNvCxnSpPr>
              <a:cxnSpLocks/>
              <a:endCxn id="428" idx="2"/>
            </p:cNvCxnSpPr>
            <p:nvPr/>
          </p:nvCxnSpPr>
          <p:spPr>
            <a:xfrm flipV="1">
              <a:off x="5313828" y="1418608"/>
              <a:ext cx="455384" cy="6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5D6AE94-AC1D-C7DF-22A1-E86B4BD6BEE4}"/>
                </a:ext>
              </a:extLst>
            </p:cNvPr>
            <p:cNvCxnSpPr>
              <a:cxnSpLocks/>
              <a:stCxn id="425" idx="0"/>
            </p:cNvCxnSpPr>
            <p:nvPr/>
          </p:nvCxnSpPr>
          <p:spPr>
            <a:xfrm flipV="1">
              <a:off x="5313338" y="3795397"/>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8CED805-AB44-EAB3-25A4-5F18CACEF158}"/>
                </a:ext>
              </a:extLst>
            </p:cNvPr>
            <p:cNvCxnSpPr>
              <a:cxnSpLocks/>
              <a:stCxn id="421" idx="0"/>
              <a:endCxn id="425" idx="4"/>
            </p:cNvCxnSpPr>
            <p:nvPr/>
          </p:nvCxnSpPr>
          <p:spPr>
            <a:xfrm flipV="1">
              <a:off x="5307445" y="4592696"/>
              <a:ext cx="5893"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B726E67-27F0-7B91-1698-9D605A4FBC8A}"/>
                </a:ext>
              </a:extLst>
            </p:cNvPr>
            <p:cNvCxnSpPr>
              <a:cxnSpLocks/>
              <a:endCxn id="420" idx="4"/>
            </p:cNvCxnSpPr>
            <p:nvPr/>
          </p:nvCxnSpPr>
          <p:spPr>
            <a:xfrm flipH="1" flipV="1">
              <a:off x="5316863" y="6151357"/>
              <a:ext cx="1597"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226" name="Group 225">
              <a:extLst>
                <a:ext uri="{FF2B5EF4-FFF2-40B4-BE49-F238E27FC236}">
                  <a16:creationId xmlns:a16="http://schemas.microsoft.com/office/drawing/2014/main" id="{7A4D6F91-E74D-DC98-ED07-673E1E37E87C}"/>
                </a:ext>
              </a:extLst>
            </p:cNvPr>
            <p:cNvGrpSpPr/>
            <p:nvPr/>
          </p:nvGrpSpPr>
          <p:grpSpPr>
            <a:xfrm>
              <a:off x="4863370" y="1597276"/>
              <a:ext cx="953914" cy="868787"/>
              <a:chOff x="6080563" y="590180"/>
              <a:chExt cx="953914" cy="868787"/>
            </a:xfrm>
          </p:grpSpPr>
          <p:grpSp>
            <p:nvGrpSpPr>
              <p:cNvPr id="433" name="Group 432">
                <a:extLst>
                  <a:ext uri="{FF2B5EF4-FFF2-40B4-BE49-F238E27FC236}">
                    <a16:creationId xmlns:a16="http://schemas.microsoft.com/office/drawing/2014/main" id="{48C1FCDC-90F1-7F41-3F1D-43B5178B286B}"/>
                  </a:ext>
                </a:extLst>
              </p:cNvPr>
              <p:cNvGrpSpPr/>
              <p:nvPr/>
            </p:nvGrpSpPr>
            <p:grpSpPr>
              <a:xfrm>
                <a:off x="6172699" y="773167"/>
                <a:ext cx="731520" cy="685800"/>
                <a:chOff x="6172699" y="773167"/>
                <a:chExt cx="731520" cy="685800"/>
              </a:xfrm>
            </p:grpSpPr>
            <p:cxnSp>
              <p:nvCxnSpPr>
                <p:cNvPr id="447" name="Straight Connector 446">
                  <a:extLst>
                    <a:ext uri="{FF2B5EF4-FFF2-40B4-BE49-F238E27FC236}">
                      <a16:creationId xmlns:a16="http://schemas.microsoft.com/office/drawing/2014/main" id="{A421A24A-1FAA-78AB-22DB-74D8CD055BA2}"/>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8" name="Straight Connector 447">
                  <a:extLst>
                    <a:ext uri="{FF2B5EF4-FFF2-40B4-BE49-F238E27FC236}">
                      <a16:creationId xmlns:a16="http://schemas.microsoft.com/office/drawing/2014/main" id="{977E01FD-43E7-8055-C4B7-960E97F072D5}"/>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9" name="Straight Connector 448">
                  <a:extLst>
                    <a:ext uri="{FF2B5EF4-FFF2-40B4-BE49-F238E27FC236}">
                      <a16:creationId xmlns:a16="http://schemas.microsoft.com/office/drawing/2014/main" id="{37937075-B99C-154A-E49D-6EC75182F2F2}"/>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4" name="Group 433">
                <a:extLst>
                  <a:ext uri="{FF2B5EF4-FFF2-40B4-BE49-F238E27FC236}">
                    <a16:creationId xmlns:a16="http://schemas.microsoft.com/office/drawing/2014/main" id="{34F8FF4A-7B27-3E89-4666-6E20813BA095}"/>
                  </a:ext>
                </a:extLst>
              </p:cNvPr>
              <p:cNvGrpSpPr/>
              <p:nvPr/>
            </p:nvGrpSpPr>
            <p:grpSpPr>
              <a:xfrm>
                <a:off x="6771706" y="818649"/>
                <a:ext cx="262771" cy="271119"/>
                <a:chOff x="6771706" y="818649"/>
                <a:chExt cx="262771" cy="271119"/>
              </a:xfrm>
            </p:grpSpPr>
            <p:grpSp>
              <p:nvGrpSpPr>
                <p:cNvPr id="438" name="Group 437">
                  <a:extLst>
                    <a:ext uri="{FF2B5EF4-FFF2-40B4-BE49-F238E27FC236}">
                      <a16:creationId xmlns:a16="http://schemas.microsoft.com/office/drawing/2014/main" id="{ACE02D5E-6794-F82E-59C4-AFB2697EB7F2}"/>
                    </a:ext>
                  </a:extLst>
                </p:cNvPr>
                <p:cNvGrpSpPr/>
                <p:nvPr/>
              </p:nvGrpSpPr>
              <p:grpSpPr>
                <a:xfrm flipV="1">
                  <a:off x="6771706" y="903841"/>
                  <a:ext cx="262771" cy="185927"/>
                  <a:chOff x="6394314" y="3265933"/>
                  <a:chExt cx="262771" cy="185927"/>
                </a:xfrm>
              </p:grpSpPr>
              <p:sp>
                <p:nvSpPr>
                  <p:cNvPr id="444" name="Flowchart: Connector 443">
                    <a:extLst>
                      <a:ext uri="{FF2B5EF4-FFF2-40B4-BE49-F238E27FC236}">
                        <a16:creationId xmlns:a16="http://schemas.microsoft.com/office/drawing/2014/main" id="{425592FE-6D48-27C6-DF1C-601BB47F2796}"/>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5" name="Straight Connector 444">
                    <a:extLst>
                      <a:ext uri="{FF2B5EF4-FFF2-40B4-BE49-F238E27FC236}">
                        <a16:creationId xmlns:a16="http://schemas.microsoft.com/office/drawing/2014/main" id="{000B7CFE-25B1-88B7-06E4-265DD62CFFB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6" name="Straight Connector 445">
                    <a:extLst>
                      <a:ext uri="{FF2B5EF4-FFF2-40B4-BE49-F238E27FC236}">
                        <a16:creationId xmlns:a16="http://schemas.microsoft.com/office/drawing/2014/main" id="{6727B056-795B-BCD4-0475-4212132E0465}"/>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9" name="Group 438">
                  <a:extLst>
                    <a:ext uri="{FF2B5EF4-FFF2-40B4-BE49-F238E27FC236}">
                      <a16:creationId xmlns:a16="http://schemas.microsoft.com/office/drawing/2014/main" id="{0C8D4564-7756-27CB-5DD5-7F9319F9F4DB}"/>
                    </a:ext>
                  </a:extLst>
                </p:cNvPr>
                <p:cNvGrpSpPr/>
                <p:nvPr/>
              </p:nvGrpSpPr>
              <p:grpSpPr>
                <a:xfrm>
                  <a:off x="6835130" y="818649"/>
                  <a:ext cx="137160" cy="91682"/>
                  <a:chOff x="6835130" y="818649"/>
                  <a:chExt cx="137160" cy="91682"/>
                </a:xfrm>
              </p:grpSpPr>
              <p:grpSp>
                <p:nvGrpSpPr>
                  <p:cNvPr id="440" name="Group 439">
                    <a:extLst>
                      <a:ext uri="{FF2B5EF4-FFF2-40B4-BE49-F238E27FC236}">
                        <a16:creationId xmlns:a16="http://schemas.microsoft.com/office/drawing/2014/main" id="{39A24602-957D-5E76-56C0-40BF900D0166}"/>
                      </a:ext>
                    </a:extLst>
                  </p:cNvPr>
                  <p:cNvGrpSpPr/>
                  <p:nvPr/>
                </p:nvGrpSpPr>
                <p:grpSpPr>
                  <a:xfrm flipV="1">
                    <a:off x="6862666" y="818649"/>
                    <a:ext cx="83820" cy="91682"/>
                    <a:chOff x="7245055" y="2460285"/>
                    <a:chExt cx="83820" cy="91682"/>
                  </a:xfrm>
                </p:grpSpPr>
                <p:cxnSp>
                  <p:nvCxnSpPr>
                    <p:cNvPr id="442" name="Straight Connector 441">
                      <a:extLst>
                        <a:ext uri="{FF2B5EF4-FFF2-40B4-BE49-F238E27FC236}">
                          <a16:creationId xmlns:a16="http://schemas.microsoft.com/office/drawing/2014/main" id="{EA94307B-00D0-54D5-2B88-B3FCFB1004F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3" name="Straight Connector 442">
                      <a:extLst>
                        <a:ext uri="{FF2B5EF4-FFF2-40B4-BE49-F238E27FC236}">
                          <a16:creationId xmlns:a16="http://schemas.microsoft.com/office/drawing/2014/main" id="{F1280BE5-CDC9-7F4F-5C46-B7E997622474}"/>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1" name="Straight Connector 440">
                    <a:extLst>
                      <a:ext uri="{FF2B5EF4-FFF2-40B4-BE49-F238E27FC236}">
                        <a16:creationId xmlns:a16="http://schemas.microsoft.com/office/drawing/2014/main" id="{72531DC0-C9C8-AD76-A185-5F828316B654}"/>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435" name="Group 434">
                <a:extLst>
                  <a:ext uri="{FF2B5EF4-FFF2-40B4-BE49-F238E27FC236}">
                    <a16:creationId xmlns:a16="http://schemas.microsoft.com/office/drawing/2014/main" id="{D0469538-8A6C-35A6-A678-4F351B3BA774}"/>
                  </a:ext>
                </a:extLst>
              </p:cNvPr>
              <p:cNvGrpSpPr/>
              <p:nvPr/>
            </p:nvGrpSpPr>
            <p:grpSpPr>
              <a:xfrm>
                <a:off x="6080563" y="590180"/>
                <a:ext cx="182880" cy="182880"/>
                <a:chOff x="6080563" y="590180"/>
                <a:chExt cx="182880" cy="182880"/>
              </a:xfrm>
            </p:grpSpPr>
            <p:sp>
              <p:nvSpPr>
                <p:cNvPr id="436" name="Oval 435">
                  <a:extLst>
                    <a:ext uri="{FF2B5EF4-FFF2-40B4-BE49-F238E27FC236}">
                      <a16:creationId xmlns:a16="http://schemas.microsoft.com/office/drawing/2014/main" id="{D6B3BF13-7997-0429-00E5-50D73022A08E}"/>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7" name="Straight Arrow Connector 436">
                  <a:extLst>
                    <a:ext uri="{FF2B5EF4-FFF2-40B4-BE49-F238E27FC236}">
                      <a16:creationId xmlns:a16="http://schemas.microsoft.com/office/drawing/2014/main" id="{3A094624-68B8-3D69-9967-FA8D42D29ACB}"/>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28" name="Straight Connector 227">
              <a:extLst>
                <a:ext uri="{FF2B5EF4-FFF2-40B4-BE49-F238E27FC236}">
                  <a16:creationId xmlns:a16="http://schemas.microsoft.com/office/drawing/2014/main" id="{58137E56-3A46-247A-6CFA-2A1D85269C06}"/>
                </a:ext>
              </a:extLst>
            </p:cNvPr>
            <p:cNvCxnSpPr>
              <a:cxnSpLocks/>
            </p:cNvCxnSpPr>
            <p:nvPr/>
          </p:nvCxnSpPr>
          <p:spPr>
            <a:xfrm>
              <a:off x="4401422" y="1418608"/>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64957831-715D-C41C-1F5F-2D8CBA49E3F5}"/>
                </a:ext>
              </a:extLst>
            </p:cNvPr>
            <p:cNvCxnSpPr/>
            <p:nvPr/>
          </p:nvCxnSpPr>
          <p:spPr>
            <a:xfrm>
              <a:off x="6449379" y="2787668"/>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14F65C80-8560-404E-D681-EE2AF6209D56}"/>
                </a:ext>
              </a:extLst>
            </p:cNvPr>
            <p:cNvCxnSpPr>
              <a:cxnSpLocks/>
            </p:cNvCxnSpPr>
            <p:nvPr/>
          </p:nvCxnSpPr>
          <p:spPr>
            <a:xfrm>
              <a:off x="5321266" y="4247411"/>
              <a:ext cx="10117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1" name="Group 230">
              <a:extLst>
                <a:ext uri="{FF2B5EF4-FFF2-40B4-BE49-F238E27FC236}">
                  <a16:creationId xmlns:a16="http://schemas.microsoft.com/office/drawing/2014/main" id="{0A903D75-1F45-C6D2-42C0-2E6A35416058}"/>
                </a:ext>
              </a:extLst>
            </p:cNvPr>
            <p:cNvGrpSpPr/>
            <p:nvPr/>
          </p:nvGrpSpPr>
          <p:grpSpPr>
            <a:xfrm>
              <a:off x="6337853" y="4142354"/>
              <a:ext cx="228600" cy="228600"/>
              <a:chOff x="8006715" y="2790825"/>
              <a:chExt cx="118872" cy="118872"/>
            </a:xfrm>
          </p:grpSpPr>
          <p:sp>
            <p:nvSpPr>
              <p:cNvPr id="431" name="Arc 430">
                <a:extLst>
                  <a:ext uri="{FF2B5EF4-FFF2-40B4-BE49-F238E27FC236}">
                    <a16:creationId xmlns:a16="http://schemas.microsoft.com/office/drawing/2014/main" id="{17121FD9-CB4D-17E2-143E-5B9ED124771D}"/>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2" name="Arc 431">
                <a:extLst>
                  <a:ext uri="{FF2B5EF4-FFF2-40B4-BE49-F238E27FC236}">
                    <a16:creationId xmlns:a16="http://schemas.microsoft.com/office/drawing/2014/main" id="{4761E8DD-216C-6D2C-61A1-9A884FD4352F}"/>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2" name="Group 231">
              <a:extLst>
                <a:ext uri="{FF2B5EF4-FFF2-40B4-BE49-F238E27FC236}">
                  <a16:creationId xmlns:a16="http://schemas.microsoft.com/office/drawing/2014/main" id="{CCEA59F9-4E1C-8C05-9ADB-25F07549A7E9}"/>
                </a:ext>
              </a:extLst>
            </p:cNvPr>
            <p:cNvGrpSpPr/>
            <p:nvPr/>
          </p:nvGrpSpPr>
          <p:grpSpPr>
            <a:xfrm>
              <a:off x="5769212" y="1190008"/>
              <a:ext cx="457200" cy="457200"/>
              <a:chOff x="5462345" y="751104"/>
              <a:chExt cx="457200" cy="457200"/>
            </a:xfrm>
          </p:grpSpPr>
          <p:sp>
            <p:nvSpPr>
              <p:cNvPr id="428" name="Oval 427">
                <a:extLst>
                  <a:ext uri="{FF2B5EF4-FFF2-40B4-BE49-F238E27FC236}">
                    <a16:creationId xmlns:a16="http://schemas.microsoft.com/office/drawing/2014/main" id="{061CC26B-6CE1-AA76-DC61-93EDDFB7FC51}"/>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Isosceles Triangle 428">
                <a:extLst>
                  <a:ext uri="{FF2B5EF4-FFF2-40B4-BE49-F238E27FC236}">
                    <a16:creationId xmlns:a16="http://schemas.microsoft.com/office/drawing/2014/main" id="{E340EA61-677C-D661-8902-1029457E46D5}"/>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Isosceles Triangle 429">
                <a:extLst>
                  <a:ext uri="{FF2B5EF4-FFF2-40B4-BE49-F238E27FC236}">
                    <a16:creationId xmlns:a16="http://schemas.microsoft.com/office/drawing/2014/main" id="{C6482AC9-10A6-42DE-5133-71690BCD802C}"/>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04125FE0-EE48-7702-DC97-9FAEC334BD2D}"/>
                </a:ext>
              </a:extLst>
            </p:cNvPr>
            <p:cNvGrpSpPr/>
            <p:nvPr/>
          </p:nvGrpSpPr>
          <p:grpSpPr>
            <a:xfrm>
              <a:off x="5182309" y="4455536"/>
              <a:ext cx="262771" cy="185927"/>
              <a:chOff x="6401136" y="3236864"/>
              <a:chExt cx="262771" cy="185927"/>
            </a:xfrm>
          </p:grpSpPr>
          <p:sp>
            <p:nvSpPr>
              <p:cNvPr id="425" name="Flowchart: Connector 424">
                <a:extLst>
                  <a:ext uri="{FF2B5EF4-FFF2-40B4-BE49-F238E27FC236}">
                    <a16:creationId xmlns:a16="http://schemas.microsoft.com/office/drawing/2014/main" id="{3216CED2-4EF6-19F2-CBB5-632BE2FC9673}"/>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6" name="Straight Connector 425">
                <a:extLst>
                  <a:ext uri="{FF2B5EF4-FFF2-40B4-BE49-F238E27FC236}">
                    <a16:creationId xmlns:a16="http://schemas.microsoft.com/office/drawing/2014/main" id="{04B37EDF-BE06-2316-502F-C27D980F85C0}"/>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7" name="Straight Connector 426">
                <a:extLst>
                  <a:ext uri="{FF2B5EF4-FFF2-40B4-BE49-F238E27FC236}">
                    <a16:creationId xmlns:a16="http://schemas.microsoft.com/office/drawing/2014/main" id="{174860CA-1C47-89F2-3BC0-E761238124F6}"/>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4" name="Group 233">
              <a:extLst>
                <a:ext uri="{FF2B5EF4-FFF2-40B4-BE49-F238E27FC236}">
                  <a16:creationId xmlns:a16="http://schemas.microsoft.com/office/drawing/2014/main" id="{A32B9E90-918C-B4DB-B9CE-E0B1C760229D}"/>
                </a:ext>
              </a:extLst>
            </p:cNvPr>
            <p:cNvGrpSpPr/>
            <p:nvPr/>
          </p:nvGrpSpPr>
          <p:grpSpPr>
            <a:xfrm>
              <a:off x="4268131" y="2792877"/>
              <a:ext cx="262771" cy="185927"/>
              <a:chOff x="6394314" y="3265933"/>
              <a:chExt cx="262771" cy="185927"/>
            </a:xfrm>
          </p:grpSpPr>
          <p:sp>
            <p:nvSpPr>
              <p:cNvPr id="422" name="Flowchart: Connector 421">
                <a:extLst>
                  <a:ext uri="{FF2B5EF4-FFF2-40B4-BE49-F238E27FC236}">
                    <a16:creationId xmlns:a16="http://schemas.microsoft.com/office/drawing/2014/main" id="{BA6678E1-58FE-9B85-B845-D4526E5AA58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3" name="Straight Connector 422">
                <a:extLst>
                  <a:ext uri="{FF2B5EF4-FFF2-40B4-BE49-F238E27FC236}">
                    <a16:creationId xmlns:a16="http://schemas.microsoft.com/office/drawing/2014/main" id="{F0A8BEAF-BAAC-24FC-AC9C-AC03A9EA782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4" name="Straight Connector 423">
                <a:extLst>
                  <a:ext uri="{FF2B5EF4-FFF2-40B4-BE49-F238E27FC236}">
                    <a16:creationId xmlns:a16="http://schemas.microsoft.com/office/drawing/2014/main" id="{B9FDCE33-3918-A484-994A-357CF1A4AFE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5" name="Straight Connector 234">
              <a:extLst>
                <a:ext uri="{FF2B5EF4-FFF2-40B4-BE49-F238E27FC236}">
                  <a16:creationId xmlns:a16="http://schemas.microsoft.com/office/drawing/2014/main" id="{FDE79D9A-1946-8444-64E9-C3F716B52309}"/>
                </a:ext>
              </a:extLst>
            </p:cNvPr>
            <p:cNvCxnSpPr>
              <a:cxnSpLocks/>
            </p:cNvCxnSpPr>
            <p:nvPr/>
          </p:nvCxnSpPr>
          <p:spPr>
            <a:xfrm>
              <a:off x="4399576" y="2965063"/>
              <a:ext cx="0" cy="3657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6" name="Group 235">
              <a:extLst>
                <a:ext uri="{FF2B5EF4-FFF2-40B4-BE49-F238E27FC236}">
                  <a16:creationId xmlns:a16="http://schemas.microsoft.com/office/drawing/2014/main" id="{F21751A8-323C-9B62-9FFF-99A5230BD7F1}"/>
                </a:ext>
              </a:extLst>
            </p:cNvPr>
            <p:cNvGrpSpPr/>
            <p:nvPr/>
          </p:nvGrpSpPr>
          <p:grpSpPr>
            <a:xfrm>
              <a:off x="5088263" y="5694157"/>
              <a:ext cx="457200" cy="457200"/>
              <a:chOff x="4781396" y="5255253"/>
              <a:chExt cx="457200" cy="457200"/>
            </a:xfrm>
          </p:grpSpPr>
          <p:sp>
            <p:nvSpPr>
              <p:cNvPr id="420" name="Flowchart: Connector 419">
                <a:extLst>
                  <a:ext uri="{FF2B5EF4-FFF2-40B4-BE49-F238E27FC236}">
                    <a16:creationId xmlns:a16="http://schemas.microsoft.com/office/drawing/2014/main" id="{7388B227-2942-7500-458A-65C9AD18A7D1}"/>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Isosceles Triangle 420">
                <a:extLst>
                  <a:ext uri="{FF2B5EF4-FFF2-40B4-BE49-F238E27FC236}">
                    <a16:creationId xmlns:a16="http://schemas.microsoft.com/office/drawing/2014/main" id="{3F9D4930-7001-A31D-34B5-8D4519BD236B}"/>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7" name="Straight Connector 236">
              <a:extLst>
                <a:ext uri="{FF2B5EF4-FFF2-40B4-BE49-F238E27FC236}">
                  <a16:creationId xmlns:a16="http://schemas.microsoft.com/office/drawing/2014/main" id="{0781422F-81F6-A21A-396E-32D871FE6508}"/>
                </a:ext>
              </a:extLst>
            </p:cNvPr>
            <p:cNvCxnSpPr/>
            <p:nvPr/>
          </p:nvCxnSpPr>
          <p:spPr>
            <a:xfrm>
              <a:off x="3920882" y="6611104"/>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C2A20D3A-FEAA-4D81-58DE-1CDA2E5BD503}"/>
                </a:ext>
              </a:extLst>
            </p:cNvPr>
            <p:cNvCxnSpPr/>
            <p:nvPr/>
          </p:nvCxnSpPr>
          <p:spPr>
            <a:xfrm>
              <a:off x="3926470" y="6156444"/>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432F95AA-6791-28A4-B415-B708519DEBA0}"/>
                </a:ext>
              </a:extLst>
            </p:cNvPr>
            <p:cNvCxnSpPr/>
            <p:nvPr/>
          </p:nvCxnSpPr>
          <p:spPr>
            <a:xfrm>
              <a:off x="8489834" y="6153904"/>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a:extLst>
                <a:ext uri="{FF2B5EF4-FFF2-40B4-BE49-F238E27FC236}">
                  <a16:creationId xmlns:a16="http://schemas.microsoft.com/office/drawing/2014/main" id="{A7698521-D014-0BDD-45D6-9AC4E03B1FB5}"/>
                </a:ext>
              </a:extLst>
            </p:cNvPr>
            <p:cNvCxnSpPr>
              <a:cxnSpLocks/>
            </p:cNvCxnSpPr>
            <p:nvPr/>
          </p:nvCxnSpPr>
          <p:spPr>
            <a:xfrm>
              <a:off x="6558933" y="4249958"/>
              <a:ext cx="1160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644A30CD-9193-296B-471D-5F6E071F6F68}"/>
                </a:ext>
              </a:extLst>
            </p:cNvPr>
            <p:cNvCxnSpPr>
              <a:cxnSpLocks/>
            </p:cNvCxnSpPr>
            <p:nvPr/>
          </p:nvCxnSpPr>
          <p:spPr>
            <a:xfrm>
              <a:off x="8039204" y="2788642"/>
              <a:ext cx="466561"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34DC74F4-84C2-30DF-28DC-72F09A9DDC97}"/>
                </a:ext>
              </a:extLst>
            </p:cNvPr>
            <p:cNvCxnSpPr>
              <a:cxnSpLocks/>
            </p:cNvCxnSpPr>
            <p:nvPr/>
          </p:nvCxnSpPr>
          <p:spPr>
            <a:xfrm flipV="1">
              <a:off x="8505765" y="1988361"/>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5" name="Oval 244">
              <a:extLst>
                <a:ext uri="{FF2B5EF4-FFF2-40B4-BE49-F238E27FC236}">
                  <a16:creationId xmlns:a16="http://schemas.microsoft.com/office/drawing/2014/main" id="{87FEC1E8-F12D-3ADB-1BB6-643018CFF534}"/>
                </a:ext>
              </a:extLst>
            </p:cNvPr>
            <p:cNvSpPr/>
            <p:nvPr/>
          </p:nvSpPr>
          <p:spPr>
            <a:xfrm>
              <a:off x="8414325" y="1806453"/>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7" name="Straight Connector 246">
              <a:extLst>
                <a:ext uri="{FF2B5EF4-FFF2-40B4-BE49-F238E27FC236}">
                  <a16:creationId xmlns:a16="http://schemas.microsoft.com/office/drawing/2014/main" id="{85860ECA-4E51-CE3C-3714-797C08C74F12}"/>
                </a:ext>
              </a:extLst>
            </p:cNvPr>
            <p:cNvCxnSpPr>
              <a:cxnSpLocks/>
            </p:cNvCxnSpPr>
            <p:nvPr/>
          </p:nvCxnSpPr>
          <p:spPr>
            <a:xfrm>
              <a:off x="8505764" y="2788274"/>
              <a:ext cx="457200" cy="3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6F7D6E9B-B698-22F4-3150-A5784019F08F}"/>
                </a:ext>
              </a:extLst>
            </p:cNvPr>
            <p:cNvCxnSpPr/>
            <p:nvPr/>
          </p:nvCxnSpPr>
          <p:spPr>
            <a:xfrm flipV="1">
              <a:off x="8962964" y="1793878"/>
              <a:ext cx="0" cy="10058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0" name="Flowchart: Terminator 249">
              <a:extLst>
                <a:ext uri="{FF2B5EF4-FFF2-40B4-BE49-F238E27FC236}">
                  <a16:creationId xmlns:a16="http://schemas.microsoft.com/office/drawing/2014/main" id="{12ED1BE6-0EB3-C495-BBD9-E4A836884648}"/>
                </a:ext>
              </a:extLst>
            </p:cNvPr>
            <p:cNvSpPr/>
            <p:nvPr/>
          </p:nvSpPr>
          <p:spPr>
            <a:xfrm rot="16200000">
              <a:off x="8505764" y="1189233"/>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3626EF47-12F6-15B8-3800-7AFC63A6E5EA}"/>
                </a:ext>
              </a:extLst>
            </p:cNvPr>
            <p:cNvCxnSpPr/>
            <p:nvPr/>
          </p:nvCxnSpPr>
          <p:spPr>
            <a:xfrm>
              <a:off x="8962964" y="2790208"/>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4AC8D27B-AAB1-C27A-7DFD-0C7421876D37}"/>
                </a:ext>
              </a:extLst>
            </p:cNvPr>
            <p:cNvCxnSpPr/>
            <p:nvPr/>
          </p:nvCxnSpPr>
          <p:spPr>
            <a:xfrm>
              <a:off x="8962964" y="2799718"/>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53" name="Group 252">
              <a:extLst>
                <a:ext uri="{FF2B5EF4-FFF2-40B4-BE49-F238E27FC236}">
                  <a16:creationId xmlns:a16="http://schemas.microsoft.com/office/drawing/2014/main" id="{FEC0684D-08E3-941A-8A7C-ABACA2CA501F}"/>
                </a:ext>
              </a:extLst>
            </p:cNvPr>
            <p:cNvGrpSpPr/>
            <p:nvPr/>
          </p:nvGrpSpPr>
          <p:grpSpPr>
            <a:xfrm rot="16200000">
              <a:off x="10193731" y="2696309"/>
              <a:ext cx="262771" cy="185927"/>
              <a:chOff x="6394314" y="3265933"/>
              <a:chExt cx="262771" cy="185927"/>
            </a:xfrm>
          </p:grpSpPr>
          <p:sp>
            <p:nvSpPr>
              <p:cNvPr id="417" name="Flowchart: Connector 416">
                <a:extLst>
                  <a:ext uri="{FF2B5EF4-FFF2-40B4-BE49-F238E27FC236}">
                    <a16:creationId xmlns:a16="http://schemas.microsoft.com/office/drawing/2014/main" id="{D621F249-F5FA-B0EA-645E-AB14469AD574}"/>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8" name="Straight Connector 417">
                <a:extLst>
                  <a:ext uri="{FF2B5EF4-FFF2-40B4-BE49-F238E27FC236}">
                    <a16:creationId xmlns:a16="http://schemas.microsoft.com/office/drawing/2014/main" id="{4A2D2074-A8E1-7061-7470-2481EEEE08D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9" name="Straight Connector 418">
                <a:extLst>
                  <a:ext uri="{FF2B5EF4-FFF2-40B4-BE49-F238E27FC236}">
                    <a16:creationId xmlns:a16="http://schemas.microsoft.com/office/drawing/2014/main" id="{3C34EF4A-2B2C-2ED5-BA4B-AE9BCFEDA24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4" name="Straight Connector 253">
              <a:extLst>
                <a:ext uri="{FF2B5EF4-FFF2-40B4-BE49-F238E27FC236}">
                  <a16:creationId xmlns:a16="http://schemas.microsoft.com/office/drawing/2014/main" id="{6C1689C0-90A0-6367-91BE-770E3486D8D6}"/>
                </a:ext>
              </a:extLst>
            </p:cNvPr>
            <p:cNvCxnSpPr/>
            <p:nvPr/>
          </p:nvCxnSpPr>
          <p:spPr>
            <a:xfrm>
              <a:off x="9646657" y="2792002"/>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EC9A9A17-275C-538F-9D09-287D101DB612}"/>
                </a:ext>
              </a:extLst>
            </p:cNvPr>
            <p:cNvCxnSpPr/>
            <p:nvPr/>
          </p:nvCxnSpPr>
          <p:spPr>
            <a:xfrm>
              <a:off x="9641577" y="2787029"/>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Arrow Connector 255">
              <a:extLst>
                <a:ext uri="{FF2B5EF4-FFF2-40B4-BE49-F238E27FC236}">
                  <a16:creationId xmlns:a16="http://schemas.microsoft.com/office/drawing/2014/main" id="{84F4C3FF-3200-B5FA-C609-2494E298E922}"/>
                </a:ext>
              </a:extLst>
            </p:cNvPr>
            <p:cNvCxnSpPr>
              <a:cxnSpLocks/>
            </p:cNvCxnSpPr>
            <p:nvPr/>
          </p:nvCxnSpPr>
          <p:spPr>
            <a:xfrm flipV="1">
              <a:off x="8448677" y="1842707"/>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7" name="Group 256">
              <a:extLst>
                <a:ext uri="{FF2B5EF4-FFF2-40B4-BE49-F238E27FC236}">
                  <a16:creationId xmlns:a16="http://schemas.microsoft.com/office/drawing/2014/main" id="{DEDD7FD9-3043-252D-E12C-438A54BFCA24}"/>
                </a:ext>
              </a:extLst>
            </p:cNvPr>
            <p:cNvGrpSpPr/>
            <p:nvPr/>
          </p:nvGrpSpPr>
          <p:grpSpPr>
            <a:xfrm rot="5400000">
              <a:off x="10387204" y="2742458"/>
              <a:ext cx="137160" cy="91682"/>
              <a:chOff x="6835130" y="818649"/>
              <a:chExt cx="137160" cy="91682"/>
            </a:xfrm>
          </p:grpSpPr>
          <p:grpSp>
            <p:nvGrpSpPr>
              <p:cNvPr id="413" name="Group 412">
                <a:extLst>
                  <a:ext uri="{FF2B5EF4-FFF2-40B4-BE49-F238E27FC236}">
                    <a16:creationId xmlns:a16="http://schemas.microsoft.com/office/drawing/2014/main" id="{063A80C5-61A7-95DD-8207-6616B2B8F777}"/>
                  </a:ext>
                </a:extLst>
              </p:cNvPr>
              <p:cNvGrpSpPr/>
              <p:nvPr/>
            </p:nvGrpSpPr>
            <p:grpSpPr>
              <a:xfrm flipV="1">
                <a:off x="6862666" y="818649"/>
                <a:ext cx="83820" cy="91682"/>
                <a:chOff x="7245055" y="2460285"/>
                <a:chExt cx="83820" cy="91682"/>
              </a:xfrm>
            </p:grpSpPr>
            <p:cxnSp>
              <p:nvCxnSpPr>
                <p:cNvPr id="415" name="Straight Connector 414">
                  <a:extLst>
                    <a:ext uri="{FF2B5EF4-FFF2-40B4-BE49-F238E27FC236}">
                      <a16:creationId xmlns:a16="http://schemas.microsoft.com/office/drawing/2014/main" id="{B1E9A0D9-1307-CE03-D950-F8EFCC1C725C}"/>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6" name="Straight Connector 415">
                  <a:extLst>
                    <a:ext uri="{FF2B5EF4-FFF2-40B4-BE49-F238E27FC236}">
                      <a16:creationId xmlns:a16="http://schemas.microsoft.com/office/drawing/2014/main" id="{A2F2DFC2-4C6B-DD06-BBFB-A7F6C11F825C}"/>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14" name="Straight Connector 413">
                <a:extLst>
                  <a:ext uri="{FF2B5EF4-FFF2-40B4-BE49-F238E27FC236}">
                    <a16:creationId xmlns:a16="http://schemas.microsoft.com/office/drawing/2014/main" id="{996612F2-EF83-7D25-2E99-FD0BACC6C13D}"/>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8" name="Straight Connector 257">
              <a:extLst>
                <a:ext uri="{FF2B5EF4-FFF2-40B4-BE49-F238E27FC236}">
                  <a16:creationId xmlns:a16="http://schemas.microsoft.com/office/drawing/2014/main" id="{C5B2BD04-6A42-A8AB-08F3-19F9C3E772A1}"/>
                </a:ext>
              </a:extLst>
            </p:cNvPr>
            <p:cNvCxnSpPr>
              <a:cxnSpLocks/>
            </p:cNvCxnSpPr>
            <p:nvPr/>
          </p:nvCxnSpPr>
          <p:spPr>
            <a:xfrm flipV="1">
              <a:off x="8039204" y="4243601"/>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8041E96F-61DC-ED69-EE49-8FB37E7D59E8}"/>
                </a:ext>
              </a:extLst>
            </p:cNvPr>
            <p:cNvCxnSpPr>
              <a:cxnSpLocks/>
            </p:cNvCxnSpPr>
            <p:nvPr/>
          </p:nvCxnSpPr>
          <p:spPr>
            <a:xfrm>
              <a:off x="8800590" y="1443571"/>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0" name="Isosceles Triangle 259">
              <a:extLst>
                <a:ext uri="{FF2B5EF4-FFF2-40B4-BE49-F238E27FC236}">
                  <a16:creationId xmlns:a16="http://schemas.microsoft.com/office/drawing/2014/main" id="{155FDE71-E6E6-5749-BFB3-50B819CCE419}"/>
                </a:ext>
              </a:extLst>
            </p:cNvPr>
            <p:cNvSpPr/>
            <p:nvPr/>
          </p:nvSpPr>
          <p:spPr>
            <a:xfrm rot="10800000">
              <a:off x="8938002" y="1379298"/>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1" name="Group 260">
              <a:extLst>
                <a:ext uri="{FF2B5EF4-FFF2-40B4-BE49-F238E27FC236}">
                  <a16:creationId xmlns:a16="http://schemas.microsoft.com/office/drawing/2014/main" id="{BEB9E63B-1BBB-970A-E1E2-28CB91C3D133}"/>
                </a:ext>
              </a:extLst>
            </p:cNvPr>
            <p:cNvGrpSpPr/>
            <p:nvPr/>
          </p:nvGrpSpPr>
          <p:grpSpPr>
            <a:xfrm>
              <a:off x="8853772" y="4539244"/>
              <a:ext cx="329268" cy="308216"/>
              <a:chOff x="2969889" y="2912183"/>
              <a:chExt cx="329268" cy="308216"/>
            </a:xfrm>
          </p:grpSpPr>
          <p:grpSp>
            <p:nvGrpSpPr>
              <p:cNvPr id="401" name="Group 400">
                <a:extLst>
                  <a:ext uri="{FF2B5EF4-FFF2-40B4-BE49-F238E27FC236}">
                    <a16:creationId xmlns:a16="http://schemas.microsoft.com/office/drawing/2014/main" id="{8739F9AE-669E-F1CD-2599-9B4E1A0CC153}"/>
                  </a:ext>
                </a:extLst>
              </p:cNvPr>
              <p:cNvGrpSpPr/>
              <p:nvPr/>
            </p:nvGrpSpPr>
            <p:grpSpPr>
              <a:xfrm>
                <a:off x="2969889" y="2912183"/>
                <a:ext cx="235775" cy="308216"/>
                <a:chOff x="2969889" y="2912183"/>
                <a:chExt cx="235775" cy="308216"/>
              </a:xfrm>
            </p:grpSpPr>
            <p:grpSp>
              <p:nvGrpSpPr>
                <p:cNvPr id="406" name="Group 405">
                  <a:extLst>
                    <a:ext uri="{FF2B5EF4-FFF2-40B4-BE49-F238E27FC236}">
                      <a16:creationId xmlns:a16="http://schemas.microsoft.com/office/drawing/2014/main" id="{C02C9930-BF93-FE11-5AF4-CD3F106FD894}"/>
                    </a:ext>
                  </a:extLst>
                </p:cNvPr>
                <p:cNvGrpSpPr/>
                <p:nvPr/>
              </p:nvGrpSpPr>
              <p:grpSpPr>
                <a:xfrm>
                  <a:off x="2969889" y="2990841"/>
                  <a:ext cx="228600" cy="229558"/>
                  <a:chOff x="2969889" y="2990841"/>
                  <a:chExt cx="228600" cy="229558"/>
                </a:xfrm>
              </p:grpSpPr>
              <p:cxnSp>
                <p:nvCxnSpPr>
                  <p:cNvPr id="409" name="Straight Connector 408">
                    <a:extLst>
                      <a:ext uri="{FF2B5EF4-FFF2-40B4-BE49-F238E27FC236}">
                        <a16:creationId xmlns:a16="http://schemas.microsoft.com/office/drawing/2014/main" id="{C61106F6-630F-DF0E-E3C6-D83568F586D8}"/>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a:extLst>
                      <a:ext uri="{FF2B5EF4-FFF2-40B4-BE49-F238E27FC236}">
                        <a16:creationId xmlns:a16="http://schemas.microsoft.com/office/drawing/2014/main" id="{ADDF2C42-55FA-97D0-C81C-E6437AF6D690}"/>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a:extLst>
                      <a:ext uri="{FF2B5EF4-FFF2-40B4-BE49-F238E27FC236}">
                        <a16:creationId xmlns:a16="http://schemas.microsoft.com/office/drawing/2014/main" id="{C28E2BD8-34C9-32BD-3D9E-35DF652059E2}"/>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2" name="Straight Connector 411">
                    <a:extLst>
                      <a:ext uri="{FF2B5EF4-FFF2-40B4-BE49-F238E27FC236}">
                        <a16:creationId xmlns:a16="http://schemas.microsoft.com/office/drawing/2014/main" id="{0E466EFD-3EED-B2F0-B5CB-48621D07D080}"/>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07" name="Straight Connector 406">
                  <a:extLst>
                    <a:ext uri="{FF2B5EF4-FFF2-40B4-BE49-F238E27FC236}">
                      <a16:creationId xmlns:a16="http://schemas.microsoft.com/office/drawing/2014/main" id="{2FC5A474-A77B-1AD6-BF28-0B6B5B01DB60}"/>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8" name="Straight Connector 407">
                  <a:extLst>
                    <a:ext uri="{FF2B5EF4-FFF2-40B4-BE49-F238E27FC236}">
                      <a16:creationId xmlns:a16="http://schemas.microsoft.com/office/drawing/2014/main" id="{56A8CA96-5C7B-69BB-9B15-2C884496B504}"/>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02" name="Straight Connector 401">
                <a:extLst>
                  <a:ext uri="{FF2B5EF4-FFF2-40B4-BE49-F238E27FC236}">
                    <a16:creationId xmlns:a16="http://schemas.microsoft.com/office/drawing/2014/main" id="{04AA8146-C521-24E1-E7EA-3351D3C7DEF4}"/>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2B724188-8EBE-7DC3-0492-194BFF864175}"/>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246FA2E0-B1B5-F612-1B28-16814243C76B}"/>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B24DEB1A-0B8D-2D4A-525F-FCCEA4DD37F1}"/>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2" name="Group 261">
              <a:extLst>
                <a:ext uri="{FF2B5EF4-FFF2-40B4-BE49-F238E27FC236}">
                  <a16:creationId xmlns:a16="http://schemas.microsoft.com/office/drawing/2014/main" id="{A773F830-6888-C2E4-4CD0-A2A6670D9361}"/>
                </a:ext>
              </a:extLst>
            </p:cNvPr>
            <p:cNvGrpSpPr/>
            <p:nvPr/>
          </p:nvGrpSpPr>
          <p:grpSpPr>
            <a:xfrm>
              <a:off x="7022673" y="4520738"/>
              <a:ext cx="329268" cy="308216"/>
              <a:chOff x="2969889" y="2912183"/>
              <a:chExt cx="329268" cy="308216"/>
            </a:xfrm>
          </p:grpSpPr>
          <p:grpSp>
            <p:nvGrpSpPr>
              <p:cNvPr id="389" name="Group 388">
                <a:extLst>
                  <a:ext uri="{FF2B5EF4-FFF2-40B4-BE49-F238E27FC236}">
                    <a16:creationId xmlns:a16="http://schemas.microsoft.com/office/drawing/2014/main" id="{6231019D-6FC3-5340-81A9-200AF0DB8E31}"/>
                  </a:ext>
                </a:extLst>
              </p:cNvPr>
              <p:cNvGrpSpPr/>
              <p:nvPr/>
            </p:nvGrpSpPr>
            <p:grpSpPr>
              <a:xfrm>
                <a:off x="2969889" y="2912183"/>
                <a:ext cx="235775" cy="308216"/>
                <a:chOff x="2969889" y="2912183"/>
                <a:chExt cx="235775" cy="308216"/>
              </a:xfrm>
            </p:grpSpPr>
            <p:grpSp>
              <p:nvGrpSpPr>
                <p:cNvPr id="394" name="Group 393">
                  <a:extLst>
                    <a:ext uri="{FF2B5EF4-FFF2-40B4-BE49-F238E27FC236}">
                      <a16:creationId xmlns:a16="http://schemas.microsoft.com/office/drawing/2014/main" id="{D9F763D4-C6EC-DD00-69C2-D689FE266E2D}"/>
                    </a:ext>
                  </a:extLst>
                </p:cNvPr>
                <p:cNvGrpSpPr/>
                <p:nvPr/>
              </p:nvGrpSpPr>
              <p:grpSpPr>
                <a:xfrm>
                  <a:off x="2969889" y="2990841"/>
                  <a:ext cx="228600" cy="229558"/>
                  <a:chOff x="2969889" y="2990841"/>
                  <a:chExt cx="228600" cy="229558"/>
                </a:xfrm>
              </p:grpSpPr>
              <p:cxnSp>
                <p:nvCxnSpPr>
                  <p:cNvPr id="397" name="Straight Connector 396">
                    <a:extLst>
                      <a:ext uri="{FF2B5EF4-FFF2-40B4-BE49-F238E27FC236}">
                        <a16:creationId xmlns:a16="http://schemas.microsoft.com/office/drawing/2014/main" id="{4D5761CB-6066-7EF4-5417-8AEC9A2F6F41}"/>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EF92AF63-1122-B8FE-6516-81B9D725AC0C}"/>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9" name="Straight Connector 398">
                    <a:extLst>
                      <a:ext uri="{FF2B5EF4-FFF2-40B4-BE49-F238E27FC236}">
                        <a16:creationId xmlns:a16="http://schemas.microsoft.com/office/drawing/2014/main" id="{ADD96662-2309-AD26-8A19-B6DFC5823708}"/>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a:extLst>
                      <a:ext uri="{FF2B5EF4-FFF2-40B4-BE49-F238E27FC236}">
                        <a16:creationId xmlns:a16="http://schemas.microsoft.com/office/drawing/2014/main" id="{3ABA83EF-3269-2CA3-D69E-211B4DC64CAC}"/>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5" name="Straight Connector 394">
                  <a:extLst>
                    <a:ext uri="{FF2B5EF4-FFF2-40B4-BE49-F238E27FC236}">
                      <a16:creationId xmlns:a16="http://schemas.microsoft.com/office/drawing/2014/main" id="{A6CDB2D4-4D39-821C-7AE7-3BC0F2DB12D6}"/>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a:extLst>
                    <a:ext uri="{FF2B5EF4-FFF2-40B4-BE49-F238E27FC236}">
                      <a16:creationId xmlns:a16="http://schemas.microsoft.com/office/drawing/2014/main" id="{16F7D2D8-E7B3-CB95-75C6-8B3F5CD9A906}"/>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0" name="Straight Connector 389">
                <a:extLst>
                  <a:ext uri="{FF2B5EF4-FFF2-40B4-BE49-F238E27FC236}">
                    <a16:creationId xmlns:a16="http://schemas.microsoft.com/office/drawing/2014/main" id="{95E6C983-6C53-9383-F6D6-1EC52542C134}"/>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1" name="Straight Connector 390">
                <a:extLst>
                  <a:ext uri="{FF2B5EF4-FFF2-40B4-BE49-F238E27FC236}">
                    <a16:creationId xmlns:a16="http://schemas.microsoft.com/office/drawing/2014/main" id="{82188F3E-77D4-3798-7BD4-4AE3FC99F687}"/>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2" name="Straight Connector 391">
                <a:extLst>
                  <a:ext uri="{FF2B5EF4-FFF2-40B4-BE49-F238E27FC236}">
                    <a16:creationId xmlns:a16="http://schemas.microsoft.com/office/drawing/2014/main" id="{ACE73241-ABFE-FC19-D6CE-D4BA83849A67}"/>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3" name="Straight Connector 392">
                <a:extLst>
                  <a:ext uri="{FF2B5EF4-FFF2-40B4-BE49-F238E27FC236}">
                    <a16:creationId xmlns:a16="http://schemas.microsoft.com/office/drawing/2014/main" id="{4D6149AA-F1CF-73A5-519B-8E4FCC36E145}"/>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3" name="Group 262">
              <a:extLst>
                <a:ext uri="{FF2B5EF4-FFF2-40B4-BE49-F238E27FC236}">
                  <a16:creationId xmlns:a16="http://schemas.microsoft.com/office/drawing/2014/main" id="{F4B6B796-E682-8BC3-74EB-405C82CC6B56}"/>
                </a:ext>
              </a:extLst>
            </p:cNvPr>
            <p:cNvGrpSpPr/>
            <p:nvPr/>
          </p:nvGrpSpPr>
          <p:grpSpPr>
            <a:xfrm>
              <a:off x="7719164" y="2398185"/>
              <a:ext cx="325494" cy="600126"/>
              <a:chOff x="8936357" y="1184452"/>
              <a:chExt cx="325494" cy="600126"/>
            </a:xfrm>
          </p:grpSpPr>
          <p:grpSp>
            <p:nvGrpSpPr>
              <p:cNvPr id="366" name="Group 365">
                <a:extLst>
                  <a:ext uri="{FF2B5EF4-FFF2-40B4-BE49-F238E27FC236}">
                    <a16:creationId xmlns:a16="http://schemas.microsoft.com/office/drawing/2014/main" id="{8BBAB9DE-62E6-4E28-46D8-41B5C4366489}"/>
                  </a:ext>
                </a:extLst>
              </p:cNvPr>
              <p:cNvGrpSpPr/>
              <p:nvPr/>
            </p:nvGrpSpPr>
            <p:grpSpPr>
              <a:xfrm>
                <a:off x="8936357" y="1184452"/>
                <a:ext cx="323199" cy="454499"/>
                <a:chOff x="8936357" y="1184452"/>
                <a:chExt cx="323199" cy="454499"/>
              </a:xfrm>
            </p:grpSpPr>
            <p:sp>
              <p:nvSpPr>
                <p:cNvPr id="386" name="Rectangle 385">
                  <a:extLst>
                    <a:ext uri="{FF2B5EF4-FFF2-40B4-BE49-F238E27FC236}">
                      <a16:creationId xmlns:a16="http://schemas.microsoft.com/office/drawing/2014/main" id="{8AC21D48-9E46-DC04-73BF-865D8AD3202C}"/>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a:extLst>
                    <a:ext uri="{FF2B5EF4-FFF2-40B4-BE49-F238E27FC236}">
                      <a16:creationId xmlns:a16="http://schemas.microsoft.com/office/drawing/2014/main" id="{C6FCAAD5-CA8A-E66E-7335-F4B7EB749E3F}"/>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a:extLst>
                    <a:ext uri="{FF2B5EF4-FFF2-40B4-BE49-F238E27FC236}">
                      <a16:creationId xmlns:a16="http://schemas.microsoft.com/office/drawing/2014/main" id="{EF5701BC-1C97-B358-155A-26AEE2783028}"/>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7" name="Straight Arrow Connector 366">
                <a:extLst>
                  <a:ext uri="{FF2B5EF4-FFF2-40B4-BE49-F238E27FC236}">
                    <a16:creationId xmlns:a16="http://schemas.microsoft.com/office/drawing/2014/main" id="{7E7DCF23-A114-2378-26B1-673149BCB9EF}"/>
                  </a:ext>
                </a:extLst>
              </p:cNvPr>
              <p:cNvCxnSpPr>
                <a:cxnSpLocks/>
              </p:cNvCxnSpPr>
              <p:nvPr/>
            </p:nvCxnSpPr>
            <p:spPr>
              <a:xfrm>
                <a:off x="8939516" y="1434837"/>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8" name="Straight Connector 367">
                <a:extLst>
                  <a:ext uri="{FF2B5EF4-FFF2-40B4-BE49-F238E27FC236}">
                    <a16:creationId xmlns:a16="http://schemas.microsoft.com/office/drawing/2014/main" id="{0F785C4F-903C-678F-81CC-35EF6BBC44E9}"/>
                  </a:ext>
                </a:extLst>
              </p:cNvPr>
              <p:cNvCxnSpPr>
                <a:cxnSpLocks/>
              </p:cNvCxnSpPr>
              <p:nvPr/>
            </p:nvCxnSpPr>
            <p:spPr>
              <a:xfrm rot="16200000" flipH="1">
                <a:off x="9149911" y="119319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69" name="Group 368">
                <a:extLst>
                  <a:ext uri="{FF2B5EF4-FFF2-40B4-BE49-F238E27FC236}">
                    <a16:creationId xmlns:a16="http://schemas.microsoft.com/office/drawing/2014/main" id="{BD27007C-95E4-2637-210A-A92A539E17B0}"/>
                  </a:ext>
                </a:extLst>
              </p:cNvPr>
              <p:cNvGrpSpPr/>
              <p:nvPr/>
            </p:nvGrpSpPr>
            <p:grpSpPr>
              <a:xfrm rot="5400000">
                <a:off x="9143602" y="1666328"/>
                <a:ext cx="127024" cy="109475"/>
                <a:chOff x="6771481" y="2413164"/>
                <a:chExt cx="127024" cy="109475"/>
              </a:xfrm>
            </p:grpSpPr>
            <p:cxnSp>
              <p:nvCxnSpPr>
                <p:cNvPr id="382" name="Straight Connector 381">
                  <a:extLst>
                    <a:ext uri="{FF2B5EF4-FFF2-40B4-BE49-F238E27FC236}">
                      <a16:creationId xmlns:a16="http://schemas.microsoft.com/office/drawing/2014/main" id="{D9837A97-C7F5-0555-712F-FFE7A6763662}"/>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a:extLst>
                    <a:ext uri="{FF2B5EF4-FFF2-40B4-BE49-F238E27FC236}">
                      <a16:creationId xmlns:a16="http://schemas.microsoft.com/office/drawing/2014/main" id="{59A770E6-8318-6C65-BC0B-701ACFDBE70A}"/>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4" name="Straight Connector 383">
                  <a:extLst>
                    <a:ext uri="{FF2B5EF4-FFF2-40B4-BE49-F238E27FC236}">
                      <a16:creationId xmlns:a16="http://schemas.microsoft.com/office/drawing/2014/main" id="{5D4771D6-6812-2357-14DF-E54CB46D108C}"/>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a:extLst>
                    <a:ext uri="{FF2B5EF4-FFF2-40B4-BE49-F238E27FC236}">
                      <a16:creationId xmlns:a16="http://schemas.microsoft.com/office/drawing/2014/main" id="{7888EAE8-9C01-AD24-A4BB-CEB3957CB6C6}"/>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370" name="Group 369">
                <a:extLst>
                  <a:ext uri="{FF2B5EF4-FFF2-40B4-BE49-F238E27FC236}">
                    <a16:creationId xmlns:a16="http://schemas.microsoft.com/office/drawing/2014/main" id="{8984C618-A083-88DA-77DF-41C458207666}"/>
                  </a:ext>
                </a:extLst>
              </p:cNvPr>
              <p:cNvGrpSpPr>
                <a:grpSpLocks noChangeAspect="1"/>
              </p:cNvGrpSpPr>
              <p:nvPr/>
            </p:nvGrpSpPr>
            <p:grpSpPr>
              <a:xfrm>
                <a:off x="8987792" y="1520327"/>
                <a:ext cx="211835" cy="100584"/>
                <a:chOff x="4799455" y="1748790"/>
                <a:chExt cx="509111" cy="262791"/>
              </a:xfrm>
            </p:grpSpPr>
            <p:grpSp>
              <p:nvGrpSpPr>
                <p:cNvPr id="373" name="Group 372">
                  <a:extLst>
                    <a:ext uri="{FF2B5EF4-FFF2-40B4-BE49-F238E27FC236}">
                      <a16:creationId xmlns:a16="http://schemas.microsoft.com/office/drawing/2014/main" id="{61E1B33E-746F-CBFD-245D-F565E6496F12}"/>
                    </a:ext>
                  </a:extLst>
                </p:cNvPr>
                <p:cNvGrpSpPr/>
                <p:nvPr/>
              </p:nvGrpSpPr>
              <p:grpSpPr>
                <a:xfrm rot="16200000">
                  <a:off x="4761033" y="1787212"/>
                  <a:ext cx="262771" cy="185927"/>
                  <a:chOff x="6394314" y="3265933"/>
                  <a:chExt cx="262771" cy="185927"/>
                </a:xfrm>
              </p:grpSpPr>
              <p:sp>
                <p:nvSpPr>
                  <p:cNvPr id="379" name="Flowchart: Connector 378">
                    <a:extLst>
                      <a:ext uri="{FF2B5EF4-FFF2-40B4-BE49-F238E27FC236}">
                        <a16:creationId xmlns:a16="http://schemas.microsoft.com/office/drawing/2014/main" id="{AAA9D959-7BAA-9982-52AE-7FA29DB79CE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0" name="Straight Connector 379">
                    <a:extLst>
                      <a:ext uri="{FF2B5EF4-FFF2-40B4-BE49-F238E27FC236}">
                        <a16:creationId xmlns:a16="http://schemas.microsoft.com/office/drawing/2014/main" id="{4F0F2176-C750-D515-9960-9606058A7ADA}"/>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6EB6F264-1E17-FAE7-EA0F-067964B4213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74" name="Group 373">
                  <a:extLst>
                    <a:ext uri="{FF2B5EF4-FFF2-40B4-BE49-F238E27FC236}">
                      <a16:creationId xmlns:a16="http://schemas.microsoft.com/office/drawing/2014/main" id="{023A1910-8E28-BEEB-346B-C9DA46CF1611}"/>
                    </a:ext>
                  </a:extLst>
                </p:cNvPr>
                <p:cNvGrpSpPr/>
                <p:nvPr/>
              </p:nvGrpSpPr>
              <p:grpSpPr>
                <a:xfrm rot="5400000">
                  <a:off x="5084217" y="1787232"/>
                  <a:ext cx="262771" cy="185927"/>
                  <a:chOff x="6394314" y="3265933"/>
                  <a:chExt cx="262771" cy="185927"/>
                </a:xfrm>
              </p:grpSpPr>
              <p:sp>
                <p:nvSpPr>
                  <p:cNvPr id="376" name="Flowchart: Connector 375">
                    <a:extLst>
                      <a:ext uri="{FF2B5EF4-FFF2-40B4-BE49-F238E27FC236}">
                        <a16:creationId xmlns:a16="http://schemas.microsoft.com/office/drawing/2014/main" id="{98ED79A8-B51F-09EE-7DC4-B876B557330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7" name="Straight Connector 376">
                    <a:extLst>
                      <a:ext uri="{FF2B5EF4-FFF2-40B4-BE49-F238E27FC236}">
                        <a16:creationId xmlns:a16="http://schemas.microsoft.com/office/drawing/2014/main" id="{1AFE4A1D-F697-DB30-F586-77FC02013E4A}"/>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a:extLst>
                      <a:ext uri="{FF2B5EF4-FFF2-40B4-BE49-F238E27FC236}">
                        <a16:creationId xmlns:a16="http://schemas.microsoft.com/office/drawing/2014/main" id="{B8CAE917-44AF-09A0-44EA-96616EAB965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75" name="Straight Connector 374">
                  <a:extLst>
                    <a:ext uri="{FF2B5EF4-FFF2-40B4-BE49-F238E27FC236}">
                      <a16:creationId xmlns:a16="http://schemas.microsoft.com/office/drawing/2014/main" id="{66E7DF6A-679A-77A5-F5FF-00F10F06A376}"/>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71" name="Straight Connector 370">
                <a:extLst>
                  <a:ext uri="{FF2B5EF4-FFF2-40B4-BE49-F238E27FC236}">
                    <a16:creationId xmlns:a16="http://schemas.microsoft.com/office/drawing/2014/main" id="{F3E801AC-80E3-CD05-BBBC-9D20163B6FF7}"/>
                  </a:ext>
                </a:extLst>
              </p:cNvPr>
              <p:cNvCxnSpPr>
                <a:cxnSpLocks/>
              </p:cNvCxnSpPr>
              <p:nvPr/>
            </p:nvCxnSpPr>
            <p:spPr>
              <a:xfrm>
                <a:off x="8936357" y="157102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a:extLst>
                  <a:ext uri="{FF2B5EF4-FFF2-40B4-BE49-F238E27FC236}">
                    <a16:creationId xmlns:a16="http://schemas.microsoft.com/office/drawing/2014/main" id="{20480232-3FA1-FCEC-E1EF-AC58C4AA8E76}"/>
                  </a:ext>
                </a:extLst>
              </p:cNvPr>
              <p:cNvCxnSpPr>
                <a:cxnSpLocks/>
              </p:cNvCxnSpPr>
              <p:nvPr/>
            </p:nvCxnSpPr>
            <p:spPr>
              <a:xfrm>
                <a:off x="9204312" y="1572928"/>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64" name="Straight Connector 263">
              <a:extLst>
                <a:ext uri="{FF2B5EF4-FFF2-40B4-BE49-F238E27FC236}">
                  <a16:creationId xmlns:a16="http://schemas.microsoft.com/office/drawing/2014/main" id="{DECA095F-5596-6E50-6CCF-330B984073CC}"/>
                </a:ext>
              </a:extLst>
            </p:cNvPr>
            <p:cNvCxnSpPr/>
            <p:nvPr/>
          </p:nvCxnSpPr>
          <p:spPr>
            <a:xfrm>
              <a:off x="7135179" y="4247411"/>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1E24FE7C-F28D-20B3-7884-51747EBF0C0D}"/>
                </a:ext>
              </a:extLst>
            </p:cNvPr>
            <p:cNvCxnSpPr/>
            <p:nvPr/>
          </p:nvCxnSpPr>
          <p:spPr>
            <a:xfrm>
              <a:off x="7135179" y="4821421"/>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FE27CECA-8AED-918A-DEF8-FED4B699452F}"/>
                </a:ext>
              </a:extLst>
            </p:cNvPr>
            <p:cNvCxnSpPr/>
            <p:nvPr/>
          </p:nvCxnSpPr>
          <p:spPr>
            <a:xfrm flipH="1">
              <a:off x="7142291" y="5304154"/>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F69DB48A-A5E2-EE97-AF5B-61398BD0A293}"/>
                </a:ext>
              </a:extLst>
            </p:cNvPr>
            <p:cNvCxnSpPr/>
            <p:nvPr/>
          </p:nvCxnSpPr>
          <p:spPr>
            <a:xfrm flipV="1">
              <a:off x="8975319" y="4847460"/>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8" name="Straight Arrow Connector 267">
              <a:extLst>
                <a:ext uri="{FF2B5EF4-FFF2-40B4-BE49-F238E27FC236}">
                  <a16:creationId xmlns:a16="http://schemas.microsoft.com/office/drawing/2014/main" id="{41DAB168-81DB-2E83-B7E3-01924DD4676C}"/>
                </a:ext>
              </a:extLst>
            </p:cNvPr>
            <p:cNvCxnSpPr>
              <a:cxnSpLocks/>
            </p:cNvCxnSpPr>
            <p:nvPr/>
          </p:nvCxnSpPr>
          <p:spPr>
            <a:xfrm>
              <a:off x="7198692" y="4613171"/>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9" name="Straight Arrow Connector 268">
              <a:extLst>
                <a:ext uri="{FF2B5EF4-FFF2-40B4-BE49-F238E27FC236}">
                  <a16:creationId xmlns:a16="http://schemas.microsoft.com/office/drawing/2014/main" id="{18970993-E6BF-B875-CE47-5B2DCBEDE8F0}"/>
                </a:ext>
              </a:extLst>
            </p:cNvPr>
            <p:cNvCxnSpPr>
              <a:cxnSpLocks/>
            </p:cNvCxnSpPr>
            <p:nvPr/>
          </p:nvCxnSpPr>
          <p:spPr>
            <a:xfrm>
              <a:off x="9027492" y="4628518"/>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70" name="Group 269">
              <a:extLst>
                <a:ext uri="{FF2B5EF4-FFF2-40B4-BE49-F238E27FC236}">
                  <a16:creationId xmlns:a16="http://schemas.microsoft.com/office/drawing/2014/main" id="{A430F7DF-D531-6DD1-697D-C7346DCEA1BC}"/>
                </a:ext>
              </a:extLst>
            </p:cNvPr>
            <p:cNvGrpSpPr/>
            <p:nvPr/>
          </p:nvGrpSpPr>
          <p:grpSpPr>
            <a:xfrm>
              <a:off x="9417116" y="3432188"/>
              <a:ext cx="457200" cy="365760"/>
              <a:chOff x="11048943" y="2497845"/>
              <a:chExt cx="457200" cy="365760"/>
            </a:xfrm>
          </p:grpSpPr>
          <p:grpSp>
            <p:nvGrpSpPr>
              <p:cNvPr id="359" name="Group 358">
                <a:extLst>
                  <a:ext uri="{FF2B5EF4-FFF2-40B4-BE49-F238E27FC236}">
                    <a16:creationId xmlns:a16="http://schemas.microsoft.com/office/drawing/2014/main" id="{AD4425FF-1B9B-4128-E95F-2E250B2F64EB}"/>
                  </a:ext>
                </a:extLst>
              </p:cNvPr>
              <p:cNvGrpSpPr/>
              <p:nvPr/>
            </p:nvGrpSpPr>
            <p:grpSpPr>
              <a:xfrm rot="16200000">
                <a:off x="11212919" y="2570381"/>
                <a:ext cx="365123" cy="221325"/>
                <a:chOff x="4512365" y="2362842"/>
                <a:chExt cx="918156" cy="914400"/>
              </a:xfrm>
            </p:grpSpPr>
            <p:sp>
              <p:nvSpPr>
                <p:cNvPr id="364" name="Arc 363">
                  <a:extLst>
                    <a:ext uri="{FF2B5EF4-FFF2-40B4-BE49-F238E27FC236}">
                      <a16:creationId xmlns:a16="http://schemas.microsoft.com/office/drawing/2014/main" id="{960CCBCF-1207-4B76-AA4B-DB4F81893CD1}"/>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5" name="Arc 364">
                  <a:extLst>
                    <a:ext uri="{FF2B5EF4-FFF2-40B4-BE49-F238E27FC236}">
                      <a16:creationId xmlns:a16="http://schemas.microsoft.com/office/drawing/2014/main" id="{B187AA33-B4A5-9E69-622A-53973DFBE3D6}"/>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0" name="Group 359">
                <a:extLst>
                  <a:ext uri="{FF2B5EF4-FFF2-40B4-BE49-F238E27FC236}">
                    <a16:creationId xmlns:a16="http://schemas.microsoft.com/office/drawing/2014/main" id="{61414105-5653-F978-6328-B274E8DDC1D7}"/>
                  </a:ext>
                </a:extLst>
              </p:cNvPr>
              <p:cNvGrpSpPr/>
              <p:nvPr/>
            </p:nvGrpSpPr>
            <p:grpSpPr>
              <a:xfrm rot="5400000" flipH="1">
                <a:off x="10977044" y="2569744"/>
                <a:ext cx="365123" cy="221325"/>
                <a:chOff x="4512365" y="2362842"/>
                <a:chExt cx="918156" cy="914400"/>
              </a:xfrm>
            </p:grpSpPr>
            <p:sp>
              <p:nvSpPr>
                <p:cNvPr id="362" name="Arc 361">
                  <a:extLst>
                    <a:ext uri="{FF2B5EF4-FFF2-40B4-BE49-F238E27FC236}">
                      <a16:creationId xmlns:a16="http://schemas.microsoft.com/office/drawing/2014/main" id="{43C9E01A-F99A-A9E1-25B4-B505AB12A3CA}"/>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3" name="Arc 362">
                  <a:extLst>
                    <a:ext uri="{FF2B5EF4-FFF2-40B4-BE49-F238E27FC236}">
                      <a16:creationId xmlns:a16="http://schemas.microsoft.com/office/drawing/2014/main" id="{60E67815-2478-172B-9472-78FFEFE35780}"/>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61" name="Straight Arrow Connector 360">
                <a:extLst>
                  <a:ext uri="{FF2B5EF4-FFF2-40B4-BE49-F238E27FC236}">
                    <a16:creationId xmlns:a16="http://schemas.microsoft.com/office/drawing/2014/main" id="{AB815B06-1404-A789-0E3C-F82E18FBD14E}"/>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71" name="Group 270">
              <a:extLst>
                <a:ext uri="{FF2B5EF4-FFF2-40B4-BE49-F238E27FC236}">
                  <a16:creationId xmlns:a16="http://schemas.microsoft.com/office/drawing/2014/main" id="{D0C0BA93-C5DD-424D-2FEC-936C8D814AFF}"/>
                </a:ext>
              </a:extLst>
            </p:cNvPr>
            <p:cNvGrpSpPr/>
            <p:nvPr/>
          </p:nvGrpSpPr>
          <p:grpSpPr>
            <a:xfrm>
              <a:off x="6829433" y="4640193"/>
              <a:ext cx="182880" cy="109475"/>
              <a:chOff x="8046626" y="3423920"/>
              <a:chExt cx="182880" cy="109475"/>
            </a:xfrm>
          </p:grpSpPr>
          <p:grpSp>
            <p:nvGrpSpPr>
              <p:cNvPr id="353" name="Group 352">
                <a:extLst>
                  <a:ext uri="{FF2B5EF4-FFF2-40B4-BE49-F238E27FC236}">
                    <a16:creationId xmlns:a16="http://schemas.microsoft.com/office/drawing/2014/main" id="{A9D31E63-E933-E523-A2D3-684F8E68DD2C}"/>
                  </a:ext>
                </a:extLst>
              </p:cNvPr>
              <p:cNvGrpSpPr/>
              <p:nvPr/>
            </p:nvGrpSpPr>
            <p:grpSpPr>
              <a:xfrm>
                <a:off x="8100769" y="3423920"/>
                <a:ext cx="127024" cy="109475"/>
                <a:chOff x="7763639" y="2259074"/>
                <a:chExt cx="127024" cy="109475"/>
              </a:xfrm>
            </p:grpSpPr>
            <p:cxnSp>
              <p:nvCxnSpPr>
                <p:cNvPr id="355" name="Straight Connector 354">
                  <a:extLst>
                    <a:ext uri="{FF2B5EF4-FFF2-40B4-BE49-F238E27FC236}">
                      <a16:creationId xmlns:a16="http://schemas.microsoft.com/office/drawing/2014/main" id="{F283FE7B-7092-AA85-4AB7-C1E8939C197A}"/>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70CD02A8-4B71-6DD2-8575-731A28F498FF}"/>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7" name="Straight Connector 356">
                  <a:extLst>
                    <a:ext uri="{FF2B5EF4-FFF2-40B4-BE49-F238E27FC236}">
                      <a16:creationId xmlns:a16="http://schemas.microsoft.com/office/drawing/2014/main" id="{8DB12F48-F35C-EE64-305F-8250CA67F520}"/>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253BCFA3-A10D-B6AB-D785-2850F378DD1C}"/>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54" name="Straight Arrow Connector 353">
                <a:extLst>
                  <a:ext uri="{FF2B5EF4-FFF2-40B4-BE49-F238E27FC236}">
                    <a16:creationId xmlns:a16="http://schemas.microsoft.com/office/drawing/2014/main" id="{E8BBBE2D-49B9-90F7-A522-F0206E3A1336}"/>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72" name="Group 271">
              <a:extLst>
                <a:ext uri="{FF2B5EF4-FFF2-40B4-BE49-F238E27FC236}">
                  <a16:creationId xmlns:a16="http://schemas.microsoft.com/office/drawing/2014/main" id="{B479A7EB-1B72-F3FB-447D-B0D61BBF5CAF}"/>
                </a:ext>
              </a:extLst>
            </p:cNvPr>
            <p:cNvGrpSpPr/>
            <p:nvPr/>
          </p:nvGrpSpPr>
          <p:grpSpPr>
            <a:xfrm>
              <a:off x="8665784" y="4651914"/>
              <a:ext cx="182880" cy="109475"/>
              <a:chOff x="8046626" y="3423920"/>
              <a:chExt cx="182880" cy="109475"/>
            </a:xfrm>
          </p:grpSpPr>
          <p:grpSp>
            <p:nvGrpSpPr>
              <p:cNvPr id="347" name="Group 346">
                <a:extLst>
                  <a:ext uri="{FF2B5EF4-FFF2-40B4-BE49-F238E27FC236}">
                    <a16:creationId xmlns:a16="http://schemas.microsoft.com/office/drawing/2014/main" id="{AA87FE92-9CBA-DF93-07BE-2AA8B099DFF2}"/>
                  </a:ext>
                </a:extLst>
              </p:cNvPr>
              <p:cNvGrpSpPr/>
              <p:nvPr/>
            </p:nvGrpSpPr>
            <p:grpSpPr>
              <a:xfrm>
                <a:off x="8100769" y="3423920"/>
                <a:ext cx="127024" cy="109475"/>
                <a:chOff x="7763639" y="2259074"/>
                <a:chExt cx="127024" cy="109475"/>
              </a:xfrm>
            </p:grpSpPr>
            <p:cxnSp>
              <p:nvCxnSpPr>
                <p:cNvPr id="349" name="Straight Connector 348">
                  <a:extLst>
                    <a:ext uri="{FF2B5EF4-FFF2-40B4-BE49-F238E27FC236}">
                      <a16:creationId xmlns:a16="http://schemas.microsoft.com/office/drawing/2014/main" id="{9CAED4F1-47E9-EF43-9509-A1D46D0C182C}"/>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a:extLst>
                    <a:ext uri="{FF2B5EF4-FFF2-40B4-BE49-F238E27FC236}">
                      <a16:creationId xmlns:a16="http://schemas.microsoft.com/office/drawing/2014/main" id="{42B92735-4229-3E8A-E681-3908DC57CF4C}"/>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1" name="Straight Connector 350">
                  <a:extLst>
                    <a:ext uri="{FF2B5EF4-FFF2-40B4-BE49-F238E27FC236}">
                      <a16:creationId xmlns:a16="http://schemas.microsoft.com/office/drawing/2014/main" id="{FF61A38E-7A64-538D-6333-481D7E88BBE3}"/>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2" name="Straight Connector 351">
                  <a:extLst>
                    <a:ext uri="{FF2B5EF4-FFF2-40B4-BE49-F238E27FC236}">
                      <a16:creationId xmlns:a16="http://schemas.microsoft.com/office/drawing/2014/main" id="{E63D3FC1-E63E-4CCF-E7E5-A815742F1E9E}"/>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48" name="Straight Arrow Connector 347">
                <a:extLst>
                  <a:ext uri="{FF2B5EF4-FFF2-40B4-BE49-F238E27FC236}">
                    <a16:creationId xmlns:a16="http://schemas.microsoft.com/office/drawing/2014/main" id="{990AE539-E560-932D-9E7D-17595456E1FC}"/>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73" name="Group 272">
              <a:extLst>
                <a:ext uri="{FF2B5EF4-FFF2-40B4-BE49-F238E27FC236}">
                  <a16:creationId xmlns:a16="http://schemas.microsoft.com/office/drawing/2014/main" id="{9C135505-CBFE-909C-6C16-0D156DF9C4AE}"/>
                </a:ext>
              </a:extLst>
            </p:cNvPr>
            <p:cNvGrpSpPr/>
            <p:nvPr/>
          </p:nvGrpSpPr>
          <p:grpSpPr>
            <a:xfrm rot="16200000">
              <a:off x="5058717" y="3342477"/>
              <a:ext cx="331338" cy="602936"/>
              <a:chOff x="7420445" y="3425135"/>
              <a:chExt cx="331338" cy="602936"/>
            </a:xfrm>
          </p:grpSpPr>
          <p:grpSp>
            <p:nvGrpSpPr>
              <p:cNvPr id="324" name="Group 323">
                <a:extLst>
                  <a:ext uri="{FF2B5EF4-FFF2-40B4-BE49-F238E27FC236}">
                    <a16:creationId xmlns:a16="http://schemas.microsoft.com/office/drawing/2014/main" id="{9E00D606-8C65-68F4-28DA-F08B2C7FD6B8}"/>
                  </a:ext>
                </a:extLst>
              </p:cNvPr>
              <p:cNvGrpSpPr/>
              <p:nvPr/>
            </p:nvGrpSpPr>
            <p:grpSpPr>
              <a:xfrm>
                <a:off x="7426811" y="3425135"/>
                <a:ext cx="323199" cy="454499"/>
                <a:chOff x="8936357" y="1184452"/>
                <a:chExt cx="323199" cy="454499"/>
              </a:xfrm>
            </p:grpSpPr>
            <p:sp>
              <p:nvSpPr>
                <p:cNvPr id="344" name="Rectangle 343">
                  <a:extLst>
                    <a:ext uri="{FF2B5EF4-FFF2-40B4-BE49-F238E27FC236}">
                      <a16:creationId xmlns:a16="http://schemas.microsoft.com/office/drawing/2014/main" id="{F80E2E42-98FF-F0DF-7CA4-0BA5E4C931EF}"/>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D1BF9023-CB90-8915-CF09-11E58633A5DC}"/>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C8A2652A-04EB-B75F-7FE3-83111C245D7B}"/>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5" name="Straight Arrow Connector 324">
                <a:extLst>
                  <a:ext uri="{FF2B5EF4-FFF2-40B4-BE49-F238E27FC236}">
                    <a16:creationId xmlns:a16="http://schemas.microsoft.com/office/drawing/2014/main" id="{8DADD22D-CA80-71E6-86DD-FA8AA1E192A8}"/>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26" name="Group 325">
                <a:extLst>
                  <a:ext uri="{FF2B5EF4-FFF2-40B4-BE49-F238E27FC236}">
                    <a16:creationId xmlns:a16="http://schemas.microsoft.com/office/drawing/2014/main" id="{3B9C6B27-9382-4450-99D6-C39A1F3BD188}"/>
                  </a:ext>
                </a:extLst>
              </p:cNvPr>
              <p:cNvGrpSpPr/>
              <p:nvPr/>
            </p:nvGrpSpPr>
            <p:grpSpPr>
              <a:xfrm rot="5400000">
                <a:off x="7627959" y="3909821"/>
                <a:ext cx="127024" cy="109475"/>
                <a:chOff x="6771481" y="2413164"/>
                <a:chExt cx="127024" cy="109475"/>
              </a:xfrm>
            </p:grpSpPr>
            <p:cxnSp>
              <p:nvCxnSpPr>
                <p:cNvPr id="340" name="Straight Connector 339">
                  <a:extLst>
                    <a:ext uri="{FF2B5EF4-FFF2-40B4-BE49-F238E27FC236}">
                      <a16:creationId xmlns:a16="http://schemas.microsoft.com/office/drawing/2014/main" id="{01F7B573-F5AA-1BCE-BB55-3D238F269181}"/>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a16="http://schemas.microsoft.com/office/drawing/2014/main" id="{9115D075-2042-7953-DD05-9EA078AF91C1}"/>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a16="http://schemas.microsoft.com/office/drawing/2014/main" id="{3659FC98-DAF5-8437-3D05-F04FF692012A}"/>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F6E053CB-5FEA-534C-547A-AFF93E94AFBB}"/>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27" name="Straight Connector 326">
                <a:extLst>
                  <a:ext uri="{FF2B5EF4-FFF2-40B4-BE49-F238E27FC236}">
                    <a16:creationId xmlns:a16="http://schemas.microsoft.com/office/drawing/2014/main" id="{21C91856-A86B-418A-390E-7E9E54FB9BE9}"/>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28" name="Group 327">
                <a:extLst>
                  <a:ext uri="{FF2B5EF4-FFF2-40B4-BE49-F238E27FC236}">
                    <a16:creationId xmlns:a16="http://schemas.microsoft.com/office/drawing/2014/main" id="{F410B589-B7CA-2E6C-6B09-B48DD6253CFF}"/>
                  </a:ext>
                </a:extLst>
              </p:cNvPr>
              <p:cNvGrpSpPr>
                <a:grpSpLocks noChangeAspect="1"/>
              </p:cNvGrpSpPr>
              <p:nvPr/>
            </p:nvGrpSpPr>
            <p:grpSpPr>
              <a:xfrm>
                <a:off x="7478412" y="3622982"/>
                <a:ext cx="216924" cy="107656"/>
                <a:chOff x="4800639" y="1388856"/>
                <a:chExt cx="521341" cy="281259"/>
              </a:xfrm>
            </p:grpSpPr>
            <p:grpSp>
              <p:nvGrpSpPr>
                <p:cNvPr id="331" name="Group 330">
                  <a:extLst>
                    <a:ext uri="{FF2B5EF4-FFF2-40B4-BE49-F238E27FC236}">
                      <a16:creationId xmlns:a16="http://schemas.microsoft.com/office/drawing/2014/main" id="{8E7B4917-4E6A-9B06-ED30-A7A3A3A6A446}"/>
                    </a:ext>
                  </a:extLst>
                </p:cNvPr>
                <p:cNvGrpSpPr/>
                <p:nvPr/>
              </p:nvGrpSpPr>
              <p:grpSpPr>
                <a:xfrm rot="16200000">
                  <a:off x="4769951" y="1419544"/>
                  <a:ext cx="254884" cy="193507"/>
                  <a:chOff x="6762130" y="3267118"/>
                  <a:chExt cx="254884" cy="193507"/>
                </a:xfrm>
              </p:grpSpPr>
              <p:sp>
                <p:nvSpPr>
                  <p:cNvPr id="337" name="Flowchart: Connector 336">
                    <a:extLst>
                      <a:ext uri="{FF2B5EF4-FFF2-40B4-BE49-F238E27FC236}">
                        <a16:creationId xmlns:a16="http://schemas.microsoft.com/office/drawing/2014/main" id="{F7D2D2D0-B832-A48F-9F01-F4FD363AD989}"/>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8" name="Straight Connector 337">
                    <a:extLst>
                      <a:ext uri="{FF2B5EF4-FFF2-40B4-BE49-F238E27FC236}">
                        <a16:creationId xmlns:a16="http://schemas.microsoft.com/office/drawing/2014/main" id="{20F8AFBC-5D7D-5B5D-EB86-5C5BBD162209}"/>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a:extLst>
                      <a:ext uri="{FF2B5EF4-FFF2-40B4-BE49-F238E27FC236}">
                        <a16:creationId xmlns:a16="http://schemas.microsoft.com/office/drawing/2014/main" id="{5E8D2E41-E9CB-9577-56AF-06B5587F77E5}"/>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2" name="Group 331">
                  <a:extLst>
                    <a:ext uri="{FF2B5EF4-FFF2-40B4-BE49-F238E27FC236}">
                      <a16:creationId xmlns:a16="http://schemas.microsoft.com/office/drawing/2014/main" id="{10F9B61F-D46C-E2C2-0633-CB6BE6D0BEB2}"/>
                    </a:ext>
                  </a:extLst>
                </p:cNvPr>
                <p:cNvGrpSpPr/>
                <p:nvPr/>
              </p:nvGrpSpPr>
              <p:grpSpPr>
                <a:xfrm rot="5400000">
                  <a:off x="5083481" y="1431616"/>
                  <a:ext cx="277656" cy="199342"/>
                  <a:chOff x="6037964" y="3252518"/>
                  <a:chExt cx="277656" cy="199342"/>
                </a:xfrm>
              </p:grpSpPr>
              <p:sp>
                <p:nvSpPr>
                  <p:cNvPr id="334" name="Flowchart: Connector 333">
                    <a:extLst>
                      <a:ext uri="{FF2B5EF4-FFF2-40B4-BE49-F238E27FC236}">
                        <a16:creationId xmlns:a16="http://schemas.microsoft.com/office/drawing/2014/main" id="{317F0BEE-D102-D3F8-D40A-BCBBA0E7ADE3}"/>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5" name="Straight Connector 334">
                    <a:extLst>
                      <a:ext uri="{FF2B5EF4-FFF2-40B4-BE49-F238E27FC236}">
                        <a16:creationId xmlns:a16="http://schemas.microsoft.com/office/drawing/2014/main" id="{46CCA324-70B1-8AA3-24D0-9543C5A4912E}"/>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E4B08861-A924-A2D5-3EAC-E5FA3A094775}"/>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33" name="Straight Connector 332">
                  <a:extLst>
                    <a:ext uri="{FF2B5EF4-FFF2-40B4-BE49-F238E27FC236}">
                      <a16:creationId xmlns:a16="http://schemas.microsoft.com/office/drawing/2014/main" id="{BA6A7EFD-ADCD-ED46-A55E-1FB6A62F1485}"/>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29" name="Straight Connector 328">
                <a:extLst>
                  <a:ext uri="{FF2B5EF4-FFF2-40B4-BE49-F238E27FC236}">
                    <a16:creationId xmlns:a16="http://schemas.microsoft.com/office/drawing/2014/main" id="{9CCCDF5E-A127-09EB-D90A-6EB40DCC66F7}"/>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0" name="Straight Connector 329">
                <a:extLst>
                  <a:ext uri="{FF2B5EF4-FFF2-40B4-BE49-F238E27FC236}">
                    <a16:creationId xmlns:a16="http://schemas.microsoft.com/office/drawing/2014/main" id="{7906E27C-8258-F63C-929B-0E75B71BC1FD}"/>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74" name="Rectangle 273">
              <a:extLst>
                <a:ext uri="{FF2B5EF4-FFF2-40B4-BE49-F238E27FC236}">
                  <a16:creationId xmlns:a16="http://schemas.microsoft.com/office/drawing/2014/main" id="{6CAC4E70-3E18-5441-3E77-C9D008D62347}"/>
                </a:ext>
              </a:extLst>
            </p:cNvPr>
            <p:cNvSpPr/>
            <p:nvPr/>
          </p:nvSpPr>
          <p:spPr>
            <a:xfrm>
              <a:off x="4782379" y="2210555"/>
              <a:ext cx="5198516"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274">
              <a:extLst>
                <a:ext uri="{FF2B5EF4-FFF2-40B4-BE49-F238E27FC236}">
                  <a16:creationId xmlns:a16="http://schemas.microsoft.com/office/drawing/2014/main" id="{8C33232C-C871-8BA9-70A0-B98BD66913AB}"/>
                </a:ext>
              </a:extLst>
            </p:cNvPr>
            <p:cNvGrpSpPr/>
            <p:nvPr/>
          </p:nvGrpSpPr>
          <p:grpSpPr>
            <a:xfrm rot="16200000">
              <a:off x="6201680" y="3317353"/>
              <a:ext cx="324972" cy="602936"/>
              <a:chOff x="7426811" y="3425135"/>
              <a:chExt cx="324972" cy="602936"/>
            </a:xfrm>
          </p:grpSpPr>
          <p:grpSp>
            <p:nvGrpSpPr>
              <p:cNvPr id="301" name="Group 300">
                <a:extLst>
                  <a:ext uri="{FF2B5EF4-FFF2-40B4-BE49-F238E27FC236}">
                    <a16:creationId xmlns:a16="http://schemas.microsoft.com/office/drawing/2014/main" id="{EEE8522A-0790-6474-8B62-1603EEA1669C}"/>
                  </a:ext>
                </a:extLst>
              </p:cNvPr>
              <p:cNvGrpSpPr/>
              <p:nvPr/>
            </p:nvGrpSpPr>
            <p:grpSpPr>
              <a:xfrm>
                <a:off x="7426811" y="3425135"/>
                <a:ext cx="323199" cy="454499"/>
                <a:chOff x="8936357" y="1184452"/>
                <a:chExt cx="323199" cy="454499"/>
              </a:xfrm>
            </p:grpSpPr>
            <p:sp>
              <p:nvSpPr>
                <p:cNvPr id="321" name="Rectangle 320">
                  <a:extLst>
                    <a:ext uri="{FF2B5EF4-FFF2-40B4-BE49-F238E27FC236}">
                      <a16:creationId xmlns:a16="http://schemas.microsoft.com/office/drawing/2014/main" id="{90CDA397-86E9-9631-4865-1853FA1CB07F}"/>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65F8DD9E-E8F9-2D52-E335-1E7AAAF721F9}"/>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A9BD7F17-1A3F-FAE2-4ED2-85C47A28AB5B}"/>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2" name="Straight Arrow Connector 301">
                <a:extLst>
                  <a:ext uri="{FF2B5EF4-FFF2-40B4-BE49-F238E27FC236}">
                    <a16:creationId xmlns:a16="http://schemas.microsoft.com/office/drawing/2014/main" id="{C52701F9-C608-5204-B985-B0CB1977DFAA}"/>
                  </a:ext>
                </a:extLst>
              </p:cNvPr>
              <p:cNvCxnSpPr>
                <a:cxnSpLocks/>
                <a:endCxn id="321"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03" name="Group 302">
                <a:extLst>
                  <a:ext uri="{FF2B5EF4-FFF2-40B4-BE49-F238E27FC236}">
                    <a16:creationId xmlns:a16="http://schemas.microsoft.com/office/drawing/2014/main" id="{58E91A7A-C7D1-98AB-9EE9-49381E2F7B77}"/>
                  </a:ext>
                </a:extLst>
              </p:cNvPr>
              <p:cNvGrpSpPr/>
              <p:nvPr/>
            </p:nvGrpSpPr>
            <p:grpSpPr>
              <a:xfrm rot="5400000">
                <a:off x="7627959" y="3909821"/>
                <a:ext cx="127024" cy="109475"/>
                <a:chOff x="6771481" y="2413164"/>
                <a:chExt cx="127024" cy="109475"/>
              </a:xfrm>
            </p:grpSpPr>
            <p:cxnSp>
              <p:nvCxnSpPr>
                <p:cNvPr id="317" name="Straight Connector 316">
                  <a:extLst>
                    <a:ext uri="{FF2B5EF4-FFF2-40B4-BE49-F238E27FC236}">
                      <a16:creationId xmlns:a16="http://schemas.microsoft.com/office/drawing/2014/main" id="{8777E842-1577-07F6-0A2C-C364234617D9}"/>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67457528-5E10-F87A-5054-2F24FFB07264}"/>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3F8749FD-B4C0-2623-2C10-B7BCE415AC77}"/>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8C698B75-5D16-757D-8D2B-6195493A7B2E}"/>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04" name="Straight Connector 303">
                <a:extLst>
                  <a:ext uri="{FF2B5EF4-FFF2-40B4-BE49-F238E27FC236}">
                    <a16:creationId xmlns:a16="http://schemas.microsoft.com/office/drawing/2014/main" id="{B49AABC1-E3A6-B5CD-CD5B-8E5ABAC45A3F}"/>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05" name="Group 304">
                <a:extLst>
                  <a:ext uri="{FF2B5EF4-FFF2-40B4-BE49-F238E27FC236}">
                    <a16:creationId xmlns:a16="http://schemas.microsoft.com/office/drawing/2014/main" id="{D9A70185-1EF5-69F8-C387-0C69FBD98014}"/>
                  </a:ext>
                </a:extLst>
              </p:cNvPr>
              <p:cNvGrpSpPr>
                <a:grpSpLocks noChangeAspect="1"/>
              </p:cNvGrpSpPr>
              <p:nvPr/>
            </p:nvGrpSpPr>
            <p:grpSpPr>
              <a:xfrm>
                <a:off x="7478412" y="3622982"/>
                <a:ext cx="216924" cy="107656"/>
                <a:chOff x="4800639" y="1388856"/>
                <a:chExt cx="521341" cy="281259"/>
              </a:xfrm>
            </p:grpSpPr>
            <p:grpSp>
              <p:nvGrpSpPr>
                <p:cNvPr id="308" name="Group 307">
                  <a:extLst>
                    <a:ext uri="{FF2B5EF4-FFF2-40B4-BE49-F238E27FC236}">
                      <a16:creationId xmlns:a16="http://schemas.microsoft.com/office/drawing/2014/main" id="{8624F606-405A-3315-2B3E-DF6469F19D2B}"/>
                    </a:ext>
                  </a:extLst>
                </p:cNvPr>
                <p:cNvGrpSpPr/>
                <p:nvPr/>
              </p:nvGrpSpPr>
              <p:grpSpPr>
                <a:xfrm rot="16200000">
                  <a:off x="4769951" y="1419544"/>
                  <a:ext cx="254884" cy="193507"/>
                  <a:chOff x="6762130" y="3267118"/>
                  <a:chExt cx="254884" cy="193507"/>
                </a:xfrm>
              </p:grpSpPr>
              <p:sp>
                <p:nvSpPr>
                  <p:cNvPr id="314" name="Flowchart: Connector 313">
                    <a:extLst>
                      <a:ext uri="{FF2B5EF4-FFF2-40B4-BE49-F238E27FC236}">
                        <a16:creationId xmlns:a16="http://schemas.microsoft.com/office/drawing/2014/main" id="{FBC5C875-A616-479D-12C0-945EDFC02B97}"/>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a:extLst>
                      <a:ext uri="{FF2B5EF4-FFF2-40B4-BE49-F238E27FC236}">
                        <a16:creationId xmlns:a16="http://schemas.microsoft.com/office/drawing/2014/main" id="{FE3A711E-D9AA-705F-9E6B-290AED04CC99}"/>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04DE1620-7BE8-198A-1CA7-E56AFCFC43E6}"/>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9" name="Group 308">
                  <a:extLst>
                    <a:ext uri="{FF2B5EF4-FFF2-40B4-BE49-F238E27FC236}">
                      <a16:creationId xmlns:a16="http://schemas.microsoft.com/office/drawing/2014/main" id="{32C5A1E2-C794-9382-482D-581B6440EDE8}"/>
                    </a:ext>
                  </a:extLst>
                </p:cNvPr>
                <p:cNvGrpSpPr/>
                <p:nvPr/>
              </p:nvGrpSpPr>
              <p:grpSpPr>
                <a:xfrm rot="5400000">
                  <a:off x="5083481" y="1431616"/>
                  <a:ext cx="277656" cy="199342"/>
                  <a:chOff x="6037964" y="3252518"/>
                  <a:chExt cx="277656" cy="199342"/>
                </a:xfrm>
              </p:grpSpPr>
              <p:sp>
                <p:nvSpPr>
                  <p:cNvPr id="311" name="Flowchart: Connector 310">
                    <a:extLst>
                      <a:ext uri="{FF2B5EF4-FFF2-40B4-BE49-F238E27FC236}">
                        <a16:creationId xmlns:a16="http://schemas.microsoft.com/office/drawing/2014/main" id="{2CA6B92C-884D-18F3-F882-FF7C7F56BF7F}"/>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2" name="Straight Connector 311">
                    <a:extLst>
                      <a:ext uri="{FF2B5EF4-FFF2-40B4-BE49-F238E27FC236}">
                        <a16:creationId xmlns:a16="http://schemas.microsoft.com/office/drawing/2014/main" id="{A7525588-9C3B-56F7-F68E-1E4A5B042218}"/>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11791AA0-4BBC-C6B1-30BA-23700655F317}"/>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0" name="Straight Connector 309">
                  <a:extLst>
                    <a:ext uri="{FF2B5EF4-FFF2-40B4-BE49-F238E27FC236}">
                      <a16:creationId xmlns:a16="http://schemas.microsoft.com/office/drawing/2014/main" id="{DB3A9637-545B-D9E7-0D9B-FB130D624BF9}"/>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06" name="Straight Connector 305">
                <a:extLst>
                  <a:ext uri="{FF2B5EF4-FFF2-40B4-BE49-F238E27FC236}">
                    <a16:creationId xmlns:a16="http://schemas.microsoft.com/office/drawing/2014/main" id="{CB7902FD-A72B-DE38-9DD3-1B860DFFBF5A}"/>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4EE9CD50-E618-EF5D-6EAF-E78A00C46781}"/>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6" name="Group 275">
              <a:extLst>
                <a:ext uri="{FF2B5EF4-FFF2-40B4-BE49-F238E27FC236}">
                  <a16:creationId xmlns:a16="http://schemas.microsoft.com/office/drawing/2014/main" id="{44630E71-2D4C-F42E-D58A-894BF0E99EE8}"/>
                </a:ext>
              </a:extLst>
            </p:cNvPr>
            <p:cNvGrpSpPr/>
            <p:nvPr/>
          </p:nvGrpSpPr>
          <p:grpSpPr>
            <a:xfrm>
              <a:off x="7720501" y="3864037"/>
              <a:ext cx="323199" cy="602936"/>
              <a:chOff x="7426811" y="3425135"/>
              <a:chExt cx="323199" cy="602936"/>
            </a:xfrm>
          </p:grpSpPr>
          <p:grpSp>
            <p:nvGrpSpPr>
              <p:cNvPr id="278" name="Group 277">
                <a:extLst>
                  <a:ext uri="{FF2B5EF4-FFF2-40B4-BE49-F238E27FC236}">
                    <a16:creationId xmlns:a16="http://schemas.microsoft.com/office/drawing/2014/main" id="{7B653772-E6F5-1544-8296-8166C367A9DC}"/>
                  </a:ext>
                </a:extLst>
              </p:cNvPr>
              <p:cNvGrpSpPr/>
              <p:nvPr/>
            </p:nvGrpSpPr>
            <p:grpSpPr>
              <a:xfrm>
                <a:off x="7426811" y="3425135"/>
                <a:ext cx="323199" cy="454499"/>
                <a:chOff x="8936357" y="1184452"/>
                <a:chExt cx="323199" cy="454499"/>
              </a:xfrm>
            </p:grpSpPr>
            <p:sp>
              <p:nvSpPr>
                <p:cNvPr id="298" name="Rectangle 297">
                  <a:extLst>
                    <a:ext uri="{FF2B5EF4-FFF2-40B4-BE49-F238E27FC236}">
                      <a16:creationId xmlns:a16="http://schemas.microsoft.com/office/drawing/2014/main" id="{81CEA618-3D60-3F71-220D-597DA0D86D29}"/>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2000B9E0-BCE0-48D1-0452-E116F67EED9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B39F8B3E-3B0A-6727-04BA-9EFA927A37B9}"/>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9" name="Straight Arrow Connector 278">
                <a:extLst>
                  <a:ext uri="{FF2B5EF4-FFF2-40B4-BE49-F238E27FC236}">
                    <a16:creationId xmlns:a16="http://schemas.microsoft.com/office/drawing/2014/main" id="{045019C1-374E-7A90-8B6E-EFC4838C15C7}"/>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80" name="Group 279">
                <a:extLst>
                  <a:ext uri="{FF2B5EF4-FFF2-40B4-BE49-F238E27FC236}">
                    <a16:creationId xmlns:a16="http://schemas.microsoft.com/office/drawing/2014/main" id="{7E7F9523-BDBB-ADD1-EE79-B9760F27DA2B}"/>
                  </a:ext>
                </a:extLst>
              </p:cNvPr>
              <p:cNvGrpSpPr/>
              <p:nvPr/>
            </p:nvGrpSpPr>
            <p:grpSpPr>
              <a:xfrm rot="5400000">
                <a:off x="7627959" y="3909821"/>
                <a:ext cx="127024" cy="109475"/>
                <a:chOff x="6771481" y="2413164"/>
                <a:chExt cx="127024" cy="109475"/>
              </a:xfrm>
            </p:grpSpPr>
            <p:cxnSp>
              <p:nvCxnSpPr>
                <p:cNvPr id="294" name="Straight Connector 293">
                  <a:extLst>
                    <a:ext uri="{FF2B5EF4-FFF2-40B4-BE49-F238E27FC236}">
                      <a16:creationId xmlns:a16="http://schemas.microsoft.com/office/drawing/2014/main" id="{8AAFE118-459A-9DEF-78EB-F97A54407339}"/>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47DDB63A-BDED-E02F-E9A3-C1DAA53AA5A3}"/>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a16="http://schemas.microsoft.com/office/drawing/2014/main" id="{2273207C-7FCD-962B-89C7-C2379E5BE79B}"/>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a16="http://schemas.microsoft.com/office/drawing/2014/main" id="{D25F7EEF-B47E-CDA4-6E96-3795B22BAC93}"/>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81" name="Straight Connector 280">
                <a:extLst>
                  <a:ext uri="{FF2B5EF4-FFF2-40B4-BE49-F238E27FC236}">
                    <a16:creationId xmlns:a16="http://schemas.microsoft.com/office/drawing/2014/main" id="{B468A53E-A59C-0AB5-FFAD-909E619F6A8E}"/>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2" name="Group 281">
                <a:extLst>
                  <a:ext uri="{FF2B5EF4-FFF2-40B4-BE49-F238E27FC236}">
                    <a16:creationId xmlns:a16="http://schemas.microsoft.com/office/drawing/2014/main" id="{DCD03967-6EDB-9891-263D-5411B9908320}"/>
                  </a:ext>
                </a:extLst>
              </p:cNvPr>
              <p:cNvGrpSpPr>
                <a:grpSpLocks noChangeAspect="1"/>
              </p:cNvGrpSpPr>
              <p:nvPr/>
            </p:nvGrpSpPr>
            <p:grpSpPr>
              <a:xfrm>
                <a:off x="7477916" y="3760736"/>
                <a:ext cx="211835" cy="100584"/>
                <a:chOff x="4799453" y="1748790"/>
                <a:chExt cx="509111" cy="262789"/>
              </a:xfrm>
            </p:grpSpPr>
            <p:grpSp>
              <p:nvGrpSpPr>
                <p:cNvPr id="285" name="Group 284">
                  <a:extLst>
                    <a:ext uri="{FF2B5EF4-FFF2-40B4-BE49-F238E27FC236}">
                      <a16:creationId xmlns:a16="http://schemas.microsoft.com/office/drawing/2014/main" id="{0DE82AB2-BC0D-4EE9-4F43-218A1F4D708C}"/>
                    </a:ext>
                  </a:extLst>
                </p:cNvPr>
                <p:cNvGrpSpPr/>
                <p:nvPr/>
              </p:nvGrpSpPr>
              <p:grpSpPr>
                <a:xfrm rot="16200000">
                  <a:off x="4761031" y="1787212"/>
                  <a:ext cx="262771" cy="185927"/>
                  <a:chOff x="6394314" y="3265933"/>
                  <a:chExt cx="262771" cy="185927"/>
                </a:xfrm>
              </p:grpSpPr>
              <p:sp>
                <p:nvSpPr>
                  <p:cNvPr id="291" name="Flowchart: Connector 290">
                    <a:extLst>
                      <a:ext uri="{FF2B5EF4-FFF2-40B4-BE49-F238E27FC236}">
                        <a16:creationId xmlns:a16="http://schemas.microsoft.com/office/drawing/2014/main" id="{90CBB5CA-EC86-6332-D57F-0A94D37A1AC0}"/>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2" name="Straight Connector 291">
                    <a:extLst>
                      <a:ext uri="{FF2B5EF4-FFF2-40B4-BE49-F238E27FC236}">
                        <a16:creationId xmlns:a16="http://schemas.microsoft.com/office/drawing/2014/main" id="{79F8B33C-18FA-A86F-B91F-7281808E00C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D6143C2A-1E42-25A4-CCDD-11DCDC9D6C1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6" name="Group 285">
                  <a:extLst>
                    <a:ext uri="{FF2B5EF4-FFF2-40B4-BE49-F238E27FC236}">
                      <a16:creationId xmlns:a16="http://schemas.microsoft.com/office/drawing/2014/main" id="{C0C204EA-5705-4E89-AD0E-ECA2D696BBD1}"/>
                    </a:ext>
                  </a:extLst>
                </p:cNvPr>
                <p:cNvGrpSpPr/>
                <p:nvPr/>
              </p:nvGrpSpPr>
              <p:grpSpPr>
                <a:xfrm rot="5400000">
                  <a:off x="5084215" y="1787230"/>
                  <a:ext cx="262771" cy="185927"/>
                  <a:chOff x="6394314" y="3265933"/>
                  <a:chExt cx="262771" cy="185927"/>
                </a:xfrm>
              </p:grpSpPr>
              <p:sp>
                <p:nvSpPr>
                  <p:cNvPr id="288" name="Flowchart: Connector 287">
                    <a:extLst>
                      <a:ext uri="{FF2B5EF4-FFF2-40B4-BE49-F238E27FC236}">
                        <a16:creationId xmlns:a16="http://schemas.microsoft.com/office/drawing/2014/main" id="{736DA917-247C-560E-7D74-66CA269F0B8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9" name="Straight Connector 288">
                    <a:extLst>
                      <a:ext uri="{FF2B5EF4-FFF2-40B4-BE49-F238E27FC236}">
                        <a16:creationId xmlns:a16="http://schemas.microsoft.com/office/drawing/2014/main" id="{47A42513-AC41-5BD1-6B1D-7D20888CF7E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a:extLst>
                      <a:ext uri="{FF2B5EF4-FFF2-40B4-BE49-F238E27FC236}">
                        <a16:creationId xmlns:a16="http://schemas.microsoft.com/office/drawing/2014/main" id="{C0E91551-5F6B-6CB2-B185-0B9677A0284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87" name="Straight Connector 286">
                  <a:extLst>
                    <a:ext uri="{FF2B5EF4-FFF2-40B4-BE49-F238E27FC236}">
                      <a16:creationId xmlns:a16="http://schemas.microsoft.com/office/drawing/2014/main" id="{E1401F7A-1E0F-3026-EF9A-6565C4007E69}"/>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83" name="Straight Connector 282">
                <a:extLst>
                  <a:ext uri="{FF2B5EF4-FFF2-40B4-BE49-F238E27FC236}">
                    <a16:creationId xmlns:a16="http://schemas.microsoft.com/office/drawing/2014/main" id="{12A3A7E1-B875-B1A7-8341-229B4FFCF53F}"/>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42AEE923-CE1E-7AC2-854B-53CE8DF3FA66}"/>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77" name="Straight Arrow Connector 276">
              <a:extLst>
                <a:ext uri="{FF2B5EF4-FFF2-40B4-BE49-F238E27FC236}">
                  <a16:creationId xmlns:a16="http://schemas.microsoft.com/office/drawing/2014/main" id="{64B5283B-AA56-9760-F8E2-D1E06C7DC6DC}"/>
                </a:ext>
              </a:extLst>
            </p:cNvPr>
            <p:cNvCxnSpPr>
              <a:cxnSpLocks/>
            </p:cNvCxnSpPr>
            <p:nvPr/>
          </p:nvCxnSpPr>
          <p:spPr>
            <a:xfrm flipH="1">
              <a:off x="7735741" y="410604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451" name="Picture 450">
            <a:extLst>
              <a:ext uri="{FF2B5EF4-FFF2-40B4-BE49-F238E27FC236}">
                <a16:creationId xmlns:a16="http://schemas.microsoft.com/office/drawing/2014/main" id="{2C41263E-1ED8-F129-AB88-EFAF6A7173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0098" y="1317878"/>
            <a:ext cx="2943708" cy="2631414"/>
          </a:xfrm>
          <a:prstGeom prst="rect">
            <a:avLst/>
          </a:prstGeom>
        </p:spPr>
      </p:pic>
    </p:spTree>
    <p:extLst>
      <p:ext uri="{BB962C8B-B14F-4D97-AF65-F5344CB8AC3E}">
        <p14:creationId xmlns:p14="http://schemas.microsoft.com/office/powerpoint/2010/main" val="4008456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diagram of a machine&#10;&#10;Description automatically generated">
            <a:extLst>
              <a:ext uri="{FF2B5EF4-FFF2-40B4-BE49-F238E27FC236}">
                <a16:creationId xmlns:a16="http://schemas.microsoft.com/office/drawing/2014/main" id="{2AC8E636-78C5-49A9-EC3D-FA38A3D2EC9B}"/>
              </a:ext>
            </a:extLst>
          </p:cNvPr>
          <p:cNvPicPr>
            <a:picLocks noGrp="1" noChangeAspect="1"/>
          </p:cNvPicPr>
          <p:nvPr>
            <p:ph idx="1"/>
          </p:nvPr>
        </p:nvPicPr>
        <p:blipFill>
          <a:blip r:embed="rId2"/>
          <a:stretch>
            <a:fillRect/>
          </a:stretch>
        </p:blipFill>
        <p:spPr>
          <a:xfrm>
            <a:off x="734291" y="1646899"/>
            <a:ext cx="4306712" cy="1787388"/>
          </a:xfrm>
        </p:spPr>
      </p:pic>
      <p:sp>
        <p:nvSpPr>
          <p:cNvPr id="3" name="Footer Placeholder 2">
            <a:extLst>
              <a:ext uri="{FF2B5EF4-FFF2-40B4-BE49-F238E27FC236}">
                <a16:creationId xmlns:a16="http://schemas.microsoft.com/office/drawing/2014/main" id="{F77792B3-53E4-7E78-9594-B1D3844E0B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3D85E2-103D-3660-7B6F-CC27B2A67D55}"/>
              </a:ext>
            </a:extLst>
          </p:cNvPr>
          <p:cNvSpPr>
            <a:spLocks noGrp="1"/>
          </p:cNvSpPr>
          <p:nvPr>
            <p:ph type="sldNum" sz="quarter" idx="12"/>
          </p:nvPr>
        </p:nvSpPr>
        <p:spPr/>
        <p:txBody>
          <a:bodyPr/>
          <a:lstStyle/>
          <a:p>
            <a:fld id="{A5AEF524-62EC-C340-82A1-9F47B6C43E55}" type="slidenum">
              <a:rPr lang="en-US" smtClean="0"/>
              <a:t>22</a:t>
            </a:fld>
            <a:endParaRPr lang="en-US"/>
          </a:p>
        </p:txBody>
      </p:sp>
      <p:sp>
        <p:nvSpPr>
          <p:cNvPr id="5" name="Title 4">
            <a:extLst>
              <a:ext uri="{FF2B5EF4-FFF2-40B4-BE49-F238E27FC236}">
                <a16:creationId xmlns:a16="http://schemas.microsoft.com/office/drawing/2014/main" id="{741961F4-946E-5397-E5D1-7B30DD7663B1}"/>
              </a:ext>
            </a:extLst>
          </p:cNvPr>
          <p:cNvSpPr>
            <a:spLocks noGrp="1"/>
          </p:cNvSpPr>
          <p:nvPr>
            <p:ph type="title"/>
          </p:nvPr>
        </p:nvSpPr>
        <p:spPr/>
        <p:txBody>
          <a:bodyPr/>
          <a:lstStyle/>
          <a:p>
            <a:r>
              <a:rPr lang="en-US">
                <a:solidFill>
                  <a:schemeClr val="tx2"/>
                </a:solidFill>
              </a:rPr>
              <a:t>Valve Selection – Spool Valve</a:t>
            </a:r>
          </a:p>
        </p:txBody>
      </p:sp>
      <p:sp>
        <p:nvSpPr>
          <p:cNvPr id="6" name="Text Placeholder 5">
            <a:extLst>
              <a:ext uri="{FF2B5EF4-FFF2-40B4-BE49-F238E27FC236}">
                <a16:creationId xmlns:a16="http://schemas.microsoft.com/office/drawing/2014/main" id="{72F57104-5358-DEF6-81AC-FE9F93B49388}"/>
              </a:ext>
            </a:extLst>
          </p:cNvPr>
          <p:cNvSpPr>
            <a:spLocks noGrp="1"/>
          </p:cNvSpPr>
          <p:nvPr>
            <p:ph type="body" sz="quarter" idx="21"/>
          </p:nvPr>
        </p:nvSpPr>
        <p:spPr/>
        <p:txBody>
          <a:bodyPr/>
          <a:lstStyle/>
          <a:p>
            <a:r>
              <a:rPr lang="en-US"/>
              <a:t>Ethan Mercado</a:t>
            </a:r>
          </a:p>
        </p:txBody>
      </p:sp>
      <p:pic>
        <p:nvPicPr>
          <p:cNvPr id="8" name="Picture 7" descr="A diagram of a cross section&#10;&#10;Description automatically generated">
            <a:extLst>
              <a:ext uri="{FF2B5EF4-FFF2-40B4-BE49-F238E27FC236}">
                <a16:creationId xmlns:a16="http://schemas.microsoft.com/office/drawing/2014/main" id="{23AC9199-6DFD-8028-E966-BA9C300B65B0}"/>
              </a:ext>
            </a:extLst>
          </p:cNvPr>
          <p:cNvPicPr>
            <a:picLocks noChangeAspect="1"/>
          </p:cNvPicPr>
          <p:nvPr/>
        </p:nvPicPr>
        <p:blipFill>
          <a:blip r:embed="rId3"/>
          <a:stretch>
            <a:fillRect/>
          </a:stretch>
        </p:blipFill>
        <p:spPr>
          <a:xfrm>
            <a:off x="5911785" y="1713279"/>
            <a:ext cx="3963940" cy="1743751"/>
          </a:xfrm>
          <a:prstGeom prst="rect">
            <a:avLst/>
          </a:prstGeom>
        </p:spPr>
      </p:pic>
      <p:pic>
        <p:nvPicPr>
          <p:cNvPr id="10" name="Picture 9" descr="A diagram of a circuit&#10;&#10;Description automatically generated">
            <a:extLst>
              <a:ext uri="{FF2B5EF4-FFF2-40B4-BE49-F238E27FC236}">
                <a16:creationId xmlns:a16="http://schemas.microsoft.com/office/drawing/2014/main" id="{5722E446-8F4A-875A-35E0-BDC8CDDAC469}"/>
              </a:ext>
            </a:extLst>
          </p:cNvPr>
          <p:cNvPicPr>
            <a:picLocks noChangeAspect="1"/>
          </p:cNvPicPr>
          <p:nvPr/>
        </p:nvPicPr>
        <p:blipFill>
          <a:blip r:embed="rId4"/>
          <a:stretch>
            <a:fillRect/>
          </a:stretch>
        </p:blipFill>
        <p:spPr>
          <a:xfrm>
            <a:off x="3189817" y="3933825"/>
            <a:ext cx="3938412" cy="2218973"/>
          </a:xfrm>
          <a:prstGeom prst="rect">
            <a:avLst/>
          </a:prstGeom>
        </p:spPr>
      </p:pic>
      <p:pic>
        <p:nvPicPr>
          <p:cNvPr id="2" name="Graphic 1" descr="Flag1 with solid fill">
            <a:extLst>
              <a:ext uri="{FF2B5EF4-FFF2-40B4-BE49-F238E27FC236}">
                <a16:creationId xmlns:a16="http://schemas.microsoft.com/office/drawing/2014/main" id="{BFA5C990-CA19-47E1-0A3F-3A46E4A3BD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02476" y="630259"/>
            <a:ext cx="914400" cy="914400"/>
          </a:xfrm>
          <a:prstGeom prst="rect">
            <a:avLst/>
          </a:prstGeom>
        </p:spPr>
      </p:pic>
      <p:cxnSp>
        <p:nvCxnSpPr>
          <p:cNvPr id="11" name="Straight Arrow Connector 10">
            <a:extLst>
              <a:ext uri="{FF2B5EF4-FFF2-40B4-BE49-F238E27FC236}">
                <a16:creationId xmlns:a16="http://schemas.microsoft.com/office/drawing/2014/main" id="{DD0FDD42-862D-02DE-0C14-17261EEF1F88}"/>
              </a:ext>
            </a:extLst>
          </p:cNvPr>
          <p:cNvCxnSpPr>
            <a:cxnSpLocks/>
          </p:cNvCxnSpPr>
          <p:nvPr/>
        </p:nvCxnSpPr>
        <p:spPr>
          <a:xfrm flipH="1" flipV="1">
            <a:off x="2457315" y="2839480"/>
            <a:ext cx="1299590" cy="1183765"/>
          </a:xfrm>
          <a:prstGeom prst="straightConnector1">
            <a:avLst/>
          </a:prstGeom>
          <a:ln w="635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79886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diagram of a circuit&#10;&#10;Description automatically generated">
            <a:extLst>
              <a:ext uri="{FF2B5EF4-FFF2-40B4-BE49-F238E27FC236}">
                <a16:creationId xmlns:a16="http://schemas.microsoft.com/office/drawing/2014/main" id="{0470AB6C-996F-E5EC-196E-AABF933C2C90}"/>
              </a:ext>
            </a:extLst>
          </p:cNvPr>
          <p:cNvPicPr>
            <a:picLocks noGrp="1" noChangeAspect="1"/>
          </p:cNvPicPr>
          <p:nvPr>
            <p:ph idx="1"/>
          </p:nvPr>
        </p:nvPicPr>
        <p:blipFill>
          <a:blip r:embed="rId2"/>
          <a:stretch>
            <a:fillRect/>
          </a:stretch>
        </p:blipFill>
        <p:spPr>
          <a:xfrm>
            <a:off x="6663640" y="2726364"/>
            <a:ext cx="3546263" cy="2415132"/>
          </a:xfrm>
        </p:spPr>
      </p:pic>
      <p:sp>
        <p:nvSpPr>
          <p:cNvPr id="3" name="Footer Placeholder 2">
            <a:extLst>
              <a:ext uri="{FF2B5EF4-FFF2-40B4-BE49-F238E27FC236}">
                <a16:creationId xmlns:a16="http://schemas.microsoft.com/office/drawing/2014/main" id="{C253C635-D65E-B765-96B3-68ADE75643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016CE4-04D5-8408-7CB0-E0B865FFCEF0}"/>
              </a:ext>
            </a:extLst>
          </p:cNvPr>
          <p:cNvSpPr>
            <a:spLocks noGrp="1"/>
          </p:cNvSpPr>
          <p:nvPr>
            <p:ph type="sldNum" sz="quarter" idx="12"/>
          </p:nvPr>
        </p:nvSpPr>
        <p:spPr/>
        <p:txBody>
          <a:bodyPr/>
          <a:lstStyle/>
          <a:p>
            <a:fld id="{A5AEF524-62EC-C340-82A1-9F47B6C43E55}" type="slidenum">
              <a:rPr lang="en-US" smtClean="0"/>
              <a:t>23</a:t>
            </a:fld>
            <a:endParaRPr lang="en-US"/>
          </a:p>
        </p:txBody>
      </p:sp>
      <p:sp>
        <p:nvSpPr>
          <p:cNvPr id="5" name="Title 4">
            <a:extLst>
              <a:ext uri="{FF2B5EF4-FFF2-40B4-BE49-F238E27FC236}">
                <a16:creationId xmlns:a16="http://schemas.microsoft.com/office/drawing/2014/main" id="{58FE8686-6385-C7BA-9990-58616BB613F8}"/>
              </a:ext>
            </a:extLst>
          </p:cNvPr>
          <p:cNvSpPr>
            <a:spLocks noGrp="1"/>
          </p:cNvSpPr>
          <p:nvPr>
            <p:ph type="title"/>
          </p:nvPr>
        </p:nvSpPr>
        <p:spPr/>
        <p:txBody>
          <a:bodyPr/>
          <a:lstStyle/>
          <a:p>
            <a:r>
              <a:rPr lang="en-US">
                <a:solidFill>
                  <a:schemeClr val="tx2"/>
                </a:solidFill>
              </a:rPr>
              <a:t>Valve Selection – Poppet Valve</a:t>
            </a:r>
          </a:p>
        </p:txBody>
      </p:sp>
      <p:sp>
        <p:nvSpPr>
          <p:cNvPr id="6" name="Text Placeholder 5">
            <a:extLst>
              <a:ext uri="{FF2B5EF4-FFF2-40B4-BE49-F238E27FC236}">
                <a16:creationId xmlns:a16="http://schemas.microsoft.com/office/drawing/2014/main" id="{ABED0E2A-77FE-D281-490B-D11F64359DF4}"/>
              </a:ext>
            </a:extLst>
          </p:cNvPr>
          <p:cNvSpPr>
            <a:spLocks noGrp="1"/>
          </p:cNvSpPr>
          <p:nvPr>
            <p:ph type="body" sz="quarter" idx="21"/>
          </p:nvPr>
        </p:nvSpPr>
        <p:spPr/>
        <p:txBody>
          <a:bodyPr/>
          <a:lstStyle/>
          <a:p>
            <a:r>
              <a:rPr lang="en-US"/>
              <a:t>Ethan Mercado</a:t>
            </a:r>
          </a:p>
        </p:txBody>
      </p:sp>
      <p:pic>
        <p:nvPicPr>
          <p:cNvPr id="8" name="Picture 7">
            <a:extLst>
              <a:ext uri="{FF2B5EF4-FFF2-40B4-BE49-F238E27FC236}">
                <a16:creationId xmlns:a16="http://schemas.microsoft.com/office/drawing/2014/main" id="{135A065C-5A1E-C83B-6584-3B1529DCDFF9}"/>
              </a:ext>
            </a:extLst>
          </p:cNvPr>
          <p:cNvPicPr>
            <a:picLocks noChangeAspect="1"/>
          </p:cNvPicPr>
          <p:nvPr/>
        </p:nvPicPr>
        <p:blipFill>
          <a:blip r:embed="rId3"/>
          <a:stretch>
            <a:fillRect/>
          </a:stretch>
        </p:blipFill>
        <p:spPr>
          <a:xfrm>
            <a:off x="768498" y="1617472"/>
            <a:ext cx="2427197" cy="4376928"/>
          </a:xfrm>
          <a:prstGeom prst="rect">
            <a:avLst/>
          </a:prstGeom>
        </p:spPr>
      </p:pic>
      <p:pic>
        <p:nvPicPr>
          <p:cNvPr id="9" name="Picture 8" descr="A diagram of a machine&#10;&#10;Description automatically generated">
            <a:extLst>
              <a:ext uri="{FF2B5EF4-FFF2-40B4-BE49-F238E27FC236}">
                <a16:creationId xmlns:a16="http://schemas.microsoft.com/office/drawing/2014/main" id="{D45C9C4E-0CE7-C55B-5C38-5C34C59497F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30611" y="1456267"/>
            <a:ext cx="2301451" cy="4538133"/>
          </a:xfrm>
          <a:prstGeom prst="rect">
            <a:avLst/>
          </a:prstGeom>
        </p:spPr>
      </p:pic>
      <p:pic>
        <p:nvPicPr>
          <p:cNvPr id="2" name="Graphic 1" descr="Checkmark with solid fill">
            <a:extLst>
              <a:ext uri="{FF2B5EF4-FFF2-40B4-BE49-F238E27FC236}">
                <a16:creationId xmlns:a16="http://schemas.microsoft.com/office/drawing/2014/main" id="{51C5D39D-2E34-BD48-E07F-4F407E0CAD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1744" y="533400"/>
            <a:ext cx="914400" cy="914400"/>
          </a:xfrm>
          <a:prstGeom prst="rect">
            <a:avLst/>
          </a:prstGeom>
        </p:spPr>
      </p:pic>
      <p:cxnSp>
        <p:nvCxnSpPr>
          <p:cNvPr id="13" name="Straight Arrow Connector 12">
            <a:extLst>
              <a:ext uri="{FF2B5EF4-FFF2-40B4-BE49-F238E27FC236}">
                <a16:creationId xmlns:a16="http://schemas.microsoft.com/office/drawing/2014/main" id="{756198A0-FA8C-709D-5E86-10789187293D}"/>
              </a:ext>
            </a:extLst>
          </p:cNvPr>
          <p:cNvCxnSpPr>
            <a:cxnSpLocks/>
          </p:cNvCxnSpPr>
          <p:nvPr/>
        </p:nvCxnSpPr>
        <p:spPr>
          <a:xfrm flipH="1" flipV="1">
            <a:off x="2291593" y="4290481"/>
            <a:ext cx="1246481" cy="1170488"/>
          </a:xfrm>
          <a:prstGeom prst="straightConnector1">
            <a:avLst/>
          </a:prstGeom>
          <a:ln w="63500" cap="flat" cmpd="sng" algn="ctr">
            <a:solidFill>
              <a:srgbClr val="2E7839"/>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55094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8A39EE-9F7E-7964-D8AB-AC02F5845F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D51B2-F697-0B77-C8E2-15E173A9FFAC}"/>
              </a:ext>
            </a:extLst>
          </p:cNvPr>
          <p:cNvSpPr>
            <a:spLocks noGrp="1"/>
          </p:cNvSpPr>
          <p:nvPr>
            <p:ph type="sldNum" sz="quarter" idx="12"/>
          </p:nvPr>
        </p:nvSpPr>
        <p:spPr/>
        <p:txBody>
          <a:bodyPr/>
          <a:lstStyle/>
          <a:p>
            <a:fld id="{A5AEF524-62EC-C340-82A1-9F47B6C43E55}" type="slidenum">
              <a:rPr lang="en-US" smtClean="0"/>
              <a:t>24</a:t>
            </a:fld>
            <a:endParaRPr lang="en-US"/>
          </a:p>
        </p:txBody>
      </p:sp>
      <p:sp>
        <p:nvSpPr>
          <p:cNvPr id="5" name="Title 4">
            <a:extLst>
              <a:ext uri="{FF2B5EF4-FFF2-40B4-BE49-F238E27FC236}">
                <a16:creationId xmlns:a16="http://schemas.microsoft.com/office/drawing/2014/main" id="{51895F45-E825-3CDF-3DE2-4924CB061B9B}"/>
              </a:ext>
            </a:extLst>
          </p:cNvPr>
          <p:cNvSpPr>
            <a:spLocks noGrp="1"/>
          </p:cNvSpPr>
          <p:nvPr>
            <p:ph type="title"/>
          </p:nvPr>
        </p:nvSpPr>
        <p:spPr/>
        <p:txBody>
          <a:bodyPr anchor="ctr"/>
          <a:lstStyle/>
          <a:p>
            <a:pPr algn="ctr"/>
            <a:r>
              <a:rPr lang="en-US">
                <a:solidFill>
                  <a:srgbClr val="782F40"/>
                </a:solidFill>
              </a:rPr>
              <a:t>Mechatronics Functions </a:t>
            </a:r>
          </a:p>
        </p:txBody>
      </p:sp>
      <p:sp>
        <p:nvSpPr>
          <p:cNvPr id="6" name="Text Placeholder 5">
            <a:extLst>
              <a:ext uri="{FF2B5EF4-FFF2-40B4-BE49-F238E27FC236}">
                <a16:creationId xmlns:a16="http://schemas.microsoft.com/office/drawing/2014/main" id="{49F6B0CA-277B-2DF2-5AA6-C71D2241205E}"/>
              </a:ext>
            </a:extLst>
          </p:cNvPr>
          <p:cNvSpPr>
            <a:spLocks noGrp="1"/>
          </p:cNvSpPr>
          <p:nvPr>
            <p:ph type="body" sz="quarter" idx="21"/>
          </p:nvPr>
        </p:nvSpPr>
        <p:spPr/>
        <p:txBody>
          <a:bodyPr/>
          <a:lstStyle/>
          <a:p>
            <a:r>
              <a:rPr lang="en-US"/>
              <a:t>Ethan Mercado</a:t>
            </a:r>
          </a:p>
        </p:txBody>
      </p:sp>
      <p:grpSp>
        <p:nvGrpSpPr>
          <p:cNvPr id="44" name="Group 43">
            <a:extLst>
              <a:ext uri="{FF2B5EF4-FFF2-40B4-BE49-F238E27FC236}">
                <a16:creationId xmlns:a16="http://schemas.microsoft.com/office/drawing/2014/main" id="{453C56D9-3F35-890C-325E-6F59C97D95CF}"/>
              </a:ext>
            </a:extLst>
          </p:cNvPr>
          <p:cNvGrpSpPr/>
          <p:nvPr/>
        </p:nvGrpSpPr>
        <p:grpSpPr>
          <a:xfrm>
            <a:off x="1655853" y="1427496"/>
            <a:ext cx="7214783" cy="4068121"/>
            <a:chOff x="1655853" y="1427496"/>
            <a:chExt cx="7214783" cy="4068121"/>
          </a:xfrm>
        </p:grpSpPr>
        <p:cxnSp>
          <p:nvCxnSpPr>
            <p:cNvPr id="92" name="Connector: Elbow 91">
              <a:extLst>
                <a:ext uri="{FF2B5EF4-FFF2-40B4-BE49-F238E27FC236}">
                  <a16:creationId xmlns:a16="http://schemas.microsoft.com/office/drawing/2014/main" id="{9AAD4D65-B349-93EB-AF3C-71F80401AD6F}"/>
                </a:ext>
              </a:extLst>
            </p:cNvPr>
            <p:cNvCxnSpPr>
              <a:cxnSpLocks/>
              <a:stCxn id="40" idx="3"/>
              <a:endCxn id="30" idx="0"/>
            </p:cNvCxnSpPr>
            <p:nvPr/>
          </p:nvCxnSpPr>
          <p:spPr>
            <a:xfrm>
              <a:off x="5889582" y="1770396"/>
              <a:ext cx="2295254" cy="557545"/>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3101F175-B487-33A0-7AE2-97E9BF36F6CE}"/>
                </a:ext>
              </a:extLst>
            </p:cNvPr>
            <p:cNvGrpSpPr/>
            <p:nvPr/>
          </p:nvGrpSpPr>
          <p:grpSpPr>
            <a:xfrm>
              <a:off x="1655853" y="1427496"/>
              <a:ext cx="7214783" cy="4068121"/>
              <a:chOff x="1655853" y="1427496"/>
              <a:chExt cx="7214783" cy="4068121"/>
            </a:xfrm>
          </p:grpSpPr>
          <p:grpSp>
            <p:nvGrpSpPr>
              <p:cNvPr id="9" name="Group 8">
                <a:extLst>
                  <a:ext uri="{FF2B5EF4-FFF2-40B4-BE49-F238E27FC236}">
                    <a16:creationId xmlns:a16="http://schemas.microsoft.com/office/drawing/2014/main" id="{DBC05A9C-DC0E-1553-E3EB-94A8BDE43238}"/>
                  </a:ext>
                </a:extLst>
              </p:cNvPr>
              <p:cNvGrpSpPr/>
              <p:nvPr/>
            </p:nvGrpSpPr>
            <p:grpSpPr>
              <a:xfrm>
                <a:off x="4517982" y="1427496"/>
                <a:ext cx="1371600" cy="685800"/>
                <a:chOff x="7303133" y="693736"/>
                <a:chExt cx="1093316" cy="392981"/>
              </a:xfrm>
              <a:solidFill>
                <a:srgbClr val="FFFF00"/>
              </a:solidFill>
            </p:grpSpPr>
            <p:sp>
              <p:nvSpPr>
                <p:cNvPr id="40" name="Rectangle: Rounded Corners 39">
                  <a:extLst>
                    <a:ext uri="{FF2B5EF4-FFF2-40B4-BE49-F238E27FC236}">
                      <a16:creationId xmlns:a16="http://schemas.microsoft.com/office/drawing/2014/main" id="{41F2CF15-9BD1-93C3-7E78-B2CF8A62A43D}"/>
                    </a:ext>
                  </a:extLst>
                </p:cNvPr>
                <p:cNvSpPr/>
                <p:nvPr/>
              </p:nvSpPr>
              <p:spPr>
                <a:xfrm>
                  <a:off x="7303133" y="693736"/>
                  <a:ext cx="1093316" cy="392981"/>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41" name="Rectangle: Rounded Corners 4">
                  <a:extLst>
                    <a:ext uri="{FF2B5EF4-FFF2-40B4-BE49-F238E27FC236}">
                      <a16:creationId xmlns:a16="http://schemas.microsoft.com/office/drawing/2014/main" id="{A5918E5E-CBCD-AF5D-5DCF-3ED6A4043D7A}"/>
                    </a:ext>
                  </a:extLst>
                </p:cNvPr>
                <p:cNvSpPr txBox="1"/>
                <p:nvPr/>
              </p:nvSpPr>
              <p:spPr>
                <a:xfrm>
                  <a:off x="7322317" y="712920"/>
                  <a:ext cx="1054948" cy="354613"/>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Mechatronics</a:t>
                  </a:r>
                </a:p>
              </p:txBody>
            </p:sp>
          </p:grpSp>
          <p:grpSp>
            <p:nvGrpSpPr>
              <p:cNvPr id="10" name="Group 9">
                <a:extLst>
                  <a:ext uri="{FF2B5EF4-FFF2-40B4-BE49-F238E27FC236}">
                    <a16:creationId xmlns:a16="http://schemas.microsoft.com/office/drawing/2014/main" id="{37CBBBC4-BDB0-A848-33D7-A26876C28BE2}"/>
                  </a:ext>
                </a:extLst>
              </p:cNvPr>
              <p:cNvGrpSpPr/>
              <p:nvPr/>
            </p:nvGrpSpPr>
            <p:grpSpPr>
              <a:xfrm>
                <a:off x="1655853" y="2327941"/>
                <a:ext cx="1371600" cy="685800"/>
                <a:chOff x="5843555" y="1316315"/>
                <a:chExt cx="1093316" cy="438912"/>
              </a:xfrm>
            </p:grpSpPr>
            <p:sp>
              <p:nvSpPr>
                <p:cNvPr id="38" name="Rectangle: Rounded Corners 37">
                  <a:extLst>
                    <a:ext uri="{FF2B5EF4-FFF2-40B4-BE49-F238E27FC236}">
                      <a16:creationId xmlns:a16="http://schemas.microsoft.com/office/drawing/2014/main" id="{0885AC48-B235-1499-970E-9BD36EA0E08B}"/>
                    </a:ext>
                  </a:extLst>
                </p:cNvPr>
                <p:cNvSpPr/>
                <p:nvPr/>
              </p:nvSpPr>
              <p:spPr>
                <a:xfrm>
                  <a:off x="5843555" y="1316315"/>
                  <a:ext cx="1093316" cy="438912"/>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9" name="Rectangle: Rounded Corners 6">
                  <a:extLst>
                    <a:ext uri="{FF2B5EF4-FFF2-40B4-BE49-F238E27FC236}">
                      <a16:creationId xmlns:a16="http://schemas.microsoft.com/office/drawing/2014/main" id="{D81DBFAD-0B52-A6F5-0D9E-4DDBE0C822E6}"/>
                    </a:ext>
                  </a:extLst>
                </p:cNvPr>
                <p:cNvSpPr txBox="1"/>
                <p:nvPr/>
              </p:nvSpPr>
              <p:spPr>
                <a:xfrm>
                  <a:off x="5864981" y="1337741"/>
                  <a:ext cx="1050464" cy="396060"/>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Energy Storage</a:t>
                  </a:r>
                </a:p>
              </p:txBody>
            </p:sp>
          </p:grpSp>
          <p:grpSp>
            <p:nvGrpSpPr>
              <p:cNvPr id="11" name="Group 10">
                <a:extLst>
                  <a:ext uri="{FF2B5EF4-FFF2-40B4-BE49-F238E27FC236}">
                    <a16:creationId xmlns:a16="http://schemas.microsoft.com/office/drawing/2014/main" id="{2FBC3F04-0FCC-05E7-2FF1-7C3F76266B30}"/>
                  </a:ext>
                </a:extLst>
              </p:cNvPr>
              <p:cNvGrpSpPr/>
              <p:nvPr/>
            </p:nvGrpSpPr>
            <p:grpSpPr>
              <a:xfrm>
                <a:off x="4517981" y="2328493"/>
                <a:ext cx="1371600" cy="685800"/>
                <a:chOff x="7166468" y="1316315"/>
                <a:chExt cx="1093316" cy="437611"/>
              </a:xfrm>
            </p:grpSpPr>
            <p:sp>
              <p:nvSpPr>
                <p:cNvPr id="36" name="Rectangle: Rounded Corners 35">
                  <a:extLst>
                    <a:ext uri="{FF2B5EF4-FFF2-40B4-BE49-F238E27FC236}">
                      <a16:creationId xmlns:a16="http://schemas.microsoft.com/office/drawing/2014/main" id="{C5EB9F13-704F-2CF4-56BC-26A341E21414}"/>
                    </a:ext>
                  </a:extLst>
                </p:cNvPr>
                <p:cNvSpPr/>
                <p:nvPr/>
              </p:nvSpPr>
              <p:spPr>
                <a:xfrm>
                  <a:off x="7166468" y="1316315"/>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7" name="Rectangle: Rounded Corners 8">
                  <a:extLst>
                    <a:ext uri="{FF2B5EF4-FFF2-40B4-BE49-F238E27FC236}">
                      <a16:creationId xmlns:a16="http://schemas.microsoft.com/office/drawing/2014/main" id="{850496F0-F31B-AB8F-6ABE-24BFAE68A6EC}"/>
                    </a:ext>
                  </a:extLst>
                </p:cNvPr>
                <p:cNvSpPr txBox="1"/>
                <p:nvPr/>
              </p:nvSpPr>
              <p:spPr>
                <a:xfrm>
                  <a:off x="7187830" y="1337677"/>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User interface</a:t>
                  </a:r>
                </a:p>
              </p:txBody>
            </p:sp>
          </p:grpSp>
          <p:grpSp>
            <p:nvGrpSpPr>
              <p:cNvPr id="14" name="Group 13">
                <a:extLst>
                  <a:ext uri="{FF2B5EF4-FFF2-40B4-BE49-F238E27FC236}">
                    <a16:creationId xmlns:a16="http://schemas.microsoft.com/office/drawing/2014/main" id="{8B2B4AB3-67E8-4128-30DC-5C597B764C2E}"/>
                  </a:ext>
                </a:extLst>
              </p:cNvPr>
              <p:cNvGrpSpPr/>
              <p:nvPr/>
            </p:nvGrpSpPr>
            <p:grpSpPr>
              <a:xfrm>
                <a:off x="7499036" y="2327941"/>
                <a:ext cx="1371600" cy="685800"/>
                <a:chOff x="8762711" y="1316315"/>
                <a:chExt cx="1093316" cy="437611"/>
              </a:xfrm>
            </p:grpSpPr>
            <p:sp>
              <p:nvSpPr>
                <p:cNvPr id="30" name="Rectangle: Rounded Corners 29">
                  <a:extLst>
                    <a:ext uri="{FF2B5EF4-FFF2-40B4-BE49-F238E27FC236}">
                      <a16:creationId xmlns:a16="http://schemas.microsoft.com/office/drawing/2014/main" id="{D0974FE2-7E6E-9B9A-A684-95191B428A57}"/>
                    </a:ext>
                  </a:extLst>
                </p:cNvPr>
                <p:cNvSpPr/>
                <p:nvPr/>
              </p:nvSpPr>
              <p:spPr>
                <a:xfrm>
                  <a:off x="8762711" y="1316315"/>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1" name="Rectangle: Rounded Corners 14">
                  <a:extLst>
                    <a:ext uri="{FF2B5EF4-FFF2-40B4-BE49-F238E27FC236}">
                      <a16:creationId xmlns:a16="http://schemas.microsoft.com/office/drawing/2014/main" id="{C0D3AB86-9542-139B-4726-6D86CBB63F21}"/>
                    </a:ext>
                  </a:extLst>
                </p:cNvPr>
                <p:cNvSpPr txBox="1"/>
                <p:nvPr/>
              </p:nvSpPr>
              <p:spPr>
                <a:xfrm>
                  <a:off x="8784073" y="1337677"/>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User Independent</a:t>
                  </a:r>
                </a:p>
              </p:txBody>
            </p:sp>
          </p:grpSp>
          <p:grpSp>
            <p:nvGrpSpPr>
              <p:cNvPr id="15" name="Group 14">
                <a:extLst>
                  <a:ext uri="{FF2B5EF4-FFF2-40B4-BE49-F238E27FC236}">
                    <a16:creationId xmlns:a16="http://schemas.microsoft.com/office/drawing/2014/main" id="{CEE965FA-874F-7C33-9652-8CBB24D5DCBE}"/>
                  </a:ext>
                </a:extLst>
              </p:cNvPr>
              <p:cNvGrpSpPr/>
              <p:nvPr/>
            </p:nvGrpSpPr>
            <p:grpSpPr>
              <a:xfrm>
                <a:off x="7499034" y="3155233"/>
                <a:ext cx="1371600" cy="685800"/>
                <a:chOff x="8762711" y="1983522"/>
                <a:chExt cx="1093316" cy="437611"/>
              </a:xfrm>
            </p:grpSpPr>
            <p:sp>
              <p:nvSpPr>
                <p:cNvPr id="28" name="Rectangle: Rounded Corners 27">
                  <a:extLst>
                    <a:ext uri="{FF2B5EF4-FFF2-40B4-BE49-F238E27FC236}">
                      <a16:creationId xmlns:a16="http://schemas.microsoft.com/office/drawing/2014/main" id="{4679B887-463B-5C63-1303-38D2F5716CF7}"/>
                    </a:ext>
                  </a:extLst>
                </p:cNvPr>
                <p:cNvSpPr/>
                <p:nvPr/>
              </p:nvSpPr>
              <p:spPr>
                <a:xfrm>
                  <a:off x="8762711" y="1983522"/>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9" name="Rectangle: Rounded Corners 16">
                  <a:extLst>
                    <a:ext uri="{FF2B5EF4-FFF2-40B4-BE49-F238E27FC236}">
                      <a16:creationId xmlns:a16="http://schemas.microsoft.com/office/drawing/2014/main" id="{63F03392-10E2-DC25-5D2C-25B522395EA4}"/>
                    </a:ext>
                  </a:extLst>
                </p:cNvPr>
                <p:cNvSpPr txBox="1"/>
                <p:nvPr/>
              </p:nvSpPr>
              <p:spPr>
                <a:xfrm>
                  <a:off x="8784073" y="2004884"/>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Receive Inputs</a:t>
                  </a:r>
                </a:p>
              </p:txBody>
            </p:sp>
          </p:grpSp>
          <p:grpSp>
            <p:nvGrpSpPr>
              <p:cNvPr id="16" name="Group 15">
                <a:extLst>
                  <a:ext uri="{FF2B5EF4-FFF2-40B4-BE49-F238E27FC236}">
                    <a16:creationId xmlns:a16="http://schemas.microsoft.com/office/drawing/2014/main" id="{868CCE9B-88A6-D065-F89E-E66D7385693A}"/>
                  </a:ext>
                </a:extLst>
              </p:cNvPr>
              <p:cNvGrpSpPr/>
              <p:nvPr/>
            </p:nvGrpSpPr>
            <p:grpSpPr>
              <a:xfrm>
                <a:off x="7499033" y="4809817"/>
                <a:ext cx="1371600" cy="685800"/>
                <a:chOff x="8762711" y="2650730"/>
                <a:chExt cx="1093316" cy="437611"/>
              </a:xfrm>
            </p:grpSpPr>
            <p:sp>
              <p:nvSpPr>
                <p:cNvPr id="26" name="Rectangle: Rounded Corners 25">
                  <a:extLst>
                    <a:ext uri="{FF2B5EF4-FFF2-40B4-BE49-F238E27FC236}">
                      <a16:creationId xmlns:a16="http://schemas.microsoft.com/office/drawing/2014/main" id="{7D50C210-6D2B-39F0-9598-6298EF4BA83C}"/>
                    </a:ext>
                  </a:extLst>
                </p:cNvPr>
                <p:cNvSpPr/>
                <p:nvPr/>
              </p:nvSpPr>
              <p:spPr>
                <a:xfrm>
                  <a:off x="8762711" y="2650730"/>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7" name="Rectangle: Rounded Corners 18">
                  <a:extLst>
                    <a:ext uri="{FF2B5EF4-FFF2-40B4-BE49-F238E27FC236}">
                      <a16:creationId xmlns:a16="http://schemas.microsoft.com/office/drawing/2014/main" id="{15F31FF4-63D9-F49B-663D-5F88229827BC}"/>
                    </a:ext>
                  </a:extLst>
                </p:cNvPr>
                <p:cNvSpPr txBox="1"/>
                <p:nvPr/>
              </p:nvSpPr>
              <p:spPr>
                <a:xfrm>
                  <a:off x="8784073" y="2672092"/>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Interpret Data</a:t>
                  </a:r>
                </a:p>
              </p:txBody>
            </p:sp>
          </p:grpSp>
          <p:grpSp>
            <p:nvGrpSpPr>
              <p:cNvPr id="17" name="Group 16">
                <a:extLst>
                  <a:ext uri="{FF2B5EF4-FFF2-40B4-BE49-F238E27FC236}">
                    <a16:creationId xmlns:a16="http://schemas.microsoft.com/office/drawing/2014/main" id="{1B56C692-3DE3-594A-5286-F479C2E4DF69}"/>
                  </a:ext>
                </a:extLst>
              </p:cNvPr>
              <p:cNvGrpSpPr/>
              <p:nvPr/>
            </p:nvGrpSpPr>
            <p:grpSpPr>
              <a:xfrm>
                <a:off x="7499034" y="3982525"/>
                <a:ext cx="1371600" cy="685800"/>
                <a:chOff x="8762711" y="3317938"/>
                <a:chExt cx="1093316" cy="437611"/>
              </a:xfrm>
            </p:grpSpPr>
            <p:sp>
              <p:nvSpPr>
                <p:cNvPr id="24" name="Rectangle: Rounded Corners 23">
                  <a:extLst>
                    <a:ext uri="{FF2B5EF4-FFF2-40B4-BE49-F238E27FC236}">
                      <a16:creationId xmlns:a16="http://schemas.microsoft.com/office/drawing/2014/main" id="{635AF555-6566-E88B-CDA0-6BCC04F8BAB5}"/>
                    </a:ext>
                  </a:extLst>
                </p:cNvPr>
                <p:cNvSpPr/>
                <p:nvPr/>
              </p:nvSpPr>
              <p:spPr>
                <a:xfrm>
                  <a:off x="8762711" y="3317938"/>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5" name="Rectangle: Rounded Corners 20">
                  <a:extLst>
                    <a:ext uri="{FF2B5EF4-FFF2-40B4-BE49-F238E27FC236}">
                      <a16:creationId xmlns:a16="http://schemas.microsoft.com/office/drawing/2014/main" id="{A638729C-F160-DADC-777B-AF69423D52F1}"/>
                    </a:ext>
                  </a:extLst>
                </p:cNvPr>
                <p:cNvSpPr txBox="1"/>
                <p:nvPr/>
              </p:nvSpPr>
              <p:spPr>
                <a:xfrm>
                  <a:off x="8784073" y="3339300"/>
                  <a:ext cx="1050592" cy="3948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Prepare Data</a:t>
                  </a:r>
                </a:p>
              </p:txBody>
            </p:sp>
          </p:grpSp>
          <p:cxnSp>
            <p:nvCxnSpPr>
              <p:cNvPr id="85" name="Straight Connector 84">
                <a:extLst>
                  <a:ext uri="{FF2B5EF4-FFF2-40B4-BE49-F238E27FC236}">
                    <a16:creationId xmlns:a16="http://schemas.microsoft.com/office/drawing/2014/main" id="{B53D6C01-EB09-79D7-1321-C8D64BEEF970}"/>
                  </a:ext>
                </a:extLst>
              </p:cNvPr>
              <p:cNvCxnSpPr>
                <a:cxnSpLocks/>
                <a:stCxn id="40" idx="2"/>
                <a:endCxn id="36" idx="0"/>
              </p:cNvCxnSpPr>
              <p:nvPr/>
            </p:nvCxnSpPr>
            <p:spPr>
              <a:xfrm flipH="1">
                <a:off x="5203781" y="2113296"/>
                <a:ext cx="1" cy="2151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6A9C19D1-40F5-9467-05CA-780EDFBC5D9B}"/>
                  </a:ext>
                </a:extLst>
              </p:cNvPr>
              <p:cNvCxnSpPr>
                <a:cxnSpLocks/>
                <a:stCxn id="40" idx="1"/>
                <a:endCxn id="38" idx="0"/>
              </p:cNvCxnSpPr>
              <p:nvPr/>
            </p:nvCxnSpPr>
            <p:spPr>
              <a:xfrm rot="10800000" flipV="1">
                <a:off x="2341654" y="1770395"/>
                <a:ext cx="2176329" cy="557545"/>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89064F3-DF54-65E1-5A33-92D6C6E25491}"/>
                  </a:ext>
                </a:extLst>
              </p:cNvPr>
              <p:cNvCxnSpPr>
                <a:cxnSpLocks/>
                <a:stCxn id="30" idx="2"/>
                <a:endCxn id="28" idx="0"/>
              </p:cNvCxnSpPr>
              <p:nvPr/>
            </p:nvCxnSpPr>
            <p:spPr>
              <a:xfrm flipH="1">
                <a:off x="8184834" y="3013741"/>
                <a:ext cx="2" cy="1414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517CC3E-CF46-E512-2A90-0497F0EB3EC3}"/>
                  </a:ext>
                </a:extLst>
              </p:cNvPr>
              <p:cNvCxnSpPr>
                <a:cxnSpLocks/>
                <a:stCxn id="28" idx="2"/>
                <a:endCxn id="24" idx="0"/>
              </p:cNvCxnSpPr>
              <p:nvPr/>
            </p:nvCxnSpPr>
            <p:spPr>
              <a:xfrm>
                <a:off x="8184834" y="3841033"/>
                <a:ext cx="0" cy="1414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49FB32A5-0F07-D125-CC35-CE6AA4167EA8}"/>
                  </a:ext>
                </a:extLst>
              </p:cNvPr>
              <p:cNvCxnSpPr>
                <a:cxnSpLocks/>
                <a:stCxn id="24" idx="2"/>
                <a:endCxn id="26" idx="0"/>
              </p:cNvCxnSpPr>
              <p:nvPr/>
            </p:nvCxnSpPr>
            <p:spPr>
              <a:xfrm rot="5400000">
                <a:off x="8114088" y="4739071"/>
                <a:ext cx="141492" cy="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4F006203-435D-0A8C-9C74-90C92FD6FED4}"/>
              </a:ext>
            </a:extLst>
          </p:cNvPr>
          <p:cNvGrpSpPr/>
          <p:nvPr/>
        </p:nvGrpSpPr>
        <p:grpSpPr>
          <a:xfrm>
            <a:off x="6297758" y="5495616"/>
            <a:ext cx="3783857" cy="827293"/>
            <a:chOff x="6297758" y="5495616"/>
            <a:chExt cx="3783857" cy="827293"/>
          </a:xfrm>
        </p:grpSpPr>
        <p:grpSp>
          <p:nvGrpSpPr>
            <p:cNvPr id="18" name="Group 17">
              <a:extLst>
                <a:ext uri="{FF2B5EF4-FFF2-40B4-BE49-F238E27FC236}">
                  <a16:creationId xmlns:a16="http://schemas.microsoft.com/office/drawing/2014/main" id="{39C20BF8-4D01-66BA-4AFB-5D9BE044DAFE}"/>
                </a:ext>
              </a:extLst>
            </p:cNvPr>
            <p:cNvGrpSpPr/>
            <p:nvPr/>
          </p:nvGrpSpPr>
          <p:grpSpPr>
            <a:xfrm>
              <a:off x="6297758" y="5637109"/>
              <a:ext cx="1371600" cy="685800"/>
              <a:chOff x="7627236" y="4062334"/>
              <a:chExt cx="1093316" cy="437611"/>
            </a:xfrm>
          </p:grpSpPr>
          <p:sp>
            <p:nvSpPr>
              <p:cNvPr id="22" name="Rectangle: Rounded Corners 21">
                <a:extLst>
                  <a:ext uri="{FF2B5EF4-FFF2-40B4-BE49-F238E27FC236}">
                    <a16:creationId xmlns:a16="http://schemas.microsoft.com/office/drawing/2014/main" id="{FCA1E336-C523-242C-76A3-52D874A412A1}"/>
                  </a:ext>
                </a:extLst>
              </p:cNvPr>
              <p:cNvSpPr/>
              <p:nvPr/>
            </p:nvSpPr>
            <p:spPr>
              <a:xfrm>
                <a:off x="7627236" y="4062334"/>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3" name="Rectangle: Rounded Corners 22">
                <a:extLst>
                  <a:ext uri="{FF2B5EF4-FFF2-40B4-BE49-F238E27FC236}">
                    <a16:creationId xmlns:a16="http://schemas.microsoft.com/office/drawing/2014/main" id="{BFF77DEF-74DD-2746-EA61-D44D7D83E370}"/>
                  </a:ext>
                </a:extLst>
              </p:cNvPr>
              <p:cNvSpPr txBox="1"/>
              <p:nvPr/>
            </p:nvSpPr>
            <p:spPr>
              <a:xfrm>
                <a:off x="7648598" y="4083696"/>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Transmit Data</a:t>
                </a:r>
              </a:p>
            </p:txBody>
          </p:sp>
        </p:grpSp>
        <p:grpSp>
          <p:nvGrpSpPr>
            <p:cNvPr id="19" name="Group 18">
              <a:extLst>
                <a:ext uri="{FF2B5EF4-FFF2-40B4-BE49-F238E27FC236}">
                  <a16:creationId xmlns:a16="http://schemas.microsoft.com/office/drawing/2014/main" id="{DA8783A0-DF75-6ED5-E0AC-AD86898EA5A2}"/>
                </a:ext>
              </a:extLst>
            </p:cNvPr>
            <p:cNvGrpSpPr/>
            <p:nvPr/>
          </p:nvGrpSpPr>
          <p:grpSpPr>
            <a:xfrm>
              <a:off x="8710015" y="5637109"/>
              <a:ext cx="1371600" cy="685800"/>
              <a:chOff x="9028704" y="4067330"/>
              <a:chExt cx="1093316" cy="437611"/>
            </a:xfrm>
          </p:grpSpPr>
          <p:sp>
            <p:nvSpPr>
              <p:cNvPr id="20" name="Rectangle: Rounded Corners 19">
                <a:extLst>
                  <a:ext uri="{FF2B5EF4-FFF2-40B4-BE49-F238E27FC236}">
                    <a16:creationId xmlns:a16="http://schemas.microsoft.com/office/drawing/2014/main" id="{9FE030EA-D94C-75AF-648C-2B141D39065B}"/>
                  </a:ext>
                </a:extLst>
              </p:cNvPr>
              <p:cNvSpPr/>
              <p:nvPr/>
            </p:nvSpPr>
            <p:spPr>
              <a:xfrm>
                <a:off x="9028704" y="4067330"/>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1" name="Rectangle: Rounded Corners 24">
                <a:extLst>
                  <a:ext uri="{FF2B5EF4-FFF2-40B4-BE49-F238E27FC236}">
                    <a16:creationId xmlns:a16="http://schemas.microsoft.com/office/drawing/2014/main" id="{9AE53056-6478-8D50-9DB8-96ECF8FBB124}"/>
                  </a:ext>
                </a:extLst>
              </p:cNvPr>
              <p:cNvSpPr txBox="1"/>
              <p:nvPr/>
            </p:nvSpPr>
            <p:spPr>
              <a:xfrm>
                <a:off x="9050066" y="4088692"/>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Perform Action</a:t>
                </a:r>
              </a:p>
            </p:txBody>
          </p:sp>
        </p:grpSp>
        <p:cxnSp>
          <p:nvCxnSpPr>
            <p:cNvPr id="107" name="Connector: Elbow 106">
              <a:extLst>
                <a:ext uri="{FF2B5EF4-FFF2-40B4-BE49-F238E27FC236}">
                  <a16:creationId xmlns:a16="http://schemas.microsoft.com/office/drawing/2014/main" id="{4361CA63-0D68-26AA-D89D-43224562AD5B}"/>
                </a:ext>
              </a:extLst>
            </p:cNvPr>
            <p:cNvCxnSpPr>
              <a:cxnSpLocks/>
              <a:stCxn id="26" idx="2"/>
              <a:endCxn id="22" idx="3"/>
            </p:cNvCxnSpPr>
            <p:nvPr/>
          </p:nvCxnSpPr>
          <p:spPr>
            <a:xfrm rot="5400000">
              <a:off x="7684900" y="5480076"/>
              <a:ext cx="484392" cy="515475"/>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4B8906FA-95E0-3DED-70E5-80EF4F7CA3A0}"/>
                </a:ext>
              </a:extLst>
            </p:cNvPr>
            <p:cNvCxnSpPr>
              <a:cxnSpLocks/>
              <a:stCxn id="26" idx="2"/>
            </p:cNvCxnSpPr>
            <p:nvPr/>
          </p:nvCxnSpPr>
          <p:spPr>
            <a:xfrm rot="16200000" flipH="1">
              <a:off x="8205227" y="5475223"/>
              <a:ext cx="484395" cy="525182"/>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3E3A05CB-12B2-5861-724E-5225697F9372}"/>
              </a:ext>
            </a:extLst>
          </p:cNvPr>
          <p:cNvGrpSpPr/>
          <p:nvPr/>
        </p:nvGrpSpPr>
        <p:grpSpPr>
          <a:xfrm>
            <a:off x="3436613" y="3014292"/>
            <a:ext cx="3546944" cy="1312046"/>
            <a:chOff x="3436613" y="3014292"/>
            <a:chExt cx="3546944" cy="1312046"/>
          </a:xfrm>
        </p:grpSpPr>
        <p:grpSp>
          <p:nvGrpSpPr>
            <p:cNvPr id="12" name="Group 11">
              <a:extLst>
                <a:ext uri="{FF2B5EF4-FFF2-40B4-BE49-F238E27FC236}">
                  <a16:creationId xmlns:a16="http://schemas.microsoft.com/office/drawing/2014/main" id="{3B4C236E-DD5A-2BC0-00DB-74620EE96CE7}"/>
                </a:ext>
              </a:extLst>
            </p:cNvPr>
            <p:cNvGrpSpPr/>
            <p:nvPr/>
          </p:nvGrpSpPr>
          <p:grpSpPr>
            <a:xfrm>
              <a:off x="5611957" y="3640538"/>
              <a:ext cx="1371600" cy="685800"/>
              <a:chOff x="7439797" y="1983522"/>
              <a:chExt cx="1093316" cy="437611"/>
            </a:xfrm>
          </p:grpSpPr>
          <p:sp>
            <p:nvSpPr>
              <p:cNvPr id="34" name="Rectangle: Rounded Corners 33">
                <a:extLst>
                  <a:ext uri="{FF2B5EF4-FFF2-40B4-BE49-F238E27FC236}">
                    <a16:creationId xmlns:a16="http://schemas.microsoft.com/office/drawing/2014/main" id="{CDE19FCB-E0A9-A808-B924-B74CBB2F88C9}"/>
                  </a:ext>
                </a:extLst>
              </p:cNvPr>
              <p:cNvSpPr/>
              <p:nvPr/>
            </p:nvSpPr>
            <p:spPr>
              <a:xfrm>
                <a:off x="7439797" y="1983522"/>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5" name="Rectangle: Rounded Corners 10">
                <a:extLst>
                  <a:ext uri="{FF2B5EF4-FFF2-40B4-BE49-F238E27FC236}">
                    <a16:creationId xmlns:a16="http://schemas.microsoft.com/office/drawing/2014/main" id="{804C4A42-C1E6-A70B-4783-639009D6856A}"/>
                  </a:ext>
                </a:extLst>
              </p:cNvPr>
              <p:cNvSpPr txBox="1"/>
              <p:nvPr/>
            </p:nvSpPr>
            <p:spPr>
              <a:xfrm>
                <a:off x="7461159" y="2004884"/>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Display Information</a:t>
                </a:r>
              </a:p>
            </p:txBody>
          </p:sp>
        </p:grpSp>
        <p:grpSp>
          <p:nvGrpSpPr>
            <p:cNvPr id="13" name="Group 12">
              <a:extLst>
                <a:ext uri="{FF2B5EF4-FFF2-40B4-BE49-F238E27FC236}">
                  <a16:creationId xmlns:a16="http://schemas.microsoft.com/office/drawing/2014/main" id="{79D028EB-13DE-D50B-AFA4-82BFE23563F5}"/>
                </a:ext>
              </a:extLst>
            </p:cNvPr>
            <p:cNvGrpSpPr/>
            <p:nvPr/>
          </p:nvGrpSpPr>
          <p:grpSpPr>
            <a:xfrm>
              <a:off x="3436613" y="3640538"/>
              <a:ext cx="1371600" cy="685800"/>
              <a:chOff x="7439797" y="2650730"/>
              <a:chExt cx="1093316" cy="437611"/>
            </a:xfrm>
          </p:grpSpPr>
          <p:sp>
            <p:nvSpPr>
              <p:cNvPr id="32" name="Rectangle: Rounded Corners 31">
                <a:extLst>
                  <a:ext uri="{FF2B5EF4-FFF2-40B4-BE49-F238E27FC236}">
                    <a16:creationId xmlns:a16="http://schemas.microsoft.com/office/drawing/2014/main" id="{75D0896B-F791-7A65-F8A0-1E4307119DBF}"/>
                  </a:ext>
                </a:extLst>
              </p:cNvPr>
              <p:cNvSpPr/>
              <p:nvPr/>
            </p:nvSpPr>
            <p:spPr>
              <a:xfrm>
                <a:off x="7439797" y="2650730"/>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3" name="Rectangle: Rounded Corners 12">
                <a:extLst>
                  <a:ext uri="{FF2B5EF4-FFF2-40B4-BE49-F238E27FC236}">
                    <a16:creationId xmlns:a16="http://schemas.microsoft.com/office/drawing/2014/main" id="{94915930-E583-2BE1-B531-CCE51E6FCA1A}"/>
                  </a:ext>
                </a:extLst>
              </p:cNvPr>
              <p:cNvSpPr txBox="1"/>
              <p:nvPr/>
            </p:nvSpPr>
            <p:spPr>
              <a:xfrm>
                <a:off x="7461159" y="2672092"/>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User Inputs</a:t>
                </a:r>
              </a:p>
            </p:txBody>
          </p:sp>
        </p:grpSp>
        <p:cxnSp>
          <p:nvCxnSpPr>
            <p:cNvPr id="116" name="Connector: Elbow 115">
              <a:extLst>
                <a:ext uri="{FF2B5EF4-FFF2-40B4-BE49-F238E27FC236}">
                  <a16:creationId xmlns:a16="http://schemas.microsoft.com/office/drawing/2014/main" id="{A00D8254-E9A1-E0F7-9E0D-393D941F1CB1}"/>
                </a:ext>
              </a:extLst>
            </p:cNvPr>
            <p:cNvCxnSpPr>
              <a:cxnSpLocks/>
              <a:stCxn id="36" idx="2"/>
              <a:endCxn id="32" idx="0"/>
            </p:cNvCxnSpPr>
            <p:nvPr/>
          </p:nvCxnSpPr>
          <p:spPr>
            <a:xfrm rot="5400000">
              <a:off x="4349975" y="2786731"/>
              <a:ext cx="626245" cy="1081368"/>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id="{CD3166BB-DA8E-9076-23CA-3463B061B616}"/>
                </a:ext>
              </a:extLst>
            </p:cNvPr>
            <p:cNvCxnSpPr>
              <a:cxnSpLocks/>
              <a:stCxn id="36" idx="2"/>
              <a:endCxn id="34" idx="0"/>
            </p:cNvCxnSpPr>
            <p:nvPr/>
          </p:nvCxnSpPr>
          <p:spPr>
            <a:xfrm rot="16200000" flipH="1">
              <a:off x="5437647" y="2780427"/>
              <a:ext cx="626245" cy="1093976"/>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9F803288-BE3F-31F6-C5AA-7899CEE922BD}"/>
              </a:ext>
            </a:extLst>
          </p:cNvPr>
          <p:cNvGrpSpPr/>
          <p:nvPr/>
        </p:nvGrpSpPr>
        <p:grpSpPr>
          <a:xfrm>
            <a:off x="1652824" y="3013741"/>
            <a:ext cx="1371600" cy="1316701"/>
            <a:chOff x="1652824" y="3013741"/>
            <a:chExt cx="1371600" cy="1316701"/>
          </a:xfrm>
        </p:grpSpPr>
        <p:grpSp>
          <p:nvGrpSpPr>
            <p:cNvPr id="2" name="Group 1">
              <a:extLst>
                <a:ext uri="{FF2B5EF4-FFF2-40B4-BE49-F238E27FC236}">
                  <a16:creationId xmlns:a16="http://schemas.microsoft.com/office/drawing/2014/main" id="{B897F118-BA64-E4F6-F862-ADA1BCD2361C}"/>
                </a:ext>
              </a:extLst>
            </p:cNvPr>
            <p:cNvGrpSpPr/>
            <p:nvPr/>
          </p:nvGrpSpPr>
          <p:grpSpPr>
            <a:xfrm>
              <a:off x="1652824" y="3644642"/>
              <a:ext cx="1371600" cy="685800"/>
              <a:chOff x="7439797" y="2650730"/>
              <a:chExt cx="1093316" cy="437611"/>
            </a:xfrm>
          </p:grpSpPr>
          <p:sp>
            <p:nvSpPr>
              <p:cNvPr id="7" name="Rectangle: Rounded Corners 6">
                <a:extLst>
                  <a:ext uri="{FF2B5EF4-FFF2-40B4-BE49-F238E27FC236}">
                    <a16:creationId xmlns:a16="http://schemas.microsoft.com/office/drawing/2014/main" id="{582AF3B2-9738-CB89-21F1-9787C3587C6F}"/>
                  </a:ext>
                </a:extLst>
              </p:cNvPr>
              <p:cNvSpPr/>
              <p:nvPr/>
            </p:nvSpPr>
            <p:spPr>
              <a:xfrm>
                <a:off x="7439797" y="2650730"/>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8" name="Rectangle: Rounded Corners 12">
                <a:extLst>
                  <a:ext uri="{FF2B5EF4-FFF2-40B4-BE49-F238E27FC236}">
                    <a16:creationId xmlns:a16="http://schemas.microsoft.com/office/drawing/2014/main" id="{F8E47283-D6CD-1BBE-0E24-D1F7CB5E9107}"/>
                  </a:ext>
                </a:extLst>
              </p:cNvPr>
              <p:cNvSpPr txBox="1"/>
              <p:nvPr/>
            </p:nvSpPr>
            <p:spPr>
              <a:xfrm>
                <a:off x="7460374" y="2672092"/>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a:solidFill>
                      <a:schemeClr val="tx1"/>
                    </a:solidFill>
                  </a:rPr>
                  <a:t>Power Electronics</a:t>
                </a:r>
                <a:endParaRPr lang="en-US" sz="1700" kern="1200">
                  <a:solidFill>
                    <a:schemeClr val="tx1"/>
                  </a:solidFill>
                </a:endParaRPr>
              </a:p>
            </p:txBody>
          </p:sp>
        </p:grpSp>
        <p:cxnSp>
          <p:nvCxnSpPr>
            <p:cNvPr id="43" name="Straight Connector 42">
              <a:extLst>
                <a:ext uri="{FF2B5EF4-FFF2-40B4-BE49-F238E27FC236}">
                  <a16:creationId xmlns:a16="http://schemas.microsoft.com/office/drawing/2014/main" id="{57CC57EF-A42E-E9D9-3F43-8FC559806EA1}"/>
                </a:ext>
              </a:extLst>
            </p:cNvPr>
            <p:cNvCxnSpPr>
              <a:cxnSpLocks/>
              <a:stCxn id="38" idx="2"/>
              <a:endCxn id="7" idx="0"/>
            </p:cNvCxnSpPr>
            <p:nvPr/>
          </p:nvCxnSpPr>
          <p:spPr>
            <a:xfrm flipH="1">
              <a:off x="2338624" y="3013741"/>
              <a:ext cx="3029" cy="6309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0336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90E1EC-4DCA-F58D-F037-75176B79BE57}"/>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A0A2457E-F2EB-2333-A272-3EC0270880C6}"/>
              </a:ext>
            </a:extLst>
          </p:cNvPr>
          <p:cNvSpPr>
            <a:spLocks noGrp="1"/>
          </p:cNvSpPr>
          <p:nvPr>
            <p:ph type="sldNum" sz="quarter" idx="12"/>
          </p:nvPr>
        </p:nvSpPr>
        <p:spPr/>
        <p:txBody>
          <a:bodyPr/>
          <a:lstStyle/>
          <a:p>
            <a:fld id="{A5AEF524-62EC-C340-82A1-9F47B6C43E55}" type="slidenum">
              <a:rPr lang="en-US" smtClean="0"/>
              <a:t>25</a:t>
            </a:fld>
            <a:endParaRPr lang="en-US"/>
          </a:p>
        </p:txBody>
      </p:sp>
      <p:sp>
        <p:nvSpPr>
          <p:cNvPr id="4" name="Title 3">
            <a:extLst>
              <a:ext uri="{FF2B5EF4-FFF2-40B4-BE49-F238E27FC236}">
                <a16:creationId xmlns:a16="http://schemas.microsoft.com/office/drawing/2014/main" id="{C6DA0935-F594-AC69-72A3-8932DC58D6DE}"/>
              </a:ext>
            </a:extLst>
          </p:cNvPr>
          <p:cNvSpPr>
            <a:spLocks noGrp="1"/>
          </p:cNvSpPr>
          <p:nvPr>
            <p:ph type="title"/>
          </p:nvPr>
        </p:nvSpPr>
        <p:spPr/>
        <p:txBody>
          <a:bodyPr/>
          <a:lstStyle/>
          <a:p>
            <a:pPr algn="ctr"/>
            <a:r>
              <a:rPr lang="en-US">
                <a:solidFill>
                  <a:srgbClr val="782F40"/>
                </a:solidFill>
              </a:rPr>
              <a:t>Display</a:t>
            </a:r>
          </a:p>
        </p:txBody>
      </p:sp>
      <p:sp>
        <p:nvSpPr>
          <p:cNvPr id="5" name="Text Placeholder 4">
            <a:extLst>
              <a:ext uri="{FF2B5EF4-FFF2-40B4-BE49-F238E27FC236}">
                <a16:creationId xmlns:a16="http://schemas.microsoft.com/office/drawing/2014/main" id="{18C2CE4B-193F-5B80-7277-153B2BB57509}"/>
              </a:ext>
            </a:extLst>
          </p:cNvPr>
          <p:cNvSpPr>
            <a:spLocks noGrp="1"/>
          </p:cNvSpPr>
          <p:nvPr>
            <p:ph type="body" sz="quarter" idx="21"/>
          </p:nvPr>
        </p:nvSpPr>
        <p:spPr/>
        <p:txBody>
          <a:bodyPr/>
          <a:lstStyle/>
          <a:p>
            <a:r>
              <a:rPr lang="en-US"/>
              <a:t>Ethan Mercado</a:t>
            </a:r>
          </a:p>
        </p:txBody>
      </p:sp>
      <p:sp>
        <p:nvSpPr>
          <p:cNvPr id="6" name="Rectangle: Rounded Corners 5">
            <a:extLst>
              <a:ext uri="{FF2B5EF4-FFF2-40B4-BE49-F238E27FC236}">
                <a16:creationId xmlns:a16="http://schemas.microsoft.com/office/drawing/2014/main" id="{1AF042A1-313C-BA8A-761D-0F507E564E04}"/>
              </a:ext>
            </a:extLst>
          </p:cNvPr>
          <p:cNvSpPr/>
          <p:nvPr/>
        </p:nvSpPr>
        <p:spPr>
          <a:xfrm>
            <a:off x="590961" y="1596190"/>
            <a:ext cx="9603795" cy="4636168"/>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D5011A-7669-75BD-AC09-434470320D90}"/>
              </a:ext>
            </a:extLst>
          </p:cNvPr>
          <p:cNvSpPr/>
          <p:nvPr/>
        </p:nvSpPr>
        <p:spPr>
          <a:xfrm>
            <a:off x="1109616" y="2055395"/>
            <a:ext cx="8566484" cy="37177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EE59DB8-DC98-F26F-B17C-17A58DF02172}"/>
              </a:ext>
            </a:extLst>
          </p:cNvPr>
          <p:cNvSpPr/>
          <p:nvPr/>
        </p:nvSpPr>
        <p:spPr>
          <a:xfrm>
            <a:off x="1295399" y="2281989"/>
            <a:ext cx="1594889" cy="1315453"/>
          </a:xfrm>
          <a:prstGeom prst="roundRect">
            <a:avLst/>
          </a:prstGeom>
          <a:solidFill>
            <a:srgbClr val="92D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Direct Drive</a:t>
            </a:r>
          </a:p>
        </p:txBody>
      </p:sp>
      <p:sp>
        <p:nvSpPr>
          <p:cNvPr id="9" name="Rectangle: Rounded Corners 8">
            <a:extLst>
              <a:ext uri="{FF2B5EF4-FFF2-40B4-BE49-F238E27FC236}">
                <a16:creationId xmlns:a16="http://schemas.microsoft.com/office/drawing/2014/main" id="{C9E5120E-4098-BA21-AD90-4F1D0782C54E}"/>
              </a:ext>
            </a:extLst>
          </p:cNvPr>
          <p:cNvSpPr/>
          <p:nvPr/>
        </p:nvSpPr>
        <p:spPr>
          <a:xfrm>
            <a:off x="3141554" y="2304566"/>
            <a:ext cx="1594890" cy="1315453"/>
          </a:xfrm>
          <a:prstGeom prst="roundRect">
            <a:avLst/>
          </a:prstGeom>
          <a:solidFill>
            <a:srgbClr val="DC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Regenerative Breaking</a:t>
            </a:r>
          </a:p>
        </p:txBody>
      </p:sp>
      <p:sp>
        <p:nvSpPr>
          <p:cNvPr id="10" name="Rectangle: Rounded Corners 9">
            <a:extLst>
              <a:ext uri="{FF2B5EF4-FFF2-40B4-BE49-F238E27FC236}">
                <a16:creationId xmlns:a16="http://schemas.microsoft.com/office/drawing/2014/main" id="{E344551F-597E-5F3A-E522-9A3E3212184E}"/>
              </a:ext>
            </a:extLst>
          </p:cNvPr>
          <p:cNvSpPr/>
          <p:nvPr/>
        </p:nvSpPr>
        <p:spPr>
          <a:xfrm>
            <a:off x="1295399" y="4243136"/>
            <a:ext cx="1594887" cy="1315453"/>
          </a:xfrm>
          <a:prstGeom prst="roundRect">
            <a:avLst/>
          </a:prstGeom>
          <a:solidFill>
            <a:srgbClr val="DCD7D4"/>
          </a:solidFill>
          <a:ln w="28575">
            <a:solidFill>
              <a:srgbClr val="0A0A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Discharge Mode</a:t>
            </a:r>
          </a:p>
        </p:txBody>
      </p:sp>
      <p:sp>
        <p:nvSpPr>
          <p:cNvPr id="11" name="Rectangle: Rounded Corners 10">
            <a:extLst>
              <a:ext uri="{FF2B5EF4-FFF2-40B4-BE49-F238E27FC236}">
                <a16:creationId xmlns:a16="http://schemas.microsoft.com/office/drawing/2014/main" id="{AAC3DE83-F9BD-D6EF-F766-4433C3E1B9DA}"/>
              </a:ext>
            </a:extLst>
          </p:cNvPr>
          <p:cNvSpPr/>
          <p:nvPr/>
        </p:nvSpPr>
        <p:spPr>
          <a:xfrm>
            <a:off x="3141556" y="4243135"/>
            <a:ext cx="1594888" cy="1315453"/>
          </a:xfrm>
          <a:prstGeom prst="roundRect">
            <a:avLst/>
          </a:prstGeom>
          <a:solidFill>
            <a:srgbClr val="DC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Stationary Charging</a:t>
            </a:r>
          </a:p>
        </p:txBody>
      </p:sp>
      <p:sp>
        <p:nvSpPr>
          <p:cNvPr id="12" name="Rectangle 11">
            <a:extLst>
              <a:ext uri="{FF2B5EF4-FFF2-40B4-BE49-F238E27FC236}">
                <a16:creationId xmlns:a16="http://schemas.microsoft.com/office/drawing/2014/main" id="{26917819-B6EE-09D6-6DAC-6DA39F9630CF}"/>
              </a:ext>
            </a:extLst>
          </p:cNvPr>
          <p:cNvSpPr/>
          <p:nvPr/>
        </p:nvSpPr>
        <p:spPr>
          <a:xfrm>
            <a:off x="4929598" y="1977187"/>
            <a:ext cx="45719" cy="403057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FC36A4C-0241-4BEA-9F78-FE112E72A6AF}"/>
              </a:ext>
            </a:extLst>
          </p:cNvPr>
          <p:cNvSpPr/>
          <p:nvPr/>
        </p:nvSpPr>
        <p:spPr>
          <a:xfrm>
            <a:off x="5642069" y="2197768"/>
            <a:ext cx="3420979" cy="316832"/>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Pressure Readings</a:t>
            </a:r>
          </a:p>
        </p:txBody>
      </p:sp>
      <p:sp>
        <p:nvSpPr>
          <p:cNvPr id="14" name="Rectangle 13">
            <a:extLst>
              <a:ext uri="{FF2B5EF4-FFF2-40B4-BE49-F238E27FC236}">
                <a16:creationId xmlns:a16="http://schemas.microsoft.com/office/drawing/2014/main" id="{23701D3D-80EB-F9A0-336D-77F66A0876EB}"/>
              </a:ext>
            </a:extLst>
          </p:cNvPr>
          <p:cNvSpPr/>
          <p:nvPr/>
        </p:nvSpPr>
        <p:spPr>
          <a:xfrm rot="5400000">
            <a:off x="7444197" y="1424133"/>
            <a:ext cx="45719" cy="5029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473CA1-4183-9F65-A31C-963AA9DE3385}"/>
              </a:ext>
            </a:extLst>
          </p:cNvPr>
          <p:cNvSpPr/>
          <p:nvPr/>
        </p:nvSpPr>
        <p:spPr>
          <a:xfrm>
            <a:off x="5654102" y="4140307"/>
            <a:ext cx="3420979" cy="316832"/>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Speed</a:t>
            </a:r>
          </a:p>
        </p:txBody>
      </p:sp>
      <p:sp>
        <p:nvSpPr>
          <p:cNvPr id="16" name="Rectangle: Rounded Corners 15">
            <a:extLst>
              <a:ext uri="{FF2B5EF4-FFF2-40B4-BE49-F238E27FC236}">
                <a16:creationId xmlns:a16="http://schemas.microsoft.com/office/drawing/2014/main" id="{944D17B6-B5D8-A6D2-ADDC-25CC34EF2262}"/>
              </a:ext>
            </a:extLst>
          </p:cNvPr>
          <p:cNvSpPr/>
          <p:nvPr/>
        </p:nvSpPr>
        <p:spPr>
          <a:xfrm>
            <a:off x="5578648" y="2634916"/>
            <a:ext cx="1508174" cy="268705"/>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1</a:t>
            </a:r>
            <a:r>
              <a:rPr lang="en-US" b="1" baseline="30000"/>
              <a:t>st</a:t>
            </a:r>
            <a:r>
              <a:rPr lang="en-US" b="1"/>
              <a:t> Gauge</a:t>
            </a:r>
          </a:p>
        </p:txBody>
      </p:sp>
      <p:sp>
        <p:nvSpPr>
          <p:cNvPr id="17" name="Rectangle: Rounded Corners 16">
            <a:extLst>
              <a:ext uri="{FF2B5EF4-FFF2-40B4-BE49-F238E27FC236}">
                <a16:creationId xmlns:a16="http://schemas.microsoft.com/office/drawing/2014/main" id="{6BD116A9-C341-B875-260F-2C1C4C909C0D}"/>
              </a:ext>
            </a:extLst>
          </p:cNvPr>
          <p:cNvSpPr/>
          <p:nvPr/>
        </p:nvSpPr>
        <p:spPr>
          <a:xfrm>
            <a:off x="7673383" y="2634915"/>
            <a:ext cx="1508174" cy="268705"/>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2</a:t>
            </a:r>
            <a:r>
              <a:rPr lang="en-US" b="1" baseline="30000"/>
              <a:t>nd</a:t>
            </a:r>
            <a:r>
              <a:rPr lang="en-US" b="1"/>
              <a:t> Gauge</a:t>
            </a:r>
          </a:p>
        </p:txBody>
      </p:sp>
      <p:sp>
        <p:nvSpPr>
          <p:cNvPr id="18" name="Rectangle 17">
            <a:extLst>
              <a:ext uri="{FF2B5EF4-FFF2-40B4-BE49-F238E27FC236}">
                <a16:creationId xmlns:a16="http://schemas.microsoft.com/office/drawing/2014/main" id="{FD66FFED-A929-B5A1-9CEF-F9E98F1DB045}"/>
              </a:ext>
            </a:extLst>
          </p:cNvPr>
          <p:cNvSpPr/>
          <p:nvPr/>
        </p:nvSpPr>
        <p:spPr>
          <a:xfrm>
            <a:off x="7368188" y="2496470"/>
            <a:ext cx="45719" cy="144475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9">
            <a:extLst>
              <a:ext uri="{FF2B5EF4-FFF2-40B4-BE49-F238E27FC236}">
                <a16:creationId xmlns:a16="http://schemas.microsoft.com/office/drawing/2014/main" id="{FDBAD23E-4321-7601-6C2D-C010DBC6A984}"/>
              </a:ext>
            </a:extLst>
          </p:cNvPr>
          <p:cNvSpPr/>
          <p:nvPr/>
        </p:nvSpPr>
        <p:spPr>
          <a:xfrm>
            <a:off x="5655225" y="4656057"/>
            <a:ext cx="3419856" cy="914400"/>
          </a:xfrm>
          <a:prstGeom prst="roundRect">
            <a:avLst/>
          </a:prstGeom>
          <a:solidFill>
            <a:srgbClr val="C0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6.7e8 mph</a:t>
            </a:r>
          </a:p>
        </p:txBody>
      </p:sp>
      <p:sp>
        <p:nvSpPr>
          <p:cNvPr id="20" name="Rectangle: Rounded Corners 9">
            <a:extLst>
              <a:ext uri="{FF2B5EF4-FFF2-40B4-BE49-F238E27FC236}">
                <a16:creationId xmlns:a16="http://schemas.microsoft.com/office/drawing/2014/main" id="{899D2C0F-459D-C5B1-E55F-EA99C0B84A5E}"/>
              </a:ext>
            </a:extLst>
          </p:cNvPr>
          <p:cNvSpPr/>
          <p:nvPr/>
        </p:nvSpPr>
        <p:spPr>
          <a:xfrm>
            <a:off x="5742934" y="2940602"/>
            <a:ext cx="1180322" cy="914400"/>
          </a:xfrm>
          <a:prstGeom prst="roundRect">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573 psi</a:t>
            </a:r>
          </a:p>
        </p:txBody>
      </p:sp>
      <p:sp>
        <p:nvSpPr>
          <p:cNvPr id="21" name="Rectangle: Rounded Corners 9">
            <a:extLst>
              <a:ext uri="{FF2B5EF4-FFF2-40B4-BE49-F238E27FC236}">
                <a16:creationId xmlns:a16="http://schemas.microsoft.com/office/drawing/2014/main" id="{F112FBC5-4275-128E-33C2-69095D6FCC0D}"/>
              </a:ext>
            </a:extLst>
          </p:cNvPr>
          <p:cNvSpPr/>
          <p:nvPr/>
        </p:nvSpPr>
        <p:spPr>
          <a:xfrm>
            <a:off x="7882726" y="2963180"/>
            <a:ext cx="1180322" cy="914400"/>
          </a:xfrm>
          <a:prstGeom prst="roundRect">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375 psi</a:t>
            </a:r>
          </a:p>
        </p:txBody>
      </p:sp>
      <p:sp>
        <p:nvSpPr>
          <p:cNvPr id="22" name="Rectangle: Rounded Corners 21">
            <a:extLst>
              <a:ext uri="{FF2B5EF4-FFF2-40B4-BE49-F238E27FC236}">
                <a16:creationId xmlns:a16="http://schemas.microsoft.com/office/drawing/2014/main" id="{AB814A23-EFF6-36EB-2745-2ED405C0635E}"/>
              </a:ext>
            </a:extLst>
          </p:cNvPr>
          <p:cNvSpPr/>
          <p:nvPr/>
        </p:nvSpPr>
        <p:spPr>
          <a:xfrm>
            <a:off x="3141554" y="2304565"/>
            <a:ext cx="1594890" cy="1315453"/>
          </a:xfrm>
          <a:prstGeom prst="roundRect">
            <a:avLst/>
          </a:prstGeom>
          <a:solidFill>
            <a:srgbClr val="92D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Regenerative Breaking</a:t>
            </a:r>
          </a:p>
        </p:txBody>
      </p:sp>
      <p:sp>
        <p:nvSpPr>
          <p:cNvPr id="23" name="Rectangle: Rounded Corners 22">
            <a:extLst>
              <a:ext uri="{FF2B5EF4-FFF2-40B4-BE49-F238E27FC236}">
                <a16:creationId xmlns:a16="http://schemas.microsoft.com/office/drawing/2014/main" id="{7B8BF941-4A46-7EE0-78E0-0031249DC33E}"/>
              </a:ext>
            </a:extLst>
          </p:cNvPr>
          <p:cNvSpPr/>
          <p:nvPr/>
        </p:nvSpPr>
        <p:spPr>
          <a:xfrm>
            <a:off x="1295399" y="2281990"/>
            <a:ext cx="1594889" cy="1315453"/>
          </a:xfrm>
          <a:prstGeom prst="roundRect">
            <a:avLst/>
          </a:prstGeom>
          <a:solidFill>
            <a:srgbClr val="DC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Direct Drive</a:t>
            </a:r>
          </a:p>
        </p:txBody>
      </p:sp>
      <p:sp>
        <p:nvSpPr>
          <p:cNvPr id="24" name="Rectangle: Rounded Corners 23">
            <a:extLst>
              <a:ext uri="{FF2B5EF4-FFF2-40B4-BE49-F238E27FC236}">
                <a16:creationId xmlns:a16="http://schemas.microsoft.com/office/drawing/2014/main" id="{BDF61FC6-A7C5-3CE3-3D80-DE4A108AD74B}"/>
              </a:ext>
            </a:extLst>
          </p:cNvPr>
          <p:cNvSpPr/>
          <p:nvPr/>
        </p:nvSpPr>
        <p:spPr>
          <a:xfrm>
            <a:off x="1295399" y="4243134"/>
            <a:ext cx="1594887" cy="1315453"/>
          </a:xfrm>
          <a:prstGeom prst="roundRect">
            <a:avLst/>
          </a:prstGeom>
          <a:solidFill>
            <a:srgbClr val="92D050"/>
          </a:solidFill>
          <a:ln w="28575">
            <a:solidFill>
              <a:srgbClr val="0A0A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Discharge Mode</a:t>
            </a:r>
          </a:p>
        </p:txBody>
      </p:sp>
      <p:sp>
        <p:nvSpPr>
          <p:cNvPr id="25" name="Rectangle: Rounded Corners 24">
            <a:extLst>
              <a:ext uri="{FF2B5EF4-FFF2-40B4-BE49-F238E27FC236}">
                <a16:creationId xmlns:a16="http://schemas.microsoft.com/office/drawing/2014/main" id="{9174D339-F5F0-530E-9B1C-7DF4B8954384}"/>
              </a:ext>
            </a:extLst>
          </p:cNvPr>
          <p:cNvSpPr/>
          <p:nvPr/>
        </p:nvSpPr>
        <p:spPr>
          <a:xfrm>
            <a:off x="3141556" y="4243133"/>
            <a:ext cx="1594888" cy="1315453"/>
          </a:xfrm>
          <a:prstGeom prst="roundRect">
            <a:avLst/>
          </a:prstGeom>
          <a:solidFill>
            <a:srgbClr val="92D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Stationary Charging</a:t>
            </a:r>
          </a:p>
        </p:txBody>
      </p:sp>
    </p:spTree>
    <p:extLst>
      <p:ext uri="{BB962C8B-B14F-4D97-AF65-F5344CB8AC3E}">
        <p14:creationId xmlns:p14="http://schemas.microsoft.com/office/powerpoint/2010/main" val="397856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4" grpId="0" animBg="1"/>
      <p:bldP spid="24" grpId="1"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1D43D2-F15E-387D-E7CB-407A477E55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55EC22-9D1F-DA86-6C74-BCE663A6A035}"/>
              </a:ext>
            </a:extLst>
          </p:cNvPr>
          <p:cNvSpPr>
            <a:spLocks noGrp="1"/>
          </p:cNvSpPr>
          <p:nvPr>
            <p:ph type="sldNum" sz="quarter" idx="12"/>
          </p:nvPr>
        </p:nvSpPr>
        <p:spPr/>
        <p:txBody>
          <a:bodyPr/>
          <a:lstStyle/>
          <a:p>
            <a:fld id="{A5AEF524-62EC-C340-82A1-9F47B6C43E55}" type="slidenum">
              <a:rPr lang="en-US" smtClean="0"/>
              <a:t>26</a:t>
            </a:fld>
            <a:endParaRPr lang="en-US"/>
          </a:p>
        </p:txBody>
      </p:sp>
      <p:sp>
        <p:nvSpPr>
          <p:cNvPr id="5" name="Title 4">
            <a:extLst>
              <a:ext uri="{FF2B5EF4-FFF2-40B4-BE49-F238E27FC236}">
                <a16:creationId xmlns:a16="http://schemas.microsoft.com/office/drawing/2014/main" id="{995AC89F-E14F-EEBB-4606-A70E90718C1E}"/>
              </a:ext>
            </a:extLst>
          </p:cNvPr>
          <p:cNvSpPr>
            <a:spLocks noGrp="1"/>
          </p:cNvSpPr>
          <p:nvPr>
            <p:ph type="title"/>
          </p:nvPr>
        </p:nvSpPr>
        <p:spPr/>
        <p:txBody>
          <a:bodyPr anchor="ctr"/>
          <a:lstStyle/>
          <a:p>
            <a:pPr algn="ctr"/>
            <a:r>
              <a:rPr lang="en-US">
                <a:solidFill>
                  <a:srgbClr val="782F40"/>
                </a:solidFill>
              </a:rPr>
              <a:t>Prototype</a:t>
            </a:r>
          </a:p>
        </p:txBody>
      </p:sp>
      <p:sp>
        <p:nvSpPr>
          <p:cNvPr id="6" name="Text Placeholder 5">
            <a:extLst>
              <a:ext uri="{FF2B5EF4-FFF2-40B4-BE49-F238E27FC236}">
                <a16:creationId xmlns:a16="http://schemas.microsoft.com/office/drawing/2014/main" id="{9A963C53-8A54-306D-7856-408713EFBD8B}"/>
              </a:ext>
            </a:extLst>
          </p:cNvPr>
          <p:cNvSpPr>
            <a:spLocks noGrp="1"/>
          </p:cNvSpPr>
          <p:nvPr>
            <p:ph type="body" sz="quarter" idx="21"/>
          </p:nvPr>
        </p:nvSpPr>
        <p:spPr/>
        <p:txBody>
          <a:bodyPr/>
          <a:lstStyle/>
          <a:p>
            <a:r>
              <a:rPr lang="en-US"/>
              <a:t>Ethan Mercado</a:t>
            </a:r>
          </a:p>
        </p:txBody>
      </p:sp>
      <p:pic>
        <p:nvPicPr>
          <p:cNvPr id="7" name="Picture 6" descr="A small tricycle with blue tape&#10;&#10;Description automatically generated">
            <a:extLst>
              <a:ext uri="{FF2B5EF4-FFF2-40B4-BE49-F238E27FC236}">
                <a16:creationId xmlns:a16="http://schemas.microsoft.com/office/drawing/2014/main" id="{9513B7B9-67AA-A015-B13D-40AFCB27C2B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540813" y="2493560"/>
            <a:ext cx="3625824" cy="3030828"/>
          </a:xfrm>
          <a:prstGeom prst="rect">
            <a:avLst/>
          </a:prstGeom>
          <a:ln w="28575">
            <a:solidFill>
              <a:schemeClr val="tx1"/>
            </a:solidFill>
          </a:ln>
        </p:spPr>
      </p:pic>
      <p:sp>
        <p:nvSpPr>
          <p:cNvPr id="20" name="TextBox 19">
            <a:extLst>
              <a:ext uri="{FF2B5EF4-FFF2-40B4-BE49-F238E27FC236}">
                <a16:creationId xmlns:a16="http://schemas.microsoft.com/office/drawing/2014/main" id="{5D06D903-04E4-824B-B663-D3BCB9955BD7}"/>
              </a:ext>
            </a:extLst>
          </p:cNvPr>
          <p:cNvSpPr txBox="1"/>
          <p:nvPr/>
        </p:nvSpPr>
        <p:spPr>
          <a:xfrm>
            <a:off x="1656120" y="673843"/>
            <a:ext cx="1610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ea typeface="Calibri"/>
              <a:cs typeface="Calibri"/>
            </a:endParaRPr>
          </a:p>
        </p:txBody>
      </p:sp>
      <p:cxnSp>
        <p:nvCxnSpPr>
          <p:cNvPr id="44" name="Straight Arrow Connector 43">
            <a:extLst>
              <a:ext uri="{FF2B5EF4-FFF2-40B4-BE49-F238E27FC236}">
                <a16:creationId xmlns:a16="http://schemas.microsoft.com/office/drawing/2014/main" id="{725B8C54-CF72-02B1-59C6-26D6BF4BAC65}"/>
              </a:ext>
            </a:extLst>
          </p:cNvPr>
          <p:cNvCxnSpPr>
            <a:cxnSpLocks/>
            <a:stCxn id="45" idx="3"/>
          </p:cNvCxnSpPr>
          <p:nvPr/>
        </p:nvCxnSpPr>
        <p:spPr>
          <a:xfrm flipH="1">
            <a:off x="6142673" y="1599286"/>
            <a:ext cx="1442584" cy="1250655"/>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29933854-6F79-F1BD-71C8-FA17EB0FDE0D}"/>
              </a:ext>
            </a:extLst>
          </p:cNvPr>
          <p:cNvSpPr/>
          <p:nvPr/>
        </p:nvSpPr>
        <p:spPr>
          <a:xfrm flipH="1">
            <a:off x="7585257" y="1416028"/>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Display</a:t>
            </a:r>
          </a:p>
        </p:txBody>
      </p:sp>
      <p:cxnSp>
        <p:nvCxnSpPr>
          <p:cNvPr id="46" name="Straight Arrow Connector 45">
            <a:extLst>
              <a:ext uri="{FF2B5EF4-FFF2-40B4-BE49-F238E27FC236}">
                <a16:creationId xmlns:a16="http://schemas.microsoft.com/office/drawing/2014/main" id="{257CE79A-FB59-3CCF-116C-D41945F7A92E}"/>
              </a:ext>
            </a:extLst>
          </p:cNvPr>
          <p:cNvCxnSpPr>
            <a:cxnSpLocks/>
            <a:stCxn id="47" idx="3"/>
          </p:cNvCxnSpPr>
          <p:nvPr/>
        </p:nvCxnSpPr>
        <p:spPr>
          <a:xfrm flipH="1">
            <a:off x="6316579" y="2283192"/>
            <a:ext cx="1732437" cy="700624"/>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45641FAD-34B6-590B-81C5-D2B51567200E}"/>
              </a:ext>
            </a:extLst>
          </p:cNvPr>
          <p:cNvSpPr/>
          <p:nvPr/>
        </p:nvSpPr>
        <p:spPr>
          <a:xfrm flipH="1">
            <a:off x="8049016" y="2099934"/>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Controller</a:t>
            </a:r>
          </a:p>
        </p:txBody>
      </p:sp>
      <p:cxnSp>
        <p:nvCxnSpPr>
          <p:cNvPr id="48" name="Straight Arrow Connector 47">
            <a:extLst>
              <a:ext uri="{FF2B5EF4-FFF2-40B4-BE49-F238E27FC236}">
                <a16:creationId xmlns:a16="http://schemas.microsoft.com/office/drawing/2014/main" id="{550F1F79-4522-6A9A-BE2C-4F412CD64237}"/>
              </a:ext>
            </a:extLst>
          </p:cNvPr>
          <p:cNvCxnSpPr>
            <a:cxnSpLocks/>
            <a:stCxn id="49" idx="3"/>
          </p:cNvCxnSpPr>
          <p:nvPr/>
        </p:nvCxnSpPr>
        <p:spPr>
          <a:xfrm flipH="1">
            <a:off x="6142673" y="3148907"/>
            <a:ext cx="2390703" cy="181809"/>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3F699EEA-2DBB-C21A-7AF0-8A66B64B6787}"/>
              </a:ext>
            </a:extLst>
          </p:cNvPr>
          <p:cNvSpPr/>
          <p:nvPr/>
        </p:nvSpPr>
        <p:spPr>
          <a:xfrm flipH="1">
            <a:off x="8533376" y="2965649"/>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12V Battery</a:t>
            </a:r>
          </a:p>
        </p:txBody>
      </p:sp>
      <p:cxnSp>
        <p:nvCxnSpPr>
          <p:cNvPr id="50" name="Straight Arrow Connector 49">
            <a:extLst>
              <a:ext uri="{FF2B5EF4-FFF2-40B4-BE49-F238E27FC236}">
                <a16:creationId xmlns:a16="http://schemas.microsoft.com/office/drawing/2014/main" id="{787CE788-237B-942C-191B-9FAFA4E21FBC}"/>
              </a:ext>
            </a:extLst>
          </p:cNvPr>
          <p:cNvCxnSpPr>
            <a:cxnSpLocks/>
            <a:stCxn id="51" idx="3"/>
          </p:cNvCxnSpPr>
          <p:nvPr/>
        </p:nvCxnSpPr>
        <p:spPr>
          <a:xfrm flipH="1">
            <a:off x="5915815" y="3679060"/>
            <a:ext cx="2675208" cy="7042"/>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A33D801B-773B-799F-E431-F25EBF98C9FB}"/>
              </a:ext>
            </a:extLst>
          </p:cNvPr>
          <p:cNvSpPr/>
          <p:nvPr/>
        </p:nvSpPr>
        <p:spPr>
          <a:xfrm flipH="1">
            <a:off x="8591023" y="3495802"/>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Reservoir</a:t>
            </a:r>
          </a:p>
        </p:txBody>
      </p:sp>
      <p:cxnSp>
        <p:nvCxnSpPr>
          <p:cNvPr id="54" name="Straight Arrow Connector 53">
            <a:extLst>
              <a:ext uri="{FF2B5EF4-FFF2-40B4-BE49-F238E27FC236}">
                <a16:creationId xmlns:a16="http://schemas.microsoft.com/office/drawing/2014/main" id="{757B7247-57AD-04C8-EB39-DDF46D3E0DFB}"/>
              </a:ext>
            </a:extLst>
          </p:cNvPr>
          <p:cNvCxnSpPr>
            <a:cxnSpLocks/>
            <a:stCxn id="55" idx="3"/>
          </p:cNvCxnSpPr>
          <p:nvPr/>
        </p:nvCxnSpPr>
        <p:spPr>
          <a:xfrm flipH="1" flipV="1">
            <a:off x="5594684" y="3911903"/>
            <a:ext cx="2245841" cy="656473"/>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58E79431-B2DA-DB93-65C8-8B1E5C71AB11}"/>
              </a:ext>
            </a:extLst>
          </p:cNvPr>
          <p:cNvSpPr/>
          <p:nvPr/>
        </p:nvSpPr>
        <p:spPr>
          <a:xfrm flipH="1">
            <a:off x="7840525" y="4385118"/>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Pump</a:t>
            </a:r>
          </a:p>
        </p:txBody>
      </p:sp>
      <p:cxnSp>
        <p:nvCxnSpPr>
          <p:cNvPr id="58" name="Straight Arrow Connector 57">
            <a:extLst>
              <a:ext uri="{FF2B5EF4-FFF2-40B4-BE49-F238E27FC236}">
                <a16:creationId xmlns:a16="http://schemas.microsoft.com/office/drawing/2014/main" id="{A91BBFF7-024D-4178-AD6D-AB006C21D88F}"/>
              </a:ext>
            </a:extLst>
          </p:cNvPr>
          <p:cNvCxnSpPr>
            <a:cxnSpLocks/>
            <a:stCxn id="59" idx="3"/>
          </p:cNvCxnSpPr>
          <p:nvPr/>
        </p:nvCxnSpPr>
        <p:spPr>
          <a:xfrm flipH="1" flipV="1">
            <a:off x="5542547" y="4215870"/>
            <a:ext cx="2176444" cy="1318005"/>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756BE082-166B-255A-E782-F493736B5384}"/>
              </a:ext>
            </a:extLst>
          </p:cNvPr>
          <p:cNvSpPr/>
          <p:nvPr/>
        </p:nvSpPr>
        <p:spPr>
          <a:xfrm flipH="1">
            <a:off x="7718991" y="5350617"/>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Wire</a:t>
            </a:r>
          </a:p>
        </p:txBody>
      </p:sp>
      <p:cxnSp>
        <p:nvCxnSpPr>
          <p:cNvPr id="62" name="Straight Arrow Connector 61">
            <a:extLst>
              <a:ext uri="{FF2B5EF4-FFF2-40B4-BE49-F238E27FC236}">
                <a16:creationId xmlns:a16="http://schemas.microsoft.com/office/drawing/2014/main" id="{9286183F-5ED6-8D29-7AA4-B82DC76307ED}"/>
              </a:ext>
            </a:extLst>
          </p:cNvPr>
          <p:cNvCxnSpPr>
            <a:cxnSpLocks/>
            <a:stCxn id="63" idx="3"/>
          </p:cNvCxnSpPr>
          <p:nvPr/>
        </p:nvCxnSpPr>
        <p:spPr>
          <a:xfrm flipH="1" flipV="1">
            <a:off x="5220632" y="4152637"/>
            <a:ext cx="643046" cy="2113251"/>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6A00ED9E-E0E3-0ED3-D33B-F8CE196A54AB}"/>
              </a:ext>
            </a:extLst>
          </p:cNvPr>
          <p:cNvSpPr/>
          <p:nvPr/>
        </p:nvSpPr>
        <p:spPr>
          <a:xfrm flipH="1">
            <a:off x="5863678" y="6082630"/>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Motor</a:t>
            </a:r>
          </a:p>
        </p:txBody>
      </p:sp>
      <p:cxnSp>
        <p:nvCxnSpPr>
          <p:cNvPr id="65" name="Straight Arrow Connector 64">
            <a:extLst>
              <a:ext uri="{FF2B5EF4-FFF2-40B4-BE49-F238E27FC236}">
                <a16:creationId xmlns:a16="http://schemas.microsoft.com/office/drawing/2014/main" id="{0DFBC6D4-861C-1163-7E9D-3C6288EDE0CC}"/>
              </a:ext>
            </a:extLst>
          </p:cNvPr>
          <p:cNvCxnSpPr>
            <a:cxnSpLocks/>
            <a:stCxn id="66" idx="1"/>
          </p:cNvCxnSpPr>
          <p:nvPr/>
        </p:nvCxnSpPr>
        <p:spPr>
          <a:xfrm flipV="1">
            <a:off x="3682139" y="3961932"/>
            <a:ext cx="1278475" cy="1806130"/>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8B74B16A-5293-3DF8-08F5-C375D6D941A1}"/>
              </a:ext>
            </a:extLst>
          </p:cNvPr>
          <p:cNvSpPr/>
          <p:nvPr/>
        </p:nvSpPr>
        <p:spPr>
          <a:xfrm flipH="1">
            <a:off x="1670606" y="5584804"/>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Pressure Gauge</a:t>
            </a:r>
          </a:p>
        </p:txBody>
      </p:sp>
      <p:cxnSp>
        <p:nvCxnSpPr>
          <p:cNvPr id="2" name="Straight Arrow Connector 1">
            <a:extLst>
              <a:ext uri="{FF2B5EF4-FFF2-40B4-BE49-F238E27FC236}">
                <a16:creationId xmlns:a16="http://schemas.microsoft.com/office/drawing/2014/main" id="{E26FE75A-9E86-63D0-2071-A17E3524BC8F}"/>
              </a:ext>
            </a:extLst>
          </p:cNvPr>
          <p:cNvCxnSpPr>
            <a:cxnSpLocks/>
            <a:stCxn id="9" idx="1"/>
          </p:cNvCxnSpPr>
          <p:nvPr/>
        </p:nvCxnSpPr>
        <p:spPr>
          <a:xfrm flipV="1">
            <a:off x="2888289" y="4240139"/>
            <a:ext cx="965604" cy="358026"/>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A44F931B-2468-BB3A-88BD-A5A82F523C8B}"/>
              </a:ext>
            </a:extLst>
          </p:cNvPr>
          <p:cNvSpPr/>
          <p:nvPr/>
        </p:nvSpPr>
        <p:spPr>
          <a:xfrm flipH="1">
            <a:off x="876756" y="4414907"/>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Hose</a:t>
            </a:r>
          </a:p>
        </p:txBody>
      </p:sp>
      <p:cxnSp>
        <p:nvCxnSpPr>
          <p:cNvPr id="11" name="Straight Arrow Connector 10">
            <a:extLst>
              <a:ext uri="{FF2B5EF4-FFF2-40B4-BE49-F238E27FC236}">
                <a16:creationId xmlns:a16="http://schemas.microsoft.com/office/drawing/2014/main" id="{E249D67C-3C87-8D6A-8099-4007CC193789}"/>
              </a:ext>
            </a:extLst>
          </p:cNvPr>
          <p:cNvCxnSpPr>
            <a:cxnSpLocks/>
            <a:stCxn id="12" idx="1"/>
          </p:cNvCxnSpPr>
          <p:nvPr/>
        </p:nvCxnSpPr>
        <p:spPr>
          <a:xfrm>
            <a:off x="2461338" y="3469674"/>
            <a:ext cx="1586406" cy="216428"/>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F8B33469-A357-AEE9-AD6C-00E3978E090D}"/>
              </a:ext>
            </a:extLst>
          </p:cNvPr>
          <p:cNvSpPr/>
          <p:nvPr/>
        </p:nvSpPr>
        <p:spPr>
          <a:xfrm flipH="1">
            <a:off x="449805" y="3286416"/>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Accumulator</a:t>
            </a:r>
          </a:p>
        </p:txBody>
      </p:sp>
      <p:cxnSp>
        <p:nvCxnSpPr>
          <p:cNvPr id="14" name="Straight Arrow Connector 13">
            <a:extLst>
              <a:ext uri="{FF2B5EF4-FFF2-40B4-BE49-F238E27FC236}">
                <a16:creationId xmlns:a16="http://schemas.microsoft.com/office/drawing/2014/main" id="{131A90F2-32D8-5E7C-177D-487F0443E1EB}"/>
              </a:ext>
            </a:extLst>
          </p:cNvPr>
          <p:cNvCxnSpPr>
            <a:cxnSpLocks/>
            <a:stCxn id="13" idx="1"/>
          </p:cNvCxnSpPr>
          <p:nvPr/>
        </p:nvCxnSpPr>
        <p:spPr>
          <a:xfrm>
            <a:off x="2798999" y="1995257"/>
            <a:ext cx="1768287" cy="1558784"/>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44">
            <a:extLst>
              <a:ext uri="{FF2B5EF4-FFF2-40B4-BE49-F238E27FC236}">
                <a16:creationId xmlns:a16="http://schemas.microsoft.com/office/drawing/2014/main" id="{1B208237-8352-846C-27B1-426B3114D9A1}"/>
              </a:ext>
            </a:extLst>
          </p:cNvPr>
          <p:cNvSpPr/>
          <p:nvPr/>
        </p:nvSpPr>
        <p:spPr>
          <a:xfrm flipH="1">
            <a:off x="787466" y="1811999"/>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Manifold</a:t>
            </a:r>
          </a:p>
        </p:txBody>
      </p:sp>
      <p:cxnSp>
        <p:nvCxnSpPr>
          <p:cNvPr id="25" name="Straight Arrow Connector 24">
            <a:extLst>
              <a:ext uri="{FF2B5EF4-FFF2-40B4-BE49-F238E27FC236}">
                <a16:creationId xmlns:a16="http://schemas.microsoft.com/office/drawing/2014/main" id="{2E35C611-1FEF-8EF1-3846-895DA55559CB}"/>
              </a:ext>
            </a:extLst>
          </p:cNvPr>
          <p:cNvCxnSpPr>
            <a:cxnSpLocks/>
          </p:cNvCxnSpPr>
          <p:nvPr/>
        </p:nvCxnSpPr>
        <p:spPr>
          <a:xfrm flipH="1">
            <a:off x="4982818" y="1928522"/>
            <a:ext cx="337111" cy="1470174"/>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44">
            <a:extLst>
              <a:ext uri="{FF2B5EF4-FFF2-40B4-BE49-F238E27FC236}">
                <a16:creationId xmlns:a16="http://schemas.microsoft.com/office/drawing/2014/main" id="{15B43F97-A1D0-615E-B8E0-41EC7F14C09D}"/>
              </a:ext>
            </a:extLst>
          </p:cNvPr>
          <p:cNvSpPr/>
          <p:nvPr/>
        </p:nvSpPr>
        <p:spPr>
          <a:xfrm flipH="1">
            <a:off x="4314162" y="1566008"/>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Solenoid Valve</a:t>
            </a:r>
          </a:p>
        </p:txBody>
      </p:sp>
    </p:spTree>
    <p:extLst>
      <p:ext uri="{BB962C8B-B14F-4D97-AF65-F5344CB8AC3E}">
        <p14:creationId xmlns:p14="http://schemas.microsoft.com/office/powerpoint/2010/main" val="119246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4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4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51"/>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5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55"/>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5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59"/>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5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6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6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par>
                                <p:cTn id="95" presetID="1" presetClass="exit" presetSubtype="0" fill="hold" grpId="1" nodeType="withEffect">
                                  <p:stCondLst>
                                    <p:cond delay="0"/>
                                  </p:stCondLst>
                                  <p:childTnLst>
                                    <p:set>
                                      <p:cBhvr>
                                        <p:cTn id="96" dur="1" fill="hold">
                                          <p:stCondLst>
                                            <p:cond delay="0"/>
                                          </p:stCondLst>
                                        </p:cTn>
                                        <p:tgtEl>
                                          <p:spTgt spid="66"/>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65"/>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1"/>
                                        </p:tgtEl>
                                        <p:attrNameLst>
                                          <p:attrName>style.visibility</p:attrName>
                                        </p:attrNameLst>
                                      </p:cBhvr>
                                      <p:to>
                                        <p:strVal val="visible"/>
                                      </p:to>
                                    </p:set>
                                  </p:childTnLst>
                                </p:cTn>
                              </p:par>
                              <p:par>
                                <p:cTn id="105" presetID="1" presetClass="exit" presetSubtype="0" fill="hold" grpId="1" nodeType="withEffect">
                                  <p:stCondLst>
                                    <p:cond delay="0"/>
                                  </p:stCondLst>
                                  <p:childTnLst>
                                    <p:set>
                                      <p:cBhvr>
                                        <p:cTn id="106" dur="1" fill="hold">
                                          <p:stCondLst>
                                            <p:cond delay="0"/>
                                          </p:stCondLst>
                                        </p:cTn>
                                        <p:tgtEl>
                                          <p:spTgt spid="9"/>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4"/>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1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11"/>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2" nodeType="clickEffect">
                                  <p:stCondLst>
                                    <p:cond delay="0"/>
                                  </p:stCondLst>
                                  <p:childTnLst>
                                    <p:set>
                                      <p:cBhvr>
                                        <p:cTn id="122" dur="1" fill="hold">
                                          <p:stCondLst>
                                            <p:cond delay="0"/>
                                          </p:stCondLst>
                                        </p:cTn>
                                        <p:tgtEl>
                                          <p:spTgt spid="2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5"/>
                                        </p:tgtEl>
                                        <p:attrNameLst>
                                          <p:attrName>style.visibility</p:attrName>
                                        </p:attrNameLst>
                                      </p:cBhvr>
                                      <p:to>
                                        <p:strVal val="visible"/>
                                      </p:to>
                                    </p:set>
                                  </p:childTnLst>
                                </p:cTn>
                              </p:par>
                              <p:par>
                                <p:cTn id="125" presetID="1" presetClass="entr" presetSubtype="0" fill="hold" grpId="2" nodeType="withEffect">
                                  <p:stCondLst>
                                    <p:cond delay="0"/>
                                  </p:stCondLst>
                                  <p:childTnLst>
                                    <p:set>
                                      <p:cBhvr>
                                        <p:cTn id="126" dur="1" fill="hold">
                                          <p:stCondLst>
                                            <p:cond delay="0"/>
                                          </p:stCondLst>
                                        </p:cTn>
                                        <p:tgtEl>
                                          <p:spTgt spid="45"/>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4"/>
                                        </p:tgtEl>
                                        <p:attrNameLst>
                                          <p:attrName>style.visibility</p:attrName>
                                        </p:attrNameLst>
                                      </p:cBhvr>
                                      <p:to>
                                        <p:strVal val="visible"/>
                                      </p:to>
                                    </p:set>
                                  </p:childTnLst>
                                </p:cTn>
                              </p:par>
                              <p:par>
                                <p:cTn id="129" presetID="1" presetClass="entr" presetSubtype="0" fill="hold" grpId="2" nodeType="withEffect">
                                  <p:stCondLst>
                                    <p:cond delay="0"/>
                                  </p:stCondLst>
                                  <p:childTnLst>
                                    <p:set>
                                      <p:cBhvr>
                                        <p:cTn id="130" dur="1" fill="hold">
                                          <p:stCondLst>
                                            <p:cond delay="0"/>
                                          </p:stCondLst>
                                        </p:cTn>
                                        <p:tgtEl>
                                          <p:spTgt spid="47"/>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6"/>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49"/>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48"/>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51"/>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50"/>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55"/>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54"/>
                                        </p:tgtEl>
                                        <p:attrNameLst>
                                          <p:attrName>style.visibility</p:attrName>
                                        </p:attrNameLst>
                                      </p:cBhvr>
                                      <p:to>
                                        <p:strVal val="visible"/>
                                      </p:to>
                                    </p:set>
                                  </p:childTnLst>
                                </p:cTn>
                              </p:par>
                              <p:par>
                                <p:cTn id="145" presetID="1" presetClass="entr" presetSubtype="0" fill="hold" grpId="2" nodeType="withEffect">
                                  <p:stCondLst>
                                    <p:cond delay="0"/>
                                  </p:stCondLst>
                                  <p:childTnLst>
                                    <p:set>
                                      <p:cBhvr>
                                        <p:cTn id="146" dur="1" fill="hold">
                                          <p:stCondLst>
                                            <p:cond delay="0"/>
                                          </p:stCondLst>
                                        </p:cTn>
                                        <p:tgtEl>
                                          <p:spTgt spid="59"/>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58"/>
                                        </p:tgtEl>
                                        <p:attrNameLst>
                                          <p:attrName>style.visibility</p:attrName>
                                        </p:attrNameLst>
                                      </p:cBhvr>
                                      <p:to>
                                        <p:strVal val="visible"/>
                                      </p:to>
                                    </p:set>
                                  </p:childTnLst>
                                </p:cTn>
                              </p:par>
                              <p:par>
                                <p:cTn id="149" presetID="1" presetClass="entr" presetSubtype="0" fill="hold" grpId="2" nodeType="withEffect">
                                  <p:stCondLst>
                                    <p:cond delay="0"/>
                                  </p:stCondLst>
                                  <p:childTnLst>
                                    <p:set>
                                      <p:cBhvr>
                                        <p:cTn id="150" dur="1" fill="hold">
                                          <p:stCondLst>
                                            <p:cond delay="0"/>
                                          </p:stCondLst>
                                        </p:cTn>
                                        <p:tgtEl>
                                          <p:spTgt spid="63"/>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62"/>
                                        </p:tgtEl>
                                        <p:attrNameLst>
                                          <p:attrName>style.visibility</p:attrName>
                                        </p:attrNameLst>
                                      </p:cBhvr>
                                      <p:to>
                                        <p:strVal val="visible"/>
                                      </p:to>
                                    </p:set>
                                  </p:childTnLst>
                                </p:cTn>
                              </p:par>
                              <p:par>
                                <p:cTn id="153" presetID="1" presetClass="entr" presetSubtype="0" fill="hold" grpId="2" nodeType="withEffect">
                                  <p:stCondLst>
                                    <p:cond delay="0"/>
                                  </p:stCondLst>
                                  <p:childTnLst>
                                    <p:set>
                                      <p:cBhvr>
                                        <p:cTn id="154" dur="1" fill="hold">
                                          <p:stCondLst>
                                            <p:cond delay="0"/>
                                          </p:stCondLst>
                                        </p:cTn>
                                        <p:tgtEl>
                                          <p:spTgt spid="66"/>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65"/>
                                        </p:tgtEl>
                                        <p:attrNameLst>
                                          <p:attrName>style.visibility</p:attrName>
                                        </p:attrNameLst>
                                      </p:cBhvr>
                                      <p:to>
                                        <p:strVal val="visible"/>
                                      </p:to>
                                    </p:set>
                                  </p:childTnLst>
                                </p:cTn>
                              </p:par>
                              <p:par>
                                <p:cTn id="157" presetID="1" presetClass="entr" presetSubtype="0" fill="hold" grpId="2" nodeType="withEffect">
                                  <p:stCondLst>
                                    <p:cond delay="0"/>
                                  </p:stCondLst>
                                  <p:childTnLst>
                                    <p:set>
                                      <p:cBhvr>
                                        <p:cTn id="158" dur="1" fill="hold">
                                          <p:stCondLst>
                                            <p:cond delay="0"/>
                                          </p:stCondLst>
                                        </p:cTn>
                                        <p:tgtEl>
                                          <p:spTgt spid="9"/>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2"/>
                                        </p:tgtEl>
                                        <p:attrNameLst>
                                          <p:attrName>style.visibility</p:attrName>
                                        </p:attrNameLst>
                                      </p:cBhvr>
                                      <p:to>
                                        <p:strVal val="visible"/>
                                      </p:to>
                                    </p:set>
                                  </p:childTnLst>
                                </p:cTn>
                              </p:par>
                              <p:par>
                                <p:cTn id="161" presetID="1" presetClass="entr" presetSubtype="0" fill="hold" grpId="2" nodeType="withEffect">
                                  <p:stCondLst>
                                    <p:cond delay="0"/>
                                  </p:stCondLst>
                                  <p:childTnLst>
                                    <p:set>
                                      <p:cBhvr>
                                        <p:cTn id="162" dur="1" fill="hold">
                                          <p:stCondLst>
                                            <p:cond delay="0"/>
                                          </p:stCondLst>
                                        </p:cTn>
                                        <p:tgtEl>
                                          <p:spTgt spid="12"/>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1"/>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13"/>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5" grpId="2" animBg="1"/>
      <p:bldP spid="47" grpId="0" animBg="1"/>
      <p:bldP spid="47" grpId="1" animBg="1"/>
      <p:bldP spid="47" grpId="2" animBg="1"/>
      <p:bldP spid="49" grpId="0" animBg="1"/>
      <p:bldP spid="49" grpId="1" animBg="1"/>
      <p:bldP spid="49" grpId="2" animBg="1"/>
      <p:bldP spid="51" grpId="0" animBg="1"/>
      <p:bldP spid="51" grpId="1" animBg="1"/>
      <p:bldP spid="51" grpId="2" animBg="1"/>
      <p:bldP spid="55" grpId="0" animBg="1"/>
      <p:bldP spid="55" grpId="1" animBg="1"/>
      <p:bldP spid="55" grpId="2" animBg="1"/>
      <p:bldP spid="59" grpId="0" animBg="1"/>
      <p:bldP spid="59" grpId="1" animBg="1"/>
      <p:bldP spid="59" grpId="2" animBg="1"/>
      <p:bldP spid="63" grpId="0" animBg="1"/>
      <p:bldP spid="63" grpId="1" animBg="1"/>
      <p:bldP spid="63" grpId="2" animBg="1"/>
      <p:bldP spid="66" grpId="0" animBg="1"/>
      <p:bldP spid="66" grpId="1" animBg="1"/>
      <p:bldP spid="66" grpId="2" animBg="1"/>
      <p:bldP spid="9" grpId="0" animBg="1"/>
      <p:bldP spid="9" grpId="1" animBg="1"/>
      <p:bldP spid="9" grpId="2" animBg="1"/>
      <p:bldP spid="12" grpId="0" animBg="1"/>
      <p:bldP spid="12" grpId="1" animBg="1"/>
      <p:bldP spid="12" grpId="2" animBg="1"/>
      <p:bldP spid="13" grpId="0" animBg="1"/>
      <p:bldP spid="13" grpId="1" animBg="1"/>
      <p:bldP spid="24" grpId="0" animBg="1"/>
      <p:bldP spid="24" grpId="1" animBg="1"/>
      <p:bldP spid="24"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A4D460-297D-FD17-FB28-ECC10E0703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DB290F-D6A4-D840-98B8-EAD17480BD01}"/>
              </a:ext>
            </a:extLst>
          </p:cNvPr>
          <p:cNvSpPr>
            <a:spLocks noGrp="1"/>
          </p:cNvSpPr>
          <p:nvPr>
            <p:ph type="sldNum" sz="quarter" idx="12"/>
          </p:nvPr>
        </p:nvSpPr>
        <p:spPr/>
        <p:txBody>
          <a:bodyPr/>
          <a:lstStyle/>
          <a:p>
            <a:fld id="{A5AEF524-62EC-C340-82A1-9F47B6C43E55}" type="slidenum">
              <a:rPr lang="en-US" smtClean="0"/>
              <a:t>27</a:t>
            </a:fld>
            <a:endParaRPr lang="en-US"/>
          </a:p>
        </p:txBody>
      </p:sp>
      <p:sp>
        <p:nvSpPr>
          <p:cNvPr id="5" name="Title 4">
            <a:extLst>
              <a:ext uri="{FF2B5EF4-FFF2-40B4-BE49-F238E27FC236}">
                <a16:creationId xmlns:a16="http://schemas.microsoft.com/office/drawing/2014/main" id="{25F9C6BF-DB73-6F5E-2B9E-62D774FF2E7E}"/>
              </a:ext>
            </a:extLst>
          </p:cNvPr>
          <p:cNvSpPr>
            <a:spLocks noGrp="1"/>
          </p:cNvSpPr>
          <p:nvPr>
            <p:ph type="title"/>
          </p:nvPr>
        </p:nvSpPr>
        <p:spPr/>
        <p:txBody>
          <a:bodyPr anchor="ctr"/>
          <a:lstStyle/>
          <a:p>
            <a:pPr algn="ctr"/>
            <a:r>
              <a:rPr lang="en-US">
                <a:solidFill>
                  <a:srgbClr val="782F40"/>
                </a:solidFill>
              </a:rPr>
              <a:t>Developments and Challenges </a:t>
            </a:r>
          </a:p>
        </p:txBody>
      </p:sp>
      <p:sp>
        <p:nvSpPr>
          <p:cNvPr id="6" name="Text Placeholder 5">
            <a:extLst>
              <a:ext uri="{FF2B5EF4-FFF2-40B4-BE49-F238E27FC236}">
                <a16:creationId xmlns:a16="http://schemas.microsoft.com/office/drawing/2014/main" id="{1A766531-5674-7838-AE34-2706577E9EB1}"/>
              </a:ext>
            </a:extLst>
          </p:cNvPr>
          <p:cNvSpPr>
            <a:spLocks noGrp="1"/>
          </p:cNvSpPr>
          <p:nvPr>
            <p:ph type="body" sz="quarter" idx="21"/>
          </p:nvPr>
        </p:nvSpPr>
        <p:spPr/>
        <p:txBody>
          <a:bodyPr/>
          <a:lstStyle/>
          <a:p>
            <a:r>
              <a:rPr lang="en-US"/>
              <a:t>Ethan Mercado</a:t>
            </a:r>
          </a:p>
        </p:txBody>
      </p:sp>
      <p:pic>
        <p:nvPicPr>
          <p:cNvPr id="7" name="Picture 6" descr="A bicycle in a room&#10;&#10;Description automatically generated">
            <a:extLst>
              <a:ext uri="{FF2B5EF4-FFF2-40B4-BE49-F238E27FC236}">
                <a16:creationId xmlns:a16="http://schemas.microsoft.com/office/drawing/2014/main" id="{133E497D-49DA-C6E0-D4A9-1C18143CEC1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38385" y="2359291"/>
            <a:ext cx="4298950" cy="3224213"/>
          </a:xfrm>
          <a:prstGeom prst="rect">
            <a:avLst/>
          </a:prstGeom>
          <a:ln w="28575">
            <a:solidFill>
              <a:schemeClr val="tx1"/>
            </a:solidFill>
          </a:ln>
        </p:spPr>
      </p:pic>
      <p:sp>
        <p:nvSpPr>
          <p:cNvPr id="10" name="Rectangle: Rounded Corners 32">
            <a:extLst>
              <a:ext uri="{FF2B5EF4-FFF2-40B4-BE49-F238E27FC236}">
                <a16:creationId xmlns:a16="http://schemas.microsoft.com/office/drawing/2014/main" id="{FA977DFA-3731-5136-48A8-76BBF11A6323}"/>
              </a:ext>
            </a:extLst>
          </p:cNvPr>
          <p:cNvSpPr/>
          <p:nvPr/>
        </p:nvSpPr>
        <p:spPr>
          <a:xfrm>
            <a:off x="8290649" y="5364679"/>
            <a:ext cx="2057400" cy="914400"/>
          </a:xfrm>
          <a:prstGeom prst="roundRect">
            <a:avLst/>
          </a:prstGeom>
          <a:solidFill>
            <a:srgbClr val="CE005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FFFF"/>
                </a:solidFill>
              </a:rPr>
              <a:t>Simulating (</a:t>
            </a:r>
            <a:r>
              <a:rPr lang="en-US" sz="1600" b="1" err="1">
                <a:solidFill>
                  <a:srgbClr val="FFFFFF"/>
                </a:solidFill>
              </a:rPr>
              <a:t>Simscape</a:t>
            </a:r>
            <a:r>
              <a:rPr lang="en-US" sz="1600" b="1">
                <a:solidFill>
                  <a:srgbClr val="FFFFFF"/>
                </a:solidFill>
              </a:rPr>
              <a:t>)</a:t>
            </a:r>
          </a:p>
        </p:txBody>
      </p:sp>
      <p:sp>
        <p:nvSpPr>
          <p:cNvPr id="11" name="Rectangle: Rounded Corners 32">
            <a:extLst>
              <a:ext uri="{FF2B5EF4-FFF2-40B4-BE49-F238E27FC236}">
                <a16:creationId xmlns:a16="http://schemas.microsoft.com/office/drawing/2014/main" id="{1871E9F7-D743-F9EC-D943-5F15F655573F}"/>
              </a:ext>
            </a:extLst>
          </p:cNvPr>
          <p:cNvSpPr/>
          <p:nvPr/>
        </p:nvSpPr>
        <p:spPr>
          <a:xfrm>
            <a:off x="827671" y="5385432"/>
            <a:ext cx="2057400" cy="914400"/>
          </a:xfrm>
          <a:prstGeom prst="roundRect">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Stronger</a:t>
            </a:r>
            <a:r>
              <a:rPr lang="en-US" sz="1600" b="1">
                <a:solidFill>
                  <a:schemeClr val="tx1"/>
                </a:solidFill>
              </a:rPr>
              <a:t> </a:t>
            </a:r>
            <a:r>
              <a:rPr lang="en-US" sz="1600" b="1">
                <a:solidFill>
                  <a:schemeClr val="bg1"/>
                </a:solidFill>
              </a:rPr>
              <a:t>Chain</a:t>
            </a:r>
          </a:p>
        </p:txBody>
      </p:sp>
      <p:sp>
        <p:nvSpPr>
          <p:cNvPr id="12" name="Rectangle: Rounded Corners 32">
            <a:extLst>
              <a:ext uri="{FF2B5EF4-FFF2-40B4-BE49-F238E27FC236}">
                <a16:creationId xmlns:a16="http://schemas.microsoft.com/office/drawing/2014/main" id="{66076640-D462-026E-3B92-FC124716A0EC}"/>
              </a:ext>
            </a:extLst>
          </p:cNvPr>
          <p:cNvSpPr/>
          <p:nvPr/>
        </p:nvSpPr>
        <p:spPr>
          <a:xfrm>
            <a:off x="827671" y="2961296"/>
            <a:ext cx="2057400" cy="914400"/>
          </a:xfrm>
          <a:prstGeom prst="roundRect">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Hydraulic Fluid</a:t>
            </a:r>
          </a:p>
        </p:txBody>
      </p:sp>
      <p:sp>
        <p:nvSpPr>
          <p:cNvPr id="13" name="Rectangle: Rounded Corners 32">
            <a:extLst>
              <a:ext uri="{FF2B5EF4-FFF2-40B4-BE49-F238E27FC236}">
                <a16:creationId xmlns:a16="http://schemas.microsoft.com/office/drawing/2014/main" id="{4E813A9F-CD6D-F5B2-8D23-B7179EE6561F}"/>
              </a:ext>
            </a:extLst>
          </p:cNvPr>
          <p:cNvSpPr/>
          <p:nvPr/>
        </p:nvSpPr>
        <p:spPr>
          <a:xfrm>
            <a:off x="827671" y="4154310"/>
            <a:ext cx="2057400" cy="914400"/>
          </a:xfrm>
          <a:prstGeom prst="roundRect">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New Brakes</a:t>
            </a:r>
          </a:p>
        </p:txBody>
      </p:sp>
      <p:sp>
        <p:nvSpPr>
          <p:cNvPr id="14" name="Rectangle: Rounded Corners 32">
            <a:extLst>
              <a:ext uri="{FF2B5EF4-FFF2-40B4-BE49-F238E27FC236}">
                <a16:creationId xmlns:a16="http://schemas.microsoft.com/office/drawing/2014/main" id="{6F4D3637-FFA8-0923-C240-6DB4FFA82999}"/>
              </a:ext>
            </a:extLst>
          </p:cNvPr>
          <p:cNvSpPr/>
          <p:nvPr/>
        </p:nvSpPr>
        <p:spPr>
          <a:xfrm>
            <a:off x="8290649" y="1747768"/>
            <a:ext cx="2057400" cy="914400"/>
          </a:xfrm>
          <a:prstGeom prst="roundRect">
            <a:avLst/>
          </a:prstGeom>
          <a:solidFill>
            <a:srgbClr val="CE005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Microcontroller (PLC)</a:t>
            </a:r>
          </a:p>
        </p:txBody>
      </p:sp>
      <p:sp>
        <p:nvSpPr>
          <p:cNvPr id="15" name="Rectangle: Rounded Corners 32">
            <a:extLst>
              <a:ext uri="{FF2B5EF4-FFF2-40B4-BE49-F238E27FC236}">
                <a16:creationId xmlns:a16="http://schemas.microsoft.com/office/drawing/2014/main" id="{0CF58D2F-52E4-5DE3-A769-AD120A621299}"/>
              </a:ext>
            </a:extLst>
          </p:cNvPr>
          <p:cNvSpPr/>
          <p:nvPr/>
        </p:nvSpPr>
        <p:spPr>
          <a:xfrm>
            <a:off x="8290649" y="2930394"/>
            <a:ext cx="2057400" cy="914400"/>
          </a:xfrm>
          <a:prstGeom prst="roundRect">
            <a:avLst/>
          </a:prstGeom>
          <a:solidFill>
            <a:srgbClr val="CE005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FFFF"/>
                </a:solidFill>
              </a:rPr>
              <a:t>Frame Modifications</a:t>
            </a:r>
          </a:p>
        </p:txBody>
      </p:sp>
      <p:sp>
        <p:nvSpPr>
          <p:cNvPr id="16" name="Rectangle: Rounded Corners 32">
            <a:extLst>
              <a:ext uri="{FF2B5EF4-FFF2-40B4-BE49-F238E27FC236}">
                <a16:creationId xmlns:a16="http://schemas.microsoft.com/office/drawing/2014/main" id="{4B75F604-D7FE-11F7-1494-BADC935FD2EF}"/>
              </a:ext>
            </a:extLst>
          </p:cNvPr>
          <p:cNvSpPr/>
          <p:nvPr/>
        </p:nvSpPr>
        <p:spPr>
          <a:xfrm>
            <a:off x="8290649" y="4113020"/>
            <a:ext cx="2057400" cy="914400"/>
          </a:xfrm>
          <a:prstGeom prst="roundRect">
            <a:avLst/>
          </a:prstGeom>
          <a:solidFill>
            <a:srgbClr val="CE005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FFFF"/>
                </a:solidFill>
              </a:rPr>
              <a:t>Proper Hose Routing</a:t>
            </a:r>
          </a:p>
        </p:txBody>
      </p:sp>
      <p:sp>
        <p:nvSpPr>
          <p:cNvPr id="2" name="Rectangle: Rounded Corners 32">
            <a:extLst>
              <a:ext uri="{FF2B5EF4-FFF2-40B4-BE49-F238E27FC236}">
                <a16:creationId xmlns:a16="http://schemas.microsoft.com/office/drawing/2014/main" id="{4AF37491-8216-CF7F-AB3A-827A2AE3F845}"/>
              </a:ext>
            </a:extLst>
          </p:cNvPr>
          <p:cNvSpPr/>
          <p:nvPr/>
        </p:nvSpPr>
        <p:spPr>
          <a:xfrm>
            <a:off x="827671" y="1747768"/>
            <a:ext cx="2057400" cy="914400"/>
          </a:xfrm>
          <a:prstGeom prst="roundRect">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Frame Assembled</a:t>
            </a:r>
          </a:p>
        </p:txBody>
      </p:sp>
    </p:spTree>
    <p:extLst>
      <p:ext uri="{BB962C8B-B14F-4D97-AF65-F5344CB8AC3E}">
        <p14:creationId xmlns:p14="http://schemas.microsoft.com/office/powerpoint/2010/main" val="4230440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5D870-76D3-5394-DBE1-08CA37D2F7C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CACE64EA-8440-719B-6836-B4F3C3C804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BD700-E3C0-CAD3-E8F1-F115E90A7622}"/>
              </a:ext>
            </a:extLst>
          </p:cNvPr>
          <p:cNvSpPr>
            <a:spLocks noGrp="1"/>
          </p:cNvSpPr>
          <p:nvPr>
            <p:ph type="sldNum" sz="quarter" idx="12"/>
          </p:nvPr>
        </p:nvSpPr>
        <p:spPr/>
        <p:txBody>
          <a:bodyPr/>
          <a:lstStyle/>
          <a:p>
            <a:fld id="{A5AEF524-62EC-C340-82A1-9F47B6C43E55}" type="slidenum">
              <a:rPr lang="en-US" smtClean="0"/>
              <a:t>28</a:t>
            </a:fld>
            <a:endParaRPr lang="en-US"/>
          </a:p>
        </p:txBody>
      </p:sp>
      <p:sp>
        <p:nvSpPr>
          <p:cNvPr id="5" name="Title 4">
            <a:extLst>
              <a:ext uri="{FF2B5EF4-FFF2-40B4-BE49-F238E27FC236}">
                <a16:creationId xmlns:a16="http://schemas.microsoft.com/office/drawing/2014/main" id="{8F70046E-0314-21EE-2C5C-A8522C059AD2}"/>
              </a:ext>
            </a:extLst>
          </p:cNvPr>
          <p:cNvSpPr>
            <a:spLocks noGrp="1"/>
          </p:cNvSpPr>
          <p:nvPr>
            <p:ph type="title"/>
          </p:nvPr>
        </p:nvSpPr>
        <p:spPr/>
        <p:txBody>
          <a:bodyPr anchor="ctr"/>
          <a:lstStyle/>
          <a:p>
            <a:pPr algn="ctr"/>
            <a:r>
              <a:rPr lang="en-US">
                <a:solidFill>
                  <a:srgbClr val="782F40"/>
                </a:solidFill>
              </a:rPr>
              <a:t>Future Work</a:t>
            </a:r>
          </a:p>
        </p:txBody>
      </p:sp>
      <p:sp>
        <p:nvSpPr>
          <p:cNvPr id="6" name="Text Placeholder 5">
            <a:extLst>
              <a:ext uri="{FF2B5EF4-FFF2-40B4-BE49-F238E27FC236}">
                <a16:creationId xmlns:a16="http://schemas.microsoft.com/office/drawing/2014/main" id="{F6F63821-7F9E-0D97-A8D5-29A8DC549D1B}"/>
              </a:ext>
            </a:extLst>
          </p:cNvPr>
          <p:cNvSpPr>
            <a:spLocks noGrp="1"/>
          </p:cNvSpPr>
          <p:nvPr>
            <p:ph type="body" sz="quarter" idx="21"/>
          </p:nvPr>
        </p:nvSpPr>
        <p:spPr/>
        <p:txBody>
          <a:bodyPr/>
          <a:lstStyle/>
          <a:p>
            <a:r>
              <a:rPr lang="en-US"/>
              <a:t>Ethan Mercado</a:t>
            </a:r>
          </a:p>
        </p:txBody>
      </p:sp>
      <p:cxnSp>
        <p:nvCxnSpPr>
          <p:cNvPr id="8" name="Straight Connector 7">
            <a:extLst>
              <a:ext uri="{FF2B5EF4-FFF2-40B4-BE49-F238E27FC236}">
                <a16:creationId xmlns:a16="http://schemas.microsoft.com/office/drawing/2014/main" id="{6E25A6F1-65C0-62DC-1A75-D636CE624976}"/>
              </a:ext>
            </a:extLst>
          </p:cNvPr>
          <p:cNvCxnSpPr/>
          <p:nvPr/>
        </p:nvCxnSpPr>
        <p:spPr>
          <a:xfrm>
            <a:off x="1409211" y="3975117"/>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lowchart: Connector 8">
            <a:extLst>
              <a:ext uri="{FF2B5EF4-FFF2-40B4-BE49-F238E27FC236}">
                <a16:creationId xmlns:a16="http://schemas.microsoft.com/office/drawing/2014/main" id="{BCE93F52-4362-ECA9-9648-6BC27D0F20E8}"/>
              </a:ext>
            </a:extLst>
          </p:cNvPr>
          <p:cNvSpPr/>
          <p:nvPr/>
        </p:nvSpPr>
        <p:spPr>
          <a:xfrm>
            <a:off x="410940" y="3459983"/>
            <a:ext cx="1011147" cy="1008491"/>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endParaRPr>
          </a:p>
        </p:txBody>
      </p:sp>
      <p:sp>
        <p:nvSpPr>
          <p:cNvPr id="10" name="Flowchart: Connector 9">
            <a:extLst>
              <a:ext uri="{FF2B5EF4-FFF2-40B4-BE49-F238E27FC236}">
                <a16:creationId xmlns:a16="http://schemas.microsoft.com/office/drawing/2014/main" id="{0B24612D-04C8-600D-1261-2D3C4BCE3B16}"/>
              </a:ext>
            </a:extLst>
          </p:cNvPr>
          <p:cNvSpPr/>
          <p:nvPr/>
        </p:nvSpPr>
        <p:spPr>
          <a:xfrm>
            <a:off x="2343384" y="363221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2E149AC-CAA8-B2D4-CA17-6E952763C0DC}"/>
              </a:ext>
            </a:extLst>
          </p:cNvPr>
          <p:cNvCxnSpPr>
            <a:cxnSpLocks/>
            <a:stCxn id="10" idx="6"/>
          </p:cNvCxnSpPr>
          <p:nvPr/>
        </p:nvCxnSpPr>
        <p:spPr>
          <a:xfrm>
            <a:off x="3029184" y="3975117"/>
            <a:ext cx="961594" cy="36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59AFAB-E79E-200B-325C-A3B32CD30D5A}"/>
              </a:ext>
            </a:extLst>
          </p:cNvPr>
          <p:cNvCxnSpPr>
            <a:cxnSpLocks/>
          </p:cNvCxnSpPr>
          <p:nvPr/>
        </p:nvCxnSpPr>
        <p:spPr>
          <a:xfrm>
            <a:off x="4676578" y="3975117"/>
            <a:ext cx="7407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FA290193-5301-7768-304D-FC9CFCA0253B}"/>
              </a:ext>
            </a:extLst>
          </p:cNvPr>
          <p:cNvSpPr/>
          <p:nvPr/>
        </p:nvSpPr>
        <p:spPr>
          <a:xfrm>
            <a:off x="1657584" y="4729496"/>
            <a:ext cx="2057400" cy="914400"/>
          </a:xfrm>
          <a:prstGeom prst="roundRect">
            <a:avLst/>
          </a:prstGeom>
          <a:solidFill>
            <a:srgbClr val="0098A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7850">
              <a:lnSpc>
                <a:spcPct val="90000"/>
              </a:lnSpc>
              <a:spcBef>
                <a:spcPct val="0"/>
              </a:spcBef>
              <a:spcAft>
                <a:spcPct val="35000"/>
              </a:spcAft>
            </a:pPr>
            <a:r>
              <a:rPr lang="en-US" sz="1700">
                <a:solidFill>
                  <a:schemeClr val="tx1"/>
                </a:solidFill>
              </a:rPr>
              <a:t>Finish Ordering Parts</a:t>
            </a:r>
          </a:p>
        </p:txBody>
      </p:sp>
      <p:cxnSp>
        <p:nvCxnSpPr>
          <p:cNvPr id="45" name="Straight Connector 44">
            <a:extLst>
              <a:ext uri="{FF2B5EF4-FFF2-40B4-BE49-F238E27FC236}">
                <a16:creationId xmlns:a16="http://schemas.microsoft.com/office/drawing/2014/main" id="{2C4FBB7A-651B-8109-BB79-EF9943870F98}"/>
              </a:ext>
            </a:extLst>
          </p:cNvPr>
          <p:cNvCxnSpPr>
            <a:stCxn id="10" idx="4"/>
          </p:cNvCxnSpPr>
          <p:nvPr/>
        </p:nvCxnSpPr>
        <p:spPr>
          <a:xfrm>
            <a:off x="2686284" y="4318016"/>
            <a:ext cx="0" cy="4114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DADC78A-C42F-5730-7AB5-2BFDA5FED8B7}"/>
              </a:ext>
            </a:extLst>
          </p:cNvPr>
          <p:cNvGrpSpPr/>
          <p:nvPr/>
        </p:nvGrpSpPr>
        <p:grpSpPr>
          <a:xfrm>
            <a:off x="6141260" y="2247401"/>
            <a:ext cx="2284670" cy="2070616"/>
            <a:chOff x="7854049" y="2247401"/>
            <a:chExt cx="2284670" cy="2070616"/>
          </a:xfrm>
        </p:grpSpPr>
        <p:cxnSp>
          <p:nvCxnSpPr>
            <p:cNvPr id="17" name="Straight Connector 16">
              <a:extLst>
                <a:ext uri="{FF2B5EF4-FFF2-40B4-BE49-F238E27FC236}">
                  <a16:creationId xmlns:a16="http://schemas.microsoft.com/office/drawing/2014/main" id="{85EE5E0C-4E5F-3477-421C-33A3A2350665}"/>
                </a:ext>
              </a:extLst>
            </p:cNvPr>
            <p:cNvCxnSpPr>
              <a:cxnSpLocks/>
            </p:cNvCxnSpPr>
            <p:nvPr/>
          </p:nvCxnSpPr>
          <p:spPr>
            <a:xfrm>
              <a:off x="7854049" y="3975117"/>
              <a:ext cx="9130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lowchart: Connector 17">
              <a:extLst>
                <a:ext uri="{FF2B5EF4-FFF2-40B4-BE49-F238E27FC236}">
                  <a16:creationId xmlns:a16="http://schemas.microsoft.com/office/drawing/2014/main" id="{B3A72F11-7EFA-FA3D-5FDF-69E3BC6942F1}"/>
                </a:ext>
              </a:extLst>
            </p:cNvPr>
            <p:cNvSpPr/>
            <p:nvPr/>
          </p:nvSpPr>
          <p:spPr>
            <a:xfrm>
              <a:off x="8776270" y="363221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solidFill>
              </a:endParaRPr>
            </a:p>
          </p:txBody>
        </p:sp>
        <p:sp>
          <p:nvSpPr>
            <p:cNvPr id="55" name="TextBox 54">
              <a:extLst>
                <a:ext uri="{FF2B5EF4-FFF2-40B4-BE49-F238E27FC236}">
                  <a16:creationId xmlns:a16="http://schemas.microsoft.com/office/drawing/2014/main" id="{F1FA0139-734A-6E7C-590F-DDEC0974F7B5}"/>
                </a:ext>
              </a:extLst>
            </p:cNvPr>
            <p:cNvSpPr txBox="1"/>
            <p:nvPr/>
          </p:nvSpPr>
          <p:spPr>
            <a:xfrm>
              <a:off x="8776271" y="3779248"/>
              <a:ext cx="685799" cy="369332"/>
            </a:xfrm>
            <a:prstGeom prst="rect">
              <a:avLst/>
            </a:prstGeom>
            <a:noFill/>
          </p:spPr>
          <p:txBody>
            <a:bodyPr wrap="square" rtlCol="0">
              <a:spAutoFit/>
            </a:bodyPr>
            <a:lstStyle/>
            <a:p>
              <a:pPr algn="ctr"/>
              <a:endParaRPr lang="en-US" b="1">
                <a:solidFill>
                  <a:schemeClr val="tx2"/>
                </a:solidFill>
              </a:endParaRPr>
            </a:p>
          </p:txBody>
        </p:sp>
        <p:grpSp>
          <p:nvGrpSpPr>
            <p:cNvPr id="7" name="Group 6">
              <a:extLst>
                <a:ext uri="{FF2B5EF4-FFF2-40B4-BE49-F238E27FC236}">
                  <a16:creationId xmlns:a16="http://schemas.microsoft.com/office/drawing/2014/main" id="{40D22349-FF26-0878-62AB-4B56323D0287}"/>
                </a:ext>
              </a:extLst>
            </p:cNvPr>
            <p:cNvGrpSpPr/>
            <p:nvPr/>
          </p:nvGrpSpPr>
          <p:grpSpPr>
            <a:xfrm>
              <a:off x="8081319" y="2247401"/>
              <a:ext cx="2057400" cy="1371600"/>
              <a:chOff x="8088981" y="1801043"/>
              <a:chExt cx="2057400" cy="1371600"/>
            </a:xfrm>
          </p:grpSpPr>
          <p:sp>
            <p:nvSpPr>
              <p:cNvPr id="37" name="Rectangle: Rounded Corners 36">
                <a:extLst>
                  <a:ext uri="{FF2B5EF4-FFF2-40B4-BE49-F238E27FC236}">
                    <a16:creationId xmlns:a16="http://schemas.microsoft.com/office/drawing/2014/main" id="{A7ACCB37-C3A7-7F43-0E48-E394EFCB3679}"/>
                  </a:ext>
                </a:extLst>
              </p:cNvPr>
              <p:cNvSpPr/>
              <p:nvPr/>
            </p:nvSpPr>
            <p:spPr>
              <a:xfrm>
                <a:off x="8088981" y="1801043"/>
                <a:ext cx="2057400" cy="914400"/>
              </a:xfrm>
              <a:prstGeom prst="roundRect">
                <a:avLst/>
              </a:prstGeom>
              <a:solidFill>
                <a:srgbClr val="5EF0C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Testing and Fine Tuning</a:t>
                </a:r>
              </a:p>
            </p:txBody>
          </p:sp>
          <p:cxnSp>
            <p:nvCxnSpPr>
              <p:cNvPr id="53" name="Straight Connector 52">
                <a:extLst>
                  <a:ext uri="{FF2B5EF4-FFF2-40B4-BE49-F238E27FC236}">
                    <a16:creationId xmlns:a16="http://schemas.microsoft.com/office/drawing/2014/main" id="{8071456C-B496-F1A4-73F7-6D3D024B0641}"/>
                  </a:ext>
                </a:extLst>
              </p:cNvPr>
              <p:cNvCxnSpPr>
                <a:cxnSpLocks/>
              </p:cNvCxnSpPr>
              <p:nvPr/>
            </p:nvCxnSpPr>
            <p:spPr>
              <a:xfrm flipV="1">
                <a:off x="9126147" y="2715443"/>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9D323F08-CCD6-733C-3720-81A9B156E4F3}"/>
              </a:ext>
            </a:extLst>
          </p:cNvPr>
          <p:cNvSpPr txBox="1"/>
          <p:nvPr/>
        </p:nvSpPr>
        <p:spPr>
          <a:xfrm>
            <a:off x="411795" y="3779562"/>
            <a:ext cx="1011147" cy="369332"/>
          </a:xfrm>
          <a:prstGeom prst="rect">
            <a:avLst/>
          </a:prstGeom>
          <a:noFill/>
        </p:spPr>
        <p:txBody>
          <a:bodyPr wrap="square" rtlCol="0">
            <a:spAutoFit/>
          </a:bodyPr>
          <a:lstStyle/>
          <a:p>
            <a:pPr algn="ctr"/>
            <a:r>
              <a:rPr lang="en-US" b="1">
                <a:solidFill>
                  <a:schemeClr val="tx2"/>
                </a:solidFill>
              </a:rPr>
              <a:t>Present</a:t>
            </a:r>
          </a:p>
        </p:txBody>
      </p:sp>
      <p:grpSp>
        <p:nvGrpSpPr>
          <p:cNvPr id="40" name="Group 39">
            <a:extLst>
              <a:ext uri="{FF2B5EF4-FFF2-40B4-BE49-F238E27FC236}">
                <a16:creationId xmlns:a16="http://schemas.microsoft.com/office/drawing/2014/main" id="{533CD50C-AE83-5DEA-D383-9F3F76673A62}"/>
              </a:ext>
            </a:extLst>
          </p:cNvPr>
          <p:cNvGrpSpPr/>
          <p:nvPr/>
        </p:nvGrpSpPr>
        <p:grpSpPr>
          <a:xfrm>
            <a:off x="3279817" y="2260617"/>
            <a:ext cx="2057400" cy="2061010"/>
            <a:chOff x="3071271" y="2260617"/>
            <a:chExt cx="2057400" cy="2061010"/>
          </a:xfrm>
        </p:grpSpPr>
        <p:sp>
          <p:nvSpPr>
            <p:cNvPr id="14" name="Flowchart: Connector 13">
              <a:extLst>
                <a:ext uri="{FF2B5EF4-FFF2-40B4-BE49-F238E27FC236}">
                  <a16:creationId xmlns:a16="http://schemas.microsoft.com/office/drawing/2014/main" id="{32AE43FC-631A-863B-DCED-3ACC98A22414}"/>
                </a:ext>
              </a:extLst>
            </p:cNvPr>
            <p:cNvSpPr/>
            <p:nvPr/>
          </p:nvSpPr>
          <p:spPr>
            <a:xfrm>
              <a:off x="3782232" y="363582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D4F55EAF-BC36-487E-58AC-FC7FB6763E36}"/>
                </a:ext>
              </a:extLst>
            </p:cNvPr>
            <p:cNvGrpSpPr/>
            <p:nvPr/>
          </p:nvGrpSpPr>
          <p:grpSpPr>
            <a:xfrm>
              <a:off x="3071271" y="2260617"/>
              <a:ext cx="2057400" cy="1371600"/>
              <a:chOff x="3953016" y="2260617"/>
              <a:chExt cx="2057400" cy="1371600"/>
            </a:xfrm>
          </p:grpSpPr>
          <p:sp>
            <p:nvSpPr>
              <p:cNvPr id="33" name="Rectangle: Rounded Corners 32">
                <a:extLst>
                  <a:ext uri="{FF2B5EF4-FFF2-40B4-BE49-F238E27FC236}">
                    <a16:creationId xmlns:a16="http://schemas.microsoft.com/office/drawing/2014/main" id="{F28EEEE0-AF6D-06A2-835B-02B50CA1E3BA}"/>
                  </a:ext>
                </a:extLst>
              </p:cNvPr>
              <p:cNvSpPr/>
              <p:nvPr/>
            </p:nvSpPr>
            <p:spPr>
              <a:xfrm>
                <a:off x="3953016" y="2260617"/>
                <a:ext cx="2057400" cy="914400"/>
              </a:xfrm>
              <a:prstGeom prst="roundRect">
                <a:avLst/>
              </a:prstGeom>
              <a:solidFill>
                <a:srgbClr val="5EF0C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7850">
                  <a:lnSpc>
                    <a:spcPct val="90000"/>
                  </a:lnSpc>
                  <a:spcBef>
                    <a:spcPct val="0"/>
                  </a:spcBef>
                  <a:spcAft>
                    <a:spcPct val="35000"/>
                  </a:spcAft>
                </a:pPr>
                <a:r>
                  <a:rPr lang="en-US" sz="1700">
                    <a:solidFill>
                      <a:schemeClr val="tx1"/>
                    </a:solidFill>
                  </a:rPr>
                  <a:t>FPVC </a:t>
                </a:r>
              </a:p>
              <a:p>
                <a:pPr algn="ctr" defTabSz="577850">
                  <a:lnSpc>
                    <a:spcPct val="90000"/>
                  </a:lnSpc>
                  <a:spcBef>
                    <a:spcPct val="0"/>
                  </a:spcBef>
                  <a:spcAft>
                    <a:spcPct val="35000"/>
                  </a:spcAft>
                </a:pPr>
                <a:r>
                  <a:rPr lang="en-US" sz="1700">
                    <a:solidFill>
                      <a:schemeClr val="tx1"/>
                    </a:solidFill>
                  </a:rPr>
                  <a:t>Midway Review</a:t>
                </a:r>
              </a:p>
            </p:txBody>
          </p:sp>
          <p:cxnSp>
            <p:nvCxnSpPr>
              <p:cNvPr id="19" name="Straight Connector 18">
                <a:extLst>
                  <a:ext uri="{FF2B5EF4-FFF2-40B4-BE49-F238E27FC236}">
                    <a16:creationId xmlns:a16="http://schemas.microsoft.com/office/drawing/2014/main" id="{668EBB3C-CA21-8619-EE26-1105908F8136}"/>
                  </a:ext>
                </a:extLst>
              </p:cNvPr>
              <p:cNvCxnSpPr>
                <a:cxnSpLocks/>
              </p:cNvCxnSpPr>
              <p:nvPr/>
            </p:nvCxnSpPr>
            <p:spPr>
              <a:xfrm flipV="1">
                <a:off x="4994906" y="3175017"/>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1" name="Group 20">
            <a:extLst>
              <a:ext uri="{FF2B5EF4-FFF2-40B4-BE49-F238E27FC236}">
                <a16:creationId xmlns:a16="http://schemas.microsoft.com/office/drawing/2014/main" id="{3C6DDFC3-4590-39E1-4065-A1AC641A5D14}"/>
              </a:ext>
            </a:extLst>
          </p:cNvPr>
          <p:cNvGrpSpPr/>
          <p:nvPr/>
        </p:nvGrpSpPr>
        <p:grpSpPr>
          <a:xfrm>
            <a:off x="4018270" y="3632217"/>
            <a:ext cx="2772180" cy="2006615"/>
            <a:chOff x="5295636" y="3632217"/>
            <a:chExt cx="2772180" cy="2006615"/>
          </a:xfrm>
        </p:grpSpPr>
        <p:sp>
          <p:nvSpPr>
            <p:cNvPr id="16" name="Flowchart: Connector 15">
              <a:extLst>
                <a:ext uri="{FF2B5EF4-FFF2-40B4-BE49-F238E27FC236}">
                  <a16:creationId xmlns:a16="http://schemas.microsoft.com/office/drawing/2014/main" id="{5080EA26-7E57-F945-6E9A-06A21599658B}"/>
                </a:ext>
              </a:extLst>
            </p:cNvPr>
            <p:cNvSpPr/>
            <p:nvPr/>
          </p:nvSpPr>
          <p:spPr>
            <a:xfrm>
              <a:off x="6714138" y="363221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99317FD-618E-C491-0C1B-7748A51218CC}"/>
                </a:ext>
              </a:extLst>
            </p:cNvPr>
            <p:cNvGrpSpPr/>
            <p:nvPr/>
          </p:nvGrpSpPr>
          <p:grpSpPr>
            <a:xfrm>
              <a:off x="6010416" y="4318017"/>
              <a:ext cx="2057400" cy="1320815"/>
              <a:chOff x="6010416" y="4318017"/>
              <a:chExt cx="2057400" cy="1320815"/>
            </a:xfrm>
            <a:solidFill>
              <a:srgbClr val="0098A1"/>
            </a:solidFill>
          </p:grpSpPr>
          <p:sp>
            <p:nvSpPr>
              <p:cNvPr id="36" name="Rectangle: Rounded Corners 35">
                <a:extLst>
                  <a:ext uri="{FF2B5EF4-FFF2-40B4-BE49-F238E27FC236}">
                    <a16:creationId xmlns:a16="http://schemas.microsoft.com/office/drawing/2014/main" id="{8634302B-283E-9292-CFBD-3877F228EFD6}"/>
                  </a:ext>
                </a:extLst>
              </p:cNvPr>
              <p:cNvSpPr/>
              <p:nvPr/>
            </p:nvSpPr>
            <p:spPr>
              <a:xfrm>
                <a:off x="6010416" y="4724432"/>
                <a:ext cx="2057400" cy="914400"/>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7850">
                  <a:lnSpc>
                    <a:spcPct val="90000"/>
                  </a:lnSpc>
                  <a:spcBef>
                    <a:spcPct val="0"/>
                  </a:spcBef>
                  <a:spcAft>
                    <a:spcPct val="35000"/>
                  </a:spcAft>
                </a:pPr>
                <a:r>
                  <a:rPr lang="en-US" sz="1700">
                    <a:solidFill>
                      <a:schemeClr val="tx1"/>
                    </a:solidFill>
                  </a:rPr>
                  <a:t>Assembly Hydraulics and Electronics</a:t>
                </a:r>
              </a:p>
            </p:txBody>
          </p:sp>
          <p:cxnSp>
            <p:nvCxnSpPr>
              <p:cNvPr id="49" name="Straight Connector 48">
                <a:extLst>
                  <a:ext uri="{FF2B5EF4-FFF2-40B4-BE49-F238E27FC236}">
                    <a16:creationId xmlns:a16="http://schemas.microsoft.com/office/drawing/2014/main" id="{72EC3052-A3C4-7B54-6D58-E2F30FC498BF}"/>
                  </a:ext>
                </a:extLst>
              </p:cNvPr>
              <p:cNvCxnSpPr>
                <a:stCxn id="16" idx="4"/>
              </p:cNvCxnSpPr>
              <p:nvPr/>
            </p:nvCxnSpPr>
            <p:spPr>
              <a:xfrm>
                <a:off x="7057038" y="4318017"/>
                <a:ext cx="0" cy="41148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29921B4C-8CA9-0D07-73EC-E6092A42F062}"/>
                </a:ext>
              </a:extLst>
            </p:cNvPr>
            <p:cNvSpPr txBox="1"/>
            <p:nvPr/>
          </p:nvSpPr>
          <p:spPr>
            <a:xfrm>
              <a:off x="5295636" y="3802037"/>
              <a:ext cx="685799" cy="369332"/>
            </a:xfrm>
            <a:prstGeom prst="rect">
              <a:avLst/>
            </a:prstGeom>
            <a:noFill/>
          </p:spPr>
          <p:txBody>
            <a:bodyPr wrap="square" rtlCol="0">
              <a:spAutoFit/>
            </a:bodyPr>
            <a:lstStyle/>
            <a:p>
              <a:r>
                <a:rPr lang="en-US" b="1">
                  <a:solidFill>
                    <a:schemeClr val="tx2"/>
                  </a:solidFill>
                </a:rPr>
                <a:t>1/31</a:t>
              </a:r>
            </a:p>
          </p:txBody>
        </p:sp>
      </p:grpSp>
      <p:cxnSp>
        <p:nvCxnSpPr>
          <p:cNvPr id="29" name="Straight Connector 28">
            <a:extLst>
              <a:ext uri="{FF2B5EF4-FFF2-40B4-BE49-F238E27FC236}">
                <a16:creationId xmlns:a16="http://schemas.microsoft.com/office/drawing/2014/main" id="{567856D6-588A-6E6F-6920-287937E61B63}"/>
              </a:ext>
            </a:extLst>
          </p:cNvPr>
          <p:cNvCxnSpPr>
            <a:cxnSpLocks/>
          </p:cNvCxnSpPr>
          <p:nvPr/>
        </p:nvCxnSpPr>
        <p:spPr>
          <a:xfrm>
            <a:off x="7760566" y="3975117"/>
            <a:ext cx="7407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11DC22-A1BB-57C9-7FE6-92C85D8F7E32}"/>
              </a:ext>
            </a:extLst>
          </p:cNvPr>
          <p:cNvGrpSpPr/>
          <p:nvPr/>
        </p:nvGrpSpPr>
        <p:grpSpPr>
          <a:xfrm>
            <a:off x="7817038" y="3632217"/>
            <a:ext cx="2057400" cy="2006615"/>
            <a:chOff x="6010416" y="3632217"/>
            <a:chExt cx="2057400" cy="2006615"/>
          </a:xfrm>
        </p:grpSpPr>
        <p:sp>
          <p:nvSpPr>
            <p:cNvPr id="31" name="Flowchart: Connector 30">
              <a:extLst>
                <a:ext uri="{FF2B5EF4-FFF2-40B4-BE49-F238E27FC236}">
                  <a16:creationId xmlns:a16="http://schemas.microsoft.com/office/drawing/2014/main" id="{C8020972-48B0-A7D8-BA6B-AD4DC75F7032}"/>
                </a:ext>
              </a:extLst>
            </p:cNvPr>
            <p:cNvSpPr/>
            <p:nvPr/>
          </p:nvSpPr>
          <p:spPr>
            <a:xfrm>
              <a:off x="6714138" y="363221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B0BA6EBA-3C0C-5BCF-37E7-88BB42F94CBF}"/>
                </a:ext>
              </a:extLst>
            </p:cNvPr>
            <p:cNvGrpSpPr/>
            <p:nvPr/>
          </p:nvGrpSpPr>
          <p:grpSpPr>
            <a:xfrm>
              <a:off x="6010416" y="4318017"/>
              <a:ext cx="2057400" cy="1320815"/>
              <a:chOff x="6010416" y="4318017"/>
              <a:chExt cx="2057400" cy="1320815"/>
            </a:xfrm>
            <a:solidFill>
              <a:srgbClr val="0098A1"/>
            </a:solidFill>
          </p:grpSpPr>
          <p:sp>
            <p:nvSpPr>
              <p:cNvPr id="38" name="Rectangle: Rounded Corners 37">
                <a:extLst>
                  <a:ext uri="{FF2B5EF4-FFF2-40B4-BE49-F238E27FC236}">
                    <a16:creationId xmlns:a16="http://schemas.microsoft.com/office/drawing/2014/main" id="{1D2C9275-EF97-D4A6-D380-9E1B5599D3D9}"/>
                  </a:ext>
                </a:extLst>
              </p:cNvPr>
              <p:cNvSpPr/>
              <p:nvPr/>
            </p:nvSpPr>
            <p:spPr>
              <a:xfrm>
                <a:off x="6010416" y="4724432"/>
                <a:ext cx="2057400" cy="914400"/>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577850">
                  <a:lnSpc>
                    <a:spcPct val="90000"/>
                  </a:lnSpc>
                  <a:spcBef>
                    <a:spcPct val="0"/>
                  </a:spcBef>
                  <a:spcAft>
                    <a:spcPct val="35000"/>
                  </a:spcAft>
                </a:pPr>
                <a:r>
                  <a:rPr lang="en-US" sz="1700">
                    <a:solidFill>
                      <a:schemeClr val="tx1"/>
                    </a:solidFill>
                    <a:ea typeface="Calibri"/>
                    <a:cs typeface="Calibri"/>
                  </a:rPr>
                  <a:t>Competition</a:t>
                </a:r>
                <a:endParaRPr lang="en-US"/>
              </a:p>
            </p:txBody>
          </p:sp>
          <p:cxnSp>
            <p:nvCxnSpPr>
              <p:cNvPr id="39" name="Straight Connector 38">
                <a:extLst>
                  <a:ext uri="{FF2B5EF4-FFF2-40B4-BE49-F238E27FC236}">
                    <a16:creationId xmlns:a16="http://schemas.microsoft.com/office/drawing/2014/main" id="{DC3F1C7D-948A-A6E4-E828-BBEDD9FA1137}"/>
                  </a:ext>
                </a:extLst>
              </p:cNvPr>
              <p:cNvCxnSpPr>
                <a:stCxn id="31" idx="4"/>
              </p:cNvCxnSpPr>
              <p:nvPr/>
            </p:nvCxnSpPr>
            <p:spPr>
              <a:xfrm>
                <a:off x="7057038" y="4318017"/>
                <a:ext cx="0" cy="41148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CE658398-10CB-9DE9-3D66-4F4D81BC722D}"/>
                </a:ext>
              </a:extLst>
            </p:cNvPr>
            <p:cNvSpPr txBox="1"/>
            <p:nvPr/>
          </p:nvSpPr>
          <p:spPr>
            <a:xfrm>
              <a:off x="6729381" y="3790451"/>
              <a:ext cx="685799" cy="369332"/>
            </a:xfrm>
            <a:prstGeom prst="rect">
              <a:avLst/>
            </a:prstGeom>
            <a:noFill/>
          </p:spPr>
          <p:txBody>
            <a:bodyPr wrap="square" lIns="91440" tIns="45720" rIns="91440" bIns="45720" rtlCol="0" anchor="t">
              <a:spAutoFit/>
            </a:bodyPr>
            <a:lstStyle/>
            <a:p>
              <a:r>
                <a:rPr lang="en-US" b="1">
                  <a:solidFill>
                    <a:schemeClr val="tx2"/>
                  </a:solidFill>
                  <a:ea typeface="Calibri"/>
                  <a:cs typeface="Calibri"/>
                </a:rPr>
                <a:t>4/23</a:t>
              </a:r>
              <a:endParaRPr lang="en-US" b="1">
                <a:solidFill>
                  <a:schemeClr val="tx2"/>
                </a:solidFill>
              </a:endParaRPr>
            </a:p>
          </p:txBody>
        </p:sp>
      </p:grpSp>
    </p:spTree>
    <p:extLst>
      <p:ext uri="{BB962C8B-B14F-4D97-AF65-F5344CB8AC3E}">
        <p14:creationId xmlns:p14="http://schemas.microsoft.com/office/powerpoint/2010/main" val="821481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a graph of a graph of a graph of a graph of a graph of a graph of a graph of a graph of a graph of a graph of a graph of a graph of&#10;&#10;AI-generated content may be incorrect.">
            <a:extLst>
              <a:ext uri="{FF2B5EF4-FFF2-40B4-BE49-F238E27FC236}">
                <a16:creationId xmlns:a16="http://schemas.microsoft.com/office/drawing/2014/main" id="{DAC4C9EF-EEA5-E642-07E8-CCF7DB38382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75461" y="1485102"/>
            <a:ext cx="6749790" cy="3887796"/>
          </a:xfrm>
          <a:prstGeom prst="rect">
            <a:avLst/>
          </a:prstGeom>
        </p:spPr>
      </p:pic>
      <p:sp>
        <p:nvSpPr>
          <p:cNvPr id="3" name="Footer Placeholder 2">
            <a:extLst>
              <a:ext uri="{FF2B5EF4-FFF2-40B4-BE49-F238E27FC236}">
                <a16:creationId xmlns:a16="http://schemas.microsoft.com/office/drawing/2014/main" id="{E58DF809-8582-633B-DCBB-FB0BA57E7B3B}"/>
              </a:ext>
            </a:extLst>
          </p:cNvPr>
          <p:cNvSpPr>
            <a:spLocks noGrp="1"/>
          </p:cNvSpPr>
          <p:nvPr>
            <p:ph type="ftr" sz="quarter" idx="11"/>
          </p:nvPr>
        </p:nvSpPr>
        <p:spPr/>
        <p:txBody>
          <a:bodyPr/>
          <a:lstStyle/>
          <a:p>
            <a:endParaRPr lang="en-US"/>
          </a:p>
        </p:txBody>
      </p:sp>
      <p:sp>
        <p:nvSpPr>
          <p:cNvPr id="8" name="Rectangle: Rounded Corners 32">
            <a:extLst>
              <a:ext uri="{FF2B5EF4-FFF2-40B4-BE49-F238E27FC236}">
                <a16:creationId xmlns:a16="http://schemas.microsoft.com/office/drawing/2014/main" id="{5557F119-24B7-1EA7-6F24-29BAE0B29083}"/>
              </a:ext>
            </a:extLst>
          </p:cNvPr>
          <p:cNvSpPr/>
          <p:nvPr/>
        </p:nvSpPr>
        <p:spPr>
          <a:xfrm>
            <a:off x="6737629" y="1713834"/>
            <a:ext cx="3744369" cy="3346343"/>
          </a:xfrm>
          <a:prstGeom prst="roundRect">
            <a:avLst/>
          </a:prstGeom>
          <a:solidFill>
            <a:srgbClr val="DC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solidFill>
                <a:schemeClr val="tx1"/>
              </a:solidFill>
              <a:ea typeface="Calibri"/>
              <a:cs typeface="Calibri"/>
            </a:endParaRPr>
          </a:p>
        </p:txBody>
      </p:sp>
      <p:sp>
        <p:nvSpPr>
          <p:cNvPr id="4" name="Slide Number Placeholder 3">
            <a:extLst>
              <a:ext uri="{FF2B5EF4-FFF2-40B4-BE49-F238E27FC236}">
                <a16:creationId xmlns:a16="http://schemas.microsoft.com/office/drawing/2014/main" id="{0D19DF6D-AA32-529E-0BDC-F4974FCA330E}"/>
              </a:ext>
            </a:extLst>
          </p:cNvPr>
          <p:cNvSpPr>
            <a:spLocks noGrp="1"/>
          </p:cNvSpPr>
          <p:nvPr>
            <p:ph type="sldNum" sz="quarter" idx="12"/>
          </p:nvPr>
        </p:nvSpPr>
        <p:spPr/>
        <p:txBody>
          <a:bodyPr/>
          <a:lstStyle/>
          <a:p>
            <a:fld id="{A5AEF524-62EC-C340-82A1-9F47B6C43E55}" type="slidenum">
              <a:rPr lang="en-US" smtClean="0"/>
              <a:t>29</a:t>
            </a:fld>
            <a:endParaRPr lang="en-US"/>
          </a:p>
        </p:txBody>
      </p:sp>
      <p:sp>
        <p:nvSpPr>
          <p:cNvPr id="5" name="Title 4">
            <a:extLst>
              <a:ext uri="{FF2B5EF4-FFF2-40B4-BE49-F238E27FC236}">
                <a16:creationId xmlns:a16="http://schemas.microsoft.com/office/drawing/2014/main" id="{92189634-B793-E460-D2DA-84372EED0557}"/>
              </a:ext>
            </a:extLst>
          </p:cNvPr>
          <p:cNvSpPr>
            <a:spLocks noGrp="1"/>
          </p:cNvSpPr>
          <p:nvPr>
            <p:ph type="title"/>
          </p:nvPr>
        </p:nvSpPr>
        <p:spPr/>
        <p:txBody>
          <a:bodyPr anchor="ctr"/>
          <a:lstStyle/>
          <a:p>
            <a:pPr algn="ctr"/>
            <a:r>
              <a:rPr lang="en-US">
                <a:solidFill>
                  <a:schemeClr val="tx2"/>
                </a:solidFill>
              </a:rPr>
              <a:t>Budget</a:t>
            </a:r>
          </a:p>
        </p:txBody>
      </p:sp>
      <p:sp>
        <p:nvSpPr>
          <p:cNvPr id="6" name="Text Placeholder 5">
            <a:extLst>
              <a:ext uri="{FF2B5EF4-FFF2-40B4-BE49-F238E27FC236}">
                <a16:creationId xmlns:a16="http://schemas.microsoft.com/office/drawing/2014/main" id="{9C1D1191-7A5C-301D-74F8-CDF43DB19DB9}"/>
              </a:ext>
            </a:extLst>
          </p:cNvPr>
          <p:cNvSpPr>
            <a:spLocks noGrp="1"/>
          </p:cNvSpPr>
          <p:nvPr>
            <p:ph type="body" sz="quarter" idx="21"/>
          </p:nvPr>
        </p:nvSpPr>
        <p:spPr/>
        <p:txBody>
          <a:bodyPr/>
          <a:lstStyle/>
          <a:p>
            <a:r>
              <a:rPr lang="en-US"/>
              <a:t>Ethan Mercado</a:t>
            </a:r>
          </a:p>
        </p:txBody>
      </p:sp>
      <p:sp>
        <p:nvSpPr>
          <p:cNvPr id="2" name="TextBox 1">
            <a:extLst>
              <a:ext uri="{FF2B5EF4-FFF2-40B4-BE49-F238E27FC236}">
                <a16:creationId xmlns:a16="http://schemas.microsoft.com/office/drawing/2014/main" id="{969B9A5F-0433-34C1-5D06-CFCE3DF01DFB}"/>
              </a:ext>
            </a:extLst>
          </p:cNvPr>
          <p:cNvSpPr txBox="1"/>
          <p:nvPr/>
        </p:nvSpPr>
        <p:spPr>
          <a:xfrm>
            <a:off x="6733056" y="1871658"/>
            <a:ext cx="3760060"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a:ea typeface="Calibri"/>
                <a:cs typeface="Calibri"/>
              </a:rPr>
              <a:t>Expenses: $1027.68</a:t>
            </a:r>
            <a:endParaRPr lang="en-US" b="1">
              <a:ea typeface="Calibri"/>
              <a:cs typeface="Calibri"/>
            </a:endParaRPr>
          </a:p>
          <a:p>
            <a:endParaRPr lang="en-US" sz="2600" b="1">
              <a:ea typeface="Calibri"/>
              <a:cs typeface="Calibri"/>
            </a:endParaRPr>
          </a:p>
          <a:p>
            <a:pPr marL="285750" indent="-285750">
              <a:buFont typeface="Arial"/>
              <a:buChar char="•"/>
            </a:pPr>
            <a:r>
              <a:rPr lang="en-US" sz="2600" b="1">
                <a:ea typeface="Calibri"/>
                <a:cs typeface="Calibri"/>
              </a:rPr>
              <a:t>Bike: $213.93</a:t>
            </a:r>
          </a:p>
          <a:p>
            <a:endParaRPr lang="en-US" sz="2600" b="1">
              <a:ea typeface="Calibri"/>
              <a:cs typeface="Calibri"/>
            </a:endParaRPr>
          </a:p>
          <a:p>
            <a:pPr marL="285750" indent="-285750">
              <a:buFont typeface="Arial"/>
              <a:buChar char="•"/>
            </a:pPr>
            <a:r>
              <a:rPr lang="en-US" sz="2600" b="1">
                <a:ea typeface="Calibri"/>
                <a:cs typeface="Calibri"/>
              </a:rPr>
              <a:t>Hotel: $461.04</a:t>
            </a:r>
          </a:p>
          <a:p>
            <a:endParaRPr lang="en-US" sz="2600" b="1">
              <a:ea typeface="Calibri"/>
              <a:cs typeface="Calibri"/>
            </a:endParaRPr>
          </a:p>
          <a:p>
            <a:pPr marL="285750" indent="-285750">
              <a:buFont typeface="Arial"/>
              <a:buChar char="•"/>
            </a:pPr>
            <a:r>
              <a:rPr lang="en-US" sz="2600" b="1">
                <a:ea typeface="Calibri"/>
                <a:cs typeface="Calibri"/>
              </a:rPr>
              <a:t>Travel &amp; Meals: $352.71</a:t>
            </a:r>
          </a:p>
        </p:txBody>
      </p:sp>
    </p:spTree>
    <p:extLst>
      <p:ext uri="{BB962C8B-B14F-4D97-AF65-F5344CB8AC3E}">
        <p14:creationId xmlns:p14="http://schemas.microsoft.com/office/powerpoint/2010/main" val="375757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FED2D0-657F-F3A3-BC51-4D64C90BB5E7}"/>
              </a:ext>
            </a:extLst>
          </p:cNvPr>
          <p:cNvSpPr>
            <a:spLocks noGrp="1"/>
          </p:cNvSpPr>
          <p:nvPr>
            <p:ph type="sldNum" sz="quarter" idx="10"/>
          </p:nvPr>
        </p:nvSpPr>
        <p:spPr/>
        <p:txBody>
          <a:bodyPr/>
          <a:lstStyle/>
          <a:p>
            <a:fld id="{72E20F18-833A-4542-A439-FC39BC210022}" type="slidenum">
              <a:rPr lang="en-US" smtClean="0"/>
              <a:pPr/>
              <a:t>3</a:t>
            </a:fld>
            <a:endParaRPr lang="en-US"/>
          </a:p>
        </p:txBody>
      </p:sp>
      <p:sp>
        <p:nvSpPr>
          <p:cNvPr id="4" name="Footer Placeholder 3">
            <a:extLst>
              <a:ext uri="{FF2B5EF4-FFF2-40B4-BE49-F238E27FC236}">
                <a16:creationId xmlns:a16="http://schemas.microsoft.com/office/drawing/2014/main" id="{52A1DED2-744D-8DC3-C6EB-B48CD14587A8}"/>
              </a:ext>
            </a:extLst>
          </p:cNvPr>
          <p:cNvSpPr>
            <a:spLocks noGrp="1"/>
          </p:cNvSpPr>
          <p:nvPr>
            <p:ph type="ftr" sz="quarter" idx="11"/>
          </p:nvPr>
        </p:nvSpPr>
        <p:spPr/>
        <p:txBody>
          <a:bodyPr/>
          <a:lstStyle/>
          <a:p>
            <a:endParaRPr lang="en-US"/>
          </a:p>
        </p:txBody>
      </p:sp>
      <p:sp>
        <p:nvSpPr>
          <p:cNvPr id="15" name="Text Placeholder 14">
            <a:extLst>
              <a:ext uri="{FF2B5EF4-FFF2-40B4-BE49-F238E27FC236}">
                <a16:creationId xmlns:a16="http://schemas.microsoft.com/office/drawing/2014/main" id="{0666CE7B-56A0-B1C2-76AD-87A581B00085}"/>
              </a:ext>
            </a:extLst>
          </p:cNvPr>
          <p:cNvSpPr>
            <a:spLocks noGrp="1"/>
          </p:cNvSpPr>
          <p:nvPr>
            <p:ph type="body" sz="quarter" idx="23"/>
          </p:nvPr>
        </p:nvSpPr>
        <p:spPr/>
        <p:txBody>
          <a:bodyPr/>
          <a:lstStyle/>
          <a:p>
            <a:r>
              <a:rPr lang="en-US"/>
              <a:t>Gabriel Vazquez</a:t>
            </a:r>
          </a:p>
        </p:txBody>
      </p:sp>
      <p:sp>
        <p:nvSpPr>
          <p:cNvPr id="20" name="Text Placeholder 8">
            <a:extLst>
              <a:ext uri="{FF2B5EF4-FFF2-40B4-BE49-F238E27FC236}">
                <a16:creationId xmlns:a16="http://schemas.microsoft.com/office/drawing/2014/main" id="{C3F94709-41F6-A400-5471-465517022FCB}"/>
              </a:ext>
            </a:extLst>
          </p:cNvPr>
          <p:cNvSpPr>
            <a:spLocks noGrp="1"/>
          </p:cNvSpPr>
          <p:nvPr>
            <p:ph type="body" sz="quarter" idx="14"/>
          </p:nvPr>
        </p:nvSpPr>
        <p:spPr>
          <a:xfrm>
            <a:off x="160533" y="5061996"/>
            <a:ext cx="2434133" cy="498598"/>
          </a:xfrm>
        </p:spPr>
        <p:txBody>
          <a:bodyPr vert="horz" wrap="square" lIns="0" tIns="0" rIns="0" bIns="0" rtlCol="0" anchor="ctr">
            <a:spAutoFit/>
          </a:bodyPr>
          <a:lstStyle/>
          <a:p>
            <a:pPr algn="ctr"/>
            <a:r>
              <a:rPr lang="en-US">
                <a:ea typeface="Calibri"/>
                <a:cs typeface="Calibri"/>
              </a:rPr>
              <a:t>Hakeem Rhodes</a:t>
            </a:r>
          </a:p>
          <a:p>
            <a:pPr algn="ctr"/>
            <a:r>
              <a:rPr lang="en-US" i="1">
                <a:ea typeface="Calibri"/>
                <a:cs typeface="Calibri"/>
              </a:rPr>
              <a:t>Dow Sponsor</a:t>
            </a:r>
          </a:p>
        </p:txBody>
      </p:sp>
      <p:sp>
        <p:nvSpPr>
          <p:cNvPr id="22" name="Title 6">
            <a:extLst>
              <a:ext uri="{FF2B5EF4-FFF2-40B4-BE49-F238E27FC236}">
                <a16:creationId xmlns:a16="http://schemas.microsoft.com/office/drawing/2014/main" id="{BF5A305F-8F06-9CE4-BB03-3D96A5268738}"/>
              </a:ext>
            </a:extLst>
          </p:cNvPr>
          <p:cNvSpPr>
            <a:spLocks noGrp="1"/>
          </p:cNvSpPr>
          <p:nvPr>
            <p:ph type="title"/>
          </p:nvPr>
        </p:nvSpPr>
        <p:spPr>
          <a:xfrm>
            <a:off x="449729" y="270435"/>
            <a:ext cx="9753600" cy="960276"/>
          </a:xfrm>
        </p:spPr>
        <p:txBody>
          <a:bodyPr anchor="ctr"/>
          <a:lstStyle/>
          <a:p>
            <a:pPr algn="ctr"/>
            <a:r>
              <a:rPr lang="en-US">
                <a:solidFill>
                  <a:srgbClr val="782F40"/>
                </a:solidFill>
              </a:rPr>
              <a:t>Sponsors and Advisors</a:t>
            </a:r>
          </a:p>
        </p:txBody>
      </p:sp>
      <p:sp>
        <p:nvSpPr>
          <p:cNvPr id="24" name="Text Placeholder 11">
            <a:extLst>
              <a:ext uri="{FF2B5EF4-FFF2-40B4-BE49-F238E27FC236}">
                <a16:creationId xmlns:a16="http://schemas.microsoft.com/office/drawing/2014/main" id="{C92BFDE9-E172-15D9-C96E-FC106ACC7313}"/>
              </a:ext>
            </a:extLst>
          </p:cNvPr>
          <p:cNvSpPr txBox="1">
            <a:spLocks/>
          </p:cNvSpPr>
          <p:nvPr/>
        </p:nvSpPr>
        <p:spPr>
          <a:xfrm>
            <a:off x="5460440" y="5018576"/>
            <a:ext cx="2462147" cy="830997"/>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800">
                <a:ea typeface="Calibri"/>
                <a:cs typeface="Calibri"/>
              </a:rPr>
              <a:t>Mohd Yousuf Ali, Ph.D. </a:t>
            </a:r>
            <a:r>
              <a:rPr lang="en-US" sz="1800" i="1">
                <a:ea typeface="Calibri"/>
                <a:cs typeface="Calibri"/>
              </a:rPr>
              <a:t>FAMU-FSU College of Engineering Advisor</a:t>
            </a:r>
            <a:endParaRPr lang="en-US" sz="1800"/>
          </a:p>
        </p:txBody>
      </p:sp>
      <p:sp>
        <p:nvSpPr>
          <p:cNvPr id="26" name="Text Placeholder 8">
            <a:extLst>
              <a:ext uri="{FF2B5EF4-FFF2-40B4-BE49-F238E27FC236}">
                <a16:creationId xmlns:a16="http://schemas.microsoft.com/office/drawing/2014/main" id="{ABE5515A-1C04-9986-F616-016330493CED}"/>
              </a:ext>
            </a:extLst>
          </p:cNvPr>
          <p:cNvSpPr txBox="1">
            <a:spLocks/>
          </p:cNvSpPr>
          <p:nvPr/>
        </p:nvSpPr>
        <p:spPr>
          <a:xfrm>
            <a:off x="2773078" y="5061996"/>
            <a:ext cx="2434133" cy="498598"/>
          </a:xfrm>
          <a:prstGeom prst="rect">
            <a:avLst/>
          </a:prstGeom>
          <a:noFill/>
        </p:spPr>
        <p:txBody>
          <a:bodyPr vert="horz" wrap="square" lIns="0" tIns="0" rIns="0" bIns="0" rtlCol="0" anchor="t">
            <a:spAutoFit/>
          </a:bodyPr>
          <a:lstStyle>
            <a:lvl1pPr marL="0" indent="0" algn="ctr" defTabSz="914400" rtl="0" eaLnBrk="1" latinLnBrk="0" hangingPunct="1">
              <a:lnSpc>
                <a:spcPct val="90000"/>
              </a:lnSpc>
              <a:spcBef>
                <a:spcPts val="0"/>
              </a:spcBef>
              <a:buFont typeface="Arial" panose="020B0604020202020204" pitchFamily="34" charset="0"/>
              <a:buNone/>
              <a:defRPr lang="en-US" sz="1800" i="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Calibri"/>
                <a:cs typeface="Calibri"/>
              </a:rPr>
              <a:t>Marcus </a:t>
            </a:r>
            <a:r>
              <a:rPr lang="en-US" err="1">
                <a:ea typeface="+mn-lt"/>
                <a:cs typeface="+mn-lt"/>
              </a:rPr>
              <a:t>Rideaux</a:t>
            </a:r>
            <a:endParaRPr lang="en-US">
              <a:ea typeface="+mn-lt"/>
              <a:cs typeface="+mn-lt"/>
            </a:endParaRPr>
          </a:p>
          <a:p>
            <a:r>
              <a:rPr lang="en-US" i="1">
                <a:ea typeface="Calibri"/>
                <a:cs typeface="Calibri"/>
              </a:rPr>
              <a:t>Dow Sponsor</a:t>
            </a:r>
          </a:p>
        </p:txBody>
      </p:sp>
      <p:pic>
        <p:nvPicPr>
          <p:cNvPr id="28" name="Content Placeholder 15" descr="A person smiling at the camera&#10;&#10;Description automatically generated">
            <a:extLst>
              <a:ext uri="{FF2B5EF4-FFF2-40B4-BE49-F238E27FC236}">
                <a16:creationId xmlns:a16="http://schemas.microsoft.com/office/drawing/2014/main" id="{ADBB0541-B8C6-FEF0-E17C-B1D05AF16145}"/>
              </a:ext>
            </a:extLst>
          </p:cNvPr>
          <p:cNvPicPr>
            <a:picLocks/>
          </p:cNvPicPr>
          <p:nvPr/>
        </p:nvPicPr>
        <p:blipFill>
          <a:blip r:embed="rId2"/>
          <a:stretch>
            <a:fillRect/>
          </a:stretch>
        </p:blipFill>
        <p:spPr>
          <a:xfrm>
            <a:off x="8103672" y="1488741"/>
            <a:ext cx="2423215" cy="3199767"/>
          </a:xfrm>
          <a:prstGeom prst="rect">
            <a:avLst/>
          </a:prstGeom>
          <a:ln>
            <a:noFill/>
          </a:ln>
          <a:effectLst>
            <a:outerShdw blurRad="292100" dist="139700" dir="2700000" algn="tl" rotWithShape="0">
              <a:srgbClr val="333333">
                <a:alpha val="65000"/>
              </a:srgbClr>
            </a:outerShdw>
          </a:effectLst>
        </p:spPr>
      </p:pic>
      <p:pic>
        <p:nvPicPr>
          <p:cNvPr id="30" name="Picture Placeholder 1">
            <a:extLst>
              <a:ext uri="{FF2B5EF4-FFF2-40B4-BE49-F238E27FC236}">
                <a16:creationId xmlns:a16="http://schemas.microsoft.com/office/drawing/2014/main" id="{21FE13CC-7EF3-D888-9997-AD73611F2255}"/>
              </a:ext>
            </a:extLst>
          </p:cNvPr>
          <p:cNvPicPr>
            <a:picLocks/>
          </p:cNvPicPr>
          <p:nvPr/>
        </p:nvPicPr>
        <p:blipFill>
          <a:blip r:embed="rId3" cstate="print">
            <a:extLst>
              <a:ext uri="{28A0092B-C50C-407E-A947-70E740481C1C}">
                <a14:useLocalDpi xmlns:a14="http://schemas.microsoft.com/office/drawing/2010/main"/>
              </a:ext>
            </a:extLst>
          </a:blip>
          <a:srcRect/>
          <a:stretch/>
        </p:blipFill>
        <p:spPr>
          <a:xfrm>
            <a:off x="5460440" y="1487156"/>
            <a:ext cx="2425361" cy="3199319"/>
          </a:xfrm>
          <a:prstGeom prst="rect">
            <a:avLst/>
          </a:prstGeom>
          <a:noFill/>
          <a:ln>
            <a:noFill/>
          </a:ln>
          <a:effectLst>
            <a:outerShdw blurRad="292100" dist="139700" dir="2700000" algn="tl" rotWithShape="0">
              <a:srgbClr val="333333">
                <a:alpha val="65000"/>
              </a:srgbClr>
            </a:outerShdw>
          </a:effectLst>
        </p:spPr>
      </p:pic>
      <p:pic>
        <p:nvPicPr>
          <p:cNvPr id="32" name="Picture 31" descr="Marcus Rideaux">
            <a:extLst>
              <a:ext uri="{FF2B5EF4-FFF2-40B4-BE49-F238E27FC236}">
                <a16:creationId xmlns:a16="http://schemas.microsoft.com/office/drawing/2014/main" id="{E737403E-67C0-B382-FF41-1552E03C9D4B}"/>
              </a:ext>
            </a:extLst>
          </p:cNvPr>
          <p:cNvPicPr>
            <a:picLocks noChangeAspect="1"/>
          </p:cNvPicPr>
          <p:nvPr/>
        </p:nvPicPr>
        <p:blipFill>
          <a:blip r:embed="rId4" cstate="print">
            <a:extLst>
              <a:ext uri="{28A0092B-C50C-407E-A947-70E740481C1C}">
                <a14:useLocalDpi xmlns:a14="http://schemas.microsoft.com/office/drawing/2010/main"/>
              </a:ext>
            </a:extLst>
          </a:blip>
          <a:srcRect b="-85"/>
          <a:stretch/>
        </p:blipFill>
        <p:spPr>
          <a:xfrm>
            <a:off x="2813715" y="1493518"/>
            <a:ext cx="2428854" cy="3202033"/>
          </a:xfrm>
          <a:prstGeom prst="rect">
            <a:avLst/>
          </a:prstGeom>
          <a:ln>
            <a:noFill/>
          </a:ln>
          <a:effectLst>
            <a:outerShdw blurRad="292100" dist="139700" dir="2700000" algn="tl" rotWithShape="0">
              <a:srgbClr val="333333">
                <a:alpha val="65000"/>
              </a:srgbClr>
            </a:outerShdw>
          </a:effectLst>
        </p:spPr>
      </p:pic>
      <p:sp>
        <p:nvSpPr>
          <p:cNvPr id="34" name="Text Placeholder 11">
            <a:extLst>
              <a:ext uri="{FF2B5EF4-FFF2-40B4-BE49-F238E27FC236}">
                <a16:creationId xmlns:a16="http://schemas.microsoft.com/office/drawing/2014/main" id="{9ABA3681-63B4-D76D-EB63-2ABE194438BD}"/>
              </a:ext>
            </a:extLst>
          </p:cNvPr>
          <p:cNvSpPr txBox="1">
            <a:spLocks/>
          </p:cNvSpPr>
          <p:nvPr/>
        </p:nvSpPr>
        <p:spPr>
          <a:xfrm>
            <a:off x="8101013" y="5020892"/>
            <a:ext cx="2428531" cy="747897"/>
          </a:xfrm>
          <a:prstGeom prst="rect">
            <a:avLst/>
          </a:prstGeom>
          <a:noFill/>
        </p:spPr>
        <p:txBody>
          <a:bodyPr vert="horz" wrap="square" lIns="0" tIns="0" rIns="0" bIns="0" rtlCol="0" anchor="t">
            <a:spAutoFit/>
          </a:bodyPr>
          <a:lstStyle>
            <a:lvl1pPr marL="0" indent="0" algn="ctr" defTabSz="914400" rtl="0" eaLnBrk="1" latinLnBrk="0" hangingPunct="1">
              <a:lnSpc>
                <a:spcPct val="90000"/>
              </a:lnSpc>
              <a:spcBef>
                <a:spcPts val="0"/>
              </a:spcBef>
              <a:buFont typeface="Arial" panose="020B0604020202020204" pitchFamily="34" charset="0"/>
              <a:buNone/>
              <a:defRPr lang="en-US" sz="1800" i="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Calibri"/>
                <a:cs typeface="Calibri"/>
              </a:rPr>
              <a:t>Dr. Shayne </a:t>
            </a:r>
            <a:r>
              <a:rPr lang="en-US" err="1">
                <a:ea typeface="Calibri"/>
                <a:cs typeface="Calibri"/>
              </a:rPr>
              <a:t>McConomy</a:t>
            </a:r>
            <a:endParaRPr lang="en-US">
              <a:ea typeface="Calibri"/>
              <a:cs typeface="Calibri"/>
            </a:endParaRPr>
          </a:p>
          <a:p>
            <a:r>
              <a:rPr lang="en-US" i="1">
                <a:ea typeface="Calibri"/>
                <a:cs typeface="Calibri"/>
              </a:rPr>
              <a:t>FAMU-FSU College of Engineering Advisor</a:t>
            </a:r>
          </a:p>
        </p:txBody>
      </p:sp>
      <p:pic>
        <p:nvPicPr>
          <p:cNvPr id="36" name="Picture 35" descr="Hakeem Rhodes">
            <a:extLst>
              <a:ext uri="{FF2B5EF4-FFF2-40B4-BE49-F238E27FC236}">
                <a16:creationId xmlns:a16="http://schemas.microsoft.com/office/drawing/2014/main" id="{0EA99DAD-D0B1-2A96-CD22-BF7349B189EE}"/>
              </a:ext>
            </a:extLst>
          </p:cNvPr>
          <p:cNvPicPr>
            <a:picLocks/>
          </p:cNvPicPr>
          <p:nvPr/>
        </p:nvPicPr>
        <p:blipFill>
          <a:blip r:embed="rId5" cstate="print">
            <a:extLst>
              <a:ext uri="{28A0092B-C50C-407E-A947-70E740481C1C}">
                <a14:useLocalDpi xmlns:a14="http://schemas.microsoft.com/office/drawing/2010/main"/>
              </a:ext>
            </a:extLst>
          </a:blip>
          <a:srcRect/>
          <a:stretch/>
        </p:blipFill>
        <p:spPr>
          <a:xfrm>
            <a:off x="163253" y="1496082"/>
            <a:ext cx="2435188" cy="32001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6640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30</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Questions</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Ethan Mercado</a:t>
            </a:r>
          </a:p>
        </p:txBody>
      </p:sp>
      <p:grpSp>
        <p:nvGrpSpPr>
          <p:cNvPr id="1186" name="Group 1185">
            <a:extLst>
              <a:ext uri="{FF2B5EF4-FFF2-40B4-BE49-F238E27FC236}">
                <a16:creationId xmlns:a16="http://schemas.microsoft.com/office/drawing/2014/main" id="{58D22B80-1318-4D08-B454-A3C09D90BCDF}"/>
              </a:ext>
            </a:extLst>
          </p:cNvPr>
          <p:cNvGrpSpPr/>
          <p:nvPr/>
        </p:nvGrpSpPr>
        <p:grpSpPr>
          <a:xfrm>
            <a:off x="3552379" y="1362075"/>
            <a:ext cx="6580743" cy="4680322"/>
            <a:chOff x="2195903" y="171450"/>
            <a:chExt cx="6580743" cy="5730736"/>
          </a:xfrm>
        </p:grpSpPr>
        <p:cxnSp>
          <p:nvCxnSpPr>
            <p:cNvPr id="8" name="Straight Connector 7">
              <a:extLst>
                <a:ext uri="{FF2B5EF4-FFF2-40B4-BE49-F238E27FC236}">
                  <a16:creationId xmlns:a16="http://schemas.microsoft.com/office/drawing/2014/main" id="{14CA2BBD-438C-C0BE-5050-62CFD7AFAE32}"/>
                </a:ext>
              </a:extLst>
            </p:cNvPr>
            <p:cNvCxnSpPr>
              <a:cxnSpLocks/>
            </p:cNvCxnSpPr>
            <p:nvPr/>
          </p:nvCxnSpPr>
          <p:spPr>
            <a:xfrm>
              <a:off x="2676443" y="698005"/>
              <a:ext cx="0" cy="1371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F8DD78F-A498-5489-61E7-0A9CF3E772CF}"/>
                </a:ext>
              </a:extLst>
            </p:cNvPr>
            <p:cNvCxnSpPr/>
            <p:nvPr/>
          </p:nvCxnSpPr>
          <p:spPr>
            <a:xfrm>
              <a:off x="2672633" y="698005"/>
              <a:ext cx="1371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37C899FC-4DAE-1DDE-527E-C3842F0CADAF}"/>
                </a:ext>
              </a:extLst>
            </p:cNvPr>
            <p:cNvSpPr/>
            <p:nvPr/>
          </p:nvSpPr>
          <p:spPr>
            <a:xfrm>
              <a:off x="4044233" y="469405"/>
              <a:ext cx="457200" cy="457200"/>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FE7E314-721C-63B6-FE2E-57B6A6CEFAB3}"/>
                </a:ext>
              </a:extLst>
            </p:cNvPr>
            <p:cNvCxnSpPr>
              <a:cxnSpLocks/>
              <a:stCxn id="8" idx="6"/>
            </p:cNvCxnSpPr>
            <p:nvPr/>
          </p:nvCxnSpPr>
          <p:spPr>
            <a:xfrm>
              <a:off x="4501433" y="69800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EE56066-2726-19D7-779E-A8BC133CB0C3}"/>
                </a:ext>
              </a:extLst>
            </p:cNvPr>
            <p:cNvCxnSpPr/>
            <p:nvPr/>
          </p:nvCxnSpPr>
          <p:spPr>
            <a:xfrm>
              <a:off x="4730033" y="688481"/>
              <a:ext cx="0" cy="1371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891EE30-C188-26E8-5003-4B1993AF580D}"/>
                </a:ext>
              </a:extLst>
            </p:cNvPr>
            <p:cNvCxnSpPr/>
            <p:nvPr/>
          </p:nvCxnSpPr>
          <p:spPr>
            <a:xfrm>
              <a:off x="4724400" y="2067065"/>
              <a:ext cx="1371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0A81A87-99C5-5668-0B9B-55F886A2799F}"/>
                </a:ext>
              </a:extLst>
            </p:cNvPr>
            <p:cNvCxnSpPr/>
            <p:nvPr/>
          </p:nvCxnSpPr>
          <p:spPr>
            <a:xfrm>
              <a:off x="4730033" y="2069605"/>
              <a:ext cx="0" cy="685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71A38E39-9514-C635-E7EA-0EA2ABD07DAC}"/>
                </a:ext>
              </a:extLst>
            </p:cNvPr>
            <p:cNvGrpSpPr/>
            <p:nvPr/>
          </p:nvGrpSpPr>
          <p:grpSpPr>
            <a:xfrm>
              <a:off x="4339925" y="2754151"/>
              <a:ext cx="454499" cy="321294"/>
              <a:chOff x="7288921" y="2258481"/>
              <a:chExt cx="454499" cy="321294"/>
            </a:xfrm>
          </p:grpSpPr>
          <p:sp>
            <p:nvSpPr>
              <p:cNvPr id="1183" name="Rectangle 1182">
                <a:extLst>
                  <a:ext uri="{FF2B5EF4-FFF2-40B4-BE49-F238E27FC236}">
                    <a16:creationId xmlns:a16="http://schemas.microsoft.com/office/drawing/2014/main" id="{97DEDE6C-BE9A-BA7A-ADFE-DAA8BB93D1A6}"/>
                  </a:ext>
                </a:extLst>
              </p:cNvPr>
              <p:cNvSpPr/>
              <p:nvPr/>
            </p:nvSpPr>
            <p:spPr>
              <a:xfrm>
                <a:off x="7606260" y="2259735"/>
                <a:ext cx="137160" cy="32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Rectangle 1183">
                <a:extLst>
                  <a:ext uri="{FF2B5EF4-FFF2-40B4-BE49-F238E27FC236}">
                    <a16:creationId xmlns:a16="http://schemas.microsoft.com/office/drawing/2014/main" id="{8786C2A4-2B15-64DE-91F6-F2868C3B7A86}"/>
                  </a:ext>
                </a:extLst>
              </p:cNvPr>
              <p:cNvSpPr/>
              <p:nvPr/>
            </p:nvSpPr>
            <p:spPr>
              <a:xfrm>
                <a:off x="7470726" y="2258481"/>
                <a:ext cx="137160" cy="32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Rectangle 1184">
                <a:extLst>
                  <a:ext uri="{FF2B5EF4-FFF2-40B4-BE49-F238E27FC236}">
                    <a16:creationId xmlns:a16="http://schemas.microsoft.com/office/drawing/2014/main" id="{0A2A8CD7-001E-5953-B0CB-CFBB6D0D53FE}"/>
                  </a:ext>
                </a:extLst>
              </p:cNvPr>
              <p:cNvSpPr/>
              <p:nvPr/>
            </p:nvSpPr>
            <p:spPr>
              <a:xfrm>
                <a:off x="7288921" y="2259734"/>
                <a:ext cx="182880" cy="13716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83F2C95F-1A53-DD72-950F-4B9BF0C64D40}"/>
                </a:ext>
              </a:extLst>
            </p:cNvPr>
            <p:cNvCxnSpPr>
              <a:cxnSpLocks/>
            </p:cNvCxnSpPr>
            <p:nvPr/>
          </p:nvCxnSpPr>
          <p:spPr>
            <a:xfrm>
              <a:off x="3589344" y="704414"/>
              <a:ext cx="0" cy="20503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F88B15F1-77E6-B508-78A6-8F9C2788A4B7}"/>
                </a:ext>
              </a:extLst>
            </p:cNvPr>
            <p:cNvGrpSpPr/>
            <p:nvPr/>
          </p:nvGrpSpPr>
          <p:grpSpPr>
            <a:xfrm>
              <a:off x="3201520" y="2754753"/>
              <a:ext cx="456404" cy="320692"/>
              <a:chOff x="6143692" y="2259083"/>
              <a:chExt cx="456404" cy="320692"/>
            </a:xfrm>
          </p:grpSpPr>
          <p:sp>
            <p:nvSpPr>
              <p:cNvPr id="1180" name="Rectangle 1179">
                <a:extLst>
                  <a:ext uri="{FF2B5EF4-FFF2-40B4-BE49-F238E27FC236}">
                    <a16:creationId xmlns:a16="http://schemas.microsoft.com/office/drawing/2014/main" id="{5C4BEAFB-3DBA-CA47-FD70-48B19BF735C0}"/>
                  </a:ext>
                </a:extLst>
              </p:cNvPr>
              <p:cNvSpPr/>
              <p:nvPr/>
            </p:nvSpPr>
            <p:spPr>
              <a:xfrm>
                <a:off x="6462936" y="2259084"/>
                <a:ext cx="137160" cy="32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Rectangle 1180">
                <a:extLst>
                  <a:ext uri="{FF2B5EF4-FFF2-40B4-BE49-F238E27FC236}">
                    <a16:creationId xmlns:a16="http://schemas.microsoft.com/office/drawing/2014/main" id="{D8043745-7654-5519-DA20-8BC17D391EF9}"/>
                  </a:ext>
                </a:extLst>
              </p:cNvPr>
              <p:cNvSpPr/>
              <p:nvPr/>
            </p:nvSpPr>
            <p:spPr>
              <a:xfrm>
                <a:off x="6327402" y="2259735"/>
                <a:ext cx="137160" cy="32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Rectangle 1181">
                <a:extLst>
                  <a:ext uri="{FF2B5EF4-FFF2-40B4-BE49-F238E27FC236}">
                    <a16:creationId xmlns:a16="http://schemas.microsoft.com/office/drawing/2014/main" id="{4FF1C1F1-9B50-61BB-080F-1B27F62BDF8E}"/>
                  </a:ext>
                </a:extLst>
              </p:cNvPr>
              <p:cNvSpPr/>
              <p:nvPr/>
            </p:nvSpPr>
            <p:spPr>
              <a:xfrm>
                <a:off x="6143692" y="2259083"/>
                <a:ext cx="182880" cy="13716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Connector 24">
              <a:extLst>
                <a:ext uri="{FF2B5EF4-FFF2-40B4-BE49-F238E27FC236}">
                  <a16:creationId xmlns:a16="http://schemas.microsoft.com/office/drawing/2014/main" id="{3A9C30D4-0DAF-0863-BA3D-E1BA471F6A61}"/>
                </a:ext>
              </a:extLst>
            </p:cNvPr>
            <p:cNvCxnSpPr>
              <a:cxnSpLocks/>
            </p:cNvCxnSpPr>
            <p:nvPr/>
          </p:nvCxnSpPr>
          <p:spPr>
            <a:xfrm>
              <a:off x="3590011" y="3074794"/>
              <a:ext cx="1415"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69F9C8B-2724-5767-1543-06FEFD1CC3E8}"/>
                </a:ext>
              </a:extLst>
            </p:cNvPr>
            <p:cNvCxnSpPr>
              <a:cxnSpLocks/>
            </p:cNvCxnSpPr>
            <p:nvPr/>
          </p:nvCxnSpPr>
          <p:spPr>
            <a:xfrm flipH="1">
              <a:off x="4731224" y="3075444"/>
              <a:ext cx="0" cy="280720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21AA5FD-1256-D21D-3C70-301E369836DF}"/>
                </a:ext>
              </a:extLst>
            </p:cNvPr>
            <p:cNvCxnSpPr>
              <a:cxnSpLocks/>
            </p:cNvCxnSpPr>
            <p:nvPr/>
          </p:nvCxnSpPr>
          <p:spPr>
            <a:xfrm>
              <a:off x="3596287" y="3526808"/>
              <a:ext cx="101178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7F4E8147-2DDE-37FB-20E3-7F2E7A2DFE0D}"/>
                </a:ext>
              </a:extLst>
            </p:cNvPr>
            <p:cNvGrpSpPr/>
            <p:nvPr/>
          </p:nvGrpSpPr>
          <p:grpSpPr>
            <a:xfrm>
              <a:off x="4612874" y="3421751"/>
              <a:ext cx="228600" cy="228600"/>
              <a:chOff x="8006715" y="2790825"/>
              <a:chExt cx="118872" cy="118872"/>
            </a:xfrm>
          </p:grpSpPr>
          <p:sp>
            <p:nvSpPr>
              <p:cNvPr id="1178" name="Arc 1177">
                <a:extLst>
                  <a:ext uri="{FF2B5EF4-FFF2-40B4-BE49-F238E27FC236}">
                    <a16:creationId xmlns:a16="http://schemas.microsoft.com/office/drawing/2014/main" id="{E73DF0C6-B374-1FEA-EB20-EEF0C3686BA5}"/>
                  </a:ext>
                </a:extLst>
              </p:cNvPr>
              <p:cNvSpPr/>
              <p:nvPr/>
            </p:nvSpPr>
            <p:spPr>
              <a:xfrm flipH="1">
                <a:off x="8006715" y="2790825"/>
                <a:ext cx="118872" cy="118872"/>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9" name="Arc 1178">
                <a:extLst>
                  <a:ext uri="{FF2B5EF4-FFF2-40B4-BE49-F238E27FC236}">
                    <a16:creationId xmlns:a16="http://schemas.microsoft.com/office/drawing/2014/main" id="{E1AC7E70-DE60-B3EF-8B6E-68782BF6D111}"/>
                  </a:ext>
                </a:extLst>
              </p:cNvPr>
              <p:cNvSpPr/>
              <p:nvPr/>
            </p:nvSpPr>
            <p:spPr>
              <a:xfrm>
                <a:off x="8006715" y="2790825"/>
                <a:ext cx="118872" cy="118872"/>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9" name="Straight Connector 28">
              <a:extLst>
                <a:ext uri="{FF2B5EF4-FFF2-40B4-BE49-F238E27FC236}">
                  <a16:creationId xmlns:a16="http://schemas.microsoft.com/office/drawing/2014/main" id="{38D90D1B-78FB-56C7-2819-3252CA1D05CD}"/>
                </a:ext>
              </a:extLst>
            </p:cNvPr>
            <p:cNvCxnSpPr>
              <a:cxnSpLocks/>
            </p:cNvCxnSpPr>
            <p:nvPr/>
          </p:nvCxnSpPr>
          <p:spPr>
            <a:xfrm flipH="1">
              <a:off x="3592188" y="3522998"/>
              <a:ext cx="289" cy="23860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Isosceles Triangle 29">
              <a:extLst>
                <a:ext uri="{FF2B5EF4-FFF2-40B4-BE49-F238E27FC236}">
                  <a16:creationId xmlns:a16="http://schemas.microsoft.com/office/drawing/2014/main" id="{DE85CE0A-CA64-0F25-88C7-326583851F53}"/>
                </a:ext>
              </a:extLst>
            </p:cNvPr>
            <p:cNvSpPr/>
            <p:nvPr/>
          </p:nvSpPr>
          <p:spPr>
            <a:xfrm rot="5400000">
              <a:off x="4055675" y="675146"/>
              <a:ext cx="49924" cy="45719"/>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0">
              <a:extLst>
                <a:ext uri="{FF2B5EF4-FFF2-40B4-BE49-F238E27FC236}">
                  <a16:creationId xmlns:a16="http://schemas.microsoft.com/office/drawing/2014/main" id="{7B1584EB-4062-42E0-D069-3A239087E2F2}"/>
                </a:ext>
              </a:extLst>
            </p:cNvPr>
            <p:cNvSpPr/>
            <p:nvPr/>
          </p:nvSpPr>
          <p:spPr>
            <a:xfrm rot="16200000" flipH="1">
              <a:off x="4441977" y="675147"/>
              <a:ext cx="49924" cy="45719"/>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6C7F543A-EC41-E30E-97A5-9B16C70193FA}"/>
                </a:ext>
              </a:extLst>
            </p:cNvPr>
            <p:cNvGrpSpPr/>
            <p:nvPr/>
          </p:nvGrpSpPr>
          <p:grpSpPr>
            <a:xfrm>
              <a:off x="3453884" y="3732534"/>
              <a:ext cx="262771" cy="185927"/>
              <a:chOff x="6401136" y="3236864"/>
              <a:chExt cx="262771" cy="185927"/>
            </a:xfrm>
          </p:grpSpPr>
          <p:sp>
            <p:nvSpPr>
              <p:cNvPr id="1175" name="Flowchart: Connector 32">
                <a:extLst>
                  <a:ext uri="{FF2B5EF4-FFF2-40B4-BE49-F238E27FC236}">
                    <a16:creationId xmlns:a16="http://schemas.microsoft.com/office/drawing/2014/main" id="{85B29FC0-2C18-5025-AEAD-B8036E98058C}"/>
                  </a:ext>
                </a:extLst>
              </p:cNvPr>
              <p:cNvSpPr/>
              <p:nvPr/>
            </p:nvSpPr>
            <p:spPr>
              <a:xfrm>
                <a:off x="6463585" y="3236864"/>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6" name="Straight Connector 1175">
                <a:extLst>
                  <a:ext uri="{FF2B5EF4-FFF2-40B4-BE49-F238E27FC236}">
                    <a16:creationId xmlns:a16="http://schemas.microsoft.com/office/drawing/2014/main" id="{892FE0B1-59C7-DD0D-2372-6B4B01DAA88E}"/>
                  </a:ext>
                </a:extLst>
              </p:cNvPr>
              <p:cNvCxnSpPr/>
              <p:nvPr/>
            </p:nvCxnSpPr>
            <p:spPr>
              <a:xfrm flipV="1">
                <a:off x="6526747" y="3285631"/>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7" name="Straight Connector 1176">
                <a:extLst>
                  <a:ext uri="{FF2B5EF4-FFF2-40B4-BE49-F238E27FC236}">
                    <a16:creationId xmlns:a16="http://schemas.microsoft.com/office/drawing/2014/main" id="{C8E2796F-9683-846F-FD96-F955B648B1FB}"/>
                  </a:ext>
                </a:extLst>
              </p:cNvPr>
              <p:cNvCxnSpPr>
                <a:cxnSpLocks/>
              </p:cNvCxnSpPr>
              <p:nvPr/>
            </p:nvCxnSpPr>
            <p:spPr>
              <a:xfrm flipH="1" flipV="1">
                <a:off x="6401136" y="3285631"/>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4" name="Straight Connector 33">
              <a:extLst>
                <a:ext uri="{FF2B5EF4-FFF2-40B4-BE49-F238E27FC236}">
                  <a16:creationId xmlns:a16="http://schemas.microsoft.com/office/drawing/2014/main" id="{D7FB6AC9-89C4-2C97-62B2-C8AB91C4D6BB}"/>
                </a:ext>
              </a:extLst>
            </p:cNvPr>
            <p:cNvCxnSpPr>
              <a:cxnSpLocks/>
            </p:cNvCxnSpPr>
            <p:nvPr/>
          </p:nvCxnSpPr>
          <p:spPr>
            <a:xfrm flipH="1">
              <a:off x="3255997" y="2756904"/>
              <a:ext cx="76662" cy="13500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DA44B14D-3032-7328-148F-BADC454A8A6F}"/>
                </a:ext>
              </a:extLst>
            </p:cNvPr>
            <p:cNvCxnSpPr>
              <a:cxnSpLocks/>
            </p:cNvCxnSpPr>
            <p:nvPr/>
          </p:nvCxnSpPr>
          <p:spPr>
            <a:xfrm>
              <a:off x="3592766" y="5430754"/>
              <a:ext cx="3521"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C97805A6-FF1C-71C8-8C8D-165BC69642DA}"/>
                </a:ext>
              </a:extLst>
            </p:cNvPr>
            <p:cNvGrpSpPr/>
            <p:nvPr/>
          </p:nvGrpSpPr>
          <p:grpSpPr>
            <a:xfrm>
              <a:off x="2543152" y="2072274"/>
              <a:ext cx="262771" cy="185927"/>
              <a:chOff x="6394314" y="3265933"/>
              <a:chExt cx="262771" cy="185927"/>
            </a:xfrm>
          </p:grpSpPr>
          <p:sp>
            <p:nvSpPr>
              <p:cNvPr id="1172" name="Flowchart: Connector 38">
                <a:extLst>
                  <a:ext uri="{FF2B5EF4-FFF2-40B4-BE49-F238E27FC236}">
                    <a16:creationId xmlns:a16="http://schemas.microsoft.com/office/drawing/2014/main" id="{1A5C6505-FB7F-AF75-3C7B-E02461C7C72B}"/>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3" name="Straight Connector 1172">
                <a:extLst>
                  <a:ext uri="{FF2B5EF4-FFF2-40B4-BE49-F238E27FC236}">
                    <a16:creationId xmlns:a16="http://schemas.microsoft.com/office/drawing/2014/main" id="{AE50CDA2-34AB-8886-088B-84A1204CCE80}"/>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4" name="Straight Connector 1173">
                <a:extLst>
                  <a:ext uri="{FF2B5EF4-FFF2-40B4-BE49-F238E27FC236}">
                    <a16:creationId xmlns:a16="http://schemas.microsoft.com/office/drawing/2014/main" id="{2AA2083D-E060-F023-525C-C358FF105A63}"/>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B00BD786-251E-7200-2E56-0409ED539526}"/>
                </a:ext>
              </a:extLst>
            </p:cNvPr>
            <p:cNvCxnSpPr>
              <a:cxnSpLocks/>
            </p:cNvCxnSpPr>
            <p:nvPr/>
          </p:nvCxnSpPr>
          <p:spPr>
            <a:xfrm flipV="1">
              <a:off x="3589344" y="2754754"/>
              <a:ext cx="0" cy="32004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63F95CC-561E-76FA-DEA9-9B522D97873F}"/>
                </a:ext>
              </a:extLst>
            </p:cNvPr>
            <p:cNvCxnSpPr>
              <a:cxnSpLocks/>
            </p:cNvCxnSpPr>
            <p:nvPr/>
          </p:nvCxnSpPr>
          <p:spPr>
            <a:xfrm>
              <a:off x="2674597" y="2244460"/>
              <a:ext cx="0" cy="3657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5C228B1-EB19-D9D3-71BE-76E23FFC10F6}"/>
                </a:ext>
              </a:extLst>
            </p:cNvPr>
            <p:cNvCxnSpPr>
              <a:cxnSpLocks/>
            </p:cNvCxnSpPr>
            <p:nvPr/>
          </p:nvCxnSpPr>
          <p:spPr>
            <a:xfrm flipH="1">
              <a:off x="4398783" y="2755828"/>
              <a:ext cx="76662" cy="13500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D25CCF6A-14BF-2D20-D856-DE016BE2F5D2}"/>
                </a:ext>
              </a:extLst>
            </p:cNvPr>
            <p:cNvGrpSpPr/>
            <p:nvPr/>
          </p:nvGrpSpPr>
          <p:grpSpPr>
            <a:xfrm>
              <a:off x="3409719" y="2754753"/>
              <a:ext cx="83820" cy="91682"/>
              <a:chOff x="7245055" y="2460285"/>
              <a:chExt cx="83820" cy="91682"/>
            </a:xfrm>
          </p:grpSpPr>
          <p:cxnSp>
            <p:nvCxnSpPr>
              <p:cNvPr id="1170" name="Straight Connector 1169">
                <a:extLst>
                  <a:ext uri="{FF2B5EF4-FFF2-40B4-BE49-F238E27FC236}">
                    <a16:creationId xmlns:a16="http://schemas.microsoft.com/office/drawing/2014/main" id="{6C86B0D5-5F7E-BED5-F349-E564EE8BFD4E}"/>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1" name="Straight Connector 1170">
                <a:extLst>
                  <a:ext uri="{FF2B5EF4-FFF2-40B4-BE49-F238E27FC236}">
                    <a16:creationId xmlns:a16="http://schemas.microsoft.com/office/drawing/2014/main" id="{9604FB91-9063-1448-56B8-0F6E75DCB8CB}"/>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F0637C87-F6EE-0F63-E0D6-2124DD5CA548}"/>
                </a:ext>
              </a:extLst>
            </p:cNvPr>
            <p:cNvGrpSpPr/>
            <p:nvPr/>
          </p:nvGrpSpPr>
          <p:grpSpPr>
            <a:xfrm flipV="1">
              <a:off x="3407261" y="2987169"/>
              <a:ext cx="83820" cy="91682"/>
              <a:chOff x="7245055" y="2460285"/>
              <a:chExt cx="83820" cy="91682"/>
            </a:xfrm>
          </p:grpSpPr>
          <p:cxnSp>
            <p:nvCxnSpPr>
              <p:cNvPr id="1168" name="Straight Connector 1167">
                <a:extLst>
                  <a:ext uri="{FF2B5EF4-FFF2-40B4-BE49-F238E27FC236}">
                    <a16:creationId xmlns:a16="http://schemas.microsoft.com/office/drawing/2014/main" id="{1B9F648B-22CB-EE96-A199-21A4E18664FD}"/>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9" name="Straight Connector 1168">
                <a:extLst>
                  <a:ext uri="{FF2B5EF4-FFF2-40B4-BE49-F238E27FC236}">
                    <a16:creationId xmlns:a16="http://schemas.microsoft.com/office/drawing/2014/main" id="{ED2D2784-ADA6-DEFF-7499-F86F1F516001}"/>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E227BCC9-71EA-DBB3-D247-94615578DD61}"/>
                </a:ext>
              </a:extLst>
            </p:cNvPr>
            <p:cNvGrpSpPr/>
            <p:nvPr/>
          </p:nvGrpSpPr>
          <p:grpSpPr>
            <a:xfrm>
              <a:off x="4556612" y="2747957"/>
              <a:ext cx="83820" cy="91682"/>
              <a:chOff x="7245055" y="2460285"/>
              <a:chExt cx="83820" cy="91682"/>
            </a:xfrm>
          </p:grpSpPr>
          <p:cxnSp>
            <p:nvCxnSpPr>
              <p:cNvPr id="1166" name="Straight Connector 1165">
                <a:extLst>
                  <a:ext uri="{FF2B5EF4-FFF2-40B4-BE49-F238E27FC236}">
                    <a16:creationId xmlns:a16="http://schemas.microsoft.com/office/drawing/2014/main" id="{81A3FFBD-7377-307E-1560-3510FC74BA46}"/>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7" name="Straight Connector 1166">
                <a:extLst>
                  <a:ext uri="{FF2B5EF4-FFF2-40B4-BE49-F238E27FC236}">
                    <a16:creationId xmlns:a16="http://schemas.microsoft.com/office/drawing/2014/main" id="{D6250563-B5D8-7553-946A-E7EF51665F02}"/>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B07EE9A7-5292-F256-ECF4-FAB53E9E8ED1}"/>
                </a:ext>
              </a:extLst>
            </p:cNvPr>
            <p:cNvGrpSpPr/>
            <p:nvPr/>
          </p:nvGrpSpPr>
          <p:grpSpPr>
            <a:xfrm flipV="1">
              <a:off x="4554154" y="2980373"/>
              <a:ext cx="83820" cy="91682"/>
              <a:chOff x="7245055" y="2460285"/>
              <a:chExt cx="83820" cy="91682"/>
            </a:xfrm>
          </p:grpSpPr>
          <p:cxnSp>
            <p:nvCxnSpPr>
              <p:cNvPr id="1164" name="Straight Connector 1163">
                <a:extLst>
                  <a:ext uri="{FF2B5EF4-FFF2-40B4-BE49-F238E27FC236}">
                    <a16:creationId xmlns:a16="http://schemas.microsoft.com/office/drawing/2014/main" id="{EB179EDA-E02B-9F70-EA5F-F166762B888E}"/>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5" name="Straight Connector 1164">
                <a:extLst>
                  <a:ext uri="{FF2B5EF4-FFF2-40B4-BE49-F238E27FC236}">
                    <a16:creationId xmlns:a16="http://schemas.microsoft.com/office/drawing/2014/main" id="{800F4B33-C059-DDD9-433E-5D6921237EF7}"/>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 name="Straight Arrow Connector 43">
              <a:extLst>
                <a:ext uri="{FF2B5EF4-FFF2-40B4-BE49-F238E27FC236}">
                  <a16:creationId xmlns:a16="http://schemas.microsoft.com/office/drawing/2014/main" id="{F51BCCB3-2693-F44F-4B95-C5442FBC8B9F}"/>
                </a:ext>
              </a:extLst>
            </p:cNvPr>
            <p:cNvCxnSpPr>
              <a:cxnSpLocks/>
            </p:cNvCxnSpPr>
            <p:nvPr/>
          </p:nvCxnSpPr>
          <p:spPr>
            <a:xfrm>
              <a:off x="4725844" y="2755405"/>
              <a:ext cx="0" cy="32004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5" name="Flowchart: Connector 57">
              <a:extLst>
                <a:ext uri="{FF2B5EF4-FFF2-40B4-BE49-F238E27FC236}">
                  <a16:creationId xmlns:a16="http://schemas.microsoft.com/office/drawing/2014/main" id="{3C507452-595D-FE17-9B1A-BE22F0BEE924}"/>
                </a:ext>
              </a:extLst>
            </p:cNvPr>
            <p:cNvSpPr/>
            <p:nvPr/>
          </p:nvSpPr>
          <p:spPr>
            <a:xfrm>
              <a:off x="3363284" y="4973554"/>
              <a:ext cx="457200" cy="45720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58">
              <a:extLst>
                <a:ext uri="{FF2B5EF4-FFF2-40B4-BE49-F238E27FC236}">
                  <a16:creationId xmlns:a16="http://schemas.microsoft.com/office/drawing/2014/main" id="{3B89462E-CB87-216B-D4F6-1F701E49A243}"/>
                </a:ext>
              </a:extLst>
            </p:cNvPr>
            <p:cNvSpPr/>
            <p:nvPr/>
          </p:nvSpPr>
          <p:spPr>
            <a:xfrm>
              <a:off x="3557504" y="4993603"/>
              <a:ext cx="49924" cy="45719"/>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FD7021CF-6932-4748-4076-296EABA3D304}"/>
                </a:ext>
              </a:extLst>
            </p:cNvPr>
            <p:cNvCxnSpPr/>
            <p:nvPr/>
          </p:nvCxnSpPr>
          <p:spPr>
            <a:xfrm>
              <a:off x="2195903" y="5890501"/>
              <a:ext cx="45720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871DB20-86DF-020E-21F4-10FCD05C18B3}"/>
                </a:ext>
              </a:extLst>
            </p:cNvPr>
            <p:cNvCxnSpPr/>
            <p:nvPr/>
          </p:nvCxnSpPr>
          <p:spPr>
            <a:xfrm>
              <a:off x="2201491" y="5435841"/>
              <a:ext cx="0"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D4D05F5D-6BE4-964A-8517-3A2F534DE023}"/>
                </a:ext>
              </a:extLst>
            </p:cNvPr>
            <p:cNvCxnSpPr/>
            <p:nvPr/>
          </p:nvCxnSpPr>
          <p:spPr>
            <a:xfrm>
              <a:off x="6764855" y="5433301"/>
              <a:ext cx="0"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70BF6F1F-CF7B-AFA5-FA7A-3F60C5AED905}"/>
                </a:ext>
              </a:extLst>
            </p:cNvPr>
            <p:cNvCxnSpPr>
              <a:cxnSpLocks/>
            </p:cNvCxnSpPr>
            <p:nvPr/>
          </p:nvCxnSpPr>
          <p:spPr>
            <a:xfrm>
              <a:off x="4833954" y="3529355"/>
              <a:ext cx="1160231"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AD9F2B5-525A-BF42-3ABF-2D973DE1F896}"/>
                </a:ext>
              </a:extLst>
            </p:cNvPr>
            <p:cNvCxnSpPr>
              <a:cxnSpLocks/>
            </p:cNvCxnSpPr>
            <p:nvPr/>
          </p:nvCxnSpPr>
          <p:spPr>
            <a:xfrm>
              <a:off x="6314225" y="2068039"/>
              <a:ext cx="466561" cy="65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2" name="Group 51">
              <a:extLst>
                <a:ext uri="{FF2B5EF4-FFF2-40B4-BE49-F238E27FC236}">
                  <a16:creationId xmlns:a16="http://schemas.microsoft.com/office/drawing/2014/main" id="{8F870239-6F15-A76C-F675-20CC24DF1674}"/>
                </a:ext>
              </a:extLst>
            </p:cNvPr>
            <p:cNvGrpSpPr/>
            <p:nvPr/>
          </p:nvGrpSpPr>
          <p:grpSpPr>
            <a:xfrm>
              <a:off x="5994185" y="3143436"/>
              <a:ext cx="323199" cy="454499"/>
              <a:chOff x="8936357" y="1184452"/>
              <a:chExt cx="323199" cy="454499"/>
            </a:xfrm>
          </p:grpSpPr>
          <p:sp>
            <p:nvSpPr>
              <p:cNvPr id="1161" name="Rectangle 1160">
                <a:extLst>
                  <a:ext uri="{FF2B5EF4-FFF2-40B4-BE49-F238E27FC236}">
                    <a16:creationId xmlns:a16="http://schemas.microsoft.com/office/drawing/2014/main" id="{BC9D9501-E422-6994-806B-F2E0330214D0}"/>
                  </a:ext>
                </a:extLst>
              </p:cNvPr>
              <p:cNvSpPr/>
              <p:nvPr/>
            </p:nvSpPr>
            <p:spPr>
              <a:xfrm rot="5400000">
                <a:off x="9027797" y="1410351"/>
                <a:ext cx="137160" cy="32004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Rectangle 1161">
                <a:extLst>
                  <a:ext uri="{FF2B5EF4-FFF2-40B4-BE49-F238E27FC236}">
                    <a16:creationId xmlns:a16="http://schemas.microsoft.com/office/drawing/2014/main" id="{C7A74FD5-533A-5665-AC2F-85C6D12A786A}"/>
                  </a:ext>
                </a:extLst>
              </p:cNvPr>
              <p:cNvSpPr/>
              <p:nvPr/>
            </p:nvSpPr>
            <p:spPr>
              <a:xfrm rot="5400000">
                <a:off x="9030956" y="1274817"/>
                <a:ext cx="137160" cy="32004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Rectangle 1162">
                <a:extLst>
                  <a:ext uri="{FF2B5EF4-FFF2-40B4-BE49-F238E27FC236}">
                    <a16:creationId xmlns:a16="http://schemas.microsoft.com/office/drawing/2014/main" id="{D2300C99-8C82-AEFE-D645-70711F1162F6}"/>
                  </a:ext>
                </a:extLst>
              </p:cNvPr>
              <p:cNvSpPr/>
              <p:nvPr/>
            </p:nvSpPr>
            <p:spPr>
              <a:xfrm rot="5400000">
                <a:off x="9096378" y="1207312"/>
                <a:ext cx="182880" cy="13716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Connector 52">
              <a:extLst>
                <a:ext uri="{FF2B5EF4-FFF2-40B4-BE49-F238E27FC236}">
                  <a16:creationId xmlns:a16="http://schemas.microsoft.com/office/drawing/2014/main" id="{335437FC-3903-F994-1E98-0066ACDEA3F4}"/>
                </a:ext>
              </a:extLst>
            </p:cNvPr>
            <p:cNvCxnSpPr>
              <a:cxnSpLocks/>
            </p:cNvCxnSpPr>
            <p:nvPr/>
          </p:nvCxnSpPr>
          <p:spPr>
            <a:xfrm rot="1800000" flipV="1">
              <a:off x="3676909" y="275941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EB17D9A-CAAA-4F9B-AF6E-09604E899901}"/>
                </a:ext>
              </a:extLst>
            </p:cNvPr>
            <p:cNvCxnSpPr>
              <a:cxnSpLocks/>
            </p:cNvCxnSpPr>
            <p:nvPr/>
          </p:nvCxnSpPr>
          <p:spPr>
            <a:xfrm flipV="1">
              <a:off x="6780786" y="1267758"/>
              <a:ext cx="0" cy="80881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55" name="Oval 54">
              <a:extLst>
                <a:ext uri="{FF2B5EF4-FFF2-40B4-BE49-F238E27FC236}">
                  <a16:creationId xmlns:a16="http://schemas.microsoft.com/office/drawing/2014/main" id="{5537073A-27E9-453F-DB21-E7FDE5100137}"/>
                </a:ext>
              </a:extLst>
            </p:cNvPr>
            <p:cNvSpPr/>
            <p:nvPr/>
          </p:nvSpPr>
          <p:spPr>
            <a:xfrm>
              <a:off x="6689346" y="1085850"/>
              <a:ext cx="182880" cy="182880"/>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2B8E505A-349F-297C-41D7-20771821A537}"/>
                </a:ext>
              </a:extLst>
            </p:cNvPr>
            <p:cNvCxnSpPr>
              <a:cxnSpLocks/>
            </p:cNvCxnSpPr>
            <p:nvPr/>
          </p:nvCxnSpPr>
          <p:spPr>
            <a:xfrm rot="-1800000" flipV="1">
              <a:off x="3716748" y="275650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47A717C-90D2-F134-C458-D22DED664F66}"/>
                </a:ext>
              </a:extLst>
            </p:cNvPr>
            <p:cNvCxnSpPr>
              <a:cxnSpLocks/>
            </p:cNvCxnSpPr>
            <p:nvPr/>
          </p:nvCxnSpPr>
          <p:spPr>
            <a:xfrm>
              <a:off x="6780785" y="2067671"/>
              <a:ext cx="457200" cy="356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56867B0C-D391-3BC2-F7F0-9835FBD99770}"/>
                </a:ext>
              </a:extLst>
            </p:cNvPr>
            <p:cNvCxnSpPr/>
            <p:nvPr/>
          </p:nvCxnSpPr>
          <p:spPr>
            <a:xfrm flipV="1">
              <a:off x="7237985" y="1073275"/>
              <a:ext cx="0" cy="10058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Flowchart: Terminator 74">
              <a:extLst>
                <a:ext uri="{FF2B5EF4-FFF2-40B4-BE49-F238E27FC236}">
                  <a16:creationId xmlns:a16="http://schemas.microsoft.com/office/drawing/2014/main" id="{5434B35E-2B4E-9D19-976F-71F4CCDC2CAD}"/>
                </a:ext>
              </a:extLst>
            </p:cNvPr>
            <p:cNvSpPr/>
            <p:nvPr/>
          </p:nvSpPr>
          <p:spPr>
            <a:xfrm rot="16200000">
              <a:off x="6780785" y="468630"/>
              <a:ext cx="914400" cy="320040"/>
            </a:xfrm>
            <a:prstGeom prst="flowChartTerminator">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D1DE74C0-EE5E-70CC-AF95-2AE9BE52D36A}"/>
                </a:ext>
              </a:extLst>
            </p:cNvPr>
            <p:cNvCxnSpPr>
              <a:cxnSpLocks/>
            </p:cNvCxnSpPr>
            <p:nvPr/>
          </p:nvCxnSpPr>
          <p:spPr>
            <a:xfrm rot="1800000" flipH="1" flipV="1">
              <a:off x="3762607" y="275643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42D09A2A-74C3-AFD2-80A8-B978117AEE89}"/>
                </a:ext>
              </a:extLst>
            </p:cNvPr>
            <p:cNvCxnSpPr>
              <a:cxnSpLocks/>
            </p:cNvCxnSpPr>
            <p:nvPr/>
          </p:nvCxnSpPr>
          <p:spPr>
            <a:xfrm rot="19800000" flipH="1" flipV="1">
              <a:off x="3803933" y="276189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3F1F1049-DA08-33AC-A98B-EB907421C9C9}"/>
                </a:ext>
              </a:extLst>
            </p:cNvPr>
            <p:cNvCxnSpPr/>
            <p:nvPr/>
          </p:nvCxnSpPr>
          <p:spPr>
            <a:xfrm>
              <a:off x="7237985" y="2069605"/>
              <a:ext cx="6858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DC7F7F6F-5F86-7DC4-BA19-7324EADC8FC7}"/>
                </a:ext>
              </a:extLst>
            </p:cNvPr>
            <p:cNvCxnSpPr/>
            <p:nvPr/>
          </p:nvCxnSpPr>
          <p:spPr>
            <a:xfrm>
              <a:off x="7237985" y="2079115"/>
              <a:ext cx="0" cy="1828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24" name="Group 1023">
              <a:extLst>
                <a:ext uri="{FF2B5EF4-FFF2-40B4-BE49-F238E27FC236}">
                  <a16:creationId xmlns:a16="http://schemas.microsoft.com/office/drawing/2014/main" id="{E89B2C5A-1F34-75FB-C19B-29454C1D6A42}"/>
                </a:ext>
              </a:extLst>
            </p:cNvPr>
            <p:cNvGrpSpPr/>
            <p:nvPr/>
          </p:nvGrpSpPr>
          <p:grpSpPr>
            <a:xfrm>
              <a:off x="4821467" y="2754744"/>
              <a:ext cx="127024" cy="109475"/>
              <a:chOff x="7763639" y="2259074"/>
              <a:chExt cx="127024" cy="109475"/>
            </a:xfrm>
          </p:grpSpPr>
          <p:cxnSp>
            <p:nvCxnSpPr>
              <p:cNvPr id="1157" name="Straight Connector 1156">
                <a:extLst>
                  <a:ext uri="{FF2B5EF4-FFF2-40B4-BE49-F238E27FC236}">
                    <a16:creationId xmlns:a16="http://schemas.microsoft.com/office/drawing/2014/main" id="{412BFEAD-3475-8AA1-D72F-DC0257FBABE1}"/>
                  </a:ext>
                </a:extLst>
              </p:cNvPr>
              <p:cNvCxnSpPr>
                <a:cxnSpLocks/>
              </p:cNvCxnSpPr>
              <p:nvPr/>
            </p:nvCxnSpPr>
            <p:spPr>
              <a:xfrm rot="1800000" flipV="1">
                <a:off x="7763639" y="226205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158" name="Straight Connector 1157">
                <a:extLst>
                  <a:ext uri="{FF2B5EF4-FFF2-40B4-BE49-F238E27FC236}">
                    <a16:creationId xmlns:a16="http://schemas.microsoft.com/office/drawing/2014/main" id="{8799AAF0-6534-16D8-B607-13603D0941B4}"/>
                  </a:ext>
                </a:extLst>
              </p:cNvPr>
              <p:cNvCxnSpPr>
                <a:cxnSpLocks/>
              </p:cNvCxnSpPr>
              <p:nvPr/>
            </p:nvCxnSpPr>
            <p:spPr>
              <a:xfrm rot="-1800000" flipV="1">
                <a:off x="7803478" y="225914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9" name="Straight Connector 1158">
                <a:extLst>
                  <a:ext uri="{FF2B5EF4-FFF2-40B4-BE49-F238E27FC236}">
                    <a16:creationId xmlns:a16="http://schemas.microsoft.com/office/drawing/2014/main" id="{18C097CB-0B82-FE4F-7E0B-8EF2B1E150F2}"/>
                  </a:ext>
                </a:extLst>
              </p:cNvPr>
              <p:cNvCxnSpPr>
                <a:cxnSpLocks/>
              </p:cNvCxnSpPr>
              <p:nvPr/>
            </p:nvCxnSpPr>
            <p:spPr>
              <a:xfrm rot="1800000" flipH="1" flipV="1">
                <a:off x="7849337" y="225907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0" name="Straight Connector 1159">
                <a:extLst>
                  <a:ext uri="{FF2B5EF4-FFF2-40B4-BE49-F238E27FC236}">
                    <a16:creationId xmlns:a16="http://schemas.microsoft.com/office/drawing/2014/main" id="{B035601B-0BAF-35DC-8AD2-75A588F72A88}"/>
                  </a:ext>
                </a:extLst>
              </p:cNvPr>
              <p:cNvCxnSpPr>
                <a:cxnSpLocks/>
              </p:cNvCxnSpPr>
              <p:nvPr/>
            </p:nvCxnSpPr>
            <p:spPr>
              <a:xfrm rot="19800000" flipH="1" flipV="1">
                <a:off x="7890663" y="226453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1025" name="Group 1024">
              <a:extLst>
                <a:ext uri="{FF2B5EF4-FFF2-40B4-BE49-F238E27FC236}">
                  <a16:creationId xmlns:a16="http://schemas.microsoft.com/office/drawing/2014/main" id="{A3015ABC-C9CE-4BBC-85A1-1BF809E43B32}"/>
                </a:ext>
              </a:extLst>
            </p:cNvPr>
            <p:cNvGrpSpPr/>
            <p:nvPr/>
          </p:nvGrpSpPr>
          <p:grpSpPr>
            <a:xfrm rot="16200000">
              <a:off x="8468752" y="1975706"/>
              <a:ext cx="262771" cy="185927"/>
              <a:chOff x="6394314" y="3265933"/>
              <a:chExt cx="262771" cy="185927"/>
            </a:xfrm>
          </p:grpSpPr>
          <p:sp>
            <p:nvSpPr>
              <p:cNvPr id="1154" name="Flowchart: Connector 85">
                <a:extLst>
                  <a:ext uri="{FF2B5EF4-FFF2-40B4-BE49-F238E27FC236}">
                    <a16:creationId xmlns:a16="http://schemas.microsoft.com/office/drawing/2014/main" id="{F002EB18-9A68-59B9-961F-463D3FEAB1DA}"/>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5" name="Straight Connector 1154">
                <a:extLst>
                  <a:ext uri="{FF2B5EF4-FFF2-40B4-BE49-F238E27FC236}">
                    <a16:creationId xmlns:a16="http://schemas.microsoft.com/office/drawing/2014/main" id="{C0E81CA0-584E-E850-510E-67694CBED807}"/>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6" name="Straight Connector 1155">
                <a:extLst>
                  <a:ext uri="{FF2B5EF4-FFF2-40B4-BE49-F238E27FC236}">
                    <a16:creationId xmlns:a16="http://schemas.microsoft.com/office/drawing/2014/main" id="{199B8B5E-ED6D-2E40-B90B-A44F4010396B}"/>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27" name="Straight Arrow Connector 1026">
              <a:extLst>
                <a:ext uri="{FF2B5EF4-FFF2-40B4-BE49-F238E27FC236}">
                  <a16:creationId xmlns:a16="http://schemas.microsoft.com/office/drawing/2014/main" id="{6580BB96-03DA-FE44-5307-9C0295E120A7}"/>
                </a:ext>
              </a:extLst>
            </p:cNvPr>
            <p:cNvCxnSpPr>
              <a:cxnSpLocks/>
            </p:cNvCxnSpPr>
            <p:nvPr/>
          </p:nvCxnSpPr>
          <p:spPr>
            <a:xfrm>
              <a:off x="5997344" y="3393821"/>
              <a:ext cx="320040"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28" name="Straight Connector 1027">
              <a:extLst>
                <a:ext uri="{FF2B5EF4-FFF2-40B4-BE49-F238E27FC236}">
                  <a16:creationId xmlns:a16="http://schemas.microsoft.com/office/drawing/2014/main" id="{CE4E245D-9327-3891-7CB2-55F4D4B289F1}"/>
                </a:ext>
              </a:extLst>
            </p:cNvPr>
            <p:cNvCxnSpPr/>
            <p:nvPr/>
          </p:nvCxnSpPr>
          <p:spPr>
            <a:xfrm>
              <a:off x="7921678" y="2071399"/>
              <a:ext cx="0" cy="2514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29" name="Group 1028">
              <a:extLst>
                <a:ext uri="{FF2B5EF4-FFF2-40B4-BE49-F238E27FC236}">
                  <a16:creationId xmlns:a16="http://schemas.microsoft.com/office/drawing/2014/main" id="{DDE285D8-A31B-D502-7C57-F4086F08ADCF}"/>
                </a:ext>
              </a:extLst>
            </p:cNvPr>
            <p:cNvGrpSpPr/>
            <p:nvPr/>
          </p:nvGrpSpPr>
          <p:grpSpPr>
            <a:xfrm rot="5400000">
              <a:off x="6195333" y="3628122"/>
              <a:ext cx="127024" cy="109475"/>
              <a:chOff x="6771481" y="2413164"/>
              <a:chExt cx="127024" cy="109475"/>
            </a:xfrm>
          </p:grpSpPr>
          <p:cxnSp>
            <p:nvCxnSpPr>
              <p:cNvPr id="1150" name="Straight Connector 1149">
                <a:extLst>
                  <a:ext uri="{FF2B5EF4-FFF2-40B4-BE49-F238E27FC236}">
                    <a16:creationId xmlns:a16="http://schemas.microsoft.com/office/drawing/2014/main" id="{86A1E5DA-F169-4E47-FF68-A7BADF5F14E6}"/>
                  </a:ext>
                </a:extLst>
              </p:cNvPr>
              <p:cNvCxnSpPr>
                <a:cxnSpLocks/>
              </p:cNvCxnSpPr>
              <p:nvPr/>
            </p:nvCxnSpPr>
            <p:spPr>
              <a:xfrm rot="1800000" flipV="1">
                <a:off x="6771481" y="241614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151" name="Straight Connector 1150">
                <a:extLst>
                  <a:ext uri="{FF2B5EF4-FFF2-40B4-BE49-F238E27FC236}">
                    <a16:creationId xmlns:a16="http://schemas.microsoft.com/office/drawing/2014/main" id="{077DD769-ABDA-2485-DA9F-6135883B077F}"/>
                  </a:ext>
                </a:extLst>
              </p:cNvPr>
              <p:cNvCxnSpPr>
                <a:cxnSpLocks/>
              </p:cNvCxnSpPr>
              <p:nvPr/>
            </p:nvCxnSpPr>
            <p:spPr>
              <a:xfrm rot="-1800000" flipV="1">
                <a:off x="6811320" y="241323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2" name="Straight Connector 1151">
                <a:extLst>
                  <a:ext uri="{FF2B5EF4-FFF2-40B4-BE49-F238E27FC236}">
                    <a16:creationId xmlns:a16="http://schemas.microsoft.com/office/drawing/2014/main" id="{3D1E5D2C-4AAB-E508-BC8C-95D6B0F01743}"/>
                  </a:ext>
                </a:extLst>
              </p:cNvPr>
              <p:cNvCxnSpPr>
                <a:cxnSpLocks/>
              </p:cNvCxnSpPr>
              <p:nvPr/>
            </p:nvCxnSpPr>
            <p:spPr>
              <a:xfrm rot="1800000" flipH="1" flipV="1">
                <a:off x="6857179" y="241316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3" name="Straight Connector 1152">
                <a:extLst>
                  <a:ext uri="{FF2B5EF4-FFF2-40B4-BE49-F238E27FC236}">
                    <a16:creationId xmlns:a16="http://schemas.microsoft.com/office/drawing/2014/main" id="{3168167A-F43F-4921-1B77-38B3E84C6202}"/>
                  </a:ext>
                </a:extLst>
              </p:cNvPr>
              <p:cNvCxnSpPr>
                <a:cxnSpLocks/>
              </p:cNvCxnSpPr>
              <p:nvPr/>
            </p:nvCxnSpPr>
            <p:spPr>
              <a:xfrm rot="19800000" flipH="1" flipV="1">
                <a:off x="6898505" y="241862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030" name="Straight Connector 1029">
              <a:extLst>
                <a:ext uri="{FF2B5EF4-FFF2-40B4-BE49-F238E27FC236}">
                  <a16:creationId xmlns:a16="http://schemas.microsoft.com/office/drawing/2014/main" id="{1568D871-C8B8-9647-8AA3-7FE672D699EB}"/>
                </a:ext>
              </a:extLst>
            </p:cNvPr>
            <p:cNvCxnSpPr>
              <a:cxnSpLocks/>
            </p:cNvCxnSpPr>
            <p:nvPr/>
          </p:nvCxnSpPr>
          <p:spPr>
            <a:xfrm rot="16200000" flipH="1">
              <a:off x="6207740" y="3159026"/>
              <a:ext cx="76662" cy="13500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1" name="Straight Connector 1030">
              <a:extLst>
                <a:ext uri="{FF2B5EF4-FFF2-40B4-BE49-F238E27FC236}">
                  <a16:creationId xmlns:a16="http://schemas.microsoft.com/office/drawing/2014/main" id="{D47CB721-7954-B816-5ADA-32E6A79019F4}"/>
                </a:ext>
              </a:extLst>
            </p:cNvPr>
            <p:cNvCxnSpPr/>
            <p:nvPr/>
          </p:nvCxnSpPr>
          <p:spPr>
            <a:xfrm>
              <a:off x="7916598" y="2066426"/>
              <a:ext cx="59894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2" name="Straight Arrow Connector 1031">
              <a:extLst>
                <a:ext uri="{FF2B5EF4-FFF2-40B4-BE49-F238E27FC236}">
                  <a16:creationId xmlns:a16="http://schemas.microsoft.com/office/drawing/2014/main" id="{42606659-7A30-F50D-C586-CA7446B47A79}"/>
                </a:ext>
              </a:extLst>
            </p:cNvPr>
            <p:cNvCxnSpPr>
              <a:cxnSpLocks/>
            </p:cNvCxnSpPr>
            <p:nvPr/>
          </p:nvCxnSpPr>
          <p:spPr>
            <a:xfrm flipV="1">
              <a:off x="6723698" y="1122104"/>
              <a:ext cx="129316" cy="9144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33" name="Group 1032">
              <a:extLst>
                <a:ext uri="{FF2B5EF4-FFF2-40B4-BE49-F238E27FC236}">
                  <a16:creationId xmlns:a16="http://schemas.microsoft.com/office/drawing/2014/main" id="{B33264A0-8DEC-0233-7443-700A1FBB9003}"/>
                </a:ext>
              </a:extLst>
            </p:cNvPr>
            <p:cNvGrpSpPr/>
            <p:nvPr/>
          </p:nvGrpSpPr>
          <p:grpSpPr>
            <a:xfrm rot="5400000">
              <a:off x="8662225" y="2021855"/>
              <a:ext cx="137160" cy="91682"/>
              <a:chOff x="6835130" y="818649"/>
              <a:chExt cx="137160" cy="91682"/>
            </a:xfrm>
          </p:grpSpPr>
          <p:grpSp>
            <p:nvGrpSpPr>
              <p:cNvPr id="1146" name="Group 1145">
                <a:extLst>
                  <a:ext uri="{FF2B5EF4-FFF2-40B4-BE49-F238E27FC236}">
                    <a16:creationId xmlns:a16="http://schemas.microsoft.com/office/drawing/2014/main" id="{F0189812-702A-B5A7-FFBA-7E5ED40F31C2}"/>
                  </a:ext>
                </a:extLst>
              </p:cNvPr>
              <p:cNvGrpSpPr/>
              <p:nvPr/>
            </p:nvGrpSpPr>
            <p:grpSpPr>
              <a:xfrm flipV="1">
                <a:off x="6862666" y="818649"/>
                <a:ext cx="83820" cy="91682"/>
                <a:chOff x="7245055" y="2460285"/>
                <a:chExt cx="83820" cy="91682"/>
              </a:xfrm>
            </p:grpSpPr>
            <p:cxnSp>
              <p:nvCxnSpPr>
                <p:cNvPr id="1148" name="Straight Connector 1147">
                  <a:extLst>
                    <a:ext uri="{FF2B5EF4-FFF2-40B4-BE49-F238E27FC236}">
                      <a16:creationId xmlns:a16="http://schemas.microsoft.com/office/drawing/2014/main" id="{EA5B6F0C-724C-FE91-E972-0F0340280673}"/>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9" name="Straight Connector 1148">
                  <a:extLst>
                    <a:ext uri="{FF2B5EF4-FFF2-40B4-BE49-F238E27FC236}">
                      <a16:creationId xmlns:a16="http://schemas.microsoft.com/office/drawing/2014/main" id="{FDEA94D4-6012-A45A-D2B1-D60336B220EF}"/>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47" name="Straight Connector 1146">
                <a:extLst>
                  <a:ext uri="{FF2B5EF4-FFF2-40B4-BE49-F238E27FC236}">
                    <a16:creationId xmlns:a16="http://schemas.microsoft.com/office/drawing/2014/main" id="{8D047453-0700-40B9-BCF8-8D565BF151D8}"/>
                  </a:ext>
                </a:extLst>
              </p:cNvPr>
              <p:cNvCxnSpPr/>
              <p:nvPr/>
            </p:nvCxnSpPr>
            <p:spPr>
              <a:xfrm>
                <a:off x="6835130" y="818649"/>
                <a:ext cx="13716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34" name="Straight Connector 1033">
              <a:extLst>
                <a:ext uri="{FF2B5EF4-FFF2-40B4-BE49-F238E27FC236}">
                  <a16:creationId xmlns:a16="http://schemas.microsoft.com/office/drawing/2014/main" id="{83BCEA64-7B52-3CBF-20C4-547C85A44253}"/>
                </a:ext>
              </a:extLst>
            </p:cNvPr>
            <p:cNvCxnSpPr>
              <a:cxnSpLocks/>
            </p:cNvCxnSpPr>
            <p:nvPr/>
          </p:nvCxnSpPr>
          <p:spPr>
            <a:xfrm flipV="1">
              <a:off x="6314225" y="3522998"/>
              <a:ext cx="923760" cy="254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C0018497-7537-B743-D23B-3EE7225FACD3}"/>
                </a:ext>
              </a:extLst>
            </p:cNvPr>
            <p:cNvCxnSpPr>
              <a:cxnSpLocks/>
            </p:cNvCxnSpPr>
            <p:nvPr/>
          </p:nvCxnSpPr>
          <p:spPr>
            <a:xfrm>
              <a:off x="7075611" y="722968"/>
              <a:ext cx="330014"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036" name="Isosceles Triangle 105">
              <a:extLst>
                <a:ext uri="{FF2B5EF4-FFF2-40B4-BE49-F238E27FC236}">
                  <a16:creationId xmlns:a16="http://schemas.microsoft.com/office/drawing/2014/main" id="{094A33A2-F654-CCDA-67D9-39F0F7A8B6A0}"/>
                </a:ext>
              </a:extLst>
            </p:cNvPr>
            <p:cNvSpPr/>
            <p:nvPr/>
          </p:nvSpPr>
          <p:spPr>
            <a:xfrm rot="10800000">
              <a:off x="7213023" y="658695"/>
              <a:ext cx="49924" cy="45719"/>
            </a:xfrm>
            <a:prstGeom prst="triangl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37" name="Group 1036">
              <a:extLst>
                <a:ext uri="{FF2B5EF4-FFF2-40B4-BE49-F238E27FC236}">
                  <a16:creationId xmlns:a16="http://schemas.microsoft.com/office/drawing/2014/main" id="{382C54BD-AF92-F873-D2A3-7BDBA3AA75E9}"/>
                </a:ext>
              </a:extLst>
            </p:cNvPr>
            <p:cNvGrpSpPr>
              <a:grpSpLocks noChangeAspect="1"/>
            </p:cNvGrpSpPr>
            <p:nvPr/>
          </p:nvGrpSpPr>
          <p:grpSpPr>
            <a:xfrm>
              <a:off x="6045290" y="3479037"/>
              <a:ext cx="211835" cy="100584"/>
              <a:chOff x="4799453" y="1748790"/>
              <a:chExt cx="509111" cy="262789"/>
            </a:xfrm>
          </p:grpSpPr>
          <p:grpSp>
            <p:nvGrpSpPr>
              <p:cNvPr id="1137" name="Group 1136">
                <a:extLst>
                  <a:ext uri="{FF2B5EF4-FFF2-40B4-BE49-F238E27FC236}">
                    <a16:creationId xmlns:a16="http://schemas.microsoft.com/office/drawing/2014/main" id="{6859A23B-6559-9363-68AD-0970222301C9}"/>
                  </a:ext>
                </a:extLst>
              </p:cNvPr>
              <p:cNvGrpSpPr/>
              <p:nvPr/>
            </p:nvGrpSpPr>
            <p:grpSpPr>
              <a:xfrm rot="16200000">
                <a:off x="4761031" y="1787212"/>
                <a:ext cx="262771" cy="185927"/>
                <a:chOff x="6394314" y="3265933"/>
                <a:chExt cx="262771" cy="185927"/>
              </a:xfrm>
            </p:grpSpPr>
            <p:sp>
              <p:nvSpPr>
                <p:cNvPr id="1143" name="Flowchart: Connector 113">
                  <a:extLst>
                    <a:ext uri="{FF2B5EF4-FFF2-40B4-BE49-F238E27FC236}">
                      <a16:creationId xmlns:a16="http://schemas.microsoft.com/office/drawing/2014/main" id="{EE7D03C5-EE62-4E6E-5D39-09AB346C4EBC}"/>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4" name="Straight Connector 1143">
                  <a:extLst>
                    <a:ext uri="{FF2B5EF4-FFF2-40B4-BE49-F238E27FC236}">
                      <a16:creationId xmlns:a16="http://schemas.microsoft.com/office/drawing/2014/main" id="{7AB9C71C-D5B6-05D2-62CF-8755078273C8}"/>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5" name="Straight Connector 1144">
                  <a:extLst>
                    <a:ext uri="{FF2B5EF4-FFF2-40B4-BE49-F238E27FC236}">
                      <a16:creationId xmlns:a16="http://schemas.microsoft.com/office/drawing/2014/main" id="{2496F03F-7556-E3B9-0ABD-066FC4CAAB34}"/>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38" name="Group 1137">
                <a:extLst>
                  <a:ext uri="{FF2B5EF4-FFF2-40B4-BE49-F238E27FC236}">
                    <a16:creationId xmlns:a16="http://schemas.microsoft.com/office/drawing/2014/main" id="{810A86F4-54C8-94E6-A940-6E256ADF729F}"/>
                  </a:ext>
                </a:extLst>
              </p:cNvPr>
              <p:cNvGrpSpPr/>
              <p:nvPr/>
            </p:nvGrpSpPr>
            <p:grpSpPr>
              <a:xfrm rot="5400000">
                <a:off x="5084215" y="1787230"/>
                <a:ext cx="262771" cy="185927"/>
                <a:chOff x="6394314" y="3265933"/>
                <a:chExt cx="262771" cy="185927"/>
              </a:xfrm>
            </p:grpSpPr>
            <p:sp>
              <p:nvSpPr>
                <p:cNvPr id="1140" name="Flowchart: Connector 110">
                  <a:extLst>
                    <a:ext uri="{FF2B5EF4-FFF2-40B4-BE49-F238E27FC236}">
                      <a16:creationId xmlns:a16="http://schemas.microsoft.com/office/drawing/2014/main" id="{DE8D5283-7BD8-5A04-CD33-8133E750934A}"/>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1" name="Straight Connector 1140">
                  <a:extLst>
                    <a:ext uri="{FF2B5EF4-FFF2-40B4-BE49-F238E27FC236}">
                      <a16:creationId xmlns:a16="http://schemas.microsoft.com/office/drawing/2014/main" id="{0D13FF35-A50D-CC04-C539-54E40C1FFC23}"/>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2" name="Straight Connector 1141">
                  <a:extLst>
                    <a:ext uri="{FF2B5EF4-FFF2-40B4-BE49-F238E27FC236}">
                      <a16:creationId xmlns:a16="http://schemas.microsoft.com/office/drawing/2014/main" id="{B8CFFE6C-3C31-F670-0AAB-092E6E814BEB}"/>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39" name="Straight Connector 1138">
                <a:extLst>
                  <a:ext uri="{FF2B5EF4-FFF2-40B4-BE49-F238E27FC236}">
                    <a16:creationId xmlns:a16="http://schemas.microsoft.com/office/drawing/2014/main" id="{CFCB0F87-2804-1A36-2382-5B1437221A08}"/>
                  </a:ext>
                </a:extLst>
              </p:cNvPr>
              <p:cNvCxnSpPr>
                <a:cxnSpLocks/>
              </p:cNvCxnSpPr>
              <p:nvPr/>
            </p:nvCxnSpPr>
            <p:spPr>
              <a:xfrm>
                <a:off x="4981719" y="1879600"/>
                <a:ext cx="147466" cy="0"/>
              </a:xfrm>
              <a:prstGeom prst="line">
                <a:avLst/>
              </a:prstGeom>
              <a:ln w="19050"/>
            </p:spPr>
            <p:style>
              <a:lnRef idx="2">
                <a:schemeClr val="dk1"/>
              </a:lnRef>
              <a:fillRef idx="0">
                <a:schemeClr val="dk1"/>
              </a:fillRef>
              <a:effectRef idx="1">
                <a:schemeClr val="dk1"/>
              </a:effectRef>
              <a:fontRef idx="minor">
                <a:schemeClr val="tx1"/>
              </a:fontRef>
            </p:style>
          </p:cxnSp>
        </p:grpSp>
        <p:grpSp>
          <p:nvGrpSpPr>
            <p:cNvPr id="1038" name="Group 1037">
              <a:extLst>
                <a:ext uri="{FF2B5EF4-FFF2-40B4-BE49-F238E27FC236}">
                  <a16:creationId xmlns:a16="http://schemas.microsoft.com/office/drawing/2014/main" id="{0961F982-A3C2-EE26-2FB6-23A376A3F114}"/>
                </a:ext>
              </a:extLst>
            </p:cNvPr>
            <p:cNvGrpSpPr/>
            <p:nvPr/>
          </p:nvGrpSpPr>
          <p:grpSpPr>
            <a:xfrm>
              <a:off x="7128793" y="3818641"/>
              <a:ext cx="329268" cy="308216"/>
              <a:chOff x="2969889" y="2912183"/>
              <a:chExt cx="329268" cy="308216"/>
            </a:xfrm>
          </p:grpSpPr>
          <p:grpSp>
            <p:nvGrpSpPr>
              <p:cNvPr id="1125" name="Group 1124">
                <a:extLst>
                  <a:ext uri="{FF2B5EF4-FFF2-40B4-BE49-F238E27FC236}">
                    <a16:creationId xmlns:a16="http://schemas.microsoft.com/office/drawing/2014/main" id="{056B83BB-D0C4-2F0B-8187-584363337B0F}"/>
                  </a:ext>
                </a:extLst>
              </p:cNvPr>
              <p:cNvGrpSpPr/>
              <p:nvPr/>
            </p:nvGrpSpPr>
            <p:grpSpPr>
              <a:xfrm>
                <a:off x="2969889" y="2912183"/>
                <a:ext cx="235775" cy="308216"/>
                <a:chOff x="2969889" y="2912183"/>
                <a:chExt cx="235775" cy="308216"/>
              </a:xfrm>
            </p:grpSpPr>
            <p:grpSp>
              <p:nvGrpSpPr>
                <p:cNvPr id="1130" name="Group 1129">
                  <a:extLst>
                    <a:ext uri="{FF2B5EF4-FFF2-40B4-BE49-F238E27FC236}">
                      <a16:creationId xmlns:a16="http://schemas.microsoft.com/office/drawing/2014/main" id="{98ED36DA-E14D-45BD-8B20-1720B419F71C}"/>
                    </a:ext>
                  </a:extLst>
                </p:cNvPr>
                <p:cNvGrpSpPr/>
                <p:nvPr/>
              </p:nvGrpSpPr>
              <p:grpSpPr>
                <a:xfrm>
                  <a:off x="2969889" y="2990841"/>
                  <a:ext cx="228600" cy="229558"/>
                  <a:chOff x="2969889" y="2990841"/>
                  <a:chExt cx="228600" cy="229558"/>
                </a:xfrm>
              </p:grpSpPr>
              <p:cxnSp>
                <p:nvCxnSpPr>
                  <p:cNvPr id="1133" name="Straight Connector 1132">
                    <a:extLst>
                      <a:ext uri="{FF2B5EF4-FFF2-40B4-BE49-F238E27FC236}">
                        <a16:creationId xmlns:a16="http://schemas.microsoft.com/office/drawing/2014/main" id="{46223C59-BCA3-C362-4331-44D0A41F94AE}"/>
                      </a:ext>
                    </a:extLst>
                  </p:cNvPr>
                  <p:cNvCxnSpPr/>
                  <p:nvPr/>
                </p:nvCxnSpPr>
                <p:spPr>
                  <a:xfrm>
                    <a:off x="2979420" y="2991799"/>
                    <a:ext cx="0" cy="228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4" name="Straight Connector 1133">
                    <a:extLst>
                      <a:ext uri="{FF2B5EF4-FFF2-40B4-BE49-F238E27FC236}">
                        <a16:creationId xmlns:a16="http://schemas.microsoft.com/office/drawing/2014/main" id="{CBBB9809-3BE3-26A1-B3C3-86BE7508FA48}"/>
                      </a:ext>
                    </a:extLst>
                  </p:cNvPr>
                  <p:cNvCxnSpPr/>
                  <p:nvPr/>
                </p:nvCxnSpPr>
                <p:spPr>
                  <a:xfrm>
                    <a:off x="2969889" y="300037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5" name="Straight Connector 1134">
                    <a:extLst>
                      <a:ext uri="{FF2B5EF4-FFF2-40B4-BE49-F238E27FC236}">
                        <a16:creationId xmlns:a16="http://schemas.microsoft.com/office/drawing/2014/main" id="{25B9EE23-55E9-2FC0-BCE6-F8BFA85DE1ED}"/>
                      </a:ext>
                    </a:extLst>
                  </p:cNvPr>
                  <p:cNvCxnSpPr/>
                  <p:nvPr/>
                </p:nvCxnSpPr>
                <p:spPr>
                  <a:xfrm>
                    <a:off x="3197536" y="2990841"/>
                    <a:ext cx="0" cy="228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6" name="Straight Connector 1135">
                    <a:extLst>
                      <a:ext uri="{FF2B5EF4-FFF2-40B4-BE49-F238E27FC236}">
                        <a16:creationId xmlns:a16="http://schemas.microsoft.com/office/drawing/2014/main" id="{014CF9E6-CBC5-4889-67A2-3B47EF617593}"/>
                      </a:ext>
                    </a:extLst>
                  </p:cNvPr>
                  <p:cNvCxnSpPr/>
                  <p:nvPr/>
                </p:nvCxnSpPr>
                <p:spPr>
                  <a:xfrm>
                    <a:off x="2969889" y="320972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31" name="Straight Connector 1130">
                  <a:extLst>
                    <a:ext uri="{FF2B5EF4-FFF2-40B4-BE49-F238E27FC236}">
                      <a16:creationId xmlns:a16="http://schemas.microsoft.com/office/drawing/2014/main" id="{2B53F2C6-37A3-0486-A89C-3934C546BECD}"/>
                    </a:ext>
                  </a:extLst>
                </p:cNvPr>
                <p:cNvCxnSpPr/>
                <p:nvPr/>
              </p:nvCxnSpPr>
              <p:spPr>
                <a:xfrm flipV="1">
                  <a:off x="3079315" y="2912183"/>
                  <a:ext cx="87785"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2" name="Straight Connector 1131">
                  <a:extLst>
                    <a:ext uri="{FF2B5EF4-FFF2-40B4-BE49-F238E27FC236}">
                      <a16:creationId xmlns:a16="http://schemas.microsoft.com/office/drawing/2014/main" id="{EB457314-E0C4-7F7C-E33E-D3F5E8D6CA8B}"/>
                    </a:ext>
                  </a:extLst>
                </p:cNvPr>
                <p:cNvCxnSpPr/>
                <p:nvPr/>
              </p:nvCxnSpPr>
              <p:spPr>
                <a:xfrm>
                  <a:off x="3159944" y="2915042"/>
                  <a:ext cx="457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26" name="Straight Connector 1125">
                <a:extLst>
                  <a:ext uri="{FF2B5EF4-FFF2-40B4-BE49-F238E27FC236}">
                    <a16:creationId xmlns:a16="http://schemas.microsoft.com/office/drawing/2014/main" id="{D230738A-15EC-3E7B-9FB7-E1DEC59B4314}"/>
                  </a:ext>
                </a:extLst>
              </p:cNvPr>
              <p:cNvCxnSpPr/>
              <p:nvPr/>
            </p:nvCxnSpPr>
            <p:spPr>
              <a:xfrm>
                <a:off x="3197609" y="3112768"/>
                <a:ext cx="9144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7" name="Straight Connector 1126">
                <a:extLst>
                  <a:ext uri="{FF2B5EF4-FFF2-40B4-BE49-F238E27FC236}">
                    <a16:creationId xmlns:a16="http://schemas.microsoft.com/office/drawing/2014/main" id="{9F337854-1026-D447-88B0-F51FBFF1A32D}"/>
                  </a:ext>
                </a:extLst>
              </p:cNvPr>
              <p:cNvCxnSpPr/>
              <p:nvPr/>
            </p:nvCxnSpPr>
            <p:spPr>
              <a:xfrm>
                <a:off x="3289049" y="3031138"/>
                <a:ext cx="0"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8" name="Straight Connector 1127">
                <a:extLst>
                  <a:ext uri="{FF2B5EF4-FFF2-40B4-BE49-F238E27FC236}">
                    <a16:creationId xmlns:a16="http://schemas.microsoft.com/office/drawing/2014/main" id="{F5642031-5579-27EA-DA77-0FF244BBE5CB}"/>
                  </a:ext>
                </a:extLst>
              </p:cNvPr>
              <p:cNvCxnSpPr/>
              <p:nvPr/>
            </p:nvCxnSpPr>
            <p:spPr>
              <a:xfrm>
                <a:off x="3288951" y="2914655"/>
                <a:ext cx="0"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9" name="Straight Connector 1128">
                <a:extLst>
                  <a:ext uri="{FF2B5EF4-FFF2-40B4-BE49-F238E27FC236}">
                    <a16:creationId xmlns:a16="http://schemas.microsoft.com/office/drawing/2014/main" id="{75E077C9-B32D-D5AD-9B66-367F1C9E859D}"/>
                  </a:ext>
                </a:extLst>
              </p:cNvPr>
              <p:cNvCxnSpPr/>
              <p:nvPr/>
            </p:nvCxnSpPr>
            <p:spPr>
              <a:xfrm flipH="1">
                <a:off x="3235149" y="2914652"/>
                <a:ext cx="64008"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39" name="Straight Connector 1038">
              <a:extLst>
                <a:ext uri="{FF2B5EF4-FFF2-40B4-BE49-F238E27FC236}">
                  <a16:creationId xmlns:a16="http://schemas.microsoft.com/office/drawing/2014/main" id="{0165FE9E-EE5E-7500-2735-8B3847EE1E8D}"/>
                </a:ext>
              </a:extLst>
            </p:cNvPr>
            <p:cNvCxnSpPr>
              <a:cxnSpLocks/>
            </p:cNvCxnSpPr>
            <p:nvPr/>
          </p:nvCxnSpPr>
          <p:spPr>
            <a:xfrm>
              <a:off x="5994185" y="3526808"/>
              <a:ext cx="5143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40" name="Group 1039">
              <a:extLst>
                <a:ext uri="{FF2B5EF4-FFF2-40B4-BE49-F238E27FC236}">
                  <a16:creationId xmlns:a16="http://schemas.microsoft.com/office/drawing/2014/main" id="{6F8EC9E7-4009-1D6F-DD1E-C4BB395DC4C4}"/>
                </a:ext>
              </a:extLst>
            </p:cNvPr>
            <p:cNvGrpSpPr/>
            <p:nvPr/>
          </p:nvGrpSpPr>
          <p:grpSpPr>
            <a:xfrm>
              <a:off x="5297694" y="3800135"/>
              <a:ext cx="329268" cy="308216"/>
              <a:chOff x="2969889" y="2912183"/>
              <a:chExt cx="329268" cy="308216"/>
            </a:xfrm>
          </p:grpSpPr>
          <p:grpSp>
            <p:nvGrpSpPr>
              <p:cNvPr id="1113" name="Group 1112">
                <a:extLst>
                  <a:ext uri="{FF2B5EF4-FFF2-40B4-BE49-F238E27FC236}">
                    <a16:creationId xmlns:a16="http://schemas.microsoft.com/office/drawing/2014/main" id="{68074986-C25B-ED19-6D27-53139A1BED57}"/>
                  </a:ext>
                </a:extLst>
              </p:cNvPr>
              <p:cNvGrpSpPr/>
              <p:nvPr/>
            </p:nvGrpSpPr>
            <p:grpSpPr>
              <a:xfrm>
                <a:off x="2969889" y="2912183"/>
                <a:ext cx="235775" cy="308216"/>
                <a:chOff x="2969889" y="2912183"/>
                <a:chExt cx="235775" cy="308216"/>
              </a:xfrm>
            </p:grpSpPr>
            <p:grpSp>
              <p:nvGrpSpPr>
                <p:cNvPr id="1118" name="Group 1117">
                  <a:extLst>
                    <a:ext uri="{FF2B5EF4-FFF2-40B4-BE49-F238E27FC236}">
                      <a16:creationId xmlns:a16="http://schemas.microsoft.com/office/drawing/2014/main" id="{AD36AF63-9FAB-4393-58E5-BA77A46AE310}"/>
                    </a:ext>
                  </a:extLst>
                </p:cNvPr>
                <p:cNvGrpSpPr/>
                <p:nvPr/>
              </p:nvGrpSpPr>
              <p:grpSpPr>
                <a:xfrm>
                  <a:off x="2969889" y="2990841"/>
                  <a:ext cx="228600" cy="229558"/>
                  <a:chOff x="2969889" y="2990841"/>
                  <a:chExt cx="228600" cy="229558"/>
                </a:xfrm>
              </p:grpSpPr>
              <p:cxnSp>
                <p:nvCxnSpPr>
                  <p:cNvPr id="1121" name="Straight Connector 1120">
                    <a:extLst>
                      <a:ext uri="{FF2B5EF4-FFF2-40B4-BE49-F238E27FC236}">
                        <a16:creationId xmlns:a16="http://schemas.microsoft.com/office/drawing/2014/main" id="{67E5EF01-F71A-1C7E-6940-FB71FCBB36BA}"/>
                      </a:ext>
                    </a:extLst>
                  </p:cNvPr>
                  <p:cNvCxnSpPr/>
                  <p:nvPr/>
                </p:nvCxnSpPr>
                <p:spPr>
                  <a:xfrm>
                    <a:off x="2979420" y="2991799"/>
                    <a:ext cx="0" cy="228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2" name="Straight Connector 1121">
                    <a:extLst>
                      <a:ext uri="{FF2B5EF4-FFF2-40B4-BE49-F238E27FC236}">
                        <a16:creationId xmlns:a16="http://schemas.microsoft.com/office/drawing/2014/main" id="{F8B6743C-596C-F91D-018E-5E27FAC4C839}"/>
                      </a:ext>
                    </a:extLst>
                  </p:cNvPr>
                  <p:cNvCxnSpPr/>
                  <p:nvPr/>
                </p:nvCxnSpPr>
                <p:spPr>
                  <a:xfrm>
                    <a:off x="2969889" y="300037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3" name="Straight Connector 1122">
                    <a:extLst>
                      <a:ext uri="{FF2B5EF4-FFF2-40B4-BE49-F238E27FC236}">
                        <a16:creationId xmlns:a16="http://schemas.microsoft.com/office/drawing/2014/main" id="{A66A5395-59A6-0CF9-EDDF-844928A567B7}"/>
                      </a:ext>
                    </a:extLst>
                  </p:cNvPr>
                  <p:cNvCxnSpPr/>
                  <p:nvPr/>
                </p:nvCxnSpPr>
                <p:spPr>
                  <a:xfrm>
                    <a:off x="3197536" y="2990841"/>
                    <a:ext cx="0" cy="228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4" name="Straight Connector 1123">
                    <a:extLst>
                      <a:ext uri="{FF2B5EF4-FFF2-40B4-BE49-F238E27FC236}">
                        <a16:creationId xmlns:a16="http://schemas.microsoft.com/office/drawing/2014/main" id="{AFB370E1-BE47-393A-2319-0442D51B89CD}"/>
                      </a:ext>
                    </a:extLst>
                  </p:cNvPr>
                  <p:cNvCxnSpPr/>
                  <p:nvPr/>
                </p:nvCxnSpPr>
                <p:spPr>
                  <a:xfrm>
                    <a:off x="2969889" y="320972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19" name="Straight Connector 1118">
                  <a:extLst>
                    <a:ext uri="{FF2B5EF4-FFF2-40B4-BE49-F238E27FC236}">
                      <a16:creationId xmlns:a16="http://schemas.microsoft.com/office/drawing/2014/main" id="{672CFFD2-B034-7303-2202-B8732C22A5FD}"/>
                    </a:ext>
                  </a:extLst>
                </p:cNvPr>
                <p:cNvCxnSpPr/>
                <p:nvPr/>
              </p:nvCxnSpPr>
              <p:spPr>
                <a:xfrm flipV="1">
                  <a:off x="3079315" y="2912183"/>
                  <a:ext cx="87785"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0" name="Straight Connector 1119">
                  <a:extLst>
                    <a:ext uri="{FF2B5EF4-FFF2-40B4-BE49-F238E27FC236}">
                      <a16:creationId xmlns:a16="http://schemas.microsoft.com/office/drawing/2014/main" id="{E9179EBB-458B-3D0F-BD3B-D2FF99933532}"/>
                    </a:ext>
                  </a:extLst>
                </p:cNvPr>
                <p:cNvCxnSpPr/>
                <p:nvPr/>
              </p:nvCxnSpPr>
              <p:spPr>
                <a:xfrm>
                  <a:off x="3159944" y="2915042"/>
                  <a:ext cx="457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14" name="Straight Connector 1113">
                <a:extLst>
                  <a:ext uri="{FF2B5EF4-FFF2-40B4-BE49-F238E27FC236}">
                    <a16:creationId xmlns:a16="http://schemas.microsoft.com/office/drawing/2014/main" id="{1662D584-D440-9F6B-BCC9-D487F22703CB}"/>
                  </a:ext>
                </a:extLst>
              </p:cNvPr>
              <p:cNvCxnSpPr/>
              <p:nvPr/>
            </p:nvCxnSpPr>
            <p:spPr>
              <a:xfrm>
                <a:off x="3197609" y="3112768"/>
                <a:ext cx="9144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5" name="Straight Connector 1114">
                <a:extLst>
                  <a:ext uri="{FF2B5EF4-FFF2-40B4-BE49-F238E27FC236}">
                    <a16:creationId xmlns:a16="http://schemas.microsoft.com/office/drawing/2014/main" id="{A07DE40E-EC02-7025-06A6-2267768F9C6B}"/>
                  </a:ext>
                </a:extLst>
              </p:cNvPr>
              <p:cNvCxnSpPr/>
              <p:nvPr/>
            </p:nvCxnSpPr>
            <p:spPr>
              <a:xfrm>
                <a:off x="3289049" y="3031138"/>
                <a:ext cx="0"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6" name="Straight Connector 1115">
                <a:extLst>
                  <a:ext uri="{FF2B5EF4-FFF2-40B4-BE49-F238E27FC236}">
                    <a16:creationId xmlns:a16="http://schemas.microsoft.com/office/drawing/2014/main" id="{B630DAD4-3002-F801-4F10-19E8523DFC32}"/>
                  </a:ext>
                </a:extLst>
              </p:cNvPr>
              <p:cNvCxnSpPr/>
              <p:nvPr/>
            </p:nvCxnSpPr>
            <p:spPr>
              <a:xfrm>
                <a:off x="3288951" y="2914655"/>
                <a:ext cx="0"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7" name="Straight Connector 1116">
                <a:extLst>
                  <a:ext uri="{FF2B5EF4-FFF2-40B4-BE49-F238E27FC236}">
                    <a16:creationId xmlns:a16="http://schemas.microsoft.com/office/drawing/2014/main" id="{60F9943C-4998-F4C6-DA82-4348C1F0ECC1}"/>
                  </a:ext>
                </a:extLst>
              </p:cNvPr>
              <p:cNvCxnSpPr/>
              <p:nvPr/>
            </p:nvCxnSpPr>
            <p:spPr>
              <a:xfrm flipH="1">
                <a:off x="3235149" y="2914652"/>
                <a:ext cx="64008"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41" name="Straight Connector 1040">
              <a:extLst>
                <a:ext uri="{FF2B5EF4-FFF2-40B4-BE49-F238E27FC236}">
                  <a16:creationId xmlns:a16="http://schemas.microsoft.com/office/drawing/2014/main" id="{7E653A9A-151A-DFA8-14BA-B2E371B0006C}"/>
                </a:ext>
              </a:extLst>
            </p:cNvPr>
            <p:cNvCxnSpPr>
              <a:cxnSpLocks/>
            </p:cNvCxnSpPr>
            <p:nvPr/>
          </p:nvCxnSpPr>
          <p:spPr>
            <a:xfrm>
              <a:off x="6262140" y="3528713"/>
              <a:ext cx="5143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42" name="Group 1041">
              <a:extLst>
                <a:ext uri="{FF2B5EF4-FFF2-40B4-BE49-F238E27FC236}">
                  <a16:creationId xmlns:a16="http://schemas.microsoft.com/office/drawing/2014/main" id="{45197010-DCBA-39A6-904A-86065A3F591C}"/>
                </a:ext>
              </a:extLst>
            </p:cNvPr>
            <p:cNvGrpSpPr/>
            <p:nvPr/>
          </p:nvGrpSpPr>
          <p:grpSpPr>
            <a:xfrm>
              <a:off x="5994185" y="1677582"/>
              <a:ext cx="325494" cy="600126"/>
              <a:chOff x="8936357" y="1184452"/>
              <a:chExt cx="325494" cy="600126"/>
            </a:xfrm>
          </p:grpSpPr>
          <p:grpSp>
            <p:nvGrpSpPr>
              <p:cNvPr id="1090" name="Group 1089">
                <a:extLst>
                  <a:ext uri="{FF2B5EF4-FFF2-40B4-BE49-F238E27FC236}">
                    <a16:creationId xmlns:a16="http://schemas.microsoft.com/office/drawing/2014/main" id="{65608F31-219B-8EFB-E719-56A86D159FC1}"/>
                  </a:ext>
                </a:extLst>
              </p:cNvPr>
              <p:cNvGrpSpPr/>
              <p:nvPr/>
            </p:nvGrpSpPr>
            <p:grpSpPr>
              <a:xfrm>
                <a:off x="8936357" y="1184452"/>
                <a:ext cx="323199" cy="454499"/>
                <a:chOff x="8936357" y="1184452"/>
                <a:chExt cx="323199" cy="454499"/>
              </a:xfrm>
            </p:grpSpPr>
            <p:sp>
              <p:nvSpPr>
                <p:cNvPr id="1110" name="Rectangle 1109">
                  <a:extLst>
                    <a:ext uri="{FF2B5EF4-FFF2-40B4-BE49-F238E27FC236}">
                      <a16:creationId xmlns:a16="http://schemas.microsoft.com/office/drawing/2014/main" id="{FAD9B54F-B109-329D-2B0A-428C266485F9}"/>
                    </a:ext>
                  </a:extLst>
                </p:cNvPr>
                <p:cNvSpPr/>
                <p:nvPr/>
              </p:nvSpPr>
              <p:spPr>
                <a:xfrm rot="5400000">
                  <a:off x="9027797" y="1410351"/>
                  <a:ext cx="137160" cy="32004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Rectangle 1110">
                  <a:extLst>
                    <a:ext uri="{FF2B5EF4-FFF2-40B4-BE49-F238E27FC236}">
                      <a16:creationId xmlns:a16="http://schemas.microsoft.com/office/drawing/2014/main" id="{C249C045-EBC6-BE79-EFB4-526156E09C28}"/>
                    </a:ext>
                  </a:extLst>
                </p:cNvPr>
                <p:cNvSpPr/>
                <p:nvPr/>
              </p:nvSpPr>
              <p:spPr>
                <a:xfrm rot="5400000">
                  <a:off x="9030956" y="1274817"/>
                  <a:ext cx="137160" cy="32004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Rectangle 1111">
                  <a:extLst>
                    <a:ext uri="{FF2B5EF4-FFF2-40B4-BE49-F238E27FC236}">
                      <a16:creationId xmlns:a16="http://schemas.microsoft.com/office/drawing/2014/main" id="{A5E3ED08-DA21-7289-3007-BC3696975CE4}"/>
                    </a:ext>
                  </a:extLst>
                </p:cNvPr>
                <p:cNvSpPr/>
                <p:nvPr/>
              </p:nvSpPr>
              <p:spPr>
                <a:xfrm rot="5400000">
                  <a:off x="9096378" y="1207312"/>
                  <a:ext cx="182880" cy="13716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91" name="Straight Arrow Connector 1090">
                <a:extLst>
                  <a:ext uri="{FF2B5EF4-FFF2-40B4-BE49-F238E27FC236}">
                    <a16:creationId xmlns:a16="http://schemas.microsoft.com/office/drawing/2014/main" id="{243FF61F-0A70-349C-B8AA-0552626CC641}"/>
                  </a:ext>
                </a:extLst>
              </p:cNvPr>
              <p:cNvCxnSpPr>
                <a:cxnSpLocks/>
              </p:cNvCxnSpPr>
              <p:nvPr/>
            </p:nvCxnSpPr>
            <p:spPr>
              <a:xfrm>
                <a:off x="8939516" y="1434837"/>
                <a:ext cx="320040"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92" name="Straight Connector 1091">
                <a:extLst>
                  <a:ext uri="{FF2B5EF4-FFF2-40B4-BE49-F238E27FC236}">
                    <a16:creationId xmlns:a16="http://schemas.microsoft.com/office/drawing/2014/main" id="{F3DF07AC-FF8D-A6A5-4AF7-DE15AE688A73}"/>
                  </a:ext>
                </a:extLst>
              </p:cNvPr>
              <p:cNvCxnSpPr>
                <a:cxnSpLocks/>
              </p:cNvCxnSpPr>
              <p:nvPr/>
            </p:nvCxnSpPr>
            <p:spPr>
              <a:xfrm rot="16200000" flipH="1">
                <a:off x="9149911" y="1193193"/>
                <a:ext cx="76662" cy="13500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93" name="Group 1092">
                <a:extLst>
                  <a:ext uri="{FF2B5EF4-FFF2-40B4-BE49-F238E27FC236}">
                    <a16:creationId xmlns:a16="http://schemas.microsoft.com/office/drawing/2014/main" id="{65AA2144-86DB-846F-9981-5EFA506E1B6F}"/>
                  </a:ext>
                </a:extLst>
              </p:cNvPr>
              <p:cNvGrpSpPr/>
              <p:nvPr/>
            </p:nvGrpSpPr>
            <p:grpSpPr>
              <a:xfrm rot="5400000">
                <a:off x="9143602" y="1666328"/>
                <a:ext cx="127024" cy="109475"/>
                <a:chOff x="6771481" y="2413164"/>
                <a:chExt cx="127024" cy="109475"/>
              </a:xfrm>
            </p:grpSpPr>
            <p:cxnSp>
              <p:nvCxnSpPr>
                <p:cNvPr id="1106" name="Straight Connector 1105">
                  <a:extLst>
                    <a:ext uri="{FF2B5EF4-FFF2-40B4-BE49-F238E27FC236}">
                      <a16:creationId xmlns:a16="http://schemas.microsoft.com/office/drawing/2014/main" id="{0C8C9E66-C9B3-E65E-7B75-A3F1F7697793}"/>
                    </a:ext>
                  </a:extLst>
                </p:cNvPr>
                <p:cNvCxnSpPr>
                  <a:cxnSpLocks/>
                </p:cNvCxnSpPr>
                <p:nvPr/>
              </p:nvCxnSpPr>
              <p:spPr>
                <a:xfrm rot="1800000" flipV="1">
                  <a:off x="6771481" y="241614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107" name="Straight Connector 1106">
                  <a:extLst>
                    <a:ext uri="{FF2B5EF4-FFF2-40B4-BE49-F238E27FC236}">
                      <a16:creationId xmlns:a16="http://schemas.microsoft.com/office/drawing/2014/main" id="{50D862A4-4EB0-0602-F6B5-CC1E988092A8}"/>
                    </a:ext>
                  </a:extLst>
                </p:cNvPr>
                <p:cNvCxnSpPr>
                  <a:cxnSpLocks/>
                </p:cNvCxnSpPr>
                <p:nvPr/>
              </p:nvCxnSpPr>
              <p:spPr>
                <a:xfrm rot="-1800000" flipV="1">
                  <a:off x="6811320" y="241323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8" name="Straight Connector 1107">
                  <a:extLst>
                    <a:ext uri="{FF2B5EF4-FFF2-40B4-BE49-F238E27FC236}">
                      <a16:creationId xmlns:a16="http://schemas.microsoft.com/office/drawing/2014/main" id="{E5C3CC86-AA13-7996-B9A1-137CAFECB3FB}"/>
                    </a:ext>
                  </a:extLst>
                </p:cNvPr>
                <p:cNvCxnSpPr>
                  <a:cxnSpLocks/>
                </p:cNvCxnSpPr>
                <p:nvPr/>
              </p:nvCxnSpPr>
              <p:spPr>
                <a:xfrm rot="1800000" flipH="1" flipV="1">
                  <a:off x="6857179" y="241316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9" name="Straight Connector 1108">
                  <a:extLst>
                    <a:ext uri="{FF2B5EF4-FFF2-40B4-BE49-F238E27FC236}">
                      <a16:creationId xmlns:a16="http://schemas.microsoft.com/office/drawing/2014/main" id="{81B04026-001A-68F5-FB24-B7F00A4E7472}"/>
                    </a:ext>
                  </a:extLst>
                </p:cNvPr>
                <p:cNvCxnSpPr>
                  <a:cxnSpLocks/>
                </p:cNvCxnSpPr>
                <p:nvPr/>
              </p:nvCxnSpPr>
              <p:spPr>
                <a:xfrm rot="19800000" flipH="1" flipV="1">
                  <a:off x="6898505" y="241862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1094" name="Group 1093">
                <a:extLst>
                  <a:ext uri="{FF2B5EF4-FFF2-40B4-BE49-F238E27FC236}">
                    <a16:creationId xmlns:a16="http://schemas.microsoft.com/office/drawing/2014/main" id="{3CA13E97-7841-0C0F-D852-263EDBF54CB4}"/>
                  </a:ext>
                </a:extLst>
              </p:cNvPr>
              <p:cNvGrpSpPr>
                <a:grpSpLocks noChangeAspect="1"/>
              </p:cNvGrpSpPr>
              <p:nvPr/>
            </p:nvGrpSpPr>
            <p:grpSpPr>
              <a:xfrm>
                <a:off x="8987792" y="1520327"/>
                <a:ext cx="211835" cy="100584"/>
                <a:chOff x="4799455" y="1748790"/>
                <a:chExt cx="509111" cy="262791"/>
              </a:xfrm>
            </p:grpSpPr>
            <p:grpSp>
              <p:nvGrpSpPr>
                <p:cNvPr id="1097" name="Group 1096">
                  <a:extLst>
                    <a:ext uri="{FF2B5EF4-FFF2-40B4-BE49-F238E27FC236}">
                      <a16:creationId xmlns:a16="http://schemas.microsoft.com/office/drawing/2014/main" id="{03E581CC-E13A-9C31-C0C1-1E8A0C2C382B}"/>
                    </a:ext>
                  </a:extLst>
                </p:cNvPr>
                <p:cNvGrpSpPr/>
                <p:nvPr/>
              </p:nvGrpSpPr>
              <p:grpSpPr>
                <a:xfrm rot="16200000">
                  <a:off x="4761033" y="1787212"/>
                  <a:ext cx="262771" cy="185927"/>
                  <a:chOff x="6394314" y="3265933"/>
                  <a:chExt cx="262771" cy="185927"/>
                </a:xfrm>
              </p:grpSpPr>
              <p:sp>
                <p:nvSpPr>
                  <p:cNvPr id="1103" name="Flowchart: Connector 158">
                    <a:extLst>
                      <a:ext uri="{FF2B5EF4-FFF2-40B4-BE49-F238E27FC236}">
                        <a16:creationId xmlns:a16="http://schemas.microsoft.com/office/drawing/2014/main" id="{66305B9D-2640-3E79-03F7-CE398DA883B6}"/>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4" name="Straight Connector 1103">
                    <a:extLst>
                      <a:ext uri="{FF2B5EF4-FFF2-40B4-BE49-F238E27FC236}">
                        <a16:creationId xmlns:a16="http://schemas.microsoft.com/office/drawing/2014/main" id="{8AFFB2E5-5FC3-277F-777F-87267F1B4797}"/>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5" name="Straight Connector 1104">
                    <a:extLst>
                      <a:ext uri="{FF2B5EF4-FFF2-40B4-BE49-F238E27FC236}">
                        <a16:creationId xmlns:a16="http://schemas.microsoft.com/office/drawing/2014/main" id="{C97D0BEF-5BA6-66CC-3CF2-31B1BD6D0D9C}"/>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8" name="Group 1097">
                  <a:extLst>
                    <a:ext uri="{FF2B5EF4-FFF2-40B4-BE49-F238E27FC236}">
                      <a16:creationId xmlns:a16="http://schemas.microsoft.com/office/drawing/2014/main" id="{DA53132C-5AB5-13C7-1B27-09E71B03C788}"/>
                    </a:ext>
                  </a:extLst>
                </p:cNvPr>
                <p:cNvGrpSpPr/>
                <p:nvPr/>
              </p:nvGrpSpPr>
              <p:grpSpPr>
                <a:xfrm rot="5400000">
                  <a:off x="5084217" y="1787232"/>
                  <a:ext cx="262771" cy="185927"/>
                  <a:chOff x="6394314" y="3265933"/>
                  <a:chExt cx="262771" cy="185927"/>
                </a:xfrm>
              </p:grpSpPr>
              <p:sp>
                <p:nvSpPr>
                  <p:cNvPr id="1100" name="Flowchart: Connector 155">
                    <a:extLst>
                      <a:ext uri="{FF2B5EF4-FFF2-40B4-BE49-F238E27FC236}">
                        <a16:creationId xmlns:a16="http://schemas.microsoft.com/office/drawing/2014/main" id="{6279330C-623B-CD48-F477-6B78D914C5EB}"/>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1" name="Straight Connector 1100">
                    <a:extLst>
                      <a:ext uri="{FF2B5EF4-FFF2-40B4-BE49-F238E27FC236}">
                        <a16:creationId xmlns:a16="http://schemas.microsoft.com/office/drawing/2014/main" id="{3FB7F2F2-70B9-A411-542A-EACB81DC726D}"/>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2" name="Straight Connector 1101">
                    <a:extLst>
                      <a:ext uri="{FF2B5EF4-FFF2-40B4-BE49-F238E27FC236}">
                        <a16:creationId xmlns:a16="http://schemas.microsoft.com/office/drawing/2014/main" id="{C880341F-4768-6F27-D32F-2E106857A4DA}"/>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99" name="Straight Connector 1098">
                  <a:extLst>
                    <a:ext uri="{FF2B5EF4-FFF2-40B4-BE49-F238E27FC236}">
                      <a16:creationId xmlns:a16="http://schemas.microsoft.com/office/drawing/2014/main" id="{D036A416-9E8A-D47B-5507-0E7AD72045D1}"/>
                    </a:ext>
                  </a:extLst>
                </p:cNvPr>
                <p:cNvCxnSpPr>
                  <a:cxnSpLocks/>
                </p:cNvCxnSpPr>
                <p:nvPr/>
              </p:nvCxnSpPr>
              <p:spPr>
                <a:xfrm>
                  <a:off x="4981719" y="1879600"/>
                  <a:ext cx="147466" cy="0"/>
                </a:xfrm>
                <a:prstGeom prst="line">
                  <a:avLst/>
                </a:prstGeom>
                <a:ln w="19050"/>
              </p:spPr>
              <p:style>
                <a:lnRef idx="2">
                  <a:schemeClr val="dk1"/>
                </a:lnRef>
                <a:fillRef idx="0">
                  <a:schemeClr val="dk1"/>
                </a:fillRef>
                <a:effectRef idx="1">
                  <a:schemeClr val="dk1"/>
                </a:effectRef>
                <a:fontRef idx="minor">
                  <a:schemeClr val="tx1"/>
                </a:fontRef>
              </p:style>
            </p:cxnSp>
          </p:grpSp>
          <p:cxnSp>
            <p:nvCxnSpPr>
              <p:cNvPr id="1095" name="Straight Connector 1094">
                <a:extLst>
                  <a:ext uri="{FF2B5EF4-FFF2-40B4-BE49-F238E27FC236}">
                    <a16:creationId xmlns:a16="http://schemas.microsoft.com/office/drawing/2014/main" id="{867C9E06-AB5C-956D-8520-9EDB3881A194}"/>
                  </a:ext>
                </a:extLst>
              </p:cNvPr>
              <p:cNvCxnSpPr>
                <a:cxnSpLocks/>
              </p:cNvCxnSpPr>
              <p:nvPr/>
            </p:nvCxnSpPr>
            <p:spPr>
              <a:xfrm>
                <a:off x="8936357" y="1571023"/>
                <a:ext cx="5143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6" name="Straight Connector 1095">
                <a:extLst>
                  <a:ext uri="{FF2B5EF4-FFF2-40B4-BE49-F238E27FC236}">
                    <a16:creationId xmlns:a16="http://schemas.microsoft.com/office/drawing/2014/main" id="{77FEE53E-C9A9-A0EF-ED06-66ED10883033}"/>
                  </a:ext>
                </a:extLst>
              </p:cNvPr>
              <p:cNvCxnSpPr>
                <a:cxnSpLocks/>
              </p:cNvCxnSpPr>
              <p:nvPr/>
            </p:nvCxnSpPr>
            <p:spPr>
              <a:xfrm>
                <a:off x="9204312" y="1572928"/>
                <a:ext cx="5143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43" name="Straight Connector 1042">
              <a:extLst>
                <a:ext uri="{FF2B5EF4-FFF2-40B4-BE49-F238E27FC236}">
                  <a16:creationId xmlns:a16="http://schemas.microsoft.com/office/drawing/2014/main" id="{A8BF3A6D-FADE-BF8F-CB2C-A56B873EC26E}"/>
                </a:ext>
              </a:extLst>
            </p:cNvPr>
            <p:cNvCxnSpPr/>
            <p:nvPr/>
          </p:nvCxnSpPr>
          <p:spPr>
            <a:xfrm>
              <a:off x="5410200" y="3526808"/>
              <a:ext cx="0" cy="3657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4" name="Straight Connector 1043">
              <a:extLst>
                <a:ext uri="{FF2B5EF4-FFF2-40B4-BE49-F238E27FC236}">
                  <a16:creationId xmlns:a16="http://schemas.microsoft.com/office/drawing/2014/main" id="{87B3EBB5-C2CE-E606-3708-BCC801806189}"/>
                </a:ext>
              </a:extLst>
            </p:cNvPr>
            <p:cNvCxnSpPr/>
            <p:nvPr/>
          </p:nvCxnSpPr>
          <p:spPr>
            <a:xfrm>
              <a:off x="5410200" y="4100818"/>
              <a:ext cx="0" cy="180136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5" name="Straight Connector 1044">
              <a:extLst>
                <a:ext uri="{FF2B5EF4-FFF2-40B4-BE49-F238E27FC236}">
                  <a16:creationId xmlns:a16="http://schemas.microsoft.com/office/drawing/2014/main" id="{A2CA3A7B-3D7B-38BA-058D-3DD210641A20}"/>
                </a:ext>
              </a:extLst>
            </p:cNvPr>
            <p:cNvCxnSpPr/>
            <p:nvPr/>
          </p:nvCxnSpPr>
          <p:spPr>
            <a:xfrm flipH="1">
              <a:off x="5417312" y="4583551"/>
              <a:ext cx="2511478"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6" name="Straight Connector 1045">
              <a:extLst>
                <a:ext uri="{FF2B5EF4-FFF2-40B4-BE49-F238E27FC236}">
                  <a16:creationId xmlns:a16="http://schemas.microsoft.com/office/drawing/2014/main" id="{F54583FC-8ABE-3933-6F1C-81B02F2B7DD9}"/>
                </a:ext>
              </a:extLst>
            </p:cNvPr>
            <p:cNvCxnSpPr/>
            <p:nvPr/>
          </p:nvCxnSpPr>
          <p:spPr>
            <a:xfrm flipV="1">
              <a:off x="7250340" y="4126857"/>
              <a:ext cx="0" cy="45669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7" name="Straight Arrow Connector 1046">
              <a:extLst>
                <a:ext uri="{FF2B5EF4-FFF2-40B4-BE49-F238E27FC236}">
                  <a16:creationId xmlns:a16="http://schemas.microsoft.com/office/drawing/2014/main" id="{05F76023-BEA7-0BB3-153B-39577181F4C1}"/>
                </a:ext>
              </a:extLst>
            </p:cNvPr>
            <p:cNvCxnSpPr>
              <a:cxnSpLocks/>
            </p:cNvCxnSpPr>
            <p:nvPr/>
          </p:nvCxnSpPr>
          <p:spPr>
            <a:xfrm>
              <a:off x="5473713" y="3892568"/>
              <a:ext cx="0" cy="19899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48" name="Straight Arrow Connector 1047">
              <a:extLst>
                <a:ext uri="{FF2B5EF4-FFF2-40B4-BE49-F238E27FC236}">
                  <a16:creationId xmlns:a16="http://schemas.microsoft.com/office/drawing/2014/main" id="{E1F437B3-951E-FBE8-A897-A3476FD40623}"/>
                </a:ext>
              </a:extLst>
            </p:cNvPr>
            <p:cNvCxnSpPr>
              <a:cxnSpLocks/>
            </p:cNvCxnSpPr>
            <p:nvPr/>
          </p:nvCxnSpPr>
          <p:spPr>
            <a:xfrm>
              <a:off x="7302513" y="3907915"/>
              <a:ext cx="0" cy="19899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49" name="Group 1048">
              <a:extLst>
                <a:ext uri="{FF2B5EF4-FFF2-40B4-BE49-F238E27FC236}">
                  <a16:creationId xmlns:a16="http://schemas.microsoft.com/office/drawing/2014/main" id="{225A7C4C-9599-32C5-1F70-0C2FB8D47127}"/>
                </a:ext>
              </a:extLst>
            </p:cNvPr>
            <p:cNvGrpSpPr/>
            <p:nvPr/>
          </p:nvGrpSpPr>
          <p:grpSpPr>
            <a:xfrm>
              <a:off x="7692137" y="2711585"/>
              <a:ext cx="457200" cy="365760"/>
              <a:chOff x="11048943" y="2497845"/>
              <a:chExt cx="457200" cy="365760"/>
            </a:xfrm>
          </p:grpSpPr>
          <p:grpSp>
            <p:nvGrpSpPr>
              <p:cNvPr id="1083" name="Group 1082">
                <a:extLst>
                  <a:ext uri="{FF2B5EF4-FFF2-40B4-BE49-F238E27FC236}">
                    <a16:creationId xmlns:a16="http://schemas.microsoft.com/office/drawing/2014/main" id="{3CC7B868-4FDD-11E7-899F-9D1FC44C1B36}"/>
                  </a:ext>
                </a:extLst>
              </p:cNvPr>
              <p:cNvGrpSpPr/>
              <p:nvPr/>
            </p:nvGrpSpPr>
            <p:grpSpPr>
              <a:xfrm rot="16200000">
                <a:off x="11212919" y="2570381"/>
                <a:ext cx="365123" cy="221325"/>
                <a:chOff x="4512365" y="2362842"/>
                <a:chExt cx="918156" cy="914400"/>
              </a:xfrm>
            </p:grpSpPr>
            <p:sp>
              <p:nvSpPr>
                <p:cNvPr id="1088" name="Arc 1087">
                  <a:extLst>
                    <a:ext uri="{FF2B5EF4-FFF2-40B4-BE49-F238E27FC236}">
                      <a16:creationId xmlns:a16="http://schemas.microsoft.com/office/drawing/2014/main" id="{1EB91DD0-3477-547F-CA89-42EA9309C85C}"/>
                    </a:ext>
                  </a:extLst>
                </p:cNvPr>
                <p:cNvSpPr/>
                <p:nvPr/>
              </p:nvSpPr>
              <p:spPr>
                <a:xfrm>
                  <a:off x="4512365" y="2362842"/>
                  <a:ext cx="914400" cy="914400"/>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9" name="Arc 1088">
                  <a:extLst>
                    <a:ext uri="{FF2B5EF4-FFF2-40B4-BE49-F238E27FC236}">
                      <a16:creationId xmlns:a16="http://schemas.microsoft.com/office/drawing/2014/main" id="{1FAA48D9-8197-DFEB-77C7-3CC5C16FAD35}"/>
                    </a:ext>
                  </a:extLst>
                </p:cNvPr>
                <p:cNvSpPr/>
                <p:nvPr/>
              </p:nvSpPr>
              <p:spPr>
                <a:xfrm flipH="1">
                  <a:off x="4516121" y="2362842"/>
                  <a:ext cx="914400" cy="914400"/>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84" name="Group 1083">
                <a:extLst>
                  <a:ext uri="{FF2B5EF4-FFF2-40B4-BE49-F238E27FC236}">
                    <a16:creationId xmlns:a16="http://schemas.microsoft.com/office/drawing/2014/main" id="{4BC00D94-406A-565E-ECF9-014FD9BC4BEA}"/>
                  </a:ext>
                </a:extLst>
              </p:cNvPr>
              <p:cNvGrpSpPr/>
              <p:nvPr/>
            </p:nvGrpSpPr>
            <p:grpSpPr>
              <a:xfrm rot="5400000" flipH="1">
                <a:off x="10977044" y="2569744"/>
                <a:ext cx="365123" cy="221325"/>
                <a:chOff x="4512365" y="2362842"/>
                <a:chExt cx="918156" cy="914400"/>
              </a:xfrm>
            </p:grpSpPr>
            <p:sp>
              <p:nvSpPr>
                <p:cNvPr id="1086" name="Arc 1085">
                  <a:extLst>
                    <a:ext uri="{FF2B5EF4-FFF2-40B4-BE49-F238E27FC236}">
                      <a16:creationId xmlns:a16="http://schemas.microsoft.com/office/drawing/2014/main" id="{0F5DD044-20DD-40BD-DB6F-0F6F7BE3EA22}"/>
                    </a:ext>
                  </a:extLst>
                </p:cNvPr>
                <p:cNvSpPr/>
                <p:nvPr/>
              </p:nvSpPr>
              <p:spPr>
                <a:xfrm>
                  <a:off x="4512365" y="2362842"/>
                  <a:ext cx="914400" cy="914400"/>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7" name="Arc 1086">
                  <a:extLst>
                    <a:ext uri="{FF2B5EF4-FFF2-40B4-BE49-F238E27FC236}">
                      <a16:creationId xmlns:a16="http://schemas.microsoft.com/office/drawing/2014/main" id="{538E6DA1-1C8E-A7E7-5C9F-F55EC4A9082B}"/>
                    </a:ext>
                  </a:extLst>
                </p:cNvPr>
                <p:cNvSpPr/>
                <p:nvPr/>
              </p:nvSpPr>
              <p:spPr>
                <a:xfrm flipH="1">
                  <a:off x="4516121" y="2362842"/>
                  <a:ext cx="914400" cy="914400"/>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085" name="Straight Arrow Connector 1084">
                <a:extLst>
                  <a:ext uri="{FF2B5EF4-FFF2-40B4-BE49-F238E27FC236}">
                    <a16:creationId xmlns:a16="http://schemas.microsoft.com/office/drawing/2014/main" id="{993A6250-B12B-1C77-8013-0D5744ACA74B}"/>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050" name="Group 1049">
              <a:extLst>
                <a:ext uri="{FF2B5EF4-FFF2-40B4-BE49-F238E27FC236}">
                  <a16:creationId xmlns:a16="http://schemas.microsoft.com/office/drawing/2014/main" id="{36D24432-0FE7-FD75-AE27-74DBEDA97DD4}"/>
                </a:ext>
              </a:extLst>
            </p:cNvPr>
            <p:cNvGrpSpPr/>
            <p:nvPr/>
          </p:nvGrpSpPr>
          <p:grpSpPr>
            <a:xfrm>
              <a:off x="5104454" y="3919590"/>
              <a:ext cx="182880" cy="109475"/>
              <a:chOff x="8046626" y="3423920"/>
              <a:chExt cx="182880" cy="109475"/>
            </a:xfrm>
          </p:grpSpPr>
          <p:grpSp>
            <p:nvGrpSpPr>
              <p:cNvPr id="1077" name="Group 1076">
                <a:extLst>
                  <a:ext uri="{FF2B5EF4-FFF2-40B4-BE49-F238E27FC236}">
                    <a16:creationId xmlns:a16="http://schemas.microsoft.com/office/drawing/2014/main" id="{537135F5-0CDB-3EF4-2492-03377D8C0901}"/>
                  </a:ext>
                </a:extLst>
              </p:cNvPr>
              <p:cNvGrpSpPr/>
              <p:nvPr/>
            </p:nvGrpSpPr>
            <p:grpSpPr>
              <a:xfrm>
                <a:off x="8100769" y="3423920"/>
                <a:ext cx="127024" cy="109475"/>
                <a:chOff x="7763639" y="2259074"/>
                <a:chExt cx="127024" cy="109475"/>
              </a:xfrm>
            </p:grpSpPr>
            <p:cxnSp>
              <p:nvCxnSpPr>
                <p:cNvPr id="1079" name="Straight Connector 1078">
                  <a:extLst>
                    <a:ext uri="{FF2B5EF4-FFF2-40B4-BE49-F238E27FC236}">
                      <a16:creationId xmlns:a16="http://schemas.microsoft.com/office/drawing/2014/main" id="{DF538B73-FB72-61B8-737E-6A0C1CBD57D2}"/>
                    </a:ext>
                  </a:extLst>
                </p:cNvPr>
                <p:cNvCxnSpPr>
                  <a:cxnSpLocks/>
                </p:cNvCxnSpPr>
                <p:nvPr/>
              </p:nvCxnSpPr>
              <p:spPr>
                <a:xfrm rot="1800000" flipV="1">
                  <a:off x="7763639" y="226205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080" name="Straight Connector 1079">
                  <a:extLst>
                    <a:ext uri="{FF2B5EF4-FFF2-40B4-BE49-F238E27FC236}">
                      <a16:creationId xmlns:a16="http://schemas.microsoft.com/office/drawing/2014/main" id="{EE4E6872-71F5-4532-645C-6DCFD5B99D85}"/>
                    </a:ext>
                  </a:extLst>
                </p:cNvPr>
                <p:cNvCxnSpPr>
                  <a:cxnSpLocks/>
                </p:cNvCxnSpPr>
                <p:nvPr/>
              </p:nvCxnSpPr>
              <p:spPr>
                <a:xfrm rot="-1800000" flipV="1">
                  <a:off x="7803478" y="225914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1" name="Straight Connector 1080">
                  <a:extLst>
                    <a:ext uri="{FF2B5EF4-FFF2-40B4-BE49-F238E27FC236}">
                      <a16:creationId xmlns:a16="http://schemas.microsoft.com/office/drawing/2014/main" id="{71FFB16B-B99F-1C23-C9C5-BC2004F49724}"/>
                    </a:ext>
                  </a:extLst>
                </p:cNvPr>
                <p:cNvCxnSpPr>
                  <a:cxnSpLocks/>
                </p:cNvCxnSpPr>
                <p:nvPr/>
              </p:nvCxnSpPr>
              <p:spPr>
                <a:xfrm rot="1800000" flipH="1" flipV="1">
                  <a:off x="7849337" y="225907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2" name="Straight Connector 1081">
                  <a:extLst>
                    <a:ext uri="{FF2B5EF4-FFF2-40B4-BE49-F238E27FC236}">
                      <a16:creationId xmlns:a16="http://schemas.microsoft.com/office/drawing/2014/main" id="{45CE66CC-3D6A-9D9F-405A-7BA9B3644617}"/>
                    </a:ext>
                  </a:extLst>
                </p:cNvPr>
                <p:cNvCxnSpPr>
                  <a:cxnSpLocks/>
                </p:cNvCxnSpPr>
                <p:nvPr/>
              </p:nvCxnSpPr>
              <p:spPr>
                <a:xfrm rot="19800000" flipH="1" flipV="1">
                  <a:off x="7890663" y="226453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078" name="Straight Arrow Connector 1077">
                <a:extLst>
                  <a:ext uri="{FF2B5EF4-FFF2-40B4-BE49-F238E27FC236}">
                    <a16:creationId xmlns:a16="http://schemas.microsoft.com/office/drawing/2014/main" id="{D318389C-9DC7-9FD5-7846-A71A155109F7}"/>
                  </a:ext>
                </a:extLst>
              </p:cNvPr>
              <p:cNvCxnSpPr>
                <a:cxnSpLocks/>
              </p:cNvCxnSpPr>
              <p:nvPr/>
            </p:nvCxnSpPr>
            <p:spPr>
              <a:xfrm rot="3120000" flipV="1">
                <a:off x="8138066" y="3367575"/>
                <a:ext cx="0" cy="18288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051" name="Group 1050">
              <a:extLst>
                <a:ext uri="{FF2B5EF4-FFF2-40B4-BE49-F238E27FC236}">
                  <a16:creationId xmlns:a16="http://schemas.microsoft.com/office/drawing/2014/main" id="{CE7EF1DB-0BF6-0089-9A23-4456280FBF62}"/>
                </a:ext>
              </a:extLst>
            </p:cNvPr>
            <p:cNvGrpSpPr/>
            <p:nvPr/>
          </p:nvGrpSpPr>
          <p:grpSpPr>
            <a:xfrm>
              <a:off x="6940805" y="3931311"/>
              <a:ext cx="182880" cy="109475"/>
              <a:chOff x="8046626" y="3423920"/>
              <a:chExt cx="182880" cy="109475"/>
            </a:xfrm>
          </p:grpSpPr>
          <p:grpSp>
            <p:nvGrpSpPr>
              <p:cNvPr id="1071" name="Group 1070">
                <a:extLst>
                  <a:ext uri="{FF2B5EF4-FFF2-40B4-BE49-F238E27FC236}">
                    <a16:creationId xmlns:a16="http://schemas.microsoft.com/office/drawing/2014/main" id="{8FF214F9-5229-57FF-2228-D3AB31790AF9}"/>
                  </a:ext>
                </a:extLst>
              </p:cNvPr>
              <p:cNvGrpSpPr/>
              <p:nvPr/>
            </p:nvGrpSpPr>
            <p:grpSpPr>
              <a:xfrm>
                <a:off x="8100769" y="3423920"/>
                <a:ext cx="127024" cy="109475"/>
                <a:chOff x="7763639" y="2259074"/>
                <a:chExt cx="127024" cy="109475"/>
              </a:xfrm>
            </p:grpSpPr>
            <p:cxnSp>
              <p:nvCxnSpPr>
                <p:cNvPr id="1073" name="Straight Connector 1072">
                  <a:extLst>
                    <a:ext uri="{FF2B5EF4-FFF2-40B4-BE49-F238E27FC236}">
                      <a16:creationId xmlns:a16="http://schemas.microsoft.com/office/drawing/2014/main" id="{B6F1FE59-62F3-AAAB-D00E-8FBF14C56078}"/>
                    </a:ext>
                  </a:extLst>
                </p:cNvPr>
                <p:cNvCxnSpPr>
                  <a:cxnSpLocks/>
                </p:cNvCxnSpPr>
                <p:nvPr/>
              </p:nvCxnSpPr>
              <p:spPr>
                <a:xfrm rot="1800000" flipV="1">
                  <a:off x="7763639" y="226205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074" name="Straight Connector 1073">
                  <a:extLst>
                    <a:ext uri="{FF2B5EF4-FFF2-40B4-BE49-F238E27FC236}">
                      <a16:creationId xmlns:a16="http://schemas.microsoft.com/office/drawing/2014/main" id="{B984F000-4CE4-484F-6A35-BBBBDFCBF26F}"/>
                    </a:ext>
                  </a:extLst>
                </p:cNvPr>
                <p:cNvCxnSpPr>
                  <a:cxnSpLocks/>
                </p:cNvCxnSpPr>
                <p:nvPr/>
              </p:nvCxnSpPr>
              <p:spPr>
                <a:xfrm rot="-1800000" flipV="1">
                  <a:off x="7803478" y="225914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5" name="Straight Connector 1074">
                  <a:extLst>
                    <a:ext uri="{FF2B5EF4-FFF2-40B4-BE49-F238E27FC236}">
                      <a16:creationId xmlns:a16="http://schemas.microsoft.com/office/drawing/2014/main" id="{30D7FFDF-ECA5-E33B-FD8A-E85362823CF3}"/>
                    </a:ext>
                  </a:extLst>
                </p:cNvPr>
                <p:cNvCxnSpPr>
                  <a:cxnSpLocks/>
                </p:cNvCxnSpPr>
                <p:nvPr/>
              </p:nvCxnSpPr>
              <p:spPr>
                <a:xfrm rot="1800000" flipH="1" flipV="1">
                  <a:off x="7849337" y="225907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6" name="Straight Connector 1075">
                  <a:extLst>
                    <a:ext uri="{FF2B5EF4-FFF2-40B4-BE49-F238E27FC236}">
                      <a16:creationId xmlns:a16="http://schemas.microsoft.com/office/drawing/2014/main" id="{1E0F31A2-B5AB-46E3-30E4-8475C8AB22E8}"/>
                    </a:ext>
                  </a:extLst>
                </p:cNvPr>
                <p:cNvCxnSpPr>
                  <a:cxnSpLocks/>
                </p:cNvCxnSpPr>
                <p:nvPr/>
              </p:nvCxnSpPr>
              <p:spPr>
                <a:xfrm rot="19800000" flipH="1" flipV="1">
                  <a:off x="7890663" y="226453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072" name="Straight Arrow Connector 1071">
                <a:extLst>
                  <a:ext uri="{FF2B5EF4-FFF2-40B4-BE49-F238E27FC236}">
                    <a16:creationId xmlns:a16="http://schemas.microsoft.com/office/drawing/2014/main" id="{F48A21B4-4767-EBA6-7C4E-FC3007B2C2A3}"/>
                  </a:ext>
                </a:extLst>
              </p:cNvPr>
              <p:cNvCxnSpPr>
                <a:cxnSpLocks/>
              </p:cNvCxnSpPr>
              <p:nvPr/>
            </p:nvCxnSpPr>
            <p:spPr>
              <a:xfrm rot="3120000" flipV="1">
                <a:off x="8138066" y="3367575"/>
                <a:ext cx="0" cy="18288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052" name="Group 1051">
              <a:extLst>
                <a:ext uri="{FF2B5EF4-FFF2-40B4-BE49-F238E27FC236}">
                  <a16:creationId xmlns:a16="http://schemas.microsoft.com/office/drawing/2014/main" id="{3991918F-4EBC-9332-F3D1-9CF518858C47}"/>
                </a:ext>
              </a:extLst>
            </p:cNvPr>
            <p:cNvGrpSpPr/>
            <p:nvPr/>
          </p:nvGrpSpPr>
          <p:grpSpPr>
            <a:xfrm>
              <a:off x="3138391" y="876673"/>
              <a:ext cx="953914" cy="868787"/>
              <a:chOff x="6080563" y="590180"/>
              <a:chExt cx="953914" cy="868787"/>
            </a:xfrm>
          </p:grpSpPr>
          <p:grpSp>
            <p:nvGrpSpPr>
              <p:cNvPr id="1054" name="Group 1053">
                <a:extLst>
                  <a:ext uri="{FF2B5EF4-FFF2-40B4-BE49-F238E27FC236}">
                    <a16:creationId xmlns:a16="http://schemas.microsoft.com/office/drawing/2014/main" id="{18AED1A0-732F-C1E7-E7C3-2DDA8ABC08AA}"/>
                  </a:ext>
                </a:extLst>
              </p:cNvPr>
              <p:cNvGrpSpPr/>
              <p:nvPr/>
            </p:nvGrpSpPr>
            <p:grpSpPr>
              <a:xfrm>
                <a:off x="6172699" y="773167"/>
                <a:ext cx="731520" cy="685800"/>
                <a:chOff x="6172699" y="773167"/>
                <a:chExt cx="731520" cy="685800"/>
              </a:xfrm>
            </p:grpSpPr>
            <p:cxnSp>
              <p:nvCxnSpPr>
                <p:cNvPr id="1068" name="Straight Connector 1067">
                  <a:extLst>
                    <a:ext uri="{FF2B5EF4-FFF2-40B4-BE49-F238E27FC236}">
                      <a16:creationId xmlns:a16="http://schemas.microsoft.com/office/drawing/2014/main" id="{32967029-33BA-A0B6-479B-E48C5B96332B}"/>
                    </a:ext>
                  </a:extLst>
                </p:cNvPr>
                <p:cNvCxnSpPr/>
                <p:nvPr/>
              </p:nvCxnSpPr>
              <p:spPr>
                <a:xfrm>
                  <a:off x="6172699" y="1450077"/>
                  <a:ext cx="7315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9" name="Straight Connector 1068">
                  <a:extLst>
                    <a:ext uri="{FF2B5EF4-FFF2-40B4-BE49-F238E27FC236}">
                      <a16:creationId xmlns:a16="http://schemas.microsoft.com/office/drawing/2014/main" id="{32694148-7940-FDFD-E984-46D7FE4D941F}"/>
                    </a:ext>
                  </a:extLst>
                </p:cNvPr>
                <p:cNvCxnSpPr/>
                <p:nvPr/>
              </p:nvCxnSpPr>
              <p:spPr>
                <a:xfrm flipV="1">
                  <a:off x="6172699" y="773167"/>
                  <a:ext cx="0" cy="685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0" name="Straight Connector 1069">
                  <a:extLst>
                    <a:ext uri="{FF2B5EF4-FFF2-40B4-BE49-F238E27FC236}">
                      <a16:creationId xmlns:a16="http://schemas.microsoft.com/office/drawing/2014/main" id="{BC818D66-D687-687D-55C9-49384A47562C}"/>
                    </a:ext>
                  </a:extLst>
                </p:cNvPr>
                <p:cNvCxnSpPr/>
                <p:nvPr/>
              </p:nvCxnSpPr>
              <p:spPr>
                <a:xfrm flipV="1">
                  <a:off x="6904219" y="1093090"/>
                  <a:ext cx="0" cy="3657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55" name="Group 1054">
                <a:extLst>
                  <a:ext uri="{FF2B5EF4-FFF2-40B4-BE49-F238E27FC236}">
                    <a16:creationId xmlns:a16="http://schemas.microsoft.com/office/drawing/2014/main" id="{51081E76-71CC-152F-B9E4-9C81893809C9}"/>
                  </a:ext>
                </a:extLst>
              </p:cNvPr>
              <p:cNvGrpSpPr/>
              <p:nvPr/>
            </p:nvGrpSpPr>
            <p:grpSpPr>
              <a:xfrm>
                <a:off x="6771706" y="818649"/>
                <a:ext cx="262771" cy="271119"/>
                <a:chOff x="6771706" y="818649"/>
                <a:chExt cx="262771" cy="271119"/>
              </a:xfrm>
            </p:grpSpPr>
            <p:grpSp>
              <p:nvGrpSpPr>
                <p:cNvPr id="1059" name="Group 1058">
                  <a:extLst>
                    <a:ext uri="{FF2B5EF4-FFF2-40B4-BE49-F238E27FC236}">
                      <a16:creationId xmlns:a16="http://schemas.microsoft.com/office/drawing/2014/main" id="{48934D99-0406-E032-A45E-5776838A7C48}"/>
                    </a:ext>
                  </a:extLst>
                </p:cNvPr>
                <p:cNvGrpSpPr/>
                <p:nvPr/>
              </p:nvGrpSpPr>
              <p:grpSpPr>
                <a:xfrm flipV="1">
                  <a:off x="6771706" y="903841"/>
                  <a:ext cx="262771" cy="185927"/>
                  <a:chOff x="6394314" y="3265933"/>
                  <a:chExt cx="262771" cy="185927"/>
                </a:xfrm>
              </p:grpSpPr>
              <p:sp>
                <p:nvSpPr>
                  <p:cNvPr id="1065" name="Flowchart: Connector 208">
                    <a:extLst>
                      <a:ext uri="{FF2B5EF4-FFF2-40B4-BE49-F238E27FC236}">
                        <a16:creationId xmlns:a16="http://schemas.microsoft.com/office/drawing/2014/main" id="{804D5CBC-9B4F-7DBA-9F5D-F4DE36C44D32}"/>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6" name="Straight Connector 1065">
                    <a:extLst>
                      <a:ext uri="{FF2B5EF4-FFF2-40B4-BE49-F238E27FC236}">
                        <a16:creationId xmlns:a16="http://schemas.microsoft.com/office/drawing/2014/main" id="{859B650F-FF66-C14C-E889-AD38AF368E7C}"/>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7" name="Straight Connector 1066">
                    <a:extLst>
                      <a:ext uri="{FF2B5EF4-FFF2-40B4-BE49-F238E27FC236}">
                        <a16:creationId xmlns:a16="http://schemas.microsoft.com/office/drawing/2014/main" id="{BF8D2D60-D109-F826-EA99-F1C45AC495DA}"/>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60" name="Group 1059">
                  <a:extLst>
                    <a:ext uri="{FF2B5EF4-FFF2-40B4-BE49-F238E27FC236}">
                      <a16:creationId xmlns:a16="http://schemas.microsoft.com/office/drawing/2014/main" id="{B9BA5C00-BCD7-DEB4-A415-B1817C6D5327}"/>
                    </a:ext>
                  </a:extLst>
                </p:cNvPr>
                <p:cNvGrpSpPr/>
                <p:nvPr/>
              </p:nvGrpSpPr>
              <p:grpSpPr>
                <a:xfrm>
                  <a:off x="6835130" y="818649"/>
                  <a:ext cx="137160" cy="91682"/>
                  <a:chOff x="6835130" y="818649"/>
                  <a:chExt cx="137160" cy="91682"/>
                </a:xfrm>
              </p:grpSpPr>
              <p:grpSp>
                <p:nvGrpSpPr>
                  <p:cNvPr id="1061" name="Group 1060">
                    <a:extLst>
                      <a:ext uri="{FF2B5EF4-FFF2-40B4-BE49-F238E27FC236}">
                        <a16:creationId xmlns:a16="http://schemas.microsoft.com/office/drawing/2014/main" id="{C547FCF5-6FE6-42E6-CA9C-C0F72C2E79B5}"/>
                      </a:ext>
                    </a:extLst>
                  </p:cNvPr>
                  <p:cNvGrpSpPr/>
                  <p:nvPr/>
                </p:nvGrpSpPr>
                <p:grpSpPr>
                  <a:xfrm flipV="1">
                    <a:off x="6862666" y="818649"/>
                    <a:ext cx="83820" cy="91682"/>
                    <a:chOff x="7245055" y="2460285"/>
                    <a:chExt cx="83820" cy="91682"/>
                  </a:xfrm>
                </p:grpSpPr>
                <p:cxnSp>
                  <p:nvCxnSpPr>
                    <p:cNvPr id="1063" name="Straight Connector 1062">
                      <a:extLst>
                        <a:ext uri="{FF2B5EF4-FFF2-40B4-BE49-F238E27FC236}">
                          <a16:creationId xmlns:a16="http://schemas.microsoft.com/office/drawing/2014/main" id="{0AF72DFA-850A-9FDD-9C26-59B3CF8B42E1}"/>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4" name="Straight Connector 1063">
                      <a:extLst>
                        <a:ext uri="{FF2B5EF4-FFF2-40B4-BE49-F238E27FC236}">
                          <a16:creationId xmlns:a16="http://schemas.microsoft.com/office/drawing/2014/main" id="{3370950A-F3A1-E051-E507-451AB4768D6A}"/>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62" name="Straight Connector 1061">
                    <a:extLst>
                      <a:ext uri="{FF2B5EF4-FFF2-40B4-BE49-F238E27FC236}">
                        <a16:creationId xmlns:a16="http://schemas.microsoft.com/office/drawing/2014/main" id="{F53E4F4C-1A96-4192-6FAE-310CA671B1F5}"/>
                      </a:ext>
                    </a:extLst>
                  </p:cNvPr>
                  <p:cNvCxnSpPr/>
                  <p:nvPr/>
                </p:nvCxnSpPr>
                <p:spPr>
                  <a:xfrm>
                    <a:off x="6835130" y="818649"/>
                    <a:ext cx="13716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1056" name="Group 1055">
                <a:extLst>
                  <a:ext uri="{FF2B5EF4-FFF2-40B4-BE49-F238E27FC236}">
                    <a16:creationId xmlns:a16="http://schemas.microsoft.com/office/drawing/2014/main" id="{9C903E11-8B7E-E9B6-A1B7-E4BFBFF2EAC4}"/>
                  </a:ext>
                </a:extLst>
              </p:cNvPr>
              <p:cNvGrpSpPr/>
              <p:nvPr/>
            </p:nvGrpSpPr>
            <p:grpSpPr>
              <a:xfrm>
                <a:off x="6080563" y="590180"/>
                <a:ext cx="182880" cy="182880"/>
                <a:chOff x="6080563" y="590180"/>
                <a:chExt cx="182880" cy="182880"/>
              </a:xfrm>
            </p:grpSpPr>
            <p:sp>
              <p:nvSpPr>
                <p:cNvPr id="1057" name="Oval 1056">
                  <a:extLst>
                    <a:ext uri="{FF2B5EF4-FFF2-40B4-BE49-F238E27FC236}">
                      <a16:creationId xmlns:a16="http://schemas.microsoft.com/office/drawing/2014/main" id="{7192F1DE-764A-4710-FA1C-2A505047EB5F}"/>
                    </a:ext>
                  </a:extLst>
                </p:cNvPr>
                <p:cNvSpPr/>
                <p:nvPr/>
              </p:nvSpPr>
              <p:spPr>
                <a:xfrm>
                  <a:off x="6080563" y="590180"/>
                  <a:ext cx="182880" cy="182880"/>
                </a:xfrm>
                <a:prstGeom prst="ellipse">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8" name="Straight Arrow Connector 1057">
                  <a:extLst>
                    <a:ext uri="{FF2B5EF4-FFF2-40B4-BE49-F238E27FC236}">
                      <a16:creationId xmlns:a16="http://schemas.microsoft.com/office/drawing/2014/main" id="{DBBAD84A-ED7E-4110-7A48-8DA02400186E}"/>
                    </a:ext>
                  </a:extLst>
                </p:cNvPr>
                <p:cNvCxnSpPr>
                  <a:cxnSpLocks/>
                </p:cNvCxnSpPr>
                <p:nvPr/>
              </p:nvCxnSpPr>
              <p:spPr>
                <a:xfrm flipV="1">
                  <a:off x="6121378" y="626434"/>
                  <a:ext cx="129316" cy="9144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1053" name="Straight Connector 1052">
              <a:extLst>
                <a:ext uri="{FF2B5EF4-FFF2-40B4-BE49-F238E27FC236}">
                  <a16:creationId xmlns:a16="http://schemas.microsoft.com/office/drawing/2014/main" id="{744268E5-5521-E756-C498-7C08D0C5AC64}"/>
                </a:ext>
              </a:extLst>
            </p:cNvPr>
            <p:cNvCxnSpPr>
              <a:cxnSpLocks/>
            </p:cNvCxnSpPr>
            <p:nvPr/>
          </p:nvCxnSpPr>
          <p:spPr>
            <a:xfrm flipH="1">
              <a:off x="3584264" y="3909430"/>
              <a:ext cx="1905" cy="106412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187" name="Picture 1186">
            <a:extLst>
              <a:ext uri="{FF2B5EF4-FFF2-40B4-BE49-F238E27FC236}">
                <a16:creationId xmlns:a16="http://schemas.microsoft.com/office/drawing/2014/main" id="{F12B02F4-DEC9-6987-DA58-1E250414693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5816" y="5090708"/>
            <a:ext cx="1125129" cy="1117206"/>
          </a:xfrm>
          <a:prstGeom prst="rect">
            <a:avLst/>
          </a:prstGeom>
        </p:spPr>
      </p:pic>
      <p:sp>
        <p:nvSpPr>
          <p:cNvPr id="1188" name="TextBox 1187">
            <a:extLst>
              <a:ext uri="{FF2B5EF4-FFF2-40B4-BE49-F238E27FC236}">
                <a16:creationId xmlns:a16="http://schemas.microsoft.com/office/drawing/2014/main" id="{BFAFA0BE-60E4-7025-DF17-6867523D5959}"/>
              </a:ext>
            </a:extLst>
          </p:cNvPr>
          <p:cNvSpPr txBox="1"/>
          <p:nvPr/>
        </p:nvSpPr>
        <p:spPr>
          <a:xfrm>
            <a:off x="1183413" y="4671080"/>
            <a:ext cx="1829120" cy="369332"/>
          </a:xfrm>
          <a:prstGeom prst="rect">
            <a:avLst/>
          </a:prstGeom>
          <a:noFill/>
        </p:spPr>
        <p:txBody>
          <a:bodyPr wrap="square" rtlCol="0">
            <a:spAutoFit/>
          </a:bodyPr>
          <a:lstStyle/>
          <a:p>
            <a:pPr algn="ctr"/>
            <a:r>
              <a:rPr lang="en-US"/>
              <a:t>Gabriel Vazquez</a:t>
            </a:r>
          </a:p>
        </p:txBody>
      </p:sp>
      <p:pic>
        <p:nvPicPr>
          <p:cNvPr id="1190" name="Picture 1189">
            <a:extLst>
              <a:ext uri="{FF2B5EF4-FFF2-40B4-BE49-F238E27FC236}">
                <a16:creationId xmlns:a16="http://schemas.microsoft.com/office/drawing/2014/main" id="{7972575A-1331-56E5-1720-79D1B75C89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54399" y="1652106"/>
            <a:ext cx="1144165" cy="1140136"/>
          </a:xfrm>
          <a:prstGeom prst="rect">
            <a:avLst/>
          </a:prstGeom>
        </p:spPr>
      </p:pic>
      <p:sp>
        <p:nvSpPr>
          <p:cNvPr id="1191" name="TextBox 1190">
            <a:extLst>
              <a:ext uri="{FF2B5EF4-FFF2-40B4-BE49-F238E27FC236}">
                <a16:creationId xmlns:a16="http://schemas.microsoft.com/office/drawing/2014/main" id="{9F7A9423-DB73-70F9-515A-B3E448005725}"/>
              </a:ext>
            </a:extLst>
          </p:cNvPr>
          <p:cNvSpPr txBox="1"/>
          <p:nvPr/>
        </p:nvSpPr>
        <p:spPr>
          <a:xfrm>
            <a:off x="2097973" y="1170522"/>
            <a:ext cx="1458733" cy="369332"/>
          </a:xfrm>
          <a:prstGeom prst="rect">
            <a:avLst/>
          </a:prstGeom>
          <a:noFill/>
        </p:spPr>
        <p:txBody>
          <a:bodyPr wrap="none" rtlCol="0">
            <a:spAutoFit/>
          </a:bodyPr>
          <a:lstStyle/>
          <a:p>
            <a:pPr algn="ctr"/>
            <a:r>
              <a:rPr lang="en-US"/>
              <a:t>Trace Flowers</a:t>
            </a:r>
          </a:p>
        </p:txBody>
      </p:sp>
      <p:pic>
        <p:nvPicPr>
          <p:cNvPr id="1193" name="Picture 1192">
            <a:extLst>
              <a:ext uri="{FF2B5EF4-FFF2-40B4-BE49-F238E27FC236}">
                <a16:creationId xmlns:a16="http://schemas.microsoft.com/office/drawing/2014/main" id="{5209331B-0991-03D3-38AB-DA894476C15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4896" y="1652106"/>
            <a:ext cx="1134442" cy="1130447"/>
          </a:xfrm>
          <a:prstGeom prst="rect">
            <a:avLst/>
          </a:prstGeom>
        </p:spPr>
      </p:pic>
      <p:sp>
        <p:nvSpPr>
          <p:cNvPr id="1194" name="TextBox 1193">
            <a:extLst>
              <a:ext uri="{FF2B5EF4-FFF2-40B4-BE49-F238E27FC236}">
                <a16:creationId xmlns:a16="http://schemas.microsoft.com/office/drawing/2014/main" id="{EC8F7632-AA2E-5BB5-7A91-33A614F2D26E}"/>
              </a:ext>
            </a:extLst>
          </p:cNvPr>
          <p:cNvSpPr txBox="1"/>
          <p:nvPr/>
        </p:nvSpPr>
        <p:spPr>
          <a:xfrm>
            <a:off x="217557" y="1170522"/>
            <a:ext cx="1829120" cy="369332"/>
          </a:xfrm>
          <a:prstGeom prst="rect">
            <a:avLst/>
          </a:prstGeom>
          <a:noFill/>
        </p:spPr>
        <p:txBody>
          <a:bodyPr wrap="square" rtlCol="0">
            <a:spAutoFit/>
          </a:bodyPr>
          <a:lstStyle/>
          <a:p>
            <a:pPr algn="ctr"/>
            <a:r>
              <a:rPr lang="en-US"/>
              <a:t>Adonay Almanza</a:t>
            </a:r>
          </a:p>
        </p:txBody>
      </p:sp>
      <p:pic>
        <p:nvPicPr>
          <p:cNvPr id="1196" name="Picture 1195">
            <a:extLst>
              <a:ext uri="{FF2B5EF4-FFF2-40B4-BE49-F238E27FC236}">
                <a16:creationId xmlns:a16="http://schemas.microsoft.com/office/drawing/2014/main" id="{FAB6641D-21A2-22ED-5B3C-A2DE286E3AA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2388" y="3424132"/>
            <a:ext cx="1172943" cy="1172943"/>
          </a:xfrm>
          <a:prstGeom prst="rect">
            <a:avLst/>
          </a:prstGeom>
        </p:spPr>
      </p:pic>
      <p:sp>
        <p:nvSpPr>
          <p:cNvPr id="1197" name="TextBox 1196">
            <a:extLst>
              <a:ext uri="{FF2B5EF4-FFF2-40B4-BE49-F238E27FC236}">
                <a16:creationId xmlns:a16="http://schemas.microsoft.com/office/drawing/2014/main" id="{6FD2FFF6-70CD-1541-EB5A-8B98643A69C4}"/>
              </a:ext>
            </a:extLst>
          </p:cNvPr>
          <p:cNvSpPr txBox="1"/>
          <p:nvPr/>
        </p:nvSpPr>
        <p:spPr>
          <a:xfrm>
            <a:off x="196972" y="2937166"/>
            <a:ext cx="1877646" cy="369332"/>
          </a:xfrm>
          <a:prstGeom prst="rect">
            <a:avLst/>
          </a:prstGeom>
          <a:noFill/>
        </p:spPr>
        <p:txBody>
          <a:bodyPr wrap="square" rtlCol="0">
            <a:spAutoFit/>
          </a:bodyPr>
          <a:lstStyle/>
          <a:p>
            <a:pPr algn="ctr"/>
            <a:r>
              <a:rPr lang="en-US"/>
              <a:t>Daniel Garmendia</a:t>
            </a:r>
          </a:p>
        </p:txBody>
      </p:sp>
      <p:pic>
        <p:nvPicPr>
          <p:cNvPr id="1201" name="Picture 1200">
            <a:extLst>
              <a:ext uri="{FF2B5EF4-FFF2-40B4-BE49-F238E27FC236}">
                <a16:creationId xmlns:a16="http://schemas.microsoft.com/office/drawing/2014/main" id="{132EA5E6-3362-8001-56A3-29A6B4C9A31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69233" y="3453652"/>
            <a:ext cx="1120908" cy="1120908"/>
          </a:xfrm>
          <a:prstGeom prst="rect">
            <a:avLst/>
          </a:prstGeom>
        </p:spPr>
      </p:pic>
      <p:sp>
        <p:nvSpPr>
          <p:cNvPr id="1202" name="TextBox 1201">
            <a:extLst>
              <a:ext uri="{FF2B5EF4-FFF2-40B4-BE49-F238E27FC236}">
                <a16:creationId xmlns:a16="http://schemas.microsoft.com/office/drawing/2014/main" id="{B9D79554-78B5-D7BD-305A-82D4E16A875E}"/>
              </a:ext>
            </a:extLst>
          </p:cNvPr>
          <p:cNvSpPr txBox="1"/>
          <p:nvPr/>
        </p:nvSpPr>
        <p:spPr>
          <a:xfrm>
            <a:off x="2046209" y="2938281"/>
            <a:ext cx="1603904" cy="369332"/>
          </a:xfrm>
          <a:prstGeom prst="rect">
            <a:avLst/>
          </a:prstGeom>
          <a:noFill/>
        </p:spPr>
        <p:txBody>
          <a:bodyPr wrap="square" rtlCol="0">
            <a:spAutoFit/>
          </a:bodyPr>
          <a:lstStyle/>
          <a:p>
            <a:pPr algn="ctr"/>
            <a:r>
              <a:rPr lang="en-US"/>
              <a:t>Ethan Mercado</a:t>
            </a:r>
          </a:p>
        </p:txBody>
      </p:sp>
    </p:spTree>
    <p:extLst>
      <p:ext uri="{BB962C8B-B14F-4D97-AF65-F5344CB8AC3E}">
        <p14:creationId xmlns:p14="http://schemas.microsoft.com/office/powerpoint/2010/main" val="43749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619D0A-257C-7EF6-9C52-B828220BB463}"/>
              </a:ext>
            </a:extLst>
          </p:cNvPr>
          <p:cNvSpPr>
            <a:spLocks noGrp="1"/>
          </p:cNvSpPr>
          <p:nvPr>
            <p:ph idx="1"/>
          </p:nvPr>
        </p:nvSpPr>
        <p:spPr>
          <a:xfrm>
            <a:off x="449574" y="1255712"/>
            <a:ext cx="9753600" cy="4346575"/>
          </a:xfrm>
        </p:spPr>
        <p:txBody>
          <a:bodyPr vert="horz" lIns="0" tIns="0" rIns="0" bIns="0" rtlCol="0" anchor="t">
            <a:noAutofit/>
          </a:bodyPr>
          <a:lstStyle/>
          <a:p>
            <a:r>
              <a:rPr lang="en-US" sz="1800" b="0" i="0">
                <a:solidFill>
                  <a:srgbClr val="000000"/>
                </a:solidFill>
                <a:effectLst/>
                <a:latin typeface="Times New Roman"/>
                <a:cs typeface="Times New Roman"/>
              </a:rPr>
              <a:t>​</a:t>
            </a:r>
            <a:r>
              <a:rPr lang="en-US" sz="1600"/>
              <a:t>Andrews, E., Moore, C., Sobel, A., </a:t>
            </a:r>
            <a:r>
              <a:rPr lang="en-US" sz="1600" err="1"/>
              <a:t>Towne,B</a:t>
            </a:r>
            <a:r>
              <a:rPr lang="en-US" sz="1600"/>
              <a:t>. (2023). Akron, Ohio, Capstone Projects Final Report.</a:t>
            </a:r>
            <a:endParaRPr lang="en-US" sz="1600">
              <a:ea typeface="Calibri"/>
              <a:cs typeface="Calibri"/>
            </a:endParaRPr>
          </a:p>
          <a:p>
            <a:r>
              <a:rPr lang="en-US" sz="1600">
                <a:ea typeface="+mn-lt"/>
                <a:cs typeface="+mn-lt"/>
              </a:rPr>
              <a:t>BEST MECHANICAL ENGINEERING. “2/2 Direction Control Valves - 2/2 DCV.” </a:t>
            </a:r>
            <a:r>
              <a:rPr lang="en-US" sz="1600" i="1">
                <a:ea typeface="+mn-lt"/>
                <a:cs typeface="+mn-lt"/>
              </a:rPr>
              <a:t>YouTube</a:t>
            </a:r>
            <a:r>
              <a:rPr lang="en-US" sz="1600">
                <a:ea typeface="+mn-lt"/>
                <a:cs typeface="+mn-lt"/>
              </a:rPr>
              <a:t>, YouTube, 27 Dec. 2020, </a:t>
            </a:r>
            <a:r>
              <a:rPr lang="en-US" sz="1600">
                <a:ea typeface="+mn-lt"/>
                <a:cs typeface="+mn-lt"/>
                <a:hlinkClick r:id="rId2"/>
              </a:rPr>
              <a:t>www.youtube.com/watch?v=-NBmWa7vKo4</a:t>
            </a:r>
            <a:r>
              <a:rPr lang="en-US" sz="1600">
                <a:ea typeface="+mn-lt"/>
                <a:cs typeface="+mn-lt"/>
              </a:rPr>
              <a:t>. </a:t>
            </a:r>
            <a:endParaRPr lang="en-US" sz="1600">
              <a:ea typeface="Calibri"/>
              <a:cs typeface="Calibri"/>
            </a:endParaRPr>
          </a:p>
          <a:p>
            <a:r>
              <a:rPr lang="en-US" sz="1600" b="0" i="0">
                <a:solidFill>
                  <a:srgbClr val="000000"/>
                </a:solidFill>
                <a:effectLst/>
              </a:rPr>
              <a:t>OpenAI. (2024). </a:t>
            </a:r>
            <a:r>
              <a:rPr lang="en-US" sz="1600" b="0">
                <a:solidFill>
                  <a:srgbClr val="000000"/>
                </a:solidFill>
                <a:effectLst/>
              </a:rPr>
              <a:t>ChatGPT (October 2024 version)</a:t>
            </a:r>
            <a:r>
              <a:rPr lang="en-US" sz="1600" b="0" i="0">
                <a:solidFill>
                  <a:srgbClr val="000000"/>
                </a:solidFill>
                <a:effectLst/>
              </a:rPr>
              <a:t>. Retrieved from [Large language model]:</a:t>
            </a:r>
            <a:r>
              <a:rPr lang="en-US" sz="1600">
                <a:solidFill>
                  <a:srgbClr val="000000"/>
                </a:solidFill>
              </a:rPr>
              <a:t> </a:t>
            </a:r>
            <a:r>
              <a:rPr lang="en-US" sz="1600" b="0" i="0">
                <a:solidFill>
                  <a:srgbClr val="000000"/>
                </a:solidFill>
                <a:effectLst/>
              </a:rPr>
              <a:t>https://chat.openai.com/ </a:t>
            </a:r>
            <a:endParaRPr lang="en-US" sz="1600">
              <a:ea typeface="Calibri"/>
              <a:cs typeface="Calibri"/>
            </a:endParaRPr>
          </a:p>
          <a:p>
            <a:r>
              <a:rPr lang="en-US" sz="1600"/>
              <a:t>Oquendo Chandler, M., Luken, D., Von Hoene, J., Kohli, B., Stathis, E., &amp; King, C. (2018). University of Cincinnati NFPA Fluid Power Vehicle Challenge Project Report. Retrieved from </a:t>
            </a:r>
            <a:r>
              <a:rPr lang="en-US" sz="1600" err="1"/>
              <a:t>Scholar@UC</a:t>
            </a:r>
            <a:r>
              <a:rPr lang="en-US" sz="1600"/>
              <a:t>:     https://scholar.uc.edu/downloads/j6731412w?locale=en</a:t>
            </a:r>
            <a:endParaRPr lang="en-US" sz="1600">
              <a:ea typeface="Calibri"/>
              <a:cs typeface="Calibri"/>
            </a:endParaRPr>
          </a:p>
          <a:p>
            <a:r>
              <a:rPr lang="en-US" sz="1600"/>
              <a:t>Pluta, M., </a:t>
            </a:r>
            <a:r>
              <a:rPr lang="en-US" sz="1600" err="1"/>
              <a:t>Geragthy</a:t>
            </a:r>
            <a:r>
              <a:rPr lang="en-US" sz="1600"/>
              <a:t>, S., Kaas, J., &amp; McCarthy, J. (2024). 2025 NFPA Fluid Power Vehicle Challenge: Overview, Rules, and Awards. National Fluid Power Association. Retrieved from NFPA 	Foundation:</a:t>
            </a:r>
            <a:r>
              <a:rPr lang="en-US" sz="1600">
                <a:latin typeface="Calibri"/>
                <a:ea typeface="Calibri"/>
                <a:cs typeface="Calibri"/>
              </a:rPr>
              <a:t> </a:t>
            </a:r>
            <a:r>
              <a:rPr lang="en-US" sz="1600">
                <a:latin typeface="Times New Roman"/>
                <a:ea typeface="Calibri"/>
                <a:cs typeface="Arial"/>
              </a:rPr>
              <a:t>  </a:t>
            </a:r>
            <a:r>
              <a:rPr lang="en-US" sz="1600">
                <a:effectLst/>
                <a:latin typeface="Times New Roman"/>
                <a:ea typeface="Calibri"/>
                <a:cs typeface="Arial"/>
              </a:rPr>
              <a:t>https://nfpafoundation.org/</a:t>
            </a:r>
            <a:r>
              <a:rPr lang="en-US" sz="1600">
                <a:latin typeface="Times New Roman"/>
                <a:ea typeface="Calibri"/>
                <a:cs typeface="Arial"/>
              </a:rPr>
              <a:t>wp-content</a:t>
            </a:r>
            <a:r>
              <a:rPr lang="en-US" sz="1600">
                <a:effectLst/>
                <a:latin typeface="Times New Roman"/>
                <a:ea typeface="Calibri"/>
                <a:cs typeface="Arial"/>
              </a:rPr>
              <a:t>/uploads/2024/08/2025-FPVC-Overview-	Rules-and-Awards-v.4.pdf</a:t>
            </a:r>
            <a:r>
              <a:rPr lang="en-US" sz="1600">
                <a:effectLst/>
              </a:rPr>
              <a:t> </a:t>
            </a:r>
            <a:endParaRPr lang="en-US" sz="1600">
              <a:ea typeface="Calibri"/>
              <a:cs typeface="Calibri"/>
            </a:endParaRPr>
          </a:p>
          <a:p>
            <a:r>
              <a:rPr lang="en-US" sz="1600">
                <a:ea typeface="+mn-lt"/>
                <a:cs typeface="+mn-lt"/>
              </a:rPr>
              <a:t>Simplify Mechanical. “Ball Seat Poppet Valve Working Explained with Animation.” </a:t>
            </a:r>
            <a:r>
              <a:rPr lang="en-US" sz="1600" i="1">
                <a:ea typeface="+mn-lt"/>
                <a:cs typeface="+mn-lt"/>
              </a:rPr>
              <a:t>YouTube</a:t>
            </a:r>
            <a:r>
              <a:rPr lang="en-US" sz="1600">
                <a:ea typeface="+mn-lt"/>
                <a:cs typeface="+mn-lt"/>
              </a:rPr>
              <a:t>, YouTube, 7 May 2021, </a:t>
            </a:r>
            <a:r>
              <a:rPr lang="en-US" sz="1600">
                <a:ea typeface="+mn-lt"/>
                <a:cs typeface="+mn-lt"/>
                <a:hlinkClick r:id="rId3"/>
              </a:rPr>
              <a:t>www.youtube.com/watch?v=QESe6rDrfX8</a:t>
            </a:r>
            <a:r>
              <a:rPr lang="en-US" sz="1600">
                <a:ea typeface="+mn-lt"/>
                <a:cs typeface="+mn-lt"/>
              </a:rPr>
              <a:t>. </a:t>
            </a:r>
            <a:endParaRPr lang="en-US" sz="1600">
              <a:ea typeface="Calibri"/>
              <a:cs typeface="Calibri"/>
            </a:endParaRPr>
          </a:p>
          <a:p>
            <a:r>
              <a:rPr lang="en-US" sz="1600"/>
              <a:t>Torrey, J., Trujillo, A., Londono, K., &amp; Chan, B. (2019). Fluid Power Vehicle Challenge: Final Design Review. California Polytechnic State University. Retrieved from Digital Commons Cal Poly: https://digitalcommons.calpoly.edu/cgi/viewcontent.cgi?article=1597&amp;context=mesp</a:t>
            </a:r>
            <a:endParaRPr lang="en-US" sz="1600">
              <a:ea typeface="Calibri"/>
              <a:cs typeface="Calibri"/>
            </a:endParaRPr>
          </a:p>
          <a:p>
            <a:r>
              <a:rPr lang="en-US" sz="1600"/>
              <a:t>Widmann, J., Gray, M., D'amour, R., Lopez, A. A., Ferrandino, C., &amp; Dietz, J. (2024). Cal Poly Fluid Power Vehicle Challenge Final Design Review. California Polytechnic State University. Retrieved from Digital Commons Cal Poly: </a:t>
            </a:r>
            <a:r>
              <a:rPr lang="en-US" sz="1600">
                <a:hlinkClick r:id="rId4"/>
              </a:rPr>
              <a:t>https://digitalcommons.calpoly.edu/cgi/viewcontent.cgi?article=1853&amp;context=mesp</a:t>
            </a:r>
            <a:endParaRPr lang="en-US" sz="1600"/>
          </a:p>
        </p:txBody>
      </p:sp>
      <p:sp>
        <p:nvSpPr>
          <p:cNvPr id="3" name="Footer Placeholder 2">
            <a:extLst>
              <a:ext uri="{FF2B5EF4-FFF2-40B4-BE49-F238E27FC236}">
                <a16:creationId xmlns:a16="http://schemas.microsoft.com/office/drawing/2014/main" id="{41CA4001-8EC4-02FD-5D7C-FD9363D8E0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6FFF80-0CA1-EF79-2425-8AB2EDBB6C24}"/>
              </a:ext>
            </a:extLst>
          </p:cNvPr>
          <p:cNvSpPr>
            <a:spLocks noGrp="1"/>
          </p:cNvSpPr>
          <p:nvPr>
            <p:ph type="sldNum" sz="quarter" idx="12"/>
          </p:nvPr>
        </p:nvSpPr>
        <p:spPr/>
        <p:txBody>
          <a:bodyPr/>
          <a:lstStyle/>
          <a:p>
            <a:fld id="{A5AEF524-62EC-C340-82A1-9F47B6C43E55}" type="slidenum">
              <a:rPr lang="en-US" smtClean="0"/>
              <a:t>31</a:t>
            </a:fld>
            <a:endParaRPr lang="en-US"/>
          </a:p>
        </p:txBody>
      </p:sp>
      <p:sp>
        <p:nvSpPr>
          <p:cNvPr id="5" name="Title 4">
            <a:extLst>
              <a:ext uri="{FF2B5EF4-FFF2-40B4-BE49-F238E27FC236}">
                <a16:creationId xmlns:a16="http://schemas.microsoft.com/office/drawing/2014/main" id="{83C96833-7AAC-69C9-880D-60A08A0FB8B2}"/>
              </a:ext>
            </a:extLst>
          </p:cNvPr>
          <p:cNvSpPr>
            <a:spLocks noGrp="1"/>
          </p:cNvSpPr>
          <p:nvPr>
            <p:ph type="title"/>
          </p:nvPr>
        </p:nvSpPr>
        <p:spPr/>
        <p:txBody>
          <a:bodyPr anchor="ctr"/>
          <a:lstStyle/>
          <a:p>
            <a:pPr algn="ctr"/>
            <a:r>
              <a:rPr lang="en-US">
                <a:solidFill>
                  <a:srgbClr val="782F40"/>
                </a:solidFill>
              </a:rPr>
              <a:t>References</a:t>
            </a:r>
          </a:p>
        </p:txBody>
      </p:sp>
      <p:sp>
        <p:nvSpPr>
          <p:cNvPr id="6" name="Text Placeholder 5">
            <a:extLst>
              <a:ext uri="{FF2B5EF4-FFF2-40B4-BE49-F238E27FC236}">
                <a16:creationId xmlns:a16="http://schemas.microsoft.com/office/drawing/2014/main" id="{A6BB1149-17C4-FFC2-BAE5-D8D9677491A0}"/>
              </a:ext>
            </a:extLst>
          </p:cNvPr>
          <p:cNvSpPr>
            <a:spLocks noGrp="1"/>
          </p:cNvSpPr>
          <p:nvPr>
            <p:ph type="body" sz="quarter" idx="21"/>
          </p:nvPr>
        </p:nvSpPr>
        <p:spPr/>
        <p:txBody>
          <a:bodyPr/>
          <a:lstStyle/>
          <a:p>
            <a:r>
              <a:rPr lang="en-US"/>
              <a:t>Ethan Mercado</a:t>
            </a:r>
          </a:p>
        </p:txBody>
      </p:sp>
    </p:spTree>
    <p:extLst>
      <p:ext uri="{BB962C8B-B14F-4D97-AF65-F5344CB8AC3E}">
        <p14:creationId xmlns:p14="http://schemas.microsoft.com/office/powerpoint/2010/main" val="418165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DCC1-5704-F354-2274-1EBC0EAB5224}"/>
              </a:ext>
            </a:extLst>
          </p:cNvPr>
          <p:cNvSpPr>
            <a:spLocks noGrp="1"/>
          </p:cNvSpPr>
          <p:nvPr>
            <p:ph type="title"/>
          </p:nvPr>
        </p:nvSpPr>
        <p:spPr/>
        <p:txBody>
          <a:bodyPr anchor="ctr"/>
          <a:lstStyle/>
          <a:p>
            <a:pPr algn="ctr"/>
            <a:r>
              <a:rPr lang="en-US">
                <a:solidFill>
                  <a:schemeClr val="tx2"/>
                </a:solidFill>
              </a:rPr>
              <a:t>Competition Mentors</a:t>
            </a:r>
          </a:p>
        </p:txBody>
      </p:sp>
      <p:sp>
        <p:nvSpPr>
          <p:cNvPr id="3" name="Slide Number Placeholder 2">
            <a:extLst>
              <a:ext uri="{FF2B5EF4-FFF2-40B4-BE49-F238E27FC236}">
                <a16:creationId xmlns:a16="http://schemas.microsoft.com/office/drawing/2014/main" id="{9C83CBC8-F7C1-E2D6-BFA8-18DE2B299C9E}"/>
              </a:ext>
            </a:extLst>
          </p:cNvPr>
          <p:cNvSpPr>
            <a:spLocks noGrp="1"/>
          </p:cNvSpPr>
          <p:nvPr>
            <p:ph type="sldNum" sz="quarter" idx="10"/>
          </p:nvPr>
        </p:nvSpPr>
        <p:spPr/>
        <p:txBody>
          <a:bodyPr/>
          <a:lstStyle/>
          <a:p>
            <a:fld id="{72E20F18-833A-4542-A439-FC39BC210022}" type="slidenum">
              <a:rPr lang="en-US" smtClean="0"/>
              <a:pPr/>
              <a:t>4</a:t>
            </a:fld>
            <a:endParaRPr lang="en-US"/>
          </a:p>
        </p:txBody>
      </p:sp>
      <p:sp>
        <p:nvSpPr>
          <p:cNvPr id="4" name="Footer Placeholder 3">
            <a:extLst>
              <a:ext uri="{FF2B5EF4-FFF2-40B4-BE49-F238E27FC236}">
                <a16:creationId xmlns:a16="http://schemas.microsoft.com/office/drawing/2014/main" id="{F539A890-2BFE-874B-7374-5101127EC0DB}"/>
              </a:ext>
            </a:extLst>
          </p:cNvPr>
          <p:cNvSpPr>
            <a:spLocks noGrp="1"/>
          </p:cNvSpPr>
          <p:nvPr>
            <p:ph type="ftr" sz="quarter" idx="11"/>
          </p:nvPr>
        </p:nvSpPr>
        <p:spPr/>
        <p:txBody>
          <a:bodyPr/>
          <a:lstStyle/>
          <a:p>
            <a:endParaRPr lang="en-US"/>
          </a:p>
        </p:txBody>
      </p:sp>
      <p:sp>
        <p:nvSpPr>
          <p:cNvPr id="15" name="Text Placeholder 14">
            <a:extLst>
              <a:ext uri="{FF2B5EF4-FFF2-40B4-BE49-F238E27FC236}">
                <a16:creationId xmlns:a16="http://schemas.microsoft.com/office/drawing/2014/main" id="{5ABC66C7-E54E-D8D5-3E9C-8CD3A36F0BD9}"/>
              </a:ext>
            </a:extLst>
          </p:cNvPr>
          <p:cNvSpPr>
            <a:spLocks noGrp="1"/>
          </p:cNvSpPr>
          <p:nvPr>
            <p:ph type="body" sz="quarter" idx="23"/>
          </p:nvPr>
        </p:nvSpPr>
        <p:spPr/>
        <p:txBody>
          <a:bodyPr/>
          <a:lstStyle/>
          <a:p>
            <a:r>
              <a:rPr lang="en-US"/>
              <a:t>Gabriel Vazquez</a:t>
            </a:r>
          </a:p>
        </p:txBody>
      </p:sp>
      <p:pic>
        <p:nvPicPr>
          <p:cNvPr id="16" name="Picture 15">
            <a:extLst>
              <a:ext uri="{FF2B5EF4-FFF2-40B4-BE49-F238E27FC236}">
                <a16:creationId xmlns:a16="http://schemas.microsoft.com/office/drawing/2014/main" id="{D08E6D3C-6E90-0BB1-6297-2CA66113962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639384" y="1726076"/>
            <a:ext cx="2432304" cy="3200400"/>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C377E5DD-E2DC-3E53-BFB8-C6BF428EDE3F}"/>
              </a:ext>
            </a:extLst>
          </p:cNvPr>
          <p:cNvSpPr txBox="1"/>
          <p:nvPr/>
        </p:nvSpPr>
        <p:spPr>
          <a:xfrm>
            <a:off x="2639384" y="5085656"/>
            <a:ext cx="2432304" cy="646331"/>
          </a:xfrm>
          <a:prstGeom prst="rect">
            <a:avLst/>
          </a:prstGeom>
          <a:noFill/>
        </p:spPr>
        <p:txBody>
          <a:bodyPr wrap="square" rtlCol="0" anchor="ctr">
            <a:spAutoFit/>
          </a:bodyPr>
          <a:lstStyle/>
          <a:p>
            <a:pPr algn="ctr"/>
            <a:r>
              <a:rPr lang="en-US"/>
              <a:t>Cory Fisher </a:t>
            </a:r>
          </a:p>
          <a:p>
            <a:pPr algn="ctr"/>
            <a:r>
              <a:rPr lang="en-US" i="1"/>
              <a:t>Sun Hydraulics</a:t>
            </a:r>
          </a:p>
        </p:txBody>
      </p:sp>
      <p:sp>
        <p:nvSpPr>
          <p:cNvPr id="6" name="TextBox 5">
            <a:extLst>
              <a:ext uri="{FF2B5EF4-FFF2-40B4-BE49-F238E27FC236}">
                <a16:creationId xmlns:a16="http://schemas.microsoft.com/office/drawing/2014/main" id="{5C110153-1C7F-3AD9-2F69-45A4FFB12FF1}"/>
              </a:ext>
            </a:extLst>
          </p:cNvPr>
          <p:cNvSpPr txBox="1"/>
          <p:nvPr/>
        </p:nvSpPr>
        <p:spPr>
          <a:xfrm>
            <a:off x="5904162" y="5085658"/>
            <a:ext cx="2432304" cy="646331"/>
          </a:xfrm>
          <a:prstGeom prst="rect">
            <a:avLst/>
          </a:prstGeom>
          <a:noFill/>
        </p:spPr>
        <p:txBody>
          <a:bodyPr wrap="square" rtlCol="0" anchor="ctr">
            <a:spAutoFit/>
          </a:bodyPr>
          <a:lstStyle/>
          <a:p>
            <a:pPr algn="ctr"/>
            <a:r>
              <a:rPr lang="en-US"/>
              <a:t>Dean </a:t>
            </a:r>
            <a:r>
              <a:rPr lang="en-US" err="1"/>
              <a:t>EberHardt</a:t>
            </a:r>
            <a:r>
              <a:rPr lang="en-US"/>
              <a:t> </a:t>
            </a:r>
          </a:p>
          <a:p>
            <a:pPr algn="ctr"/>
            <a:r>
              <a:rPr lang="en-US" i="1"/>
              <a:t>IFP Motion Solutions</a:t>
            </a:r>
          </a:p>
        </p:txBody>
      </p:sp>
      <p:pic>
        <p:nvPicPr>
          <p:cNvPr id="1028" name="Picture 4">
            <a:extLst>
              <a:ext uri="{FF2B5EF4-FFF2-40B4-BE49-F238E27FC236}">
                <a16:creationId xmlns:a16="http://schemas.microsoft.com/office/drawing/2014/main" id="{C9976756-6B1E-C6BD-8BAE-BE24B703E843}"/>
              </a:ext>
            </a:extLst>
          </p:cNvPr>
          <p:cNvPicPr>
            <a:picLocks noChangeArrowheads="1"/>
          </p:cNvPicPr>
          <p:nvPr/>
        </p:nvPicPr>
        <p:blipFill rotWithShape="1">
          <a:blip r:embed="rId3" cstate="print">
            <a:extLst>
              <a:ext uri="{28A0092B-C50C-407E-A947-70E740481C1C}">
                <a14:useLocalDpi xmlns:a14="http://schemas.microsoft.com/office/drawing/2010/main"/>
              </a:ext>
            </a:extLst>
          </a:blip>
          <a:srcRect l="-3" r="-3"/>
          <a:stretch/>
        </p:blipFill>
        <p:spPr bwMode="auto">
          <a:xfrm>
            <a:off x="5904162" y="1726076"/>
            <a:ext cx="2432304" cy="3200400"/>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pic>
        <p:nvPicPr>
          <p:cNvPr id="7" name="Picture 6" descr="A person in a black shirt&#10;&#10;Description automatically generated">
            <a:extLst>
              <a:ext uri="{FF2B5EF4-FFF2-40B4-BE49-F238E27FC236}">
                <a16:creationId xmlns:a16="http://schemas.microsoft.com/office/drawing/2014/main" id="{F6E63703-6F2B-1DB8-A936-2522E48060C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04162" y="1726076"/>
            <a:ext cx="2432304" cy="3200400"/>
          </a:xfrm>
          <a:prstGeom prst="rect">
            <a:avLst/>
          </a:prstGeom>
        </p:spPr>
      </p:pic>
    </p:spTree>
    <p:extLst>
      <p:ext uri="{BB962C8B-B14F-4D97-AF65-F5344CB8AC3E}">
        <p14:creationId xmlns:p14="http://schemas.microsoft.com/office/powerpoint/2010/main" val="379924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5A7CDC-5B36-C243-8FE0-1BD7B7A5A06C}"/>
              </a:ext>
            </a:extLst>
          </p:cNvPr>
          <p:cNvSpPr>
            <a:spLocks noGrp="1"/>
          </p:cNvSpPr>
          <p:nvPr>
            <p:ph type="sldNum" sz="quarter" idx="10"/>
          </p:nvPr>
        </p:nvSpPr>
        <p:spPr/>
        <p:txBody>
          <a:bodyPr/>
          <a:lstStyle/>
          <a:p>
            <a:fld id="{72E20F18-833A-4542-A439-FC39BC210022}" type="slidenum">
              <a:rPr lang="en-US" smtClean="0"/>
              <a:pPr/>
              <a:t>5</a:t>
            </a:fld>
            <a:endParaRPr lang="en-US"/>
          </a:p>
        </p:txBody>
      </p:sp>
      <p:sp>
        <p:nvSpPr>
          <p:cNvPr id="4" name="Footer Placeholder 3">
            <a:extLst>
              <a:ext uri="{FF2B5EF4-FFF2-40B4-BE49-F238E27FC236}">
                <a16:creationId xmlns:a16="http://schemas.microsoft.com/office/drawing/2014/main" id="{E17257B8-DACA-F4ED-1CBE-6DE896950149}"/>
              </a:ext>
            </a:extLst>
          </p:cNvPr>
          <p:cNvSpPr>
            <a:spLocks noGrp="1"/>
          </p:cNvSpPr>
          <p:nvPr>
            <p:ph type="ftr" sz="quarter" idx="11"/>
          </p:nvPr>
        </p:nvSpPr>
        <p:spPr/>
        <p:txBody>
          <a:bodyPr/>
          <a:lstStyle/>
          <a:p>
            <a:endParaRPr lang="en-US"/>
          </a:p>
        </p:txBody>
      </p:sp>
      <p:sp>
        <p:nvSpPr>
          <p:cNvPr id="15" name="Text Placeholder 14">
            <a:extLst>
              <a:ext uri="{FF2B5EF4-FFF2-40B4-BE49-F238E27FC236}">
                <a16:creationId xmlns:a16="http://schemas.microsoft.com/office/drawing/2014/main" id="{3A91851B-8CF6-7CDF-9756-7FFDFCDFA6EA}"/>
              </a:ext>
            </a:extLst>
          </p:cNvPr>
          <p:cNvSpPr>
            <a:spLocks noGrp="1"/>
          </p:cNvSpPr>
          <p:nvPr>
            <p:ph type="body" sz="quarter" idx="23"/>
          </p:nvPr>
        </p:nvSpPr>
        <p:spPr/>
        <p:txBody>
          <a:bodyPr/>
          <a:lstStyle/>
          <a:p>
            <a:r>
              <a:rPr lang="en-US"/>
              <a:t>Gabriel Vazquez</a:t>
            </a:r>
          </a:p>
        </p:txBody>
      </p:sp>
      <p:sp>
        <p:nvSpPr>
          <p:cNvPr id="17" name="Title 15">
            <a:extLst>
              <a:ext uri="{FF2B5EF4-FFF2-40B4-BE49-F238E27FC236}">
                <a16:creationId xmlns:a16="http://schemas.microsoft.com/office/drawing/2014/main" id="{78FE6EA0-A365-F621-AA87-C107046B28E9}"/>
              </a:ext>
            </a:extLst>
          </p:cNvPr>
          <p:cNvSpPr>
            <a:spLocks noGrp="1"/>
          </p:cNvSpPr>
          <p:nvPr>
            <p:ph type="title"/>
          </p:nvPr>
        </p:nvSpPr>
        <p:spPr>
          <a:xfrm>
            <a:off x="457200" y="1709738"/>
            <a:ext cx="9753600" cy="2852737"/>
          </a:xfrm>
        </p:spPr>
        <p:txBody>
          <a:bodyPr/>
          <a:lstStyle/>
          <a:p>
            <a:r>
              <a:rPr lang="en-US" sz="6000">
                <a:solidFill>
                  <a:srgbClr val="782F40"/>
                </a:solidFill>
              </a:rPr>
              <a:t>Objective</a:t>
            </a:r>
          </a:p>
        </p:txBody>
      </p:sp>
      <p:sp>
        <p:nvSpPr>
          <p:cNvPr id="19" name="Text Placeholder 16">
            <a:extLst>
              <a:ext uri="{FF2B5EF4-FFF2-40B4-BE49-F238E27FC236}">
                <a16:creationId xmlns:a16="http://schemas.microsoft.com/office/drawing/2014/main" id="{CD13F455-C461-0405-9C0F-6E40BE2DF379}"/>
              </a:ext>
            </a:extLst>
          </p:cNvPr>
          <p:cNvSpPr txBox="1">
            <a:spLocks/>
          </p:cNvSpPr>
          <p:nvPr/>
        </p:nvSpPr>
        <p:spPr>
          <a:xfrm>
            <a:off x="457200" y="4589463"/>
            <a:ext cx="9753600" cy="1500187"/>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0000"/>
                </a:solidFill>
                <a:ea typeface="Times New Roman" panose="02020603050405020304" pitchFamily="18" charset="0"/>
              </a:rPr>
              <a:t>The objective of the project is to design a fluid-powered vehicle with the aim of competing in the competition organized by the NFPA (National Fluid power Association)</a:t>
            </a:r>
            <a:endParaRPr lang="en-US"/>
          </a:p>
        </p:txBody>
      </p:sp>
      <p:pic>
        <p:nvPicPr>
          <p:cNvPr id="5" name="Picture 4" descr="A black background with yellow and green text&#10;&#10;Description automatically generated">
            <a:extLst>
              <a:ext uri="{FF2B5EF4-FFF2-40B4-BE49-F238E27FC236}">
                <a16:creationId xmlns:a16="http://schemas.microsoft.com/office/drawing/2014/main" id="{3D839E2C-F011-30D3-CFE9-F4687287C3C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78374" y="471483"/>
            <a:ext cx="5465429" cy="2852738"/>
          </a:xfrm>
          <a:prstGeom prst="rect">
            <a:avLst/>
          </a:prstGeom>
          <a:ln>
            <a:noFill/>
          </a:ln>
        </p:spPr>
      </p:pic>
    </p:spTree>
    <p:extLst>
      <p:ext uri="{BB962C8B-B14F-4D97-AF65-F5344CB8AC3E}">
        <p14:creationId xmlns:p14="http://schemas.microsoft.com/office/powerpoint/2010/main" val="392329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6</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Background</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Gabriel Vazquez</a:t>
            </a:r>
          </a:p>
        </p:txBody>
      </p:sp>
      <p:pic>
        <p:nvPicPr>
          <p:cNvPr id="12" name="Picture 11">
            <a:extLst>
              <a:ext uri="{FF2B5EF4-FFF2-40B4-BE49-F238E27FC236}">
                <a16:creationId xmlns:a16="http://schemas.microsoft.com/office/drawing/2014/main" id="{2C0C382D-12EA-AD36-6FE2-2388F2DD4465}"/>
              </a:ext>
            </a:extLst>
          </p:cNvPr>
          <p:cNvPicPr>
            <a:picLocks/>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5282613" y="1431541"/>
            <a:ext cx="4572000" cy="4572000"/>
          </a:xfrm>
          <a:prstGeom prst="rect">
            <a:avLst/>
          </a:prstGeom>
          <a:ln w="28575">
            <a:solidFill>
              <a:schemeClr val="tx1"/>
            </a:solidFill>
          </a:ln>
          <a:effectLst>
            <a:outerShdw blurRad="50800" dist="38100" dir="10800000" algn="r" rotWithShape="0">
              <a:prstClr val="black">
                <a:alpha val="40000"/>
              </a:prstClr>
            </a:outerShdw>
          </a:effectLst>
        </p:spPr>
      </p:pic>
      <p:sp>
        <p:nvSpPr>
          <p:cNvPr id="7" name="TextBox 6">
            <a:extLst>
              <a:ext uri="{FF2B5EF4-FFF2-40B4-BE49-F238E27FC236}">
                <a16:creationId xmlns:a16="http://schemas.microsoft.com/office/drawing/2014/main" id="{5D953AB0-BB02-2B27-97E0-9844129536D9}"/>
              </a:ext>
            </a:extLst>
          </p:cNvPr>
          <p:cNvSpPr txBox="1"/>
          <p:nvPr/>
        </p:nvSpPr>
        <p:spPr>
          <a:xfrm>
            <a:off x="6361135" y="6031468"/>
            <a:ext cx="2414956" cy="369332"/>
          </a:xfrm>
          <a:prstGeom prst="rect">
            <a:avLst/>
          </a:prstGeom>
          <a:noFill/>
        </p:spPr>
        <p:txBody>
          <a:bodyPr wrap="square" rtlCol="0">
            <a:spAutoFit/>
          </a:bodyPr>
          <a:lstStyle/>
          <a:p>
            <a:r>
              <a:rPr lang="en-US"/>
              <a:t>Arizona State University</a:t>
            </a:r>
          </a:p>
        </p:txBody>
      </p:sp>
      <p:grpSp>
        <p:nvGrpSpPr>
          <p:cNvPr id="36" name="Group 35">
            <a:extLst>
              <a:ext uri="{FF2B5EF4-FFF2-40B4-BE49-F238E27FC236}">
                <a16:creationId xmlns:a16="http://schemas.microsoft.com/office/drawing/2014/main" id="{CE787BF7-A09D-3203-6336-74AA0096357C}"/>
              </a:ext>
            </a:extLst>
          </p:cNvPr>
          <p:cNvGrpSpPr/>
          <p:nvPr/>
        </p:nvGrpSpPr>
        <p:grpSpPr>
          <a:xfrm>
            <a:off x="940843" y="4260838"/>
            <a:ext cx="5896785" cy="1351161"/>
            <a:chOff x="940843" y="4260838"/>
            <a:chExt cx="5896785" cy="1351161"/>
          </a:xfrm>
        </p:grpSpPr>
        <p:cxnSp>
          <p:nvCxnSpPr>
            <p:cNvPr id="20" name="Straight Arrow Connector 19">
              <a:extLst>
                <a:ext uri="{FF2B5EF4-FFF2-40B4-BE49-F238E27FC236}">
                  <a16:creationId xmlns:a16="http://schemas.microsoft.com/office/drawing/2014/main" id="{BDAB0788-36B4-7034-79D9-F2E223019024}"/>
                </a:ext>
              </a:extLst>
            </p:cNvPr>
            <p:cNvCxnSpPr>
              <a:cxnSpLocks/>
              <a:stCxn id="18" idx="3"/>
            </p:cNvCxnSpPr>
            <p:nvPr/>
          </p:nvCxnSpPr>
          <p:spPr>
            <a:xfrm flipV="1">
              <a:off x="3415768" y="4260838"/>
              <a:ext cx="3421860" cy="1167904"/>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CBBA286D-1D55-5B98-8ACD-54F45D67F277}"/>
                </a:ext>
              </a:extLst>
            </p:cNvPr>
            <p:cNvSpPr/>
            <p:nvPr/>
          </p:nvSpPr>
          <p:spPr>
            <a:xfrm>
              <a:off x="940843" y="5245484"/>
              <a:ext cx="2474925"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Pressure Gauge</a:t>
              </a:r>
            </a:p>
          </p:txBody>
        </p:sp>
      </p:grpSp>
      <p:grpSp>
        <p:nvGrpSpPr>
          <p:cNvPr id="35" name="Group 34">
            <a:extLst>
              <a:ext uri="{FF2B5EF4-FFF2-40B4-BE49-F238E27FC236}">
                <a16:creationId xmlns:a16="http://schemas.microsoft.com/office/drawing/2014/main" id="{1C8D395E-7108-6EB2-4F0E-26AAF5ED61E9}"/>
              </a:ext>
            </a:extLst>
          </p:cNvPr>
          <p:cNvGrpSpPr/>
          <p:nvPr/>
        </p:nvGrpSpPr>
        <p:grpSpPr>
          <a:xfrm>
            <a:off x="940844" y="3138400"/>
            <a:ext cx="5420291" cy="1564611"/>
            <a:chOff x="940844" y="3138400"/>
            <a:chExt cx="5420291" cy="1564611"/>
          </a:xfrm>
        </p:grpSpPr>
        <p:cxnSp>
          <p:nvCxnSpPr>
            <p:cNvPr id="10" name="Straight Arrow Connector 9">
              <a:extLst>
                <a:ext uri="{FF2B5EF4-FFF2-40B4-BE49-F238E27FC236}">
                  <a16:creationId xmlns:a16="http://schemas.microsoft.com/office/drawing/2014/main" id="{8A2CE981-2B0C-6898-96CC-C34D9DA40333}"/>
                </a:ext>
              </a:extLst>
            </p:cNvPr>
            <p:cNvCxnSpPr>
              <a:cxnSpLocks/>
              <a:stCxn id="17" idx="3"/>
            </p:cNvCxnSpPr>
            <p:nvPr/>
          </p:nvCxnSpPr>
          <p:spPr>
            <a:xfrm flipV="1">
              <a:off x="3415769" y="3138400"/>
              <a:ext cx="2945366" cy="1381354"/>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519A399-54FE-E52C-5C2A-574E295F4FFB}"/>
                </a:ext>
              </a:extLst>
            </p:cNvPr>
            <p:cNvSpPr/>
            <p:nvPr/>
          </p:nvSpPr>
          <p:spPr>
            <a:xfrm>
              <a:off x="940844" y="4336496"/>
              <a:ext cx="2474925"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Accumulator</a:t>
              </a:r>
            </a:p>
          </p:txBody>
        </p:sp>
      </p:grpSp>
      <p:grpSp>
        <p:nvGrpSpPr>
          <p:cNvPr id="34" name="Group 33">
            <a:extLst>
              <a:ext uri="{FF2B5EF4-FFF2-40B4-BE49-F238E27FC236}">
                <a16:creationId xmlns:a16="http://schemas.microsoft.com/office/drawing/2014/main" id="{26A17C78-CCF0-3BA0-6CA9-FCDEDE0EDD85}"/>
              </a:ext>
            </a:extLst>
          </p:cNvPr>
          <p:cNvGrpSpPr/>
          <p:nvPr/>
        </p:nvGrpSpPr>
        <p:grpSpPr>
          <a:xfrm>
            <a:off x="940844" y="2654750"/>
            <a:ext cx="6285971" cy="1162808"/>
            <a:chOff x="940844" y="2654750"/>
            <a:chExt cx="6285971" cy="1162808"/>
          </a:xfrm>
        </p:grpSpPr>
        <p:cxnSp>
          <p:nvCxnSpPr>
            <p:cNvPr id="22" name="Straight Arrow Connector 21">
              <a:extLst>
                <a:ext uri="{FF2B5EF4-FFF2-40B4-BE49-F238E27FC236}">
                  <a16:creationId xmlns:a16="http://schemas.microsoft.com/office/drawing/2014/main" id="{27D4801A-E00B-7D4F-8BE5-12E3582EA4BA}"/>
                </a:ext>
              </a:extLst>
            </p:cNvPr>
            <p:cNvCxnSpPr>
              <a:cxnSpLocks/>
              <a:stCxn id="16" idx="3"/>
            </p:cNvCxnSpPr>
            <p:nvPr/>
          </p:nvCxnSpPr>
          <p:spPr>
            <a:xfrm flipV="1">
              <a:off x="3415769" y="2654750"/>
              <a:ext cx="3811046" cy="979551"/>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650F38EA-970D-9C52-E300-DD3F505A50EF}"/>
                </a:ext>
              </a:extLst>
            </p:cNvPr>
            <p:cNvSpPr/>
            <p:nvPr/>
          </p:nvSpPr>
          <p:spPr>
            <a:xfrm>
              <a:off x="940844" y="3451043"/>
              <a:ext cx="2474925"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Reservoir</a:t>
              </a:r>
            </a:p>
          </p:txBody>
        </p:sp>
      </p:grpSp>
      <p:grpSp>
        <p:nvGrpSpPr>
          <p:cNvPr id="33" name="Group 32">
            <a:extLst>
              <a:ext uri="{FF2B5EF4-FFF2-40B4-BE49-F238E27FC236}">
                <a16:creationId xmlns:a16="http://schemas.microsoft.com/office/drawing/2014/main" id="{9E0DD0E8-F524-CAD3-D68E-CB98B52F40DE}"/>
              </a:ext>
            </a:extLst>
          </p:cNvPr>
          <p:cNvGrpSpPr/>
          <p:nvPr/>
        </p:nvGrpSpPr>
        <p:grpSpPr>
          <a:xfrm>
            <a:off x="940845" y="2231557"/>
            <a:ext cx="6627768" cy="700548"/>
            <a:chOff x="940845" y="2231557"/>
            <a:chExt cx="6627768" cy="700548"/>
          </a:xfrm>
        </p:grpSpPr>
        <p:cxnSp>
          <p:nvCxnSpPr>
            <p:cNvPr id="24" name="Straight Arrow Connector 23">
              <a:extLst>
                <a:ext uri="{FF2B5EF4-FFF2-40B4-BE49-F238E27FC236}">
                  <a16:creationId xmlns:a16="http://schemas.microsoft.com/office/drawing/2014/main" id="{6C7C77C1-324F-A5F5-81F1-DCBA13AB231F}"/>
                </a:ext>
              </a:extLst>
            </p:cNvPr>
            <p:cNvCxnSpPr>
              <a:cxnSpLocks/>
              <a:stCxn id="14" idx="3"/>
            </p:cNvCxnSpPr>
            <p:nvPr/>
          </p:nvCxnSpPr>
          <p:spPr>
            <a:xfrm flipV="1">
              <a:off x="3415770" y="2231557"/>
              <a:ext cx="4152843" cy="517291"/>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5F355FCF-A542-A77D-5BC6-5AA0EEC68A16}"/>
                </a:ext>
              </a:extLst>
            </p:cNvPr>
            <p:cNvSpPr/>
            <p:nvPr/>
          </p:nvSpPr>
          <p:spPr>
            <a:xfrm>
              <a:off x="940845" y="2565590"/>
              <a:ext cx="2474925"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Single-Rider</a:t>
              </a:r>
            </a:p>
          </p:txBody>
        </p:sp>
      </p:grpSp>
      <p:grpSp>
        <p:nvGrpSpPr>
          <p:cNvPr id="2" name="Group 1">
            <a:extLst>
              <a:ext uri="{FF2B5EF4-FFF2-40B4-BE49-F238E27FC236}">
                <a16:creationId xmlns:a16="http://schemas.microsoft.com/office/drawing/2014/main" id="{B1017DDC-E6A3-232D-9511-E9EB7707A464}"/>
              </a:ext>
            </a:extLst>
          </p:cNvPr>
          <p:cNvGrpSpPr/>
          <p:nvPr/>
        </p:nvGrpSpPr>
        <p:grpSpPr>
          <a:xfrm>
            <a:off x="940845" y="1675210"/>
            <a:ext cx="7287276" cy="366515"/>
            <a:chOff x="940845" y="1675210"/>
            <a:chExt cx="7287276" cy="366515"/>
          </a:xfrm>
        </p:grpSpPr>
        <p:cxnSp>
          <p:nvCxnSpPr>
            <p:cNvPr id="26" name="Straight Arrow Connector 25">
              <a:extLst>
                <a:ext uri="{FF2B5EF4-FFF2-40B4-BE49-F238E27FC236}">
                  <a16:creationId xmlns:a16="http://schemas.microsoft.com/office/drawing/2014/main" id="{5204F2E8-1736-6FB3-6B1E-FF11CA8FC2EB}"/>
                </a:ext>
              </a:extLst>
            </p:cNvPr>
            <p:cNvCxnSpPr>
              <a:cxnSpLocks/>
              <a:stCxn id="11" idx="3"/>
            </p:cNvCxnSpPr>
            <p:nvPr/>
          </p:nvCxnSpPr>
          <p:spPr>
            <a:xfrm flipV="1">
              <a:off x="3415770" y="1713901"/>
              <a:ext cx="4812351" cy="144567"/>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F295B9FA-76B9-3C9D-EC9C-CE7C09C1F278}"/>
                </a:ext>
              </a:extLst>
            </p:cNvPr>
            <p:cNvSpPr/>
            <p:nvPr/>
          </p:nvSpPr>
          <p:spPr>
            <a:xfrm>
              <a:off x="940845" y="1675210"/>
              <a:ext cx="2474925"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Brakes</a:t>
              </a:r>
            </a:p>
          </p:txBody>
        </p:sp>
      </p:grpSp>
    </p:spTree>
    <p:extLst>
      <p:ext uri="{BB962C8B-B14F-4D97-AF65-F5344CB8AC3E}">
        <p14:creationId xmlns:p14="http://schemas.microsoft.com/office/powerpoint/2010/main" val="111784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7</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Challenges</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Gabriel Vazquez</a:t>
            </a:r>
          </a:p>
        </p:txBody>
      </p:sp>
      <p:sp>
        <p:nvSpPr>
          <p:cNvPr id="59" name="Rectangle: Rounded Corners 58">
            <a:extLst>
              <a:ext uri="{FF2B5EF4-FFF2-40B4-BE49-F238E27FC236}">
                <a16:creationId xmlns:a16="http://schemas.microsoft.com/office/drawing/2014/main" id="{3CAAB08E-C330-7BD4-8307-4525C991126B}"/>
              </a:ext>
            </a:extLst>
          </p:cNvPr>
          <p:cNvSpPr/>
          <p:nvPr/>
        </p:nvSpPr>
        <p:spPr>
          <a:xfrm>
            <a:off x="7691612" y="4394044"/>
            <a:ext cx="2404506" cy="407888"/>
          </a:xfrm>
          <a:prstGeom prst="roundRect">
            <a:avLst/>
          </a:prstGeom>
          <a:solidFill>
            <a:srgbClr val="782F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bg1"/>
                </a:solidFill>
                <a:cs typeface="Arial"/>
              </a:rPr>
              <a:t>Distance &gt; 2000 [Feet]</a:t>
            </a:r>
          </a:p>
        </p:txBody>
      </p:sp>
      <p:sp>
        <p:nvSpPr>
          <p:cNvPr id="63" name="Rectangle: Rounded Corners 62">
            <a:extLst>
              <a:ext uri="{FF2B5EF4-FFF2-40B4-BE49-F238E27FC236}">
                <a16:creationId xmlns:a16="http://schemas.microsoft.com/office/drawing/2014/main" id="{8ADF7D2B-0A0E-E69F-16EC-8CCF02C748D5}"/>
              </a:ext>
            </a:extLst>
          </p:cNvPr>
          <p:cNvSpPr/>
          <p:nvPr/>
        </p:nvSpPr>
        <p:spPr>
          <a:xfrm>
            <a:off x="4293185" y="5288568"/>
            <a:ext cx="2081629" cy="413911"/>
          </a:xfrm>
          <a:prstGeom prst="roundRect">
            <a:avLst/>
          </a:prstGeom>
          <a:solidFill>
            <a:srgbClr val="782F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bg1"/>
                </a:solidFill>
                <a:cs typeface="Arial"/>
              </a:rPr>
              <a:t>Efficiency &gt; 20 [%]</a:t>
            </a:r>
            <a:endParaRPr lang="en-US" b="1">
              <a:solidFill>
                <a:schemeClr val="bg1"/>
              </a:solidFill>
            </a:endParaRPr>
          </a:p>
        </p:txBody>
      </p:sp>
      <p:sp>
        <p:nvSpPr>
          <p:cNvPr id="65" name="Rectangle: Rounded Corners 64">
            <a:extLst>
              <a:ext uri="{FF2B5EF4-FFF2-40B4-BE49-F238E27FC236}">
                <a16:creationId xmlns:a16="http://schemas.microsoft.com/office/drawing/2014/main" id="{D8B4283C-DF42-1F54-1C34-4AED8E66E8AD}"/>
              </a:ext>
            </a:extLst>
          </p:cNvPr>
          <p:cNvSpPr/>
          <p:nvPr/>
        </p:nvSpPr>
        <p:spPr>
          <a:xfrm>
            <a:off x="853271" y="4354892"/>
            <a:ext cx="2131629" cy="407888"/>
          </a:xfrm>
          <a:prstGeom prst="roundRect">
            <a:avLst/>
          </a:prstGeom>
          <a:solidFill>
            <a:srgbClr val="782F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bg1"/>
                </a:solidFill>
                <a:cs typeface="Arial"/>
              </a:rPr>
              <a:t>Time &lt; 30 [Seconds]</a:t>
            </a:r>
          </a:p>
        </p:txBody>
      </p:sp>
      <p:sp>
        <p:nvSpPr>
          <p:cNvPr id="69" name="Rectangle: Rounded Corners 68">
            <a:extLst>
              <a:ext uri="{FF2B5EF4-FFF2-40B4-BE49-F238E27FC236}">
                <a16:creationId xmlns:a16="http://schemas.microsoft.com/office/drawing/2014/main" id="{92000C13-42FD-6CE1-577A-60D88F5C3ACA}"/>
              </a:ext>
            </a:extLst>
          </p:cNvPr>
          <p:cNvSpPr/>
          <p:nvPr/>
        </p:nvSpPr>
        <p:spPr>
          <a:xfrm>
            <a:off x="318886" y="1619885"/>
            <a:ext cx="3200400" cy="2743200"/>
          </a:xfrm>
          <a:prstGeom prst="roundRect">
            <a:avLst/>
          </a:prstGeom>
          <a:solidFill>
            <a:srgbClr val="DB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descr="Biking Cycling Race SVG Clip Art Cut File Silhouette dxf eps png jpg  Instant Digital Download - Etsy Polska">
            <a:extLst>
              <a:ext uri="{FF2B5EF4-FFF2-40B4-BE49-F238E27FC236}">
                <a16:creationId xmlns:a16="http://schemas.microsoft.com/office/drawing/2014/main" id="{1F8ABBA3-BC91-AA60-565D-F4281C2F4EE5}"/>
              </a:ext>
            </a:extLst>
          </p:cNvPr>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backgroundRemoval t="9840" b="96277" l="6434" r="89890">
                        <a14:foregroundMark x1="18934" y1="22606" x2="18934" y2="22606"/>
                        <a14:foregroundMark x1="56066" y1="51064" x2="56066" y2="51064"/>
                        <a14:foregroundMark x1="24449" y1="56649" x2="24449" y2="56649"/>
                        <a14:foregroundMark x1="9743" y1="89894" x2="9743" y2="89894"/>
                        <a14:foregroundMark x1="69118" y1="96809" x2="69118" y2="96809"/>
                        <a14:foregroundMark x1="6618" y1="78989" x2="6618" y2="78989"/>
                      </a14:backgroundRemoval>
                    </a14:imgEffect>
                    <a14:imgEffect>
                      <a14:artisticCutout/>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616065" y="2230182"/>
            <a:ext cx="2637071" cy="1825895"/>
          </a:xfrm>
          <a:prstGeom prst="rect">
            <a:avLst/>
          </a:prstGeom>
        </p:spPr>
      </p:pic>
      <p:sp>
        <p:nvSpPr>
          <p:cNvPr id="73" name="TextBox 72">
            <a:extLst>
              <a:ext uri="{FF2B5EF4-FFF2-40B4-BE49-F238E27FC236}">
                <a16:creationId xmlns:a16="http://schemas.microsoft.com/office/drawing/2014/main" id="{D59570EC-CD69-2890-E1F9-AB3DF77AD8AE}"/>
              </a:ext>
            </a:extLst>
          </p:cNvPr>
          <p:cNvSpPr txBox="1"/>
          <p:nvPr/>
        </p:nvSpPr>
        <p:spPr>
          <a:xfrm>
            <a:off x="1121085" y="1774247"/>
            <a:ext cx="1617354" cy="461665"/>
          </a:xfrm>
          <a:prstGeom prst="rect">
            <a:avLst/>
          </a:prstGeom>
          <a:noFill/>
        </p:spPr>
        <p:txBody>
          <a:bodyPr wrap="square" rtlCol="0">
            <a:spAutoFit/>
          </a:bodyPr>
          <a:lstStyle/>
          <a:p>
            <a:r>
              <a:rPr lang="en-US" sz="2400" b="1"/>
              <a:t>Sprint Race</a:t>
            </a:r>
          </a:p>
        </p:txBody>
      </p:sp>
      <p:grpSp>
        <p:nvGrpSpPr>
          <p:cNvPr id="78" name="Group 77">
            <a:extLst>
              <a:ext uri="{FF2B5EF4-FFF2-40B4-BE49-F238E27FC236}">
                <a16:creationId xmlns:a16="http://schemas.microsoft.com/office/drawing/2014/main" id="{ECA896F8-8230-1263-A8A5-C293B28EAC2C}"/>
              </a:ext>
            </a:extLst>
          </p:cNvPr>
          <p:cNvGrpSpPr/>
          <p:nvPr/>
        </p:nvGrpSpPr>
        <p:grpSpPr>
          <a:xfrm>
            <a:off x="7272056" y="1649779"/>
            <a:ext cx="3200400" cy="2743200"/>
            <a:chOff x="7385223" y="1619885"/>
            <a:chExt cx="3200400" cy="2743200"/>
          </a:xfrm>
          <a:solidFill>
            <a:srgbClr val="DBD7D4"/>
          </a:solidFill>
        </p:grpSpPr>
        <p:sp>
          <p:nvSpPr>
            <p:cNvPr id="75" name="Rectangle: Rounded Corners 74">
              <a:extLst>
                <a:ext uri="{FF2B5EF4-FFF2-40B4-BE49-F238E27FC236}">
                  <a16:creationId xmlns:a16="http://schemas.microsoft.com/office/drawing/2014/main" id="{AE9E9C8A-AB8A-79CC-D5E6-35F26FFD6B12}"/>
                </a:ext>
              </a:extLst>
            </p:cNvPr>
            <p:cNvSpPr/>
            <p:nvPr/>
          </p:nvSpPr>
          <p:spPr>
            <a:xfrm>
              <a:off x="7385223" y="1619885"/>
              <a:ext cx="3200400" cy="2743200"/>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descr="Continuous one line drawing cute funny heart organ running on treadmill.  Heart organ workout, sport, fitness, cardio run, stamina character concept.  Single line draw design vector graphic illustration 8990722 Vector Art at">
              <a:extLst>
                <a:ext uri="{FF2B5EF4-FFF2-40B4-BE49-F238E27FC236}">
                  <a16:creationId xmlns:a16="http://schemas.microsoft.com/office/drawing/2014/main" id="{C95863EC-C3EB-C45C-A9F8-0E599267AD1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41" b="90369" l="0" r="85256"/>
                      </a14:imgEffect>
                    </a14:imgLayer>
                  </a14:imgProps>
                </a:ext>
                <a:ext uri="{28A0092B-C50C-407E-A947-70E740481C1C}">
                  <a14:useLocalDpi xmlns:a14="http://schemas.microsoft.com/office/drawing/2010/main"/>
                </a:ext>
              </a:extLst>
            </a:blip>
            <a:srcRect t="-185" r="-1637"/>
            <a:stretch/>
          </p:blipFill>
          <p:spPr>
            <a:xfrm>
              <a:off x="7822368" y="2002376"/>
              <a:ext cx="2369328" cy="2287945"/>
            </a:xfrm>
            <a:prstGeom prst="rect">
              <a:avLst/>
            </a:prstGeom>
            <a:grpFill/>
          </p:spPr>
        </p:pic>
        <p:sp>
          <p:nvSpPr>
            <p:cNvPr id="76" name="TextBox 75">
              <a:extLst>
                <a:ext uri="{FF2B5EF4-FFF2-40B4-BE49-F238E27FC236}">
                  <a16:creationId xmlns:a16="http://schemas.microsoft.com/office/drawing/2014/main" id="{44AE62BF-D5C5-CDB7-B584-4A708880B5A2}"/>
                </a:ext>
              </a:extLst>
            </p:cNvPr>
            <p:cNvSpPr txBox="1"/>
            <p:nvPr/>
          </p:nvSpPr>
          <p:spPr>
            <a:xfrm>
              <a:off x="7879961" y="1768517"/>
              <a:ext cx="2210924" cy="461665"/>
            </a:xfrm>
            <a:prstGeom prst="rect">
              <a:avLst/>
            </a:prstGeom>
            <a:grpFill/>
          </p:spPr>
          <p:txBody>
            <a:bodyPr wrap="square" rtlCol="0">
              <a:spAutoFit/>
            </a:bodyPr>
            <a:lstStyle/>
            <a:p>
              <a:r>
                <a:rPr lang="en-US" sz="2400" b="1"/>
                <a:t>Endurance Race</a:t>
              </a:r>
            </a:p>
          </p:txBody>
        </p:sp>
      </p:grpSp>
      <p:grpSp>
        <p:nvGrpSpPr>
          <p:cNvPr id="2" name="Group 1">
            <a:extLst>
              <a:ext uri="{FF2B5EF4-FFF2-40B4-BE49-F238E27FC236}">
                <a16:creationId xmlns:a16="http://schemas.microsoft.com/office/drawing/2014/main" id="{F3B8428E-79EA-EE89-A7E7-33FD80241C07}"/>
              </a:ext>
            </a:extLst>
          </p:cNvPr>
          <p:cNvGrpSpPr/>
          <p:nvPr/>
        </p:nvGrpSpPr>
        <p:grpSpPr>
          <a:xfrm>
            <a:off x="3795471" y="2548804"/>
            <a:ext cx="3200400" cy="2743200"/>
            <a:chOff x="3795471" y="2548804"/>
            <a:chExt cx="3200400" cy="2743200"/>
          </a:xfrm>
          <a:solidFill>
            <a:srgbClr val="DBD7D4"/>
          </a:solidFill>
        </p:grpSpPr>
        <p:grpSp>
          <p:nvGrpSpPr>
            <p:cNvPr id="82" name="Group 81">
              <a:extLst>
                <a:ext uri="{FF2B5EF4-FFF2-40B4-BE49-F238E27FC236}">
                  <a16:creationId xmlns:a16="http://schemas.microsoft.com/office/drawing/2014/main" id="{218CA7BD-7E3B-1A38-20C6-A5EEC1FAC0BE}"/>
                </a:ext>
              </a:extLst>
            </p:cNvPr>
            <p:cNvGrpSpPr/>
            <p:nvPr/>
          </p:nvGrpSpPr>
          <p:grpSpPr>
            <a:xfrm>
              <a:off x="3795471" y="2548804"/>
              <a:ext cx="3200400" cy="2743200"/>
              <a:chOff x="3921211" y="3429000"/>
              <a:chExt cx="3200400" cy="2743200"/>
            </a:xfrm>
            <a:grpFill/>
          </p:grpSpPr>
          <p:sp>
            <p:nvSpPr>
              <p:cNvPr id="80" name="Rectangle: Rounded Corners 79">
                <a:extLst>
                  <a:ext uri="{FF2B5EF4-FFF2-40B4-BE49-F238E27FC236}">
                    <a16:creationId xmlns:a16="http://schemas.microsoft.com/office/drawing/2014/main" id="{6E49C8E7-8866-C0D1-5713-FF784A9B7557}"/>
                  </a:ext>
                </a:extLst>
              </p:cNvPr>
              <p:cNvSpPr/>
              <p:nvPr/>
            </p:nvSpPr>
            <p:spPr>
              <a:xfrm>
                <a:off x="3921211" y="3429000"/>
                <a:ext cx="3200400" cy="2743200"/>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F995709-F3DC-F17A-E749-A8460EFBC4ED}"/>
                  </a:ext>
                </a:extLst>
              </p:cNvPr>
              <p:cNvSpPr txBox="1"/>
              <p:nvPr/>
            </p:nvSpPr>
            <p:spPr>
              <a:xfrm>
                <a:off x="4490930" y="3603611"/>
                <a:ext cx="2075244" cy="461665"/>
              </a:xfrm>
              <a:prstGeom prst="rect">
                <a:avLst/>
              </a:prstGeom>
              <a:grpFill/>
            </p:spPr>
            <p:txBody>
              <a:bodyPr wrap="square" rtlCol="0">
                <a:spAutoFit/>
              </a:bodyPr>
              <a:lstStyle/>
              <a:p>
                <a:r>
                  <a:rPr lang="en-US" sz="2400" b="1"/>
                  <a:t>Efficiency Race</a:t>
                </a:r>
              </a:p>
            </p:txBody>
          </p:sp>
        </p:grpSp>
        <p:pic>
          <p:nvPicPr>
            <p:cNvPr id="84" name="Picture 83">
              <a:extLst>
                <a:ext uri="{FF2B5EF4-FFF2-40B4-BE49-F238E27FC236}">
                  <a16:creationId xmlns:a16="http://schemas.microsoft.com/office/drawing/2014/main" id="{08D1EA35-FBD3-4BD3-D09F-1A0CD3CEB2F8}"/>
                </a:ext>
              </a:extLst>
            </p:cNvPr>
            <p:cNvPicPr>
              <a:picLocks noChangeAspect="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backgroundRemoval t="2620" b="96507" l="7429" r="94429">
                          <a14:foregroundMark x1="7429" y1="59680" x2="7429" y2="59680"/>
                          <a14:foregroundMark x1="45000" y1="96507" x2="45000" y2="96507"/>
                          <a14:foregroundMark x1="71000" y1="57496" x2="71000" y2="57496"/>
                          <a14:foregroundMark x1="70143" y1="34061" x2="70143" y2="34061"/>
                          <a14:foregroundMark x1="94429" y1="34207" x2="94429" y2="34207"/>
                          <a14:foregroundMark x1="69429" y1="2620" x2="69429" y2="2620"/>
                        </a14:backgroundRemoval>
                      </a14:imgEffect>
                      <a14:imgEffect>
                        <a14:artisticPlasticWrap/>
                      </a14:imgEffect>
                      <a14:imgEffect>
                        <a14:sharpenSoften amount="50000"/>
                      </a14:imgEffect>
                      <a14:imgEffect>
                        <a14:colorTemperature colorTemp="5905"/>
                      </a14:imgEffect>
                    </a14:imgLayer>
                  </a14:imgProps>
                </a:ext>
                <a:ext uri="{28A0092B-C50C-407E-A947-70E740481C1C}">
                  <a14:useLocalDpi xmlns:a14="http://schemas.microsoft.com/office/drawing/2010/main"/>
                </a:ext>
              </a:extLst>
            </a:blip>
            <a:srcRect/>
            <a:stretch/>
          </p:blipFill>
          <p:spPr>
            <a:xfrm>
              <a:off x="4471244" y="3231415"/>
              <a:ext cx="1863135" cy="1828800"/>
            </a:xfrm>
            <a:prstGeom prst="rect">
              <a:avLst/>
            </a:prstGeom>
            <a:grpFill/>
          </p:spPr>
        </p:pic>
      </p:grpSp>
    </p:spTree>
    <p:extLst>
      <p:ext uri="{BB962C8B-B14F-4D97-AF65-F5344CB8AC3E}">
        <p14:creationId xmlns:p14="http://schemas.microsoft.com/office/powerpoint/2010/main" val="155370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1+#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400" fill="hold"/>
                                        <p:tgtEl>
                                          <p:spTgt spid="71"/>
                                        </p:tgtEl>
                                        <p:attrNameLst>
                                          <p:attrName>ppt_x</p:attrName>
                                        </p:attrNameLst>
                                      </p:cBhvr>
                                      <p:tavLst>
                                        <p:tav tm="0">
                                          <p:val>
                                            <p:strVal val="1+#ppt_w/2"/>
                                          </p:val>
                                        </p:tav>
                                        <p:tav tm="100000">
                                          <p:val>
                                            <p:strVal val="#ppt_x"/>
                                          </p:val>
                                        </p:tav>
                                      </p:tavLst>
                                    </p:anim>
                                    <p:anim calcmode="lin" valueType="num">
                                      <p:cBhvr additive="base">
                                        <p:cTn id="12" dur="400" fill="hold"/>
                                        <p:tgtEl>
                                          <p:spTgt spid="7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1+#ppt_w/2"/>
                                          </p:val>
                                        </p:tav>
                                        <p:tav tm="100000">
                                          <p:val>
                                            <p:strVal val="#ppt_x"/>
                                          </p:val>
                                        </p:tav>
                                      </p:tavLst>
                                    </p:anim>
                                    <p:anim calcmode="lin" valueType="num">
                                      <p:cBhvr additive="base">
                                        <p:cTn id="16" dur="500" fill="hold"/>
                                        <p:tgtEl>
                                          <p:spTgt spid="7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3" grpId="0" animBg="1"/>
      <p:bldP spid="65" grpId="0" animBg="1"/>
      <p:bldP spid="69" grpId="0" animBg="1"/>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8</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Scoring and Awards</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Gabriel Vazquez</a:t>
            </a:r>
          </a:p>
        </p:txBody>
      </p:sp>
      <p:sp>
        <p:nvSpPr>
          <p:cNvPr id="9" name="Off-page Connector 8">
            <a:extLst>
              <a:ext uri="{FF2B5EF4-FFF2-40B4-BE49-F238E27FC236}">
                <a16:creationId xmlns:a16="http://schemas.microsoft.com/office/drawing/2014/main" id="{405AB6FA-79C8-4B79-02A0-3E74237DD826}"/>
              </a:ext>
            </a:extLst>
          </p:cNvPr>
          <p:cNvSpPr/>
          <p:nvPr/>
        </p:nvSpPr>
        <p:spPr>
          <a:xfrm>
            <a:off x="1057385" y="1631650"/>
            <a:ext cx="2271131" cy="1978682"/>
          </a:xfrm>
          <a:prstGeom prst="flowChartOffpageConnector">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solidFill>
                <a:schemeClr val="tx1"/>
              </a:solidFill>
            </a:endParaRPr>
          </a:p>
          <a:p>
            <a:pPr algn="ctr"/>
            <a:r>
              <a:rPr lang="en-US">
                <a:solidFill>
                  <a:schemeClr val="tx1"/>
                </a:solidFill>
              </a:rPr>
              <a:t>Midway Review &amp; Final Presentation </a:t>
            </a:r>
            <a:endParaRPr lang="en-US"/>
          </a:p>
        </p:txBody>
      </p:sp>
      <p:sp>
        <p:nvSpPr>
          <p:cNvPr id="11" name="Off-page Connector 10">
            <a:extLst>
              <a:ext uri="{FF2B5EF4-FFF2-40B4-BE49-F238E27FC236}">
                <a16:creationId xmlns:a16="http://schemas.microsoft.com/office/drawing/2014/main" id="{ABCE6763-C892-E682-F945-6720201095EA}"/>
              </a:ext>
            </a:extLst>
          </p:cNvPr>
          <p:cNvSpPr/>
          <p:nvPr/>
        </p:nvSpPr>
        <p:spPr>
          <a:xfrm>
            <a:off x="4198434" y="1631650"/>
            <a:ext cx="2271132" cy="1978681"/>
          </a:xfrm>
          <a:prstGeom prst="flowChartOffpageConnector">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Sprint Race</a:t>
            </a:r>
          </a:p>
          <a:p>
            <a:pPr algn="ctr"/>
            <a:r>
              <a:rPr lang="en-US">
                <a:solidFill>
                  <a:schemeClr val="tx1"/>
                </a:solidFill>
              </a:rPr>
              <a:t>Efficiency Race</a:t>
            </a:r>
          </a:p>
          <a:p>
            <a:pPr algn="ctr"/>
            <a:r>
              <a:rPr lang="en-US">
                <a:solidFill>
                  <a:schemeClr val="tx1"/>
                </a:solidFill>
              </a:rPr>
              <a:t>Endurance Race</a:t>
            </a:r>
          </a:p>
        </p:txBody>
      </p:sp>
      <p:sp>
        <p:nvSpPr>
          <p:cNvPr id="13" name="Off-page Connector 12">
            <a:extLst>
              <a:ext uri="{FF2B5EF4-FFF2-40B4-BE49-F238E27FC236}">
                <a16:creationId xmlns:a16="http://schemas.microsoft.com/office/drawing/2014/main" id="{22F176C0-E414-30D1-C9ED-83B5E58CED13}"/>
              </a:ext>
            </a:extLst>
          </p:cNvPr>
          <p:cNvSpPr/>
          <p:nvPr/>
        </p:nvSpPr>
        <p:spPr>
          <a:xfrm>
            <a:off x="7339484" y="1632553"/>
            <a:ext cx="2271131" cy="1978682"/>
          </a:xfrm>
          <a:prstGeom prst="flowChartOffpageConnector">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solidFill>
                <a:schemeClr val="tx1"/>
              </a:solidFill>
            </a:endParaRPr>
          </a:p>
          <a:p>
            <a:pPr algn="ctr"/>
            <a:r>
              <a:rPr lang="en-US">
                <a:solidFill>
                  <a:schemeClr val="tx1"/>
                </a:solidFill>
              </a:rPr>
              <a:t>FPVC Mentorship</a:t>
            </a:r>
          </a:p>
          <a:p>
            <a:pPr algn="ctr"/>
            <a:r>
              <a:rPr lang="en-US">
                <a:solidFill>
                  <a:schemeClr val="tx1"/>
                </a:solidFill>
              </a:rPr>
              <a:t>Regenerative Braking  </a:t>
            </a:r>
          </a:p>
          <a:p>
            <a:pPr algn="ctr"/>
            <a:endParaRPr lang="en-US"/>
          </a:p>
        </p:txBody>
      </p:sp>
      <p:sp>
        <p:nvSpPr>
          <p:cNvPr id="21" name="Connector 24">
            <a:extLst>
              <a:ext uri="{FF2B5EF4-FFF2-40B4-BE49-F238E27FC236}">
                <a16:creationId xmlns:a16="http://schemas.microsoft.com/office/drawing/2014/main" id="{B8735C22-DE86-D4AE-E037-6EB49EF3DA8A}"/>
              </a:ext>
            </a:extLst>
          </p:cNvPr>
          <p:cNvSpPr/>
          <p:nvPr/>
        </p:nvSpPr>
        <p:spPr>
          <a:xfrm>
            <a:off x="8036757" y="2713910"/>
            <a:ext cx="868186" cy="685800"/>
          </a:xfrm>
          <a:prstGeom prst="flowChartDecision">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7</a:t>
            </a:r>
          </a:p>
        </p:txBody>
      </p:sp>
      <p:sp>
        <p:nvSpPr>
          <p:cNvPr id="31" name="Connector 22">
            <a:extLst>
              <a:ext uri="{FF2B5EF4-FFF2-40B4-BE49-F238E27FC236}">
                <a16:creationId xmlns:a16="http://schemas.microsoft.com/office/drawing/2014/main" id="{046C97B3-D316-A586-FC49-2E5E1C338117}"/>
              </a:ext>
            </a:extLst>
          </p:cNvPr>
          <p:cNvSpPr/>
          <p:nvPr/>
        </p:nvSpPr>
        <p:spPr>
          <a:xfrm>
            <a:off x="1758857" y="2725986"/>
            <a:ext cx="868186" cy="685800"/>
          </a:xfrm>
          <a:prstGeom prst="flowChartDecision">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15</a:t>
            </a:r>
          </a:p>
        </p:txBody>
      </p:sp>
      <p:sp>
        <p:nvSpPr>
          <p:cNvPr id="33" name="Connector 25">
            <a:extLst>
              <a:ext uri="{FF2B5EF4-FFF2-40B4-BE49-F238E27FC236}">
                <a16:creationId xmlns:a16="http://schemas.microsoft.com/office/drawing/2014/main" id="{32430910-2BCF-0156-58CB-F5E0021D247D}"/>
              </a:ext>
            </a:extLst>
          </p:cNvPr>
          <p:cNvSpPr/>
          <p:nvPr/>
        </p:nvSpPr>
        <p:spPr>
          <a:xfrm>
            <a:off x="4899907" y="2727792"/>
            <a:ext cx="868186" cy="685800"/>
          </a:xfrm>
          <a:prstGeom prst="flowChartDecision">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9</a:t>
            </a:r>
          </a:p>
        </p:txBody>
      </p:sp>
      <p:pic>
        <p:nvPicPr>
          <p:cNvPr id="26" name="Graphic 25" descr="Open book with solid fill">
            <a:extLst>
              <a:ext uri="{FF2B5EF4-FFF2-40B4-BE49-F238E27FC236}">
                <a16:creationId xmlns:a16="http://schemas.microsoft.com/office/drawing/2014/main" id="{0C89EEE4-B32A-8822-9A6F-FBE6197387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7689" y="7570987"/>
            <a:ext cx="914400" cy="914400"/>
          </a:xfrm>
          <a:prstGeom prst="rect">
            <a:avLst/>
          </a:prstGeom>
        </p:spPr>
      </p:pic>
      <p:sp>
        <p:nvSpPr>
          <p:cNvPr id="36" name="Rectangle: Rounded Corners 35">
            <a:extLst>
              <a:ext uri="{FF2B5EF4-FFF2-40B4-BE49-F238E27FC236}">
                <a16:creationId xmlns:a16="http://schemas.microsoft.com/office/drawing/2014/main" id="{CED8F2B8-947E-4EC8-EDB5-29858C15D27E}"/>
              </a:ext>
            </a:extLst>
          </p:cNvPr>
          <p:cNvSpPr/>
          <p:nvPr/>
        </p:nvSpPr>
        <p:spPr>
          <a:xfrm>
            <a:off x="2141807" y="3967682"/>
            <a:ext cx="2857123" cy="1402413"/>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12 Award Categories</a:t>
            </a:r>
          </a:p>
        </p:txBody>
      </p:sp>
      <p:sp>
        <p:nvSpPr>
          <p:cNvPr id="38" name="Rectangle: Rounded Corners 37">
            <a:extLst>
              <a:ext uri="{FF2B5EF4-FFF2-40B4-BE49-F238E27FC236}">
                <a16:creationId xmlns:a16="http://schemas.microsoft.com/office/drawing/2014/main" id="{2FDA09E0-FDB1-D655-7C61-819C7FF25C2D}"/>
              </a:ext>
            </a:extLst>
          </p:cNvPr>
          <p:cNvSpPr/>
          <p:nvPr/>
        </p:nvSpPr>
        <p:spPr>
          <a:xfrm>
            <a:off x="5692134" y="3967682"/>
            <a:ext cx="2857123" cy="1402414"/>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Total Cash Prizes: $12500</a:t>
            </a:r>
          </a:p>
        </p:txBody>
      </p:sp>
      <p:pic>
        <p:nvPicPr>
          <p:cNvPr id="39" name="Graphic 38" descr="Flying Money with solid fill">
            <a:extLst>
              <a:ext uri="{FF2B5EF4-FFF2-40B4-BE49-F238E27FC236}">
                <a16:creationId xmlns:a16="http://schemas.microsoft.com/office/drawing/2014/main" id="{429FF231-BB85-B9D9-58EE-51F3750912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63495" y="4402845"/>
            <a:ext cx="914400" cy="914400"/>
          </a:xfrm>
          <a:prstGeom prst="rect">
            <a:avLst/>
          </a:prstGeom>
        </p:spPr>
      </p:pic>
      <p:pic>
        <p:nvPicPr>
          <p:cNvPr id="42" name="Graphic 41" descr="Trophy with solid fill">
            <a:extLst>
              <a:ext uri="{FF2B5EF4-FFF2-40B4-BE49-F238E27FC236}">
                <a16:creationId xmlns:a16="http://schemas.microsoft.com/office/drawing/2014/main" id="{DAA048F8-A0DB-494F-2E7F-C31DAD873E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13168" y="4402845"/>
            <a:ext cx="914400" cy="914400"/>
          </a:xfrm>
          <a:prstGeom prst="rect">
            <a:avLst/>
          </a:prstGeom>
        </p:spPr>
      </p:pic>
    </p:spTree>
    <p:extLst>
      <p:ext uri="{BB962C8B-B14F-4D97-AF65-F5344CB8AC3E}">
        <p14:creationId xmlns:p14="http://schemas.microsoft.com/office/powerpoint/2010/main" val="3309539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erson in a suit and tie&#10;&#10;Description automatically generated">
            <a:extLst>
              <a:ext uri="{FF2B5EF4-FFF2-40B4-BE49-F238E27FC236}">
                <a16:creationId xmlns:a16="http://schemas.microsoft.com/office/drawing/2014/main" id="{E59D989D-6C1F-CE7A-4A21-AA776365A44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39223" y="4235903"/>
            <a:ext cx="549938" cy="751742"/>
          </a:xfrm>
          <a:prstGeom prst="rect">
            <a:avLst/>
          </a:prstGeom>
        </p:spPr>
      </p:pic>
      <p:pic>
        <p:nvPicPr>
          <p:cNvPr id="13" name="Picture 12" descr="A person in a blue suit&#10;&#10;Description automatically generated">
            <a:extLst>
              <a:ext uri="{FF2B5EF4-FFF2-40B4-BE49-F238E27FC236}">
                <a16:creationId xmlns:a16="http://schemas.microsoft.com/office/drawing/2014/main" id="{8E36F669-58AC-DAD4-7E9E-DDE7F5CBA4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27975" y="4181474"/>
            <a:ext cx="608553" cy="806172"/>
          </a:xfrm>
          <a:prstGeom prst="rect">
            <a:avLst/>
          </a:prstGeom>
        </p:spPr>
      </p:pic>
      <p:sp>
        <p:nvSpPr>
          <p:cNvPr id="3" name="Footer Placeholder 2">
            <a:extLst>
              <a:ext uri="{FF2B5EF4-FFF2-40B4-BE49-F238E27FC236}">
                <a16:creationId xmlns:a16="http://schemas.microsoft.com/office/drawing/2014/main" id="{C846F3F1-04EC-53F7-9ADE-71B135EAE9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9A64A8-0ED7-0272-9064-C9CDEE7E3F46}"/>
              </a:ext>
            </a:extLst>
          </p:cNvPr>
          <p:cNvSpPr>
            <a:spLocks noGrp="1"/>
          </p:cNvSpPr>
          <p:nvPr>
            <p:ph type="sldNum" sz="quarter" idx="12"/>
          </p:nvPr>
        </p:nvSpPr>
        <p:spPr/>
        <p:txBody>
          <a:bodyPr/>
          <a:lstStyle/>
          <a:p>
            <a:fld id="{A5AEF524-62EC-C340-82A1-9F47B6C43E55}" type="slidenum">
              <a:rPr lang="en-US" smtClean="0"/>
              <a:t>9</a:t>
            </a:fld>
            <a:endParaRPr lang="en-US"/>
          </a:p>
        </p:txBody>
      </p:sp>
      <p:sp>
        <p:nvSpPr>
          <p:cNvPr id="5" name="Title 4">
            <a:extLst>
              <a:ext uri="{FF2B5EF4-FFF2-40B4-BE49-F238E27FC236}">
                <a16:creationId xmlns:a16="http://schemas.microsoft.com/office/drawing/2014/main" id="{9A2F41E5-B0C2-381A-B441-70ADAFF51372}"/>
              </a:ext>
            </a:extLst>
          </p:cNvPr>
          <p:cNvSpPr>
            <a:spLocks noGrp="1"/>
          </p:cNvSpPr>
          <p:nvPr>
            <p:ph type="title"/>
          </p:nvPr>
        </p:nvSpPr>
        <p:spPr/>
        <p:txBody>
          <a:bodyPr/>
          <a:lstStyle/>
          <a:p>
            <a:r>
              <a:rPr lang="en-US">
                <a:solidFill>
                  <a:schemeClr val="tx2"/>
                </a:solidFill>
              </a:rPr>
              <a:t>Midway Review Practice</a:t>
            </a:r>
          </a:p>
        </p:txBody>
      </p:sp>
      <p:sp>
        <p:nvSpPr>
          <p:cNvPr id="6" name="Text Placeholder 5">
            <a:extLst>
              <a:ext uri="{FF2B5EF4-FFF2-40B4-BE49-F238E27FC236}">
                <a16:creationId xmlns:a16="http://schemas.microsoft.com/office/drawing/2014/main" id="{2147D127-7AA4-7C4A-DE7B-44679D090008}"/>
              </a:ext>
            </a:extLst>
          </p:cNvPr>
          <p:cNvSpPr>
            <a:spLocks noGrp="1"/>
          </p:cNvSpPr>
          <p:nvPr>
            <p:ph type="body" sz="quarter" idx="21"/>
          </p:nvPr>
        </p:nvSpPr>
        <p:spPr/>
        <p:txBody>
          <a:bodyPr/>
          <a:lstStyle/>
          <a:p>
            <a:r>
              <a:rPr lang="en-US"/>
              <a:t>Gabriel Vazquez</a:t>
            </a:r>
          </a:p>
        </p:txBody>
      </p:sp>
      <p:sp>
        <p:nvSpPr>
          <p:cNvPr id="8" name="Off-page Connector 8">
            <a:extLst>
              <a:ext uri="{FF2B5EF4-FFF2-40B4-BE49-F238E27FC236}">
                <a16:creationId xmlns:a16="http://schemas.microsoft.com/office/drawing/2014/main" id="{5126E53A-4725-C784-80E4-D3A15D9AD640}"/>
              </a:ext>
            </a:extLst>
          </p:cNvPr>
          <p:cNvSpPr/>
          <p:nvPr/>
        </p:nvSpPr>
        <p:spPr>
          <a:xfrm>
            <a:off x="4200827" y="2012394"/>
            <a:ext cx="2271131" cy="1978682"/>
          </a:xfrm>
          <a:prstGeom prst="flowChartOffpageConnector">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a:solidFill>
                <a:schemeClr val="tx1"/>
              </a:solidFill>
            </a:endParaRPr>
          </a:p>
          <a:p>
            <a:pPr algn="ctr"/>
            <a:r>
              <a:rPr lang="en-US">
                <a:solidFill>
                  <a:schemeClr val="tx1"/>
                </a:solidFill>
              </a:rPr>
              <a:t>Midway Review </a:t>
            </a:r>
            <a:endParaRPr lang="en-US">
              <a:solidFill>
                <a:schemeClr val="tx1"/>
              </a:solidFill>
              <a:ea typeface="Calibri"/>
              <a:cs typeface="Calibri"/>
            </a:endParaRPr>
          </a:p>
        </p:txBody>
      </p:sp>
      <p:sp>
        <p:nvSpPr>
          <p:cNvPr id="10" name="Connector 22">
            <a:extLst>
              <a:ext uri="{FF2B5EF4-FFF2-40B4-BE49-F238E27FC236}">
                <a16:creationId xmlns:a16="http://schemas.microsoft.com/office/drawing/2014/main" id="{C25C699A-427F-D1FB-FDDE-16B02C5301FA}"/>
              </a:ext>
            </a:extLst>
          </p:cNvPr>
          <p:cNvSpPr/>
          <p:nvPr/>
        </p:nvSpPr>
        <p:spPr>
          <a:xfrm>
            <a:off x="4895016" y="2863998"/>
            <a:ext cx="868186" cy="685800"/>
          </a:xfrm>
          <a:prstGeom prst="flowChartDecision">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7</a:t>
            </a:r>
          </a:p>
        </p:txBody>
      </p:sp>
      <p:pic>
        <p:nvPicPr>
          <p:cNvPr id="14" name="Content Placeholder 13" descr="A building with a sign on the front&#10;&#10;Description automatically generated">
            <a:extLst>
              <a:ext uri="{FF2B5EF4-FFF2-40B4-BE49-F238E27FC236}">
                <a16:creationId xmlns:a16="http://schemas.microsoft.com/office/drawing/2014/main" id="{3F304811-3FB0-D7B8-C45A-A85E01CCAFE7}"/>
              </a:ext>
            </a:extLst>
          </p:cNvPr>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289657" y="2010785"/>
            <a:ext cx="3607838" cy="3583710"/>
          </a:xfrm>
          <a:ln w="28575">
            <a:solidFill>
              <a:schemeClr val="tx1"/>
            </a:solidFill>
          </a:ln>
          <a:effectLst>
            <a:outerShdw blurRad="50800" dist="38100" dir="2700000">
              <a:srgbClr val="000000">
                <a:alpha val="40000"/>
              </a:srgbClr>
            </a:outerShdw>
          </a:effectLst>
        </p:spPr>
      </p:pic>
      <p:pic>
        <p:nvPicPr>
          <p:cNvPr id="15" name="Picture 14" descr="A building with a sign on the side&#10;&#10;Description automatically generated">
            <a:extLst>
              <a:ext uri="{FF2B5EF4-FFF2-40B4-BE49-F238E27FC236}">
                <a16:creationId xmlns:a16="http://schemas.microsoft.com/office/drawing/2014/main" id="{664713B7-EB02-15EF-D3C3-1F08E25D9D6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13550" y="2010446"/>
            <a:ext cx="3617189" cy="3583712"/>
          </a:xfrm>
          <a:prstGeom prst="rect">
            <a:avLst/>
          </a:prstGeom>
          <a:ln w="28575">
            <a:solidFill>
              <a:schemeClr val="tx1"/>
            </a:solidFill>
          </a:ln>
          <a:effectLst>
            <a:outerShdw blurRad="50800" dist="38100" dir="2700000">
              <a:srgbClr val="000000">
                <a:alpha val="40000"/>
              </a:srgbClr>
            </a:outerShdw>
          </a:effectLst>
        </p:spPr>
      </p:pic>
      <p:pic>
        <p:nvPicPr>
          <p:cNvPr id="11" name="Picture 10" descr="A person in a white shirt and tie&#10;&#10;Description automatically generated">
            <a:extLst>
              <a:ext uri="{FF2B5EF4-FFF2-40B4-BE49-F238E27FC236}">
                <a16:creationId xmlns:a16="http://schemas.microsoft.com/office/drawing/2014/main" id="{6876D695-46F7-D02A-E643-684D6D9069B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74962" y="4272822"/>
            <a:ext cx="560902" cy="674098"/>
          </a:xfrm>
          <a:prstGeom prst="rect">
            <a:avLst/>
          </a:prstGeom>
        </p:spPr>
      </p:pic>
      <p:pic>
        <p:nvPicPr>
          <p:cNvPr id="12" name="Picture 11" descr="A person with a beard&#10;&#10;Description automatically generated">
            <a:extLst>
              <a:ext uri="{FF2B5EF4-FFF2-40B4-BE49-F238E27FC236}">
                <a16:creationId xmlns:a16="http://schemas.microsoft.com/office/drawing/2014/main" id="{3F17152D-40DD-DF88-1F71-E0ACD3EC9AA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09473" y="4231851"/>
            <a:ext cx="604503" cy="709102"/>
          </a:xfrm>
          <a:prstGeom prst="rect">
            <a:avLst/>
          </a:prstGeom>
        </p:spPr>
      </p:pic>
      <p:pic>
        <p:nvPicPr>
          <p:cNvPr id="9" name="Graphic 8" descr="Taxi outline">
            <a:extLst>
              <a:ext uri="{FF2B5EF4-FFF2-40B4-BE49-F238E27FC236}">
                <a16:creationId xmlns:a16="http://schemas.microsoft.com/office/drawing/2014/main" id="{A964B4B8-CFF0-88EF-3AA3-E63F2BE212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95865" y="3548745"/>
            <a:ext cx="3065813" cy="2996386"/>
          </a:xfrm>
          <a:prstGeom prst="rect">
            <a:avLst/>
          </a:prstGeom>
        </p:spPr>
      </p:pic>
    </p:spTree>
    <p:extLst>
      <p:ext uri="{BB962C8B-B14F-4D97-AF65-F5344CB8AC3E}">
        <p14:creationId xmlns:p14="http://schemas.microsoft.com/office/powerpoint/2010/main" val="291652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1"/>
                                        </p:tgtEl>
                                        <p:attrNameLst>
                                          <p:attrName>r</p:attrName>
                                        </p:attrNameLst>
                                      </p:cBhvr>
                                    </p:animRot>
                                    <p:animRot by="-240000">
                                      <p:cBhvr>
                                        <p:cTn id="25" dur="200" fill="hold">
                                          <p:stCondLst>
                                            <p:cond delay="200"/>
                                          </p:stCondLst>
                                        </p:cTn>
                                        <p:tgtEl>
                                          <p:spTgt spid="11"/>
                                        </p:tgtEl>
                                        <p:attrNameLst>
                                          <p:attrName>r</p:attrName>
                                        </p:attrNameLst>
                                      </p:cBhvr>
                                    </p:animRot>
                                    <p:animRot by="240000">
                                      <p:cBhvr>
                                        <p:cTn id="26" dur="200" fill="hold">
                                          <p:stCondLst>
                                            <p:cond delay="400"/>
                                          </p:stCondLst>
                                        </p:cTn>
                                        <p:tgtEl>
                                          <p:spTgt spid="11"/>
                                        </p:tgtEl>
                                        <p:attrNameLst>
                                          <p:attrName>r</p:attrName>
                                        </p:attrNameLst>
                                      </p:cBhvr>
                                    </p:animRot>
                                    <p:animRot by="-240000">
                                      <p:cBhvr>
                                        <p:cTn id="27" dur="200" fill="hold">
                                          <p:stCondLst>
                                            <p:cond delay="600"/>
                                          </p:stCondLst>
                                        </p:cTn>
                                        <p:tgtEl>
                                          <p:spTgt spid="11"/>
                                        </p:tgtEl>
                                        <p:attrNameLst>
                                          <p:attrName>r</p:attrName>
                                        </p:attrNameLst>
                                      </p:cBhvr>
                                    </p:animRot>
                                    <p:animRot by="120000">
                                      <p:cBhvr>
                                        <p:cTn id="28"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ange with Logo">
  <a:themeElements>
    <a:clrScheme name="College of Engineering Colors">
      <a:dk1>
        <a:sysClr val="windowText" lastClr="000000"/>
      </a:dk1>
      <a:lt1>
        <a:sysClr val="window" lastClr="FFFFFF"/>
      </a:lt1>
      <a:dk2>
        <a:srgbClr val="782F40"/>
      </a:dk2>
      <a:lt2>
        <a:srgbClr val="EE7624"/>
      </a:lt2>
      <a:accent1>
        <a:srgbClr val="003B6F"/>
      </a:accent1>
      <a:accent2>
        <a:srgbClr val="CE0058"/>
      </a:accent2>
      <a:accent3>
        <a:srgbClr val="48929B"/>
      </a:accent3>
      <a:accent4>
        <a:srgbClr val="FBEC5D"/>
      </a:accent4>
      <a:accent5>
        <a:srgbClr val="682860"/>
      </a:accent5>
      <a:accent6>
        <a:srgbClr val="40E0D0"/>
      </a:accent6>
      <a:hlink>
        <a:srgbClr val="0563C1"/>
      </a:hlink>
      <a:folHlink>
        <a:srgbClr val="979797"/>
      </a:folHlink>
    </a:clrScheme>
    <a:fontScheme name="College of Engineering">
      <a:majorFont>
        <a:latin typeface="Arial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ML 4551-2 2024 Widescreen 240819" id="{16B2FCD1-B2E7-458F-AF6B-8DD29B5F5BE3}" vid="{9233AFD8-E6BE-4562-9974-70CC80EAFD1C}"/>
    </a:ext>
  </a:extLst>
</a:theme>
</file>

<file path=ppt/theme/theme2.xml><?xml version="1.0" encoding="utf-8"?>
<a:theme xmlns:a="http://schemas.openxmlformats.org/drawingml/2006/main" name="Garnet with Logo">
  <a:themeElements>
    <a:clrScheme name="College of Engineering Colors">
      <a:dk1>
        <a:sysClr val="windowText" lastClr="000000"/>
      </a:dk1>
      <a:lt1>
        <a:sysClr val="window" lastClr="FFFFFF"/>
      </a:lt1>
      <a:dk2>
        <a:srgbClr val="782F40"/>
      </a:dk2>
      <a:lt2>
        <a:srgbClr val="EE7624"/>
      </a:lt2>
      <a:accent1>
        <a:srgbClr val="003B6F"/>
      </a:accent1>
      <a:accent2>
        <a:srgbClr val="CE0058"/>
      </a:accent2>
      <a:accent3>
        <a:srgbClr val="48929B"/>
      </a:accent3>
      <a:accent4>
        <a:srgbClr val="FBEC5D"/>
      </a:accent4>
      <a:accent5>
        <a:srgbClr val="682860"/>
      </a:accent5>
      <a:accent6>
        <a:srgbClr val="40E0D0"/>
      </a:accent6>
      <a:hlink>
        <a:srgbClr val="0563C1"/>
      </a:hlink>
      <a:folHlink>
        <a:srgbClr val="979797"/>
      </a:folHlink>
    </a:clrScheme>
    <a:fontScheme name="College of Engineering">
      <a:majorFont>
        <a:latin typeface="Arial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ML 4551-2 2024 Widescreen 240819" id="{16B2FCD1-B2E7-458F-AF6B-8DD29B5F5BE3}" vid="{E30CCBFB-C59F-4B07-8674-820C69510B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b759c24-c9b1-4912-a070-0cc4d66eb89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39F74B8267A3429341D373C6E4A538" ma:contentTypeVersion="15" ma:contentTypeDescription="Create a new document." ma:contentTypeScope="" ma:versionID="30987405994a7f72b8a40461581c129f">
  <xsd:schema xmlns:xsd="http://www.w3.org/2001/XMLSchema" xmlns:xs="http://www.w3.org/2001/XMLSchema" xmlns:p="http://schemas.microsoft.com/office/2006/metadata/properties" xmlns:ns3="8411df5a-6ff9-474d-862a-529b12de8091" xmlns:ns4="cb398067-fef6-4c8b-b9e2-e4e39cd6dbb5" xmlns:ns5="7b759c24-c9b1-4912-a070-0cc4d66eb897" targetNamespace="http://schemas.microsoft.com/office/2006/metadata/properties" ma:root="true" ma:fieldsID="7a5ab1eb0e853523abb5811c48572b21" ns3:_="" ns4:_="" ns5:_="">
    <xsd:import namespace="8411df5a-6ff9-474d-862a-529b12de8091"/>
    <xsd:import namespace="cb398067-fef6-4c8b-b9e2-e4e39cd6dbb5"/>
    <xsd:import namespace="7b759c24-c9b1-4912-a070-0cc4d66eb8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5:_activity" minOccurs="0"/>
                <xsd:element ref="ns5:MediaServiceObjectDetectorVersions" minOccurs="0"/>
                <xsd:element ref="ns5:MediaServiceDateTaken" minOccurs="0"/>
                <xsd:element ref="ns5:MediaServiceSystemTags" minOccurs="0"/>
                <xsd:element ref="ns5:MediaServiceLocation" minOccurs="0"/>
                <xsd:element ref="ns5:MediaLengthInSecond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11df5a-6ff9-474d-862a-529b12de8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398067-fef6-4c8b-b9e2-e4e39cd6dbb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759c24-c9b1-4912-a070-0cc4d66eb897" elementFormDefault="qualified">
    <xsd:import namespace="http://schemas.microsoft.com/office/2006/documentManagement/types"/>
    <xsd:import namespace="http://schemas.microsoft.com/office/infopath/2007/PartnerControls"/>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FBDBFA-E5ED-492A-B6C0-D9F7FAAE8CCF}">
  <ds:schemaRefs>
    <ds:schemaRef ds:uri="http://schemas.microsoft.com/sharepoint/v3/contenttype/forms"/>
  </ds:schemaRefs>
</ds:datastoreItem>
</file>

<file path=customXml/itemProps2.xml><?xml version="1.0" encoding="utf-8"?>
<ds:datastoreItem xmlns:ds="http://schemas.openxmlformats.org/officeDocument/2006/customXml" ds:itemID="{F4199FAB-CDEC-4AB1-9281-BE84E27BFA02}">
  <ds:schemaRefs>
    <ds:schemaRef ds:uri="8411df5a-6ff9-474d-862a-529b12de8091"/>
    <ds:schemaRef ds:uri="http://purl.org/dc/dcmitype/"/>
    <ds:schemaRef ds:uri="http://www.w3.org/XML/1998/namespace"/>
    <ds:schemaRef ds:uri="http://schemas.microsoft.com/office/2006/documentManagement/types"/>
    <ds:schemaRef ds:uri="cb398067-fef6-4c8b-b9e2-e4e39cd6dbb5"/>
    <ds:schemaRef ds:uri="http://schemas.microsoft.com/office/2006/metadata/properties"/>
    <ds:schemaRef ds:uri="http://purl.org/dc/terms/"/>
    <ds:schemaRef ds:uri="http://schemas.openxmlformats.org/package/2006/metadata/core-properties"/>
    <ds:schemaRef ds:uri="http://schemas.microsoft.com/office/infopath/2007/PartnerControls"/>
    <ds:schemaRef ds:uri="7b759c24-c9b1-4912-a070-0cc4d66eb897"/>
    <ds:schemaRef ds:uri="http://purl.org/dc/elements/1.1/"/>
  </ds:schemaRefs>
</ds:datastoreItem>
</file>

<file path=customXml/itemProps3.xml><?xml version="1.0" encoding="utf-8"?>
<ds:datastoreItem xmlns:ds="http://schemas.openxmlformats.org/officeDocument/2006/customXml" ds:itemID="{DEC03CDC-76DF-4AF6-961B-5C98BBF71681}">
  <ds:schemaRefs>
    <ds:schemaRef ds:uri="7b759c24-c9b1-4912-a070-0cc4d66eb897"/>
    <ds:schemaRef ds:uri="8411df5a-6ff9-474d-862a-529b12de8091"/>
    <ds:schemaRef ds:uri="cb398067-fef6-4c8b-b9e2-e4e39cd6db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Metadata/LabelInfo.xml><?xml version="1.0" encoding="utf-8"?>
<clbl:labelList xmlns:clbl="http://schemas.microsoft.com/office/2020/mipLabelMetadata">
  <clbl:label id="{a36450eb-db06-42a7-8d1b-026719f701e3}" enabled="0" method="" siteId="{a36450eb-db06-42a7-8d1b-026719f701e3}" removed="1"/>
</clbl:labelList>
</file>

<file path=docProps/app.xml><?xml version="1.0" encoding="utf-8"?>
<Properties xmlns="http://schemas.openxmlformats.org/officeDocument/2006/extended-properties" xmlns:vt="http://schemas.openxmlformats.org/officeDocument/2006/docPropsVTypes">
  <Template>EML 4551-2 2024 Widescreen 240819</Template>
  <TotalTime>5</TotalTime>
  <Words>1103</Words>
  <Application>Microsoft Macintosh PowerPoint</Application>
  <PresentationFormat>Widescreen</PresentationFormat>
  <Paragraphs>313</Paragraphs>
  <Slides>31</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Arial Black</vt:lpstr>
      <vt:lpstr>Calibri</vt:lpstr>
      <vt:lpstr>Times New Roman</vt:lpstr>
      <vt:lpstr>Orange with Logo</vt:lpstr>
      <vt:lpstr>Garnet with Logo</vt:lpstr>
      <vt:lpstr>Fluid Power Vehicle Challenge – T506</vt:lpstr>
      <vt:lpstr>Team 506: Introductions</vt:lpstr>
      <vt:lpstr>Sponsors and Advisors</vt:lpstr>
      <vt:lpstr>Competition Mentors</vt:lpstr>
      <vt:lpstr>Objective</vt:lpstr>
      <vt:lpstr>Background</vt:lpstr>
      <vt:lpstr>Challenges</vt:lpstr>
      <vt:lpstr>Scoring and Awards</vt:lpstr>
      <vt:lpstr>Midway Review Practice</vt:lpstr>
      <vt:lpstr>Breakdown of Awards</vt:lpstr>
      <vt:lpstr>Key Goals</vt:lpstr>
      <vt:lpstr>Functional Hierarchy Chart</vt:lpstr>
      <vt:lpstr>Power Functions</vt:lpstr>
      <vt:lpstr>Hydraulic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Valve Selection – Spool Valve</vt:lpstr>
      <vt:lpstr>Valve Selection – Poppet Valve</vt:lpstr>
      <vt:lpstr>Mechatronics Functions </vt:lpstr>
      <vt:lpstr>Display</vt:lpstr>
      <vt:lpstr>Prototype</vt:lpstr>
      <vt:lpstr>Developments and Challenges </vt:lpstr>
      <vt:lpstr>Future Work</vt:lpstr>
      <vt:lpstr>Budget</vt:lpstr>
      <vt:lpstr>Questions</vt:lpstr>
      <vt:lpstr>References</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Power Vehicle Challenge</dc:title>
  <dc:creator>Shayne McConomy</dc:creator>
  <cp:lastModifiedBy>Daniel Garmendia</cp:lastModifiedBy>
  <cp:revision>6</cp:revision>
  <dcterms:created xsi:type="dcterms:W3CDTF">2024-09-24T19:25:48Z</dcterms:created>
  <dcterms:modified xsi:type="dcterms:W3CDTF">2025-04-03T21:20:19Z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0x010100D239F74B8267A3429341D373C6E4A538</vt:lpwstr>
  </property>
</Properties>
</file>