
<file path=[Content_Types].xml><?xml version="1.0" encoding="utf-8"?>
<Types xmlns="http://schemas.openxmlformats.org/package/2006/content-types">
  <Default Extension="glb" ContentType="model/gltf.binary"/>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5" r:id="rId5"/>
  </p:sldMasterIdLst>
  <p:notesMasterIdLst>
    <p:notesMasterId r:id="rId42"/>
  </p:notesMasterIdLst>
  <p:sldIdLst>
    <p:sldId id="290" r:id="rId6"/>
    <p:sldId id="294" r:id="rId7"/>
    <p:sldId id="306" r:id="rId8"/>
    <p:sldId id="319" r:id="rId9"/>
    <p:sldId id="307" r:id="rId10"/>
    <p:sldId id="328" r:id="rId11"/>
    <p:sldId id="327" r:id="rId12"/>
    <p:sldId id="301" r:id="rId13"/>
    <p:sldId id="331" r:id="rId14"/>
    <p:sldId id="336" r:id="rId15"/>
    <p:sldId id="346" r:id="rId16"/>
    <p:sldId id="339" r:id="rId17"/>
    <p:sldId id="352" r:id="rId18"/>
    <p:sldId id="344" r:id="rId19"/>
    <p:sldId id="345" r:id="rId20"/>
    <p:sldId id="349" r:id="rId21"/>
    <p:sldId id="350" r:id="rId22"/>
    <p:sldId id="343" r:id="rId23"/>
    <p:sldId id="347" r:id="rId24"/>
    <p:sldId id="348" r:id="rId25"/>
    <p:sldId id="365" r:id="rId26"/>
    <p:sldId id="366" r:id="rId27"/>
    <p:sldId id="309" r:id="rId28"/>
    <p:sldId id="367" r:id="rId29"/>
    <p:sldId id="368" r:id="rId30"/>
    <p:sldId id="358" r:id="rId31"/>
    <p:sldId id="357" r:id="rId32"/>
    <p:sldId id="354" r:id="rId33"/>
    <p:sldId id="374" r:id="rId34"/>
    <p:sldId id="371" r:id="rId35"/>
    <p:sldId id="375" r:id="rId36"/>
    <p:sldId id="364" r:id="rId37"/>
    <p:sldId id="333" r:id="rId38"/>
    <p:sldId id="359" r:id="rId39"/>
    <p:sldId id="353" r:id="rId40"/>
    <p:sldId id="31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C733A9-9B36-4D47-B220-7D29ACEAC26D}">
          <p14:sldIdLst>
            <p14:sldId id="290"/>
            <p14:sldId id="294"/>
            <p14:sldId id="306"/>
            <p14:sldId id="319"/>
            <p14:sldId id="307"/>
          </p14:sldIdLst>
        </p14:section>
        <p14:section name="Content" id="{3864C2D0-062C-4319-A5DB-5D7C06D263F4}">
          <p14:sldIdLst>
            <p14:sldId id="328"/>
            <p14:sldId id="327"/>
            <p14:sldId id="301"/>
            <p14:sldId id="331"/>
            <p14:sldId id="336"/>
            <p14:sldId id="346"/>
            <p14:sldId id="339"/>
            <p14:sldId id="352"/>
            <p14:sldId id="344"/>
            <p14:sldId id="345"/>
            <p14:sldId id="349"/>
            <p14:sldId id="350"/>
            <p14:sldId id="343"/>
            <p14:sldId id="347"/>
            <p14:sldId id="348"/>
            <p14:sldId id="365"/>
            <p14:sldId id="366"/>
            <p14:sldId id="309"/>
            <p14:sldId id="367"/>
            <p14:sldId id="368"/>
            <p14:sldId id="358"/>
            <p14:sldId id="357"/>
            <p14:sldId id="354"/>
            <p14:sldId id="374"/>
            <p14:sldId id="371"/>
            <p14:sldId id="375"/>
            <p14:sldId id="364"/>
            <p14:sldId id="333"/>
            <p14:sldId id="359"/>
            <p14:sldId id="353"/>
            <p14:sldId id="311"/>
          </p14:sldIdLst>
        </p14:section>
        <p14:section name="Backup Slides" id="{D2EA30EA-0BC0-4C37-A8F8-2B41D5EE3350}">
          <p14:sldIdLst/>
        </p14:section>
        <p14:section name="Style Guide" id="{F10F3CE5-E087-40FD-B0AE-505C952C1029}">
          <p14:sldIdLst/>
        </p14:section>
        <p14:section name="Color" id="{A858D5E6-64D0-44B6-B164-CF3066AA9C92}">
          <p14:sldIdLst/>
        </p14:section>
        <p14:section name="Layout Tools" id="{99E384DF-C69A-47D7-8514-CCBFF33F9E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7D3"/>
    <a:srgbClr val="CF0058"/>
    <a:srgbClr val="F0F0F0"/>
    <a:srgbClr val="FFFFFF"/>
    <a:srgbClr val="782F40"/>
    <a:srgbClr val="2E7839"/>
    <a:srgbClr val="000000"/>
    <a:srgbClr val="DCD7D4"/>
    <a:srgbClr val="92D050"/>
    <a:srgbClr val="D18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22CE1-3EC7-C34C-BD2F-5A884FC76448}" v="4" dt="2025-04-03T18:52:39.636"/>
    <p1510:client id="{78A2641B-CCB1-5B41-A0CD-81578B2E5C4A}" v="49" dt="2025-04-03T19:23:44.497"/>
    <p1510:client id="{D3928A79-3D4A-1A44-A974-64C02197D7C9}" v="137" dt="2025-04-02T22:25:27.087"/>
    <p1510:client id="{F00D2D21-3D8C-418F-A830-AB14DF9AE2B6}" v="14" dt="2025-04-02T22:24:49.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9"/>
  </p:normalViewPr>
  <p:slideViewPr>
    <p:cSldViewPr snapToGrid="0">
      <p:cViewPr varScale="1">
        <p:scale>
          <a:sx n="105" d="100"/>
          <a:sy n="105" d="100"/>
        </p:scale>
        <p:origin x="74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https://fsu-my.sharepoint.com/personal/deg21c_fsu_edu/Documents/Midway%20review%20budg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Budget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Sheet1!$O$7</c:f>
              <c:strCache>
                <c:ptCount val="1"/>
                <c:pt idx="0">
                  <c:v>NFPA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Sheet1!$N$8:$N$10</c:f>
              <c:strCache>
                <c:ptCount val="3"/>
                <c:pt idx="0">
                  <c:v>Budget</c:v>
                </c:pt>
                <c:pt idx="1">
                  <c:v>Spent</c:v>
                </c:pt>
                <c:pt idx="2">
                  <c:v>Remaining</c:v>
                </c:pt>
              </c:strCache>
            </c:strRef>
          </c:cat>
          <c:val>
            <c:numRef>
              <c:f>Sheet1!$O$8:$O$10</c:f>
              <c:numCache>
                <c:formatCode>_("$"* #,##0.00_);_("$"* \(#,##0.00\);_("$"* "-"??_);_(@_)</c:formatCode>
                <c:ptCount val="3"/>
                <c:pt idx="0" formatCode="&quot;$&quot;#,##0_);[Red]\(&quot;$&quot;#,##0\)">
                  <c:v>5000</c:v>
                </c:pt>
                <c:pt idx="1">
                  <c:v>1939.27</c:v>
                </c:pt>
                <c:pt idx="2" formatCode="&quot;$&quot;#,##0.00_);[Red]\(&quot;$&quot;#,##0.00\)">
                  <c:v>3060.73</c:v>
                </c:pt>
              </c:numCache>
            </c:numRef>
          </c:val>
          <c:extLst>
            <c:ext xmlns:c16="http://schemas.microsoft.com/office/drawing/2014/chart" uri="{C3380CC4-5D6E-409C-BE32-E72D297353CC}">
              <c16:uniqueId val="{00000000-AD6B-814C-AC8E-EE33EC8E18BA}"/>
            </c:ext>
          </c:extLst>
        </c:ser>
        <c:ser>
          <c:idx val="1"/>
          <c:order val="1"/>
          <c:tx>
            <c:strRef>
              <c:f>Sheet1!$P$7</c:f>
              <c:strCache>
                <c:ptCount val="1"/>
                <c:pt idx="0">
                  <c:v>DOW + Stipend</c:v>
                </c:pt>
              </c:strCache>
            </c:strRef>
          </c:tx>
          <c:spPr>
            <a:solidFill>
              <a:srgbClr val="27A1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Sheet1!$N$8:$N$10</c:f>
              <c:strCache>
                <c:ptCount val="3"/>
                <c:pt idx="0">
                  <c:v>Budget</c:v>
                </c:pt>
                <c:pt idx="1">
                  <c:v>Spent</c:v>
                </c:pt>
                <c:pt idx="2">
                  <c:v>Remaining</c:v>
                </c:pt>
              </c:strCache>
            </c:strRef>
          </c:cat>
          <c:val>
            <c:numRef>
              <c:f>Sheet1!$P$8:$P$10</c:f>
              <c:numCache>
                <c:formatCode>_("$"* #,##0.00_);_("$"* \(#,##0.00\);_("$"* "-"??_);_(@_)</c:formatCode>
                <c:ptCount val="3"/>
                <c:pt idx="0" formatCode="&quot;$&quot;#,##0_);[Red]\(&quot;$&quot;#,##0\)">
                  <c:v>3800</c:v>
                </c:pt>
                <c:pt idx="1">
                  <c:v>1529.77</c:v>
                </c:pt>
                <c:pt idx="2" formatCode="&quot;$&quot;#,##0.00_);[Red]\(&quot;$&quot;#,##0.00\)">
                  <c:v>2270.23</c:v>
                </c:pt>
              </c:numCache>
            </c:numRef>
          </c:val>
          <c:extLst>
            <c:ext xmlns:c16="http://schemas.microsoft.com/office/drawing/2014/chart" uri="{C3380CC4-5D6E-409C-BE32-E72D297353CC}">
              <c16:uniqueId val="{00000001-AD6B-814C-AC8E-EE33EC8E18BA}"/>
            </c:ext>
          </c:extLst>
        </c:ser>
        <c:dLbls>
          <c:dLblPos val="outEnd"/>
          <c:showLegendKey val="0"/>
          <c:showVal val="1"/>
          <c:showCatName val="0"/>
          <c:showSerName val="0"/>
          <c:showPercent val="0"/>
          <c:showBubbleSize val="0"/>
        </c:dLbls>
        <c:gapWidth val="219"/>
        <c:overlap val="-27"/>
        <c:axId val="781010816"/>
        <c:axId val="781012528"/>
      </c:barChart>
      <c:catAx>
        <c:axId val="78101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81012528"/>
        <c:crosses val="autoZero"/>
        <c:auto val="1"/>
        <c:lblAlgn val="ctr"/>
        <c:lblOffset val="100"/>
        <c:noMultiLvlLbl val="0"/>
      </c:catAx>
      <c:valAx>
        <c:axId val="7810125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8101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5A54C-E3CA-4FF9-8495-B30E8D1F7E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58B75D7-5B18-4EDC-B766-AFC9B84DB25F}">
      <dgm:prSet/>
      <dgm:spPr>
        <a:solidFill>
          <a:srgbClr val="A418EB"/>
        </a:solidFill>
        <a:ln w="28575">
          <a:solidFill>
            <a:schemeClr val="tx1"/>
          </a:solidFill>
        </a:ln>
      </dgm:spPr>
      <dgm:t>
        <a:bodyPr/>
        <a:lstStyle/>
        <a:p>
          <a:r>
            <a:rPr lang="en-US">
              <a:solidFill>
                <a:schemeClr val="tx1"/>
              </a:solidFill>
            </a:rPr>
            <a:t>Vehicle</a:t>
          </a:r>
        </a:p>
      </dgm:t>
    </dgm:pt>
    <dgm:pt modelId="{BA42879E-3E65-43B3-9C66-0136C101739F}" type="parTrans" cxnId="{92117427-1A59-4290-8D2A-A336C3D2C8C4}">
      <dgm:prSet/>
      <dgm:spPr/>
      <dgm:t>
        <a:bodyPr/>
        <a:lstStyle/>
        <a:p>
          <a:endParaRPr lang="en-US"/>
        </a:p>
      </dgm:t>
    </dgm:pt>
    <dgm:pt modelId="{1F33C5F7-A87F-49F2-9296-DFA780C71A60}" type="sibTrans" cxnId="{92117427-1A59-4290-8D2A-A336C3D2C8C4}">
      <dgm:prSet/>
      <dgm:spPr/>
      <dgm:t>
        <a:bodyPr/>
        <a:lstStyle/>
        <a:p>
          <a:endParaRPr lang="en-US"/>
        </a:p>
      </dgm:t>
    </dgm:pt>
    <dgm:pt modelId="{E6838327-67C9-44F0-BEB7-613604437946}">
      <dgm:prSet/>
      <dgm:spPr>
        <a:solidFill>
          <a:srgbClr val="BA4963"/>
        </a:solidFill>
        <a:ln w="28575">
          <a:solidFill>
            <a:schemeClr val="tx1"/>
          </a:solidFill>
        </a:ln>
      </dgm:spPr>
      <dgm:t>
        <a:bodyPr/>
        <a:lstStyle/>
        <a:p>
          <a:r>
            <a:rPr lang="en-US">
              <a:solidFill>
                <a:schemeClr val="tx1"/>
              </a:solidFill>
            </a:rPr>
            <a:t>Frame</a:t>
          </a:r>
        </a:p>
      </dgm:t>
    </dgm:pt>
    <dgm:pt modelId="{D44D6803-18BB-40DA-BCC3-5AEA1A41CDBA}" type="parTrans" cxnId="{9248641A-F6DD-43ED-830E-712F3415E0B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F8F12C7-BF70-48D4-9C0C-E4CBAB8182A1}" type="sibTrans" cxnId="{9248641A-F6DD-43ED-830E-712F3415E0BF}">
      <dgm:prSet/>
      <dgm:spPr/>
      <dgm:t>
        <a:bodyPr/>
        <a:lstStyle/>
        <a:p>
          <a:endParaRPr lang="en-US"/>
        </a:p>
      </dgm:t>
    </dgm:pt>
    <dgm:pt modelId="{3F0FED16-0B2F-42C1-ADE7-8B455D6664C0}">
      <dgm:prSet/>
      <dgm:spPr>
        <a:solidFill>
          <a:srgbClr val="C48796"/>
        </a:solidFill>
        <a:ln w="28575"/>
      </dgm:spPr>
      <dgm:t>
        <a:bodyPr/>
        <a:lstStyle/>
        <a:p>
          <a:r>
            <a:rPr lang="en-US">
              <a:solidFill>
                <a:schemeClr val="tx1"/>
              </a:solidFill>
            </a:rPr>
            <a:t>Fasten components</a:t>
          </a:r>
        </a:p>
      </dgm:t>
    </dgm:pt>
    <dgm:pt modelId="{B3B11B3A-664A-4BEC-8827-5916CAA3100E}" type="parTrans" cxnId="{01414727-D8E9-4702-8487-80120CF76F0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549B7CA2-E60D-4649-A59F-25B73EEEA5DE}" type="sibTrans" cxnId="{01414727-D8E9-4702-8487-80120CF76F0F}">
      <dgm:prSet/>
      <dgm:spPr/>
      <dgm:t>
        <a:bodyPr/>
        <a:lstStyle/>
        <a:p>
          <a:endParaRPr lang="en-US"/>
        </a:p>
      </dgm:t>
    </dgm:pt>
    <dgm:pt modelId="{3C4E392F-8F69-4CCC-B28C-5C0D77C01423}">
      <dgm:prSet/>
      <dgm:spPr>
        <a:solidFill>
          <a:srgbClr val="C48796"/>
        </a:solidFill>
        <a:ln w="28575"/>
      </dgm:spPr>
      <dgm:t>
        <a:bodyPr/>
        <a:lstStyle/>
        <a:p>
          <a:r>
            <a:rPr lang="en-US">
              <a:solidFill>
                <a:schemeClr val="tx1"/>
              </a:solidFill>
            </a:rPr>
            <a:t>Stability</a:t>
          </a:r>
        </a:p>
      </dgm:t>
    </dgm:pt>
    <dgm:pt modelId="{AE1DA53A-FF91-44CB-824E-7DA14D5D4FF9}" type="parTrans" cxnId="{A92E6B40-2AB1-4F6D-B767-D49DCC3DFE1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D7E07CC-8CDB-450D-B162-180B14E7C8E1}" type="sibTrans" cxnId="{A92E6B40-2AB1-4F6D-B767-D49DCC3DFE1E}">
      <dgm:prSet/>
      <dgm:spPr/>
      <dgm:t>
        <a:bodyPr/>
        <a:lstStyle/>
        <a:p>
          <a:endParaRPr lang="en-US"/>
        </a:p>
      </dgm:t>
    </dgm:pt>
    <dgm:pt modelId="{B2EE4CB0-B368-486C-A69B-2F7942AFB3DE}">
      <dgm:prSet/>
      <dgm:spPr>
        <a:solidFill>
          <a:srgbClr val="C48796"/>
        </a:solidFill>
        <a:ln w="28575"/>
      </dgm:spPr>
      <dgm:t>
        <a:bodyPr/>
        <a:lstStyle/>
        <a:p>
          <a:r>
            <a:rPr lang="en-US">
              <a:solidFill>
                <a:schemeClr val="tx1"/>
              </a:solidFill>
            </a:rPr>
            <a:t>Human Packaging</a:t>
          </a:r>
        </a:p>
      </dgm:t>
    </dgm:pt>
    <dgm:pt modelId="{C3ED7D04-73E2-4F1F-9179-B00B955BF6B1}" type="parTrans" cxnId="{32A85489-3F6D-4AEB-A648-0F84C88EB13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156B3328-C398-454F-8224-9F4E63726863}" type="sibTrans" cxnId="{32A85489-3F6D-4AEB-A648-0F84C88EB131}">
      <dgm:prSet/>
      <dgm:spPr/>
      <dgm:t>
        <a:bodyPr/>
        <a:lstStyle/>
        <a:p>
          <a:endParaRPr lang="en-US"/>
        </a:p>
      </dgm:t>
    </dgm:pt>
    <dgm:pt modelId="{10E8E5A1-8CDD-4C7C-8CAA-BE77FA3B6BFD}">
      <dgm:prSet/>
      <dgm:spPr>
        <a:solidFill>
          <a:srgbClr val="577C51"/>
        </a:solidFill>
        <a:ln w="28575"/>
      </dgm:spPr>
      <dgm:t>
        <a:bodyPr/>
        <a:lstStyle/>
        <a:p>
          <a:r>
            <a:rPr lang="en-US">
              <a:solidFill>
                <a:schemeClr val="tx1"/>
              </a:solidFill>
            </a:rPr>
            <a:t>Power</a:t>
          </a:r>
        </a:p>
      </dgm:t>
    </dgm:pt>
    <dgm:pt modelId="{7E674BE6-1ACE-4B30-995C-61F759117256}" type="parTrans" cxnId="{F2CEABBC-05C0-4FD0-9608-E3F6AA812FB7}">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278C93D7-0F07-472A-9782-8FB9FA661FCD}" type="sibTrans" cxnId="{F2CEABBC-05C0-4FD0-9608-E3F6AA812FB7}">
      <dgm:prSet/>
      <dgm:spPr/>
      <dgm:t>
        <a:bodyPr/>
        <a:lstStyle/>
        <a:p>
          <a:endParaRPr lang="en-US"/>
        </a:p>
      </dgm:t>
    </dgm:pt>
    <dgm:pt modelId="{48B1C3C2-2413-439B-9EF0-EF1DFCF49C99}">
      <dgm:prSet/>
      <dgm:spPr>
        <a:solidFill>
          <a:srgbClr val="27A162"/>
        </a:solidFill>
        <a:ln w="28575"/>
      </dgm:spPr>
      <dgm:t>
        <a:bodyPr/>
        <a:lstStyle/>
        <a:p>
          <a:r>
            <a:rPr lang="en-US">
              <a:solidFill>
                <a:schemeClr val="tx1"/>
              </a:solidFill>
            </a:rPr>
            <a:t>Hydraulic</a:t>
          </a:r>
        </a:p>
      </dgm:t>
    </dgm:pt>
    <dgm:pt modelId="{A073506E-7211-4CF0-92F6-4A815F66A923}" type="parTrans" cxnId="{9F89B8D3-C6C8-4D5B-AD14-0155F5CDCDA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987B848-39DE-44B7-A985-4B657A2A5A9E}" type="sibTrans" cxnId="{9F89B8D3-C6C8-4D5B-AD14-0155F5CDCDA1}">
      <dgm:prSet/>
      <dgm:spPr/>
      <dgm:t>
        <a:bodyPr/>
        <a:lstStyle/>
        <a:p>
          <a:endParaRPr lang="en-US"/>
        </a:p>
      </dgm:t>
    </dgm:pt>
    <dgm:pt modelId="{734E2325-B4CC-46C6-82A8-7DE052FEEEE4}">
      <dgm:prSet/>
      <dgm:spPr>
        <a:solidFill>
          <a:srgbClr val="8FC35E"/>
        </a:solidFill>
        <a:ln w="28575"/>
      </dgm:spPr>
      <dgm:t>
        <a:bodyPr/>
        <a:lstStyle/>
        <a:p>
          <a:r>
            <a:rPr lang="en-US">
              <a:solidFill>
                <a:schemeClr val="tx1"/>
              </a:solidFill>
            </a:rPr>
            <a:t>Regenerative Braking</a:t>
          </a:r>
        </a:p>
      </dgm:t>
    </dgm:pt>
    <dgm:pt modelId="{C066976C-894E-4812-8AD2-B939E11137CC}" type="parTrans" cxnId="{A36AE626-E87D-4804-A428-EF0D63A6AD09}">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1A78E9D-30F6-42FF-8F84-FD6EDC156835}" type="sibTrans" cxnId="{A36AE626-E87D-4804-A428-EF0D63A6AD09}">
      <dgm:prSet/>
      <dgm:spPr/>
      <dgm:t>
        <a:bodyPr/>
        <a:lstStyle/>
        <a:p>
          <a:endParaRPr lang="en-US"/>
        </a:p>
      </dgm:t>
    </dgm:pt>
    <dgm:pt modelId="{34A5EABD-01EE-4294-9F60-29B1C96859A1}">
      <dgm:prSet/>
      <dgm:spPr>
        <a:solidFill>
          <a:srgbClr val="27A162"/>
        </a:solidFill>
        <a:ln w="28575"/>
      </dgm:spPr>
      <dgm:t>
        <a:bodyPr/>
        <a:lstStyle/>
        <a:p>
          <a:r>
            <a:rPr lang="en-US">
              <a:solidFill>
                <a:schemeClr val="tx1"/>
              </a:solidFill>
            </a:rPr>
            <a:t>Human</a:t>
          </a:r>
        </a:p>
      </dgm:t>
    </dgm:pt>
    <dgm:pt modelId="{2F6C315D-302A-43D3-A2BA-C0263747B7AF}" type="parTrans" cxnId="{E49B4DB7-CDC4-42A7-AAC5-AF6F69CBBBD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20B5C4B-DAB2-40BE-BB65-BEF5076BDA49}" type="sibTrans" cxnId="{E49B4DB7-CDC4-42A7-AAC5-AF6F69CBBBD8}">
      <dgm:prSet/>
      <dgm:spPr/>
      <dgm:t>
        <a:bodyPr/>
        <a:lstStyle/>
        <a:p>
          <a:endParaRPr lang="en-US"/>
        </a:p>
      </dgm:t>
    </dgm:pt>
    <dgm:pt modelId="{3CBB302C-46CD-4E6C-BB38-56793B398188}">
      <dgm:prSet/>
      <dgm:spPr>
        <a:solidFill>
          <a:srgbClr val="8FC35E"/>
        </a:solidFill>
        <a:ln w="28575"/>
      </dgm:spPr>
      <dgm:t>
        <a:bodyPr/>
        <a:lstStyle/>
        <a:p>
          <a:r>
            <a:rPr lang="en-US">
              <a:solidFill>
                <a:schemeClr val="tx1"/>
              </a:solidFill>
            </a:rPr>
            <a:t>Foot Pedaling</a:t>
          </a:r>
        </a:p>
      </dgm:t>
    </dgm:pt>
    <dgm:pt modelId="{EB79330C-1066-4979-A1BE-7701DC5ECEF7}" type="parTrans" cxnId="{FE5CBC92-9427-4044-9547-C25005C39EF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056D9D5-D98D-42FD-95D6-BF3F9925547E}" type="sibTrans" cxnId="{FE5CBC92-9427-4044-9547-C25005C39EF5}">
      <dgm:prSet/>
      <dgm:spPr/>
      <dgm:t>
        <a:bodyPr/>
        <a:lstStyle/>
        <a:p>
          <a:endParaRPr lang="en-US"/>
        </a:p>
      </dgm:t>
    </dgm:pt>
    <dgm:pt modelId="{1C0D2958-051D-408E-AAD8-854B3D54DC45}">
      <dgm:prSet/>
      <dgm:spPr>
        <a:solidFill>
          <a:srgbClr val="8FC35E"/>
        </a:solidFill>
        <a:ln w="28575"/>
      </dgm:spPr>
      <dgm:t>
        <a:bodyPr/>
        <a:lstStyle/>
        <a:p>
          <a:r>
            <a:rPr lang="en-US">
              <a:solidFill>
                <a:schemeClr val="tx1"/>
              </a:solidFill>
            </a:rPr>
            <a:t>Pumping</a:t>
          </a:r>
        </a:p>
      </dgm:t>
    </dgm:pt>
    <dgm:pt modelId="{DE7D4AAB-27F7-4525-A429-51BC5C626477}" type="parTrans" cxnId="{C1F34D1E-905F-4F4B-9126-7181D18CF63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D0E4099-5926-44C7-BE6C-45400E142D4A}" type="sibTrans" cxnId="{C1F34D1E-905F-4F4B-9126-7181D18CF63F}">
      <dgm:prSet/>
      <dgm:spPr/>
      <dgm:t>
        <a:bodyPr/>
        <a:lstStyle/>
        <a:p>
          <a:endParaRPr lang="en-US"/>
        </a:p>
      </dgm:t>
    </dgm:pt>
    <dgm:pt modelId="{8AEB3DE7-3D91-4B7B-AA63-FD1F25AE72CD}">
      <dgm:prSet/>
      <dgm:spPr>
        <a:solidFill>
          <a:srgbClr val="0B6AED"/>
        </a:solidFill>
        <a:ln w="28575"/>
      </dgm:spPr>
      <dgm:t>
        <a:bodyPr/>
        <a:lstStyle/>
        <a:p>
          <a:r>
            <a:rPr lang="en-US">
              <a:solidFill>
                <a:schemeClr val="tx1"/>
              </a:solidFill>
            </a:rPr>
            <a:t>Motion</a:t>
          </a:r>
        </a:p>
      </dgm:t>
    </dgm:pt>
    <dgm:pt modelId="{28AD3FD4-10A3-4232-AB37-6D26131ADB62}" type="parTrans" cxnId="{AB26BA7F-2607-4BF7-B2F6-10F5E77B49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BA69FA45-D8B0-4511-B6A1-7C5F4884A484}" type="sibTrans" cxnId="{AB26BA7F-2607-4BF7-B2F6-10F5E77B4945}">
      <dgm:prSet/>
      <dgm:spPr/>
      <dgm:t>
        <a:bodyPr/>
        <a:lstStyle/>
        <a:p>
          <a:endParaRPr lang="en-US"/>
        </a:p>
      </dgm:t>
    </dgm:pt>
    <dgm:pt modelId="{3AD1251A-5073-4686-8009-38EA3B1B8248}">
      <dgm:prSet/>
      <dgm:spPr>
        <a:solidFill>
          <a:srgbClr val="05DCE7"/>
        </a:solidFill>
        <a:ln w="28575"/>
      </dgm:spPr>
      <dgm:t>
        <a:bodyPr/>
        <a:lstStyle/>
        <a:p>
          <a:r>
            <a:rPr lang="en-US">
              <a:solidFill>
                <a:schemeClr val="tx1"/>
              </a:solidFill>
            </a:rPr>
            <a:t>Accelerate</a:t>
          </a:r>
        </a:p>
      </dgm:t>
    </dgm:pt>
    <dgm:pt modelId="{B7188F28-E7DF-4048-BBB1-E3D451859CAE}" type="parTrans" cxnId="{048831C2-64ED-4F0C-AB41-EADDE1A6A54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6E01A31-BAEE-46C5-9F44-294128EEFC33}" type="sibTrans" cxnId="{048831C2-64ED-4F0C-AB41-EADDE1A6A54C}">
      <dgm:prSet/>
      <dgm:spPr/>
      <dgm:t>
        <a:bodyPr/>
        <a:lstStyle/>
        <a:p>
          <a:endParaRPr lang="en-US"/>
        </a:p>
      </dgm:t>
    </dgm:pt>
    <dgm:pt modelId="{831DB5DE-FD40-4E07-8B2A-2F36C1B2B9FF}">
      <dgm:prSet/>
      <dgm:spPr>
        <a:solidFill>
          <a:srgbClr val="05DCE7"/>
        </a:solidFill>
        <a:ln w="28575"/>
      </dgm:spPr>
      <dgm:t>
        <a:bodyPr/>
        <a:lstStyle/>
        <a:p>
          <a:r>
            <a:rPr lang="en-US">
              <a:solidFill>
                <a:schemeClr val="tx1"/>
              </a:solidFill>
            </a:rPr>
            <a:t>Brake</a:t>
          </a:r>
        </a:p>
      </dgm:t>
    </dgm:pt>
    <dgm:pt modelId="{4C19EF08-5B40-4829-A015-2BC9BF7F13AC}" type="parTrans" cxnId="{648607AF-1B0C-4E75-B374-5C4BAC719EF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8B8B7008-4396-4A04-944F-B9215DDDB7DD}" type="sibTrans" cxnId="{648607AF-1B0C-4E75-B374-5C4BAC719EFF}">
      <dgm:prSet/>
      <dgm:spPr/>
      <dgm:t>
        <a:bodyPr/>
        <a:lstStyle/>
        <a:p>
          <a:endParaRPr lang="en-US"/>
        </a:p>
      </dgm:t>
    </dgm:pt>
    <dgm:pt modelId="{F4286DF0-CAD7-4A27-BD46-6EA02CD9811B}">
      <dgm:prSet/>
      <dgm:spPr>
        <a:solidFill>
          <a:srgbClr val="05DCE7"/>
        </a:solidFill>
        <a:ln w="28575"/>
      </dgm:spPr>
      <dgm:t>
        <a:bodyPr/>
        <a:lstStyle/>
        <a:p>
          <a:r>
            <a:rPr lang="en-US">
              <a:solidFill>
                <a:schemeClr val="tx1"/>
              </a:solidFill>
            </a:rPr>
            <a:t>Turn</a:t>
          </a:r>
        </a:p>
      </dgm:t>
    </dgm:pt>
    <dgm:pt modelId="{033FCCE2-4762-4FE1-BF3A-1DB7A64F7176}" type="parTrans" cxnId="{AF1E6D62-6A67-4ED2-AF1B-B9BED690735A}">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0D20418-E77E-4959-8563-9B2936714C6A}" type="sibTrans" cxnId="{AF1E6D62-6A67-4ED2-AF1B-B9BED690735A}">
      <dgm:prSet/>
      <dgm:spPr/>
      <dgm:t>
        <a:bodyPr/>
        <a:lstStyle/>
        <a:p>
          <a:endParaRPr lang="en-US"/>
        </a:p>
      </dgm:t>
    </dgm:pt>
    <dgm:pt modelId="{5D9A5975-676B-43B2-AB61-8360447D7FE5}">
      <dgm:prSet/>
      <dgm:spPr>
        <a:solidFill>
          <a:srgbClr val="E9AA2F"/>
        </a:solidFill>
        <a:ln w="28575"/>
      </dgm:spPr>
      <dgm:t>
        <a:bodyPr/>
        <a:lstStyle/>
        <a:p>
          <a:r>
            <a:rPr lang="en-US">
              <a:solidFill>
                <a:schemeClr val="tx1"/>
              </a:solidFill>
            </a:rPr>
            <a:t>Mechatronics</a:t>
          </a:r>
        </a:p>
      </dgm:t>
    </dgm:pt>
    <dgm:pt modelId="{60F0C2AA-3182-4A2A-829A-1FC919C099D8}" type="parTrans" cxnId="{6C1BE82C-85FB-42C0-BD31-916A103A912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4F0894B-E481-4322-94DE-48707DF2E894}" type="sibTrans" cxnId="{6C1BE82C-85FB-42C0-BD31-916A103A912E}">
      <dgm:prSet/>
      <dgm:spPr/>
      <dgm:t>
        <a:bodyPr/>
        <a:lstStyle/>
        <a:p>
          <a:endParaRPr lang="en-US"/>
        </a:p>
      </dgm:t>
    </dgm:pt>
    <dgm:pt modelId="{15C01505-962F-44DE-B8C1-BE72EAAE3E7B}">
      <dgm:prSet/>
      <dgm:spPr>
        <a:solidFill>
          <a:srgbClr val="FCED5C"/>
        </a:solidFill>
        <a:ln w="28575"/>
      </dgm:spPr>
      <dgm:t>
        <a:bodyPr/>
        <a:lstStyle/>
        <a:p>
          <a:r>
            <a:rPr lang="en-US">
              <a:solidFill>
                <a:schemeClr val="tx1"/>
              </a:solidFill>
            </a:rPr>
            <a:t>User interface</a:t>
          </a:r>
        </a:p>
      </dgm:t>
    </dgm:pt>
    <dgm:pt modelId="{4735ADFB-3394-4CEB-891D-F39B7A141D84}" type="parTrans" cxnId="{2A12BC30-FA1F-4692-A6F9-B4ED7412EC5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5DD635A-B58A-4BA5-90B2-D0568EDF989E}" type="sibTrans" cxnId="{2A12BC30-FA1F-4692-A6F9-B4ED7412EC52}">
      <dgm:prSet/>
      <dgm:spPr/>
      <dgm:t>
        <a:bodyPr/>
        <a:lstStyle/>
        <a:p>
          <a:endParaRPr lang="en-US"/>
        </a:p>
      </dgm:t>
    </dgm:pt>
    <dgm:pt modelId="{12F7B6EC-D5AD-4E9A-8381-8FA4F2FD5427}">
      <dgm:prSet/>
      <dgm:spPr>
        <a:solidFill>
          <a:srgbClr val="DBD7D2"/>
        </a:solidFill>
        <a:ln w="28575"/>
      </dgm:spPr>
      <dgm:t>
        <a:bodyPr/>
        <a:lstStyle/>
        <a:p>
          <a:r>
            <a:rPr lang="en-US">
              <a:solidFill>
                <a:schemeClr val="tx1"/>
              </a:solidFill>
            </a:rPr>
            <a:t>Display Information</a:t>
          </a:r>
        </a:p>
      </dgm:t>
    </dgm:pt>
    <dgm:pt modelId="{C3D0091C-FDA0-4D97-BC3D-1E2D61352B24}" type="parTrans" cxnId="{0610F42F-AAE5-4AC6-B562-04DC9C635BD4}">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8CCAC48-865A-4DB8-814D-F58CFD9D289A}" type="sibTrans" cxnId="{0610F42F-AAE5-4AC6-B562-04DC9C635BD4}">
      <dgm:prSet/>
      <dgm:spPr/>
      <dgm:t>
        <a:bodyPr/>
        <a:lstStyle/>
        <a:p>
          <a:endParaRPr lang="en-US"/>
        </a:p>
      </dgm:t>
    </dgm:pt>
    <dgm:pt modelId="{2371E5E6-1E73-4E44-8B67-BAA2BBA07617}">
      <dgm:prSet/>
      <dgm:spPr>
        <a:solidFill>
          <a:srgbClr val="DBD7D2"/>
        </a:solidFill>
        <a:ln w="28575"/>
      </dgm:spPr>
      <dgm:t>
        <a:bodyPr/>
        <a:lstStyle/>
        <a:p>
          <a:r>
            <a:rPr lang="en-US">
              <a:solidFill>
                <a:schemeClr val="tx1"/>
              </a:solidFill>
            </a:rPr>
            <a:t>User Inputs</a:t>
          </a:r>
        </a:p>
      </dgm:t>
    </dgm:pt>
    <dgm:pt modelId="{8E8947B0-681A-44F1-97DB-AC328FFAB7F4}" type="parTrans" cxnId="{477AC503-341B-4069-8489-1C8EDB6B4FF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F534576-5517-43D5-9237-5EAFC5E65177}" type="sibTrans" cxnId="{477AC503-341B-4069-8489-1C8EDB6B4FF2}">
      <dgm:prSet/>
      <dgm:spPr/>
      <dgm:t>
        <a:bodyPr/>
        <a:lstStyle/>
        <a:p>
          <a:endParaRPr lang="en-US"/>
        </a:p>
      </dgm:t>
    </dgm:pt>
    <dgm:pt modelId="{687C14BC-2BF5-4784-B84A-672E4820347C}">
      <dgm:prSet/>
      <dgm:spPr>
        <a:solidFill>
          <a:srgbClr val="FCED5C"/>
        </a:solidFill>
        <a:ln w="28575"/>
      </dgm:spPr>
      <dgm:t>
        <a:bodyPr/>
        <a:lstStyle/>
        <a:p>
          <a:r>
            <a:rPr lang="en-US">
              <a:solidFill>
                <a:schemeClr val="tx1"/>
              </a:solidFill>
            </a:rPr>
            <a:t>User Independent</a:t>
          </a:r>
        </a:p>
      </dgm:t>
    </dgm:pt>
    <dgm:pt modelId="{ECB2A5A6-E3D4-48F1-B53C-71FBFA9512C9}" type="parTrans" cxnId="{108E1106-9B8E-453F-B0EB-1D8A228AC29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5F23846-1071-40AD-A409-B3EA3095751D}" type="sibTrans" cxnId="{108E1106-9B8E-453F-B0EB-1D8A228AC298}">
      <dgm:prSet/>
      <dgm:spPr/>
      <dgm:t>
        <a:bodyPr/>
        <a:lstStyle/>
        <a:p>
          <a:endParaRPr lang="en-US"/>
        </a:p>
      </dgm:t>
    </dgm:pt>
    <dgm:pt modelId="{086C98E9-B927-4383-ADC5-3AC5CA95603B}">
      <dgm:prSet/>
      <dgm:spPr>
        <a:solidFill>
          <a:srgbClr val="FCED5C"/>
        </a:solidFill>
        <a:ln w="28575"/>
      </dgm:spPr>
      <dgm:t>
        <a:bodyPr/>
        <a:lstStyle/>
        <a:p>
          <a:r>
            <a:rPr lang="en-US">
              <a:solidFill>
                <a:schemeClr val="tx1"/>
              </a:solidFill>
            </a:rPr>
            <a:t>Receive Inputs</a:t>
          </a:r>
        </a:p>
      </dgm:t>
    </dgm:pt>
    <dgm:pt modelId="{AFE21F0A-FCCD-4760-9DAD-B42833ED9456}" type="parTrans" cxnId="{D354883B-A2E7-43DB-A3D8-FF00F9E741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67E41AE8-9AEE-4FEE-83B6-0646EF406A43}" type="sibTrans" cxnId="{D354883B-A2E7-43DB-A3D8-FF00F9E74145}">
      <dgm:prSet/>
      <dgm:spPr/>
      <dgm:t>
        <a:bodyPr/>
        <a:lstStyle/>
        <a:p>
          <a:endParaRPr lang="en-US"/>
        </a:p>
      </dgm:t>
    </dgm:pt>
    <dgm:pt modelId="{737B4954-10FD-4505-956D-80B7331B1E97}">
      <dgm:prSet/>
      <dgm:spPr>
        <a:solidFill>
          <a:srgbClr val="FCED5C"/>
        </a:solidFill>
        <a:ln w="28575"/>
      </dgm:spPr>
      <dgm:t>
        <a:bodyPr/>
        <a:lstStyle/>
        <a:p>
          <a:r>
            <a:rPr lang="en-US">
              <a:solidFill>
                <a:schemeClr val="tx1"/>
              </a:solidFill>
            </a:rPr>
            <a:t>Interpret Data</a:t>
          </a:r>
        </a:p>
      </dgm:t>
    </dgm:pt>
    <dgm:pt modelId="{2ED7E990-140A-4068-87D5-AEEC47259BE1}" type="parTrans" cxnId="{1D733857-5860-4673-B4E3-A74417EBD0C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BA6DCB2-F404-455E-8FB2-387BEC246E2F}" type="sibTrans" cxnId="{1D733857-5860-4673-B4E3-A74417EBD0CC}">
      <dgm:prSet/>
      <dgm:spPr/>
      <dgm:t>
        <a:bodyPr/>
        <a:lstStyle/>
        <a:p>
          <a:endParaRPr lang="en-US"/>
        </a:p>
      </dgm:t>
    </dgm:pt>
    <dgm:pt modelId="{2151CB0C-3919-4914-9324-166C121DBF9A}">
      <dgm:prSet/>
      <dgm:spPr>
        <a:solidFill>
          <a:srgbClr val="FCED5C"/>
        </a:solidFill>
        <a:ln w="28575"/>
      </dgm:spPr>
      <dgm:t>
        <a:bodyPr/>
        <a:lstStyle/>
        <a:p>
          <a:r>
            <a:rPr lang="en-US">
              <a:solidFill>
                <a:schemeClr val="tx1"/>
              </a:solidFill>
            </a:rPr>
            <a:t>Prepare Data</a:t>
          </a:r>
        </a:p>
      </dgm:t>
    </dgm:pt>
    <dgm:pt modelId="{2F297961-E957-47D1-8AD0-EDAC8863AD8C}" type="parTrans" cxnId="{D0C4C144-14BC-43B1-BE9C-6B0BFEF5ABD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D97005E-3F78-463F-9737-7E5A11D281DA}" type="sibTrans" cxnId="{D0C4C144-14BC-43B1-BE9C-6B0BFEF5ABD1}">
      <dgm:prSet/>
      <dgm:spPr/>
      <dgm:t>
        <a:bodyPr/>
        <a:lstStyle/>
        <a:p>
          <a:endParaRPr lang="en-US"/>
        </a:p>
      </dgm:t>
    </dgm:pt>
    <dgm:pt modelId="{7C6E298E-3E36-426A-8413-A8329802669E}">
      <dgm:prSet/>
      <dgm:spPr>
        <a:solidFill>
          <a:srgbClr val="DBD7D2"/>
        </a:solidFill>
        <a:ln w="28575"/>
      </dgm:spPr>
      <dgm:t>
        <a:bodyPr/>
        <a:lstStyle/>
        <a:p>
          <a:r>
            <a:rPr lang="en-US">
              <a:solidFill>
                <a:schemeClr val="tx1"/>
              </a:solidFill>
            </a:rPr>
            <a:t>Transmit Data</a:t>
          </a:r>
        </a:p>
      </dgm:t>
    </dgm:pt>
    <dgm:pt modelId="{149A3176-BFEE-48F3-AF3A-7FBC8575C8E5}" type="parTrans" cxnId="{D70142E7-FE60-42B8-9994-2388A455FFD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solidFill>
              <a:schemeClr val="tx1"/>
            </a:solidFill>
          </a:endParaRPr>
        </a:p>
      </dgm:t>
    </dgm:pt>
    <dgm:pt modelId="{16698BCE-26A0-4B2F-A806-390058D9C06D}" type="sibTrans" cxnId="{D70142E7-FE60-42B8-9994-2388A455FFDC}">
      <dgm:prSet/>
      <dgm:spPr/>
      <dgm:t>
        <a:bodyPr/>
        <a:lstStyle/>
        <a:p>
          <a:endParaRPr lang="en-US"/>
        </a:p>
      </dgm:t>
    </dgm:pt>
    <dgm:pt modelId="{174B2E9F-34D0-4AB2-92B3-E1C5DFF55321}">
      <dgm:prSet/>
      <dgm:spPr>
        <a:solidFill>
          <a:srgbClr val="DBD7D2"/>
        </a:solidFill>
        <a:ln w="28575"/>
      </dgm:spPr>
      <dgm:t>
        <a:bodyPr/>
        <a:lstStyle/>
        <a:p>
          <a:r>
            <a:rPr lang="en-US">
              <a:solidFill>
                <a:schemeClr val="tx1"/>
              </a:solidFill>
            </a:rPr>
            <a:t>Perform Action</a:t>
          </a:r>
        </a:p>
      </dgm:t>
    </dgm:pt>
    <dgm:pt modelId="{2CA9202D-978C-4943-8F62-C0F2ADC73F01}" type="parTrans" cxnId="{42D2B125-B314-42CF-855F-A33A36A120C6}">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8919F25-5569-4207-82F5-D25B1E0C7446}" type="sibTrans" cxnId="{42D2B125-B314-42CF-855F-A33A36A120C6}">
      <dgm:prSet/>
      <dgm:spPr/>
      <dgm:t>
        <a:bodyPr/>
        <a:lstStyle/>
        <a:p>
          <a:endParaRPr lang="en-US"/>
        </a:p>
      </dgm:t>
    </dgm:pt>
    <dgm:pt modelId="{B5F41D81-AEF6-487F-9FE9-3CBD1280B3DC}">
      <dgm:prSet/>
      <dgm:spPr>
        <a:solidFill>
          <a:srgbClr val="8FC35E"/>
        </a:solidFill>
        <a:ln w="28575"/>
      </dgm:spPr>
      <dgm:t>
        <a:bodyPr/>
        <a:lstStyle/>
        <a:p>
          <a:r>
            <a:rPr lang="en-US">
              <a:solidFill>
                <a:schemeClr val="tx1"/>
              </a:solidFill>
            </a:rPr>
            <a:t>Storing Pressure</a:t>
          </a:r>
        </a:p>
      </dgm:t>
    </dgm:pt>
    <dgm:pt modelId="{5BCBFA43-54E8-4873-9C34-4F9E4CB29A0B}" type="parTrans" cxnId="{337F8B08-3057-4920-8687-255D46B5D71B}">
      <dgm:prSet/>
      <dgm:spPr>
        <a:ln w="38100"/>
      </dgm:spPr>
      <dgm:t>
        <a:bodyPr/>
        <a:lstStyle/>
        <a:p>
          <a:endParaRPr lang="en-US"/>
        </a:p>
      </dgm:t>
    </dgm:pt>
    <dgm:pt modelId="{04F4A8BA-6C96-469D-9586-886C232A348D}" type="sibTrans" cxnId="{337F8B08-3057-4920-8687-255D46B5D71B}">
      <dgm:prSet/>
      <dgm:spPr/>
      <dgm:t>
        <a:bodyPr/>
        <a:lstStyle/>
        <a:p>
          <a:endParaRPr lang="en-US"/>
        </a:p>
      </dgm:t>
    </dgm:pt>
    <dgm:pt modelId="{133EBBDD-2B4B-454E-8A84-F3D150F57122}">
      <dgm:prSet/>
      <dgm:spPr>
        <a:solidFill>
          <a:srgbClr val="FCED5C"/>
        </a:solidFill>
        <a:ln w="28575"/>
      </dgm:spPr>
      <dgm:t>
        <a:bodyPr/>
        <a:lstStyle/>
        <a:p>
          <a:r>
            <a:rPr lang="en-US">
              <a:solidFill>
                <a:schemeClr val="tx1"/>
              </a:solidFill>
            </a:rPr>
            <a:t>Energy Storage</a:t>
          </a:r>
        </a:p>
      </dgm:t>
    </dgm:pt>
    <dgm:pt modelId="{3CEEC69D-05C1-44DD-A85F-1D0D87F3EFDB}" type="parTrans" cxnId="{0BD8A9CC-0F28-48F0-9567-314865C3A8BE}">
      <dgm:prSet/>
      <dgm:spPr>
        <a:ln w="38100">
          <a:solidFill>
            <a:schemeClr val="tx1"/>
          </a:solidFill>
        </a:ln>
      </dgm:spPr>
      <dgm:t>
        <a:bodyPr/>
        <a:lstStyle/>
        <a:p>
          <a:endParaRPr lang="en-US"/>
        </a:p>
      </dgm:t>
    </dgm:pt>
    <dgm:pt modelId="{2D78C541-CB2A-4AAD-94CA-21797835257F}" type="sibTrans" cxnId="{0BD8A9CC-0F28-48F0-9567-314865C3A8BE}">
      <dgm:prSet/>
      <dgm:spPr/>
      <dgm:t>
        <a:bodyPr/>
        <a:lstStyle/>
        <a:p>
          <a:endParaRPr lang="en-US"/>
        </a:p>
      </dgm:t>
    </dgm:pt>
    <dgm:pt modelId="{2F653964-4FAE-344C-97CF-C6947778F3B1}">
      <dgm:prSet/>
      <dgm:spPr>
        <a:solidFill>
          <a:srgbClr val="DBD7D2"/>
        </a:solidFill>
        <a:ln w="28575"/>
      </dgm:spPr>
      <dgm:t>
        <a:bodyPr/>
        <a:lstStyle/>
        <a:p>
          <a:r>
            <a:rPr lang="en-US">
              <a:solidFill>
                <a:schemeClr val="tx1"/>
              </a:solidFill>
            </a:rPr>
            <a:t>Power Electronics</a:t>
          </a:r>
        </a:p>
      </dgm:t>
    </dgm:pt>
    <dgm:pt modelId="{7B58F47D-A824-014B-9F63-B339E74EB222}" type="parTrans" cxnId="{230C9D7E-C4FB-4012-9093-15ED25F10A33}">
      <dgm:prSet/>
      <dgm:spPr>
        <a:ln w="38100"/>
      </dgm:spPr>
      <dgm:t>
        <a:bodyPr/>
        <a:lstStyle/>
        <a:p>
          <a:endParaRPr lang="en-US"/>
        </a:p>
      </dgm:t>
    </dgm:pt>
    <dgm:pt modelId="{CE8D21C7-586C-6941-A1DF-BC9EDB9099F0}" type="sibTrans" cxnId="{230C9D7E-C4FB-4012-9093-15ED25F10A33}">
      <dgm:prSet/>
      <dgm:spPr/>
      <dgm:t>
        <a:bodyPr/>
        <a:lstStyle/>
        <a:p>
          <a:endParaRPr lang="en-US"/>
        </a:p>
      </dgm:t>
    </dgm:pt>
    <dgm:pt modelId="{B77FE166-39E0-4E51-B4B3-D735A72065CB}">
      <dgm:prSet/>
      <dgm:spPr>
        <a:solidFill>
          <a:srgbClr val="05DCE7"/>
        </a:solidFill>
        <a:ln w="28575"/>
      </dgm:spPr>
      <dgm:t>
        <a:bodyPr/>
        <a:lstStyle/>
        <a:p>
          <a:r>
            <a:rPr lang="en-US">
              <a:solidFill>
                <a:schemeClr val="tx1"/>
              </a:solidFill>
            </a:rPr>
            <a:t>Suspension</a:t>
          </a:r>
        </a:p>
      </dgm:t>
    </dgm:pt>
    <dgm:pt modelId="{097B39E4-3408-472E-A0AE-954B03FCD3B5}" type="parTrans" cxnId="{411CBC0D-8E07-42C0-969D-B060386BC51C}">
      <dgm:prSet/>
      <dgm:spPr>
        <a:ln w="38100"/>
      </dgm:spPr>
      <dgm:t>
        <a:bodyPr/>
        <a:lstStyle/>
        <a:p>
          <a:endParaRPr lang="en-US"/>
        </a:p>
      </dgm:t>
    </dgm:pt>
    <dgm:pt modelId="{D69BB6FD-5921-4E07-9F96-D0D3A650A6EB}" type="sibTrans" cxnId="{411CBC0D-8E07-42C0-969D-B060386BC51C}">
      <dgm:prSet/>
      <dgm:spPr/>
      <dgm:t>
        <a:bodyPr/>
        <a:lstStyle/>
        <a:p>
          <a:endParaRPr lang="en-US"/>
        </a:p>
      </dgm:t>
    </dgm:pt>
    <dgm:pt modelId="{039BA0AB-7A25-4DF6-8541-927BF789FC09}" type="pres">
      <dgm:prSet presAssocID="{23E5A54C-E3CA-4FF9-8495-B30E8D1F7ECE}" presName="hierChild1" presStyleCnt="0">
        <dgm:presLayoutVars>
          <dgm:orgChart val="1"/>
          <dgm:chPref val="1"/>
          <dgm:dir/>
          <dgm:animOne val="branch"/>
          <dgm:animLvl val="lvl"/>
          <dgm:resizeHandles/>
        </dgm:presLayoutVars>
      </dgm:prSet>
      <dgm:spPr/>
    </dgm:pt>
    <dgm:pt modelId="{D550AE3E-575F-433C-8D3B-F559457249B1}" type="pres">
      <dgm:prSet presAssocID="{C58B75D7-5B18-4EDC-B766-AFC9B84DB25F}" presName="hierRoot1" presStyleCnt="0">
        <dgm:presLayoutVars>
          <dgm:hierBranch val="init"/>
        </dgm:presLayoutVars>
      </dgm:prSet>
      <dgm:spPr/>
    </dgm:pt>
    <dgm:pt modelId="{8163A0E7-AF80-4668-B99D-354793FC32D0}" type="pres">
      <dgm:prSet presAssocID="{C58B75D7-5B18-4EDC-B766-AFC9B84DB25F}" presName="rootComposite1" presStyleCnt="0"/>
      <dgm:spPr/>
    </dgm:pt>
    <dgm:pt modelId="{564292D1-4F05-48A5-8828-94E2B3422B89}" type="pres">
      <dgm:prSet presAssocID="{C58B75D7-5B18-4EDC-B766-AFC9B84DB25F}" presName="rootText1" presStyleLbl="node0" presStyleIdx="0" presStyleCnt="1" custScaleY="71888" custLinFactNeighborX="-1000" custLinFactNeighborY="-18472">
        <dgm:presLayoutVars>
          <dgm:chPref val="3"/>
        </dgm:presLayoutVars>
      </dgm:prSet>
      <dgm:spPr>
        <a:prstGeom prst="roundRect">
          <a:avLst/>
        </a:prstGeom>
      </dgm:spPr>
    </dgm:pt>
    <dgm:pt modelId="{8A5F001A-011E-4D3B-98D7-9AFC466061AC}" type="pres">
      <dgm:prSet presAssocID="{C58B75D7-5B18-4EDC-B766-AFC9B84DB25F}" presName="rootConnector1" presStyleLbl="node1" presStyleIdx="0" presStyleCnt="0"/>
      <dgm:spPr/>
    </dgm:pt>
    <dgm:pt modelId="{EC322413-AB66-46BC-9984-027D7A6ACDFE}" type="pres">
      <dgm:prSet presAssocID="{C58B75D7-5B18-4EDC-B766-AFC9B84DB25F}" presName="hierChild2" presStyleCnt="0"/>
      <dgm:spPr/>
    </dgm:pt>
    <dgm:pt modelId="{6D6C26B1-D660-4561-888F-0B79F0DA4A2E}" type="pres">
      <dgm:prSet presAssocID="{D44D6803-18BB-40DA-BCC3-5AEA1A41CDBA}" presName="Name37" presStyleLbl="parChTrans1D2" presStyleIdx="0" presStyleCnt="4"/>
      <dgm:spPr/>
    </dgm:pt>
    <dgm:pt modelId="{8590DA9D-FBAC-40A4-9F6B-14589C599C61}" type="pres">
      <dgm:prSet presAssocID="{E6838327-67C9-44F0-BEB7-613604437946}" presName="hierRoot2" presStyleCnt="0">
        <dgm:presLayoutVars>
          <dgm:hierBranch val="init"/>
        </dgm:presLayoutVars>
      </dgm:prSet>
      <dgm:spPr/>
    </dgm:pt>
    <dgm:pt modelId="{93470F56-7509-4248-8D6B-1CC5338F1A3C}" type="pres">
      <dgm:prSet presAssocID="{E6838327-67C9-44F0-BEB7-613604437946}" presName="rootComposite" presStyleCnt="0"/>
      <dgm:spPr/>
    </dgm:pt>
    <dgm:pt modelId="{62E638DC-6A92-47F2-8431-530AB1C5493C}" type="pres">
      <dgm:prSet presAssocID="{E6838327-67C9-44F0-BEB7-613604437946}" presName="rootText" presStyleLbl="node2" presStyleIdx="0" presStyleCnt="4" custScaleY="70351">
        <dgm:presLayoutVars>
          <dgm:chPref val="3"/>
        </dgm:presLayoutVars>
      </dgm:prSet>
      <dgm:spPr>
        <a:prstGeom prst="roundRect">
          <a:avLst/>
        </a:prstGeom>
      </dgm:spPr>
    </dgm:pt>
    <dgm:pt modelId="{04066A33-5138-431D-9E7E-B256AE3B9A02}" type="pres">
      <dgm:prSet presAssocID="{E6838327-67C9-44F0-BEB7-613604437946}" presName="rootConnector" presStyleLbl="node2" presStyleIdx="0" presStyleCnt="4"/>
      <dgm:spPr/>
    </dgm:pt>
    <dgm:pt modelId="{A8E700E4-A1BD-436A-A8E3-F1C38A8CB528}" type="pres">
      <dgm:prSet presAssocID="{E6838327-67C9-44F0-BEB7-613604437946}" presName="hierChild4" presStyleCnt="0"/>
      <dgm:spPr/>
    </dgm:pt>
    <dgm:pt modelId="{00E57D79-61F1-4B8C-BE9D-E66F8ECED8BD}" type="pres">
      <dgm:prSet presAssocID="{B3B11B3A-664A-4BEC-8827-5916CAA3100E}" presName="Name37" presStyleLbl="parChTrans1D3" presStyleIdx="0" presStyleCnt="12"/>
      <dgm:spPr/>
    </dgm:pt>
    <dgm:pt modelId="{15C2A431-CD75-4FB3-8344-3DEE10FD94F1}" type="pres">
      <dgm:prSet presAssocID="{3F0FED16-0B2F-42C1-ADE7-8B455D6664C0}" presName="hierRoot2" presStyleCnt="0">
        <dgm:presLayoutVars>
          <dgm:hierBranch val="init"/>
        </dgm:presLayoutVars>
      </dgm:prSet>
      <dgm:spPr/>
    </dgm:pt>
    <dgm:pt modelId="{2AA41418-7379-401A-B698-46D254B13627}" type="pres">
      <dgm:prSet presAssocID="{3F0FED16-0B2F-42C1-ADE7-8B455D6664C0}" presName="rootComposite" presStyleCnt="0"/>
      <dgm:spPr/>
    </dgm:pt>
    <dgm:pt modelId="{6EA4EB4C-7112-4E22-908E-7F05F5C947D1}" type="pres">
      <dgm:prSet presAssocID="{3F0FED16-0B2F-42C1-ADE7-8B455D6664C0}" presName="rootText" presStyleLbl="node3" presStyleIdx="0" presStyleCnt="12" custScaleY="80052">
        <dgm:presLayoutVars>
          <dgm:chPref val="3"/>
        </dgm:presLayoutVars>
      </dgm:prSet>
      <dgm:spPr>
        <a:prstGeom prst="roundRect">
          <a:avLst/>
        </a:prstGeom>
      </dgm:spPr>
    </dgm:pt>
    <dgm:pt modelId="{2F1362D8-080F-46B5-8075-CDF258701B4B}" type="pres">
      <dgm:prSet presAssocID="{3F0FED16-0B2F-42C1-ADE7-8B455D6664C0}" presName="rootConnector" presStyleLbl="node3" presStyleIdx="0" presStyleCnt="12"/>
      <dgm:spPr/>
    </dgm:pt>
    <dgm:pt modelId="{ED2BBF87-2343-4FF7-B949-A7199A9D78DC}" type="pres">
      <dgm:prSet presAssocID="{3F0FED16-0B2F-42C1-ADE7-8B455D6664C0}" presName="hierChild4" presStyleCnt="0"/>
      <dgm:spPr/>
    </dgm:pt>
    <dgm:pt modelId="{3D3C31A0-A85B-409C-81E8-AD0D9FF7DDED}" type="pres">
      <dgm:prSet presAssocID="{3F0FED16-0B2F-42C1-ADE7-8B455D6664C0}" presName="hierChild5" presStyleCnt="0"/>
      <dgm:spPr/>
    </dgm:pt>
    <dgm:pt modelId="{293247DE-1D65-45C5-815F-D5CCFCD0EF03}" type="pres">
      <dgm:prSet presAssocID="{AE1DA53A-FF91-44CB-824E-7DA14D5D4FF9}" presName="Name37" presStyleLbl="parChTrans1D3" presStyleIdx="1" presStyleCnt="12"/>
      <dgm:spPr/>
    </dgm:pt>
    <dgm:pt modelId="{AC22E4A3-513F-4B2B-826D-03A2378B2DA4}" type="pres">
      <dgm:prSet presAssocID="{3C4E392F-8F69-4CCC-B28C-5C0D77C01423}" presName="hierRoot2" presStyleCnt="0">
        <dgm:presLayoutVars>
          <dgm:hierBranch val="init"/>
        </dgm:presLayoutVars>
      </dgm:prSet>
      <dgm:spPr/>
    </dgm:pt>
    <dgm:pt modelId="{965B00BA-9918-427C-98CC-869A353AE9DD}" type="pres">
      <dgm:prSet presAssocID="{3C4E392F-8F69-4CCC-B28C-5C0D77C01423}" presName="rootComposite" presStyleCnt="0"/>
      <dgm:spPr/>
    </dgm:pt>
    <dgm:pt modelId="{D4AB0F86-ADEE-499F-A626-DC6C5F38DE92}" type="pres">
      <dgm:prSet presAssocID="{3C4E392F-8F69-4CCC-B28C-5C0D77C01423}" presName="rootText" presStyleLbl="node3" presStyleIdx="1" presStyleCnt="12" custScaleY="80052">
        <dgm:presLayoutVars>
          <dgm:chPref val="3"/>
        </dgm:presLayoutVars>
      </dgm:prSet>
      <dgm:spPr>
        <a:prstGeom prst="roundRect">
          <a:avLst/>
        </a:prstGeom>
      </dgm:spPr>
    </dgm:pt>
    <dgm:pt modelId="{6ADC10E9-887B-4B31-8AE1-B7477AA1428A}" type="pres">
      <dgm:prSet presAssocID="{3C4E392F-8F69-4CCC-B28C-5C0D77C01423}" presName="rootConnector" presStyleLbl="node3" presStyleIdx="1" presStyleCnt="12"/>
      <dgm:spPr/>
    </dgm:pt>
    <dgm:pt modelId="{0893B63F-E9BD-4453-A221-7940942B0DC3}" type="pres">
      <dgm:prSet presAssocID="{3C4E392F-8F69-4CCC-B28C-5C0D77C01423}" presName="hierChild4" presStyleCnt="0"/>
      <dgm:spPr/>
    </dgm:pt>
    <dgm:pt modelId="{99D1474B-05C5-4736-8466-1CB99FF65F65}" type="pres">
      <dgm:prSet presAssocID="{3C4E392F-8F69-4CCC-B28C-5C0D77C01423}" presName="hierChild5" presStyleCnt="0"/>
      <dgm:spPr/>
    </dgm:pt>
    <dgm:pt modelId="{ADB8D404-B563-46D7-B9C0-44DE28A234B8}" type="pres">
      <dgm:prSet presAssocID="{C3ED7D04-73E2-4F1F-9179-B00B955BF6B1}" presName="Name37" presStyleLbl="parChTrans1D3" presStyleIdx="2" presStyleCnt="12"/>
      <dgm:spPr/>
    </dgm:pt>
    <dgm:pt modelId="{BCE344CC-0253-414B-844D-576D40626E48}" type="pres">
      <dgm:prSet presAssocID="{B2EE4CB0-B368-486C-A69B-2F7942AFB3DE}" presName="hierRoot2" presStyleCnt="0">
        <dgm:presLayoutVars>
          <dgm:hierBranch val="init"/>
        </dgm:presLayoutVars>
      </dgm:prSet>
      <dgm:spPr/>
    </dgm:pt>
    <dgm:pt modelId="{FF1B038A-C920-4434-9D8C-ADE8FD8E1214}" type="pres">
      <dgm:prSet presAssocID="{B2EE4CB0-B368-486C-A69B-2F7942AFB3DE}" presName="rootComposite" presStyleCnt="0"/>
      <dgm:spPr/>
    </dgm:pt>
    <dgm:pt modelId="{B0DBA774-571A-4E42-A514-1E0A164ED1BD}" type="pres">
      <dgm:prSet presAssocID="{B2EE4CB0-B368-486C-A69B-2F7942AFB3DE}" presName="rootText" presStyleLbl="node3" presStyleIdx="2" presStyleCnt="12" custScaleY="80052">
        <dgm:presLayoutVars>
          <dgm:chPref val="3"/>
        </dgm:presLayoutVars>
      </dgm:prSet>
      <dgm:spPr>
        <a:prstGeom prst="roundRect">
          <a:avLst/>
        </a:prstGeom>
      </dgm:spPr>
    </dgm:pt>
    <dgm:pt modelId="{88A0387E-82AE-4DFA-8698-BBF7A4B48679}" type="pres">
      <dgm:prSet presAssocID="{B2EE4CB0-B368-486C-A69B-2F7942AFB3DE}" presName="rootConnector" presStyleLbl="node3" presStyleIdx="2" presStyleCnt="12"/>
      <dgm:spPr/>
    </dgm:pt>
    <dgm:pt modelId="{97143F73-94F3-411B-B510-0253DAE4BB8C}" type="pres">
      <dgm:prSet presAssocID="{B2EE4CB0-B368-486C-A69B-2F7942AFB3DE}" presName="hierChild4" presStyleCnt="0"/>
      <dgm:spPr/>
    </dgm:pt>
    <dgm:pt modelId="{F0B66B09-FA3A-47A3-9C92-CBD0B5208421}" type="pres">
      <dgm:prSet presAssocID="{B2EE4CB0-B368-486C-A69B-2F7942AFB3DE}" presName="hierChild5" presStyleCnt="0"/>
      <dgm:spPr/>
    </dgm:pt>
    <dgm:pt modelId="{9AB4E358-EE67-4C77-AB97-F1A17A229DDD}" type="pres">
      <dgm:prSet presAssocID="{E6838327-67C9-44F0-BEB7-613604437946}" presName="hierChild5" presStyleCnt="0"/>
      <dgm:spPr/>
    </dgm:pt>
    <dgm:pt modelId="{E1A11A53-CE0D-4F59-A847-7F0E8AD6E7EC}" type="pres">
      <dgm:prSet presAssocID="{7E674BE6-1ACE-4B30-995C-61F759117256}" presName="Name37" presStyleLbl="parChTrans1D2" presStyleIdx="1" presStyleCnt="4"/>
      <dgm:spPr/>
    </dgm:pt>
    <dgm:pt modelId="{0D09FD4E-0D16-4443-A078-65B63F267D30}" type="pres">
      <dgm:prSet presAssocID="{10E8E5A1-8CDD-4C7C-8CAA-BE77FA3B6BFD}" presName="hierRoot2" presStyleCnt="0">
        <dgm:presLayoutVars>
          <dgm:hierBranch val="init"/>
        </dgm:presLayoutVars>
      </dgm:prSet>
      <dgm:spPr/>
    </dgm:pt>
    <dgm:pt modelId="{34912EBB-8C49-41DB-BA01-DFDB702D1CB4}" type="pres">
      <dgm:prSet presAssocID="{10E8E5A1-8CDD-4C7C-8CAA-BE77FA3B6BFD}" presName="rootComposite" presStyleCnt="0"/>
      <dgm:spPr/>
    </dgm:pt>
    <dgm:pt modelId="{6110B09D-12DC-462B-8E77-46C0ECA912DD}" type="pres">
      <dgm:prSet presAssocID="{10E8E5A1-8CDD-4C7C-8CAA-BE77FA3B6BFD}" presName="rootText" presStyleLbl="node2" presStyleIdx="1" presStyleCnt="4" custScaleY="71888">
        <dgm:presLayoutVars>
          <dgm:chPref val="3"/>
        </dgm:presLayoutVars>
      </dgm:prSet>
      <dgm:spPr>
        <a:prstGeom prst="roundRect">
          <a:avLst/>
        </a:prstGeom>
      </dgm:spPr>
    </dgm:pt>
    <dgm:pt modelId="{5F649B91-6366-4132-AE9D-47C4B77118AA}" type="pres">
      <dgm:prSet presAssocID="{10E8E5A1-8CDD-4C7C-8CAA-BE77FA3B6BFD}" presName="rootConnector" presStyleLbl="node2" presStyleIdx="1" presStyleCnt="4"/>
      <dgm:spPr/>
    </dgm:pt>
    <dgm:pt modelId="{13865E47-27D8-43D3-AE75-FB1B111701E8}" type="pres">
      <dgm:prSet presAssocID="{10E8E5A1-8CDD-4C7C-8CAA-BE77FA3B6BFD}" presName="hierChild4" presStyleCnt="0"/>
      <dgm:spPr/>
    </dgm:pt>
    <dgm:pt modelId="{AF02BE8E-0AA5-4450-88A6-0FDB9AA15E7E}" type="pres">
      <dgm:prSet presAssocID="{A073506E-7211-4CF0-92F6-4A815F66A923}" presName="Name37" presStyleLbl="parChTrans1D3" presStyleIdx="3" presStyleCnt="12"/>
      <dgm:spPr/>
    </dgm:pt>
    <dgm:pt modelId="{8D29BD46-8F20-4BB9-9EA8-E4C0681F8090}" type="pres">
      <dgm:prSet presAssocID="{48B1C3C2-2413-439B-9EF0-EF1DFCF49C99}" presName="hierRoot2" presStyleCnt="0">
        <dgm:presLayoutVars>
          <dgm:hierBranch val="init"/>
        </dgm:presLayoutVars>
      </dgm:prSet>
      <dgm:spPr/>
    </dgm:pt>
    <dgm:pt modelId="{EC91CBFF-C3BC-4B43-BAAF-E31FF1FA531D}" type="pres">
      <dgm:prSet presAssocID="{48B1C3C2-2413-439B-9EF0-EF1DFCF49C99}" presName="rootComposite" presStyleCnt="0"/>
      <dgm:spPr/>
    </dgm:pt>
    <dgm:pt modelId="{BBCB3CEB-9144-41E2-A493-08A0134AC29F}" type="pres">
      <dgm:prSet presAssocID="{48B1C3C2-2413-439B-9EF0-EF1DFCF49C99}" presName="rootText" presStyleLbl="node3" presStyleIdx="3" presStyleCnt="12" custScaleY="80052">
        <dgm:presLayoutVars>
          <dgm:chPref val="3"/>
        </dgm:presLayoutVars>
      </dgm:prSet>
      <dgm:spPr>
        <a:prstGeom prst="roundRect">
          <a:avLst/>
        </a:prstGeom>
      </dgm:spPr>
    </dgm:pt>
    <dgm:pt modelId="{E12136ED-5199-4666-A30B-DACCF5217603}" type="pres">
      <dgm:prSet presAssocID="{48B1C3C2-2413-439B-9EF0-EF1DFCF49C99}" presName="rootConnector" presStyleLbl="node3" presStyleIdx="3" presStyleCnt="12"/>
      <dgm:spPr/>
    </dgm:pt>
    <dgm:pt modelId="{9FDE1D8B-8119-4E5A-A23C-F76CB05E4617}" type="pres">
      <dgm:prSet presAssocID="{48B1C3C2-2413-439B-9EF0-EF1DFCF49C99}" presName="hierChild4" presStyleCnt="0"/>
      <dgm:spPr/>
    </dgm:pt>
    <dgm:pt modelId="{5CFEE1E5-7E5E-4CB6-82EB-AF8EAB53DB0D}" type="pres">
      <dgm:prSet presAssocID="{C066976C-894E-4812-8AD2-B939E11137CC}" presName="Name37" presStyleLbl="parChTrans1D4" presStyleIdx="0" presStyleCnt="12"/>
      <dgm:spPr/>
    </dgm:pt>
    <dgm:pt modelId="{066363CB-EAA8-4026-A6E0-E6FE0D322E3E}" type="pres">
      <dgm:prSet presAssocID="{734E2325-B4CC-46C6-82A8-7DE052FEEEE4}" presName="hierRoot2" presStyleCnt="0">
        <dgm:presLayoutVars>
          <dgm:hierBranch val="init"/>
        </dgm:presLayoutVars>
      </dgm:prSet>
      <dgm:spPr/>
    </dgm:pt>
    <dgm:pt modelId="{1CD276DE-8AE1-4DFE-92FA-B673330F0D07}" type="pres">
      <dgm:prSet presAssocID="{734E2325-B4CC-46C6-82A8-7DE052FEEEE4}" presName="rootComposite" presStyleCnt="0"/>
      <dgm:spPr/>
    </dgm:pt>
    <dgm:pt modelId="{B9E29F2E-70C5-413E-A884-9CB467621DA1}" type="pres">
      <dgm:prSet presAssocID="{734E2325-B4CC-46C6-82A8-7DE052FEEEE4}" presName="rootText" presStyleLbl="node4" presStyleIdx="0" presStyleCnt="12" custScaleY="80052">
        <dgm:presLayoutVars>
          <dgm:chPref val="3"/>
        </dgm:presLayoutVars>
      </dgm:prSet>
      <dgm:spPr>
        <a:prstGeom prst="roundRect">
          <a:avLst/>
        </a:prstGeom>
      </dgm:spPr>
    </dgm:pt>
    <dgm:pt modelId="{ED5C4A22-714F-43D8-827D-493F8B0AEFAA}" type="pres">
      <dgm:prSet presAssocID="{734E2325-B4CC-46C6-82A8-7DE052FEEEE4}" presName="rootConnector" presStyleLbl="node4" presStyleIdx="0" presStyleCnt="12"/>
      <dgm:spPr/>
    </dgm:pt>
    <dgm:pt modelId="{BA1CA241-87E1-40FE-9D67-41B6C86A272C}" type="pres">
      <dgm:prSet presAssocID="{734E2325-B4CC-46C6-82A8-7DE052FEEEE4}" presName="hierChild4" presStyleCnt="0"/>
      <dgm:spPr/>
    </dgm:pt>
    <dgm:pt modelId="{99A461CF-173C-4DDF-B7D4-1E526C4D63CF}" type="pres">
      <dgm:prSet presAssocID="{734E2325-B4CC-46C6-82A8-7DE052FEEEE4}" presName="hierChild5" presStyleCnt="0"/>
      <dgm:spPr/>
    </dgm:pt>
    <dgm:pt modelId="{562A1864-49DE-4E51-B693-B42E70C021D1}" type="pres">
      <dgm:prSet presAssocID="{5BCBFA43-54E8-4873-9C34-4F9E4CB29A0B}" presName="Name37" presStyleLbl="parChTrans1D4" presStyleIdx="1" presStyleCnt="12"/>
      <dgm:spPr/>
    </dgm:pt>
    <dgm:pt modelId="{71ACF879-0873-47E2-9CD7-5C5A1CDEE086}" type="pres">
      <dgm:prSet presAssocID="{B5F41D81-AEF6-487F-9FE9-3CBD1280B3DC}" presName="hierRoot2" presStyleCnt="0">
        <dgm:presLayoutVars>
          <dgm:hierBranch val="init"/>
        </dgm:presLayoutVars>
      </dgm:prSet>
      <dgm:spPr/>
    </dgm:pt>
    <dgm:pt modelId="{BC699843-9271-4E67-A13F-0DFE9780E627}" type="pres">
      <dgm:prSet presAssocID="{B5F41D81-AEF6-487F-9FE9-3CBD1280B3DC}" presName="rootComposite" presStyleCnt="0"/>
      <dgm:spPr/>
    </dgm:pt>
    <dgm:pt modelId="{40A6FC42-4FE9-463D-A28D-F510887D2756}" type="pres">
      <dgm:prSet presAssocID="{B5F41D81-AEF6-487F-9FE9-3CBD1280B3DC}" presName="rootText" presStyleLbl="node4" presStyleIdx="1" presStyleCnt="12" custScaleY="80450">
        <dgm:presLayoutVars>
          <dgm:chPref val="3"/>
        </dgm:presLayoutVars>
      </dgm:prSet>
      <dgm:spPr>
        <a:prstGeom prst="roundRect">
          <a:avLst/>
        </a:prstGeom>
      </dgm:spPr>
    </dgm:pt>
    <dgm:pt modelId="{D936B4A8-FC9E-4B3E-AC65-70A7B51FDDA6}" type="pres">
      <dgm:prSet presAssocID="{B5F41D81-AEF6-487F-9FE9-3CBD1280B3DC}" presName="rootConnector" presStyleLbl="node4" presStyleIdx="1" presStyleCnt="12"/>
      <dgm:spPr/>
    </dgm:pt>
    <dgm:pt modelId="{243B10ED-1B54-4328-98D9-F945A0CD4968}" type="pres">
      <dgm:prSet presAssocID="{B5F41D81-AEF6-487F-9FE9-3CBD1280B3DC}" presName="hierChild4" presStyleCnt="0"/>
      <dgm:spPr/>
    </dgm:pt>
    <dgm:pt modelId="{1E231630-0668-478D-BD79-138A4B52FF76}" type="pres">
      <dgm:prSet presAssocID="{B5F41D81-AEF6-487F-9FE9-3CBD1280B3DC}" presName="hierChild5" presStyleCnt="0"/>
      <dgm:spPr/>
    </dgm:pt>
    <dgm:pt modelId="{68F1EBFE-0E66-4A32-A404-9B133EF4E87A}" type="pres">
      <dgm:prSet presAssocID="{48B1C3C2-2413-439B-9EF0-EF1DFCF49C99}" presName="hierChild5" presStyleCnt="0"/>
      <dgm:spPr/>
    </dgm:pt>
    <dgm:pt modelId="{60D9355A-FDC7-42F6-99A4-84AB7CBFB98C}" type="pres">
      <dgm:prSet presAssocID="{2F6C315D-302A-43D3-A2BA-C0263747B7AF}" presName="Name37" presStyleLbl="parChTrans1D3" presStyleIdx="4" presStyleCnt="12"/>
      <dgm:spPr/>
    </dgm:pt>
    <dgm:pt modelId="{5F7D1750-2513-4D84-B725-BFCF761B8C9A}" type="pres">
      <dgm:prSet presAssocID="{34A5EABD-01EE-4294-9F60-29B1C96859A1}" presName="hierRoot2" presStyleCnt="0">
        <dgm:presLayoutVars>
          <dgm:hierBranch val="init"/>
        </dgm:presLayoutVars>
      </dgm:prSet>
      <dgm:spPr/>
    </dgm:pt>
    <dgm:pt modelId="{2AF968FD-581E-4953-8C88-3255A50685E1}" type="pres">
      <dgm:prSet presAssocID="{34A5EABD-01EE-4294-9F60-29B1C96859A1}" presName="rootComposite" presStyleCnt="0"/>
      <dgm:spPr/>
    </dgm:pt>
    <dgm:pt modelId="{E983698B-9523-4913-8AB6-613A8B3C22A1}" type="pres">
      <dgm:prSet presAssocID="{34A5EABD-01EE-4294-9F60-29B1C96859A1}" presName="rootText" presStyleLbl="node3" presStyleIdx="4" presStyleCnt="12" custScaleY="80052">
        <dgm:presLayoutVars>
          <dgm:chPref val="3"/>
        </dgm:presLayoutVars>
      </dgm:prSet>
      <dgm:spPr>
        <a:prstGeom prst="roundRect">
          <a:avLst/>
        </a:prstGeom>
      </dgm:spPr>
    </dgm:pt>
    <dgm:pt modelId="{34C3B4EA-EC70-493C-A69D-76CC2CB0720B}" type="pres">
      <dgm:prSet presAssocID="{34A5EABD-01EE-4294-9F60-29B1C96859A1}" presName="rootConnector" presStyleLbl="node3" presStyleIdx="4" presStyleCnt="12"/>
      <dgm:spPr/>
    </dgm:pt>
    <dgm:pt modelId="{2D333CCB-389D-4BE8-9BCA-D745262645DC}" type="pres">
      <dgm:prSet presAssocID="{34A5EABD-01EE-4294-9F60-29B1C96859A1}" presName="hierChild4" presStyleCnt="0"/>
      <dgm:spPr/>
    </dgm:pt>
    <dgm:pt modelId="{BB89CF6A-8E4F-4D0D-8E51-53B8A50B253B}" type="pres">
      <dgm:prSet presAssocID="{EB79330C-1066-4979-A1BE-7701DC5ECEF7}" presName="Name37" presStyleLbl="parChTrans1D4" presStyleIdx="2" presStyleCnt="12"/>
      <dgm:spPr/>
    </dgm:pt>
    <dgm:pt modelId="{F6356752-3799-4A02-B828-F996AF4760DA}" type="pres">
      <dgm:prSet presAssocID="{3CBB302C-46CD-4E6C-BB38-56793B398188}" presName="hierRoot2" presStyleCnt="0">
        <dgm:presLayoutVars>
          <dgm:hierBranch val="init"/>
        </dgm:presLayoutVars>
      </dgm:prSet>
      <dgm:spPr/>
    </dgm:pt>
    <dgm:pt modelId="{051C189A-0931-492F-BF46-2B1852062A2D}" type="pres">
      <dgm:prSet presAssocID="{3CBB302C-46CD-4E6C-BB38-56793B398188}" presName="rootComposite" presStyleCnt="0"/>
      <dgm:spPr/>
    </dgm:pt>
    <dgm:pt modelId="{AFBA84DE-6205-4AA9-BDFE-41AAE99A8D70}" type="pres">
      <dgm:prSet presAssocID="{3CBB302C-46CD-4E6C-BB38-56793B398188}" presName="rootText" presStyleLbl="node4" presStyleIdx="2" presStyleCnt="12" custScaleY="80052">
        <dgm:presLayoutVars>
          <dgm:chPref val="3"/>
        </dgm:presLayoutVars>
      </dgm:prSet>
      <dgm:spPr>
        <a:prstGeom prst="roundRect">
          <a:avLst/>
        </a:prstGeom>
      </dgm:spPr>
    </dgm:pt>
    <dgm:pt modelId="{4D3F78CA-6132-4106-B3ED-B15BF87A6D88}" type="pres">
      <dgm:prSet presAssocID="{3CBB302C-46CD-4E6C-BB38-56793B398188}" presName="rootConnector" presStyleLbl="node4" presStyleIdx="2" presStyleCnt="12"/>
      <dgm:spPr/>
    </dgm:pt>
    <dgm:pt modelId="{1B57ECA2-693A-43D6-A843-67F2B304326D}" type="pres">
      <dgm:prSet presAssocID="{3CBB302C-46CD-4E6C-BB38-56793B398188}" presName="hierChild4" presStyleCnt="0"/>
      <dgm:spPr/>
    </dgm:pt>
    <dgm:pt modelId="{FC7CFCC7-4E22-4967-A14A-E5310C21E8EB}" type="pres">
      <dgm:prSet presAssocID="{3CBB302C-46CD-4E6C-BB38-56793B398188}" presName="hierChild5" presStyleCnt="0"/>
      <dgm:spPr/>
    </dgm:pt>
    <dgm:pt modelId="{F17D862A-A290-4C33-88FB-6D54203FD204}" type="pres">
      <dgm:prSet presAssocID="{DE7D4AAB-27F7-4525-A429-51BC5C626477}" presName="Name37" presStyleLbl="parChTrans1D4" presStyleIdx="3" presStyleCnt="12"/>
      <dgm:spPr/>
    </dgm:pt>
    <dgm:pt modelId="{ABC25BA2-4055-430A-8A9A-2C84D515BE77}" type="pres">
      <dgm:prSet presAssocID="{1C0D2958-051D-408E-AAD8-854B3D54DC45}" presName="hierRoot2" presStyleCnt="0">
        <dgm:presLayoutVars>
          <dgm:hierBranch val="init"/>
        </dgm:presLayoutVars>
      </dgm:prSet>
      <dgm:spPr/>
    </dgm:pt>
    <dgm:pt modelId="{D618CAB2-644E-41CA-962B-11F4437C3F04}" type="pres">
      <dgm:prSet presAssocID="{1C0D2958-051D-408E-AAD8-854B3D54DC45}" presName="rootComposite" presStyleCnt="0"/>
      <dgm:spPr/>
    </dgm:pt>
    <dgm:pt modelId="{FE76423B-EC18-4835-8226-A9EE32D547AC}" type="pres">
      <dgm:prSet presAssocID="{1C0D2958-051D-408E-AAD8-854B3D54DC45}" presName="rootText" presStyleLbl="node4" presStyleIdx="3" presStyleCnt="12" custScaleY="80052">
        <dgm:presLayoutVars>
          <dgm:chPref val="3"/>
        </dgm:presLayoutVars>
      </dgm:prSet>
      <dgm:spPr>
        <a:prstGeom prst="roundRect">
          <a:avLst/>
        </a:prstGeom>
      </dgm:spPr>
    </dgm:pt>
    <dgm:pt modelId="{37EDE28A-94F1-4815-921C-11F096ADB242}" type="pres">
      <dgm:prSet presAssocID="{1C0D2958-051D-408E-AAD8-854B3D54DC45}" presName="rootConnector" presStyleLbl="node4" presStyleIdx="3" presStyleCnt="12"/>
      <dgm:spPr/>
    </dgm:pt>
    <dgm:pt modelId="{64D19955-10A3-4FBA-83EC-DD82244CF9B2}" type="pres">
      <dgm:prSet presAssocID="{1C0D2958-051D-408E-AAD8-854B3D54DC45}" presName="hierChild4" presStyleCnt="0"/>
      <dgm:spPr/>
    </dgm:pt>
    <dgm:pt modelId="{1FE8C7D8-8C1B-4ADA-A370-1327AF0EE264}" type="pres">
      <dgm:prSet presAssocID="{1C0D2958-051D-408E-AAD8-854B3D54DC45}" presName="hierChild5" presStyleCnt="0"/>
      <dgm:spPr/>
    </dgm:pt>
    <dgm:pt modelId="{85093664-40E6-48CD-980C-2D0B50A35A4C}" type="pres">
      <dgm:prSet presAssocID="{34A5EABD-01EE-4294-9F60-29B1C96859A1}" presName="hierChild5" presStyleCnt="0"/>
      <dgm:spPr/>
    </dgm:pt>
    <dgm:pt modelId="{3BB73EF8-2104-45A5-9EBF-E04671D0C8FC}" type="pres">
      <dgm:prSet presAssocID="{10E8E5A1-8CDD-4C7C-8CAA-BE77FA3B6BFD}" presName="hierChild5" presStyleCnt="0"/>
      <dgm:spPr/>
    </dgm:pt>
    <dgm:pt modelId="{11D97A99-D14E-4C7C-A70B-F4E4E460AD0B}" type="pres">
      <dgm:prSet presAssocID="{28AD3FD4-10A3-4232-AB37-6D26131ADB62}" presName="Name37" presStyleLbl="parChTrans1D2" presStyleIdx="2" presStyleCnt="4"/>
      <dgm:spPr/>
    </dgm:pt>
    <dgm:pt modelId="{54E1C54B-1B0D-4908-A538-C31A240D80EC}" type="pres">
      <dgm:prSet presAssocID="{8AEB3DE7-3D91-4B7B-AA63-FD1F25AE72CD}" presName="hierRoot2" presStyleCnt="0">
        <dgm:presLayoutVars>
          <dgm:hierBranch val="init"/>
        </dgm:presLayoutVars>
      </dgm:prSet>
      <dgm:spPr/>
    </dgm:pt>
    <dgm:pt modelId="{117760A6-6CAD-4E1F-983C-F8F1DD20223A}" type="pres">
      <dgm:prSet presAssocID="{8AEB3DE7-3D91-4B7B-AA63-FD1F25AE72CD}" presName="rootComposite" presStyleCnt="0"/>
      <dgm:spPr/>
    </dgm:pt>
    <dgm:pt modelId="{6EA1E7C5-C954-4676-9B59-B8537F7503E1}" type="pres">
      <dgm:prSet presAssocID="{8AEB3DE7-3D91-4B7B-AA63-FD1F25AE72CD}" presName="rootText" presStyleLbl="node2" presStyleIdx="2" presStyleCnt="4" custScaleY="71888">
        <dgm:presLayoutVars>
          <dgm:chPref val="3"/>
        </dgm:presLayoutVars>
      </dgm:prSet>
      <dgm:spPr>
        <a:prstGeom prst="roundRect">
          <a:avLst/>
        </a:prstGeom>
      </dgm:spPr>
    </dgm:pt>
    <dgm:pt modelId="{7086D171-B81C-42AA-AC71-1ECD8BC524A1}" type="pres">
      <dgm:prSet presAssocID="{8AEB3DE7-3D91-4B7B-AA63-FD1F25AE72CD}" presName="rootConnector" presStyleLbl="node2" presStyleIdx="2" presStyleCnt="4"/>
      <dgm:spPr/>
    </dgm:pt>
    <dgm:pt modelId="{5313A518-4041-449D-876C-D7C0FB692342}" type="pres">
      <dgm:prSet presAssocID="{8AEB3DE7-3D91-4B7B-AA63-FD1F25AE72CD}" presName="hierChild4" presStyleCnt="0"/>
      <dgm:spPr/>
    </dgm:pt>
    <dgm:pt modelId="{0A18661D-0E3C-40CC-87FF-501428948A4C}" type="pres">
      <dgm:prSet presAssocID="{B7188F28-E7DF-4048-BBB1-E3D451859CAE}" presName="Name37" presStyleLbl="parChTrans1D3" presStyleIdx="5" presStyleCnt="12"/>
      <dgm:spPr/>
    </dgm:pt>
    <dgm:pt modelId="{927C71DD-9307-4766-B473-48210338A71B}" type="pres">
      <dgm:prSet presAssocID="{3AD1251A-5073-4686-8009-38EA3B1B8248}" presName="hierRoot2" presStyleCnt="0">
        <dgm:presLayoutVars>
          <dgm:hierBranch val="init"/>
        </dgm:presLayoutVars>
      </dgm:prSet>
      <dgm:spPr/>
    </dgm:pt>
    <dgm:pt modelId="{FE157E9F-CC0B-4DE1-8F0E-83277646F424}" type="pres">
      <dgm:prSet presAssocID="{3AD1251A-5073-4686-8009-38EA3B1B8248}" presName="rootComposite" presStyleCnt="0"/>
      <dgm:spPr/>
    </dgm:pt>
    <dgm:pt modelId="{69975AA2-1344-4C9D-A86E-9E5617B9B55F}" type="pres">
      <dgm:prSet presAssocID="{3AD1251A-5073-4686-8009-38EA3B1B8248}" presName="rootText" presStyleLbl="node3" presStyleIdx="5" presStyleCnt="12" custScaleY="80052">
        <dgm:presLayoutVars>
          <dgm:chPref val="3"/>
        </dgm:presLayoutVars>
      </dgm:prSet>
      <dgm:spPr>
        <a:prstGeom prst="roundRect">
          <a:avLst/>
        </a:prstGeom>
      </dgm:spPr>
    </dgm:pt>
    <dgm:pt modelId="{6704A582-2B53-4796-9D57-EAB1FBDC3EB4}" type="pres">
      <dgm:prSet presAssocID="{3AD1251A-5073-4686-8009-38EA3B1B8248}" presName="rootConnector" presStyleLbl="node3" presStyleIdx="5" presStyleCnt="12"/>
      <dgm:spPr/>
    </dgm:pt>
    <dgm:pt modelId="{F8934EFB-145A-4188-A9AE-AFA5974FCF8B}" type="pres">
      <dgm:prSet presAssocID="{3AD1251A-5073-4686-8009-38EA3B1B8248}" presName="hierChild4" presStyleCnt="0"/>
      <dgm:spPr/>
    </dgm:pt>
    <dgm:pt modelId="{838622A6-349C-4B93-AD43-8575258006CB}" type="pres">
      <dgm:prSet presAssocID="{3AD1251A-5073-4686-8009-38EA3B1B8248}" presName="hierChild5" presStyleCnt="0"/>
      <dgm:spPr/>
    </dgm:pt>
    <dgm:pt modelId="{7F33BDB1-9DE4-467D-B209-D8482575EA10}" type="pres">
      <dgm:prSet presAssocID="{4C19EF08-5B40-4829-A015-2BC9BF7F13AC}" presName="Name37" presStyleLbl="parChTrans1D3" presStyleIdx="6" presStyleCnt="12"/>
      <dgm:spPr/>
    </dgm:pt>
    <dgm:pt modelId="{F5E0360C-DFCC-4B82-86BA-00DD26706876}" type="pres">
      <dgm:prSet presAssocID="{831DB5DE-FD40-4E07-8B2A-2F36C1B2B9FF}" presName="hierRoot2" presStyleCnt="0">
        <dgm:presLayoutVars>
          <dgm:hierBranch val="init"/>
        </dgm:presLayoutVars>
      </dgm:prSet>
      <dgm:spPr/>
    </dgm:pt>
    <dgm:pt modelId="{B3AF1016-5DE6-428A-A903-548FC67D8415}" type="pres">
      <dgm:prSet presAssocID="{831DB5DE-FD40-4E07-8B2A-2F36C1B2B9FF}" presName="rootComposite" presStyleCnt="0"/>
      <dgm:spPr/>
    </dgm:pt>
    <dgm:pt modelId="{2C680DD9-7A05-415E-912B-257308F253DE}" type="pres">
      <dgm:prSet presAssocID="{831DB5DE-FD40-4E07-8B2A-2F36C1B2B9FF}" presName="rootText" presStyleLbl="node3" presStyleIdx="6" presStyleCnt="12" custScaleY="80052">
        <dgm:presLayoutVars>
          <dgm:chPref val="3"/>
        </dgm:presLayoutVars>
      </dgm:prSet>
      <dgm:spPr>
        <a:prstGeom prst="roundRect">
          <a:avLst/>
        </a:prstGeom>
      </dgm:spPr>
    </dgm:pt>
    <dgm:pt modelId="{735552F4-C17D-4897-A738-84F7C48782AB}" type="pres">
      <dgm:prSet presAssocID="{831DB5DE-FD40-4E07-8B2A-2F36C1B2B9FF}" presName="rootConnector" presStyleLbl="node3" presStyleIdx="6" presStyleCnt="12"/>
      <dgm:spPr/>
    </dgm:pt>
    <dgm:pt modelId="{EBF8F3B3-8722-46D4-9E72-11DB3C2F0F41}" type="pres">
      <dgm:prSet presAssocID="{831DB5DE-FD40-4E07-8B2A-2F36C1B2B9FF}" presName="hierChild4" presStyleCnt="0"/>
      <dgm:spPr/>
    </dgm:pt>
    <dgm:pt modelId="{CC169EE1-B35D-4D4E-A9D3-0303F4E93C3E}" type="pres">
      <dgm:prSet presAssocID="{831DB5DE-FD40-4E07-8B2A-2F36C1B2B9FF}" presName="hierChild5" presStyleCnt="0"/>
      <dgm:spPr/>
    </dgm:pt>
    <dgm:pt modelId="{35EE45F9-B3C8-480F-A74B-78EEB55702CD}" type="pres">
      <dgm:prSet presAssocID="{033FCCE2-4762-4FE1-BF3A-1DB7A64F7176}" presName="Name37" presStyleLbl="parChTrans1D3" presStyleIdx="7" presStyleCnt="12"/>
      <dgm:spPr/>
    </dgm:pt>
    <dgm:pt modelId="{F11F13CB-C9F7-4436-AFCE-80E4098441C6}" type="pres">
      <dgm:prSet presAssocID="{F4286DF0-CAD7-4A27-BD46-6EA02CD9811B}" presName="hierRoot2" presStyleCnt="0">
        <dgm:presLayoutVars>
          <dgm:hierBranch val="init"/>
        </dgm:presLayoutVars>
      </dgm:prSet>
      <dgm:spPr/>
    </dgm:pt>
    <dgm:pt modelId="{215987CF-DCFD-4FD0-9D3E-85DB66F78D2A}" type="pres">
      <dgm:prSet presAssocID="{F4286DF0-CAD7-4A27-BD46-6EA02CD9811B}" presName="rootComposite" presStyleCnt="0"/>
      <dgm:spPr/>
    </dgm:pt>
    <dgm:pt modelId="{B6197FBE-9EF0-411B-A9C2-EB11859D37DE}" type="pres">
      <dgm:prSet presAssocID="{F4286DF0-CAD7-4A27-BD46-6EA02CD9811B}" presName="rootText" presStyleLbl="node3" presStyleIdx="7" presStyleCnt="12" custScaleY="80052">
        <dgm:presLayoutVars>
          <dgm:chPref val="3"/>
        </dgm:presLayoutVars>
      </dgm:prSet>
      <dgm:spPr>
        <a:prstGeom prst="roundRect">
          <a:avLst/>
        </a:prstGeom>
      </dgm:spPr>
    </dgm:pt>
    <dgm:pt modelId="{D936B671-CE09-41D5-98AC-19F560C9AC83}" type="pres">
      <dgm:prSet presAssocID="{F4286DF0-CAD7-4A27-BD46-6EA02CD9811B}" presName="rootConnector" presStyleLbl="node3" presStyleIdx="7" presStyleCnt="12"/>
      <dgm:spPr/>
    </dgm:pt>
    <dgm:pt modelId="{EC489C04-8C48-4E79-8FBD-BDF6158EF0AD}" type="pres">
      <dgm:prSet presAssocID="{F4286DF0-CAD7-4A27-BD46-6EA02CD9811B}" presName="hierChild4" presStyleCnt="0"/>
      <dgm:spPr/>
    </dgm:pt>
    <dgm:pt modelId="{DEC1098E-DA06-4876-93EA-2BAC4F13BA72}" type="pres">
      <dgm:prSet presAssocID="{F4286DF0-CAD7-4A27-BD46-6EA02CD9811B}" presName="hierChild5" presStyleCnt="0"/>
      <dgm:spPr/>
    </dgm:pt>
    <dgm:pt modelId="{3C570847-DAE5-4E97-8C38-414AE9FA33E6}" type="pres">
      <dgm:prSet presAssocID="{097B39E4-3408-472E-A0AE-954B03FCD3B5}" presName="Name37" presStyleLbl="parChTrans1D3" presStyleIdx="8" presStyleCnt="12"/>
      <dgm:spPr/>
    </dgm:pt>
    <dgm:pt modelId="{A4105A02-8367-40C5-A77D-7CD47E45CB8C}" type="pres">
      <dgm:prSet presAssocID="{B77FE166-39E0-4E51-B4B3-D735A72065CB}" presName="hierRoot2" presStyleCnt="0">
        <dgm:presLayoutVars>
          <dgm:hierBranch val="init"/>
        </dgm:presLayoutVars>
      </dgm:prSet>
      <dgm:spPr/>
    </dgm:pt>
    <dgm:pt modelId="{C23F0C96-D68E-4791-AAAD-2D312E0E6DAB}" type="pres">
      <dgm:prSet presAssocID="{B77FE166-39E0-4E51-B4B3-D735A72065CB}" presName="rootComposite" presStyleCnt="0"/>
      <dgm:spPr/>
    </dgm:pt>
    <dgm:pt modelId="{BEAF43CB-B6AC-4D42-9960-C04099AE73FD}" type="pres">
      <dgm:prSet presAssocID="{B77FE166-39E0-4E51-B4B3-D735A72065CB}" presName="rootText" presStyleLbl="node3" presStyleIdx="8" presStyleCnt="12" custScaleY="79782">
        <dgm:presLayoutVars>
          <dgm:chPref val="3"/>
        </dgm:presLayoutVars>
      </dgm:prSet>
      <dgm:spPr>
        <a:prstGeom prst="roundRect">
          <a:avLst/>
        </a:prstGeom>
      </dgm:spPr>
    </dgm:pt>
    <dgm:pt modelId="{8AC68B8C-7C4C-4C88-BF23-922C8F3660C8}" type="pres">
      <dgm:prSet presAssocID="{B77FE166-39E0-4E51-B4B3-D735A72065CB}" presName="rootConnector" presStyleLbl="node3" presStyleIdx="8" presStyleCnt="12"/>
      <dgm:spPr/>
    </dgm:pt>
    <dgm:pt modelId="{89E5B16B-CC9C-4989-9017-18C1839E301C}" type="pres">
      <dgm:prSet presAssocID="{B77FE166-39E0-4E51-B4B3-D735A72065CB}" presName="hierChild4" presStyleCnt="0"/>
      <dgm:spPr/>
    </dgm:pt>
    <dgm:pt modelId="{8310F27A-3A98-40D6-B013-748D373175C1}" type="pres">
      <dgm:prSet presAssocID="{B77FE166-39E0-4E51-B4B3-D735A72065CB}" presName="hierChild5" presStyleCnt="0"/>
      <dgm:spPr/>
    </dgm:pt>
    <dgm:pt modelId="{E5CD5F53-F576-471C-9B76-C8193380727F}" type="pres">
      <dgm:prSet presAssocID="{8AEB3DE7-3D91-4B7B-AA63-FD1F25AE72CD}" presName="hierChild5" presStyleCnt="0"/>
      <dgm:spPr/>
    </dgm:pt>
    <dgm:pt modelId="{DCAAA4B7-DD73-4F81-832E-BCD9B3FBFAAD}" type="pres">
      <dgm:prSet presAssocID="{60F0C2AA-3182-4A2A-829A-1FC919C099D8}" presName="Name37" presStyleLbl="parChTrans1D2" presStyleIdx="3" presStyleCnt="4"/>
      <dgm:spPr/>
    </dgm:pt>
    <dgm:pt modelId="{1A474241-D9D3-495A-853E-F4650F7492DF}" type="pres">
      <dgm:prSet presAssocID="{5D9A5975-676B-43B2-AB61-8360447D7FE5}" presName="hierRoot2" presStyleCnt="0">
        <dgm:presLayoutVars>
          <dgm:hierBranch val="init"/>
        </dgm:presLayoutVars>
      </dgm:prSet>
      <dgm:spPr/>
    </dgm:pt>
    <dgm:pt modelId="{BC338E88-6AAF-4DCB-9FAA-41925F62034F}" type="pres">
      <dgm:prSet presAssocID="{5D9A5975-676B-43B2-AB61-8360447D7FE5}" presName="rootComposite" presStyleCnt="0"/>
      <dgm:spPr/>
    </dgm:pt>
    <dgm:pt modelId="{C6A966AF-004B-42C6-9ED0-6DAC7726796F}" type="pres">
      <dgm:prSet presAssocID="{5D9A5975-676B-43B2-AB61-8360447D7FE5}" presName="rootText" presStyleLbl="node2" presStyleIdx="3" presStyleCnt="4" custScaleY="71888">
        <dgm:presLayoutVars>
          <dgm:chPref val="3"/>
        </dgm:presLayoutVars>
      </dgm:prSet>
      <dgm:spPr>
        <a:prstGeom prst="roundRect">
          <a:avLst/>
        </a:prstGeom>
      </dgm:spPr>
    </dgm:pt>
    <dgm:pt modelId="{6695BB9F-A001-4BF1-800F-EF12AB617719}" type="pres">
      <dgm:prSet presAssocID="{5D9A5975-676B-43B2-AB61-8360447D7FE5}" presName="rootConnector" presStyleLbl="node2" presStyleIdx="3" presStyleCnt="4"/>
      <dgm:spPr/>
    </dgm:pt>
    <dgm:pt modelId="{D0082687-E22C-4B15-9863-96E9A0D43E55}" type="pres">
      <dgm:prSet presAssocID="{5D9A5975-676B-43B2-AB61-8360447D7FE5}" presName="hierChild4" presStyleCnt="0"/>
      <dgm:spPr/>
    </dgm:pt>
    <dgm:pt modelId="{0C3A718A-0004-4759-A22D-568616747135}" type="pres">
      <dgm:prSet presAssocID="{3CEEC69D-05C1-44DD-A85F-1D0D87F3EFDB}" presName="Name37" presStyleLbl="parChTrans1D3" presStyleIdx="9" presStyleCnt="12"/>
      <dgm:spPr/>
    </dgm:pt>
    <dgm:pt modelId="{16B8ADAA-C27F-4E6C-A285-F89231ECE94E}" type="pres">
      <dgm:prSet presAssocID="{133EBBDD-2B4B-454E-8A84-F3D150F57122}" presName="hierRoot2" presStyleCnt="0">
        <dgm:presLayoutVars>
          <dgm:hierBranch val="init"/>
        </dgm:presLayoutVars>
      </dgm:prSet>
      <dgm:spPr/>
    </dgm:pt>
    <dgm:pt modelId="{5F9BCAFD-4DA0-4BD9-9A34-EE47A6AAF413}" type="pres">
      <dgm:prSet presAssocID="{133EBBDD-2B4B-454E-8A84-F3D150F57122}" presName="rootComposite" presStyleCnt="0"/>
      <dgm:spPr/>
    </dgm:pt>
    <dgm:pt modelId="{8D6DD3B9-DBB9-4D03-A2FA-C78DC56AD8C6}" type="pres">
      <dgm:prSet presAssocID="{133EBBDD-2B4B-454E-8A84-F3D150F57122}" presName="rootText" presStyleLbl="node3" presStyleIdx="9" presStyleCnt="12" custScaleY="79782">
        <dgm:presLayoutVars>
          <dgm:chPref val="3"/>
        </dgm:presLayoutVars>
      </dgm:prSet>
      <dgm:spPr>
        <a:prstGeom prst="roundRect">
          <a:avLst/>
        </a:prstGeom>
      </dgm:spPr>
    </dgm:pt>
    <dgm:pt modelId="{F64F5695-1DD6-42C4-9C1E-FD48F5CC7076}" type="pres">
      <dgm:prSet presAssocID="{133EBBDD-2B4B-454E-8A84-F3D150F57122}" presName="rootConnector" presStyleLbl="node3" presStyleIdx="9" presStyleCnt="12"/>
      <dgm:spPr/>
    </dgm:pt>
    <dgm:pt modelId="{5A9060DA-EA28-429F-85E8-38FBF3A71656}" type="pres">
      <dgm:prSet presAssocID="{133EBBDD-2B4B-454E-8A84-F3D150F57122}" presName="hierChild4" presStyleCnt="0"/>
      <dgm:spPr/>
    </dgm:pt>
    <dgm:pt modelId="{27EB4389-72AC-E54F-86E1-663501D2E712}" type="pres">
      <dgm:prSet presAssocID="{7B58F47D-A824-014B-9F63-B339E74EB222}" presName="Name37" presStyleLbl="parChTrans1D4" presStyleIdx="4" presStyleCnt="12"/>
      <dgm:spPr/>
    </dgm:pt>
    <dgm:pt modelId="{A0881522-409B-8545-873F-3A9D15D3D4D4}" type="pres">
      <dgm:prSet presAssocID="{2F653964-4FAE-344C-97CF-C6947778F3B1}" presName="hierRoot2" presStyleCnt="0">
        <dgm:presLayoutVars>
          <dgm:hierBranch val="init"/>
        </dgm:presLayoutVars>
      </dgm:prSet>
      <dgm:spPr/>
    </dgm:pt>
    <dgm:pt modelId="{83FF096D-4BE4-A14B-8804-28AE61C97DA9}" type="pres">
      <dgm:prSet presAssocID="{2F653964-4FAE-344C-97CF-C6947778F3B1}" presName="rootComposite" presStyleCnt="0"/>
      <dgm:spPr/>
    </dgm:pt>
    <dgm:pt modelId="{65D0BF24-4641-A142-8638-6E782C7A80E9}" type="pres">
      <dgm:prSet presAssocID="{2F653964-4FAE-344C-97CF-C6947778F3B1}" presName="rootText" presStyleLbl="node4" presStyleIdx="4" presStyleCnt="12" custScaleX="99728" custScaleY="79782" custLinFactNeighborX="-5528" custLinFactNeighborY="-1">
        <dgm:presLayoutVars>
          <dgm:chPref val="3"/>
        </dgm:presLayoutVars>
      </dgm:prSet>
      <dgm:spPr>
        <a:prstGeom prst="roundRect">
          <a:avLst/>
        </a:prstGeom>
      </dgm:spPr>
    </dgm:pt>
    <dgm:pt modelId="{9F69B6D9-9A6F-BE4A-96D6-20C2331EE9EC}" type="pres">
      <dgm:prSet presAssocID="{2F653964-4FAE-344C-97CF-C6947778F3B1}" presName="rootConnector" presStyleLbl="node4" presStyleIdx="4" presStyleCnt="12"/>
      <dgm:spPr/>
    </dgm:pt>
    <dgm:pt modelId="{AE2F46E5-DFED-A44F-856B-EC7124D0DCFC}" type="pres">
      <dgm:prSet presAssocID="{2F653964-4FAE-344C-97CF-C6947778F3B1}" presName="hierChild4" presStyleCnt="0"/>
      <dgm:spPr/>
    </dgm:pt>
    <dgm:pt modelId="{B008C83A-FFF5-4942-826A-EFD76C20A8A9}" type="pres">
      <dgm:prSet presAssocID="{2F653964-4FAE-344C-97CF-C6947778F3B1}" presName="hierChild5" presStyleCnt="0"/>
      <dgm:spPr/>
    </dgm:pt>
    <dgm:pt modelId="{7E6538CC-4771-4AAD-9858-086492EDD216}" type="pres">
      <dgm:prSet presAssocID="{133EBBDD-2B4B-454E-8A84-F3D150F57122}" presName="hierChild5" presStyleCnt="0"/>
      <dgm:spPr/>
    </dgm:pt>
    <dgm:pt modelId="{3BFE527F-2B23-40C9-91B8-BBFCC1453F32}" type="pres">
      <dgm:prSet presAssocID="{4735ADFB-3394-4CEB-891D-F39B7A141D84}" presName="Name37" presStyleLbl="parChTrans1D3" presStyleIdx="10" presStyleCnt="12"/>
      <dgm:spPr/>
    </dgm:pt>
    <dgm:pt modelId="{53AA71E2-FE6D-4BDF-9748-64A05D72FA96}" type="pres">
      <dgm:prSet presAssocID="{15C01505-962F-44DE-B8C1-BE72EAAE3E7B}" presName="hierRoot2" presStyleCnt="0">
        <dgm:presLayoutVars>
          <dgm:hierBranch val="init"/>
        </dgm:presLayoutVars>
      </dgm:prSet>
      <dgm:spPr/>
    </dgm:pt>
    <dgm:pt modelId="{E702AFCD-D4C1-4D62-B292-671AE58A27D6}" type="pres">
      <dgm:prSet presAssocID="{15C01505-962F-44DE-B8C1-BE72EAAE3E7B}" presName="rootComposite" presStyleCnt="0"/>
      <dgm:spPr/>
    </dgm:pt>
    <dgm:pt modelId="{BBFAD773-4FC1-4063-8222-313D7AAE25E3}" type="pres">
      <dgm:prSet presAssocID="{15C01505-962F-44DE-B8C1-BE72EAAE3E7B}" presName="rootText" presStyleLbl="node3" presStyleIdx="10" presStyleCnt="12" custScaleY="80052">
        <dgm:presLayoutVars>
          <dgm:chPref val="3"/>
        </dgm:presLayoutVars>
      </dgm:prSet>
      <dgm:spPr>
        <a:prstGeom prst="roundRect">
          <a:avLst/>
        </a:prstGeom>
      </dgm:spPr>
    </dgm:pt>
    <dgm:pt modelId="{9EB01EE4-CAFC-4959-A460-4A610D5E2A98}" type="pres">
      <dgm:prSet presAssocID="{15C01505-962F-44DE-B8C1-BE72EAAE3E7B}" presName="rootConnector" presStyleLbl="node3" presStyleIdx="10" presStyleCnt="12"/>
      <dgm:spPr/>
    </dgm:pt>
    <dgm:pt modelId="{A1298FEC-9AD2-41B7-B4A0-79C6D3A1DA81}" type="pres">
      <dgm:prSet presAssocID="{15C01505-962F-44DE-B8C1-BE72EAAE3E7B}" presName="hierChild4" presStyleCnt="0"/>
      <dgm:spPr/>
    </dgm:pt>
    <dgm:pt modelId="{40021312-2CDC-4B6D-AB02-8ECA84F34F56}" type="pres">
      <dgm:prSet presAssocID="{C3D0091C-FDA0-4D97-BC3D-1E2D61352B24}" presName="Name37" presStyleLbl="parChTrans1D4" presStyleIdx="5" presStyleCnt="12"/>
      <dgm:spPr/>
    </dgm:pt>
    <dgm:pt modelId="{DBDA5171-89D0-402A-A2EC-BA61E7AD5A31}" type="pres">
      <dgm:prSet presAssocID="{12F7B6EC-D5AD-4E9A-8381-8FA4F2FD5427}" presName="hierRoot2" presStyleCnt="0">
        <dgm:presLayoutVars>
          <dgm:hierBranch val="init"/>
        </dgm:presLayoutVars>
      </dgm:prSet>
      <dgm:spPr/>
    </dgm:pt>
    <dgm:pt modelId="{D337A19D-B712-4E0F-8EB7-4E280B8A2051}" type="pres">
      <dgm:prSet presAssocID="{12F7B6EC-D5AD-4E9A-8381-8FA4F2FD5427}" presName="rootComposite" presStyleCnt="0"/>
      <dgm:spPr/>
    </dgm:pt>
    <dgm:pt modelId="{C65D57AE-E987-4616-AEC0-5F261D821E4D}" type="pres">
      <dgm:prSet presAssocID="{12F7B6EC-D5AD-4E9A-8381-8FA4F2FD5427}" presName="rootText" presStyleLbl="node4" presStyleIdx="5" presStyleCnt="12" custScaleY="80052">
        <dgm:presLayoutVars>
          <dgm:chPref val="3"/>
        </dgm:presLayoutVars>
      </dgm:prSet>
      <dgm:spPr>
        <a:prstGeom prst="roundRect">
          <a:avLst/>
        </a:prstGeom>
      </dgm:spPr>
    </dgm:pt>
    <dgm:pt modelId="{CD5A7F54-B94F-4C1E-802C-D450B3FFA324}" type="pres">
      <dgm:prSet presAssocID="{12F7B6EC-D5AD-4E9A-8381-8FA4F2FD5427}" presName="rootConnector" presStyleLbl="node4" presStyleIdx="5" presStyleCnt="12"/>
      <dgm:spPr/>
    </dgm:pt>
    <dgm:pt modelId="{F60662EB-6091-4983-8B01-92FB7691BCC6}" type="pres">
      <dgm:prSet presAssocID="{12F7B6EC-D5AD-4E9A-8381-8FA4F2FD5427}" presName="hierChild4" presStyleCnt="0"/>
      <dgm:spPr/>
    </dgm:pt>
    <dgm:pt modelId="{898DD653-B537-49F7-BF7C-78958646225F}" type="pres">
      <dgm:prSet presAssocID="{12F7B6EC-D5AD-4E9A-8381-8FA4F2FD5427}" presName="hierChild5" presStyleCnt="0"/>
      <dgm:spPr/>
    </dgm:pt>
    <dgm:pt modelId="{4D59AE20-6D33-473D-8727-522C73B45E0D}" type="pres">
      <dgm:prSet presAssocID="{8E8947B0-681A-44F1-97DB-AC328FFAB7F4}" presName="Name37" presStyleLbl="parChTrans1D4" presStyleIdx="6" presStyleCnt="12"/>
      <dgm:spPr/>
    </dgm:pt>
    <dgm:pt modelId="{D84A4B7E-CEC7-4585-AC35-63DC6C663F60}" type="pres">
      <dgm:prSet presAssocID="{2371E5E6-1E73-4E44-8B67-BAA2BBA07617}" presName="hierRoot2" presStyleCnt="0">
        <dgm:presLayoutVars>
          <dgm:hierBranch val="init"/>
        </dgm:presLayoutVars>
      </dgm:prSet>
      <dgm:spPr/>
    </dgm:pt>
    <dgm:pt modelId="{290FD7F1-74B1-4604-805F-C46BE60002D6}" type="pres">
      <dgm:prSet presAssocID="{2371E5E6-1E73-4E44-8B67-BAA2BBA07617}" presName="rootComposite" presStyleCnt="0"/>
      <dgm:spPr/>
    </dgm:pt>
    <dgm:pt modelId="{DB72B04C-D893-41AC-86B2-0B8FA1320F4F}" type="pres">
      <dgm:prSet presAssocID="{2371E5E6-1E73-4E44-8B67-BAA2BBA07617}" presName="rootText" presStyleLbl="node4" presStyleIdx="6" presStyleCnt="12" custScaleY="80052">
        <dgm:presLayoutVars>
          <dgm:chPref val="3"/>
        </dgm:presLayoutVars>
      </dgm:prSet>
      <dgm:spPr>
        <a:prstGeom prst="roundRect">
          <a:avLst/>
        </a:prstGeom>
      </dgm:spPr>
    </dgm:pt>
    <dgm:pt modelId="{F41E85A7-40D8-4018-B81A-A1DBCF7D2F61}" type="pres">
      <dgm:prSet presAssocID="{2371E5E6-1E73-4E44-8B67-BAA2BBA07617}" presName="rootConnector" presStyleLbl="node4" presStyleIdx="6" presStyleCnt="12"/>
      <dgm:spPr/>
    </dgm:pt>
    <dgm:pt modelId="{163728B3-FEF5-448B-BBB0-118CC8856853}" type="pres">
      <dgm:prSet presAssocID="{2371E5E6-1E73-4E44-8B67-BAA2BBA07617}" presName="hierChild4" presStyleCnt="0"/>
      <dgm:spPr/>
    </dgm:pt>
    <dgm:pt modelId="{035E4C1A-ACBA-4EEE-B8E6-ED6806ED4789}" type="pres">
      <dgm:prSet presAssocID="{2371E5E6-1E73-4E44-8B67-BAA2BBA07617}" presName="hierChild5" presStyleCnt="0"/>
      <dgm:spPr/>
    </dgm:pt>
    <dgm:pt modelId="{090F0CC9-669A-4E4C-93A0-7EEAEA095584}" type="pres">
      <dgm:prSet presAssocID="{15C01505-962F-44DE-B8C1-BE72EAAE3E7B}" presName="hierChild5" presStyleCnt="0"/>
      <dgm:spPr/>
    </dgm:pt>
    <dgm:pt modelId="{D477172E-5B04-47C7-8E19-A707170A76D1}" type="pres">
      <dgm:prSet presAssocID="{ECB2A5A6-E3D4-48F1-B53C-71FBFA9512C9}" presName="Name37" presStyleLbl="parChTrans1D3" presStyleIdx="11" presStyleCnt="12"/>
      <dgm:spPr/>
    </dgm:pt>
    <dgm:pt modelId="{C78B2865-BFFC-4854-955E-92E8459B83E2}" type="pres">
      <dgm:prSet presAssocID="{687C14BC-2BF5-4784-B84A-672E4820347C}" presName="hierRoot2" presStyleCnt="0">
        <dgm:presLayoutVars>
          <dgm:hierBranch val="init"/>
        </dgm:presLayoutVars>
      </dgm:prSet>
      <dgm:spPr/>
    </dgm:pt>
    <dgm:pt modelId="{A1A8C660-6A7B-4ABB-A400-8F75F851DD63}" type="pres">
      <dgm:prSet presAssocID="{687C14BC-2BF5-4784-B84A-672E4820347C}" presName="rootComposite" presStyleCnt="0"/>
      <dgm:spPr/>
    </dgm:pt>
    <dgm:pt modelId="{8733DC25-B656-4A20-9F53-6554E127E628}" type="pres">
      <dgm:prSet presAssocID="{687C14BC-2BF5-4784-B84A-672E4820347C}" presName="rootText" presStyleLbl="node3" presStyleIdx="11" presStyleCnt="12" custScaleY="80052">
        <dgm:presLayoutVars>
          <dgm:chPref val="3"/>
        </dgm:presLayoutVars>
      </dgm:prSet>
      <dgm:spPr>
        <a:prstGeom prst="roundRect">
          <a:avLst/>
        </a:prstGeom>
      </dgm:spPr>
    </dgm:pt>
    <dgm:pt modelId="{5823CB12-6A1E-4441-A37C-15AB2E246B61}" type="pres">
      <dgm:prSet presAssocID="{687C14BC-2BF5-4784-B84A-672E4820347C}" presName="rootConnector" presStyleLbl="node3" presStyleIdx="11" presStyleCnt="12"/>
      <dgm:spPr/>
    </dgm:pt>
    <dgm:pt modelId="{BE90625D-B355-4F7B-B46B-5C58122AE0D1}" type="pres">
      <dgm:prSet presAssocID="{687C14BC-2BF5-4784-B84A-672E4820347C}" presName="hierChild4" presStyleCnt="0"/>
      <dgm:spPr/>
    </dgm:pt>
    <dgm:pt modelId="{7DDCA4BE-9E3F-4902-ACAA-D0DC82997616}" type="pres">
      <dgm:prSet presAssocID="{AFE21F0A-FCCD-4760-9DAD-B42833ED9456}" presName="Name37" presStyleLbl="parChTrans1D4" presStyleIdx="7" presStyleCnt="12"/>
      <dgm:spPr/>
    </dgm:pt>
    <dgm:pt modelId="{B801C548-70B5-4481-BECB-CABE363672D9}" type="pres">
      <dgm:prSet presAssocID="{086C98E9-B927-4383-ADC5-3AC5CA95603B}" presName="hierRoot2" presStyleCnt="0">
        <dgm:presLayoutVars>
          <dgm:hierBranch val="init"/>
        </dgm:presLayoutVars>
      </dgm:prSet>
      <dgm:spPr/>
    </dgm:pt>
    <dgm:pt modelId="{CEDAAB31-59B6-493C-B020-2E374846627D}" type="pres">
      <dgm:prSet presAssocID="{086C98E9-B927-4383-ADC5-3AC5CA95603B}" presName="rootComposite" presStyleCnt="0"/>
      <dgm:spPr/>
    </dgm:pt>
    <dgm:pt modelId="{0D0E8C0B-ECAE-4FAA-A4C4-8133595F3C15}" type="pres">
      <dgm:prSet presAssocID="{086C98E9-B927-4383-ADC5-3AC5CA95603B}" presName="rootText" presStyleLbl="node4" presStyleIdx="7" presStyleCnt="12" custScaleY="80052">
        <dgm:presLayoutVars>
          <dgm:chPref val="3"/>
        </dgm:presLayoutVars>
      </dgm:prSet>
      <dgm:spPr>
        <a:prstGeom prst="roundRect">
          <a:avLst/>
        </a:prstGeom>
      </dgm:spPr>
    </dgm:pt>
    <dgm:pt modelId="{3DAAA5A1-4308-4A5E-A3FE-6F16BF3DB973}" type="pres">
      <dgm:prSet presAssocID="{086C98E9-B927-4383-ADC5-3AC5CA95603B}" presName="rootConnector" presStyleLbl="node4" presStyleIdx="7" presStyleCnt="12"/>
      <dgm:spPr/>
    </dgm:pt>
    <dgm:pt modelId="{6B507452-F46C-4E9F-8695-190443EA13C8}" type="pres">
      <dgm:prSet presAssocID="{086C98E9-B927-4383-ADC5-3AC5CA95603B}" presName="hierChild4" presStyleCnt="0"/>
      <dgm:spPr/>
    </dgm:pt>
    <dgm:pt modelId="{CDAB63F6-F775-4CC8-8ABD-5FC381619AC2}" type="pres">
      <dgm:prSet presAssocID="{2ED7E990-140A-4068-87D5-AEEC47259BE1}" presName="Name37" presStyleLbl="parChTrans1D4" presStyleIdx="8" presStyleCnt="12"/>
      <dgm:spPr/>
    </dgm:pt>
    <dgm:pt modelId="{E501B334-C196-497E-8066-892316DAA1BA}" type="pres">
      <dgm:prSet presAssocID="{737B4954-10FD-4505-956D-80B7331B1E97}" presName="hierRoot2" presStyleCnt="0">
        <dgm:presLayoutVars>
          <dgm:hierBranch val="init"/>
        </dgm:presLayoutVars>
      </dgm:prSet>
      <dgm:spPr/>
    </dgm:pt>
    <dgm:pt modelId="{067AD79C-9372-42B3-A918-87F5F44E6659}" type="pres">
      <dgm:prSet presAssocID="{737B4954-10FD-4505-956D-80B7331B1E97}" presName="rootComposite" presStyleCnt="0"/>
      <dgm:spPr/>
    </dgm:pt>
    <dgm:pt modelId="{5939C208-395E-41E0-8173-0628FD959E51}" type="pres">
      <dgm:prSet presAssocID="{737B4954-10FD-4505-956D-80B7331B1E97}" presName="rootText" presStyleLbl="node4" presStyleIdx="8" presStyleCnt="12" custScaleY="80052">
        <dgm:presLayoutVars>
          <dgm:chPref val="3"/>
        </dgm:presLayoutVars>
      </dgm:prSet>
      <dgm:spPr>
        <a:prstGeom prst="roundRect">
          <a:avLst/>
        </a:prstGeom>
      </dgm:spPr>
    </dgm:pt>
    <dgm:pt modelId="{24B1BECE-712A-4782-94F1-D04E09A6861A}" type="pres">
      <dgm:prSet presAssocID="{737B4954-10FD-4505-956D-80B7331B1E97}" presName="rootConnector" presStyleLbl="node4" presStyleIdx="8" presStyleCnt="12"/>
      <dgm:spPr/>
    </dgm:pt>
    <dgm:pt modelId="{AA6901FD-0334-41B3-99BD-C629A2985E66}" type="pres">
      <dgm:prSet presAssocID="{737B4954-10FD-4505-956D-80B7331B1E97}" presName="hierChild4" presStyleCnt="0"/>
      <dgm:spPr/>
    </dgm:pt>
    <dgm:pt modelId="{367AC714-D021-4446-B901-4CD85171773E}" type="pres">
      <dgm:prSet presAssocID="{2F297961-E957-47D1-8AD0-EDAC8863AD8C}" presName="Name37" presStyleLbl="parChTrans1D4" presStyleIdx="9" presStyleCnt="12"/>
      <dgm:spPr/>
    </dgm:pt>
    <dgm:pt modelId="{E47013B4-CE1E-4170-A115-6E9E42937BC9}" type="pres">
      <dgm:prSet presAssocID="{2151CB0C-3919-4914-9324-166C121DBF9A}" presName="hierRoot2" presStyleCnt="0">
        <dgm:presLayoutVars>
          <dgm:hierBranch val="init"/>
        </dgm:presLayoutVars>
      </dgm:prSet>
      <dgm:spPr/>
    </dgm:pt>
    <dgm:pt modelId="{574B510E-C491-4654-9DE8-605560DE284E}" type="pres">
      <dgm:prSet presAssocID="{2151CB0C-3919-4914-9324-166C121DBF9A}" presName="rootComposite" presStyleCnt="0"/>
      <dgm:spPr/>
    </dgm:pt>
    <dgm:pt modelId="{AE318CA4-06AD-413F-AA78-1D7F7373C629}" type="pres">
      <dgm:prSet presAssocID="{2151CB0C-3919-4914-9324-166C121DBF9A}" presName="rootText" presStyleLbl="node4" presStyleIdx="9" presStyleCnt="12" custScaleY="80052">
        <dgm:presLayoutVars>
          <dgm:chPref val="3"/>
        </dgm:presLayoutVars>
      </dgm:prSet>
      <dgm:spPr>
        <a:prstGeom prst="roundRect">
          <a:avLst/>
        </a:prstGeom>
      </dgm:spPr>
    </dgm:pt>
    <dgm:pt modelId="{398C47DF-D3AE-476E-8A2A-A11B5C48620C}" type="pres">
      <dgm:prSet presAssocID="{2151CB0C-3919-4914-9324-166C121DBF9A}" presName="rootConnector" presStyleLbl="node4" presStyleIdx="9" presStyleCnt="12"/>
      <dgm:spPr/>
    </dgm:pt>
    <dgm:pt modelId="{851A7115-0B14-4379-B5D9-399F0D84A573}" type="pres">
      <dgm:prSet presAssocID="{2151CB0C-3919-4914-9324-166C121DBF9A}" presName="hierChild4" presStyleCnt="0"/>
      <dgm:spPr/>
    </dgm:pt>
    <dgm:pt modelId="{637F7D00-CBC3-48E3-B433-8C229B104CE2}" type="pres">
      <dgm:prSet presAssocID="{149A3176-BFEE-48F3-AF3A-7FBC8575C8E5}" presName="Name37" presStyleLbl="parChTrans1D4" presStyleIdx="10" presStyleCnt="12"/>
      <dgm:spPr/>
    </dgm:pt>
    <dgm:pt modelId="{F67265B5-EB1E-46BB-84C2-1258CAB7A34F}" type="pres">
      <dgm:prSet presAssocID="{7C6E298E-3E36-426A-8413-A8329802669E}" presName="hierRoot2" presStyleCnt="0">
        <dgm:presLayoutVars>
          <dgm:hierBranch val="init"/>
        </dgm:presLayoutVars>
      </dgm:prSet>
      <dgm:spPr/>
    </dgm:pt>
    <dgm:pt modelId="{B58C8A43-FF1B-4E64-95B6-F41BB42528AA}" type="pres">
      <dgm:prSet presAssocID="{7C6E298E-3E36-426A-8413-A8329802669E}" presName="rootComposite" presStyleCnt="0"/>
      <dgm:spPr/>
    </dgm:pt>
    <dgm:pt modelId="{7000CA82-E85E-4DD0-A524-DC00F980E9FF}" type="pres">
      <dgm:prSet presAssocID="{7C6E298E-3E36-426A-8413-A8329802669E}" presName="rootText" presStyleLbl="node4" presStyleIdx="10" presStyleCnt="12" custScaleY="80052" custLinFactX="-28856" custLinFactNeighborX="-100000" custLinFactNeighborY="14120">
        <dgm:presLayoutVars>
          <dgm:chPref val="3"/>
        </dgm:presLayoutVars>
      </dgm:prSet>
      <dgm:spPr>
        <a:prstGeom prst="roundRect">
          <a:avLst/>
        </a:prstGeom>
      </dgm:spPr>
    </dgm:pt>
    <dgm:pt modelId="{2DD0950C-59D9-40D3-8C50-312D62D0446D}" type="pres">
      <dgm:prSet presAssocID="{7C6E298E-3E36-426A-8413-A8329802669E}" presName="rootConnector" presStyleLbl="node4" presStyleIdx="10" presStyleCnt="12"/>
      <dgm:spPr/>
    </dgm:pt>
    <dgm:pt modelId="{91C94D75-0B86-4BE2-BDC0-D4E11619AD97}" type="pres">
      <dgm:prSet presAssocID="{7C6E298E-3E36-426A-8413-A8329802669E}" presName="hierChild4" presStyleCnt="0"/>
      <dgm:spPr/>
    </dgm:pt>
    <dgm:pt modelId="{9CE1F8A7-9F61-4473-B766-53730FF23E1E}" type="pres">
      <dgm:prSet presAssocID="{7C6E298E-3E36-426A-8413-A8329802669E}" presName="hierChild5" presStyleCnt="0"/>
      <dgm:spPr/>
    </dgm:pt>
    <dgm:pt modelId="{40832564-640D-4ECC-90FB-55C0DA7A1A8E}" type="pres">
      <dgm:prSet presAssocID="{2CA9202D-978C-4943-8F62-C0F2ADC73F01}" presName="Name37" presStyleLbl="parChTrans1D4" presStyleIdx="11" presStyleCnt="12"/>
      <dgm:spPr/>
    </dgm:pt>
    <dgm:pt modelId="{2D60A905-2F76-48E6-A3D3-FBD385687A72}" type="pres">
      <dgm:prSet presAssocID="{174B2E9F-34D0-4AB2-92B3-E1C5DFF55321}" presName="hierRoot2" presStyleCnt="0">
        <dgm:presLayoutVars>
          <dgm:hierBranch val="init"/>
        </dgm:presLayoutVars>
      </dgm:prSet>
      <dgm:spPr/>
    </dgm:pt>
    <dgm:pt modelId="{0225E0E6-17A9-4EC8-AFB6-C7EFC1102703}" type="pres">
      <dgm:prSet presAssocID="{174B2E9F-34D0-4AB2-92B3-E1C5DFF55321}" presName="rootComposite" presStyleCnt="0"/>
      <dgm:spPr/>
    </dgm:pt>
    <dgm:pt modelId="{849136A6-C5F8-4728-A031-48CA37878836}" type="pres">
      <dgm:prSet presAssocID="{174B2E9F-34D0-4AB2-92B3-E1C5DFF55321}" presName="rootText" presStyleLbl="node4" presStyleIdx="11" presStyleCnt="12" custScaleY="80052" custLinFactY="-7018" custLinFactNeighborX="-671" custLinFactNeighborY="-100000">
        <dgm:presLayoutVars>
          <dgm:chPref val="3"/>
        </dgm:presLayoutVars>
      </dgm:prSet>
      <dgm:spPr>
        <a:prstGeom prst="roundRect">
          <a:avLst/>
        </a:prstGeom>
      </dgm:spPr>
    </dgm:pt>
    <dgm:pt modelId="{0A4913EB-6D84-424A-AE6B-1D2539FD1179}" type="pres">
      <dgm:prSet presAssocID="{174B2E9F-34D0-4AB2-92B3-E1C5DFF55321}" presName="rootConnector" presStyleLbl="node4" presStyleIdx="11" presStyleCnt="12"/>
      <dgm:spPr/>
    </dgm:pt>
    <dgm:pt modelId="{E9C154E1-4310-4E9D-A4F7-407AF6B0B6D5}" type="pres">
      <dgm:prSet presAssocID="{174B2E9F-34D0-4AB2-92B3-E1C5DFF55321}" presName="hierChild4" presStyleCnt="0"/>
      <dgm:spPr/>
    </dgm:pt>
    <dgm:pt modelId="{C495C957-974A-4BFF-8D98-13F94B5B7AE4}" type="pres">
      <dgm:prSet presAssocID="{174B2E9F-34D0-4AB2-92B3-E1C5DFF55321}" presName="hierChild5" presStyleCnt="0"/>
      <dgm:spPr/>
    </dgm:pt>
    <dgm:pt modelId="{4D191FF6-4ED7-4E3E-9FAC-5D6CE1C20BD1}" type="pres">
      <dgm:prSet presAssocID="{2151CB0C-3919-4914-9324-166C121DBF9A}" presName="hierChild5" presStyleCnt="0"/>
      <dgm:spPr/>
    </dgm:pt>
    <dgm:pt modelId="{CFCD6068-E744-42EB-BE53-DED963A63AE3}" type="pres">
      <dgm:prSet presAssocID="{737B4954-10FD-4505-956D-80B7331B1E97}" presName="hierChild5" presStyleCnt="0"/>
      <dgm:spPr/>
    </dgm:pt>
    <dgm:pt modelId="{BEF2515E-BD2D-4F21-AAB5-38E5994E1C21}" type="pres">
      <dgm:prSet presAssocID="{086C98E9-B927-4383-ADC5-3AC5CA95603B}" presName="hierChild5" presStyleCnt="0"/>
      <dgm:spPr/>
    </dgm:pt>
    <dgm:pt modelId="{90D155D9-96D8-41FF-8DEE-29F8088DD735}" type="pres">
      <dgm:prSet presAssocID="{687C14BC-2BF5-4784-B84A-672E4820347C}" presName="hierChild5" presStyleCnt="0"/>
      <dgm:spPr/>
    </dgm:pt>
    <dgm:pt modelId="{3A652D88-7240-43AE-9173-C4E28402E2D9}" type="pres">
      <dgm:prSet presAssocID="{5D9A5975-676B-43B2-AB61-8360447D7FE5}" presName="hierChild5" presStyleCnt="0"/>
      <dgm:spPr/>
    </dgm:pt>
    <dgm:pt modelId="{9EFED0AA-52A1-4072-B9C6-5CAC87FB2EC6}" type="pres">
      <dgm:prSet presAssocID="{C58B75D7-5B18-4EDC-B766-AFC9B84DB25F}" presName="hierChild3" presStyleCnt="0"/>
      <dgm:spPr/>
    </dgm:pt>
  </dgm:ptLst>
  <dgm:cxnLst>
    <dgm:cxn modelId="{477AC503-341B-4069-8489-1C8EDB6B4FF2}" srcId="{15C01505-962F-44DE-B8C1-BE72EAAE3E7B}" destId="{2371E5E6-1E73-4E44-8B67-BAA2BBA07617}" srcOrd="1" destOrd="0" parTransId="{8E8947B0-681A-44F1-97DB-AC328FFAB7F4}" sibTransId="{AF534576-5517-43D5-9237-5EAFC5E65177}"/>
    <dgm:cxn modelId="{108E1106-9B8E-453F-B0EB-1D8A228AC298}" srcId="{5D9A5975-676B-43B2-AB61-8360447D7FE5}" destId="{687C14BC-2BF5-4784-B84A-672E4820347C}" srcOrd="2" destOrd="0" parTransId="{ECB2A5A6-E3D4-48F1-B53C-71FBFA9512C9}" sibTransId="{E5F23846-1071-40AD-A409-B3EA3095751D}"/>
    <dgm:cxn modelId="{337F8B08-3057-4920-8687-255D46B5D71B}" srcId="{48B1C3C2-2413-439B-9EF0-EF1DFCF49C99}" destId="{B5F41D81-AEF6-487F-9FE9-3CBD1280B3DC}" srcOrd="1" destOrd="0" parTransId="{5BCBFA43-54E8-4873-9C34-4F9E4CB29A0B}" sibTransId="{04F4A8BA-6C96-469D-9586-886C232A348D}"/>
    <dgm:cxn modelId="{E9413C09-09A8-4AB0-8921-9B3273537299}" type="presOf" srcId="{5D9A5975-676B-43B2-AB61-8360447D7FE5}" destId="{6695BB9F-A001-4BF1-800F-EF12AB617719}" srcOrd="1" destOrd="0" presId="urn:microsoft.com/office/officeart/2005/8/layout/orgChart1"/>
    <dgm:cxn modelId="{411CBC0D-8E07-42C0-969D-B060386BC51C}" srcId="{8AEB3DE7-3D91-4B7B-AA63-FD1F25AE72CD}" destId="{B77FE166-39E0-4E51-B4B3-D735A72065CB}" srcOrd="3" destOrd="0" parTransId="{097B39E4-3408-472E-A0AE-954B03FCD3B5}" sibTransId="{D69BB6FD-5921-4E07-9F96-D0D3A650A6EB}"/>
    <dgm:cxn modelId="{399DEB0F-FDB9-4A9F-8954-4BBFA995821F}" type="presOf" srcId="{3C4E392F-8F69-4CCC-B28C-5C0D77C01423}" destId="{6ADC10E9-887B-4B31-8AE1-B7477AA1428A}" srcOrd="1" destOrd="0" presId="urn:microsoft.com/office/officeart/2005/8/layout/orgChart1"/>
    <dgm:cxn modelId="{997EFA11-E740-4B09-8632-CAC0EFC2CF1A}" type="presOf" srcId="{60F0C2AA-3182-4A2A-829A-1FC919C099D8}" destId="{DCAAA4B7-DD73-4F81-832E-BCD9B3FBFAAD}" srcOrd="0" destOrd="0" presId="urn:microsoft.com/office/officeart/2005/8/layout/orgChart1"/>
    <dgm:cxn modelId="{33A23412-A205-4DF7-8F41-E8E9B563B4DB}" type="presOf" srcId="{12F7B6EC-D5AD-4E9A-8381-8FA4F2FD5427}" destId="{C65D57AE-E987-4616-AEC0-5F261D821E4D}" srcOrd="0" destOrd="0" presId="urn:microsoft.com/office/officeart/2005/8/layout/orgChart1"/>
    <dgm:cxn modelId="{9248641A-F6DD-43ED-830E-712F3415E0BF}" srcId="{C58B75D7-5B18-4EDC-B766-AFC9B84DB25F}" destId="{E6838327-67C9-44F0-BEB7-613604437946}" srcOrd="0" destOrd="0" parTransId="{D44D6803-18BB-40DA-BCC3-5AEA1A41CDBA}" sibTransId="{9F8F12C7-BF70-48D4-9C0C-E4CBAB8182A1}"/>
    <dgm:cxn modelId="{9B31EC1A-C6FA-4D66-8400-E68D14FA9A36}" type="presOf" srcId="{2CA9202D-978C-4943-8F62-C0F2ADC73F01}" destId="{40832564-640D-4ECC-90FB-55C0DA7A1A8E}" srcOrd="0" destOrd="0" presId="urn:microsoft.com/office/officeart/2005/8/layout/orgChart1"/>
    <dgm:cxn modelId="{03CD1B1C-CBC4-4291-8F5A-327E0C68B949}" type="presOf" srcId="{10E8E5A1-8CDD-4C7C-8CAA-BE77FA3B6BFD}" destId="{6110B09D-12DC-462B-8E77-46C0ECA912DD}" srcOrd="0" destOrd="0" presId="urn:microsoft.com/office/officeart/2005/8/layout/orgChart1"/>
    <dgm:cxn modelId="{7A12591D-9D7A-4CDA-B09E-224F06DA9D01}" type="presOf" srcId="{E6838327-67C9-44F0-BEB7-613604437946}" destId="{62E638DC-6A92-47F2-8431-530AB1C5493C}" srcOrd="0" destOrd="0" presId="urn:microsoft.com/office/officeart/2005/8/layout/orgChart1"/>
    <dgm:cxn modelId="{D6698A1D-0665-4D4B-9A0C-9804ADFFBFE4}" type="presOf" srcId="{734E2325-B4CC-46C6-82A8-7DE052FEEEE4}" destId="{ED5C4A22-714F-43D8-827D-493F8B0AEFAA}" srcOrd="1" destOrd="0" presId="urn:microsoft.com/office/officeart/2005/8/layout/orgChart1"/>
    <dgm:cxn modelId="{C1F34D1E-905F-4F4B-9126-7181D18CF63F}" srcId="{34A5EABD-01EE-4294-9F60-29B1C96859A1}" destId="{1C0D2958-051D-408E-AAD8-854B3D54DC45}" srcOrd="1" destOrd="0" parTransId="{DE7D4AAB-27F7-4525-A429-51BC5C626477}" sibTransId="{ED0E4099-5926-44C7-BE6C-45400E142D4A}"/>
    <dgm:cxn modelId="{9A67711F-13CE-4524-90FC-EE98A322ED86}" type="presOf" srcId="{3F0FED16-0B2F-42C1-ADE7-8B455D6664C0}" destId="{2F1362D8-080F-46B5-8075-CDF258701B4B}" srcOrd="1" destOrd="0" presId="urn:microsoft.com/office/officeart/2005/8/layout/orgChart1"/>
    <dgm:cxn modelId="{42D2B125-B314-42CF-855F-A33A36A120C6}" srcId="{2151CB0C-3919-4914-9324-166C121DBF9A}" destId="{174B2E9F-34D0-4AB2-92B3-E1C5DFF55321}" srcOrd="1" destOrd="0" parTransId="{2CA9202D-978C-4943-8F62-C0F2ADC73F01}" sibTransId="{F8919F25-5569-4207-82F5-D25B1E0C7446}"/>
    <dgm:cxn modelId="{F3845E26-7371-41C4-9D17-53B854617FD3}" type="presOf" srcId="{3CBB302C-46CD-4E6C-BB38-56793B398188}" destId="{AFBA84DE-6205-4AA9-BDFE-41AAE99A8D70}" srcOrd="0" destOrd="0" presId="urn:microsoft.com/office/officeart/2005/8/layout/orgChart1"/>
    <dgm:cxn modelId="{A36AE626-E87D-4804-A428-EF0D63A6AD09}" srcId="{48B1C3C2-2413-439B-9EF0-EF1DFCF49C99}" destId="{734E2325-B4CC-46C6-82A8-7DE052FEEEE4}" srcOrd="0" destOrd="0" parTransId="{C066976C-894E-4812-8AD2-B939E11137CC}" sibTransId="{D1A78E9D-30F6-42FF-8F84-FD6EDC156835}"/>
    <dgm:cxn modelId="{01414727-D8E9-4702-8487-80120CF76F0F}" srcId="{E6838327-67C9-44F0-BEB7-613604437946}" destId="{3F0FED16-0B2F-42C1-ADE7-8B455D6664C0}" srcOrd="0" destOrd="0" parTransId="{B3B11B3A-664A-4BEC-8827-5916CAA3100E}" sibTransId="{549B7CA2-E60D-4649-A59F-25B73EEEA5DE}"/>
    <dgm:cxn modelId="{92117427-1A59-4290-8D2A-A336C3D2C8C4}" srcId="{23E5A54C-E3CA-4FF9-8495-B30E8D1F7ECE}" destId="{C58B75D7-5B18-4EDC-B766-AFC9B84DB25F}" srcOrd="0" destOrd="0" parTransId="{BA42879E-3E65-43B3-9C66-0136C101739F}" sibTransId="{1F33C5F7-A87F-49F2-9296-DFA780C71A60}"/>
    <dgm:cxn modelId="{3C827927-E33B-491E-894F-3864A43E7131}" type="presOf" srcId="{2ED7E990-140A-4068-87D5-AEEC47259BE1}" destId="{CDAB63F6-F775-4CC8-8ABD-5FC381619AC2}" srcOrd="0" destOrd="0" presId="urn:microsoft.com/office/officeart/2005/8/layout/orgChart1"/>
    <dgm:cxn modelId="{E40CC12A-7D32-4E2C-ABB6-56404D08C39A}" type="presOf" srcId="{7E674BE6-1ACE-4B30-995C-61F759117256}" destId="{E1A11A53-CE0D-4F59-A847-7F0E8AD6E7EC}" srcOrd="0" destOrd="0" presId="urn:microsoft.com/office/officeart/2005/8/layout/orgChart1"/>
    <dgm:cxn modelId="{CAA3EF2B-9E0B-4300-A776-2A8C1B8BB947}" type="presOf" srcId="{133EBBDD-2B4B-454E-8A84-F3D150F57122}" destId="{8D6DD3B9-DBB9-4D03-A2FA-C78DC56AD8C6}" srcOrd="0" destOrd="0" presId="urn:microsoft.com/office/officeart/2005/8/layout/orgChart1"/>
    <dgm:cxn modelId="{6C1BE82C-85FB-42C0-BD31-916A103A912E}" srcId="{C58B75D7-5B18-4EDC-B766-AFC9B84DB25F}" destId="{5D9A5975-676B-43B2-AB61-8360447D7FE5}" srcOrd="3" destOrd="0" parTransId="{60F0C2AA-3182-4A2A-829A-1FC919C099D8}" sibTransId="{A4F0894B-E481-4322-94DE-48707DF2E894}"/>
    <dgm:cxn modelId="{5C548D2E-DEF7-45B4-8675-DD9D075A231F}" type="presOf" srcId="{10E8E5A1-8CDD-4C7C-8CAA-BE77FA3B6BFD}" destId="{5F649B91-6366-4132-AE9D-47C4B77118AA}" srcOrd="1" destOrd="0" presId="urn:microsoft.com/office/officeart/2005/8/layout/orgChart1"/>
    <dgm:cxn modelId="{0610F42F-AAE5-4AC6-B562-04DC9C635BD4}" srcId="{15C01505-962F-44DE-B8C1-BE72EAAE3E7B}" destId="{12F7B6EC-D5AD-4E9A-8381-8FA4F2FD5427}" srcOrd="0" destOrd="0" parTransId="{C3D0091C-FDA0-4D97-BC3D-1E2D61352B24}" sibTransId="{98CCAC48-865A-4DB8-814D-F58CFD9D289A}"/>
    <dgm:cxn modelId="{2A12BC30-FA1F-4692-A6F9-B4ED7412EC52}" srcId="{5D9A5975-676B-43B2-AB61-8360447D7FE5}" destId="{15C01505-962F-44DE-B8C1-BE72EAAE3E7B}" srcOrd="1" destOrd="0" parTransId="{4735ADFB-3394-4CEB-891D-F39B7A141D84}" sibTransId="{C5DD635A-B58A-4BA5-90B2-D0568EDF989E}"/>
    <dgm:cxn modelId="{755C9C33-374E-4167-BFC3-CB41DF3C2454}" type="presOf" srcId="{8AEB3DE7-3D91-4B7B-AA63-FD1F25AE72CD}" destId="{7086D171-B81C-42AA-AC71-1ECD8BC524A1}" srcOrd="1" destOrd="0" presId="urn:microsoft.com/office/officeart/2005/8/layout/orgChart1"/>
    <dgm:cxn modelId="{9000A135-B656-4E02-B268-742368220954}" type="presOf" srcId="{8AEB3DE7-3D91-4B7B-AA63-FD1F25AE72CD}" destId="{6EA1E7C5-C954-4676-9B59-B8537F7503E1}" srcOrd="0" destOrd="0" presId="urn:microsoft.com/office/officeart/2005/8/layout/orgChart1"/>
    <dgm:cxn modelId="{233ECB35-7341-46CD-BE5C-DE9D575D16B6}" type="presOf" srcId="{133EBBDD-2B4B-454E-8A84-F3D150F57122}" destId="{F64F5695-1DD6-42C4-9C1E-FD48F5CC7076}" srcOrd="1" destOrd="0" presId="urn:microsoft.com/office/officeart/2005/8/layout/orgChart1"/>
    <dgm:cxn modelId="{8A29A536-B4E2-48D7-9D17-6F6341539809}" type="presOf" srcId="{737B4954-10FD-4505-956D-80B7331B1E97}" destId="{5939C208-395E-41E0-8173-0628FD959E51}" srcOrd="0" destOrd="0" presId="urn:microsoft.com/office/officeart/2005/8/layout/orgChart1"/>
    <dgm:cxn modelId="{20278C39-46EB-40CE-9F1F-3F378B13C9BD}" type="presOf" srcId="{2F297961-E957-47D1-8AD0-EDAC8863AD8C}" destId="{367AC714-D021-4446-B901-4CD85171773E}" srcOrd="0" destOrd="0" presId="urn:microsoft.com/office/officeart/2005/8/layout/orgChart1"/>
    <dgm:cxn modelId="{8FBAD739-FC7A-49CA-8B4B-EF7B7ABB70E7}" type="presOf" srcId="{831DB5DE-FD40-4E07-8B2A-2F36C1B2B9FF}" destId="{2C680DD9-7A05-415E-912B-257308F253DE}" srcOrd="0" destOrd="0" presId="urn:microsoft.com/office/officeart/2005/8/layout/orgChart1"/>
    <dgm:cxn modelId="{D354883B-A2E7-43DB-A3D8-FF00F9E74145}" srcId="{687C14BC-2BF5-4784-B84A-672E4820347C}" destId="{086C98E9-B927-4383-ADC5-3AC5CA95603B}" srcOrd="0" destOrd="0" parTransId="{AFE21F0A-FCCD-4760-9DAD-B42833ED9456}" sibTransId="{67E41AE8-9AEE-4FEE-83B6-0646EF406A43}"/>
    <dgm:cxn modelId="{A92E6B40-2AB1-4F6D-B767-D49DCC3DFE1E}" srcId="{E6838327-67C9-44F0-BEB7-613604437946}" destId="{3C4E392F-8F69-4CCC-B28C-5C0D77C01423}" srcOrd="1" destOrd="0" parTransId="{AE1DA53A-FF91-44CB-824E-7DA14D5D4FF9}" sibTransId="{CD7E07CC-8CDB-450D-B162-180B14E7C8E1}"/>
    <dgm:cxn modelId="{0C61C142-D58F-4613-AD02-06AC906E1F69}" type="presOf" srcId="{B77FE166-39E0-4E51-B4B3-D735A72065CB}" destId="{8AC68B8C-7C4C-4C88-BF23-922C8F3660C8}" srcOrd="1" destOrd="0" presId="urn:microsoft.com/office/officeart/2005/8/layout/orgChart1"/>
    <dgm:cxn modelId="{00E84E43-3899-41C6-9F2D-0B2AC2330E61}" type="presOf" srcId="{F4286DF0-CAD7-4A27-BD46-6EA02CD9811B}" destId="{D936B671-CE09-41D5-98AC-19F560C9AC83}" srcOrd="1" destOrd="0" presId="urn:microsoft.com/office/officeart/2005/8/layout/orgChart1"/>
    <dgm:cxn modelId="{0B974144-3CB2-44FA-B4CA-0A4286E1305F}" type="presOf" srcId="{3F0FED16-0B2F-42C1-ADE7-8B455D6664C0}" destId="{6EA4EB4C-7112-4E22-908E-7F05F5C947D1}" srcOrd="0" destOrd="0" presId="urn:microsoft.com/office/officeart/2005/8/layout/orgChart1"/>
    <dgm:cxn modelId="{A8485A44-C27F-495B-9516-9EE8C7AA4E85}" type="presOf" srcId="{AE1DA53A-FF91-44CB-824E-7DA14D5D4FF9}" destId="{293247DE-1D65-45C5-815F-D5CCFCD0EF03}" srcOrd="0" destOrd="0" presId="urn:microsoft.com/office/officeart/2005/8/layout/orgChart1"/>
    <dgm:cxn modelId="{D0C4C144-14BC-43B1-BE9C-6B0BFEF5ABD1}" srcId="{737B4954-10FD-4505-956D-80B7331B1E97}" destId="{2151CB0C-3919-4914-9324-166C121DBF9A}" srcOrd="0" destOrd="0" parTransId="{2F297961-E957-47D1-8AD0-EDAC8863AD8C}" sibTransId="{4D97005E-3F78-463F-9737-7E5A11D281DA}"/>
    <dgm:cxn modelId="{C42CCB46-41C6-4A61-A526-556BDEC1EC0C}" type="presOf" srcId="{DE7D4AAB-27F7-4525-A429-51BC5C626477}" destId="{F17D862A-A290-4C33-88FB-6D54203FD204}" srcOrd="0" destOrd="0" presId="urn:microsoft.com/office/officeart/2005/8/layout/orgChart1"/>
    <dgm:cxn modelId="{1A424649-D68B-445B-9E71-0EB5DC28F6D9}" type="presOf" srcId="{23E5A54C-E3CA-4FF9-8495-B30E8D1F7ECE}" destId="{039BA0AB-7A25-4DF6-8541-927BF789FC09}" srcOrd="0" destOrd="0" presId="urn:microsoft.com/office/officeart/2005/8/layout/orgChart1"/>
    <dgm:cxn modelId="{DFADEF4C-2B08-46F4-A19F-FE025183B5E0}" type="presOf" srcId="{15C01505-962F-44DE-B8C1-BE72EAAE3E7B}" destId="{BBFAD773-4FC1-4063-8222-313D7AAE25E3}" srcOrd="0" destOrd="0" presId="urn:microsoft.com/office/officeart/2005/8/layout/orgChart1"/>
    <dgm:cxn modelId="{9C44444E-F935-48DD-A380-C9E7863E63CC}" type="presOf" srcId="{12F7B6EC-D5AD-4E9A-8381-8FA4F2FD5427}" destId="{CD5A7F54-B94F-4C1E-802C-D450B3FFA324}" srcOrd="1" destOrd="0" presId="urn:microsoft.com/office/officeart/2005/8/layout/orgChart1"/>
    <dgm:cxn modelId="{7CA8DB4E-33F3-4F9F-A89E-2A1AC10522D8}" type="presOf" srcId="{5D9A5975-676B-43B2-AB61-8360447D7FE5}" destId="{C6A966AF-004B-42C6-9ED0-6DAC7726796F}" srcOrd="0" destOrd="0" presId="urn:microsoft.com/office/officeart/2005/8/layout/orgChart1"/>
    <dgm:cxn modelId="{72D6CF50-29F8-4925-B0DF-4F86F13C7867}" type="presOf" srcId="{149A3176-BFEE-48F3-AF3A-7FBC8575C8E5}" destId="{637F7D00-CBC3-48E3-B433-8C229B104CE2}" srcOrd="0" destOrd="0" presId="urn:microsoft.com/office/officeart/2005/8/layout/orgChart1"/>
    <dgm:cxn modelId="{8DEF4B54-47EC-4C71-ACF4-A1D7B3395C46}" type="presOf" srcId="{4C19EF08-5B40-4829-A015-2BC9BF7F13AC}" destId="{7F33BDB1-9DE4-467D-B209-D8482575EA10}" srcOrd="0" destOrd="0" presId="urn:microsoft.com/office/officeart/2005/8/layout/orgChart1"/>
    <dgm:cxn modelId="{11EE5155-E90A-4BCA-8238-D2EC36B4C0E3}" type="presOf" srcId="{2F653964-4FAE-344C-97CF-C6947778F3B1}" destId="{65D0BF24-4641-A142-8638-6E782C7A80E9}" srcOrd="0" destOrd="0" presId="urn:microsoft.com/office/officeart/2005/8/layout/orgChart1"/>
    <dgm:cxn modelId="{1D733857-5860-4673-B4E3-A74417EBD0CC}" srcId="{086C98E9-B927-4383-ADC5-3AC5CA95603B}" destId="{737B4954-10FD-4505-956D-80B7331B1E97}" srcOrd="0" destOrd="0" parTransId="{2ED7E990-140A-4068-87D5-AEEC47259BE1}" sibTransId="{DBA6DCB2-F404-455E-8FB2-387BEC246E2F}"/>
    <dgm:cxn modelId="{8C0A5359-8801-4D88-9430-21442E62A0FD}" type="presOf" srcId="{687C14BC-2BF5-4784-B84A-672E4820347C}" destId="{5823CB12-6A1E-4441-A37C-15AB2E246B61}" srcOrd="1" destOrd="0" presId="urn:microsoft.com/office/officeart/2005/8/layout/orgChart1"/>
    <dgm:cxn modelId="{CD2EA359-3D4E-40D5-B2E6-2AE680AA09A6}" type="presOf" srcId="{2371E5E6-1E73-4E44-8B67-BAA2BBA07617}" destId="{DB72B04C-D893-41AC-86B2-0B8FA1320F4F}" srcOrd="0" destOrd="0" presId="urn:microsoft.com/office/officeart/2005/8/layout/orgChart1"/>
    <dgm:cxn modelId="{B493C95A-D837-4A3E-AAA5-C556EC29CBF8}" type="presOf" srcId="{7B58F47D-A824-014B-9F63-B339E74EB222}" destId="{27EB4389-72AC-E54F-86E1-663501D2E712}" srcOrd="0" destOrd="0" presId="urn:microsoft.com/office/officeart/2005/8/layout/orgChart1"/>
    <dgm:cxn modelId="{8955F15E-23A0-40CF-9281-77BB9DF42B9E}" type="presOf" srcId="{B2EE4CB0-B368-486C-A69B-2F7942AFB3DE}" destId="{B0DBA774-571A-4E42-A514-1E0A164ED1BD}" srcOrd="0" destOrd="0" presId="urn:microsoft.com/office/officeart/2005/8/layout/orgChart1"/>
    <dgm:cxn modelId="{FADF1660-1DE1-480E-9631-6025BC005C97}" type="presOf" srcId="{15C01505-962F-44DE-B8C1-BE72EAAE3E7B}" destId="{9EB01EE4-CAFC-4959-A460-4A610D5E2A98}" srcOrd="1" destOrd="0" presId="urn:microsoft.com/office/officeart/2005/8/layout/orgChart1"/>
    <dgm:cxn modelId="{24E22960-6C18-41FA-B2A2-3D69E702CC8C}" type="presOf" srcId="{086C98E9-B927-4383-ADC5-3AC5CA95603B}" destId="{3DAAA5A1-4308-4A5E-A3FE-6F16BF3DB973}" srcOrd="1" destOrd="0" presId="urn:microsoft.com/office/officeart/2005/8/layout/orgChart1"/>
    <dgm:cxn modelId="{605DDD60-E424-488D-911E-880B7AC174E0}" type="presOf" srcId="{033FCCE2-4762-4FE1-BF3A-1DB7A64F7176}" destId="{35EE45F9-B3C8-480F-A74B-78EEB55702CD}" srcOrd="0" destOrd="0" presId="urn:microsoft.com/office/officeart/2005/8/layout/orgChart1"/>
    <dgm:cxn modelId="{46B2EB61-3BF4-4A97-9973-8F8349DBCDAC}" type="presOf" srcId="{C58B75D7-5B18-4EDC-B766-AFC9B84DB25F}" destId="{8A5F001A-011E-4D3B-98D7-9AFC466061AC}" srcOrd="1" destOrd="0" presId="urn:microsoft.com/office/officeart/2005/8/layout/orgChart1"/>
    <dgm:cxn modelId="{AF1E6D62-6A67-4ED2-AF1B-B9BED690735A}" srcId="{8AEB3DE7-3D91-4B7B-AA63-FD1F25AE72CD}" destId="{F4286DF0-CAD7-4A27-BD46-6EA02CD9811B}" srcOrd="2" destOrd="0" parTransId="{033FCCE2-4762-4FE1-BF3A-1DB7A64F7176}" sibTransId="{D0D20418-E77E-4959-8563-9B2936714C6A}"/>
    <dgm:cxn modelId="{458A9D65-6E5E-4B6F-8B86-0659E84470DB}" type="presOf" srcId="{2151CB0C-3919-4914-9324-166C121DBF9A}" destId="{398C47DF-D3AE-476E-8A2A-A11B5C48620C}" srcOrd="1" destOrd="0" presId="urn:microsoft.com/office/officeart/2005/8/layout/orgChart1"/>
    <dgm:cxn modelId="{2ADC4D68-8564-4ED2-BE5A-011596250CA0}" type="presOf" srcId="{687C14BC-2BF5-4784-B84A-672E4820347C}" destId="{8733DC25-B656-4A20-9F53-6554E127E628}" srcOrd="0" destOrd="0" presId="urn:microsoft.com/office/officeart/2005/8/layout/orgChart1"/>
    <dgm:cxn modelId="{2DC9806D-1779-492A-8118-7DF9679941DE}" type="presOf" srcId="{28AD3FD4-10A3-4232-AB37-6D26131ADB62}" destId="{11D97A99-D14E-4C7C-A70B-F4E4E460AD0B}" srcOrd="0" destOrd="0" presId="urn:microsoft.com/office/officeart/2005/8/layout/orgChart1"/>
    <dgm:cxn modelId="{720B4570-00C0-4871-B083-E007A305E40B}" type="presOf" srcId="{2151CB0C-3919-4914-9324-166C121DBF9A}" destId="{AE318CA4-06AD-413F-AA78-1D7F7373C629}" srcOrd="0" destOrd="0" presId="urn:microsoft.com/office/officeart/2005/8/layout/orgChart1"/>
    <dgm:cxn modelId="{79CF4E70-E3EB-4F7B-9578-C931A60171E0}" type="presOf" srcId="{2F653964-4FAE-344C-97CF-C6947778F3B1}" destId="{9F69B6D9-9A6F-BE4A-96D6-20C2331EE9EC}" srcOrd="1" destOrd="0" presId="urn:microsoft.com/office/officeart/2005/8/layout/orgChart1"/>
    <dgm:cxn modelId="{EFA4F274-9956-4B41-90E3-AB93A0D3879B}" type="presOf" srcId="{4735ADFB-3394-4CEB-891D-F39B7A141D84}" destId="{3BFE527F-2B23-40C9-91B8-BBFCC1453F32}" srcOrd="0" destOrd="0" presId="urn:microsoft.com/office/officeart/2005/8/layout/orgChart1"/>
    <dgm:cxn modelId="{A137AF79-55AC-409E-B0E9-81C4E1BEA6A0}" type="presOf" srcId="{7C6E298E-3E36-426A-8413-A8329802669E}" destId="{2DD0950C-59D9-40D3-8C50-312D62D0446D}" srcOrd="1" destOrd="0" presId="urn:microsoft.com/office/officeart/2005/8/layout/orgChart1"/>
    <dgm:cxn modelId="{0530057C-58C0-453A-8DAD-2B5B2CC63626}" type="presOf" srcId="{AFE21F0A-FCCD-4760-9DAD-B42833ED9456}" destId="{7DDCA4BE-9E3F-4902-ACAA-D0DC82997616}" srcOrd="0" destOrd="0" presId="urn:microsoft.com/office/officeart/2005/8/layout/orgChart1"/>
    <dgm:cxn modelId="{230C9D7E-C4FB-4012-9093-15ED25F10A33}" srcId="{133EBBDD-2B4B-454E-8A84-F3D150F57122}" destId="{2F653964-4FAE-344C-97CF-C6947778F3B1}" srcOrd="0" destOrd="0" parTransId="{7B58F47D-A824-014B-9F63-B339E74EB222}" sibTransId="{CE8D21C7-586C-6941-A1DF-BC9EDB9099F0}"/>
    <dgm:cxn modelId="{AB26BA7F-2607-4BF7-B2F6-10F5E77B4945}" srcId="{C58B75D7-5B18-4EDC-B766-AFC9B84DB25F}" destId="{8AEB3DE7-3D91-4B7B-AA63-FD1F25AE72CD}" srcOrd="2" destOrd="0" parTransId="{28AD3FD4-10A3-4232-AB37-6D26131ADB62}" sibTransId="{BA69FA45-D8B0-4511-B6A1-7C5F4884A484}"/>
    <dgm:cxn modelId="{E1C18380-A82D-4C94-A3F1-73B895880F0D}" type="presOf" srcId="{B2EE4CB0-B368-486C-A69B-2F7942AFB3DE}" destId="{88A0387E-82AE-4DFA-8698-BBF7A4B48679}" srcOrd="1" destOrd="0" presId="urn:microsoft.com/office/officeart/2005/8/layout/orgChart1"/>
    <dgm:cxn modelId="{D559D081-5937-41DB-9CA2-9C02A7DD0304}" type="presOf" srcId="{3C4E392F-8F69-4CCC-B28C-5C0D77C01423}" destId="{D4AB0F86-ADEE-499F-A626-DC6C5F38DE92}" srcOrd="0" destOrd="0" presId="urn:microsoft.com/office/officeart/2005/8/layout/orgChart1"/>
    <dgm:cxn modelId="{46FFE081-0949-4644-82E2-1FA0AFE11767}" type="presOf" srcId="{C58B75D7-5B18-4EDC-B766-AFC9B84DB25F}" destId="{564292D1-4F05-48A5-8828-94E2B3422B89}" srcOrd="0" destOrd="0" presId="urn:microsoft.com/office/officeart/2005/8/layout/orgChart1"/>
    <dgm:cxn modelId="{DE077388-426C-4E9B-A6CE-220F82FA6A41}" type="presOf" srcId="{C3D0091C-FDA0-4D97-BC3D-1E2D61352B24}" destId="{40021312-2CDC-4B6D-AB02-8ECA84F34F56}" srcOrd="0" destOrd="0" presId="urn:microsoft.com/office/officeart/2005/8/layout/orgChart1"/>
    <dgm:cxn modelId="{32A85489-3F6D-4AEB-A648-0F84C88EB131}" srcId="{E6838327-67C9-44F0-BEB7-613604437946}" destId="{B2EE4CB0-B368-486C-A69B-2F7942AFB3DE}" srcOrd="2" destOrd="0" parTransId="{C3ED7D04-73E2-4F1F-9179-B00B955BF6B1}" sibTransId="{156B3328-C398-454F-8224-9F4E63726863}"/>
    <dgm:cxn modelId="{9304798B-3512-4BE9-A399-9CFD2406DF7C}" type="presOf" srcId="{B77FE166-39E0-4E51-B4B3-D735A72065CB}" destId="{BEAF43CB-B6AC-4D42-9960-C04099AE73FD}" srcOrd="0" destOrd="0" presId="urn:microsoft.com/office/officeart/2005/8/layout/orgChart1"/>
    <dgm:cxn modelId="{BF02CB8E-C462-474B-9EE4-41E1C469B941}" type="presOf" srcId="{E6838327-67C9-44F0-BEB7-613604437946}" destId="{04066A33-5138-431D-9E7E-B256AE3B9A02}" srcOrd="1" destOrd="0" presId="urn:microsoft.com/office/officeart/2005/8/layout/orgChart1"/>
    <dgm:cxn modelId="{FE5CBC92-9427-4044-9547-C25005C39EF5}" srcId="{34A5EABD-01EE-4294-9F60-29B1C96859A1}" destId="{3CBB302C-46CD-4E6C-BB38-56793B398188}" srcOrd="0" destOrd="0" parTransId="{EB79330C-1066-4979-A1BE-7701DC5ECEF7}" sibTransId="{F056D9D5-D98D-42FD-95D6-BF3F9925547E}"/>
    <dgm:cxn modelId="{60B64095-3B14-4B21-933B-B27C48E12FDC}" type="presOf" srcId="{2371E5E6-1E73-4E44-8B67-BAA2BBA07617}" destId="{F41E85A7-40D8-4018-B81A-A1DBCF7D2F61}" srcOrd="1" destOrd="0" presId="urn:microsoft.com/office/officeart/2005/8/layout/orgChart1"/>
    <dgm:cxn modelId="{EFB30B96-D999-4164-A06E-C350506424FD}" type="presOf" srcId="{3CBB302C-46CD-4E6C-BB38-56793B398188}" destId="{4D3F78CA-6132-4106-B3ED-B15BF87A6D88}" srcOrd="1" destOrd="0" presId="urn:microsoft.com/office/officeart/2005/8/layout/orgChart1"/>
    <dgm:cxn modelId="{9425739D-EC97-4B29-B7AF-AFD054C2FEE2}" type="presOf" srcId="{EB79330C-1066-4979-A1BE-7701DC5ECEF7}" destId="{BB89CF6A-8E4F-4D0D-8E51-53B8A50B253B}" srcOrd="0" destOrd="0" presId="urn:microsoft.com/office/officeart/2005/8/layout/orgChart1"/>
    <dgm:cxn modelId="{EA2CE79D-0C82-4B78-9A35-72BD7256AAC0}" type="presOf" srcId="{34A5EABD-01EE-4294-9F60-29B1C96859A1}" destId="{34C3B4EA-EC70-493C-A69D-76CC2CB0720B}" srcOrd="1" destOrd="0" presId="urn:microsoft.com/office/officeart/2005/8/layout/orgChart1"/>
    <dgm:cxn modelId="{2E937F9F-8681-4366-9168-BAD11053D8A7}" type="presOf" srcId="{ECB2A5A6-E3D4-48F1-B53C-71FBFA9512C9}" destId="{D477172E-5B04-47C7-8E19-A707170A76D1}" srcOrd="0" destOrd="0" presId="urn:microsoft.com/office/officeart/2005/8/layout/orgChart1"/>
    <dgm:cxn modelId="{52D905A2-D927-48DF-8F4F-5A12B226C621}" type="presOf" srcId="{086C98E9-B927-4383-ADC5-3AC5CA95603B}" destId="{0D0E8C0B-ECAE-4FAA-A4C4-8133595F3C15}" srcOrd="0" destOrd="0" presId="urn:microsoft.com/office/officeart/2005/8/layout/orgChart1"/>
    <dgm:cxn modelId="{AB5A41A7-31BF-49B0-B147-101C38CBD3B7}" type="presOf" srcId="{C066976C-894E-4812-8AD2-B939E11137CC}" destId="{5CFEE1E5-7E5E-4CB6-82EB-AF8EAB53DB0D}" srcOrd="0" destOrd="0" presId="urn:microsoft.com/office/officeart/2005/8/layout/orgChart1"/>
    <dgm:cxn modelId="{14C383AC-A8F1-4ED9-AF25-C0C9E8CD3F99}" type="presOf" srcId="{1C0D2958-051D-408E-AAD8-854B3D54DC45}" destId="{FE76423B-EC18-4835-8226-A9EE32D547AC}" srcOrd="0" destOrd="0" presId="urn:microsoft.com/office/officeart/2005/8/layout/orgChart1"/>
    <dgm:cxn modelId="{648607AF-1B0C-4E75-B374-5C4BAC719EFF}" srcId="{8AEB3DE7-3D91-4B7B-AA63-FD1F25AE72CD}" destId="{831DB5DE-FD40-4E07-8B2A-2F36C1B2B9FF}" srcOrd="1" destOrd="0" parTransId="{4C19EF08-5B40-4829-A015-2BC9BF7F13AC}" sibTransId="{8B8B7008-4396-4A04-944F-B9215DDDB7DD}"/>
    <dgm:cxn modelId="{91A82EB4-1B0B-4FF1-93B1-A0AC947DC7CC}" type="presOf" srcId="{48B1C3C2-2413-439B-9EF0-EF1DFCF49C99}" destId="{BBCB3CEB-9144-41E2-A493-08A0134AC29F}" srcOrd="0" destOrd="0" presId="urn:microsoft.com/office/officeart/2005/8/layout/orgChart1"/>
    <dgm:cxn modelId="{927C6EB6-AEA1-4959-949B-C0257C096F3B}" type="presOf" srcId="{34A5EABD-01EE-4294-9F60-29B1C96859A1}" destId="{E983698B-9523-4913-8AB6-613A8B3C22A1}" srcOrd="0" destOrd="0" presId="urn:microsoft.com/office/officeart/2005/8/layout/orgChart1"/>
    <dgm:cxn modelId="{E49B4DB7-CDC4-42A7-AAC5-AF6F69CBBBD8}" srcId="{10E8E5A1-8CDD-4C7C-8CAA-BE77FA3B6BFD}" destId="{34A5EABD-01EE-4294-9F60-29B1C96859A1}" srcOrd="1" destOrd="0" parTransId="{2F6C315D-302A-43D3-A2BA-C0263747B7AF}" sibTransId="{420B5C4B-DAB2-40BE-BB65-BEF5076BDA49}"/>
    <dgm:cxn modelId="{F1163EBA-AF46-4743-86D9-EB74B9EAB74E}" type="presOf" srcId="{A073506E-7211-4CF0-92F6-4A815F66A923}" destId="{AF02BE8E-0AA5-4450-88A6-0FDB9AA15E7E}" srcOrd="0" destOrd="0" presId="urn:microsoft.com/office/officeart/2005/8/layout/orgChart1"/>
    <dgm:cxn modelId="{F2CEABBC-05C0-4FD0-9608-E3F6AA812FB7}" srcId="{C58B75D7-5B18-4EDC-B766-AFC9B84DB25F}" destId="{10E8E5A1-8CDD-4C7C-8CAA-BE77FA3B6BFD}" srcOrd="1" destOrd="0" parTransId="{7E674BE6-1ACE-4B30-995C-61F759117256}" sibTransId="{278C93D7-0F07-472A-9782-8FB9FA661FCD}"/>
    <dgm:cxn modelId="{077F10BD-3F14-4819-99B5-5BC3B63BD1C2}" type="presOf" srcId="{C3ED7D04-73E2-4F1F-9179-B00B955BF6B1}" destId="{ADB8D404-B563-46D7-B9C0-44DE28A234B8}" srcOrd="0" destOrd="0" presId="urn:microsoft.com/office/officeart/2005/8/layout/orgChart1"/>
    <dgm:cxn modelId="{F6703FC0-5295-4211-9E4E-C8CD9ACCE97C}" type="presOf" srcId="{831DB5DE-FD40-4E07-8B2A-2F36C1B2B9FF}" destId="{735552F4-C17D-4897-A738-84F7C48782AB}" srcOrd="1" destOrd="0" presId="urn:microsoft.com/office/officeart/2005/8/layout/orgChart1"/>
    <dgm:cxn modelId="{048831C2-64ED-4F0C-AB41-EADDE1A6A54C}" srcId="{8AEB3DE7-3D91-4B7B-AA63-FD1F25AE72CD}" destId="{3AD1251A-5073-4686-8009-38EA3B1B8248}" srcOrd="0" destOrd="0" parTransId="{B7188F28-E7DF-4048-BBB1-E3D451859CAE}" sibTransId="{46E01A31-BAEE-46C5-9F44-294128EEFC33}"/>
    <dgm:cxn modelId="{1632A5C9-B2A3-40C6-8A69-891D0E9255AF}" type="presOf" srcId="{7C6E298E-3E36-426A-8413-A8329802669E}" destId="{7000CA82-E85E-4DD0-A524-DC00F980E9FF}" srcOrd="0" destOrd="0" presId="urn:microsoft.com/office/officeart/2005/8/layout/orgChart1"/>
    <dgm:cxn modelId="{0BD8A9CC-0F28-48F0-9567-314865C3A8BE}" srcId="{5D9A5975-676B-43B2-AB61-8360447D7FE5}" destId="{133EBBDD-2B4B-454E-8A84-F3D150F57122}" srcOrd="0" destOrd="0" parTransId="{3CEEC69D-05C1-44DD-A85F-1D0D87F3EFDB}" sibTransId="{2D78C541-CB2A-4AAD-94CA-21797835257F}"/>
    <dgm:cxn modelId="{B501DDCC-F16E-40DA-9B29-97697CFBD963}" type="presOf" srcId="{3AD1251A-5073-4686-8009-38EA3B1B8248}" destId="{69975AA2-1344-4C9D-A86E-9E5617B9B55F}" srcOrd="0" destOrd="0" presId="urn:microsoft.com/office/officeart/2005/8/layout/orgChart1"/>
    <dgm:cxn modelId="{491D2FD3-2819-4917-878E-A25C1BC1653E}" type="presOf" srcId="{B3B11B3A-664A-4BEC-8827-5916CAA3100E}" destId="{00E57D79-61F1-4B8C-BE9D-E66F8ECED8BD}" srcOrd="0" destOrd="0" presId="urn:microsoft.com/office/officeart/2005/8/layout/orgChart1"/>
    <dgm:cxn modelId="{9F89B8D3-C6C8-4D5B-AD14-0155F5CDCDA1}" srcId="{10E8E5A1-8CDD-4C7C-8CAA-BE77FA3B6BFD}" destId="{48B1C3C2-2413-439B-9EF0-EF1DFCF49C99}" srcOrd="0" destOrd="0" parTransId="{A073506E-7211-4CF0-92F6-4A815F66A923}" sibTransId="{E987B848-39DE-44B7-A985-4B657A2A5A9E}"/>
    <dgm:cxn modelId="{ACE462D4-EF5D-4CD2-BF96-DA118A6938E3}" type="presOf" srcId="{D44D6803-18BB-40DA-BCC3-5AEA1A41CDBA}" destId="{6D6C26B1-D660-4561-888F-0B79F0DA4A2E}" srcOrd="0" destOrd="0" presId="urn:microsoft.com/office/officeart/2005/8/layout/orgChart1"/>
    <dgm:cxn modelId="{25B9C2D8-0069-4748-9F06-AAD96C9A97EF}" type="presOf" srcId="{B5F41D81-AEF6-487F-9FE9-3CBD1280B3DC}" destId="{40A6FC42-4FE9-463D-A28D-F510887D2756}" srcOrd="0" destOrd="0" presId="urn:microsoft.com/office/officeart/2005/8/layout/orgChart1"/>
    <dgm:cxn modelId="{624459DF-894A-45F6-865B-770364A40270}" type="presOf" srcId="{2F6C315D-302A-43D3-A2BA-C0263747B7AF}" destId="{60D9355A-FDC7-42F6-99A4-84AB7CBFB98C}" srcOrd="0" destOrd="0" presId="urn:microsoft.com/office/officeart/2005/8/layout/orgChart1"/>
    <dgm:cxn modelId="{C9AA74E1-21D5-4C37-941E-EC277F258995}" type="presOf" srcId="{737B4954-10FD-4505-956D-80B7331B1E97}" destId="{24B1BECE-712A-4782-94F1-D04E09A6861A}" srcOrd="1" destOrd="0" presId="urn:microsoft.com/office/officeart/2005/8/layout/orgChart1"/>
    <dgm:cxn modelId="{EA1E18E2-21B3-4F23-850D-57698BD9A810}" type="presOf" srcId="{734E2325-B4CC-46C6-82A8-7DE052FEEEE4}" destId="{B9E29F2E-70C5-413E-A884-9CB467621DA1}" srcOrd="0" destOrd="0" presId="urn:microsoft.com/office/officeart/2005/8/layout/orgChart1"/>
    <dgm:cxn modelId="{A9C0E9E5-658C-439E-B6B9-456A51665CFB}" type="presOf" srcId="{8E8947B0-681A-44F1-97DB-AC328FFAB7F4}" destId="{4D59AE20-6D33-473D-8727-522C73B45E0D}" srcOrd="0" destOrd="0" presId="urn:microsoft.com/office/officeart/2005/8/layout/orgChart1"/>
    <dgm:cxn modelId="{8710B1E6-10B9-43BF-B802-EB2851B0A679}" type="presOf" srcId="{B7188F28-E7DF-4048-BBB1-E3D451859CAE}" destId="{0A18661D-0E3C-40CC-87FF-501428948A4C}" srcOrd="0" destOrd="0" presId="urn:microsoft.com/office/officeart/2005/8/layout/orgChart1"/>
    <dgm:cxn modelId="{D70142E7-FE60-42B8-9994-2388A455FFDC}" srcId="{2151CB0C-3919-4914-9324-166C121DBF9A}" destId="{7C6E298E-3E36-426A-8413-A8329802669E}" srcOrd="0" destOrd="0" parTransId="{149A3176-BFEE-48F3-AF3A-7FBC8575C8E5}" sibTransId="{16698BCE-26A0-4B2F-A806-390058D9C06D}"/>
    <dgm:cxn modelId="{BC04A8E7-A80C-4F14-9BCA-E13F176326ED}" type="presOf" srcId="{48B1C3C2-2413-439B-9EF0-EF1DFCF49C99}" destId="{E12136ED-5199-4666-A30B-DACCF5217603}" srcOrd="1" destOrd="0" presId="urn:microsoft.com/office/officeart/2005/8/layout/orgChart1"/>
    <dgm:cxn modelId="{219CA8EC-8A43-4822-AB8B-08458660EAB8}" type="presOf" srcId="{174B2E9F-34D0-4AB2-92B3-E1C5DFF55321}" destId="{0A4913EB-6D84-424A-AE6B-1D2539FD1179}" srcOrd="1" destOrd="0" presId="urn:microsoft.com/office/officeart/2005/8/layout/orgChart1"/>
    <dgm:cxn modelId="{32E6FFEF-459D-4111-BEC3-B6AFA95BC797}" type="presOf" srcId="{1C0D2958-051D-408E-AAD8-854B3D54DC45}" destId="{37EDE28A-94F1-4815-921C-11F096ADB242}" srcOrd="1" destOrd="0" presId="urn:microsoft.com/office/officeart/2005/8/layout/orgChart1"/>
    <dgm:cxn modelId="{5FF526F0-FC1B-44C4-9096-44AA46D21D9F}" type="presOf" srcId="{5BCBFA43-54E8-4873-9C34-4F9E4CB29A0B}" destId="{562A1864-49DE-4E51-B693-B42E70C021D1}" srcOrd="0" destOrd="0" presId="urn:microsoft.com/office/officeart/2005/8/layout/orgChart1"/>
    <dgm:cxn modelId="{449A6EF1-9862-4075-B4C2-A9775AFD1CA0}" type="presOf" srcId="{3AD1251A-5073-4686-8009-38EA3B1B8248}" destId="{6704A582-2B53-4796-9D57-EAB1FBDC3EB4}" srcOrd="1" destOrd="0" presId="urn:microsoft.com/office/officeart/2005/8/layout/orgChart1"/>
    <dgm:cxn modelId="{130C44F2-A28D-4126-B3FE-72E993E049B3}" type="presOf" srcId="{F4286DF0-CAD7-4A27-BD46-6EA02CD9811B}" destId="{B6197FBE-9EF0-411B-A9C2-EB11859D37DE}" srcOrd="0" destOrd="0" presId="urn:microsoft.com/office/officeart/2005/8/layout/orgChart1"/>
    <dgm:cxn modelId="{7E29FDF3-DD11-40CE-8BCD-40C22BC2D354}" type="presOf" srcId="{174B2E9F-34D0-4AB2-92B3-E1C5DFF55321}" destId="{849136A6-C5F8-4728-A031-48CA37878836}" srcOrd="0" destOrd="0" presId="urn:microsoft.com/office/officeart/2005/8/layout/orgChart1"/>
    <dgm:cxn modelId="{6CF57BF5-44E6-498E-A566-E636CA168901}" type="presOf" srcId="{3CEEC69D-05C1-44DD-A85F-1D0D87F3EFDB}" destId="{0C3A718A-0004-4759-A22D-568616747135}" srcOrd="0" destOrd="0" presId="urn:microsoft.com/office/officeart/2005/8/layout/orgChart1"/>
    <dgm:cxn modelId="{7EED37FB-CBC0-4261-88EA-DC04EF2CE76D}" type="presOf" srcId="{097B39E4-3408-472E-A0AE-954B03FCD3B5}" destId="{3C570847-DAE5-4E97-8C38-414AE9FA33E6}" srcOrd="0" destOrd="0" presId="urn:microsoft.com/office/officeart/2005/8/layout/orgChart1"/>
    <dgm:cxn modelId="{665988FB-D272-4A31-8BFC-0CACE210373C}" type="presOf" srcId="{B5F41D81-AEF6-487F-9FE9-3CBD1280B3DC}" destId="{D936B4A8-FC9E-4B3E-AC65-70A7B51FDDA6}" srcOrd="1" destOrd="0" presId="urn:microsoft.com/office/officeart/2005/8/layout/orgChart1"/>
    <dgm:cxn modelId="{726760FC-4D9A-477D-A36C-7F02A413419E}" type="presParOf" srcId="{039BA0AB-7A25-4DF6-8541-927BF789FC09}" destId="{D550AE3E-575F-433C-8D3B-F559457249B1}" srcOrd="0" destOrd="0" presId="urn:microsoft.com/office/officeart/2005/8/layout/orgChart1"/>
    <dgm:cxn modelId="{1EEE2B99-212B-4859-B2D7-40FC5AEB8D01}" type="presParOf" srcId="{D550AE3E-575F-433C-8D3B-F559457249B1}" destId="{8163A0E7-AF80-4668-B99D-354793FC32D0}" srcOrd="0" destOrd="0" presId="urn:microsoft.com/office/officeart/2005/8/layout/orgChart1"/>
    <dgm:cxn modelId="{C835FEDA-0646-4CDE-B2A3-7E975860D7AE}" type="presParOf" srcId="{8163A0E7-AF80-4668-B99D-354793FC32D0}" destId="{564292D1-4F05-48A5-8828-94E2B3422B89}" srcOrd="0" destOrd="0" presId="urn:microsoft.com/office/officeart/2005/8/layout/orgChart1"/>
    <dgm:cxn modelId="{9D01539B-2BA4-4E3F-8BEA-87244931D29F}" type="presParOf" srcId="{8163A0E7-AF80-4668-B99D-354793FC32D0}" destId="{8A5F001A-011E-4D3B-98D7-9AFC466061AC}" srcOrd="1" destOrd="0" presId="urn:microsoft.com/office/officeart/2005/8/layout/orgChart1"/>
    <dgm:cxn modelId="{35E8D6BA-B712-4BDA-BA14-E9AC5C179D6A}" type="presParOf" srcId="{D550AE3E-575F-433C-8D3B-F559457249B1}" destId="{EC322413-AB66-46BC-9984-027D7A6ACDFE}" srcOrd="1" destOrd="0" presId="urn:microsoft.com/office/officeart/2005/8/layout/orgChart1"/>
    <dgm:cxn modelId="{8221F0AE-6C8A-4E1F-8EDB-D60722E855FE}" type="presParOf" srcId="{EC322413-AB66-46BC-9984-027D7A6ACDFE}" destId="{6D6C26B1-D660-4561-888F-0B79F0DA4A2E}" srcOrd="0" destOrd="0" presId="urn:microsoft.com/office/officeart/2005/8/layout/orgChart1"/>
    <dgm:cxn modelId="{C617808A-1C6B-489B-BF03-E8C23C2B11D6}" type="presParOf" srcId="{EC322413-AB66-46BC-9984-027D7A6ACDFE}" destId="{8590DA9D-FBAC-40A4-9F6B-14589C599C61}" srcOrd="1" destOrd="0" presId="urn:microsoft.com/office/officeart/2005/8/layout/orgChart1"/>
    <dgm:cxn modelId="{39BB16B2-CC98-43A4-AFD1-1B413171EFA3}" type="presParOf" srcId="{8590DA9D-FBAC-40A4-9F6B-14589C599C61}" destId="{93470F56-7509-4248-8D6B-1CC5338F1A3C}" srcOrd="0" destOrd="0" presId="urn:microsoft.com/office/officeart/2005/8/layout/orgChart1"/>
    <dgm:cxn modelId="{0F95C42E-B1FF-4624-8309-3FB71DB18F46}" type="presParOf" srcId="{93470F56-7509-4248-8D6B-1CC5338F1A3C}" destId="{62E638DC-6A92-47F2-8431-530AB1C5493C}" srcOrd="0" destOrd="0" presId="urn:microsoft.com/office/officeart/2005/8/layout/orgChart1"/>
    <dgm:cxn modelId="{29B11772-092B-42CD-8D33-EF3212E04640}" type="presParOf" srcId="{93470F56-7509-4248-8D6B-1CC5338F1A3C}" destId="{04066A33-5138-431D-9E7E-B256AE3B9A02}" srcOrd="1" destOrd="0" presId="urn:microsoft.com/office/officeart/2005/8/layout/orgChart1"/>
    <dgm:cxn modelId="{558963C6-4866-4E17-969E-42CD0779E97E}" type="presParOf" srcId="{8590DA9D-FBAC-40A4-9F6B-14589C599C61}" destId="{A8E700E4-A1BD-436A-A8E3-F1C38A8CB528}" srcOrd="1" destOrd="0" presId="urn:microsoft.com/office/officeart/2005/8/layout/orgChart1"/>
    <dgm:cxn modelId="{A9B0CEE3-D44F-481D-AA85-666DE5AF3300}" type="presParOf" srcId="{A8E700E4-A1BD-436A-A8E3-F1C38A8CB528}" destId="{00E57D79-61F1-4B8C-BE9D-E66F8ECED8BD}" srcOrd="0" destOrd="0" presId="urn:microsoft.com/office/officeart/2005/8/layout/orgChart1"/>
    <dgm:cxn modelId="{CF41742D-9183-4A48-8BFB-AB047D47375B}" type="presParOf" srcId="{A8E700E4-A1BD-436A-A8E3-F1C38A8CB528}" destId="{15C2A431-CD75-4FB3-8344-3DEE10FD94F1}" srcOrd="1" destOrd="0" presId="urn:microsoft.com/office/officeart/2005/8/layout/orgChart1"/>
    <dgm:cxn modelId="{22751B34-1AA7-4FC8-8B14-C1CE4007A907}" type="presParOf" srcId="{15C2A431-CD75-4FB3-8344-3DEE10FD94F1}" destId="{2AA41418-7379-401A-B698-46D254B13627}" srcOrd="0" destOrd="0" presId="urn:microsoft.com/office/officeart/2005/8/layout/orgChart1"/>
    <dgm:cxn modelId="{A4C20346-4D5D-4C52-AD35-7E6F29A5F4DE}" type="presParOf" srcId="{2AA41418-7379-401A-B698-46D254B13627}" destId="{6EA4EB4C-7112-4E22-908E-7F05F5C947D1}" srcOrd="0" destOrd="0" presId="urn:microsoft.com/office/officeart/2005/8/layout/orgChart1"/>
    <dgm:cxn modelId="{4EDEC3FD-48E0-4FFE-A459-3932FD218839}" type="presParOf" srcId="{2AA41418-7379-401A-B698-46D254B13627}" destId="{2F1362D8-080F-46B5-8075-CDF258701B4B}" srcOrd="1" destOrd="0" presId="urn:microsoft.com/office/officeart/2005/8/layout/orgChart1"/>
    <dgm:cxn modelId="{CC55BC7D-1759-47E5-9D85-253FF0942BC5}" type="presParOf" srcId="{15C2A431-CD75-4FB3-8344-3DEE10FD94F1}" destId="{ED2BBF87-2343-4FF7-B949-A7199A9D78DC}" srcOrd="1" destOrd="0" presId="urn:microsoft.com/office/officeart/2005/8/layout/orgChart1"/>
    <dgm:cxn modelId="{ABF8A982-BF7D-499A-9BD4-66763587164E}" type="presParOf" srcId="{15C2A431-CD75-4FB3-8344-3DEE10FD94F1}" destId="{3D3C31A0-A85B-409C-81E8-AD0D9FF7DDED}" srcOrd="2" destOrd="0" presId="urn:microsoft.com/office/officeart/2005/8/layout/orgChart1"/>
    <dgm:cxn modelId="{037F7508-5924-425D-B9EB-D5CB1898EEC5}" type="presParOf" srcId="{A8E700E4-A1BD-436A-A8E3-F1C38A8CB528}" destId="{293247DE-1D65-45C5-815F-D5CCFCD0EF03}" srcOrd="2" destOrd="0" presId="urn:microsoft.com/office/officeart/2005/8/layout/orgChart1"/>
    <dgm:cxn modelId="{989117A4-D7B2-4999-9889-258CEFDA62DC}" type="presParOf" srcId="{A8E700E4-A1BD-436A-A8E3-F1C38A8CB528}" destId="{AC22E4A3-513F-4B2B-826D-03A2378B2DA4}" srcOrd="3" destOrd="0" presId="urn:microsoft.com/office/officeart/2005/8/layout/orgChart1"/>
    <dgm:cxn modelId="{0065F324-D46D-4BFD-9451-4EA58B2E650C}" type="presParOf" srcId="{AC22E4A3-513F-4B2B-826D-03A2378B2DA4}" destId="{965B00BA-9918-427C-98CC-869A353AE9DD}" srcOrd="0" destOrd="0" presId="urn:microsoft.com/office/officeart/2005/8/layout/orgChart1"/>
    <dgm:cxn modelId="{4324EDD1-004F-46CB-B15E-E5D1E2E303E7}" type="presParOf" srcId="{965B00BA-9918-427C-98CC-869A353AE9DD}" destId="{D4AB0F86-ADEE-499F-A626-DC6C5F38DE92}" srcOrd="0" destOrd="0" presId="urn:microsoft.com/office/officeart/2005/8/layout/orgChart1"/>
    <dgm:cxn modelId="{A388F925-A0FC-4CC6-8447-77701FBB7E3D}" type="presParOf" srcId="{965B00BA-9918-427C-98CC-869A353AE9DD}" destId="{6ADC10E9-887B-4B31-8AE1-B7477AA1428A}" srcOrd="1" destOrd="0" presId="urn:microsoft.com/office/officeart/2005/8/layout/orgChart1"/>
    <dgm:cxn modelId="{93B76EE9-065C-4487-BC51-A51CE087F9AE}" type="presParOf" srcId="{AC22E4A3-513F-4B2B-826D-03A2378B2DA4}" destId="{0893B63F-E9BD-4453-A221-7940942B0DC3}" srcOrd="1" destOrd="0" presId="urn:microsoft.com/office/officeart/2005/8/layout/orgChart1"/>
    <dgm:cxn modelId="{0C173A40-B956-488C-96F6-943997D85FD3}" type="presParOf" srcId="{AC22E4A3-513F-4B2B-826D-03A2378B2DA4}" destId="{99D1474B-05C5-4736-8466-1CB99FF65F65}" srcOrd="2" destOrd="0" presId="urn:microsoft.com/office/officeart/2005/8/layout/orgChart1"/>
    <dgm:cxn modelId="{8671C086-FB6C-47A2-9BEF-04134AC25123}" type="presParOf" srcId="{A8E700E4-A1BD-436A-A8E3-F1C38A8CB528}" destId="{ADB8D404-B563-46D7-B9C0-44DE28A234B8}" srcOrd="4" destOrd="0" presId="urn:microsoft.com/office/officeart/2005/8/layout/orgChart1"/>
    <dgm:cxn modelId="{24606C3F-B597-41D0-9DCE-421A083E4E1B}" type="presParOf" srcId="{A8E700E4-A1BD-436A-A8E3-F1C38A8CB528}" destId="{BCE344CC-0253-414B-844D-576D40626E48}" srcOrd="5" destOrd="0" presId="urn:microsoft.com/office/officeart/2005/8/layout/orgChart1"/>
    <dgm:cxn modelId="{C0C04241-9F24-4C9F-BE15-452DD5E3BAEF}" type="presParOf" srcId="{BCE344CC-0253-414B-844D-576D40626E48}" destId="{FF1B038A-C920-4434-9D8C-ADE8FD8E1214}" srcOrd="0" destOrd="0" presId="urn:microsoft.com/office/officeart/2005/8/layout/orgChart1"/>
    <dgm:cxn modelId="{95D79257-94F1-42EF-A418-1F9D345F3E07}" type="presParOf" srcId="{FF1B038A-C920-4434-9D8C-ADE8FD8E1214}" destId="{B0DBA774-571A-4E42-A514-1E0A164ED1BD}" srcOrd="0" destOrd="0" presId="urn:microsoft.com/office/officeart/2005/8/layout/orgChart1"/>
    <dgm:cxn modelId="{8EDF0ABE-8018-49DE-8D66-CF4ED7A3865F}" type="presParOf" srcId="{FF1B038A-C920-4434-9D8C-ADE8FD8E1214}" destId="{88A0387E-82AE-4DFA-8698-BBF7A4B48679}" srcOrd="1" destOrd="0" presId="urn:microsoft.com/office/officeart/2005/8/layout/orgChart1"/>
    <dgm:cxn modelId="{0AD69FAA-3EE1-4128-B75F-B0D0135A3607}" type="presParOf" srcId="{BCE344CC-0253-414B-844D-576D40626E48}" destId="{97143F73-94F3-411B-B510-0253DAE4BB8C}" srcOrd="1" destOrd="0" presId="urn:microsoft.com/office/officeart/2005/8/layout/orgChart1"/>
    <dgm:cxn modelId="{C7C8BF36-C01B-4875-838E-EDF99166B0C9}" type="presParOf" srcId="{BCE344CC-0253-414B-844D-576D40626E48}" destId="{F0B66B09-FA3A-47A3-9C92-CBD0B5208421}" srcOrd="2" destOrd="0" presId="urn:microsoft.com/office/officeart/2005/8/layout/orgChart1"/>
    <dgm:cxn modelId="{087FF95F-AB76-42BB-B84A-0C3E0EB1FFF9}" type="presParOf" srcId="{8590DA9D-FBAC-40A4-9F6B-14589C599C61}" destId="{9AB4E358-EE67-4C77-AB97-F1A17A229DDD}" srcOrd="2" destOrd="0" presId="urn:microsoft.com/office/officeart/2005/8/layout/orgChart1"/>
    <dgm:cxn modelId="{6AC72C04-469F-453F-B2EB-ED2DB416EC7F}" type="presParOf" srcId="{EC322413-AB66-46BC-9984-027D7A6ACDFE}" destId="{E1A11A53-CE0D-4F59-A847-7F0E8AD6E7EC}" srcOrd="2" destOrd="0" presId="urn:microsoft.com/office/officeart/2005/8/layout/orgChart1"/>
    <dgm:cxn modelId="{EC6190B5-FF94-4C84-9A79-3FEB2AA7B2BC}" type="presParOf" srcId="{EC322413-AB66-46BC-9984-027D7A6ACDFE}" destId="{0D09FD4E-0D16-4443-A078-65B63F267D30}" srcOrd="3" destOrd="0" presId="urn:microsoft.com/office/officeart/2005/8/layout/orgChart1"/>
    <dgm:cxn modelId="{C509171F-F53D-4BB0-9297-D46E1F208E20}" type="presParOf" srcId="{0D09FD4E-0D16-4443-A078-65B63F267D30}" destId="{34912EBB-8C49-41DB-BA01-DFDB702D1CB4}" srcOrd="0" destOrd="0" presId="urn:microsoft.com/office/officeart/2005/8/layout/orgChart1"/>
    <dgm:cxn modelId="{AE47B0D1-9C01-4B4E-A293-E4C886B45589}" type="presParOf" srcId="{34912EBB-8C49-41DB-BA01-DFDB702D1CB4}" destId="{6110B09D-12DC-462B-8E77-46C0ECA912DD}" srcOrd="0" destOrd="0" presId="urn:microsoft.com/office/officeart/2005/8/layout/orgChart1"/>
    <dgm:cxn modelId="{177A5DD7-8887-431D-952E-91F0307397EF}" type="presParOf" srcId="{34912EBB-8C49-41DB-BA01-DFDB702D1CB4}" destId="{5F649B91-6366-4132-AE9D-47C4B77118AA}" srcOrd="1" destOrd="0" presId="urn:microsoft.com/office/officeart/2005/8/layout/orgChart1"/>
    <dgm:cxn modelId="{742B4EE8-CBDC-46B0-8DAE-163E00830BE9}" type="presParOf" srcId="{0D09FD4E-0D16-4443-A078-65B63F267D30}" destId="{13865E47-27D8-43D3-AE75-FB1B111701E8}" srcOrd="1" destOrd="0" presId="urn:microsoft.com/office/officeart/2005/8/layout/orgChart1"/>
    <dgm:cxn modelId="{E4BB471B-A0A2-4FFA-8101-1BC50255F7F9}" type="presParOf" srcId="{13865E47-27D8-43D3-AE75-FB1B111701E8}" destId="{AF02BE8E-0AA5-4450-88A6-0FDB9AA15E7E}" srcOrd="0" destOrd="0" presId="urn:microsoft.com/office/officeart/2005/8/layout/orgChart1"/>
    <dgm:cxn modelId="{E961A6DB-B221-4FE9-8DFD-DCB1D99DA585}" type="presParOf" srcId="{13865E47-27D8-43D3-AE75-FB1B111701E8}" destId="{8D29BD46-8F20-4BB9-9EA8-E4C0681F8090}" srcOrd="1" destOrd="0" presId="urn:microsoft.com/office/officeart/2005/8/layout/orgChart1"/>
    <dgm:cxn modelId="{A3B1CB18-1314-44E4-9CA0-F82FD8DFCF65}" type="presParOf" srcId="{8D29BD46-8F20-4BB9-9EA8-E4C0681F8090}" destId="{EC91CBFF-C3BC-4B43-BAAF-E31FF1FA531D}" srcOrd="0" destOrd="0" presId="urn:microsoft.com/office/officeart/2005/8/layout/orgChart1"/>
    <dgm:cxn modelId="{D7CC215E-4698-4C1F-A386-3B5951BD367D}" type="presParOf" srcId="{EC91CBFF-C3BC-4B43-BAAF-E31FF1FA531D}" destId="{BBCB3CEB-9144-41E2-A493-08A0134AC29F}" srcOrd="0" destOrd="0" presId="urn:microsoft.com/office/officeart/2005/8/layout/orgChart1"/>
    <dgm:cxn modelId="{34E85B9A-B820-4F3A-90AB-173BA2B8B703}" type="presParOf" srcId="{EC91CBFF-C3BC-4B43-BAAF-E31FF1FA531D}" destId="{E12136ED-5199-4666-A30B-DACCF5217603}" srcOrd="1" destOrd="0" presId="urn:microsoft.com/office/officeart/2005/8/layout/orgChart1"/>
    <dgm:cxn modelId="{9B540E3E-22CE-4C0A-85E7-A87BFCB733F5}" type="presParOf" srcId="{8D29BD46-8F20-4BB9-9EA8-E4C0681F8090}" destId="{9FDE1D8B-8119-4E5A-A23C-F76CB05E4617}" srcOrd="1" destOrd="0" presId="urn:microsoft.com/office/officeart/2005/8/layout/orgChart1"/>
    <dgm:cxn modelId="{C8FE9B92-EA1A-4080-B8B1-51E8466FA5B3}" type="presParOf" srcId="{9FDE1D8B-8119-4E5A-A23C-F76CB05E4617}" destId="{5CFEE1E5-7E5E-4CB6-82EB-AF8EAB53DB0D}" srcOrd="0" destOrd="0" presId="urn:microsoft.com/office/officeart/2005/8/layout/orgChart1"/>
    <dgm:cxn modelId="{ED178D6A-0597-479C-905D-05BD9A4F7A2A}" type="presParOf" srcId="{9FDE1D8B-8119-4E5A-A23C-F76CB05E4617}" destId="{066363CB-EAA8-4026-A6E0-E6FE0D322E3E}" srcOrd="1" destOrd="0" presId="urn:microsoft.com/office/officeart/2005/8/layout/orgChart1"/>
    <dgm:cxn modelId="{913984E0-9692-425C-9C27-1BBCB7782908}" type="presParOf" srcId="{066363CB-EAA8-4026-A6E0-E6FE0D322E3E}" destId="{1CD276DE-8AE1-4DFE-92FA-B673330F0D07}" srcOrd="0" destOrd="0" presId="urn:microsoft.com/office/officeart/2005/8/layout/orgChart1"/>
    <dgm:cxn modelId="{C591A2C4-256A-4AD7-9264-72F3B27D912C}" type="presParOf" srcId="{1CD276DE-8AE1-4DFE-92FA-B673330F0D07}" destId="{B9E29F2E-70C5-413E-A884-9CB467621DA1}" srcOrd="0" destOrd="0" presId="urn:microsoft.com/office/officeart/2005/8/layout/orgChart1"/>
    <dgm:cxn modelId="{438E26E6-B4A4-4803-B5ED-7E3CEEAD86D3}" type="presParOf" srcId="{1CD276DE-8AE1-4DFE-92FA-B673330F0D07}" destId="{ED5C4A22-714F-43D8-827D-493F8B0AEFAA}" srcOrd="1" destOrd="0" presId="urn:microsoft.com/office/officeart/2005/8/layout/orgChart1"/>
    <dgm:cxn modelId="{4463ADCE-CC05-4144-91EC-FAC4BB490D9E}" type="presParOf" srcId="{066363CB-EAA8-4026-A6E0-E6FE0D322E3E}" destId="{BA1CA241-87E1-40FE-9D67-41B6C86A272C}" srcOrd="1" destOrd="0" presId="urn:microsoft.com/office/officeart/2005/8/layout/orgChart1"/>
    <dgm:cxn modelId="{1C401080-1E2B-4917-9F40-15BAA579ECB8}" type="presParOf" srcId="{066363CB-EAA8-4026-A6E0-E6FE0D322E3E}" destId="{99A461CF-173C-4DDF-B7D4-1E526C4D63CF}" srcOrd="2" destOrd="0" presId="urn:microsoft.com/office/officeart/2005/8/layout/orgChart1"/>
    <dgm:cxn modelId="{A8B79794-2E0A-4517-8EA7-0589E5117881}" type="presParOf" srcId="{9FDE1D8B-8119-4E5A-A23C-F76CB05E4617}" destId="{562A1864-49DE-4E51-B693-B42E70C021D1}" srcOrd="2" destOrd="0" presId="urn:microsoft.com/office/officeart/2005/8/layout/orgChart1"/>
    <dgm:cxn modelId="{DA3C4A0F-11B8-4459-87E5-85CE26ADB93B}" type="presParOf" srcId="{9FDE1D8B-8119-4E5A-A23C-F76CB05E4617}" destId="{71ACF879-0873-47E2-9CD7-5C5A1CDEE086}" srcOrd="3" destOrd="0" presId="urn:microsoft.com/office/officeart/2005/8/layout/orgChart1"/>
    <dgm:cxn modelId="{896FA68D-772A-4549-B53B-AA158EF6FFCE}" type="presParOf" srcId="{71ACF879-0873-47E2-9CD7-5C5A1CDEE086}" destId="{BC699843-9271-4E67-A13F-0DFE9780E627}" srcOrd="0" destOrd="0" presId="urn:microsoft.com/office/officeart/2005/8/layout/orgChart1"/>
    <dgm:cxn modelId="{7A9440C4-1FD3-4B78-87B4-B0D02DD6BD83}" type="presParOf" srcId="{BC699843-9271-4E67-A13F-0DFE9780E627}" destId="{40A6FC42-4FE9-463D-A28D-F510887D2756}" srcOrd="0" destOrd="0" presId="urn:microsoft.com/office/officeart/2005/8/layout/orgChart1"/>
    <dgm:cxn modelId="{70F42B04-4F00-4FDC-9097-5FEFBE81A78E}" type="presParOf" srcId="{BC699843-9271-4E67-A13F-0DFE9780E627}" destId="{D936B4A8-FC9E-4B3E-AC65-70A7B51FDDA6}" srcOrd="1" destOrd="0" presId="urn:microsoft.com/office/officeart/2005/8/layout/orgChart1"/>
    <dgm:cxn modelId="{C76A0B07-49A6-411F-A0CD-479CF6BCC5AD}" type="presParOf" srcId="{71ACF879-0873-47E2-9CD7-5C5A1CDEE086}" destId="{243B10ED-1B54-4328-98D9-F945A0CD4968}" srcOrd="1" destOrd="0" presId="urn:microsoft.com/office/officeart/2005/8/layout/orgChart1"/>
    <dgm:cxn modelId="{6FE9A8AD-20DC-489A-9EFD-6891DA07EC0C}" type="presParOf" srcId="{71ACF879-0873-47E2-9CD7-5C5A1CDEE086}" destId="{1E231630-0668-478D-BD79-138A4B52FF76}" srcOrd="2" destOrd="0" presId="urn:microsoft.com/office/officeart/2005/8/layout/orgChart1"/>
    <dgm:cxn modelId="{5C3BBF7C-F4BC-4DC3-8FEC-5F00C7AB0EF6}" type="presParOf" srcId="{8D29BD46-8F20-4BB9-9EA8-E4C0681F8090}" destId="{68F1EBFE-0E66-4A32-A404-9B133EF4E87A}" srcOrd="2" destOrd="0" presId="urn:microsoft.com/office/officeart/2005/8/layout/orgChart1"/>
    <dgm:cxn modelId="{27FB7E39-BA94-4830-A8EE-EEA1EEA65E19}" type="presParOf" srcId="{13865E47-27D8-43D3-AE75-FB1B111701E8}" destId="{60D9355A-FDC7-42F6-99A4-84AB7CBFB98C}" srcOrd="2" destOrd="0" presId="urn:microsoft.com/office/officeart/2005/8/layout/orgChart1"/>
    <dgm:cxn modelId="{9FB05899-A1E1-44F8-A4C4-452E7C41ED52}" type="presParOf" srcId="{13865E47-27D8-43D3-AE75-FB1B111701E8}" destId="{5F7D1750-2513-4D84-B725-BFCF761B8C9A}" srcOrd="3" destOrd="0" presId="urn:microsoft.com/office/officeart/2005/8/layout/orgChart1"/>
    <dgm:cxn modelId="{AC0C10A4-3A43-420A-B77E-DE322E9943D7}" type="presParOf" srcId="{5F7D1750-2513-4D84-B725-BFCF761B8C9A}" destId="{2AF968FD-581E-4953-8C88-3255A50685E1}" srcOrd="0" destOrd="0" presId="urn:microsoft.com/office/officeart/2005/8/layout/orgChart1"/>
    <dgm:cxn modelId="{84D08542-4A43-4265-B444-A03E5C9CC49B}" type="presParOf" srcId="{2AF968FD-581E-4953-8C88-3255A50685E1}" destId="{E983698B-9523-4913-8AB6-613A8B3C22A1}" srcOrd="0" destOrd="0" presId="urn:microsoft.com/office/officeart/2005/8/layout/orgChart1"/>
    <dgm:cxn modelId="{30F3370D-C5BB-494B-A2B0-49B16896293D}" type="presParOf" srcId="{2AF968FD-581E-4953-8C88-3255A50685E1}" destId="{34C3B4EA-EC70-493C-A69D-76CC2CB0720B}" srcOrd="1" destOrd="0" presId="urn:microsoft.com/office/officeart/2005/8/layout/orgChart1"/>
    <dgm:cxn modelId="{144DE456-0E34-4B43-A28F-8DB60220A066}" type="presParOf" srcId="{5F7D1750-2513-4D84-B725-BFCF761B8C9A}" destId="{2D333CCB-389D-4BE8-9BCA-D745262645DC}" srcOrd="1" destOrd="0" presId="urn:microsoft.com/office/officeart/2005/8/layout/orgChart1"/>
    <dgm:cxn modelId="{07625D81-B825-4862-AC85-3EB16009A3DF}" type="presParOf" srcId="{2D333CCB-389D-4BE8-9BCA-D745262645DC}" destId="{BB89CF6A-8E4F-4D0D-8E51-53B8A50B253B}" srcOrd="0" destOrd="0" presId="urn:microsoft.com/office/officeart/2005/8/layout/orgChart1"/>
    <dgm:cxn modelId="{973114E0-65B9-411A-974E-247FD8CCA124}" type="presParOf" srcId="{2D333CCB-389D-4BE8-9BCA-D745262645DC}" destId="{F6356752-3799-4A02-B828-F996AF4760DA}" srcOrd="1" destOrd="0" presId="urn:microsoft.com/office/officeart/2005/8/layout/orgChart1"/>
    <dgm:cxn modelId="{544FA2F6-581A-4F83-BFDE-2AC094A4D9D0}" type="presParOf" srcId="{F6356752-3799-4A02-B828-F996AF4760DA}" destId="{051C189A-0931-492F-BF46-2B1852062A2D}" srcOrd="0" destOrd="0" presId="urn:microsoft.com/office/officeart/2005/8/layout/orgChart1"/>
    <dgm:cxn modelId="{6D0CABBC-2754-4215-868A-9762B288AC0D}" type="presParOf" srcId="{051C189A-0931-492F-BF46-2B1852062A2D}" destId="{AFBA84DE-6205-4AA9-BDFE-41AAE99A8D70}" srcOrd="0" destOrd="0" presId="urn:microsoft.com/office/officeart/2005/8/layout/orgChart1"/>
    <dgm:cxn modelId="{BFDFCFE3-E948-41FB-AF65-3E862028329E}" type="presParOf" srcId="{051C189A-0931-492F-BF46-2B1852062A2D}" destId="{4D3F78CA-6132-4106-B3ED-B15BF87A6D88}" srcOrd="1" destOrd="0" presId="urn:microsoft.com/office/officeart/2005/8/layout/orgChart1"/>
    <dgm:cxn modelId="{5A123A5E-C976-400C-B310-E44437C7083F}" type="presParOf" srcId="{F6356752-3799-4A02-B828-F996AF4760DA}" destId="{1B57ECA2-693A-43D6-A843-67F2B304326D}" srcOrd="1" destOrd="0" presId="urn:microsoft.com/office/officeart/2005/8/layout/orgChart1"/>
    <dgm:cxn modelId="{AF0A9242-B6FE-4EE9-8D94-32C421F5F527}" type="presParOf" srcId="{F6356752-3799-4A02-B828-F996AF4760DA}" destId="{FC7CFCC7-4E22-4967-A14A-E5310C21E8EB}" srcOrd="2" destOrd="0" presId="urn:microsoft.com/office/officeart/2005/8/layout/orgChart1"/>
    <dgm:cxn modelId="{62ACA280-1AA3-4057-B72E-EA37C5BFFED8}" type="presParOf" srcId="{2D333CCB-389D-4BE8-9BCA-D745262645DC}" destId="{F17D862A-A290-4C33-88FB-6D54203FD204}" srcOrd="2" destOrd="0" presId="urn:microsoft.com/office/officeart/2005/8/layout/orgChart1"/>
    <dgm:cxn modelId="{854C3AC8-D532-40E0-828A-87BAECDA1811}" type="presParOf" srcId="{2D333CCB-389D-4BE8-9BCA-D745262645DC}" destId="{ABC25BA2-4055-430A-8A9A-2C84D515BE77}" srcOrd="3" destOrd="0" presId="urn:microsoft.com/office/officeart/2005/8/layout/orgChart1"/>
    <dgm:cxn modelId="{5F85B5C5-6631-4882-B912-34FC4686907E}" type="presParOf" srcId="{ABC25BA2-4055-430A-8A9A-2C84D515BE77}" destId="{D618CAB2-644E-41CA-962B-11F4437C3F04}" srcOrd="0" destOrd="0" presId="urn:microsoft.com/office/officeart/2005/8/layout/orgChart1"/>
    <dgm:cxn modelId="{7AA9C662-F07E-4F72-967C-84EDDBD5241C}" type="presParOf" srcId="{D618CAB2-644E-41CA-962B-11F4437C3F04}" destId="{FE76423B-EC18-4835-8226-A9EE32D547AC}" srcOrd="0" destOrd="0" presId="urn:microsoft.com/office/officeart/2005/8/layout/orgChart1"/>
    <dgm:cxn modelId="{C89E2098-AFCE-4B8A-837E-86E979588311}" type="presParOf" srcId="{D618CAB2-644E-41CA-962B-11F4437C3F04}" destId="{37EDE28A-94F1-4815-921C-11F096ADB242}" srcOrd="1" destOrd="0" presId="urn:microsoft.com/office/officeart/2005/8/layout/orgChart1"/>
    <dgm:cxn modelId="{3C9D63CF-58F8-4FAF-A854-59645F1A00D8}" type="presParOf" srcId="{ABC25BA2-4055-430A-8A9A-2C84D515BE77}" destId="{64D19955-10A3-4FBA-83EC-DD82244CF9B2}" srcOrd="1" destOrd="0" presId="urn:microsoft.com/office/officeart/2005/8/layout/orgChart1"/>
    <dgm:cxn modelId="{C1AF8AF2-4F42-4CF4-A1C9-29FE284480A3}" type="presParOf" srcId="{ABC25BA2-4055-430A-8A9A-2C84D515BE77}" destId="{1FE8C7D8-8C1B-4ADA-A370-1327AF0EE264}" srcOrd="2" destOrd="0" presId="urn:microsoft.com/office/officeart/2005/8/layout/orgChart1"/>
    <dgm:cxn modelId="{17A7DD76-47EB-4DE0-955E-085F438F229B}" type="presParOf" srcId="{5F7D1750-2513-4D84-B725-BFCF761B8C9A}" destId="{85093664-40E6-48CD-980C-2D0B50A35A4C}" srcOrd="2" destOrd="0" presId="urn:microsoft.com/office/officeart/2005/8/layout/orgChart1"/>
    <dgm:cxn modelId="{DBFDB5E1-D6D9-4BA1-9B26-5A489D1932C3}" type="presParOf" srcId="{0D09FD4E-0D16-4443-A078-65B63F267D30}" destId="{3BB73EF8-2104-45A5-9EBF-E04671D0C8FC}" srcOrd="2" destOrd="0" presId="urn:microsoft.com/office/officeart/2005/8/layout/orgChart1"/>
    <dgm:cxn modelId="{4BE70D4F-EA21-43E3-A2A3-E6074C1DBD11}" type="presParOf" srcId="{EC322413-AB66-46BC-9984-027D7A6ACDFE}" destId="{11D97A99-D14E-4C7C-A70B-F4E4E460AD0B}" srcOrd="4" destOrd="0" presId="urn:microsoft.com/office/officeart/2005/8/layout/orgChart1"/>
    <dgm:cxn modelId="{4B2FB80A-5EE1-4E0B-908B-E4266A1E1C33}" type="presParOf" srcId="{EC322413-AB66-46BC-9984-027D7A6ACDFE}" destId="{54E1C54B-1B0D-4908-A538-C31A240D80EC}" srcOrd="5" destOrd="0" presId="urn:microsoft.com/office/officeart/2005/8/layout/orgChart1"/>
    <dgm:cxn modelId="{BB0578D3-28E2-4090-B773-3671E775D42A}" type="presParOf" srcId="{54E1C54B-1B0D-4908-A538-C31A240D80EC}" destId="{117760A6-6CAD-4E1F-983C-F8F1DD20223A}" srcOrd="0" destOrd="0" presId="urn:microsoft.com/office/officeart/2005/8/layout/orgChart1"/>
    <dgm:cxn modelId="{D73EB6E1-2AB9-46DD-B431-872EA086735A}" type="presParOf" srcId="{117760A6-6CAD-4E1F-983C-F8F1DD20223A}" destId="{6EA1E7C5-C954-4676-9B59-B8537F7503E1}" srcOrd="0" destOrd="0" presId="urn:microsoft.com/office/officeart/2005/8/layout/orgChart1"/>
    <dgm:cxn modelId="{5DBEA7E0-BBB6-4B4F-AE2E-B9A406D019FA}" type="presParOf" srcId="{117760A6-6CAD-4E1F-983C-F8F1DD20223A}" destId="{7086D171-B81C-42AA-AC71-1ECD8BC524A1}" srcOrd="1" destOrd="0" presId="urn:microsoft.com/office/officeart/2005/8/layout/orgChart1"/>
    <dgm:cxn modelId="{E802494D-B956-4B22-A045-909BF6D16B46}" type="presParOf" srcId="{54E1C54B-1B0D-4908-A538-C31A240D80EC}" destId="{5313A518-4041-449D-876C-D7C0FB692342}" srcOrd="1" destOrd="0" presId="urn:microsoft.com/office/officeart/2005/8/layout/orgChart1"/>
    <dgm:cxn modelId="{BCF4558F-06E0-4354-9D88-73C05657A644}" type="presParOf" srcId="{5313A518-4041-449D-876C-D7C0FB692342}" destId="{0A18661D-0E3C-40CC-87FF-501428948A4C}" srcOrd="0" destOrd="0" presId="urn:microsoft.com/office/officeart/2005/8/layout/orgChart1"/>
    <dgm:cxn modelId="{5EAB2194-0CAB-40FC-8C14-AAEFA951DC12}" type="presParOf" srcId="{5313A518-4041-449D-876C-D7C0FB692342}" destId="{927C71DD-9307-4766-B473-48210338A71B}" srcOrd="1" destOrd="0" presId="urn:microsoft.com/office/officeart/2005/8/layout/orgChart1"/>
    <dgm:cxn modelId="{E1C0C22A-908D-434C-88F2-990702FAFC79}" type="presParOf" srcId="{927C71DD-9307-4766-B473-48210338A71B}" destId="{FE157E9F-CC0B-4DE1-8F0E-83277646F424}" srcOrd="0" destOrd="0" presId="urn:microsoft.com/office/officeart/2005/8/layout/orgChart1"/>
    <dgm:cxn modelId="{76A0D96C-8F1B-48CB-9C44-C1C0CFB6A4F9}" type="presParOf" srcId="{FE157E9F-CC0B-4DE1-8F0E-83277646F424}" destId="{69975AA2-1344-4C9D-A86E-9E5617B9B55F}" srcOrd="0" destOrd="0" presId="urn:microsoft.com/office/officeart/2005/8/layout/orgChart1"/>
    <dgm:cxn modelId="{9CEB7D9A-0D47-47B0-A544-CBC4411B8EEA}" type="presParOf" srcId="{FE157E9F-CC0B-4DE1-8F0E-83277646F424}" destId="{6704A582-2B53-4796-9D57-EAB1FBDC3EB4}" srcOrd="1" destOrd="0" presId="urn:microsoft.com/office/officeart/2005/8/layout/orgChart1"/>
    <dgm:cxn modelId="{775FB5FD-389F-48C8-B353-0BFC943D9127}" type="presParOf" srcId="{927C71DD-9307-4766-B473-48210338A71B}" destId="{F8934EFB-145A-4188-A9AE-AFA5974FCF8B}" srcOrd="1" destOrd="0" presId="urn:microsoft.com/office/officeart/2005/8/layout/orgChart1"/>
    <dgm:cxn modelId="{ADF24216-7405-4A3E-93D3-16A77EC6D05E}" type="presParOf" srcId="{927C71DD-9307-4766-B473-48210338A71B}" destId="{838622A6-349C-4B93-AD43-8575258006CB}" srcOrd="2" destOrd="0" presId="urn:microsoft.com/office/officeart/2005/8/layout/orgChart1"/>
    <dgm:cxn modelId="{282377BB-5D26-49CF-A755-C17378B2811B}" type="presParOf" srcId="{5313A518-4041-449D-876C-D7C0FB692342}" destId="{7F33BDB1-9DE4-467D-B209-D8482575EA10}" srcOrd="2" destOrd="0" presId="urn:microsoft.com/office/officeart/2005/8/layout/orgChart1"/>
    <dgm:cxn modelId="{48CED4BF-820B-4C41-9B2F-80751479E593}" type="presParOf" srcId="{5313A518-4041-449D-876C-D7C0FB692342}" destId="{F5E0360C-DFCC-4B82-86BA-00DD26706876}" srcOrd="3" destOrd="0" presId="urn:microsoft.com/office/officeart/2005/8/layout/orgChart1"/>
    <dgm:cxn modelId="{07D88F14-29F9-4310-A59A-8FBCF0A7F417}" type="presParOf" srcId="{F5E0360C-DFCC-4B82-86BA-00DD26706876}" destId="{B3AF1016-5DE6-428A-A903-548FC67D8415}" srcOrd="0" destOrd="0" presId="urn:microsoft.com/office/officeart/2005/8/layout/orgChart1"/>
    <dgm:cxn modelId="{BE47A675-4542-46C0-A290-C965DC264D2D}" type="presParOf" srcId="{B3AF1016-5DE6-428A-A903-548FC67D8415}" destId="{2C680DD9-7A05-415E-912B-257308F253DE}" srcOrd="0" destOrd="0" presId="urn:microsoft.com/office/officeart/2005/8/layout/orgChart1"/>
    <dgm:cxn modelId="{CB58987C-7E1A-41EE-91F7-745B96D298DD}" type="presParOf" srcId="{B3AF1016-5DE6-428A-A903-548FC67D8415}" destId="{735552F4-C17D-4897-A738-84F7C48782AB}" srcOrd="1" destOrd="0" presId="urn:microsoft.com/office/officeart/2005/8/layout/orgChart1"/>
    <dgm:cxn modelId="{1253131B-C896-4E77-8B0C-F34033825FCD}" type="presParOf" srcId="{F5E0360C-DFCC-4B82-86BA-00DD26706876}" destId="{EBF8F3B3-8722-46D4-9E72-11DB3C2F0F41}" srcOrd="1" destOrd="0" presId="urn:microsoft.com/office/officeart/2005/8/layout/orgChart1"/>
    <dgm:cxn modelId="{32166980-B9F3-4E3E-9428-FDB0AD1B1132}" type="presParOf" srcId="{F5E0360C-DFCC-4B82-86BA-00DD26706876}" destId="{CC169EE1-B35D-4D4E-A9D3-0303F4E93C3E}" srcOrd="2" destOrd="0" presId="urn:microsoft.com/office/officeart/2005/8/layout/orgChart1"/>
    <dgm:cxn modelId="{1FFE3B07-614B-44C7-BD8B-F4CA3F3BB2C3}" type="presParOf" srcId="{5313A518-4041-449D-876C-D7C0FB692342}" destId="{35EE45F9-B3C8-480F-A74B-78EEB55702CD}" srcOrd="4" destOrd="0" presId="urn:microsoft.com/office/officeart/2005/8/layout/orgChart1"/>
    <dgm:cxn modelId="{1969247A-96E6-42F1-B99E-6AED9C39F55C}" type="presParOf" srcId="{5313A518-4041-449D-876C-D7C0FB692342}" destId="{F11F13CB-C9F7-4436-AFCE-80E4098441C6}" srcOrd="5" destOrd="0" presId="urn:microsoft.com/office/officeart/2005/8/layout/orgChart1"/>
    <dgm:cxn modelId="{2AC68BCD-1124-4FB8-8C53-DFA7060B03FB}" type="presParOf" srcId="{F11F13CB-C9F7-4436-AFCE-80E4098441C6}" destId="{215987CF-DCFD-4FD0-9D3E-85DB66F78D2A}" srcOrd="0" destOrd="0" presId="urn:microsoft.com/office/officeart/2005/8/layout/orgChart1"/>
    <dgm:cxn modelId="{5AF33C21-9098-4DC9-AB81-2346442EAE4F}" type="presParOf" srcId="{215987CF-DCFD-4FD0-9D3E-85DB66F78D2A}" destId="{B6197FBE-9EF0-411B-A9C2-EB11859D37DE}" srcOrd="0" destOrd="0" presId="urn:microsoft.com/office/officeart/2005/8/layout/orgChart1"/>
    <dgm:cxn modelId="{097BD3BF-18C5-4A2C-824C-1455CDE2DF3C}" type="presParOf" srcId="{215987CF-DCFD-4FD0-9D3E-85DB66F78D2A}" destId="{D936B671-CE09-41D5-98AC-19F560C9AC83}" srcOrd="1" destOrd="0" presId="urn:microsoft.com/office/officeart/2005/8/layout/orgChart1"/>
    <dgm:cxn modelId="{4799A1CC-6D8B-460D-85B7-7CA9AC9F2AE8}" type="presParOf" srcId="{F11F13CB-C9F7-4436-AFCE-80E4098441C6}" destId="{EC489C04-8C48-4E79-8FBD-BDF6158EF0AD}" srcOrd="1" destOrd="0" presId="urn:microsoft.com/office/officeart/2005/8/layout/orgChart1"/>
    <dgm:cxn modelId="{F50D4CA5-6B87-4C57-8E7A-79591DB2E7DD}" type="presParOf" srcId="{F11F13CB-C9F7-4436-AFCE-80E4098441C6}" destId="{DEC1098E-DA06-4876-93EA-2BAC4F13BA72}" srcOrd="2" destOrd="0" presId="urn:microsoft.com/office/officeart/2005/8/layout/orgChart1"/>
    <dgm:cxn modelId="{42D17E95-2AAD-4DD5-8760-3B4B80731C90}" type="presParOf" srcId="{5313A518-4041-449D-876C-D7C0FB692342}" destId="{3C570847-DAE5-4E97-8C38-414AE9FA33E6}" srcOrd="6" destOrd="0" presId="urn:microsoft.com/office/officeart/2005/8/layout/orgChart1"/>
    <dgm:cxn modelId="{FA1CB8C6-77E6-440F-BE12-B31F2A6D38E0}" type="presParOf" srcId="{5313A518-4041-449D-876C-D7C0FB692342}" destId="{A4105A02-8367-40C5-A77D-7CD47E45CB8C}" srcOrd="7" destOrd="0" presId="urn:microsoft.com/office/officeart/2005/8/layout/orgChart1"/>
    <dgm:cxn modelId="{07C0853F-E831-46BF-AA11-271BA9F34902}" type="presParOf" srcId="{A4105A02-8367-40C5-A77D-7CD47E45CB8C}" destId="{C23F0C96-D68E-4791-AAAD-2D312E0E6DAB}" srcOrd="0" destOrd="0" presId="urn:microsoft.com/office/officeart/2005/8/layout/orgChart1"/>
    <dgm:cxn modelId="{42B4E033-A0E2-4CC6-A967-B83D95A4F2EA}" type="presParOf" srcId="{C23F0C96-D68E-4791-AAAD-2D312E0E6DAB}" destId="{BEAF43CB-B6AC-4D42-9960-C04099AE73FD}" srcOrd="0" destOrd="0" presId="urn:microsoft.com/office/officeart/2005/8/layout/orgChart1"/>
    <dgm:cxn modelId="{F8104C9C-206D-4C95-ABE2-0D98CFA28C98}" type="presParOf" srcId="{C23F0C96-D68E-4791-AAAD-2D312E0E6DAB}" destId="{8AC68B8C-7C4C-4C88-BF23-922C8F3660C8}" srcOrd="1" destOrd="0" presId="urn:microsoft.com/office/officeart/2005/8/layout/orgChart1"/>
    <dgm:cxn modelId="{43517760-4177-4801-AE97-4F65260FEA80}" type="presParOf" srcId="{A4105A02-8367-40C5-A77D-7CD47E45CB8C}" destId="{89E5B16B-CC9C-4989-9017-18C1839E301C}" srcOrd="1" destOrd="0" presId="urn:microsoft.com/office/officeart/2005/8/layout/orgChart1"/>
    <dgm:cxn modelId="{7278FB6C-9079-4A00-8798-19975A24DDDF}" type="presParOf" srcId="{A4105A02-8367-40C5-A77D-7CD47E45CB8C}" destId="{8310F27A-3A98-40D6-B013-748D373175C1}" srcOrd="2" destOrd="0" presId="urn:microsoft.com/office/officeart/2005/8/layout/orgChart1"/>
    <dgm:cxn modelId="{37130DD2-84F2-4DAE-9A17-CEBB079B45D1}" type="presParOf" srcId="{54E1C54B-1B0D-4908-A538-C31A240D80EC}" destId="{E5CD5F53-F576-471C-9B76-C8193380727F}" srcOrd="2" destOrd="0" presId="urn:microsoft.com/office/officeart/2005/8/layout/orgChart1"/>
    <dgm:cxn modelId="{CAF399E5-F0C4-49F4-8560-69DB88A9AF92}" type="presParOf" srcId="{EC322413-AB66-46BC-9984-027D7A6ACDFE}" destId="{DCAAA4B7-DD73-4F81-832E-BCD9B3FBFAAD}" srcOrd="6" destOrd="0" presId="urn:microsoft.com/office/officeart/2005/8/layout/orgChart1"/>
    <dgm:cxn modelId="{1D931FCB-28AD-4E5C-AF93-BA875C223A66}" type="presParOf" srcId="{EC322413-AB66-46BC-9984-027D7A6ACDFE}" destId="{1A474241-D9D3-495A-853E-F4650F7492DF}" srcOrd="7" destOrd="0" presId="urn:microsoft.com/office/officeart/2005/8/layout/orgChart1"/>
    <dgm:cxn modelId="{C9693A77-90DA-45EC-87AC-B833100B7CC0}" type="presParOf" srcId="{1A474241-D9D3-495A-853E-F4650F7492DF}" destId="{BC338E88-6AAF-4DCB-9FAA-41925F62034F}" srcOrd="0" destOrd="0" presId="urn:microsoft.com/office/officeart/2005/8/layout/orgChart1"/>
    <dgm:cxn modelId="{8EB5D58A-5ED8-4E43-9736-C7A7EB5753B6}" type="presParOf" srcId="{BC338E88-6AAF-4DCB-9FAA-41925F62034F}" destId="{C6A966AF-004B-42C6-9ED0-6DAC7726796F}" srcOrd="0" destOrd="0" presId="urn:microsoft.com/office/officeart/2005/8/layout/orgChart1"/>
    <dgm:cxn modelId="{5D47A441-9186-4F54-8D52-7A6242160134}" type="presParOf" srcId="{BC338E88-6AAF-4DCB-9FAA-41925F62034F}" destId="{6695BB9F-A001-4BF1-800F-EF12AB617719}" srcOrd="1" destOrd="0" presId="urn:microsoft.com/office/officeart/2005/8/layout/orgChart1"/>
    <dgm:cxn modelId="{63AE6A2A-7367-42F8-81C2-5060B56C852F}" type="presParOf" srcId="{1A474241-D9D3-495A-853E-F4650F7492DF}" destId="{D0082687-E22C-4B15-9863-96E9A0D43E55}" srcOrd="1" destOrd="0" presId="urn:microsoft.com/office/officeart/2005/8/layout/orgChart1"/>
    <dgm:cxn modelId="{87C79BB6-963D-47DE-8929-3CBBD6F1F0E8}" type="presParOf" srcId="{D0082687-E22C-4B15-9863-96E9A0D43E55}" destId="{0C3A718A-0004-4759-A22D-568616747135}" srcOrd="0" destOrd="0" presId="urn:microsoft.com/office/officeart/2005/8/layout/orgChart1"/>
    <dgm:cxn modelId="{9ED4B970-59C8-4DE4-A8B6-6809E5DBDF3F}" type="presParOf" srcId="{D0082687-E22C-4B15-9863-96E9A0D43E55}" destId="{16B8ADAA-C27F-4E6C-A285-F89231ECE94E}" srcOrd="1" destOrd="0" presId="urn:microsoft.com/office/officeart/2005/8/layout/orgChart1"/>
    <dgm:cxn modelId="{2C0313AA-883C-45C6-A1E1-175B0FB0174C}" type="presParOf" srcId="{16B8ADAA-C27F-4E6C-A285-F89231ECE94E}" destId="{5F9BCAFD-4DA0-4BD9-9A34-EE47A6AAF413}" srcOrd="0" destOrd="0" presId="urn:microsoft.com/office/officeart/2005/8/layout/orgChart1"/>
    <dgm:cxn modelId="{CF311D77-10D3-4359-A036-A1DA8C1C0751}" type="presParOf" srcId="{5F9BCAFD-4DA0-4BD9-9A34-EE47A6AAF413}" destId="{8D6DD3B9-DBB9-4D03-A2FA-C78DC56AD8C6}" srcOrd="0" destOrd="0" presId="urn:microsoft.com/office/officeart/2005/8/layout/orgChart1"/>
    <dgm:cxn modelId="{CE889238-DB1D-486F-8D59-4AEE94BB8141}" type="presParOf" srcId="{5F9BCAFD-4DA0-4BD9-9A34-EE47A6AAF413}" destId="{F64F5695-1DD6-42C4-9C1E-FD48F5CC7076}" srcOrd="1" destOrd="0" presId="urn:microsoft.com/office/officeart/2005/8/layout/orgChart1"/>
    <dgm:cxn modelId="{40F2F466-91DD-4CCB-8863-DDD5CD49971D}" type="presParOf" srcId="{16B8ADAA-C27F-4E6C-A285-F89231ECE94E}" destId="{5A9060DA-EA28-429F-85E8-38FBF3A71656}" srcOrd="1" destOrd="0" presId="urn:microsoft.com/office/officeart/2005/8/layout/orgChart1"/>
    <dgm:cxn modelId="{BDF7E054-974B-4FE5-97A7-D250B24B6AD7}" type="presParOf" srcId="{5A9060DA-EA28-429F-85E8-38FBF3A71656}" destId="{27EB4389-72AC-E54F-86E1-663501D2E712}" srcOrd="0" destOrd="0" presId="urn:microsoft.com/office/officeart/2005/8/layout/orgChart1"/>
    <dgm:cxn modelId="{D8A16C8E-0224-4050-8B78-86B94013176B}" type="presParOf" srcId="{5A9060DA-EA28-429F-85E8-38FBF3A71656}" destId="{A0881522-409B-8545-873F-3A9D15D3D4D4}" srcOrd="1" destOrd="0" presId="urn:microsoft.com/office/officeart/2005/8/layout/orgChart1"/>
    <dgm:cxn modelId="{E9C2FD56-FF28-449E-A993-8178A1E06C71}" type="presParOf" srcId="{A0881522-409B-8545-873F-3A9D15D3D4D4}" destId="{83FF096D-4BE4-A14B-8804-28AE61C97DA9}" srcOrd="0" destOrd="0" presId="urn:microsoft.com/office/officeart/2005/8/layout/orgChart1"/>
    <dgm:cxn modelId="{2051D5E8-54FD-4F16-ADD7-2980AEBA7D2B}" type="presParOf" srcId="{83FF096D-4BE4-A14B-8804-28AE61C97DA9}" destId="{65D0BF24-4641-A142-8638-6E782C7A80E9}" srcOrd="0" destOrd="0" presId="urn:microsoft.com/office/officeart/2005/8/layout/orgChart1"/>
    <dgm:cxn modelId="{3476401A-6376-476D-A39F-3A42ADA6F158}" type="presParOf" srcId="{83FF096D-4BE4-A14B-8804-28AE61C97DA9}" destId="{9F69B6D9-9A6F-BE4A-96D6-20C2331EE9EC}" srcOrd="1" destOrd="0" presId="urn:microsoft.com/office/officeart/2005/8/layout/orgChart1"/>
    <dgm:cxn modelId="{756A4306-78CC-4B16-BEDF-7D4D825A04F5}" type="presParOf" srcId="{A0881522-409B-8545-873F-3A9D15D3D4D4}" destId="{AE2F46E5-DFED-A44F-856B-EC7124D0DCFC}" srcOrd="1" destOrd="0" presId="urn:microsoft.com/office/officeart/2005/8/layout/orgChart1"/>
    <dgm:cxn modelId="{1CCCFDE7-0F8B-4691-A30D-0D57A423C0DA}" type="presParOf" srcId="{A0881522-409B-8545-873F-3A9D15D3D4D4}" destId="{B008C83A-FFF5-4942-826A-EFD76C20A8A9}" srcOrd="2" destOrd="0" presId="urn:microsoft.com/office/officeart/2005/8/layout/orgChart1"/>
    <dgm:cxn modelId="{E701EC43-2271-406C-8198-46C69BADB5EB}" type="presParOf" srcId="{16B8ADAA-C27F-4E6C-A285-F89231ECE94E}" destId="{7E6538CC-4771-4AAD-9858-086492EDD216}" srcOrd="2" destOrd="0" presId="urn:microsoft.com/office/officeart/2005/8/layout/orgChart1"/>
    <dgm:cxn modelId="{9FA5E166-C642-444E-99E5-5CDAA187C248}" type="presParOf" srcId="{D0082687-E22C-4B15-9863-96E9A0D43E55}" destId="{3BFE527F-2B23-40C9-91B8-BBFCC1453F32}" srcOrd="2" destOrd="0" presId="urn:microsoft.com/office/officeart/2005/8/layout/orgChart1"/>
    <dgm:cxn modelId="{41B51E7F-A44B-4AB7-A17B-E08CD6877555}" type="presParOf" srcId="{D0082687-E22C-4B15-9863-96E9A0D43E55}" destId="{53AA71E2-FE6D-4BDF-9748-64A05D72FA96}" srcOrd="3" destOrd="0" presId="urn:microsoft.com/office/officeart/2005/8/layout/orgChart1"/>
    <dgm:cxn modelId="{1DD1F021-E5D9-43B6-965E-523ACADBF916}" type="presParOf" srcId="{53AA71E2-FE6D-4BDF-9748-64A05D72FA96}" destId="{E702AFCD-D4C1-4D62-B292-671AE58A27D6}" srcOrd="0" destOrd="0" presId="urn:microsoft.com/office/officeart/2005/8/layout/orgChart1"/>
    <dgm:cxn modelId="{15A4CC49-AD91-480A-97DE-EC2D18EB2B11}" type="presParOf" srcId="{E702AFCD-D4C1-4D62-B292-671AE58A27D6}" destId="{BBFAD773-4FC1-4063-8222-313D7AAE25E3}" srcOrd="0" destOrd="0" presId="urn:microsoft.com/office/officeart/2005/8/layout/orgChart1"/>
    <dgm:cxn modelId="{9B3F1C79-1C49-476A-9164-0995C6386659}" type="presParOf" srcId="{E702AFCD-D4C1-4D62-B292-671AE58A27D6}" destId="{9EB01EE4-CAFC-4959-A460-4A610D5E2A98}" srcOrd="1" destOrd="0" presId="urn:microsoft.com/office/officeart/2005/8/layout/orgChart1"/>
    <dgm:cxn modelId="{BD043ACB-3391-4C81-B878-0272923D3391}" type="presParOf" srcId="{53AA71E2-FE6D-4BDF-9748-64A05D72FA96}" destId="{A1298FEC-9AD2-41B7-B4A0-79C6D3A1DA81}" srcOrd="1" destOrd="0" presId="urn:microsoft.com/office/officeart/2005/8/layout/orgChart1"/>
    <dgm:cxn modelId="{2D20B91A-7A8D-46E4-A7BE-E51384820A64}" type="presParOf" srcId="{A1298FEC-9AD2-41B7-B4A0-79C6D3A1DA81}" destId="{40021312-2CDC-4B6D-AB02-8ECA84F34F56}" srcOrd="0" destOrd="0" presId="urn:microsoft.com/office/officeart/2005/8/layout/orgChart1"/>
    <dgm:cxn modelId="{59908452-2F93-4F77-91CC-2093F60FDFAD}" type="presParOf" srcId="{A1298FEC-9AD2-41B7-B4A0-79C6D3A1DA81}" destId="{DBDA5171-89D0-402A-A2EC-BA61E7AD5A31}" srcOrd="1" destOrd="0" presId="urn:microsoft.com/office/officeart/2005/8/layout/orgChart1"/>
    <dgm:cxn modelId="{B096BA94-1A63-4F5A-B4DD-346BD0C0306C}" type="presParOf" srcId="{DBDA5171-89D0-402A-A2EC-BA61E7AD5A31}" destId="{D337A19D-B712-4E0F-8EB7-4E280B8A2051}" srcOrd="0" destOrd="0" presId="urn:microsoft.com/office/officeart/2005/8/layout/orgChart1"/>
    <dgm:cxn modelId="{0AB99206-6BCD-4051-A2AA-24B4EEAC052F}" type="presParOf" srcId="{D337A19D-B712-4E0F-8EB7-4E280B8A2051}" destId="{C65D57AE-E987-4616-AEC0-5F261D821E4D}" srcOrd="0" destOrd="0" presId="urn:microsoft.com/office/officeart/2005/8/layout/orgChart1"/>
    <dgm:cxn modelId="{85AB21E3-0011-4CD5-B150-1B2A11505919}" type="presParOf" srcId="{D337A19D-B712-4E0F-8EB7-4E280B8A2051}" destId="{CD5A7F54-B94F-4C1E-802C-D450B3FFA324}" srcOrd="1" destOrd="0" presId="urn:microsoft.com/office/officeart/2005/8/layout/orgChart1"/>
    <dgm:cxn modelId="{153FD268-4DCA-4433-8DC4-0845FB4281A8}" type="presParOf" srcId="{DBDA5171-89D0-402A-A2EC-BA61E7AD5A31}" destId="{F60662EB-6091-4983-8B01-92FB7691BCC6}" srcOrd="1" destOrd="0" presId="urn:microsoft.com/office/officeart/2005/8/layout/orgChart1"/>
    <dgm:cxn modelId="{A824FDDD-BFC4-4E9D-920C-DBCEAEEC324C}" type="presParOf" srcId="{DBDA5171-89D0-402A-A2EC-BA61E7AD5A31}" destId="{898DD653-B537-49F7-BF7C-78958646225F}" srcOrd="2" destOrd="0" presId="urn:microsoft.com/office/officeart/2005/8/layout/orgChart1"/>
    <dgm:cxn modelId="{58977023-5AF9-47EA-AC8E-EDBD5B8AF0D0}" type="presParOf" srcId="{A1298FEC-9AD2-41B7-B4A0-79C6D3A1DA81}" destId="{4D59AE20-6D33-473D-8727-522C73B45E0D}" srcOrd="2" destOrd="0" presId="urn:microsoft.com/office/officeart/2005/8/layout/orgChart1"/>
    <dgm:cxn modelId="{B15F6CD8-CA95-4C73-946D-23B7E60AB0E1}" type="presParOf" srcId="{A1298FEC-9AD2-41B7-B4A0-79C6D3A1DA81}" destId="{D84A4B7E-CEC7-4585-AC35-63DC6C663F60}" srcOrd="3" destOrd="0" presId="urn:microsoft.com/office/officeart/2005/8/layout/orgChart1"/>
    <dgm:cxn modelId="{25C4B238-06D2-46E9-A033-F889C4B99323}" type="presParOf" srcId="{D84A4B7E-CEC7-4585-AC35-63DC6C663F60}" destId="{290FD7F1-74B1-4604-805F-C46BE60002D6}" srcOrd="0" destOrd="0" presId="urn:microsoft.com/office/officeart/2005/8/layout/orgChart1"/>
    <dgm:cxn modelId="{7514C903-8C7F-4B53-8E6D-F8043B3B7CDD}" type="presParOf" srcId="{290FD7F1-74B1-4604-805F-C46BE60002D6}" destId="{DB72B04C-D893-41AC-86B2-0B8FA1320F4F}" srcOrd="0" destOrd="0" presId="urn:microsoft.com/office/officeart/2005/8/layout/orgChart1"/>
    <dgm:cxn modelId="{93BC48C3-B7F7-4919-9054-B32A918413CB}" type="presParOf" srcId="{290FD7F1-74B1-4604-805F-C46BE60002D6}" destId="{F41E85A7-40D8-4018-B81A-A1DBCF7D2F61}" srcOrd="1" destOrd="0" presId="urn:microsoft.com/office/officeart/2005/8/layout/orgChart1"/>
    <dgm:cxn modelId="{CC48346D-298A-4FDD-B823-E34333C88AA2}" type="presParOf" srcId="{D84A4B7E-CEC7-4585-AC35-63DC6C663F60}" destId="{163728B3-FEF5-448B-BBB0-118CC8856853}" srcOrd="1" destOrd="0" presId="urn:microsoft.com/office/officeart/2005/8/layout/orgChart1"/>
    <dgm:cxn modelId="{D67AB51E-37E3-476D-A844-BFCA6C110181}" type="presParOf" srcId="{D84A4B7E-CEC7-4585-AC35-63DC6C663F60}" destId="{035E4C1A-ACBA-4EEE-B8E6-ED6806ED4789}" srcOrd="2" destOrd="0" presId="urn:microsoft.com/office/officeart/2005/8/layout/orgChart1"/>
    <dgm:cxn modelId="{6D19CB36-2BC7-49C3-AF67-C7E19FC6DE67}" type="presParOf" srcId="{53AA71E2-FE6D-4BDF-9748-64A05D72FA96}" destId="{090F0CC9-669A-4E4C-93A0-7EEAEA095584}" srcOrd="2" destOrd="0" presId="urn:microsoft.com/office/officeart/2005/8/layout/orgChart1"/>
    <dgm:cxn modelId="{0221D071-422F-488F-B9D6-62C333B47A75}" type="presParOf" srcId="{D0082687-E22C-4B15-9863-96E9A0D43E55}" destId="{D477172E-5B04-47C7-8E19-A707170A76D1}" srcOrd="4" destOrd="0" presId="urn:microsoft.com/office/officeart/2005/8/layout/orgChart1"/>
    <dgm:cxn modelId="{F45AEE86-D377-4541-8406-6F273CDC7C7C}" type="presParOf" srcId="{D0082687-E22C-4B15-9863-96E9A0D43E55}" destId="{C78B2865-BFFC-4854-955E-92E8459B83E2}" srcOrd="5" destOrd="0" presId="urn:microsoft.com/office/officeart/2005/8/layout/orgChart1"/>
    <dgm:cxn modelId="{4C16C997-174B-4EF7-AD00-4966B3F4049D}" type="presParOf" srcId="{C78B2865-BFFC-4854-955E-92E8459B83E2}" destId="{A1A8C660-6A7B-4ABB-A400-8F75F851DD63}" srcOrd="0" destOrd="0" presId="urn:microsoft.com/office/officeart/2005/8/layout/orgChart1"/>
    <dgm:cxn modelId="{AFAC623E-7C8C-42D1-A248-88B311AB36F9}" type="presParOf" srcId="{A1A8C660-6A7B-4ABB-A400-8F75F851DD63}" destId="{8733DC25-B656-4A20-9F53-6554E127E628}" srcOrd="0" destOrd="0" presId="urn:microsoft.com/office/officeart/2005/8/layout/orgChart1"/>
    <dgm:cxn modelId="{49A83C24-9EB0-4EB8-8FCE-50857ADF9A88}" type="presParOf" srcId="{A1A8C660-6A7B-4ABB-A400-8F75F851DD63}" destId="{5823CB12-6A1E-4441-A37C-15AB2E246B61}" srcOrd="1" destOrd="0" presId="urn:microsoft.com/office/officeart/2005/8/layout/orgChart1"/>
    <dgm:cxn modelId="{03B17EB5-4B21-4533-8198-653656AA9572}" type="presParOf" srcId="{C78B2865-BFFC-4854-955E-92E8459B83E2}" destId="{BE90625D-B355-4F7B-B46B-5C58122AE0D1}" srcOrd="1" destOrd="0" presId="urn:microsoft.com/office/officeart/2005/8/layout/orgChart1"/>
    <dgm:cxn modelId="{0253AB0A-7D62-484F-B9F3-7285F02B2C66}" type="presParOf" srcId="{BE90625D-B355-4F7B-B46B-5C58122AE0D1}" destId="{7DDCA4BE-9E3F-4902-ACAA-D0DC82997616}" srcOrd="0" destOrd="0" presId="urn:microsoft.com/office/officeart/2005/8/layout/orgChart1"/>
    <dgm:cxn modelId="{A06603E0-E6AF-428D-9AAA-C84F9B81958A}" type="presParOf" srcId="{BE90625D-B355-4F7B-B46B-5C58122AE0D1}" destId="{B801C548-70B5-4481-BECB-CABE363672D9}" srcOrd="1" destOrd="0" presId="urn:microsoft.com/office/officeart/2005/8/layout/orgChart1"/>
    <dgm:cxn modelId="{BCC1897E-4665-4DB1-951E-56F04CA4C5C8}" type="presParOf" srcId="{B801C548-70B5-4481-BECB-CABE363672D9}" destId="{CEDAAB31-59B6-493C-B020-2E374846627D}" srcOrd="0" destOrd="0" presId="urn:microsoft.com/office/officeart/2005/8/layout/orgChart1"/>
    <dgm:cxn modelId="{A2CC5B01-E113-4CA6-8D7E-32D5D55ACC76}" type="presParOf" srcId="{CEDAAB31-59B6-493C-B020-2E374846627D}" destId="{0D0E8C0B-ECAE-4FAA-A4C4-8133595F3C15}" srcOrd="0" destOrd="0" presId="urn:microsoft.com/office/officeart/2005/8/layout/orgChart1"/>
    <dgm:cxn modelId="{2908BA0D-F628-4C24-BA42-FC8B50D1795C}" type="presParOf" srcId="{CEDAAB31-59B6-493C-B020-2E374846627D}" destId="{3DAAA5A1-4308-4A5E-A3FE-6F16BF3DB973}" srcOrd="1" destOrd="0" presId="urn:microsoft.com/office/officeart/2005/8/layout/orgChart1"/>
    <dgm:cxn modelId="{8224C5E5-8D84-4481-8DF8-B4721FBEAA50}" type="presParOf" srcId="{B801C548-70B5-4481-BECB-CABE363672D9}" destId="{6B507452-F46C-4E9F-8695-190443EA13C8}" srcOrd="1" destOrd="0" presId="urn:microsoft.com/office/officeart/2005/8/layout/orgChart1"/>
    <dgm:cxn modelId="{93F27F19-2299-4BEB-89E5-CC2320495213}" type="presParOf" srcId="{6B507452-F46C-4E9F-8695-190443EA13C8}" destId="{CDAB63F6-F775-4CC8-8ABD-5FC381619AC2}" srcOrd="0" destOrd="0" presId="urn:microsoft.com/office/officeart/2005/8/layout/orgChart1"/>
    <dgm:cxn modelId="{7C69E38A-331D-4C5A-922F-3D31760E4416}" type="presParOf" srcId="{6B507452-F46C-4E9F-8695-190443EA13C8}" destId="{E501B334-C196-497E-8066-892316DAA1BA}" srcOrd="1" destOrd="0" presId="urn:microsoft.com/office/officeart/2005/8/layout/orgChart1"/>
    <dgm:cxn modelId="{C26850B5-78E0-4B79-AA96-ABEA6372690E}" type="presParOf" srcId="{E501B334-C196-497E-8066-892316DAA1BA}" destId="{067AD79C-9372-42B3-A918-87F5F44E6659}" srcOrd="0" destOrd="0" presId="urn:microsoft.com/office/officeart/2005/8/layout/orgChart1"/>
    <dgm:cxn modelId="{DAD368F5-CE8F-4668-BDAA-077EDC74BEA4}" type="presParOf" srcId="{067AD79C-9372-42B3-A918-87F5F44E6659}" destId="{5939C208-395E-41E0-8173-0628FD959E51}" srcOrd="0" destOrd="0" presId="urn:microsoft.com/office/officeart/2005/8/layout/orgChart1"/>
    <dgm:cxn modelId="{633FF0BF-13C6-4CCE-8183-501CD68EB10F}" type="presParOf" srcId="{067AD79C-9372-42B3-A918-87F5F44E6659}" destId="{24B1BECE-712A-4782-94F1-D04E09A6861A}" srcOrd="1" destOrd="0" presId="urn:microsoft.com/office/officeart/2005/8/layout/orgChart1"/>
    <dgm:cxn modelId="{6AD3B16C-9EC6-454B-9724-A556E1B2A819}" type="presParOf" srcId="{E501B334-C196-497E-8066-892316DAA1BA}" destId="{AA6901FD-0334-41B3-99BD-C629A2985E66}" srcOrd="1" destOrd="0" presId="urn:microsoft.com/office/officeart/2005/8/layout/orgChart1"/>
    <dgm:cxn modelId="{AF67C63B-78A1-40E0-9F59-7042561CD999}" type="presParOf" srcId="{AA6901FD-0334-41B3-99BD-C629A2985E66}" destId="{367AC714-D021-4446-B901-4CD85171773E}" srcOrd="0" destOrd="0" presId="urn:microsoft.com/office/officeart/2005/8/layout/orgChart1"/>
    <dgm:cxn modelId="{6DD47A46-7ACC-4F33-AC37-EBAA536BDFCA}" type="presParOf" srcId="{AA6901FD-0334-41B3-99BD-C629A2985E66}" destId="{E47013B4-CE1E-4170-A115-6E9E42937BC9}" srcOrd="1" destOrd="0" presId="urn:microsoft.com/office/officeart/2005/8/layout/orgChart1"/>
    <dgm:cxn modelId="{BEC2A564-8010-4D6B-B61C-65A31AD42E5F}" type="presParOf" srcId="{E47013B4-CE1E-4170-A115-6E9E42937BC9}" destId="{574B510E-C491-4654-9DE8-605560DE284E}" srcOrd="0" destOrd="0" presId="urn:microsoft.com/office/officeart/2005/8/layout/orgChart1"/>
    <dgm:cxn modelId="{590FC370-C515-4297-AD68-D2F1C84FA1F7}" type="presParOf" srcId="{574B510E-C491-4654-9DE8-605560DE284E}" destId="{AE318CA4-06AD-413F-AA78-1D7F7373C629}" srcOrd="0" destOrd="0" presId="urn:microsoft.com/office/officeart/2005/8/layout/orgChart1"/>
    <dgm:cxn modelId="{C394847D-CBA0-4A80-A917-550E33449BE4}" type="presParOf" srcId="{574B510E-C491-4654-9DE8-605560DE284E}" destId="{398C47DF-D3AE-476E-8A2A-A11B5C48620C}" srcOrd="1" destOrd="0" presId="urn:microsoft.com/office/officeart/2005/8/layout/orgChart1"/>
    <dgm:cxn modelId="{96F38536-9A68-46F9-AFE8-F8AC776C419D}" type="presParOf" srcId="{E47013B4-CE1E-4170-A115-6E9E42937BC9}" destId="{851A7115-0B14-4379-B5D9-399F0D84A573}" srcOrd="1" destOrd="0" presId="urn:microsoft.com/office/officeart/2005/8/layout/orgChart1"/>
    <dgm:cxn modelId="{2A6566EE-163B-48C0-A03D-64BB17B9B6FA}" type="presParOf" srcId="{851A7115-0B14-4379-B5D9-399F0D84A573}" destId="{637F7D00-CBC3-48E3-B433-8C229B104CE2}" srcOrd="0" destOrd="0" presId="urn:microsoft.com/office/officeart/2005/8/layout/orgChart1"/>
    <dgm:cxn modelId="{B3B7E7EA-3AD2-476E-8587-5467CB18827C}" type="presParOf" srcId="{851A7115-0B14-4379-B5D9-399F0D84A573}" destId="{F67265B5-EB1E-46BB-84C2-1258CAB7A34F}" srcOrd="1" destOrd="0" presId="urn:microsoft.com/office/officeart/2005/8/layout/orgChart1"/>
    <dgm:cxn modelId="{6E550365-0714-414C-85CC-7754F89ACF4B}" type="presParOf" srcId="{F67265B5-EB1E-46BB-84C2-1258CAB7A34F}" destId="{B58C8A43-FF1B-4E64-95B6-F41BB42528AA}" srcOrd="0" destOrd="0" presId="urn:microsoft.com/office/officeart/2005/8/layout/orgChart1"/>
    <dgm:cxn modelId="{2419676D-7F7F-4D03-B877-B98A32FF9CE0}" type="presParOf" srcId="{B58C8A43-FF1B-4E64-95B6-F41BB42528AA}" destId="{7000CA82-E85E-4DD0-A524-DC00F980E9FF}" srcOrd="0" destOrd="0" presId="urn:microsoft.com/office/officeart/2005/8/layout/orgChart1"/>
    <dgm:cxn modelId="{1B929360-35C4-4C2E-83CF-45D80185DA5E}" type="presParOf" srcId="{B58C8A43-FF1B-4E64-95B6-F41BB42528AA}" destId="{2DD0950C-59D9-40D3-8C50-312D62D0446D}" srcOrd="1" destOrd="0" presId="urn:microsoft.com/office/officeart/2005/8/layout/orgChart1"/>
    <dgm:cxn modelId="{45AB26E1-8ADD-4D02-8444-BA7AD2551936}" type="presParOf" srcId="{F67265B5-EB1E-46BB-84C2-1258CAB7A34F}" destId="{91C94D75-0B86-4BE2-BDC0-D4E11619AD97}" srcOrd="1" destOrd="0" presId="urn:microsoft.com/office/officeart/2005/8/layout/orgChart1"/>
    <dgm:cxn modelId="{B5F5B8BD-390E-4118-9463-18FB0A507E96}" type="presParOf" srcId="{F67265B5-EB1E-46BB-84C2-1258CAB7A34F}" destId="{9CE1F8A7-9F61-4473-B766-53730FF23E1E}" srcOrd="2" destOrd="0" presId="urn:microsoft.com/office/officeart/2005/8/layout/orgChart1"/>
    <dgm:cxn modelId="{3548AA34-D48D-493D-991B-4F5FEE4DA623}" type="presParOf" srcId="{851A7115-0B14-4379-B5D9-399F0D84A573}" destId="{40832564-640D-4ECC-90FB-55C0DA7A1A8E}" srcOrd="2" destOrd="0" presId="urn:microsoft.com/office/officeart/2005/8/layout/orgChart1"/>
    <dgm:cxn modelId="{D2F4DCA1-6A94-452E-B2D2-5F4F618FBC9D}" type="presParOf" srcId="{851A7115-0B14-4379-B5D9-399F0D84A573}" destId="{2D60A905-2F76-48E6-A3D3-FBD385687A72}" srcOrd="3" destOrd="0" presId="urn:microsoft.com/office/officeart/2005/8/layout/orgChart1"/>
    <dgm:cxn modelId="{9D69F410-602B-4CEA-9743-D01027BE75C3}" type="presParOf" srcId="{2D60A905-2F76-48E6-A3D3-FBD385687A72}" destId="{0225E0E6-17A9-4EC8-AFB6-C7EFC1102703}" srcOrd="0" destOrd="0" presId="urn:microsoft.com/office/officeart/2005/8/layout/orgChart1"/>
    <dgm:cxn modelId="{FDBA91AF-218A-44AF-858C-FC265B5DA644}" type="presParOf" srcId="{0225E0E6-17A9-4EC8-AFB6-C7EFC1102703}" destId="{849136A6-C5F8-4728-A031-48CA37878836}" srcOrd="0" destOrd="0" presId="urn:microsoft.com/office/officeart/2005/8/layout/orgChart1"/>
    <dgm:cxn modelId="{BB053C33-C4DD-4FD7-B03A-C3E043C8FD4A}" type="presParOf" srcId="{0225E0E6-17A9-4EC8-AFB6-C7EFC1102703}" destId="{0A4913EB-6D84-424A-AE6B-1D2539FD1179}" srcOrd="1" destOrd="0" presId="urn:microsoft.com/office/officeart/2005/8/layout/orgChart1"/>
    <dgm:cxn modelId="{5D220C09-1B42-4EBE-93E6-AA6F6DEB309F}" type="presParOf" srcId="{2D60A905-2F76-48E6-A3D3-FBD385687A72}" destId="{E9C154E1-4310-4E9D-A4F7-407AF6B0B6D5}" srcOrd="1" destOrd="0" presId="urn:microsoft.com/office/officeart/2005/8/layout/orgChart1"/>
    <dgm:cxn modelId="{D2872C3E-D760-4E8F-A01F-60FE01096686}" type="presParOf" srcId="{2D60A905-2F76-48E6-A3D3-FBD385687A72}" destId="{C495C957-974A-4BFF-8D98-13F94B5B7AE4}" srcOrd="2" destOrd="0" presId="urn:microsoft.com/office/officeart/2005/8/layout/orgChart1"/>
    <dgm:cxn modelId="{19069176-8A4F-45C2-BAB4-7D6E95710B33}" type="presParOf" srcId="{E47013B4-CE1E-4170-A115-6E9E42937BC9}" destId="{4D191FF6-4ED7-4E3E-9FAC-5D6CE1C20BD1}" srcOrd="2" destOrd="0" presId="urn:microsoft.com/office/officeart/2005/8/layout/orgChart1"/>
    <dgm:cxn modelId="{4D21E0F0-FC2B-4B58-BB59-5F236C303B5D}" type="presParOf" srcId="{E501B334-C196-497E-8066-892316DAA1BA}" destId="{CFCD6068-E744-42EB-BE53-DED963A63AE3}" srcOrd="2" destOrd="0" presId="urn:microsoft.com/office/officeart/2005/8/layout/orgChart1"/>
    <dgm:cxn modelId="{55F73F4D-679B-446C-9DE9-DF6CF4397A75}" type="presParOf" srcId="{B801C548-70B5-4481-BECB-CABE363672D9}" destId="{BEF2515E-BD2D-4F21-AAB5-38E5994E1C21}" srcOrd="2" destOrd="0" presId="urn:microsoft.com/office/officeart/2005/8/layout/orgChart1"/>
    <dgm:cxn modelId="{0BBF3AF8-59EE-41EF-A07C-25FF69BA4236}" type="presParOf" srcId="{C78B2865-BFFC-4854-955E-92E8459B83E2}" destId="{90D155D9-96D8-41FF-8DEE-29F8088DD735}" srcOrd="2" destOrd="0" presId="urn:microsoft.com/office/officeart/2005/8/layout/orgChart1"/>
    <dgm:cxn modelId="{5B4B5511-156B-47B4-AED0-5AAA1A98269E}" type="presParOf" srcId="{1A474241-D9D3-495A-853E-F4650F7492DF}" destId="{3A652D88-7240-43AE-9173-C4E28402E2D9}" srcOrd="2" destOrd="0" presId="urn:microsoft.com/office/officeart/2005/8/layout/orgChart1"/>
    <dgm:cxn modelId="{8300EF8A-ED49-47E3-ABAE-3BDED6EEEDBD}" type="presParOf" srcId="{D550AE3E-575F-433C-8D3B-F559457249B1}" destId="{9EFED0AA-52A1-4072-B9C6-5CAC87FB2EC6}"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2564-640D-4ECC-90FB-55C0DA7A1A8E}">
      <dsp:nvSpPr>
        <dsp:cNvPr id="0" name=""/>
        <dsp:cNvSpPr/>
      </dsp:nvSpPr>
      <dsp:spPr>
        <a:xfrm>
          <a:off x="8692623" y="4158230"/>
          <a:ext cx="153493" cy="519856"/>
        </a:xfrm>
        <a:custGeom>
          <a:avLst/>
          <a:gdLst/>
          <a:ahLst/>
          <a:cxnLst/>
          <a:rect l="0" t="0" r="0" b="0"/>
          <a:pathLst>
            <a:path>
              <a:moveTo>
                <a:pt x="0" y="0"/>
              </a:moveTo>
              <a:lnTo>
                <a:pt x="0" y="519856"/>
              </a:lnTo>
              <a:lnTo>
                <a:pt x="153493" y="519856"/>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37F7D00-CBC3-48E3-B433-8C229B104CE2}">
      <dsp:nvSpPr>
        <dsp:cNvPr id="0" name=""/>
        <dsp:cNvSpPr/>
      </dsp:nvSpPr>
      <dsp:spPr>
        <a:xfrm>
          <a:off x="8544197" y="4158230"/>
          <a:ext cx="148426" cy="514961"/>
        </a:xfrm>
        <a:custGeom>
          <a:avLst/>
          <a:gdLst/>
          <a:ahLst/>
          <a:cxnLst/>
          <a:rect l="0" t="0" r="0" b="0"/>
          <a:pathLst>
            <a:path>
              <a:moveTo>
                <a:pt x="148426" y="0"/>
              </a:moveTo>
              <a:lnTo>
                <a:pt x="148426" y="514961"/>
              </a:lnTo>
              <a:lnTo>
                <a:pt x="0" y="514961"/>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67AC714-D021-4446-B901-4CD85171773E}">
      <dsp:nvSpPr>
        <dsp:cNvPr id="0" name=""/>
        <dsp:cNvSpPr/>
      </dsp:nvSpPr>
      <dsp:spPr>
        <a:xfrm>
          <a:off x="9075386" y="3504515"/>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CDAB63F6-F775-4CC8-8ABD-5FC381619AC2}">
      <dsp:nvSpPr>
        <dsp:cNvPr id="0" name=""/>
        <dsp:cNvSpPr/>
      </dsp:nvSpPr>
      <dsp:spPr>
        <a:xfrm>
          <a:off x="9075386" y="2850801"/>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DDCA4BE-9E3F-4902-ACAA-D0DC82997616}">
      <dsp:nvSpPr>
        <dsp:cNvPr id="0" name=""/>
        <dsp:cNvSpPr/>
      </dsp:nvSpPr>
      <dsp:spPr>
        <a:xfrm>
          <a:off x="9075386" y="2197086"/>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D477172E-5B04-47C7-8E19-A707170A76D1}">
      <dsp:nvSpPr>
        <dsp:cNvPr id="0" name=""/>
        <dsp:cNvSpPr/>
      </dsp:nvSpPr>
      <dsp:spPr>
        <a:xfrm>
          <a:off x="7691045" y="1543371"/>
          <a:ext cx="1430061" cy="224953"/>
        </a:xfrm>
        <a:custGeom>
          <a:avLst/>
          <a:gdLst/>
          <a:ahLst/>
          <a:cxnLst/>
          <a:rect l="0" t="0" r="0" b="0"/>
          <a:pathLst>
            <a:path>
              <a:moveTo>
                <a:pt x="0" y="0"/>
              </a:moveTo>
              <a:lnTo>
                <a:pt x="0" y="112476"/>
              </a:lnTo>
              <a:lnTo>
                <a:pt x="1430061" y="112476"/>
              </a:lnTo>
              <a:lnTo>
                <a:pt x="1430061"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D59AE20-6D33-473D-8727-522C73B45E0D}">
      <dsp:nvSpPr>
        <dsp:cNvPr id="0" name=""/>
        <dsp:cNvSpPr/>
      </dsp:nvSpPr>
      <dsp:spPr>
        <a:xfrm>
          <a:off x="7128661"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0021312-2CDC-4B6D-AB02-8ECA84F34F56}">
      <dsp:nvSpPr>
        <dsp:cNvPr id="0" name=""/>
        <dsp:cNvSpPr/>
      </dsp:nvSpPr>
      <dsp:spPr>
        <a:xfrm>
          <a:off x="7128661"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BFE527F-2B23-40C9-91B8-BBFCC1453F32}">
      <dsp:nvSpPr>
        <dsp:cNvPr id="0" name=""/>
        <dsp:cNvSpPr/>
      </dsp:nvSpPr>
      <dsp:spPr>
        <a:xfrm>
          <a:off x="7557144" y="1543371"/>
          <a:ext cx="133900" cy="224953"/>
        </a:xfrm>
        <a:custGeom>
          <a:avLst/>
          <a:gdLst/>
          <a:ahLst/>
          <a:cxnLst/>
          <a:rect l="0" t="0" r="0" b="0"/>
          <a:pathLst>
            <a:path>
              <a:moveTo>
                <a:pt x="133900" y="0"/>
              </a:moveTo>
              <a:lnTo>
                <a:pt x="13390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7EB4389-72AC-E54F-86E1-663501D2E712}">
      <dsp:nvSpPr>
        <dsp:cNvPr id="0" name=""/>
        <dsp:cNvSpPr/>
      </dsp:nvSpPr>
      <dsp:spPr>
        <a:xfrm>
          <a:off x="5832501" y="2195640"/>
          <a:ext cx="101464" cy="438605"/>
        </a:xfrm>
        <a:custGeom>
          <a:avLst/>
          <a:gdLst/>
          <a:ahLst/>
          <a:cxnLst/>
          <a:rect l="0" t="0" r="0" b="0"/>
          <a:pathLst>
            <a:path>
              <a:moveTo>
                <a:pt x="0" y="0"/>
              </a:moveTo>
              <a:lnTo>
                <a:pt x="0" y="438605"/>
              </a:lnTo>
              <a:lnTo>
                <a:pt x="101464" y="43860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C3A718A-0004-4759-A22D-568616747135}">
      <dsp:nvSpPr>
        <dsp:cNvPr id="0" name=""/>
        <dsp:cNvSpPr/>
      </dsp:nvSpPr>
      <dsp:spPr>
        <a:xfrm>
          <a:off x="6260984" y="1543371"/>
          <a:ext cx="1430061" cy="224953"/>
        </a:xfrm>
        <a:custGeom>
          <a:avLst/>
          <a:gdLst/>
          <a:ahLst/>
          <a:cxnLst/>
          <a:rect l="0" t="0" r="0" b="0"/>
          <a:pathLst>
            <a:path>
              <a:moveTo>
                <a:pt x="1430061" y="0"/>
              </a:moveTo>
              <a:lnTo>
                <a:pt x="1430061" y="112476"/>
              </a:lnTo>
              <a:lnTo>
                <a:pt x="0" y="112476"/>
              </a:lnTo>
              <a:lnTo>
                <a:pt x="0" y="224953"/>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CAAA4B7-DD73-4F81-832E-BCD9B3FBFAAD}">
      <dsp:nvSpPr>
        <dsp:cNvPr id="0" name=""/>
        <dsp:cNvSpPr/>
      </dsp:nvSpPr>
      <dsp:spPr>
        <a:xfrm>
          <a:off x="4105180" y="834447"/>
          <a:ext cx="3585864" cy="323890"/>
        </a:xfrm>
        <a:custGeom>
          <a:avLst/>
          <a:gdLst/>
          <a:ahLst/>
          <a:cxnLst/>
          <a:rect l="0" t="0" r="0" b="0"/>
          <a:pathLst>
            <a:path>
              <a:moveTo>
                <a:pt x="0" y="0"/>
              </a:moveTo>
              <a:lnTo>
                <a:pt x="0" y="211413"/>
              </a:lnTo>
              <a:lnTo>
                <a:pt x="3585864" y="211413"/>
              </a:lnTo>
              <a:lnTo>
                <a:pt x="3585864"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C570847-DAE5-4E97-8C38-414AE9FA33E6}">
      <dsp:nvSpPr>
        <dsp:cNvPr id="0" name=""/>
        <dsp:cNvSpPr/>
      </dsp:nvSpPr>
      <dsp:spPr>
        <a:xfrm>
          <a:off x="4268539" y="1543371"/>
          <a:ext cx="160681" cy="2399755"/>
        </a:xfrm>
        <a:custGeom>
          <a:avLst/>
          <a:gdLst/>
          <a:ahLst/>
          <a:cxnLst/>
          <a:rect l="0" t="0" r="0" b="0"/>
          <a:pathLst>
            <a:path>
              <a:moveTo>
                <a:pt x="0" y="0"/>
              </a:moveTo>
              <a:lnTo>
                <a:pt x="0" y="2399755"/>
              </a:lnTo>
              <a:lnTo>
                <a:pt x="160681" y="239975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5EE45F9-B3C8-480F-A74B-78EEB55702CD}">
      <dsp:nvSpPr>
        <dsp:cNvPr id="0" name=""/>
        <dsp:cNvSpPr/>
      </dsp:nvSpPr>
      <dsp:spPr>
        <a:xfrm>
          <a:off x="4268539" y="1543371"/>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F33BDB1-9DE4-467D-B209-D8482575EA10}">
      <dsp:nvSpPr>
        <dsp:cNvPr id="0" name=""/>
        <dsp:cNvSpPr/>
      </dsp:nvSpPr>
      <dsp:spPr>
        <a:xfrm>
          <a:off x="4268539" y="1543371"/>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A18661D-0E3C-40CC-87FF-501428948A4C}">
      <dsp:nvSpPr>
        <dsp:cNvPr id="0" name=""/>
        <dsp:cNvSpPr/>
      </dsp:nvSpPr>
      <dsp:spPr>
        <a:xfrm>
          <a:off x="4268539" y="1543371"/>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11D97A99-D14E-4C7C-A70B-F4E4E460AD0B}">
      <dsp:nvSpPr>
        <dsp:cNvPr id="0" name=""/>
        <dsp:cNvSpPr/>
      </dsp:nvSpPr>
      <dsp:spPr>
        <a:xfrm>
          <a:off x="4105180" y="834447"/>
          <a:ext cx="591841" cy="323890"/>
        </a:xfrm>
        <a:custGeom>
          <a:avLst/>
          <a:gdLst/>
          <a:ahLst/>
          <a:cxnLst/>
          <a:rect l="0" t="0" r="0" b="0"/>
          <a:pathLst>
            <a:path>
              <a:moveTo>
                <a:pt x="0" y="0"/>
              </a:moveTo>
              <a:lnTo>
                <a:pt x="0" y="211413"/>
              </a:lnTo>
              <a:lnTo>
                <a:pt x="591841" y="211413"/>
              </a:lnTo>
              <a:lnTo>
                <a:pt x="591841"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F17D862A-A290-4C33-88FB-6D54203FD204}">
      <dsp:nvSpPr>
        <dsp:cNvPr id="0" name=""/>
        <dsp:cNvSpPr/>
      </dsp:nvSpPr>
      <dsp:spPr>
        <a:xfrm>
          <a:off x="2972379"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BB89CF6A-8E4F-4D0D-8E51-53B8A50B253B}">
      <dsp:nvSpPr>
        <dsp:cNvPr id="0" name=""/>
        <dsp:cNvSpPr/>
      </dsp:nvSpPr>
      <dsp:spPr>
        <a:xfrm>
          <a:off x="297237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0D9355A-FDC7-42F6-99A4-84AB7CBFB98C}">
      <dsp:nvSpPr>
        <dsp:cNvPr id="0" name=""/>
        <dsp:cNvSpPr/>
      </dsp:nvSpPr>
      <dsp:spPr>
        <a:xfrm>
          <a:off x="2752781" y="1543371"/>
          <a:ext cx="648080" cy="224953"/>
        </a:xfrm>
        <a:custGeom>
          <a:avLst/>
          <a:gdLst/>
          <a:ahLst/>
          <a:cxnLst/>
          <a:rect l="0" t="0" r="0" b="0"/>
          <a:pathLst>
            <a:path>
              <a:moveTo>
                <a:pt x="0" y="0"/>
              </a:moveTo>
              <a:lnTo>
                <a:pt x="0" y="112476"/>
              </a:lnTo>
              <a:lnTo>
                <a:pt x="648080" y="112476"/>
              </a:lnTo>
              <a:lnTo>
                <a:pt x="64808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2A1864-49DE-4E51-B693-B42E70C021D1}">
      <dsp:nvSpPr>
        <dsp:cNvPr id="0" name=""/>
        <dsp:cNvSpPr/>
      </dsp:nvSpPr>
      <dsp:spPr>
        <a:xfrm>
          <a:off x="1676219" y="2197086"/>
          <a:ext cx="160681" cy="1094114"/>
        </a:xfrm>
        <a:custGeom>
          <a:avLst/>
          <a:gdLst/>
          <a:ahLst/>
          <a:cxnLst/>
          <a:rect l="0" t="0" r="0" b="0"/>
          <a:pathLst>
            <a:path>
              <a:moveTo>
                <a:pt x="0" y="0"/>
              </a:moveTo>
              <a:lnTo>
                <a:pt x="0" y="1094114"/>
              </a:lnTo>
              <a:lnTo>
                <a:pt x="160681" y="109411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CFEE1E5-7E5E-4CB6-82EB-AF8EAB53DB0D}">
      <dsp:nvSpPr>
        <dsp:cNvPr id="0" name=""/>
        <dsp:cNvSpPr/>
      </dsp:nvSpPr>
      <dsp:spPr>
        <a:xfrm>
          <a:off x="167621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F02BE8E-0AA5-4450-88A6-0FDB9AA15E7E}">
      <dsp:nvSpPr>
        <dsp:cNvPr id="0" name=""/>
        <dsp:cNvSpPr/>
      </dsp:nvSpPr>
      <dsp:spPr>
        <a:xfrm>
          <a:off x="2104701" y="1543371"/>
          <a:ext cx="648080" cy="224953"/>
        </a:xfrm>
        <a:custGeom>
          <a:avLst/>
          <a:gdLst/>
          <a:ahLst/>
          <a:cxnLst/>
          <a:rect l="0" t="0" r="0" b="0"/>
          <a:pathLst>
            <a:path>
              <a:moveTo>
                <a:pt x="648080" y="0"/>
              </a:moveTo>
              <a:lnTo>
                <a:pt x="64808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E1A11A53-CE0D-4F59-A847-7F0E8AD6E7EC}">
      <dsp:nvSpPr>
        <dsp:cNvPr id="0" name=""/>
        <dsp:cNvSpPr/>
      </dsp:nvSpPr>
      <dsp:spPr>
        <a:xfrm>
          <a:off x="2752781" y="834447"/>
          <a:ext cx="1352398" cy="323890"/>
        </a:xfrm>
        <a:custGeom>
          <a:avLst/>
          <a:gdLst/>
          <a:ahLst/>
          <a:cxnLst/>
          <a:rect l="0" t="0" r="0" b="0"/>
          <a:pathLst>
            <a:path>
              <a:moveTo>
                <a:pt x="1352398" y="0"/>
              </a:moveTo>
              <a:lnTo>
                <a:pt x="1352398"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DB8D404-B563-46D7-B9C0-44DE28A234B8}">
      <dsp:nvSpPr>
        <dsp:cNvPr id="0" name=""/>
        <dsp:cNvSpPr/>
      </dsp:nvSpPr>
      <dsp:spPr>
        <a:xfrm>
          <a:off x="112257" y="1535139"/>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93247DE-1D65-45C5-815F-D5CCFCD0EF03}">
      <dsp:nvSpPr>
        <dsp:cNvPr id="0" name=""/>
        <dsp:cNvSpPr/>
      </dsp:nvSpPr>
      <dsp:spPr>
        <a:xfrm>
          <a:off x="112257" y="1535139"/>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0E57D79-61F1-4B8C-BE9D-E66F8ECED8BD}">
      <dsp:nvSpPr>
        <dsp:cNvPr id="0" name=""/>
        <dsp:cNvSpPr/>
      </dsp:nvSpPr>
      <dsp:spPr>
        <a:xfrm>
          <a:off x="112257" y="1535139"/>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D6C26B1-D660-4561-888F-0B79F0DA4A2E}">
      <dsp:nvSpPr>
        <dsp:cNvPr id="0" name=""/>
        <dsp:cNvSpPr/>
      </dsp:nvSpPr>
      <dsp:spPr>
        <a:xfrm>
          <a:off x="540739" y="834447"/>
          <a:ext cx="3564440" cy="323890"/>
        </a:xfrm>
        <a:custGeom>
          <a:avLst/>
          <a:gdLst/>
          <a:ahLst/>
          <a:cxnLst/>
          <a:rect l="0" t="0" r="0" b="0"/>
          <a:pathLst>
            <a:path>
              <a:moveTo>
                <a:pt x="3564440" y="0"/>
              </a:moveTo>
              <a:lnTo>
                <a:pt x="3564440"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4292D1-4F05-48A5-8828-94E2B3422B89}">
      <dsp:nvSpPr>
        <dsp:cNvPr id="0" name=""/>
        <dsp:cNvSpPr/>
      </dsp:nvSpPr>
      <dsp:spPr>
        <a:xfrm>
          <a:off x="3569577" y="449412"/>
          <a:ext cx="1071206" cy="385034"/>
        </a:xfrm>
        <a:prstGeom prst="roundRect">
          <a:avLst/>
        </a:prstGeom>
        <a:solidFill>
          <a:srgbClr val="A418EB"/>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Vehicle</a:t>
          </a:r>
        </a:p>
      </dsp:txBody>
      <dsp:txXfrm>
        <a:off x="3588373" y="468208"/>
        <a:ext cx="1033614" cy="347442"/>
      </dsp:txXfrm>
    </dsp:sp>
    <dsp:sp modelId="{62E638DC-6A92-47F2-8431-530AB1C5493C}">
      <dsp:nvSpPr>
        <dsp:cNvPr id="0" name=""/>
        <dsp:cNvSpPr/>
      </dsp:nvSpPr>
      <dsp:spPr>
        <a:xfrm>
          <a:off x="5136" y="1158337"/>
          <a:ext cx="1071206" cy="376802"/>
        </a:xfrm>
        <a:prstGeom prst="roundRect">
          <a:avLst/>
        </a:prstGeom>
        <a:solidFill>
          <a:srgbClr val="BA4963"/>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Frame</a:t>
          </a:r>
        </a:p>
      </dsp:txBody>
      <dsp:txXfrm>
        <a:off x="23530" y="1176731"/>
        <a:ext cx="1034418" cy="340014"/>
      </dsp:txXfrm>
    </dsp:sp>
    <dsp:sp modelId="{6EA4EB4C-7112-4E22-908E-7F05F5C947D1}">
      <dsp:nvSpPr>
        <dsp:cNvPr id="0" name=""/>
        <dsp:cNvSpPr/>
      </dsp:nvSpPr>
      <dsp:spPr>
        <a:xfrm>
          <a:off x="272938" y="176009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Fasten components</a:t>
          </a:r>
        </a:p>
      </dsp:txBody>
      <dsp:txXfrm>
        <a:off x="293868" y="1781022"/>
        <a:ext cx="1029346" cy="386901"/>
      </dsp:txXfrm>
    </dsp:sp>
    <dsp:sp modelId="{D4AB0F86-ADEE-499F-A626-DC6C5F38DE92}">
      <dsp:nvSpPr>
        <dsp:cNvPr id="0" name=""/>
        <dsp:cNvSpPr/>
      </dsp:nvSpPr>
      <dsp:spPr>
        <a:xfrm>
          <a:off x="272938" y="2413807"/>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Stability</a:t>
          </a:r>
        </a:p>
      </dsp:txBody>
      <dsp:txXfrm>
        <a:off x="293868" y="2434737"/>
        <a:ext cx="1029346" cy="386901"/>
      </dsp:txXfrm>
    </dsp:sp>
    <dsp:sp modelId="{B0DBA774-571A-4E42-A514-1E0A164ED1BD}">
      <dsp:nvSpPr>
        <dsp:cNvPr id="0" name=""/>
        <dsp:cNvSpPr/>
      </dsp:nvSpPr>
      <dsp:spPr>
        <a:xfrm>
          <a:off x="272938" y="306752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 Packaging</a:t>
          </a:r>
        </a:p>
      </dsp:txBody>
      <dsp:txXfrm>
        <a:off x="293868" y="3088452"/>
        <a:ext cx="1029346" cy="386901"/>
      </dsp:txXfrm>
    </dsp:sp>
    <dsp:sp modelId="{6110B09D-12DC-462B-8E77-46C0ECA912DD}">
      <dsp:nvSpPr>
        <dsp:cNvPr id="0" name=""/>
        <dsp:cNvSpPr/>
      </dsp:nvSpPr>
      <dsp:spPr>
        <a:xfrm>
          <a:off x="2217178" y="1158337"/>
          <a:ext cx="1071206" cy="385034"/>
        </a:xfrm>
        <a:prstGeom prst="roundRect">
          <a:avLst/>
        </a:prstGeom>
        <a:solidFill>
          <a:srgbClr val="577C5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a:t>
          </a:r>
        </a:p>
      </dsp:txBody>
      <dsp:txXfrm>
        <a:off x="2235974" y="1177133"/>
        <a:ext cx="1033614" cy="347442"/>
      </dsp:txXfrm>
    </dsp:sp>
    <dsp:sp modelId="{BBCB3CEB-9144-41E2-A493-08A0134AC29F}">
      <dsp:nvSpPr>
        <dsp:cNvPr id="0" name=""/>
        <dsp:cNvSpPr/>
      </dsp:nvSpPr>
      <dsp:spPr>
        <a:xfrm>
          <a:off x="156909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Hydraulic</a:t>
          </a:r>
        </a:p>
      </dsp:txBody>
      <dsp:txXfrm>
        <a:off x="1590028" y="1789255"/>
        <a:ext cx="1029346" cy="386901"/>
      </dsp:txXfrm>
    </dsp:sp>
    <dsp:sp modelId="{B9E29F2E-70C5-413E-A884-9CB467621DA1}">
      <dsp:nvSpPr>
        <dsp:cNvPr id="0" name=""/>
        <dsp:cNvSpPr/>
      </dsp:nvSpPr>
      <dsp:spPr>
        <a:xfrm>
          <a:off x="183690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Regenerative Braking</a:t>
          </a:r>
        </a:p>
      </dsp:txBody>
      <dsp:txXfrm>
        <a:off x="1857830" y="2442969"/>
        <a:ext cx="1029346" cy="386901"/>
      </dsp:txXfrm>
    </dsp:sp>
    <dsp:sp modelId="{40A6FC42-4FE9-463D-A28D-F510887D2756}">
      <dsp:nvSpPr>
        <dsp:cNvPr id="0" name=""/>
        <dsp:cNvSpPr/>
      </dsp:nvSpPr>
      <dsp:spPr>
        <a:xfrm>
          <a:off x="1836900" y="3075754"/>
          <a:ext cx="1071206" cy="430892"/>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Storing Pressure</a:t>
          </a:r>
        </a:p>
      </dsp:txBody>
      <dsp:txXfrm>
        <a:off x="1857934" y="3096788"/>
        <a:ext cx="1029138" cy="388824"/>
      </dsp:txXfrm>
    </dsp:sp>
    <dsp:sp modelId="{E983698B-9523-4913-8AB6-613A8B3C22A1}">
      <dsp:nvSpPr>
        <dsp:cNvPr id="0" name=""/>
        <dsp:cNvSpPr/>
      </dsp:nvSpPr>
      <dsp:spPr>
        <a:xfrm>
          <a:off x="286525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a:t>
          </a:r>
        </a:p>
      </dsp:txBody>
      <dsp:txXfrm>
        <a:off x="2886188" y="1789255"/>
        <a:ext cx="1029346" cy="386901"/>
      </dsp:txXfrm>
    </dsp:sp>
    <dsp:sp modelId="{AFBA84DE-6205-4AA9-BDFE-41AAE99A8D70}">
      <dsp:nvSpPr>
        <dsp:cNvPr id="0" name=""/>
        <dsp:cNvSpPr/>
      </dsp:nvSpPr>
      <dsp:spPr>
        <a:xfrm>
          <a:off x="313306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Foot Pedaling</a:t>
          </a:r>
        </a:p>
      </dsp:txBody>
      <dsp:txXfrm>
        <a:off x="3153990" y="2442969"/>
        <a:ext cx="1029346" cy="386901"/>
      </dsp:txXfrm>
    </dsp:sp>
    <dsp:sp modelId="{FE76423B-EC18-4835-8226-A9EE32D547AC}">
      <dsp:nvSpPr>
        <dsp:cNvPr id="0" name=""/>
        <dsp:cNvSpPr/>
      </dsp:nvSpPr>
      <dsp:spPr>
        <a:xfrm>
          <a:off x="3133060" y="3075754"/>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Pumping</a:t>
          </a:r>
        </a:p>
      </dsp:txBody>
      <dsp:txXfrm>
        <a:off x="3153990" y="3096684"/>
        <a:ext cx="1029346" cy="386901"/>
      </dsp:txXfrm>
    </dsp:sp>
    <dsp:sp modelId="{6EA1E7C5-C954-4676-9B59-B8537F7503E1}">
      <dsp:nvSpPr>
        <dsp:cNvPr id="0" name=""/>
        <dsp:cNvSpPr/>
      </dsp:nvSpPr>
      <dsp:spPr>
        <a:xfrm>
          <a:off x="4161418" y="1158337"/>
          <a:ext cx="1071206" cy="385034"/>
        </a:xfrm>
        <a:prstGeom prst="roundRect">
          <a:avLst/>
        </a:prstGeom>
        <a:solidFill>
          <a:srgbClr val="0B6AED"/>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Motion</a:t>
          </a:r>
        </a:p>
      </dsp:txBody>
      <dsp:txXfrm>
        <a:off x="4180214" y="1177133"/>
        <a:ext cx="1033614" cy="347442"/>
      </dsp:txXfrm>
    </dsp:sp>
    <dsp:sp modelId="{69975AA2-1344-4C9D-A86E-9E5617B9B55F}">
      <dsp:nvSpPr>
        <dsp:cNvPr id="0" name=""/>
        <dsp:cNvSpPr/>
      </dsp:nvSpPr>
      <dsp:spPr>
        <a:xfrm>
          <a:off x="4429220" y="1768325"/>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Accelerate</a:t>
          </a:r>
        </a:p>
      </dsp:txBody>
      <dsp:txXfrm>
        <a:off x="4450150" y="1789255"/>
        <a:ext cx="1029346" cy="386901"/>
      </dsp:txXfrm>
    </dsp:sp>
    <dsp:sp modelId="{2C680DD9-7A05-415E-912B-257308F253DE}">
      <dsp:nvSpPr>
        <dsp:cNvPr id="0" name=""/>
        <dsp:cNvSpPr/>
      </dsp:nvSpPr>
      <dsp:spPr>
        <a:xfrm>
          <a:off x="4429220" y="2422039"/>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Brake</a:t>
          </a:r>
        </a:p>
      </dsp:txBody>
      <dsp:txXfrm>
        <a:off x="4450150" y="2442969"/>
        <a:ext cx="1029346" cy="386901"/>
      </dsp:txXfrm>
    </dsp:sp>
    <dsp:sp modelId="{B6197FBE-9EF0-411B-A9C2-EB11859D37DE}">
      <dsp:nvSpPr>
        <dsp:cNvPr id="0" name=""/>
        <dsp:cNvSpPr/>
      </dsp:nvSpPr>
      <dsp:spPr>
        <a:xfrm>
          <a:off x="4429220" y="3075754"/>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Turn</a:t>
          </a:r>
        </a:p>
      </dsp:txBody>
      <dsp:txXfrm>
        <a:off x="4450150" y="3096684"/>
        <a:ext cx="1029346" cy="386901"/>
      </dsp:txXfrm>
    </dsp:sp>
    <dsp:sp modelId="{BEAF43CB-B6AC-4D42-9960-C04099AE73FD}">
      <dsp:nvSpPr>
        <dsp:cNvPr id="0" name=""/>
        <dsp:cNvSpPr/>
      </dsp:nvSpPr>
      <dsp:spPr>
        <a:xfrm>
          <a:off x="4429220" y="3729469"/>
          <a:ext cx="1071206" cy="427315"/>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Suspension</a:t>
          </a:r>
        </a:p>
      </dsp:txBody>
      <dsp:txXfrm>
        <a:off x="4450080" y="3750329"/>
        <a:ext cx="1029486" cy="385595"/>
      </dsp:txXfrm>
    </dsp:sp>
    <dsp:sp modelId="{C6A966AF-004B-42C6-9ED0-6DAC7726796F}">
      <dsp:nvSpPr>
        <dsp:cNvPr id="0" name=""/>
        <dsp:cNvSpPr/>
      </dsp:nvSpPr>
      <dsp:spPr>
        <a:xfrm>
          <a:off x="7155441" y="1158337"/>
          <a:ext cx="1071206" cy="385034"/>
        </a:xfrm>
        <a:prstGeom prst="roundRect">
          <a:avLst/>
        </a:prstGeom>
        <a:solidFill>
          <a:srgbClr val="E9AA2F"/>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Mechatronics</a:t>
          </a:r>
        </a:p>
      </dsp:txBody>
      <dsp:txXfrm>
        <a:off x="7174237" y="1177133"/>
        <a:ext cx="1033614" cy="347442"/>
      </dsp:txXfrm>
    </dsp:sp>
    <dsp:sp modelId="{8D6DD3B9-DBB9-4D03-A2FA-C78DC56AD8C6}">
      <dsp:nvSpPr>
        <dsp:cNvPr id="0" name=""/>
        <dsp:cNvSpPr/>
      </dsp:nvSpPr>
      <dsp:spPr>
        <a:xfrm>
          <a:off x="5725380" y="1768325"/>
          <a:ext cx="1071206" cy="427315"/>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Energy Storage</a:t>
          </a:r>
        </a:p>
      </dsp:txBody>
      <dsp:txXfrm>
        <a:off x="5746240" y="1789185"/>
        <a:ext cx="1029486" cy="385595"/>
      </dsp:txXfrm>
    </dsp:sp>
    <dsp:sp modelId="{65D0BF24-4641-A142-8638-6E782C7A80E9}">
      <dsp:nvSpPr>
        <dsp:cNvPr id="0" name=""/>
        <dsp:cNvSpPr/>
      </dsp:nvSpPr>
      <dsp:spPr>
        <a:xfrm>
          <a:off x="5933966" y="2420588"/>
          <a:ext cx="1068293" cy="427315"/>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 Electronics</a:t>
          </a:r>
        </a:p>
      </dsp:txBody>
      <dsp:txXfrm>
        <a:off x="5954826" y="2441448"/>
        <a:ext cx="1026573" cy="385595"/>
      </dsp:txXfrm>
    </dsp:sp>
    <dsp:sp modelId="{BBFAD773-4FC1-4063-8222-313D7AAE25E3}">
      <dsp:nvSpPr>
        <dsp:cNvPr id="0" name=""/>
        <dsp:cNvSpPr/>
      </dsp:nvSpPr>
      <dsp:spPr>
        <a:xfrm>
          <a:off x="7021541"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interface</a:t>
          </a:r>
        </a:p>
      </dsp:txBody>
      <dsp:txXfrm>
        <a:off x="7042471" y="1789255"/>
        <a:ext cx="1029346" cy="386901"/>
      </dsp:txXfrm>
    </dsp:sp>
    <dsp:sp modelId="{C65D57AE-E987-4616-AEC0-5F261D821E4D}">
      <dsp:nvSpPr>
        <dsp:cNvPr id="0" name=""/>
        <dsp:cNvSpPr/>
      </dsp:nvSpPr>
      <dsp:spPr>
        <a:xfrm>
          <a:off x="7289342" y="2422039"/>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Display Information</a:t>
          </a:r>
        </a:p>
      </dsp:txBody>
      <dsp:txXfrm>
        <a:off x="7310272" y="2442969"/>
        <a:ext cx="1029346" cy="386901"/>
      </dsp:txXfrm>
    </dsp:sp>
    <dsp:sp modelId="{DB72B04C-D893-41AC-86B2-0B8FA1320F4F}">
      <dsp:nvSpPr>
        <dsp:cNvPr id="0" name=""/>
        <dsp:cNvSpPr/>
      </dsp:nvSpPr>
      <dsp:spPr>
        <a:xfrm>
          <a:off x="7289342" y="3075754"/>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Inputs</a:t>
          </a:r>
        </a:p>
      </dsp:txBody>
      <dsp:txXfrm>
        <a:off x="7310272" y="3096684"/>
        <a:ext cx="1029346" cy="386901"/>
      </dsp:txXfrm>
    </dsp:sp>
    <dsp:sp modelId="{8733DC25-B656-4A20-9F53-6554E127E628}">
      <dsp:nvSpPr>
        <dsp:cNvPr id="0" name=""/>
        <dsp:cNvSpPr/>
      </dsp:nvSpPr>
      <dsp:spPr>
        <a:xfrm>
          <a:off x="8585503"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Independent</a:t>
          </a:r>
        </a:p>
      </dsp:txBody>
      <dsp:txXfrm>
        <a:off x="8606433" y="1789255"/>
        <a:ext cx="1029346" cy="386901"/>
      </dsp:txXfrm>
    </dsp:sp>
    <dsp:sp modelId="{0D0E8C0B-ECAE-4FAA-A4C4-8133595F3C15}">
      <dsp:nvSpPr>
        <dsp:cNvPr id="0" name=""/>
        <dsp:cNvSpPr/>
      </dsp:nvSpPr>
      <dsp:spPr>
        <a:xfrm>
          <a:off x="8585503" y="242203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Receive Inputs</a:t>
          </a:r>
        </a:p>
      </dsp:txBody>
      <dsp:txXfrm>
        <a:off x="8606433" y="2442969"/>
        <a:ext cx="1029346" cy="386901"/>
      </dsp:txXfrm>
    </dsp:sp>
    <dsp:sp modelId="{5939C208-395E-41E0-8173-0628FD959E51}">
      <dsp:nvSpPr>
        <dsp:cNvPr id="0" name=""/>
        <dsp:cNvSpPr/>
      </dsp:nvSpPr>
      <dsp:spPr>
        <a:xfrm>
          <a:off x="8585503" y="3075754"/>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Interpret Data</a:t>
          </a:r>
        </a:p>
      </dsp:txBody>
      <dsp:txXfrm>
        <a:off x="8606433" y="3096684"/>
        <a:ext cx="1029346" cy="386901"/>
      </dsp:txXfrm>
    </dsp:sp>
    <dsp:sp modelId="{AE318CA4-06AD-413F-AA78-1D7F7373C629}">
      <dsp:nvSpPr>
        <dsp:cNvPr id="0" name=""/>
        <dsp:cNvSpPr/>
      </dsp:nvSpPr>
      <dsp:spPr>
        <a:xfrm>
          <a:off x="8585503" y="372946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Prepare Data</a:t>
          </a:r>
        </a:p>
      </dsp:txBody>
      <dsp:txXfrm>
        <a:off x="8606433" y="3750399"/>
        <a:ext cx="1029346" cy="386901"/>
      </dsp:txXfrm>
    </dsp:sp>
    <dsp:sp modelId="{7000CA82-E85E-4DD0-A524-DC00F980E9FF}">
      <dsp:nvSpPr>
        <dsp:cNvPr id="0" name=""/>
        <dsp:cNvSpPr/>
      </dsp:nvSpPr>
      <dsp:spPr>
        <a:xfrm>
          <a:off x="7472990" y="4458811"/>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Transmit Data</a:t>
          </a:r>
        </a:p>
      </dsp:txBody>
      <dsp:txXfrm>
        <a:off x="7493920" y="4479741"/>
        <a:ext cx="1029346" cy="386901"/>
      </dsp:txXfrm>
    </dsp:sp>
    <dsp:sp modelId="{849136A6-C5F8-4728-A031-48CA37878836}">
      <dsp:nvSpPr>
        <dsp:cNvPr id="0" name=""/>
        <dsp:cNvSpPr/>
      </dsp:nvSpPr>
      <dsp:spPr>
        <a:xfrm>
          <a:off x="8846117" y="4463706"/>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Perform Action</a:t>
          </a:r>
        </a:p>
      </dsp:txBody>
      <dsp:txXfrm>
        <a:off x="8867047" y="4484636"/>
        <a:ext cx="1029346" cy="3869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D1768-8777-0D4D-8307-70FFA4DE0B86}"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CC1AB-48B7-0748-A812-2B7A531C5611}" type="slidenum">
              <a:rPr lang="en-US" smtClean="0"/>
              <a:t>‹#›</a:t>
            </a:fld>
            <a:endParaRPr lang="en-US"/>
          </a:p>
        </p:txBody>
      </p:sp>
    </p:spTree>
    <p:extLst>
      <p:ext uri="{BB962C8B-B14F-4D97-AF65-F5344CB8AC3E}">
        <p14:creationId xmlns:p14="http://schemas.microsoft.com/office/powerpoint/2010/main" val="20611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a:t>
            </a:fld>
            <a:endParaRPr lang="en-US"/>
          </a:p>
        </p:txBody>
      </p:sp>
    </p:spTree>
    <p:extLst>
      <p:ext uri="{BB962C8B-B14F-4D97-AF65-F5344CB8AC3E}">
        <p14:creationId xmlns:p14="http://schemas.microsoft.com/office/powerpoint/2010/main" val="420738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6</a:t>
            </a:fld>
            <a:endParaRPr lang="en-US"/>
          </a:p>
        </p:txBody>
      </p:sp>
    </p:spTree>
    <p:extLst>
      <p:ext uri="{BB962C8B-B14F-4D97-AF65-F5344CB8AC3E}">
        <p14:creationId xmlns:p14="http://schemas.microsoft.com/office/powerpoint/2010/main" val="231911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9</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Pnuematics</a:t>
            </a:r>
            <a:r>
              <a:rPr lang="en-US"/>
              <a:t>: $1000</a:t>
            </a:r>
          </a:p>
          <a:p>
            <a:r>
              <a:rPr lang="en-US"/>
              <a:t>Electronics: $1000</a:t>
            </a:r>
          </a:p>
          <a:p>
            <a:r>
              <a:rPr lang="en-US"/>
              <a:t>Judges Choice: design: $1000</a:t>
            </a:r>
          </a:p>
          <a:p>
            <a:r>
              <a:rPr lang="en-US"/>
              <a:t>Judges Choice: Safety $1000</a:t>
            </a:r>
          </a:p>
          <a:p>
            <a:r>
              <a:rPr lang="en-US"/>
              <a:t>Judges Choice: Workmanship: $1000</a:t>
            </a:r>
          </a:p>
          <a:p>
            <a:r>
              <a:rPr lang="en-US"/>
              <a:t>Judges Choice: Teamwork: $1000</a:t>
            </a:r>
          </a:p>
          <a:p>
            <a:r>
              <a:rPr lang="en-US"/>
              <a:t>Midway/Final review: 1000$ each</a:t>
            </a:r>
          </a:p>
          <a:p>
            <a:r>
              <a:rPr lang="en-US"/>
              <a:t>Each Race: 1st $750 2</a:t>
            </a:r>
            <a:r>
              <a:rPr lang="en-US" baseline="30000"/>
              <a:t>nd</a:t>
            </a:r>
            <a:r>
              <a:rPr lang="en-US"/>
              <a:t> $500 3</a:t>
            </a:r>
            <a:r>
              <a:rPr lang="en-US" baseline="30000"/>
              <a:t>rd</a:t>
            </a:r>
            <a:r>
              <a:rPr lang="en-US"/>
              <a:t> $250</a:t>
            </a:r>
          </a:p>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10</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13</a:t>
            </a:fld>
            <a:endParaRPr lang="en-US"/>
          </a:p>
        </p:txBody>
      </p:sp>
    </p:spTree>
    <p:extLst>
      <p:ext uri="{BB962C8B-B14F-4D97-AF65-F5344CB8AC3E}">
        <p14:creationId xmlns:p14="http://schemas.microsoft.com/office/powerpoint/2010/main" val="227781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14</a:t>
            </a:fld>
            <a:endParaRPr lang="en-US"/>
          </a:p>
        </p:txBody>
      </p:sp>
    </p:spTree>
    <p:extLst>
      <p:ext uri="{BB962C8B-B14F-4D97-AF65-F5344CB8AC3E}">
        <p14:creationId xmlns:p14="http://schemas.microsoft.com/office/powerpoint/2010/main" val="156046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need for control valve is going to be switch out for check valve</a:t>
            </a:r>
          </a:p>
        </p:txBody>
      </p:sp>
      <p:sp>
        <p:nvSpPr>
          <p:cNvPr id="4" name="Slide Number Placeholder 3"/>
          <p:cNvSpPr>
            <a:spLocks noGrp="1"/>
          </p:cNvSpPr>
          <p:nvPr>
            <p:ph type="sldNum" sz="quarter" idx="5"/>
          </p:nvPr>
        </p:nvSpPr>
        <p:spPr/>
        <p:txBody>
          <a:bodyPr/>
          <a:lstStyle/>
          <a:p>
            <a:fld id="{41CCC1AB-48B7-0748-A812-2B7A531C5611}" type="slidenum">
              <a:rPr lang="en-US" smtClean="0"/>
              <a:t>18</a:t>
            </a:fld>
            <a:endParaRPr lang="en-US"/>
          </a:p>
        </p:txBody>
      </p:sp>
    </p:spTree>
    <p:extLst>
      <p:ext uri="{BB962C8B-B14F-4D97-AF65-F5344CB8AC3E}">
        <p14:creationId xmlns:p14="http://schemas.microsoft.com/office/powerpoint/2010/main" val="244365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27</a:t>
            </a:fld>
            <a:endParaRPr lang="en-US"/>
          </a:p>
        </p:txBody>
      </p:sp>
    </p:spTree>
    <p:extLst>
      <p:ext uri="{BB962C8B-B14F-4D97-AF65-F5344CB8AC3E}">
        <p14:creationId xmlns:p14="http://schemas.microsoft.com/office/powerpoint/2010/main" val="403865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33231"/>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5" name="Text Placeholder 8">
            <a:extLst>
              <a:ext uri="{FF2B5EF4-FFF2-40B4-BE49-F238E27FC236}">
                <a16:creationId xmlns:a16="http://schemas.microsoft.com/office/drawing/2014/main" id="{E1F3E4ED-9242-4520-3FAB-3F0A09D96411}"/>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301081851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57200"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20128"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6DB7F08A-683F-4548-DEB7-13D0CC92F10A}"/>
              </a:ext>
            </a:extLst>
          </p:cNvPr>
          <p:cNvSpPr>
            <a:spLocks noGrp="1"/>
          </p:cNvSpPr>
          <p:nvPr>
            <p:ph type="body" sz="quarter" idx="1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6788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BC81332-B1A6-E98F-2EE9-286E4CE4C291}"/>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50024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126E29B6-CEC9-A79C-9FA9-22EB02A9A182}"/>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2511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F027-D0A6-A720-F95E-9777340D32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B7D090-2395-49F0-C0DB-EB67384DE2DC}"/>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3C78F93A-AB46-BE72-89C3-002440F425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78C93818-218C-D858-3DE4-CC8E5696A49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EF9850F2-11EB-A8D6-4FBD-903F208B07C4}"/>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606DB14B-466B-1B3B-B0CB-B7E1BA9F1111}"/>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10B71AFA-6ABE-842B-EAC7-ED430A4121DB}"/>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9C6BC192-3831-9A2C-00F7-46F7AE215F98}"/>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CE5FDE59-4CAE-E818-F742-9003A041CB34}"/>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3" name="Presenter Name">
            <a:extLst>
              <a:ext uri="{FF2B5EF4-FFF2-40B4-BE49-F238E27FC236}">
                <a16:creationId xmlns:a16="http://schemas.microsoft.com/office/drawing/2014/main" id="{B3453D58-0E5D-6C4F-2D78-F79CFCC584D5}"/>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08637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6421-1EA8-6FFD-002C-A54417715E6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93104B2-10DD-0FC3-0CF1-C1713E65806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1E17120C-4E88-293A-8A60-AA3189CBFDF2}"/>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F4F4EC4C-6098-E881-FEF9-C299CA86EA8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D74B378-47AE-CFC8-8B44-53A7881E583B}"/>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5BB5845A-176F-5A94-AFFF-224186297A26}"/>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2283C25A-7D38-08EE-1E14-F6F76D01793A}"/>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D0F5B50D-030C-7D18-22BA-B59B2C78101E}"/>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95181CB-C5DC-8E38-2191-5300E34576B0}"/>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27F86C99-C74D-6162-C710-F1A01BEF8C52}"/>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2" name="Presenter Name">
            <a:extLst>
              <a:ext uri="{FF2B5EF4-FFF2-40B4-BE49-F238E27FC236}">
                <a16:creationId xmlns:a16="http://schemas.microsoft.com/office/drawing/2014/main" id="{6AC6CE87-C1B3-FB0A-FD78-7561158A7908}"/>
              </a:ext>
            </a:extLst>
          </p:cNvPr>
          <p:cNvSpPr>
            <a:spLocks noGrp="1"/>
          </p:cNvSpPr>
          <p:nvPr>
            <p:ph type="body" sz="quarter" idx="20"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95114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8C49-32DC-5879-59F0-4DEF5B4180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6F93B1-289C-E068-ABEB-863D85EAD34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264E4546-57A2-6E4C-A948-BAE8837EBC4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516CF1B-184A-324C-E66B-F6B84E7B6FBD}"/>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74AA98D2-2688-D1EC-0CE1-5912A82F3986}"/>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15FDCD63-4E27-15F6-0826-E87354E36060}"/>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DAF59BE3-EA02-D835-8707-C632E5A920D5}"/>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37BE9F59-4002-5D7A-0158-C01D1418A2F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42ACEBA3-FEF5-ACC1-D6DE-A0A0D0001DDC}"/>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1ADDEB6-9750-F3B4-884E-7A0BB08E7465}"/>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8D45BABD-E61B-41CB-CBE9-D546C14E8455}"/>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6E2CD579-185A-CAA3-F204-43A998752FF2}"/>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F89AAD82-B333-07D9-DECD-6AE2DB68C6B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20786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2BC3-FBF4-E67F-2BF0-DF278B5C47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0946B1F-8A17-8E63-6179-01C2E19417D5}"/>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046B1E64-8B51-FF6D-38FF-350AF93AC654}"/>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C9BA321E-4DD1-A817-2A13-E9925E883EB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8F86F61D-E8A0-BB00-8FCB-E6E301863494}"/>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685C21A3-F892-A25F-0476-2E4FFEFB976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DCAC73E-EF4E-82A0-84F0-8B077075C205}"/>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06BFCEA7-57A3-2503-0401-B5B12A0172D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EB089559-D497-A317-587B-8E262C4ED5F4}"/>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B05148A-2FDA-1888-BAF6-51D82E867027}"/>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A230BAB8-5838-01FE-C5CB-1EAF5FB6BE78}"/>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9DDE9A1A-59D0-0550-F151-CB263FDFA693}"/>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B07FC7C4-AC88-60CB-92D8-AAFD710C4B01}"/>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E9F9B7D0-384F-4E75-26FB-BF389502D010}"/>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6" name="Presenter Name">
            <a:extLst>
              <a:ext uri="{FF2B5EF4-FFF2-40B4-BE49-F238E27FC236}">
                <a16:creationId xmlns:a16="http://schemas.microsoft.com/office/drawing/2014/main" id="{583B2C2C-BBD3-F432-14A6-BE7EBBB8DC0B}"/>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0824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7397-DE64-4E43-A56C-D64244A59B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9D01E1-EEBA-40BC-75F1-37E764FD1074}"/>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6E213A2A-6B0A-5A25-43E7-06CD41D936D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846375B-9DA4-7017-D6EE-4A720C8DFE1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347988A-698F-A9E8-4244-034838A381C0}"/>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7" name="Text Placeholder 12">
            <a:extLst>
              <a:ext uri="{FF2B5EF4-FFF2-40B4-BE49-F238E27FC236}">
                <a16:creationId xmlns:a16="http://schemas.microsoft.com/office/drawing/2014/main" id="{DD14CA49-F62A-FCF1-DDC0-2CD42EE60627}"/>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97B0D1CB-0A64-8865-7BD5-678071D7A26C}"/>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EA1ECCDC-B7C6-0810-125F-49481ECA85A5}"/>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ED42A04-D810-4EEF-C7DE-9BD61F16B49E}"/>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11" name="Picture Placeholder 10">
            <a:extLst>
              <a:ext uri="{FF2B5EF4-FFF2-40B4-BE49-F238E27FC236}">
                <a16:creationId xmlns:a16="http://schemas.microsoft.com/office/drawing/2014/main" id="{6FB161B1-5629-CF78-CD1F-40567FFC9CFE}"/>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12" name="Text Placeholder 12">
            <a:extLst>
              <a:ext uri="{FF2B5EF4-FFF2-40B4-BE49-F238E27FC236}">
                <a16:creationId xmlns:a16="http://schemas.microsoft.com/office/drawing/2014/main" id="{98CDFDD4-9E0F-F5B1-209A-BAA52CA78979}"/>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3" name="Picture Placeholder 10">
            <a:extLst>
              <a:ext uri="{FF2B5EF4-FFF2-40B4-BE49-F238E27FC236}">
                <a16:creationId xmlns:a16="http://schemas.microsoft.com/office/drawing/2014/main" id="{C3DF5CC5-279E-42C6-F0CC-571EA29D2AD7}"/>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14" name="Text Placeholder 12">
            <a:extLst>
              <a:ext uri="{FF2B5EF4-FFF2-40B4-BE49-F238E27FC236}">
                <a16:creationId xmlns:a16="http://schemas.microsoft.com/office/drawing/2014/main" id="{37F118CC-9352-D41E-0B89-403F4C033B0B}"/>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5" name="Picture Placeholder 10">
            <a:extLst>
              <a:ext uri="{FF2B5EF4-FFF2-40B4-BE49-F238E27FC236}">
                <a16:creationId xmlns:a16="http://schemas.microsoft.com/office/drawing/2014/main" id="{A1773BB0-E6FA-18D3-1081-326BB8455737}"/>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16" name="Text Placeholder 12">
            <a:extLst>
              <a:ext uri="{FF2B5EF4-FFF2-40B4-BE49-F238E27FC236}">
                <a16:creationId xmlns:a16="http://schemas.microsoft.com/office/drawing/2014/main" id="{FE5A66AD-8A4D-1731-9307-4EEB1B5EB178}"/>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17" name="Picture Placeholder 10">
            <a:extLst>
              <a:ext uri="{FF2B5EF4-FFF2-40B4-BE49-F238E27FC236}">
                <a16:creationId xmlns:a16="http://schemas.microsoft.com/office/drawing/2014/main" id="{B7C76B50-C986-F1A3-9F71-AB471803C0F4}"/>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18" name="Presenter Name">
            <a:extLst>
              <a:ext uri="{FF2B5EF4-FFF2-40B4-BE49-F238E27FC236}">
                <a16:creationId xmlns:a16="http://schemas.microsoft.com/office/drawing/2014/main" id="{FB816436-5804-24C4-535F-8CDEE493AB1B}"/>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424266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3E7A66D-F3D9-F006-70C1-9C50D41500B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310761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343900" y="457199"/>
            <a:ext cx="1866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457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8C5B693B-CD2B-5288-63E4-957E635264A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091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8" name="Presenter Name">
            <a:extLst>
              <a:ext uri="{FF2B5EF4-FFF2-40B4-BE49-F238E27FC236}">
                <a16:creationId xmlns:a16="http://schemas.microsoft.com/office/drawing/2014/main" id="{2F60192E-0CFF-82FE-0161-2F2C9D7131BF}"/>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5056340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05656"/>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4" name="Text Placeholder 8">
            <a:extLst>
              <a:ext uri="{FF2B5EF4-FFF2-40B4-BE49-F238E27FC236}">
                <a16:creationId xmlns:a16="http://schemas.microsoft.com/office/drawing/2014/main" id="{65CDEA02-D13D-C661-8E6E-5342A22A8446}"/>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146061182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9" name="Presenter Name">
            <a:extLst>
              <a:ext uri="{FF2B5EF4-FFF2-40B4-BE49-F238E27FC236}">
                <a16:creationId xmlns:a16="http://schemas.microsoft.com/office/drawing/2014/main" id="{E068B445-62F7-020E-8E78-00A0DD533C97}"/>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47893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75E6D3E0-F71B-3837-0297-195FEBFDBE9A}"/>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773238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CC7D0EC4-1087-0CD0-8822-EF3E561C11BF}"/>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802586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68964"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199"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8A5F1819-D085-21B6-9BC0-0DB17F7206C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0307193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CDF65D12-631C-5C4B-92EB-7048969F87B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238943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68964" y="1824228"/>
            <a:ext cx="3264836"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4BA6152E-DDF6-270F-5492-DC7220824F6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8624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6A065E9D-A3BA-91A5-269B-D00958B605A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7056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200" y="1417476"/>
            <a:ext cx="48005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A52A38BB-FE7F-5291-11BD-85A67C6A9E8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6117567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689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083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C75DB425-F972-2636-F254-F6FC079B85C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08358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3C1D5D38-41E9-0FE7-DEE3-FA13001958C4}"/>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5802645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A9F02577-6ADB-DBD1-737F-8655073AD36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3879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7B1042A-30F9-364B-C4C1-B73D2E920DA0}"/>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58537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3A6-7A3B-6817-600B-BFD1F746785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646185B-F458-F883-CEAE-D3B30EA63DC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CAE143AA-E211-AE2E-FE9D-349C4FA8BD90}"/>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6087165-0EF6-5412-882C-6002FE354F0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3CA4D45C-3BBB-A6CD-DDA8-DBEB08BCD5E0}"/>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CECD905F-DB4B-F08A-F1BC-7D9C121218E5}"/>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91706FE4-EAA5-3651-6238-5CEE9B007C70}"/>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B5F8399D-2B27-9345-794E-1D88AB9E453D}"/>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E113A1ED-0321-41C9-3DB4-110BD238A031}"/>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1" name="Presenter Name">
            <a:extLst>
              <a:ext uri="{FF2B5EF4-FFF2-40B4-BE49-F238E27FC236}">
                <a16:creationId xmlns:a16="http://schemas.microsoft.com/office/drawing/2014/main" id="{4AA88379-774B-C151-97E4-B6B4F355841B}"/>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138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AC0A3F1-612A-1662-FB25-1EBDE9EAC4B6}"/>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D3645AB5-ED04-671E-9C58-94C3A6E19863}"/>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F47366C0-FF12-02ED-CDDF-1864C79489AD}"/>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27F43231-199F-E82D-1BC3-CF0E517A0D6A}"/>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F4A7307-CB86-DCD3-050A-EF75E5DD9B17}"/>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C56DDB3C-A9F0-4482-D567-BB478117C590}"/>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2F90AB03-0D17-3B5C-FDAF-3E3B5AADFD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27795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15" name="Picture Placeholder 10">
            <a:extLst>
              <a:ext uri="{FF2B5EF4-FFF2-40B4-BE49-F238E27FC236}">
                <a16:creationId xmlns:a16="http://schemas.microsoft.com/office/drawing/2014/main" id="{80EA6197-7F88-6090-0CE9-8D5F1750C9A3}"/>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16" name="Text Placeholder 12">
            <a:extLst>
              <a:ext uri="{FF2B5EF4-FFF2-40B4-BE49-F238E27FC236}">
                <a16:creationId xmlns:a16="http://schemas.microsoft.com/office/drawing/2014/main" id="{0DD320CB-4E61-26F5-7C40-006CC2C2235A}"/>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17" name="Picture Placeholder 10">
            <a:extLst>
              <a:ext uri="{FF2B5EF4-FFF2-40B4-BE49-F238E27FC236}">
                <a16:creationId xmlns:a16="http://schemas.microsoft.com/office/drawing/2014/main" id="{721EEC15-534E-9D30-6F28-073EF0210F6D}"/>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18" name="Text Placeholder 12">
            <a:extLst>
              <a:ext uri="{FF2B5EF4-FFF2-40B4-BE49-F238E27FC236}">
                <a16:creationId xmlns:a16="http://schemas.microsoft.com/office/drawing/2014/main" id="{8D743DFD-4E31-D796-9861-99FD8BC3AEC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9" name="Text Placeholder 12">
            <a:extLst>
              <a:ext uri="{FF2B5EF4-FFF2-40B4-BE49-F238E27FC236}">
                <a16:creationId xmlns:a16="http://schemas.microsoft.com/office/drawing/2014/main" id="{D040C45D-E712-0B01-9620-03B7A6A8C2F2}"/>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0" name="Text Placeholder 12">
            <a:extLst>
              <a:ext uri="{FF2B5EF4-FFF2-40B4-BE49-F238E27FC236}">
                <a16:creationId xmlns:a16="http://schemas.microsoft.com/office/drawing/2014/main" id="{24107A6A-A59D-97D2-E016-0E5E67DFC599}"/>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1" name="Picture Placeholder 10">
            <a:extLst>
              <a:ext uri="{FF2B5EF4-FFF2-40B4-BE49-F238E27FC236}">
                <a16:creationId xmlns:a16="http://schemas.microsoft.com/office/drawing/2014/main" id="{C30D97D7-0D65-BEE9-FFD0-C9317271D6D9}"/>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22" name="Picture Placeholder 10">
            <a:extLst>
              <a:ext uri="{FF2B5EF4-FFF2-40B4-BE49-F238E27FC236}">
                <a16:creationId xmlns:a16="http://schemas.microsoft.com/office/drawing/2014/main" id="{52EED177-EEAF-108D-8884-DE882B4CF2E5}"/>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Tree>
    <p:extLst>
      <p:ext uri="{BB962C8B-B14F-4D97-AF65-F5344CB8AC3E}">
        <p14:creationId xmlns:p14="http://schemas.microsoft.com/office/powerpoint/2010/main" val="2184680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E8453E8-CBBC-762A-0B1F-273BC7BD6CBE}"/>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BC024A8E-E65C-91F9-B044-F874BA47028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2B36441-D4DC-8305-5396-D1BE296A7123}"/>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A6E6DF15-BD4D-E29B-8E7C-4EB6DBC08BB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FE172D5F-59AE-F32F-D1CB-4EFD0175FC55}"/>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2EEAB187-123E-4293-F85A-1BCBFBFF6590}"/>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C81BC737-4937-A161-DB48-F436A98167FC}"/>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C76AEED3-3414-3E73-C9D8-F1854608125C}"/>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99D47603-B850-C180-4CD1-4181324CE1B5}"/>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B7AC8A39-B642-D28D-3029-0323C84E2765}"/>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8" name="Presenter Name">
            <a:extLst>
              <a:ext uri="{FF2B5EF4-FFF2-40B4-BE49-F238E27FC236}">
                <a16:creationId xmlns:a16="http://schemas.microsoft.com/office/drawing/2014/main" id="{C96C96E3-B0CD-13A2-B5A7-1E1EEA4B26C4}"/>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57248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22" name="Picture Placeholder 10">
            <a:extLst>
              <a:ext uri="{FF2B5EF4-FFF2-40B4-BE49-F238E27FC236}">
                <a16:creationId xmlns:a16="http://schemas.microsoft.com/office/drawing/2014/main" id="{1D8E1B2E-BCD4-1B5E-7A1F-A240A27FA696}"/>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23" name="Text Placeholder 12">
            <a:extLst>
              <a:ext uri="{FF2B5EF4-FFF2-40B4-BE49-F238E27FC236}">
                <a16:creationId xmlns:a16="http://schemas.microsoft.com/office/drawing/2014/main" id="{B0427A11-E489-76C8-B850-8CD804014C3E}"/>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24" name="Text Placeholder 12">
            <a:extLst>
              <a:ext uri="{FF2B5EF4-FFF2-40B4-BE49-F238E27FC236}">
                <a16:creationId xmlns:a16="http://schemas.microsoft.com/office/drawing/2014/main" id="{5C79CF78-D566-F134-E97D-D3F4FC3AB58D}"/>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5" name="Text Placeholder 12">
            <a:extLst>
              <a:ext uri="{FF2B5EF4-FFF2-40B4-BE49-F238E27FC236}">
                <a16:creationId xmlns:a16="http://schemas.microsoft.com/office/drawing/2014/main" id="{79E56571-FFA9-714A-2BDF-EEB36AF8E682}"/>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6" name="Picture Placeholder 10">
            <a:extLst>
              <a:ext uri="{FF2B5EF4-FFF2-40B4-BE49-F238E27FC236}">
                <a16:creationId xmlns:a16="http://schemas.microsoft.com/office/drawing/2014/main" id="{4BABA88D-1C6B-89EE-C4CE-C1958434862F}"/>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27" name="Picture Placeholder 10">
            <a:extLst>
              <a:ext uri="{FF2B5EF4-FFF2-40B4-BE49-F238E27FC236}">
                <a16:creationId xmlns:a16="http://schemas.microsoft.com/office/drawing/2014/main" id="{F2C1A70A-C4EA-7EFE-D2A3-4959BFA718A1}"/>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28" name="Text Placeholder 12">
            <a:extLst>
              <a:ext uri="{FF2B5EF4-FFF2-40B4-BE49-F238E27FC236}">
                <a16:creationId xmlns:a16="http://schemas.microsoft.com/office/drawing/2014/main" id="{CBF839EA-4F79-2FD7-FEF0-789E8998DA8E}"/>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29" name="Picture Placeholder 10">
            <a:extLst>
              <a:ext uri="{FF2B5EF4-FFF2-40B4-BE49-F238E27FC236}">
                <a16:creationId xmlns:a16="http://schemas.microsoft.com/office/drawing/2014/main" id="{A95B723B-807E-C065-0F81-3D1C0EC941A6}"/>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30" name="Text Placeholder 12">
            <a:extLst>
              <a:ext uri="{FF2B5EF4-FFF2-40B4-BE49-F238E27FC236}">
                <a16:creationId xmlns:a16="http://schemas.microsoft.com/office/drawing/2014/main" id="{BC79114B-5EAE-5757-C733-ACB50F13D1C0}"/>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31" name="Picture Placeholder 10">
            <a:extLst>
              <a:ext uri="{FF2B5EF4-FFF2-40B4-BE49-F238E27FC236}">
                <a16:creationId xmlns:a16="http://schemas.microsoft.com/office/drawing/2014/main" id="{19589FF4-B37C-F56C-464A-13E3B952E9D2}"/>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32" name="Text Placeholder 12">
            <a:extLst>
              <a:ext uri="{FF2B5EF4-FFF2-40B4-BE49-F238E27FC236}">
                <a16:creationId xmlns:a16="http://schemas.microsoft.com/office/drawing/2014/main" id="{30E0E8A6-846A-3170-EC7E-5087CFC73439}"/>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33" name="Picture Placeholder 10">
            <a:extLst>
              <a:ext uri="{FF2B5EF4-FFF2-40B4-BE49-F238E27FC236}">
                <a16:creationId xmlns:a16="http://schemas.microsoft.com/office/drawing/2014/main" id="{BAD7F5E1-9EE1-E679-472C-9418E5102A8A}"/>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34" name="Presenter Name">
            <a:extLst>
              <a:ext uri="{FF2B5EF4-FFF2-40B4-BE49-F238E27FC236}">
                <a16:creationId xmlns:a16="http://schemas.microsoft.com/office/drawing/2014/main" id="{AF30E33B-930D-CF3D-D3C0-74F77A6F8F29}"/>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24446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7A0BBAE9-3577-F76B-80FB-7C744085F2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96836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724900" y="457199"/>
            <a:ext cx="1485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533400" y="457199"/>
            <a:ext cx="80391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E307BD0-0BCB-382D-C0ED-58F7444EEDE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8708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7E343F05-C89D-FDBA-51C8-F4F6A383D49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2296050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57200" y="1825625"/>
            <a:ext cx="4800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200" y="1825625"/>
            <a:ext cx="48005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B5FE9C6D-076C-ADCC-E2DB-A378AD22D30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185093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BD6FF55C-ABDB-FD2C-B8E9-9631A6BBDAB9}"/>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4569670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57200" y="1824228"/>
            <a:ext cx="3276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1C128E9A-0D87-EF17-F682-D0E81B571FF3}"/>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80493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CF44F5B7-81BB-2647-A79F-4394E91B2B5E}"/>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17314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599"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199"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23892DF6-05AB-95C4-5C78-3BE7F8FE4106}"/>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440981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57200" y="457200"/>
            <a:ext cx="9753600"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57200" y="1825625"/>
            <a:ext cx="9753600"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729EC29E-894E-9FF1-A6A7-272BF086D3C1}"/>
              </a:ext>
            </a:extLst>
          </p:cNvPr>
          <p:cNvSpPr/>
          <p:nvPr userDrawn="1"/>
        </p:nvSpPr>
        <p:spPr>
          <a:xfrm>
            <a:off x="10678509" y="0"/>
            <a:ext cx="1513491" cy="6865992"/>
          </a:xfrm>
          <a:prstGeom prst="rect">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38" name="Diagonal Stripe 37">
            <a:extLst>
              <a:ext uri="{FF2B5EF4-FFF2-40B4-BE49-F238E27FC236}">
                <a16:creationId xmlns:a16="http://schemas.microsoft.com/office/drawing/2014/main" id="{4DA844FE-9E55-E58F-361E-0D7558177D0A}"/>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a:extLst>
              <a:ext uri="{FF2B5EF4-FFF2-40B4-BE49-F238E27FC236}">
                <a16:creationId xmlns:a16="http://schemas.microsoft.com/office/drawing/2014/main" id="{0B619F45-0103-F301-0229-BD7A441D2DBB}"/>
              </a:ext>
            </a:extLst>
          </p:cNvPr>
          <p:cNvSpPr/>
          <p:nvPr userDrawn="1"/>
        </p:nvSpPr>
        <p:spPr>
          <a:xfrm flipH="1">
            <a:off x="10678508" y="725214"/>
            <a:ext cx="1532465" cy="1423931"/>
          </a:xfrm>
          <a:prstGeom prst="diagStripe">
            <a:avLst>
              <a:gd name="adj" fmla="val 50671"/>
            </a:avLst>
          </a:prstGeom>
          <a:solidFill>
            <a:srgbClr val="782F40">
              <a:alpha val="28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gonal Stripe 38">
            <a:extLst>
              <a:ext uri="{FF2B5EF4-FFF2-40B4-BE49-F238E27FC236}">
                <a16:creationId xmlns:a16="http://schemas.microsoft.com/office/drawing/2014/main" id="{E8832DFE-FD0E-6233-DBF7-5E2FDF471095}"/>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gonal Stripe 18">
            <a:extLst>
              <a:ext uri="{FF2B5EF4-FFF2-40B4-BE49-F238E27FC236}">
                <a16:creationId xmlns:a16="http://schemas.microsoft.com/office/drawing/2014/main" id="{434A750A-3F86-1FD5-F797-C1FBC2B60BF6}"/>
              </a:ext>
            </a:extLst>
          </p:cNvPr>
          <p:cNvSpPr/>
          <p:nvPr userDrawn="1"/>
        </p:nvSpPr>
        <p:spPr>
          <a:xfrm flipH="1">
            <a:off x="10964330" y="0"/>
            <a:ext cx="1246641" cy="1177160"/>
          </a:xfrm>
          <a:prstGeom prst="diagStripe">
            <a:avLst/>
          </a:prstGeom>
          <a:solidFill>
            <a:srgbClr val="782F40">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574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2" r:id="rId5"/>
    <p:sldLayoutId id="2147483651" r:id="rId6"/>
    <p:sldLayoutId id="2147483662" r:id="rId7"/>
    <p:sldLayoutId id="2147483663" r:id="rId8"/>
    <p:sldLayoutId id="2147483660" r:id="rId9"/>
    <p:sldLayoutId id="2147483664" r:id="rId10"/>
    <p:sldLayoutId id="2147483656" r:id="rId11"/>
    <p:sldLayoutId id="2147483661" r:id="rId12"/>
    <p:sldLayoutId id="2147483680" r:id="rId13"/>
    <p:sldLayoutId id="2147483688" r:id="rId14"/>
    <p:sldLayoutId id="2147483686" r:id="rId15"/>
    <p:sldLayoutId id="2147483689" r:id="rId16"/>
    <p:sldLayoutId id="2147483687" r:id="rId17"/>
    <p:sldLayoutId id="2147483658" r:id="rId18"/>
    <p:sldLayoutId id="214748365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tx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68964" y="457200"/>
            <a:ext cx="9741836"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68964" y="1825625"/>
            <a:ext cx="9741836"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20" name="Rectangle 19">
            <a:extLst>
              <a:ext uri="{FF2B5EF4-FFF2-40B4-BE49-F238E27FC236}">
                <a16:creationId xmlns:a16="http://schemas.microsoft.com/office/drawing/2014/main" id="{74886DB4-4258-8A85-F4EE-A2422F314163}"/>
              </a:ext>
            </a:extLst>
          </p:cNvPr>
          <p:cNvSpPr/>
          <p:nvPr userDrawn="1"/>
        </p:nvSpPr>
        <p:spPr>
          <a:xfrm>
            <a:off x="10678509" y="0"/>
            <a:ext cx="1513491" cy="6865992"/>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and white logo&#10;&#10;Description automatically generated">
            <a:extLst>
              <a:ext uri="{FF2B5EF4-FFF2-40B4-BE49-F238E27FC236}">
                <a16:creationId xmlns:a16="http://schemas.microsoft.com/office/drawing/2014/main" id="{DB0D957D-95C3-64F0-63F7-7843E0C4262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22" name="Diagonal Stripe 21">
            <a:extLst>
              <a:ext uri="{FF2B5EF4-FFF2-40B4-BE49-F238E27FC236}">
                <a16:creationId xmlns:a16="http://schemas.microsoft.com/office/drawing/2014/main" id="{41C343E7-CBE2-CA11-041C-5D8FB0EF716E}"/>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iagonal Stripe 22">
            <a:extLst>
              <a:ext uri="{FF2B5EF4-FFF2-40B4-BE49-F238E27FC236}">
                <a16:creationId xmlns:a16="http://schemas.microsoft.com/office/drawing/2014/main" id="{F8ADD025-C3C4-485E-E1CF-C849233D47E5}"/>
              </a:ext>
            </a:extLst>
          </p:cNvPr>
          <p:cNvSpPr/>
          <p:nvPr userDrawn="1"/>
        </p:nvSpPr>
        <p:spPr>
          <a:xfrm flipH="1">
            <a:off x="10665954" y="766574"/>
            <a:ext cx="1545019" cy="1399020"/>
          </a:xfrm>
          <a:prstGeom prst="diagStripe">
            <a:avLst>
              <a:gd name="adj" fmla="val 50671"/>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iagonal Stripe 23">
            <a:extLst>
              <a:ext uri="{FF2B5EF4-FFF2-40B4-BE49-F238E27FC236}">
                <a16:creationId xmlns:a16="http://schemas.microsoft.com/office/drawing/2014/main" id="{B8A2024E-A79D-FD85-D0AB-B9E6700323D6}"/>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iagonal Stripe 24">
            <a:extLst>
              <a:ext uri="{FF2B5EF4-FFF2-40B4-BE49-F238E27FC236}">
                <a16:creationId xmlns:a16="http://schemas.microsoft.com/office/drawing/2014/main" id="{901C6E55-08CE-D78A-3EBE-8C104D3AE00B}"/>
              </a:ext>
            </a:extLst>
          </p:cNvPr>
          <p:cNvSpPr/>
          <p:nvPr userDrawn="1"/>
        </p:nvSpPr>
        <p:spPr>
          <a:xfrm flipH="1">
            <a:off x="10867696" y="-1"/>
            <a:ext cx="1343276" cy="1187671"/>
          </a:xfrm>
          <a:prstGeom prst="diagStripe">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71203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1" r:id="rId13"/>
    <p:sldLayoutId id="2147483682" r:id="rId14"/>
    <p:sldLayoutId id="2147483683" r:id="rId15"/>
    <p:sldLayoutId id="2147483684" r:id="rId16"/>
    <p:sldLayoutId id="2147483685" r:id="rId17"/>
    <p:sldLayoutId id="2147483678" r:id="rId18"/>
    <p:sldLayoutId id="214748367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bg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2.xml"/><Relationship Id="rId7" Type="http://schemas.openxmlformats.org/officeDocument/2006/relationships/image" Target="../media/image45.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microsoft.com/office/2017/06/relationships/model3d" Target="../media/model3d1.glb"/><Relationship Id="rId9" Type="http://schemas.microsoft.com/office/2017/06/relationships/model3d" Target="../media/model3d2.glb"/></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22.xml"/><Relationship Id="rId7" Type="http://schemas.openxmlformats.org/officeDocument/2006/relationships/image" Target="../media/image51.svg"/><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microsoft.com/office/2017/06/relationships/model3d" Target="../media/model3d4.glb"/><Relationship Id="rId4" Type="http://schemas.microsoft.com/office/2017/06/relationships/model3d" Target="../media/model3d3.glb"/><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22.xml"/><Relationship Id="rId6" Type="http://schemas.microsoft.com/office/2007/relationships/hdphoto" Target="../media/hdphoto5.wdp"/><Relationship Id="rId5" Type="http://schemas.openxmlformats.org/officeDocument/2006/relationships/image" Target="../media/image60.pn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1.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jpeg"/><Relationship Id="rId7" Type="http://schemas.openxmlformats.org/officeDocument/2006/relationships/image" Target="../media/image79.svg"/><Relationship Id="rId12" Type="http://schemas.openxmlformats.org/officeDocument/2006/relationships/image" Target="../media/image84.png"/><Relationship Id="rId2" Type="http://schemas.openxmlformats.org/officeDocument/2006/relationships/image" Target="../media/image74.jpeg"/><Relationship Id="rId1" Type="http://schemas.openxmlformats.org/officeDocument/2006/relationships/slideLayout" Target="../slideLayouts/slideLayout21.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2.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2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QESe6rDrfX8" TargetMode="External"/><Relationship Id="rId2" Type="http://schemas.openxmlformats.org/officeDocument/2006/relationships/hyperlink" Target="http://www.youtube.com/watch?v=-NBmWa7vKo4" TargetMode="External"/><Relationship Id="rId1" Type="http://schemas.openxmlformats.org/officeDocument/2006/relationships/slideLayout" Target="../slideLayouts/slideLayout21.xml"/><Relationship Id="rId4" Type="http://schemas.openxmlformats.org/officeDocument/2006/relationships/hyperlink" Target="https://digitalcommons.calpoly.edu/cgi/viewcontent.cgi?article=1853&amp;context=me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1.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9F13-FE08-6B8B-B8D8-696CDE71FA62}"/>
              </a:ext>
            </a:extLst>
          </p:cNvPr>
          <p:cNvSpPr>
            <a:spLocks noGrp="1"/>
          </p:cNvSpPr>
          <p:nvPr>
            <p:ph type="ctrTitle"/>
          </p:nvPr>
        </p:nvSpPr>
        <p:spPr/>
        <p:txBody>
          <a:bodyPr/>
          <a:lstStyle/>
          <a:p>
            <a:r>
              <a:rPr lang="en-US">
                <a:latin typeface="Arial"/>
                <a:cs typeface="Arial"/>
              </a:rPr>
              <a:t>Fluid Power Vehicle Challenge – T506</a:t>
            </a:r>
            <a:endParaRPr lang="en-US"/>
          </a:p>
        </p:txBody>
      </p:sp>
      <p:sp>
        <p:nvSpPr>
          <p:cNvPr id="3" name="Subtitle 2">
            <a:extLst>
              <a:ext uri="{FF2B5EF4-FFF2-40B4-BE49-F238E27FC236}">
                <a16:creationId xmlns:a16="http://schemas.microsoft.com/office/drawing/2014/main" id="{79316401-369D-4CD0-1A41-6514E04E21F6}"/>
              </a:ext>
            </a:extLst>
          </p:cNvPr>
          <p:cNvSpPr>
            <a:spLocks noGrp="1"/>
          </p:cNvSpPr>
          <p:nvPr>
            <p:ph type="subTitle" idx="1"/>
          </p:nvPr>
        </p:nvSpPr>
        <p:spPr/>
        <p:txBody>
          <a:bodyPr/>
          <a:lstStyle/>
          <a:p>
            <a:r>
              <a:rPr lang="en-US"/>
              <a:t>Design Review 6</a:t>
            </a:r>
          </a:p>
        </p:txBody>
      </p:sp>
      <p:sp>
        <p:nvSpPr>
          <p:cNvPr id="4" name="Text Placeholder 3">
            <a:extLst>
              <a:ext uri="{FF2B5EF4-FFF2-40B4-BE49-F238E27FC236}">
                <a16:creationId xmlns:a16="http://schemas.microsoft.com/office/drawing/2014/main" id="{94828051-0C2B-C002-268F-F362867D239A}"/>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55853C65-5820-51A6-C955-D678A051C81B}"/>
              </a:ext>
            </a:extLst>
          </p:cNvPr>
          <p:cNvSpPr>
            <a:spLocks noGrp="1"/>
          </p:cNvSpPr>
          <p:nvPr>
            <p:ph type="body" sz="quarter" idx="14"/>
          </p:nvPr>
        </p:nvSpPr>
        <p:spPr/>
        <p:txBody>
          <a:bodyPr/>
          <a:lstStyle/>
          <a:p>
            <a:r>
              <a:rPr lang="en-US">
                <a:latin typeface="Arial"/>
                <a:cs typeface="Arial"/>
              </a:rPr>
              <a:t>April 1</a:t>
            </a:r>
            <a:r>
              <a:rPr lang="en-US" baseline="30000">
                <a:latin typeface="Arial"/>
                <a:cs typeface="Arial"/>
              </a:rPr>
              <a:t>st</a:t>
            </a:r>
            <a:r>
              <a:rPr lang="en-US">
                <a:latin typeface="Arial"/>
                <a:cs typeface="Arial"/>
              </a:rPr>
              <a:t>, 2025</a:t>
            </a:r>
            <a:endParaRPr lang="en-US"/>
          </a:p>
        </p:txBody>
      </p:sp>
    </p:spTree>
    <p:extLst>
      <p:ext uri="{BB962C8B-B14F-4D97-AF65-F5344CB8AC3E}">
        <p14:creationId xmlns:p14="http://schemas.microsoft.com/office/powerpoint/2010/main" val="194032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10</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Breakdown of Awards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Gabriel Vazquez</a:t>
            </a:r>
          </a:p>
        </p:txBody>
      </p:sp>
      <p:sp>
        <p:nvSpPr>
          <p:cNvPr id="7" name="Rectangle: Rounded Corners 6">
            <a:extLst>
              <a:ext uri="{FF2B5EF4-FFF2-40B4-BE49-F238E27FC236}">
                <a16:creationId xmlns:a16="http://schemas.microsoft.com/office/drawing/2014/main" id="{41A74A9E-4FD3-72B4-86DB-4AD84AEAFD77}"/>
              </a:ext>
            </a:extLst>
          </p:cNvPr>
          <p:cNvSpPr/>
          <p:nvPr/>
        </p:nvSpPr>
        <p:spPr>
          <a:xfrm>
            <a:off x="786349" y="2035463"/>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Pneumatics: $1000</a:t>
            </a:r>
          </a:p>
        </p:txBody>
      </p:sp>
      <p:sp>
        <p:nvSpPr>
          <p:cNvPr id="17" name="Rectangle: Rounded Corners 16">
            <a:extLst>
              <a:ext uri="{FF2B5EF4-FFF2-40B4-BE49-F238E27FC236}">
                <a16:creationId xmlns:a16="http://schemas.microsoft.com/office/drawing/2014/main" id="{F6F00917-97E7-FF09-740D-D59C7B5DE7C1}"/>
              </a:ext>
            </a:extLst>
          </p:cNvPr>
          <p:cNvSpPr/>
          <p:nvPr/>
        </p:nvSpPr>
        <p:spPr>
          <a:xfrm>
            <a:off x="3232363" y="2321814"/>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Electronics: $1000</a:t>
            </a:r>
          </a:p>
        </p:txBody>
      </p:sp>
      <p:sp>
        <p:nvSpPr>
          <p:cNvPr id="18" name="Rectangle: Rounded Corners 17">
            <a:extLst>
              <a:ext uri="{FF2B5EF4-FFF2-40B4-BE49-F238E27FC236}">
                <a16:creationId xmlns:a16="http://schemas.microsoft.com/office/drawing/2014/main" id="{C0C80B8E-C70B-3DB1-EB30-CA8AB0448FB9}"/>
              </a:ext>
            </a:extLst>
          </p:cNvPr>
          <p:cNvSpPr/>
          <p:nvPr/>
        </p:nvSpPr>
        <p:spPr>
          <a:xfrm>
            <a:off x="5678377" y="2035463"/>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Design: $1000</a:t>
            </a:r>
          </a:p>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A29C3B4B-6FA9-86D2-08B1-054BF7BC95B9}"/>
              </a:ext>
            </a:extLst>
          </p:cNvPr>
          <p:cNvSpPr/>
          <p:nvPr/>
        </p:nvSpPr>
        <p:spPr>
          <a:xfrm>
            <a:off x="8124391" y="2280001"/>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Races: $4500</a:t>
            </a:r>
          </a:p>
          <a:p>
            <a:pPr algn="ctr"/>
            <a:endParaRPr lang="en-US">
              <a:solidFill>
                <a:schemeClr val="tx1"/>
              </a:solidFill>
            </a:endParaRPr>
          </a:p>
        </p:txBody>
      </p:sp>
      <p:sp>
        <p:nvSpPr>
          <p:cNvPr id="20" name="Rectangle: Rounded Corners 19">
            <a:extLst>
              <a:ext uri="{FF2B5EF4-FFF2-40B4-BE49-F238E27FC236}">
                <a16:creationId xmlns:a16="http://schemas.microsoft.com/office/drawing/2014/main" id="{63076145-637C-0A69-6A48-585E3A78276B}"/>
              </a:ext>
            </a:extLst>
          </p:cNvPr>
          <p:cNvSpPr/>
          <p:nvPr/>
        </p:nvSpPr>
        <p:spPr>
          <a:xfrm>
            <a:off x="397735" y="3779657"/>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Workmanship: $1000</a:t>
            </a:r>
          </a:p>
        </p:txBody>
      </p:sp>
      <p:sp>
        <p:nvSpPr>
          <p:cNvPr id="21" name="Rectangle: Rounded Corners 20">
            <a:extLst>
              <a:ext uri="{FF2B5EF4-FFF2-40B4-BE49-F238E27FC236}">
                <a16:creationId xmlns:a16="http://schemas.microsoft.com/office/drawing/2014/main" id="{71B8320D-F2BF-B707-8A9B-795EF7C37891}"/>
              </a:ext>
            </a:extLst>
          </p:cNvPr>
          <p:cNvSpPr/>
          <p:nvPr/>
        </p:nvSpPr>
        <p:spPr>
          <a:xfrm>
            <a:off x="2843749" y="4064806"/>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Teamwork: $1000</a:t>
            </a:r>
          </a:p>
        </p:txBody>
      </p:sp>
      <p:sp>
        <p:nvSpPr>
          <p:cNvPr id="22" name="Rectangle: Rounded Corners 21">
            <a:extLst>
              <a:ext uri="{FF2B5EF4-FFF2-40B4-BE49-F238E27FC236}">
                <a16:creationId xmlns:a16="http://schemas.microsoft.com/office/drawing/2014/main" id="{53C99776-EF7F-B6F5-1F94-8D247A2D18F7}"/>
              </a:ext>
            </a:extLst>
          </p:cNvPr>
          <p:cNvSpPr/>
          <p:nvPr/>
        </p:nvSpPr>
        <p:spPr>
          <a:xfrm>
            <a:off x="5289763" y="3779657"/>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Safety: $1000</a:t>
            </a:r>
          </a:p>
        </p:txBody>
      </p:sp>
      <p:sp>
        <p:nvSpPr>
          <p:cNvPr id="23" name="Rectangle: Rounded Corners 22">
            <a:extLst>
              <a:ext uri="{FF2B5EF4-FFF2-40B4-BE49-F238E27FC236}">
                <a16:creationId xmlns:a16="http://schemas.microsoft.com/office/drawing/2014/main" id="{29746AD7-F598-E580-E611-528EC4C4E3AE}"/>
              </a:ext>
            </a:extLst>
          </p:cNvPr>
          <p:cNvSpPr/>
          <p:nvPr/>
        </p:nvSpPr>
        <p:spPr>
          <a:xfrm>
            <a:off x="7735777" y="4064806"/>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Presentations: $2000</a:t>
            </a:r>
          </a:p>
        </p:txBody>
      </p:sp>
      <p:pic>
        <p:nvPicPr>
          <p:cNvPr id="36" name="Graphic 35" descr="Money with solid fill">
            <a:extLst>
              <a:ext uri="{FF2B5EF4-FFF2-40B4-BE49-F238E27FC236}">
                <a16:creationId xmlns:a16="http://schemas.microsoft.com/office/drawing/2014/main" id="{2DFE4E5B-1617-040A-12C8-8FA2A962B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009" y="2355503"/>
            <a:ext cx="914400" cy="914400"/>
          </a:xfrm>
          <a:prstGeom prst="rect">
            <a:avLst/>
          </a:prstGeom>
        </p:spPr>
      </p:pic>
      <p:pic>
        <p:nvPicPr>
          <p:cNvPr id="37" name="Graphic 36" descr="Money with solid fill">
            <a:extLst>
              <a:ext uri="{FF2B5EF4-FFF2-40B4-BE49-F238E27FC236}">
                <a16:creationId xmlns:a16="http://schemas.microsoft.com/office/drawing/2014/main" id="{075E57FE-6D3A-B30E-945B-0C4BCDE5B3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4437" y="4413111"/>
            <a:ext cx="914400" cy="914400"/>
          </a:xfrm>
          <a:prstGeom prst="rect">
            <a:avLst/>
          </a:prstGeom>
        </p:spPr>
      </p:pic>
      <p:pic>
        <p:nvPicPr>
          <p:cNvPr id="38" name="Graphic 37" descr="Money with solid fill">
            <a:extLst>
              <a:ext uri="{FF2B5EF4-FFF2-40B4-BE49-F238E27FC236}">
                <a16:creationId xmlns:a16="http://schemas.microsoft.com/office/drawing/2014/main" id="{E17A2ABA-E5CC-57A6-7239-3CE63776A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1023" y="2659674"/>
            <a:ext cx="914400" cy="914400"/>
          </a:xfrm>
          <a:prstGeom prst="rect">
            <a:avLst/>
          </a:prstGeom>
        </p:spPr>
      </p:pic>
      <p:pic>
        <p:nvPicPr>
          <p:cNvPr id="39" name="Graphic 38" descr="Money with solid fill">
            <a:extLst>
              <a:ext uri="{FF2B5EF4-FFF2-40B4-BE49-F238E27FC236}">
                <a16:creationId xmlns:a16="http://schemas.microsoft.com/office/drawing/2014/main" id="{80128B72-69A5-D035-FAF8-3E3CA6ED4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7037" y="2415814"/>
            <a:ext cx="914400" cy="914400"/>
          </a:xfrm>
          <a:prstGeom prst="rect">
            <a:avLst/>
          </a:prstGeom>
        </p:spPr>
      </p:pic>
      <p:pic>
        <p:nvPicPr>
          <p:cNvPr id="40" name="Graphic 39" descr="Money with solid fill">
            <a:extLst>
              <a:ext uri="{FF2B5EF4-FFF2-40B4-BE49-F238E27FC236}">
                <a16:creationId xmlns:a16="http://schemas.microsoft.com/office/drawing/2014/main" id="{BBF74074-91C8-B9F7-C3B5-9DAFFE68D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6395" y="4099697"/>
            <a:ext cx="914400" cy="914400"/>
          </a:xfrm>
          <a:prstGeom prst="rect">
            <a:avLst/>
          </a:prstGeom>
        </p:spPr>
      </p:pic>
      <p:pic>
        <p:nvPicPr>
          <p:cNvPr id="42" name="Graphic 41" descr="Money with solid fill">
            <a:extLst>
              <a:ext uri="{FF2B5EF4-FFF2-40B4-BE49-F238E27FC236}">
                <a16:creationId xmlns:a16="http://schemas.microsoft.com/office/drawing/2014/main" id="{062456F7-F3B5-76D6-8031-AFE646319F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2409" y="4413111"/>
            <a:ext cx="914400" cy="914400"/>
          </a:xfrm>
          <a:prstGeom prst="rect">
            <a:avLst/>
          </a:prstGeom>
        </p:spPr>
      </p:pic>
      <p:pic>
        <p:nvPicPr>
          <p:cNvPr id="43" name="Graphic 42" descr="Money with solid fill">
            <a:extLst>
              <a:ext uri="{FF2B5EF4-FFF2-40B4-BE49-F238E27FC236}">
                <a16:creationId xmlns:a16="http://schemas.microsoft.com/office/drawing/2014/main" id="{B4AD65B2-1E5F-8BF3-A768-510D902CBB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8423" y="4138431"/>
            <a:ext cx="914400" cy="914400"/>
          </a:xfrm>
          <a:prstGeom prst="rect">
            <a:avLst/>
          </a:prstGeom>
        </p:spPr>
      </p:pic>
      <p:pic>
        <p:nvPicPr>
          <p:cNvPr id="44" name="Graphic 43" descr="Money with solid fill">
            <a:extLst>
              <a:ext uri="{FF2B5EF4-FFF2-40B4-BE49-F238E27FC236}">
                <a16:creationId xmlns:a16="http://schemas.microsoft.com/office/drawing/2014/main" id="{E094DBD3-25A0-2622-725E-38D8D25DE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3051" y="2659674"/>
            <a:ext cx="914400" cy="914400"/>
          </a:xfrm>
          <a:prstGeom prst="rect">
            <a:avLst/>
          </a:prstGeom>
        </p:spPr>
      </p:pic>
    </p:spTree>
    <p:extLst>
      <p:ext uri="{BB962C8B-B14F-4D97-AF65-F5344CB8AC3E}">
        <p14:creationId xmlns:p14="http://schemas.microsoft.com/office/powerpoint/2010/main" val="316915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E543-2520-BD53-D098-158B30A2E87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92F493-8505-E892-F83E-453629E00F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FFF6D-51B4-3538-370C-F2CF86BB901D}"/>
              </a:ext>
            </a:extLst>
          </p:cNvPr>
          <p:cNvSpPr>
            <a:spLocks noGrp="1"/>
          </p:cNvSpPr>
          <p:nvPr>
            <p:ph type="sldNum" sz="quarter" idx="12"/>
          </p:nvPr>
        </p:nvSpPr>
        <p:spPr/>
        <p:txBody>
          <a:bodyPr/>
          <a:lstStyle/>
          <a:p>
            <a:fld id="{A5AEF524-62EC-C340-82A1-9F47B6C43E55}" type="slidenum">
              <a:rPr lang="en-US" smtClean="0"/>
              <a:t>11</a:t>
            </a:fld>
            <a:endParaRPr lang="en-US"/>
          </a:p>
        </p:txBody>
      </p:sp>
      <p:sp>
        <p:nvSpPr>
          <p:cNvPr id="5" name="Title 4">
            <a:extLst>
              <a:ext uri="{FF2B5EF4-FFF2-40B4-BE49-F238E27FC236}">
                <a16:creationId xmlns:a16="http://schemas.microsoft.com/office/drawing/2014/main" id="{170B0CA9-2914-98A6-3CDA-BBF46F4CF1C0}"/>
              </a:ext>
            </a:extLst>
          </p:cNvPr>
          <p:cNvSpPr>
            <a:spLocks noGrp="1"/>
          </p:cNvSpPr>
          <p:nvPr>
            <p:ph type="title"/>
          </p:nvPr>
        </p:nvSpPr>
        <p:spPr/>
        <p:txBody>
          <a:bodyPr anchor="ctr"/>
          <a:lstStyle/>
          <a:p>
            <a:pPr algn="ctr"/>
            <a:r>
              <a:rPr lang="en-US">
                <a:solidFill>
                  <a:schemeClr val="tx2"/>
                </a:solidFill>
              </a:rPr>
              <a:t>Functional Hierarchy Chart</a:t>
            </a:r>
          </a:p>
        </p:txBody>
      </p:sp>
      <p:sp>
        <p:nvSpPr>
          <p:cNvPr id="6" name="Text Placeholder 5">
            <a:extLst>
              <a:ext uri="{FF2B5EF4-FFF2-40B4-BE49-F238E27FC236}">
                <a16:creationId xmlns:a16="http://schemas.microsoft.com/office/drawing/2014/main" id="{244FAF26-910B-A7B0-482F-38A1DD9C1434}"/>
              </a:ext>
            </a:extLst>
          </p:cNvPr>
          <p:cNvSpPr>
            <a:spLocks noGrp="1"/>
          </p:cNvSpPr>
          <p:nvPr>
            <p:ph type="body" sz="quarter" idx="21"/>
          </p:nvPr>
        </p:nvSpPr>
        <p:spPr/>
        <p:txBody>
          <a:bodyPr/>
          <a:lstStyle/>
          <a:p>
            <a:r>
              <a:rPr lang="en-US"/>
              <a:t>Daniel Garmendia</a:t>
            </a:r>
          </a:p>
        </p:txBody>
      </p:sp>
      <p:graphicFrame>
        <p:nvGraphicFramePr>
          <p:cNvPr id="7" name="Content Placeholder 3">
            <a:extLst>
              <a:ext uri="{FF2B5EF4-FFF2-40B4-BE49-F238E27FC236}">
                <a16:creationId xmlns:a16="http://schemas.microsoft.com/office/drawing/2014/main" id="{1C0C4AE8-8E61-6C82-00F2-041D5FF60B9E}"/>
              </a:ext>
            </a:extLst>
          </p:cNvPr>
          <p:cNvGraphicFramePr>
            <a:graphicFrameLocks noGrp="1"/>
          </p:cNvGraphicFramePr>
          <p:nvPr/>
        </p:nvGraphicFramePr>
        <p:xfrm>
          <a:off x="457200" y="1135653"/>
          <a:ext cx="9929648" cy="6014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3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7D16-2722-930C-8F98-515AD8001FF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3B17B1-85B6-420E-D493-DAC158FC39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16281-A0F0-BCEC-97BC-4A45C68739EB}"/>
              </a:ext>
            </a:extLst>
          </p:cNvPr>
          <p:cNvSpPr>
            <a:spLocks noGrp="1"/>
          </p:cNvSpPr>
          <p:nvPr>
            <p:ph type="sldNum" sz="quarter" idx="12"/>
          </p:nvPr>
        </p:nvSpPr>
        <p:spPr/>
        <p:txBody>
          <a:bodyPr/>
          <a:lstStyle/>
          <a:p>
            <a:fld id="{A5AEF524-62EC-C340-82A1-9F47B6C43E55}" type="slidenum">
              <a:rPr lang="en-US" smtClean="0"/>
              <a:t>12</a:t>
            </a:fld>
            <a:endParaRPr lang="en-US"/>
          </a:p>
        </p:txBody>
      </p:sp>
      <p:sp>
        <p:nvSpPr>
          <p:cNvPr id="5" name="Title 4">
            <a:extLst>
              <a:ext uri="{FF2B5EF4-FFF2-40B4-BE49-F238E27FC236}">
                <a16:creationId xmlns:a16="http://schemas.microsoft.com/office/drawing/2014/main" id="{2FE3439A-A412-CA8A-924D-83480BF7F49E}"/>
              </a:ext>
            </a:extLst>
          </p:cNvPr>
          <p:cNvSpPr>
            <a:spLocks noGrp="1"/>
          </p:cNvSpPr>
          <p:nvPr>
            <p:ph type="title"/>
          </p:nvPr>
        </p:nvSpPr>
        <p:spPr/>
        <p:txBody>
          <a:bodyPr anchor="ctr"/>
          <a:lstStyle/>
          <a:p>
            <a:pPr algn="ctr"/>
            <a:r>
              <a:rPr lang="en-US">
                <a:solidFill>
                  <a:srgbClr val="782F40"/>
                </a:solidFill>
              </a:rPr>
              <a:t>Power Functions</a:t>
            </a:r>
          </a:p>
        </p:txBody>
      </p:sp>
      <p:sp>
        <p:nvSpPr>
          <p:cNvPr id="6" name="Text Placeholder 5">
            <a:extLst>
              <a:ext uri="{FF2B5EF4-FFF2-40B4-BE49-F238E27FC236}">
                <a16:creationId xmlns:a16="http://schemas.microsoft.com/office/drawing/2014/main" id="{6BA8BE27-9616-7D6F-E97C-4B3FEDD3B52F}"/>
              </a:ext>
            </a:extLst>
          </p:cNvPr>
          <p:cNvSpPr>
            <a:spLocks noGrp="1"/>
          </p:cNvSpPr>
          <p:nvPr>
            <p:ph type="body" sz="quarter" idx="21"/>
          </p:nvPr>
        </p:nvSpPr>
        <p:spPr/>
        <p:txBody>
          <a:bodyPr/>
          <a:lstStyle/>
          <a:p>
            <a:r>
              <a:rPr lang="en-US"/>
              <a:t>Daniel Garmendia</a:t>
            </a:r>
          </a:p>
        </p:txBody>
      </p:sp>
      <p:grpSp>
        <p:nvGrpSpPr>
          <p:cNvPr id="2" name="Group 1">
            <a:extLst>
              <a:ext uri="{FF2B5EF4-FFF2-40B4-BE49-F238E27FC236}">
                <a16:creationId xmlns:a16="http://schemas.microsoft.com/office/drawing/2014/main" id="{3B1BE9AE-AC23-CA0E-8CFC-5E30877E7542}"/>
              </a:ext>
            </a:extLst>
          </p:cNvPr>
          <p:cNvGrpSpPr/>
          <p:nvPr/>
        </p:nvGrpSpPr>
        <p:grpSpPr>
          <a:xfrm>
            <a:off x="2314717" y="1802284"/>
            <a:ext cx="5929769" cy="2213517"/>
            <a:chOff x="1985006" y="1566676"/>
            <a:chExt cx="5929769" cy="2213517"/>
          </a:xfrm>
        </p:grpSpPr>
        <p:grpSp>
          <p:nvGrpSpPr>
            <p:cNvPr id="8" name="Group 7">
              <a:extLst>
                <a:ext uri="{FF2B5EF4-FFF2-40B4-BE49-F238E27FC236}">
                  <a16:creationId xmlns:a16="http://schemas.microsoft.com/office/drawing/2014/main" id="{4465C5DA-C430-0797-A3B3-C127D4A431A4}"/>
                </a:ext>
              </a:extLst>
            </p:cNvPr>
            <p:cNvGrpSpPr/>
            <p:nvPr/>
          </p:nvGrpSpPr>
          <p:grpSpPr>
            <a:xfrm>
              <a:off x="4274814" y="1566676"/>
              <a:ext cx="1371600" cy="914400"/>
              <a:chOff x="2851200" y="778705"/>
              <a:chExt cx="1363928" cy="490250"/>
            </a:xfrm>
            <a:solidFill>
              <a:srgbClr val="577C51"/>
            </a:solidFill>
          </p:grpSpPr>
          <p:sp>
            <p:nvSpPr>
              <p:cNvPr id="27" name="Rectangle: Rounded Corners 26">
                <a:extLst>
                  <a:ext uri="{FF2B5EF4-FFF2-40B4-BE49-F238E27FC236}">
                    <a16:creationId xmlns:a16="http://schemas.microsoft.com/office/drawing/2014/main" id="{667ADCB5-EE7A-417D-C10B-C37C1195CD9B}"/>
                  </a:ext>
                </a:extLst>
              </p:cNvPr>
              <p:cNvSpPr/>
              <p:nvPr/>
            </p:nvSpPr>
            <p:spPr>
              <a:xfrm>
                <a:off x="2851200" y="778705"/>
                <a:ext cx="1363928" cy="49025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4">
                <a:extLst>
                  <a:ext uri="{FF2B5EF4-FFF2-40B4-BE49-F238E27FC236}">
                    <a16:creationId xmlns:a16="http://schemas.microsoft.com/office/drawing/2014/main" id="{28FC496D-CF90-2AC1-0E76-1D3866D1848C}"/>
                  </a:ext>
                </a:extLst>
              </p:cNvPr>
              <p:cNvSpPr txBox="1"/>
              <p:nvPr/>
            </p:nvSpPr>
            <p:spPr>
              <a:xfrm>
                <a:off x="2875132" y="802637"/>
                <a:ext cx="1316064" cy="44238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Power</a:t>
                </a:r>
              </a:p>
            </p:txBody>
          </p:sp>
        </p:grpSp>
        <p:grpSp>
          <p:nvGrpSpPr>
            <p:cNvPr id="9" name="Group 8">
              <a:extLst>
                <a:ext uri="{FF2B5EF4-FFF2-40B4-BE49-F238E27FC236}">
                  <a16:creationId xmlns:a16="http://schemas.microsoft.com/office/drawing/2014/main" id="{20B8049C-0DE3-19D1-EFCA-45A354B84D4C}"/>
                </a:ext>
              </a:extLst>
            </p:cNvPr>
            <p:cNvGrpSpPr/>
            <p:nvPr/>
          </p:nvGrpSpPr>
          <p:grpSpPr>
            <a:xfrm>
              <a:off x="1985006" y="2865793"/>
              <a:ext cx="1371600" cy="914400"/>
              <a:chOff x="2026023" y="1555380"/>
              <a:chExt cx="1363928" cy="545925"/>
            </a:xfrm>
            <a:solidFill>
              <a:srgbClr val="27A162"/>
            </a:solidFill>
          </p:grpSpPr>
          <p:sp>
            <p:nvSpPr>
              <p:cNvPr id="25" name="Rectangle: Rounded Corners 24">
                <a:extLst>
                  <a:ext uri="{FF2B5EF4-FFF2-40B4-BE49-F238E27FC236}">
                    <a16:creationId xmlns:a16="http://schemas.microsoft.com/office/drawing/2014/main" id="{0442D204-1199-D678-6DB8-86944D9DA596}"/>
                  </a:ext>
                </a:extLst>
              </p:cNvPr>
              <p:cNvSpPr/>
              <p:nvPr/>
            </p:nvSpPr>
            <p:spPr>
              <a:xfrm>
                <a:off x="2026023"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6">
                <a:extLst>
                  <a:ext uri="{FF2B5EF4-FFF2-40B4-BE49-F238E27FC236}">
                    <a16:creationId xmlns:a16="http://schemas.microsoft.com/office/drawing/2014/main" id="{EC932EA0-9AE5-19A4-0E5E-498C2E68F11D}"/>
                  </a:ext>
                </a:extLst>
              </p:cNvPr>
              <p:cNvSpPr txBox="1"/>
              <p:nvPr/>
            </p:nvSpPr>
            <p:spPr>
              <a:xfrm>
                <a:off x="2052673"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Hydraulic</a:t>
                </a:r>
              </a:p>
            </p:txBody>
          </p:sp>
        </p:grpSp>
        <p:grpSp>
          <p:nvGrpSpPr>
            <p:cNvPr id="12" name="Group 11">
              <a:extLst>
                <a:ext uri="{FF2B5EF4-FFF2-40B4-BE49-F238E27FC236}">
                  <a16:creationId xmlns:a16="http://schemas.microsoft.com/office/drawing/2014/main" id="{7E3C0B72-3677-13DF-10E9-56E734C72D1E}"/>
                </a:ext>
              </a:extLst>
            </p:cNvPr>
            <p:cNvGrpSpPr/>
            <p:nvPr/>
          </p:nvGrpSpPr>
          <p:grpSpPr>
            <a:xfrm>
              <a:off x="6543175" y="2865793"/>
              <a:ext cx="1371600" cy="914400"/>
              <a:chOff x="3676377" y="1555380"/>
              <a:chExt cx="1363928" cy="545925"/>
            </a:xfrm>
            <a:solidFill>
              <a:srgbClr val="27A162"/>
            </a:solidFill>
          </p:grpSpPr>
          <p:sp>
            <p:nvSpPr>
              <p:cNvPr id="19" name="Rectangle: Rounded Corners 18">
                <a:extLst>
                  <a:ext uri="{FF2B5EF4-FFF2-40B4-BE49-F238E27FC236}">
                    <a16:creationId xmlns:a16="http://schemas.microsoft.com/office/drawing/2014/main" id="{E049CD06-2B02-AEAB-A93A-CCD0968658C0}"/>
                  </a:ext>
                </a:extLst>
              </p:cNvPr>
              <p:cNvSpPr/>
              <p:nvPr/>
            </p:nvSpPr>
            <p:spPr>
              <a:xfrm>
                <a:off x="3676377"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12">
                <a:extLst>
                  <a:ext uri="{FF2B5EF4-FFF2-40B4-BE49-F238E27FC236}">
                    <a16:creationId xmlns:a16="http://schemas.microsoft.com/office/drawing/2014/main" id="{FE2FC4A1-CEFD-9202-F838-BF26F195E471}"/>
                  </a:ext>
                </a:extLst>
              </p:cNvPr>
              <p:cNvSpPr txBox="1"/>
              <p:nvPr/>
            </p:nvSpPr>
            <p:spPr>
              <a:xfrm>
                <a:off x="3703027"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Human</a:t>
                </a:r>
              </a:p>
            </p:txBody>
          </p:sp>
        </p:grpSp>
        <p:cxnSp>
          <p:nvCxnSpPr>
            <p:cNvPr id="30" name="Connector: Elbow 29">
              <a:extLst>
                <a:ext uri="{FF2B5EF4-FFF2-40B4-BE49-F238E27FC236}">
                  <a16:creationId xmlns:a16="http://schemas.microsoft.com/office/drawing/2014/main" id="{865AF85F-756C-57B7-B7A3-1EBD45D57298}"/>
                </a:ext>
              </a:extLst>
            </p:cNvPr>
            <p:cNvCxnSpPr>
              <a:cxnSpLocks/>
              <a:stCxn id="27" idx="2"/>
              <a:endCxn id="25" idx="0"/>
            </p:cNvCxnSpPr>
            <p:nvPr/>
          </p:nvCxnSpPr>
          <p:spPr>
            <a:xfrm rot="5400000">
              <a:off x="3623352" y="1528530"/>
              <a:ext cx="384717" cy="228980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CEF0A3A-6117-8BCA-93C5-786DBFB72CE0}"/>
                </a:ext>
              </a:extLst>
            </p:cNvPr>
            <p:cNvCxnSpPr>
              <a:cxnSpLocks/>
              <a:stCxn id="27" idx="2"/>
            </p:cNvCxnSpPr>
            <p:nvPr/>
          </p:nvCxnSpPr>
          <p:spPr>
            <a:xfrm rot="16200000" flipH="1">
              <a:off x="5902436" y="1539253"/>
              <a:ext cx="384717" cy="226836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36A1380-5529-EA7C-F975-3312BFF8EA7B}"/>
              </a:ext>
            </a:extLst>
          </p:cNvPr>
          <p:cNvGrpSpPr/>
          <p:nvPr/>
        </p:nvGrpSpPr>
        <p:grpSpPr>
          <a:xfrm>
            <a:off x="1124568" y="4015800"/>
            <a:ext cx="3778550" cy="1573294"/>
            <a:chOff x="794857" y="3780192"/>
            <a:chExt cx="3778550" cy="1573294"/>
          </a:xfrm>
        </p:grpSpPr>
        <p:grpSp>
          <p:nvGrpSpPr>
            <p:cNvPr id="10" name="Group 9">
              <a:extLst>
                <a:ext uri="{FF2B5EF4-FFF2-40B4-BE49-F238E27FC236}">
                  <a16:creationId xmlns:a16="http://schemas.microsoft.com/office/drawing/2014/main" id="{782E9097-70ED-3BB0-54B0-B2A3A656ECDD}"/>
                </a:ext>
              </a:extLst>
            </p:cNvPr>
            <p:cNvGrpSpPr/>
            <p:nvPr/>
          </p:nvGrpSpPr>
          <p:grpSpPr>
            <a:xfrm>
              <a:off x="794857" y="4437258"/>
              <a:ext cx="1371600" cy="914400"/>
              <a:chOff x="2367005" y="2387731"/>
              <a:chExt cx="1363928" cy="545925"/>
            </a:xfrm>
            <a:solidFill>
              <a:srgbClr val="8FC45E"/>
            </a:solidFill>
          </p:grpSpPr>
          <p:sp>
            <p:nvSpPr>
              <p:cNvPr id="23" name="Rectangle: Rounded Corners 22">
                <a:extLst>
                  <a:ext uri="{FF2B5EF4-FFF2-40B4-BE49-F238E27FC236}">
                    <a16:creationId xmlns:a16="http://schemas.microsoft.com/office/drawing/2014/main" id="{1F75D254-FEA6-0B0A-FC16-397ABFBBA419}"/>
                  </a:ext>
                </a:extLst>
              </p:cNvPr>
              <p:cNvSpPr/>
              <p:nvPr/>
            </p:nvSpPr>
            <p:spPr>
              <a:xfrm>
                <a:off x="2367005"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8">
                <a:extLst>
                  <a:ext uri="{FF2B5EF4-FFF2-40B4-BE49-F238E27FC236}">
                    <a16:creationId xmlns:a16="http://schemas.microsoft.com/office/drawing/2014/main" id="{F04CEBE6-1669-A511-F550-609AA327BF1A}"/>
                  </a:ext>
                </a:extLst>
              </p:cNvPr>
              <p:cNvSpPr txBox="1"/>
              <p:nvPr/>
            </p:nvSpPr>
            <p:spPr>
              <a:xfrm>
                <a:off x="2393655"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Regenerative Braking</a:t>
                </a:r>
              </a:p>
            </p:txBody>
          </p:sp>
        </p:grpSp>
        <p:grpSp>
          <p:nvGrpSpPr>
            <p:cNvPr id="11" name="Group 10">
              <a:extLst>
                <a:ext uri="{FF2B5EF4-FFF2-40B4-BE49-F238E27FC236}">
                  <a16:creationId xmlns:a16="http://schemas.microsoft.com/office/drawing/2014/main" id="{B0A5A11C-B34D-5E6B-8C84-8EB1CCE46E30}"/>
                </a:ext>
              </a:extLst>
            </p:cNvPr>
            <p:cNvGrpSpPr/>
            <p:nvPr/>
          </p:nvGrpSpPr>
          <p:grpSpPr>
            <a:xfrm>
              <a:off x="3201807" y="4439086"/>
              <a:ext cx="1371600" cy="914400"/>
              <a:chOff x="2367005" y="3220082"/>
              <a:chExt cx="1363928" cy="548640"/>
            </a:xfrm>
            <a:solidFill>
              <a:srgbClr val="8FC45E"/>
            </a:solidFill>
          </p:grpSpPr>
          <p:sp>
            <p:nvSpPr>
              <p:cNvPr id="21" name="Rectangle: Rounded Corners 20">
                <a:extLst>
                  <a:ext uri="{FF2B5EF4-FFF2-40B4-BE49-F238E27FC236}">
                    <a16:creationId xmlns:a16="http://schemas.microsoft.com/office/drawing/2014/main" id="{683A0ECA-DBA7-7F9E-11B3-B5873DB06C73}"/>
                  </a:ext>
                </a:extLst>
              </p:cNvPr>
              <p:cNvSpPr/>
              <p:nvPr/>
            </p:nvSpPr>
            <p:spPr>
              <a:xfrm>
                <a:off x="2367005" y="3220082"/>
                <a:ext cx="1363928" cy="54864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10">
                <a:extLst>
                  <a:ext uri="{FF2B5EF4-FFF2-40B4-BE49-F238E27FC236}">
                    <a16:creationId xmlns:a16="http://schemas.microsoft.com/office/drawing/2014/main" id="{F8456819-7009-8EBE-7966-15CC154AE734}"/>
                  </a:ext>
                </a:extLst>
              </p:cNvPr>
              <p:cNvSpPr txBox="1"/>
              <p:nvPr/>
            </p:nvSpPr>
            <p:spPr>
              <a:xfrm>
                <a:off x="2393787" y="3246864"/>
                <a:ext cx="1310364" cy="49507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Storing Pressure</a:t>
                </a:r>
              </a:p>
            </p:txBody>
          </p:sp>
        </p:grpSp>
        <p:cxnSp>
          <p:nvCxnSpPr>
            <p:cNvPr id="37" name="Connector: Elbow 36">
              <a:extLst>
                <a:ext uri="{FF2B5EF4-FFF2-40B4-BE49-F238E27FC236}">
                  <a16:creationId xmlns:a16="http://schemas.microsoft.com/office/drawing/2014/main" id="{EAA8949C-A44B-D2DA-FCAB-0C26F729579C}"/>
                </a:ext>
              </a:extLst>
            </p:cNvPr>
            <p:cNvCxnSpPr>
              <a:cxnSpLocks/>
              <a:endCxn id="21" idx="0"/>
            </p:cNvCxnSpPr>
            <p:nvPr/>
          </p:nvCxnSpPr>
          <p:spPr>
            <a:xfrm rot="16200000" flipH="1">
              <a:off x="2949760" y="3501238"/>
              <a:ext cx="658893" cy="121680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6FEEF4E6-8178-8E5D-0B9F-2C5E451A120C}"/>
                </a:ext>
              </a:extLst>
            </p:cNvPr>
            <p:cNvCxnSpPr>
              <a:cxnSpLocks/>
            </p:cNvCxnSpPr>
            <p:nvPr/>
          </p:nvCxnSpPr>
          <p:spPr>
            <a:xfrm rot="5400000">
              <a:off x="1747200" y="3513651"/>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06B83FC-280F-4AC6-DBCA-7E9B447B8477}"/>
              </a:ext>
            </a:extLst>
          </p:cNvPr>
          <p:cNvGrpSpPr/>
          <p:nvPr/>
        </p:nvGrpSpPr>
        <p:grpSpPr>
          <a:xfrm>
            <a:off x="5656085" y="4015800"/>
            <a:ext cx="3778550" cy="1571466"/>
            <a:chOff x="5326374" y="3780192"/>
            <a:chExt cx="3778550" cy="1571466"/>
          </a:xfrm>
        </p:grpSpPr>
        <p:grpSp>
          <p:nvGrpSpPr>
            <p:cNvPr id="13" name="Group 12">
              <a:extLst>
                <a:ext uri="{FF2B5EF4-FFF2-40B4-BE49-F238E27FC236}">
                  <a16:creationId xmlns:a16="http://schemas.microsoft.com/office/drawing/2014/main" id="{1CD701CA-A56C-EF2A-1FBC-63A296B3CD1E}"/>
                </a:ext>
              </a:extLst>
            </p:cNvPr>
            <p:cNvGrpSpPr/>
            <p:nvPr/>
          </p:nvGrpSpPr>
          <p:grpSpPr>
            <a:xfrm>
              <a:off x="7733324" y="4437258"/>
              <a:ext cx="1371600" cy="914400"/>
              <a:chOff x="4017359" y="2387731"/>
              <a:chExt cx="1363928" cy="545925"/>
            </a:xfrm>
            <a:solidFill>
              <a:srgbClr val="8FC45E"/>
            </a:solidFill>
          </p:grpSpPr>
          <p:sp>
            <p:nvSpPr>
              <p:cNvPr id="17" name="Rectangle: Rounded Corners 16">
                <a:extLst>
                  <a:ext uri="{FF2B5EF4-FFF2-40B4-BE49-F238E27FC236}">
                    <a16:creationId xmlns:a16="http://schemas.microsoft.com/office/drawing/2014/main" id="{26414F66-7EB7-A17F-4C7D-9A085AC38E87}"/>
                  </a:ext>
                </a:extLst>
              </p:cNvPr>
              <p:cNvSpPr/>
              <p:nvPr/>
            </p:nvSpPr>
            <p:spPr>
              <a:xfrm>
                <a:off x="4017359"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14">
                <a:extLst>
                  <a:ext uri="{FF2B5EF4-FFF2-40B4-BE49-F238E27FC236}">
                    <a16:creationId xmlns:a16="http://schemas.microsoft.com/office/drawing/2014/main" id="{59C7670C-01C0-0D32-C84D-709D26C9B828}"/>
                  </a:ext>
                </a:extLst>
              </p:cNvPr>
              <p:cNvSpPr txBox="1"/>
              <p:nvPr/>
            </p:nvSpPr>
            <p:spPr>
              <a:xfrm>
                <a:off x="4044009"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Foot Pedaling</a:t>
                </a:r>
              </a:p>
            </p:txBody>
          </p:sp>
        </p:grpSp>
        <p:grpSp>
          <p:nvGrpSpPr>
            <p:cNvPr id="14" name="Group 13">
              <a:extLst>
                <a:ext uri="{FF2B5EF4-FFF2-40B4-BE49-F238E27FC236}">
                  <a16:creationId xmlns:a16="http://schemas.microsoft.com/office/drawing/2014/main" id="{0EF1C4FE-47EE-9BB7-CCBE-60B84055A4A0}"/>
                </a:ext>
              </a:extLst>
            </p:cNvPr>
            <p:cNvGrpSpPr/>
            <p:nvPr/>
          </p:nvGrpSpPr>
          <p:grpSpPr>
            <a:xfrm>
              <a:off x="5326374" y="4437258"/>
              <a:ext cx="1371600" cy="914400"/>
              <a:chOff x="4017359" y="3220082"/>
              <a:chExt cx="1363928" cy="545925"/>
            </a:xfrm>
            <a:solidFill>
              <a:srgbClr val="8FC45E"/>
            </a:solidFill>
          </p:grpSpPr>
          <p:sp>
            <p:nvSpPr>
              <p:cNvPr id="15" name="Rectangle: Rounded Corners 14">
                <a:extLst>
                  <a:ext uri="{FF2B5EF4-FFF2-40B4-BE49-F238E27FC236}">
                    <a16:creationId xmlns:a16="http://schemas.microsoft.com/office/drawing/2014/main" id="{BAD92241-0DA4-35FF-59B3-AFC52E01E5F5}"/>
                  </a:ext>
                </a:extLst>
              </p:cNvPr>
              <p:cNvSpPr/>
              <p:nvPr/>
            </p:nvSpPr>
            <p:spPr>
              <a:xfrm>
                <a:off x="4017359" y="3220082"/>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16">
                <a:extLst>
                  <a:ext uri="{FF2B5EF4-FFF2-40B4-BE49-F238E27FC236}">
                    <a16:creationId xmlns:a16="http://schemas.microsoft.com/office/drawing/2014/main" id="{53F6A289-9FA0-56BA-40E2-05F68C3698CB}"/>
                  </a:ext>
                </a:extLst>
              </p:cNvPr>
              <p:cNvSpPr txBox="1"/>
              <p:nvPr/>
            </p:nvSpPr>
            <p:spPr>
              <a:xfrm>
                <a:off x="4044009" y="3246732"/>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Pumping</a:t>
                </a:r>
              </a:p>
            </p:txBody>
          </p:sp>
        </p:grpSp>
        <p:cxnSp>
          <p:nvCxnSpPr>
            <p:cNvPr id="44" name="Connector: Elbow 43">
              <a:extLst>
                <a:ext uri="{FF2B5EF4-FFF2-40B4-BE49-F238E27FC236}">
                  <a16:creationId xmlns:a16="http://schemas.microsoft.com/office/drawing/2014/main" id="{73B78C82-DAAB-36DE-D822-0DA57806D926}"/>
                </a:ext>
              </a:extLst>
            </p:cNvPr>
            <p:cNvCxnSpPr>
              <a:cxnSpLocks/>
              <a:endCxn id="15" idx="0"/>
            </p:cNvCxnSpPr>
            <p:nvPr/>
          </p:nvCxnSpPr>
          <p:spPr>
            <a:xfrm rot="5400000">
              <a:off x="6292043" y="3500325"/>
              <a:ext cx="657065" cy="121680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5DE04B2-CAA5-41C1-DAFE-D725ACC49E72}"/>
                </a:ext>
              </a:extLst>
            </p:cNvPr>
            <p:cNvCxnSpPr>
              <a:cxnSpLocks/>
            </p:cNvCxnSpPr>
            <p:nvPr/>
          </p:nvCxnSpPr>
          <p:spPr>
            <a:xfrm rot="16200000" flipH="1">
              <a:off x="7495517" y="3513650"/>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231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7D16-2722-930C-8F98-515AD8001FF2}"/>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0A9C472-BE14-1CF9-9DE1-F724486B39E0}"/>
              </a:ext>
            </a:extLst>
          </p:cNvPr>
          <p:cNvSpPr/>
          <p:nvPr/>
        </p:nvSpPr>
        <p:spPr>
          <a:xfrm>
            <a:off x="151028" y="1476731"/>
            <a:ext cx="870715" cy="497751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4516281-A0F0-BCEC-97BC-4A45C68739EB}"/>
              </a:ext>
            </a:extLst>
          </p:cNvPr>
          <p:cNvSpPr>
            <a:spLocks noGrp="1"/>
          </p:cNvSpPr>
          <p:nvPr>
            <p:ph type="sldNum" sz="quarter" idx="12"/>
          </p:nvPr>
        </p:nvSpPr>
        <p:spPr/>
        <p:txBody>
          <a:bodyPr/>
          <a:lstStyle/>
          <a:p>
            <a:fld id="{A5AEF524-62EC-C340-82A1-9F47B6C43E55}" type="slidenum">
              <a:rPr lang="en-US" smtClean="0"/>
              <a:t>13</a:t>
            </a:fld>
            <a:endParaRPr lang="en-US"/>
          </a:p>
        </p:txBody>
      </p:sp>
      <p:sp>
        <p:nvSpPr>
          <p:cNvPr id="5" name="Title 4">
            <a:extLst>
              <a:ext uri="{FF2B5EF4-FFF2-40B4-BE49-F238E27FC236}">
                <a16:creationId xmlns:a16="http://schemas.microsoft.com/office/drawing/2014/main" id="{2FE3439A-A412-CA8A-924D-83480BF7F49E}"/>
              </a:ext>
            </a:extLst>
          </p:cNvPr>
          <p:cNvSpPr>
            <a:spLocks noGrp="1"/>
          </p:cNvSpPr>
          <p:nvPr>
            <p:ph type="title"/>
          </p:nvPr>
        </p:nvSpPr>
        <p:spPr/>
        <p:txBody>
          <a:bodyPr anchor="ctr"/>
          <a:lstStyle/>
          <a:p>
            <a:pPr algn="ctr"/>
            <a:r>
              <a:rPr lang="en-US">
                <a:solidFill>
                  <a:srgbClr val="782F40"/>
                </a:solidFill>
              </a:rPr>
              <a:t>Hydraulic Diagrams</a:t>
            </a:r>
          </a:p>
        </p:txBody>
      </p:sp>
      <p:sp>
        <p:nvSpPr>
          <p:cNvPr id="6" name="Text Placeholder 5">
            <a:extLst>
              <a:ext uri="{FF2B5EF4-FFF2-40B4-BE49-F238E27FC236}">
                <a16:creationId xmlns:a16="http://schemas.microsoft.com/office/drawing/2014/main" id="{6BA8BE27-9616-7D6F-E97C-4B3FEDD3B52F}"/>
              </a:ext>
            </a:extLst>
          </p:cNvPr>
          <p:cNvSpPr>
            <a:spLocks noGrp="1"/>
          </p:cNvSpPr>
          <p:nvPr>
            <p:ph type="body" sz="quarter" idx="21"/>
          </p:nvPr>
        </p:nvSpPr>
        <p:spPr/>
        <p:txBody>
          <a:bodyPr/>
          <a:lstStyle/>
          <a:p>
            <a:r>
              <a:rPr lang="en-US"/>
              <a:t>Daniel Garmendia</a:t>
            </a:r>
          </a:p>
        </p:txBody>
      </p:sp>
      <p:sp>
        <p:nvSpPr>
          <p:cNvPr id="258" name="TextBox 257">
            <a:extLst>
              <a:ext uri="{FF2B5EF4-FFF2-40B4-BE49-F238E27FC236}">
                <a16:creationId xmlns:a16="http://schemas.microsoft.com/office/drawing/2014/main" id="{ED54B461-F4B1-A8AE-E671-F3507031E470}"/>
              </a:ext>
            </a:extLst>
          </p:cNvPr>
          <p:cNvSpPr txBox="1"/>
          <p:nvPr/>
        </p:nvSpPr>
        <p:spPr>
          <a:xfrm>
            <a:off x="1097911" y="3060479"/>
            <a:ext cx="3155415" cy="369332"/>
          </a:xfrm>
          <a:prstGeom prst="rect">
            <a:avLst/>
          </a:prstGeom>
          <a:solidFill>
            <a:srgbClr val="782F40"/>
          </a:solidFill>
          <a:ln w="28575">
            <a:solidFill>
              <a:schemeClr val="tx1"/>
            </a:solidFill>
          </a:ln>
        </p:spPr>
        <p:txBody>
          <a:bodyPr wrap="square" rtlCol="0">
            <a:spAutoFit/>
          </a:bodyPr>
          <a:lstStyle/>
          <a:p>
            <a:r>
              <a:rPr lang="en-US">
                <a:solidFill>
                  <a:schemeClr val="bg1"/>
                </a:solidFill>
              </a:rPr>
              <a:t>Normally Open Solenoid Valve</a:t>
            </a:r>
          </a:p>
        </p:txBody>
      </p:sp>
      <p:grpSp>
        <p:nvGrpSpPr>
          <p:cNvPr id="9" name="Group 8">
            <a:extLst>
              <a:ext uri="{FF2B5EF4-FFF2-40B4-BE49-F238E27FC236}">
                <a16:creationId xmlns:a16="http://schemas.microsoft.com/office/drawing/2014/main" id="{099D5002-7634-ACF6-7BEC-A434FCABD17E}"/>
              </a:ext>
            </a:extLst>
          </p:cNvPr>
          <p:cNvGrpSpPr/>
          <p:nvPr/>
        </p:nvGrpSpPr>
        <p:grpSpPr>
          <a:xfrm rot="5400000">
            <a:off x="427575" y="3838497"/>
            <a:ext cx="319955" cy="751140"/>
            <a:chOff x="302386" y="1142210"/>
            <a:chExt cx="319955" cy="751140"/>
          </a:xfrm>
        </p:grpSpPr>
        <p:sp>
          <p:nvSpPr>
            <p:cNvPr id="2" name="Flowchart: Terminator 74">
              <a:extLst>
                <a:ext uri="{FF2B5EF4-FFF2-40B4-BE49-F238E27FC236}">
                  <a16:creationId xmlns:a16="http://schemas.microsoft.com/office/drawing/2014/main" id="{447E0CA1-3220-0EEE-6A89-B8D31D641B15}"/>
                </a:ext>
              </a:extLst>
            </p:cNvPr>
            <p:cNvSpPr/>
            <p:nvPr/>
          </p:nvSpPr>
          <p:spPr>
            <a:xfrm rot="16200000">
              <a:off x="94203" y="1365211"/>
              <a:ext cx="751140" cy="305137"/>
            </a:xfrm>
            <a:prstGeom prst="flowChartTerminator">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9111250-1B4C-0DF7-0135-7C39FB36B22E}"/>
                </a:ext>
              </a:extLst>
            </p:cNvPr>
            <p:cNvCxnSpPr>
              <a:cxnSpLocks/>
            </p:cNvCxnSpPr>
            <p:nvPr/>
          </p:nvCxnSpPr>
          <p:spPr>
            <a:xfrm>
              <a:off x="302386" y="1595257"/>
              <a:ext cx="31464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Isosceles Triangle 105">
              <a:extLst>
                <a:ext uri="{FF2B5EF4-FFF2-40B4-BE49-F238E27FC236}">
                  <a16:creationId xmlns:a16="http://schemas.microsoft.com/office/drawing/2014/main" id="{0C1C3FB5-6E53-A985-CD67-568E2EB54372}"/>
                </a:ext>
              </a:extLst>
            </p:cNvPr>
            <p:cNvSpPr/>
            <p:nvPr/>
          </p:nvSpPr>
          <p:spPr>
            <a:xfrm rot="10800000">
              <a:off x="433399" y="1542460"/>
              <a:ext cx="47599" cy="37556"/>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CF5F23D7-06B5-08BB-025A-91F1FC9A7200}"/>
              </a:ext>
            </a:extLst>
          </p:cNvPr>
          <p:cNvGrpSpPr/>
          <p:nvPr/>
        </p:nvGrpSpPr>
        <p:grpSpPr>
          <a:xfrm>
            <a:off x="391472" y="1570473"/>
            <a:ext cx="435910" cy="375570"/>
            <a:chOff x="5053650" y="5514598"/>
            <a:chExt cx="435910" cy="375570"/>
          </a:xfrm>
        </p:grpSpPr>
        <p:sp>
          <p:nvSpPr>
            <p:cNvPr id="10" name="Flowchart: Connector 57">
              <a:extLst>
                <a:ext uri="{FF2B5EF4-FFF2-40B4-BE49-F238E27FC236}">
                  <a16:creationId xmlns:a16="http://schemas.microsoft.com/office/drawing/2014/main" id="{7B74CBB0-4B7A-4A92-E9A1-715C1E453636}"/>
                </a:ext>
              </a:extLst>
            </p:cNvPr>
            <p:cNvSpPr/>
            <p:nvPr/>
          </p:nvSpPr>
          <p:spPr>
            <a:xfrm>
              <a:off x="5053650" y="5514598"/>
              <a:ext cx="435910" cy="37557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58">
              <a:extLst>
                <a:ext uri="{FF2B5EF4-FFF2-40B4-BE49-F238E27FC236}">
                  <a16:creationId xmlns:a16="http://schemas.microsoft.com/office/drawing/2014/main" id="{415C2467-42E6-CF13-E843-BB41EF47BE65}"/>
                </a:ext>
              </a:extLst>
            </p:cNvPr>
            <p:cNvSpPr/>
            <p:nvPr/>
          </p:nvSpPr>
          <p:spPr>
            <a:xfrm>
              <a:off x="5238826" y="5531067"/>
              <a:ext cx="47599" cy="37556"/>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TextBox 256">
            <a:extLst>
              <a:ext uri="{FF2B5EF4-FFF2-40B4-BE49-F238E27FC236}">
                <a16:creationId xmlns:a16="http://schemas.microsoft.com/office/drawing/2014/main" id="{85155AF1-48D6-888B-1815-BBBA0B062455}"/>
              </a:ext>
            </a:extLst>
          </p:cNvPr>
          <p:cNvSpPr txBox="1"/>
          <p:nvPr/>
        </p:nvSpPr>
        <p:spPr>
          <a:xfrm>
            <a:off x="1097911" y="1571254"/>
            <a:ext cx="3154680" cy="369332"/>
          </a:xfrm>
          <a:prstGeom prst="rect">
            <a:avLst/>
          </a:prstGeom>
          <a:solidFill>
            <a:srgbClr val="782F40"/>
          </a:solidFill>
          <a:ln w="28575">
            <a:solidFill>
              <a:schemeClr val="tx1"/>
            </a:solidFill>
          </a:ln>
        </p:spPr>
        <p:txBody>
          <a:bodyPr wrap="square" rtlCol="0">
            <a:spAutoFit/>
          </a:bodyPr>
          <a:lstStyle/>
          <a:p>
            <a:r>
              <a:rPr lang="en-US">
                <a:solidFill>
                  <a:schemeClr val="bg1"/>
                </a:solidFill>
              </a:rPr>
              <a:t>Pump</a:t>
            </a:r>
          </a:p>
        </p:txBody>
      </p:sp>
      <p:grpSp>
        <p:nvGrpSpPr>
          <p:cNvPr id="26" name="Group 25">
            <a:extLst>
              <a:ext uri="{FF2B5EF4-FFF2-40B4-BE49-F238E27FC236}">
                <a16:creationId xmlns:a16="http://schemas.microsoft.com/office/drawing/2014/main" id="{EC0914C9-A24C-E945-9B1A-75192C39A29B}"/>
              </a:ext>
            </a:extLst>
          </p:cNvPr>
          <p:cNvGrpSpPr/>
          <p:nvPr/>
        </p:nvGrpSpPr>
        <p:grpSpPr>
          <a:xfrm>
            <a:off x="330151" y="3133359"/>
            <a:ext cx="574361" cy="266233"/>
            <a:chOff x="2609850" y="3653832"/>
            <a:chExt cx="574361" cy="266233"/>
          </a:xfrm>
        </p:grpSpPr>
        <p:sp>
          <p:nvSpPr>
            <p:cNvPr id="13" name="Rectangle 12">
              <a:extLst>
                <a:ext uri="{FF2B5EF4-FFF2-40B4-BE49-F238E27FC236}">
                  <a16:creationId xmlns:a16="http://schemas.microsoft.com/office/drawing/2014/main" id="{313CF751-7AF0-A6D0-EFBB-61D98844F6AE}"/>
                </a:ext>
              </a:extLst>
            </p:cNvPr>
            <p:cNvSpPr/>
            <p:nvPr/>
          </p:nvSpPr>
          <p:spPr>
            <a:xfrm>
              <a:off x="2914228" y="3653833"/>
              <a:ext cx="130773" cy="26289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4A36B2-D24C-9D8F-9250-D19988B7B583}"/>
                </a:ext>
              </a:extLst>
            </p:cNvPr>
            <p:cNvSpPr/>
            <p:nvPr/>
          </p:nvSpPr>
          <p:spPr>
            <a:xfrm>
              <a:off x="2785005" y="3654368"/>
              <a:ext cx="130773" cy="26289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A2B7B3-6E86-C1D4-F66C-C4D2EFBAA7E1}"/>
                </a:ext>
              </a:extLst>
            </p:cNvPr>
            <p:cNvSpPr/>
            <p:nvPr/>
          </p:nvSpPr>
          <p:spPr>
            <a:xfrm>
              <a:off x="2609850" y="3653832"/>
              <a:ext cx="174364" cy="11267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E4DCD35-3DA1-0394-1F39-C2E8BC802B18}"/>
                </a:ext>
              </a:extLst>
            </p:cNvPr>
            <p:cNvCxnSpPr>
              <a:cxnSpLocks/>
            </p:cNvCxnSpPr>
            <p:nvPr/>
          </p:nvCxnSpPr>
          <p:spPr>
            <a:xfrm flipH="1">
              <a:off x="2661791" y="3655599"/>
              <a:ext cx="73092" cy="11090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0C6253E-E896-DD5D-C7D6-FCE94D14F900}"/>
                </a:ext>
              </a:extLst>
            </p:cNvPr>
            <p:cNvCxnSpPr>
              <a:cxnSpLocks/>
            </p:cNvCxnSpPr>
            <p:nvPr/>
          </p:nvCxnSpPr>
          <p:spPr>
            <a:xfrm flipV="1">
              <a:off x="2979615" y="3653833"/>
              <a:ext cx="0" cy="26289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E2BC7B-F495-E89E-6820-942AFC4B7DA4}"/>
                </a:ext>
              </a:extLst>
            </p:cNvPr>
            <p:cNvCxnSpPr>
              <a:cxnSpLocks/>
            </p:cNvCxnSpPr>
            <p:nvPr/>
          </p:nvCxnSpPr>
          <p:spPr>
            <a:xfrm>
              <a:off x="2847492" y="3653832"/>
              <a:ext cx="0" cy="7531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660762E-E704-0DD8-A60F-1CC30E255340}"/>
                </a:ext>
              </a:extLst>
            </p:cNvPr>
            <p:cNvCxnSpPr/>
            <p:nvPr/>
          </p:nvCxnSpPr>
          <p:spPr>
            <a:xfrm>
              <a:off x="2808354" y="3729145"/>
              <a:ext cx="79917"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8C82B13-02C0-E2C7-80CB-3E66ABB2AE64}"/>
                </a:ext>
              </a:extLst>
            </p:cNvPr>
            <p:cNvCxnSpPr>
              <a:cxnSpLocks/>
            </p:cNvCxnSpPr>
            <p:nvPr/>
          </p:nvCxnSpPr>
          <p:spPr>
            <a:xfrm flipV="1">
              <a:off x="2845149" y="3844752"/>
              <a:ext cx="0" cy="7531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65B97D9-3656-29D4-6945-CFCA6AA1C88A}"/>
                </a:ext>
              </a:extLst>
            </p:cNvPr>
            <p:cNvCxnSpPr/>
            <p:nvPr/>
          </p:nvCxnSpPr>
          <p:spPr>
            <a:xfrm flipV="1">
              <a:off x="2806011" y="3844752"/>
              <a:ext cx="79917"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7CD616-540D-1A8F-064A-D4C1A6FE26D9}"/>
                </a:ext>
              </a:extLst>
            </p:cNvPr>
            <p:cNvCxnSpPr>
              <a:cxnSpLocks/>
            </p:cNvCxnSpPr>
            <p:nvPr/>
          </p:nvCxnSpPr>
          <p:spPr>
            <a:xfrm rot="1800000" flipV="1">
              <a:off x="3063102" y="3657659"/>
              <a:ext cx="0" cy="60091"/>
            </a:xfrm>
            <a:prstGeom prst="line">
              <a:avLst/>
            </a:prstGeom>
            <a:ln w="28575">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FED7C82-5132-C6A7-B976-751BC824A188}"/>
                </a:ext>
              </a:extLst>
            </p:cNvPr>
            <p:cNvCxnSpPr>
              <a:cxnSpLocks/>
            </p:cNvCxnSpPr>
            <p:nvPr/>
          </p:nvCxnSpPr>
          <p:spPr>
            <a:xfrm rot="19800000" flipV="1">
              <a:off x="3101086" y="3655270"/>
              <a:ext cx="0" cy="8987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67EACA5-ACC4-6D26-C3A1-416B1930450F}"/>
                </a:ext>
              </a:extLst>
            </p:cNvPr>
            <p:cNvCxnSpPr>
              <a:cxnSpLocks/>
            </p:cNvCxnSpPr>
            <p:nvPr/>
          </p:nvCxnSpPr>
          <p:spPr>
            <a:xfrm rot="1800000" flipH="1" flipV="1">
              <a:off x="3144810" y="3655213"/>
              <a:ext cx="0" cy="8987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48758AA-FFC0-8FDE-6E93-A658E12D8BA1}"/>
                </a:ext>
              </a:extLst>
            </p:cNvPr>
            <p:cNvCxnSpPr>
              <a:cxnSpLocks/>
            </p:cNvCxnSpPr>
            <p:nvPr/>
          </p:nvCxnSpPr>
          <p:spPr>
            <a:xfrm rot="19800000" flipH="1" flipV="1">
              <a:off x="3184211" y="3659702"/>
              <a:ext cx="0" cy="60091"/>
            </a:xfrm>
            <a:prstGeom prst="line">
              <a:avLst/>
            </a:prstGeom>
            <a:ln w="28575">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35D48F64-42F4-0CB0-953C-89C8EF28B020}"/>
              </a:ext>
            </a:extLst>
          </p:cNvPr>
          <p:cNvGrpSpPr/>
          <p:nvPr/>
        </p:nvGrpSpPr>
        <p:grpSpPr>
          <a:xfrm>
            <a:off x="471669" y="3658100"/>
            <a:ext cx="250535" cy="152731"/>
            <a:chOff x="3093356" y="4419848"/>
            <a:chExt cx="250535" cy="152731"/>
          </a:xfrm>
        </p:grpSpPr>
        <p:sp>
          <p:nvSpPr>
            <p:cNvPr id="27" name="Flowchart: Connector 32">
              <a:extLst>
                <a:ext uri="{FF2B5EF4-FFF2-40B4-BE49-F238E27FC236}">
                  <a16:creationId xmlns:a16="http://schemas.microsoft.com/office/drawing/2014/main" id="{6D2CAF96-6CB3-DCE3-A391-92198D094461}"/>
                </a:ext>
              </a:extLst>
            </p:cNvPr>
            <p:cNvSpPr/>
            <p:nvPr/>
          </p:nvSpPr>
          <p:spPr>
            <a:xfrm>
              <a:off x="3152897" y="4419848"/>
              <a:ext cx="130773" cy="112671"/>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2A6D69E-32EE-407E-041A-DAC622494209}"/>
                </a:ext>
              </a:extLst>
            </p:cNvPr>
            <p:cNvCxnSpPr/>
            <p:nvPr/>
          </p:nvCxnSpPr>
          <p:spPr>
            <a:xfrm flipV="1">
              <a:off x="3213118" y="4459908"/>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71A94A3-66A6-B0D8-759F-BA4180E39D4D}"/>
                </a:ext>
              </a:extLst>
            </p:cNvPr>
            <p:cNvCxnSpPr>
              <a:cxnSpLocks/>
            </p:cNvCxnSpPr>
            <p:nvPr/>
          </p:nvCxnSpPr>
          <p:spPr>
            <a:xfrm flipH="1" flipV="1">
              <a:off x="3093356" y="4459908"/>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9" name="TextBox 258">
            <a:extLst>
              <a:ext uri="{FF2B5EF4-FFF2-40B4-BE49-F238E27FC236}">
                <a16:creationId xmlns:a16="http://schemas.microsoft.com/office/drawing/2014/main" id="{A31CD751-BD56-DF8D-F66A-B58F770C5755}"/>
              </a:ext>
            </a:extLst>
          </p:cNvPr>
          <p:cNvSpPr txBox="1"/>
          <p:nvPr/>
        </p:nvSpPr>
        <p:spPr>
          <a:xfrm>
            <a:off x="1099995" y="3538711"/>
            <a:ext cx="3154680" cy="369332"/>
          </a:xfrm>
          <a:prstGeom prst="rect">
            <a:avLst/>
          </a:prstGeom>
          <a:solidFill>
            <a:srgbClr val="782F40"/>
          </a:solidFill>
          <a:ln w="28575">
            <a:solidFill>
              <a:schemeClr val="tx1"/>
            </a:solidFill>
          </a:ln>
        </p:spPr>
        <p:txBody>
          <a:bodyPr wrap="square" rtlCol="0">
            <a:spAutoFit/>
          </a:bodyPr>
          <a:lstStyle/>
          <a:p>
            <a:r>
              <a:rPr lang="en-US">
                <a:solidFill>
                  <a:schemeClr val="bg1"/>
                </a:solidFill>
              </a:rPr>
              <a:t>Check Valve</a:t>
            </a:r>
          </a:p>
        </p:txBody>
      </p:sp>
      <p:sp>
        <p:nvSpPr>
          <p:cNvPr id="290" name="TextBox 289">
            <a:extLst>
              <a:ext uri="{FF2B5EF4-FFF2-40B4-BE49-F238E27FC236}">
                <a16:creationId xmlns:a16="http://schemas.microsoft.com/office/drawing/2014/main" id="{23A8CD86-FD66-1AE5-12CA-5000E488C6D3}"/>
              </a:ext>
            </a:extLst>
          </p:cNvPr>
          <p:cNvSpPr txBox="1"/>
          <p:nvPr/>
        </p:nvSpPr>
        <p:spPr>
          <a:xfrm>
            <a:off x="1097911" y="4033861"/>
            <a:ext cx="3155418" cy="369332"/>
          </a:xfrm>
          <a:prstGeom prst="rect">
            <a:avLst/>
          </a:prstGeom>
          <a:solidFill>
            <a:srgbClr val="782F40"/>
          </a:solidFill>
          <a:ln w="28575">
            <a:solidFill>
              <a:schemeClr val="tx1"/>
            </a:solidFill>
          </a:ln>
        </p:spPr>
        <p:txBody>
          <a:bodyPr wrap="square" rtlCol="0">
            <a:spAutoFit/>
          </a:bodyPr>
          <a:lstStyle/>
          <a:p>
            <a:r>
              <a:rPr lang="en-US">
                <a:solidFill>
                  <a:schemeClr val="bg1"/>
                </a:solidFill>
              </a:rPr>
              <a:t>Accumulator</a:t>
            </a:r>
          </a:p>
        </p:txBody>
      </p:sp>
      <p:grpSp>
        <p:nvGrpSpPr>
          <p:cNvPr id="249" name="Group 248">
            <a:extLst>
              <a:ext uri="{FF2B5EF4-FFF2-40B4-BE49-F238E27FC236}">
                <a16:creationId xmlns:a16="http://schemas.microsoft.com/office/drawing/2014/main" id="{EF7F1223-5397-81B0-9173-B2F85E832938}"/>
              </a:ext>
            </a:extLst>
          </p:cNvPr>
          <p:cNvGrpSpPr/>
          <p:nvPr/>
        </p:nvGrpSpPr>
        <p:grpSpPr>
          <a:xfrm>
            <a:off x="519866" y="2195654"/>
            <a:ext cx="174364" cy="150228"/>
            <a:chOff x="4839229" y="2149186"/>
            <a:chExt cx="174364" cy="150228"/>
          </a:xfrm>
        </p:grpSpPr>
        <p:sp>
          <p:nvSpPr>
            <p:cNvPr id="247" name="Oval 246">
              <a:extLst>
                <a:ext uri="{FF2B5EF4-FFF2-40B4-BE49-F238E27FC236}">
                  <a16:creationId xmlns:a16="http://schemas.microsoft.com/office/drawing/2014/main" id="{B21EE3AC-66F2-BD2C-4EE8-D64B654437DF}"/>
                </a:ext>
              </a:extLst>
            </p:cNvPr>
            <p:cNvSpPr/>
            <p:nvPr/>
          </p:nvSpPr>
          <p:spPr>
            <a:xfrm>
              <a:off x="4839229" y="2149186"/>
              <a:ext cx="174364" cy="150228"/>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Arrow Connector 247">
              <a:extLst>
                <a:ext uri="{FF2B5EF4-FFF2-40B4-BE49-F238E27FC236}">
                  <a16:creationId xmlns:a16="http://schemas.microsoft.com/office/drawing/2014/main" id="{9CEFC575-1A6F-FADB-2881-CBB5E077A2EF}"/>
                </a:ext>
              </a:extLst>
            </p:cNvPr>
            <p:cNvCxnSpPr>
              <a:cxnSpLocks/>
            </p:cNvCxnSpPr>
            <p:nvPr/>
          </p:nvCxnSpPr>
          <p:spPr>
            <a:xfrm flipV="1">
              <a:off x="4878143" y="2178967"/>
              <a:ext cx="123294" cy="7511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91" name="TextBox 290">
            <a:extLst>
              <a:ext uri="{FF2B5EF4-FFF2-40B4-BE49-F238E27FC236}">
                <a16:creationId xmlns:a16="http://schemas.microsoft.com/office/drawing/2014/main" id="{82111418-D8C5-7031-89C3-D3865B92951F}"/>
              </a:ext>
            </a:extLst>
          </p:cNvPr>
          <p:cNvSpPr txBox="1"/>
          <p:nvPr/>
        </p:nvSpPr>
        <p:spPr>
          <a:xfrm>
            <a:off x="1097910" y="2065628"/>
            <a:ext cx="3154680" cy="369332"/>
          </a:xfrm>
          <a:prstGeom prst="rect">
            <a:avLst/>
          </a:prstGeom>
          <a:solidFill>
            <a:srgbClr val="782F40"/>
          </a:solidFill>
          <a:ln w="28575">
            <a:solidFill>
              <a:schemeClr val="tx1"/>
            </a:solidFill>
          </a:ln>
        </p:spPr>
        <p:txBody>
          <a:bodyPr wrap="none" rtlCol="0">
            <a:spAutoFit/>
          </a:bodyPr>
          <a:lstStyle/>
          <a:p>
            <a:r>
              <a:rPr lang="en-US">
                <a:solidFill>
                  <a:schemeClr val="bg1"/>
                </a:solidFill>
              </a:rPr>
              <a:t>Gauge</a:t>
            </a:r>
          </a:p>
        </p:txBody>
      </p:sp>
      <p:grpSp>
        <p:nvGrpSpPr>
          <p:cNvPr id="47" name="Group 46">
            <a:extLst>
              <a:ext uri="{FF2B5EF4-FFF2-40B4-BE49-F238E27FC236}">
                <a16:creationId xmlns:a16="http://schemas.microsoft.com/office/drawing/2014/main" id="{D48D7ACD-5D3E-A651-8B5D-627A5CD96075}"/>
              </a:ext>
            </a:extLst>
          </p:cNvPr>
          <p:cNvGrpSpPr/>
          <p:nvPr/>
        </p:nvGrpSpPr>
        <p:grpSpPr>
          <a:xfrm>
            <a:off x="466635" y="4591590"/>
            <a:ext cx="250535" cy="222713"/>
            <a:chOff x="3621763" y="2597848"/>
            <a:chExt cx="250535" cy="222713"/>
          </a:xfrm>
        </p:grpSpPr>
        <p:sp>
          <p:nvSpPr>
            <p:cNvPr id="31" name="Flowchart: Connector 208">
              <a:extLst>
                <a:ext uri="{FF2B5EF4-FFF2-40B4-BE49-F238E27FC236}">
                  <a16:creationId xmlns:a16="http://schemas.microsoft.com/office/drawing/2014/main" id="{2F595DB9-9D7A-1E29-3BCB-19F081871549}"/>
                </a:ext>
              </a:extLst>
            </p:cNvPr>
            <p:cNvSpPr/>
            <p:nvPr/>
          </p:nvSpPr>
          <p:spPr>
            <a:xfrm flipV="1">
              <a:off x="3683726" y="2707890"/>
              <a:ext cx="130773" cy="112671"/>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40C6668-FFEF-853D-EB97-41FEE2768900}"/>
                </a:ext>
              </a:extLst>
            </p:cNvPr>
            <p:cNvCxnSpPr/>
            <p:nvPr/>
          </p:nvCxnSpPr>
          <p:spPr>
            <a:xfrm>
              <a:off x="3741525" y="2667830"/>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F4E10EA-281D-3768-A821-86761AB23639}"/>
                </a:ext>
              </a:extLst>
            </p:cNvPr>
            <p:cNvCxnSpPr>
              <a:cxnSpLocks/>
            </p:cNvCxnSpPr>
            <p:nvPr/>
          </p:nvCxnSpPr>
          <p:spPr>
            <a:xfrm flipH="1">
              <a:off x="3621763" y="2667830"/>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83B419-44AE-48BE-A38D-BF7FD95A2D6C}"/>
                </a:ext>
              </a:extLst>
            </p:cNvPr>
            <p:cNvCxnSpPr>
              <a:cxnSpLocks/>
            </p:cNvCxnSpPr>
            <p:nvPr/>
          </p:nvCxnSpPr>
          <p:spPr>
            <a:xfrm flipV="1">
              <a:off x="3747626" y="2597848"/>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E3EBB06-42B7-1531-DBAE-88A82C6BF945}"/>
                </a:ext>
              </a:extLst>
            </p:cNvPr>
            <p:cNvCxnSpPr/>
            <p:nvPr/>
          </p:nvCxnSpPr>
          <p:spPr>
            <a:xfrm>
              <a:off x="3682234" y="2597848"/>
              <a:ext cx="130773"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2" name="TextBox 291">
            <a:extLst>
              <a:ext uri="{FF2B5EF4-FFF2-40B4-BE49-F238E27FC236}">
                <a16:creationId xmlns:a16="http://schemas.microsoft.com/office/drawing/2014/main" id="{0FA521D0-B237-2106-2529-7A3FC271E3FC}"/>
              </a:ext>
            </a:extLst>
          </p:cNvPr>
          <p:cNvSpPr txBox="1"/>
          <p:nvPr/>
        </p:nvSpPr>
        <p:spPr>
          <a:xfrm>
            <a:off x="1097910" y="4512404"/>
            <a:ext cx="3154680" cy="369332"/>
          </a:xfrm>
          <a:prstGeom prst="rect">
            <a:avLst/>
          </a:prstGeom>
          <a:solidFill>
            <a:srgbClr val="782F40"/>
          </a:solidFill>
          <a:ln w="28575">
            <a:solidFill>
              <a:schemeClr val="tx1"/>
            </a:solidFill>
          </a:ln>
        </p:spPr>
        <p:txBody>
          <a:bodyPr wrap="none" rtlCol="0">
            <a:spAutoFit/>
          </a:bodyPr>
          <a:lstStyle/>
          <a:p>
            <a:r>
              <a:rPr lang="en-US">
                <a:solidFill>
                  <a:schemeClr val="bg1"/>
                </a:solidFill>
              </a:rPr>
              <a:t>Test</a:t>
            </a:r>
            <a:r>
              <a:rPr lang="en-US"/>
              <a:t> </a:t>
            </a:r>
            <a:r>
              <a:rPr lang="en-US">
                <a:solidFill>
                  <a:schemeClr val="bg1"/>
                </a:solidFill>
              </a:rPr>
              <a:t>Point</a:t>
            </a:r>
            <a:r>
              <a:rPr lang="en-US"/>
              <a:t> </a:t>
            </a:r>
          </a:p>
        </p:txBody>
      </p:sp>
      <p:grpSp>
        <p:nvGrpSpPr>
          <p:cNvPr id="253" name="Group 252">
            <a:extLst>
              <a:ext uri="{FF2B5EF4-FFF2-40B4-BE49-F238E27FC236}">
                <a16:creationId xmlns:a16="http://schemas.microsoft.com/office/drawing/2014/main" id="{B7E0305C-444B-B977-E95B-C3CA2A1B06D8}"/>
              </a:ext>
            </a:extLst>
          </p:cNvPr>
          <p:cNvGrpSpPr/>
          <p:nvPr/>
        </p:nvGrpSpPr>
        <p:grpSpPr>
          <a:xfrm>
            <a:off x="377458" y="2586791"/>
            <a:ext cx="435910" cy="375570"/>
            <a:chOff x="2605360" y="2643308"/>
            <a:chExt cx="435910" cy="375570"/>
          </a:xfrm>
        </p:grpSpPr>
        <p:sp>
          <p:nvSpPr>
            <p:cNvPr id="250" name="Oval 249">
              <a:extLst>
                <a:ext uri="{FF2B5EF4-FFF2-40B4-BE49-F238E27FC236}">
                  <a16:creationId xmlns:a16="http://schemas.microsoft.com/office/drawing/2014/main" id="{FFEB9968-0678-E218-691C-C1A46F8E6017}"/>
                </a:ext>
              </a:extLst>
            </p:cNvPr>
            <p:cNvSpPr/>
            <p:nvPr/>
          </p:nvSpPr>
          <p:spPr>
            <a:xfrm>
              <a:off x="2605360" y="2643308"/>
              <a:ext cx="435910" cy="37557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9">
              <a:extLst>
                <a:ext uri="{FF2B5EF4-FFF2-40B4-BE49-F238E27FC236}">
                  <a16:creationId xmlns:a16="http://schemas.microsoft.com/office/drawing/2014/main" id="{7B5B5DD7-6F0D-A9FA-97BE-915DAD136600}"/>
                </a:ext>
              </a:extLst>
            </p:cNvPr>
            <p:cNvSpPr/>
            <p:nvPr/>
          </p:nvSpPr>
          <p:spPr>
            <a:xfrm rot="5400000">
              <a:off x="2619563" y="2809299"/>
              <a:ext cx="41010" cy="43590"/>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30">
              <a:extLst>
                <a:ext uri="{FF2B5EF4-FFF2-40B4-BE49-F238E27FC236}">
                  <a16:creationId xmlns:a16="http://schemas.microsoft.com/office/drawing/2014/main" id="{E5FE7CF0-5117-C804-26DD-51DCF45C8AC9}"/>
                </a:ext>
              </a:extLst>
            </p:cNvPr>
            <p:cNvSpPr/>
            <p:nvPr/>
          </p:nvSpPr>
          <p:spPr>
            <a:xfrm rot="16200000" flipH="1">
              <a:off x="2987877" y="2809299"/>
              <a:ext cx="41010" cy="43590"/>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TextBox 311">
            <a:extLst>
              <a:ext uri="{FF2B5EF4-FFF2-40B4-BE49-F238E27FC236}">
                <a16:creationId xmlns:a16="http://schemas.microsoft.com/office/drawing/2014/main" id="{805DF2A0-5EDD-5EAF-C1FF-542D3C5F0CBD}"/>
              </a:ext>
            </a:extLst>
          </p:cNvPr>
          <p:cNvSpPr txBox="1"/>
          <p:nvPr/>
        </p:nvSpPr>
        <p:spPr>
          <a:xfrm>
            <a:off x="1097910" y="2571167"/>
            <a:ext cx="3154680" cy="369332"/>
          </a:xfrm>
          <a:prstGeom prst="rect">
            <a:avLst/>
          </a:prstGeom>
          <a:solidFill>
            <a:srgbClr val="782F40"/>
          </a:solidFill>
          <a:ln w="28575">
            <a:solidFill>
              <a:schemeClr val="tx1"/>
            </a:solidFill>
          </a:ln>
        </p:spPr>
        <p:txBody>
          <a:bodyPr wrap="square" rtlCol="0">
            <a:spAutoFit/>
          </a:bodyPr>
          <a:lstStyle/>
          <a:p>
            <a:r>
              <a:rPr lang="en-US">
                <a:solidFill>
                  <a:schemeClr val="bg1"/>
                </a:solidFill>
              </a:rPr>
              <a:t>Motor</a:t>
            </a:r>
          </a:p>
        </p:txBody>
      </p:sp>
      <p:grpSp>
        <p:nvGrpSpPr>
          <p:cNvPr id="273" name="Group 272">
            <a:extLst>
              <a:ext uri="{FF2B5EF4-FFF2-40B4-BE49-F238E27FC236}">
                <a16:creationId xmlns:a16="http://schemas.microsoft.com/office/drawing/2014/main" id="{67A9838B-7436-FB82-733A-C53AC28AD376}"/>
              </a:ext>
            </a:extLst>
          </p:cNvPr>
          <p:cNvGrpSpPr/>
          <p:nvPr/>
        </p:nvGrpSpPr>
        <p:grpSpPr>
          <a:xfrm>
            <a:off x="323491" y="6037161"/>
            <a:ext cx="498176" cy="253186"/>
            <a:chOff x="5577409" y="4481152"/>
            <a:chExt cx="498176" cy="253186"/>
          </a:xfrm>
        </p:grpSpPr>
        <p:cxnSp>
          <p:nvCxnSpPr>
            <p:cNvPr id="254" name="Straight Connector 253">
              <a:extLst>
                <a:ext uri="{FF2B5EF4-FFF2-40B4-BE49-F238E27FC236}">
                  <a16:creationId xmlns:a16="http://schemas.microsoft.com/office/drawing/2014/main" id="{85B653D1-6D80-02E8-09FC-66DE77F971DF}"/>
                </a:ext>
              </a:extLst>
            </p:cNvPr>
            <p:cNvCxnSpPr/>
            <p:nvPr/>
          </p:nvCxnSpPr>
          <p:spPr>
            <a:xfrm>
              <a:off x="5770737" y="4546553"/>
              <a:ext cx="0" cy="18778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6D52453A-3EAD-328D-9CD0-80185CA8CD5B}"/>
                </a:ext>
              </a:extLst>
            </p:cNvPr>
            <p:cNvCxnSpPr/>
            <p:nvPr/>
          </p:nvCxnSpPr>
          <p:spPr>
            <a:xfrm>
              <a:off x="5761650" y="4553598"/>
              <a:ext cx="217955"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E1CE202A-B651-C096-4C0B-A5D7BA6771D5}"/>
                </a:ext>
              </a:extLst>
            </p:cNvPr>
            <p:cNvCxnSpPr/>
            <p:nvPr/>
          </p:nvCxnSpPr>
          <p:spPr>
            <a:xfrm>
              <a:off x="5978696" y="4545766"/>
              <a:ext cx="0" cy="18778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4BB6A6DB-38A7-403C-646B-E557B639A2B2}"/>
                </a:ext>
              </a:extLst>
            </p:cNvPr>
            <p:cNvCxnSpPr/>
            <p:nvPr/>
          </p:nvCxnSpPr>
          <p:spPr>
            <a:xfrm>
              <a:off x="5761650" y="4725570"/>
              <a:ext cx="217955"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1CABA4F-CAC6-88CE-88D3-FF098A9CB270}"/>
                </a:ext>
              </a:extLst>
            </p:cNvPr>
            <p:cNvCxnSpPr/>
            <p:nvPr/>
          </p:nvCxnSpPr>
          <p:spPr>
            <a:xfrm flipV="1">
              <a:off x="5865981" y="4481152"/>
              <a:ext cx="83697" cy="7511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9FE87169-DB9F-B026-DFA9-C929BBBDB535}"/>
                </a:ext>
              </a:extLst>
            </p:cNvPr>
            <p:cNvCxnSpPr/>
            <p:nvPr/>
          </p:nvCxnSpPr>
          <p:spPr>
            <a:xfrm>
              <a:off x="5942855" y="4483501"/>
              <a:ext cx="43591"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2F3F275B-0BFE-E35C-159C-199D6C2D8E97}"/>
                </a:ext>
              </a:extLst>
            </p:cNvPr>
            <p:cNvCxnSpPr/>
            <p:nvPr/>
          </p:nvCxnSpPr>
          <p:spPr>
            <a:xfrm>
              <a:off x="5978766" y="4645924"/>
              <a:ext cx="8718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26F37F0-58D0-494D-E80C-8A6E4D297F56}"/>
                </a:ext>
              </a:extLst>
            </p:cNvPr>
            <p:cNvCxnSpPr/>
            <p:nvPr/>
          </p:nvCxnSpPr>
          <p:spPr>
            <a:xfrm>
              <a:off x="6065948" y="4578868"/>
              <a:ext cx="0" cy="7511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C95E517B-5733-9A63-58B2-DBD5B566851F}"/>
                </a:ext>
              </a:extLst>
            </p:cNvPr>
            <p:cNvCxnSpPr/>
            <p:nvPr/>
          </p:nvCxnSpPr>
          <p:spPr>
            <a:xfrm>
              <a:off x="6065854" y="4483183"/>
              <a:ext cx="0" cy="7511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B689C89-9FBE-E197-CF96-EDD4304E6CBC}"/>
                </a:ext>
              </a:extLst>
            </p:cNvPr>
            <p:cNvCxnSpPr/>
            <p:nvPr/>
          </p:nvCxnSpPr>
          <p:spPr>
            <a:xfrm flipH="1">
              <a:off x="6014558" y="4483180"/>
              <a:ext cx="61027"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Arrow Connector 266">
              <a:extLst>
                <a:ext uri="{FF2B5EF4-FFF2-40B4-BE49-F238E27FC236}">
                  <a16:creationId xmlns:a16="http://schemas.microsoft.com/office/drawing/2014/main" id="{0982A397-E04C-2E40-7A5A-FBCC80F40996}"/>
                </a:ext>
              </a:extLst>
            </p:cNvPr>
            <p:cNvCxnSpPr>
              <a:cxnSpLocks/>
            </p:cNvCxnSpPr>
            <p:nvPr/>
          </p:nvCxnSpPr>
          <p:spPr>
            <a:xfrm>
              <a:off x="5929473" y="4557081"/>
              <a:ext cx="0" cy="16346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D586E392-D5DE-E739-00A4-026C2145A7EA}"/>
                </a:ext>
              </a:extLst>
            </p:cNvPr>
            <p:cNvCxnSpPr>
              <a:cxnSpLocks/>
            </p:cNvCxnSpPr>
            <p:nvPr/>
          </p:nvCxnSpPr>
          <p:spPr>
            <a:xfrm rot="1800000" flipV="1">
              <a:off x="5629031" y="4581724"/>
              <a:ext cx="0" cy="60091"/>
            </a:xfrm>
            <a:prstGeom prst="line">
              <a:avLst/>
            </a:prstGeom>
            <a:ln w="28575">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2332B3B0-ADC3-D309-C44A-D5B217B8E391}"/>
                </a:ext>
              </a:extLst>
            </p:cNvPr>
            <p:cNvCxnSpPr>
              <a:cxnSpLocks/>
            </p:cNvCxnSpPr>
            <p:nvPr/>
          </p:nvCxnSpPr>
          <p:spPr>
            <a:xfrm rot="19800000" flipV="1">
              <a:off x="5667015" y="4579336"/>
              <a:ext cx="0" cy="8987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B25F6038-45EB-A7BE-3AA2-F3975639D4B8}"/>
                </a:ext>
              </a:extLst>
            </p:cNvPr>
            <p:cNvCxnSpPr>
              <a:cxnSpLocks/>
            </p:cNvCxnSpPr>
            <p:nvPr/>
          </p:nvCxnSpPr>
          <p:spPr>
            <a:xfrm rot="1800000" flipH="1" flipV="1">
              <a:off x="5710738" y="4579279"/>
              <a:ext cx="0" cy="8987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DCDC4F85-6819-BF33-373F-75B126B385CC}"/>
                </a:ext>
              </a:extLst>
            </p:cNvPr>
            <p:cNvCxnSpPr>
              <a:cxnSpLocks/>
            </p:cNvCxnSpPr>
            <p:nvPr/>
          </p:nvCxnSpPr>
          <p:spPr>
            <a:xfrm rot="19800000" flipH="1" flipV="1">
              <a:off x="5750140" y="4583768"/>
              <a:ext cx="0" cy="60091"/>
            </a:xfrm>
            <a:prstGeom prst="line">
              <a:avLst/>
            </a:prstGeom>
            <a:ln w="28575">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Arrow Connector 271">
              <a:extLst>
                <a:ext uri="{FF2B5EF4-FFF2-40B4-BE49-F238E27FC236}">
                  <a16:creationId xmlns:a16="http://schemas.microsoft.com/office/drawing/2014/main" id="{0AD2751C-7A26-3F03-2BB1-E69F93930649}"/>
                </a:ext>
              </a:extLst>
            </p:cNvPr>
            <p:cNvCxnSpPr>
              <a:cxnSpLocks/>
            </p:cNvCxnSpPr>
            <p:nvPr/>
          </p:nvCxnSpPr>
          <p:spPr>
            <a:xfrm rot="3120000" flipV="1">
              <a:off x="5664591" y="4520926"/>
              <a:ext cx="0" cy="17436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3" name="TextBox 312">
            <a:extLst>
              <a:ext uri="{FF2B5EF4-FFF2-40B4-BE49-F238E27FC236}">
                <a16:creationId xmlns:a16="http://schemas.microsoft.com/office/drawing/2014/main" id="{65D3A5CC-5F53-0FF7-3DE7-719E1C84D469}"/>
              </a:ext>
            </a:extLst>
          </p:cNvPr>
          <p:cNvSpPr txBox="1"/>
          <p:nvPr/>
        </p:nvSpPr>
        <p:spPr>
          <a:xfrm>
            <a:off x="1097911" y="5980136"/>
            <a:ext cx="3154680" cy="369332"/>
          </a:xfrm>
          <a:prstGeom prst="rect">
            <a:avLst/>
          </a:prstGeom>
          <a:solidFill>
            <a:srgbClr val="782F40"/>
          </a:solidFill>
          <a:ln w="28575">
            <a:solidFill>
              <a:schemeClr val="tx1"/>
            </a:solidFill>
          </a:ln>
        </p:spPr>
        <p:txBody>
          <a:bodyPr wrap="none" rtlCol="0">
            <a:spAutoFit/>
          </a:bodyPr>
          <a:lstStyle/>
          <a:p>
            <a:r>
              <a:rPr lang="en-US">
                <a:solidFill>
                  <a:schemeClr val="bg1"/>
                </a:solidFill>
              </a:rPr>
              <a:t>Pressure Relief Valve</a:t>
            </a:r>
          </a:p>
        </p:txBody>
      </p:sp>
      <p:grpSp>
        <p:nvGrpSpPr>
          <p:cNvPr id="306" name="Group 305">
            <a:extLst>
              <a:ext uri="{FF2B5EF4-FFF2-40B4-BE49-F238E27FC236}">
                <a16:creationId xmlns:a16="http://schemas.microsoft.com/office/drawing/2014/main" id="{C4878D2E-B440-17DC-5805-B27EE04E0486}"/>
              </a:ext>
            </a:extLst>
          </p:cNvPr>
          <p:cNvGrpSpPr/>
          <p:nvPr/>
        </p:nvGrpSpPr>
        <p:grpSpPr>
          <a:xfrm>
            <a:off x="359342" y="5013400"/>
            <a:ext cx="435910" cy="300455"/>
            <a:chOff x="9398412" y="3880327"/>
            <a:chExt cx="435910" cy="300455"/>
          </a:xfrm>
        </p:grpSpPr>
        <p:sp>
          <p:nvSpPr>
            <p:cNvPr id="301" name="Arc 300">
              <a:extLst>
                <a:ext uri="{FF2B5EF4-FFF2-40B4-BE49-F238E27FC236}">
                  <a16:creationId xmlns:a16="http://schemas.microsoft.com/office/drawing/2014/main" id="{7F708749-1213-D19A-C2C0-835CB556AC66}"/>
                </a:ext>
              </a:extLst>
            </p:cNvPr>
            <p:cNvSpPr/>
            <p:nvPr/>
          </p:nvSpPr>
          <p:spPr>
            <a:xfrm rot="16200000">
              <a:off x="9579460" y="3925919"/>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 name="Arc 301">
              <a:extLst>
                <a:ext uri="{FF2B5EF4-FFF2-40B4-BE49-F238E27FC236}">
                  <a16:creationId xmlns:a16="http://schemas.microsoft.com/office/drawing/2014/main" id="{9E66C86D-8DB5-1C91-EEA7-FE3F884C91F6}"/>
                </a:ext>
              </a:extLst>
            </p:cNvPr>
            <p:cNvSpPr/>
            <p:nvPr/>
          </p:nvSpPr>
          <p:spPr>
            <a:xfrm rot="16200000" flipH="1">
              <a:off x="9579460" y="3924693"/>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Arc 302">
              <a:extLst>
                <a:ext uri="{FF2B5EF4-FFF2-40B4-BE49-F238E27FC236}">
                  <a16:creationId xmlns:a16="http://schemas.microsoft.com/office/drawing/2014/main" id="{E002C80F-4955-FC7A-9834-0DDCDFBB3682}"/>
                </a:ext>
              </a:extLst>
            </p:cNvPr>
            <p:cNvSpPr/>
            <p:nvPr/>
          </p:nvSpPr>
          <p:spPr>
            <a:xfrm rot="5400000" flipH="1">
              <a:off x="9354569" y="3925396"/>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 name="Arc 303">
              <a:extLst>
                <a:ext uri="{FF2B5EF4-FFF2-40B4-BE49-F238E27FC236}">
                  <a16:creationId xmlns:a16="http://schemas.microsoft.com/office/drawing/2014/main" id="{BBE16665-2828-5062-56F5-57073ED27981}"/>
                </a:ext>
              </a:extLst>
            </p:cNvPr>
            <p:cNvSpPr/>
            <p:nvPr/>
          </p:nvSpPr>
          <p:spPr>
            <a:xfrm rot="5400000">
              <a:off x="9354569" y="3924170"/>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5" name="Straight Arrow Connector 304">
              <a:extLst>
                <a:ext uri="{FF2B5EF4-FFF2-40B4-BE49-F238E27FC236}">
                  <a16:creationId xmlns:a16="http://schemas.microsoft.com/office/drawing/2014/main" id="{EAD8AEAD-8A52-9A48-CC88-FE22110E23EA}"/>
                </a:ext>
              </a:extLst>
            </p:cNvPr>
            <p:cNvCxnSpPr/>
            <p:nvPr/>
          </p:nvCxnSpPr>
          <p:spPr>
            <a:xfrm>
              <a:off x="9515027" y="3913838"/>
              <a:ext cx="226673" cy="24036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6" name="TextBox 315">
            <a:extLst>
              <a:ext uri="{FF2B5EF4-FFF2-40B4-BE49-F238E27FC236}">
                <a16:creationId xmlns:a16="http://schemas.microsoft.com/office/drawing/2014/main" id="{43D6B297-66B9-2ED5-FD73-2CC0629AC9DF}"/>
              </a:ext>
            </a:extLst>
          </p:cNvPr>
          <p:cNvSpPr txBox="1"/>
          <p:nvPr/>
        </p:nvSpPr>
        <p:spPr>
          <a:xfrm>
            <a:off x="1097911" y="4990604"/>
            <a:ext cx="3154680" cy="369332"/>
          </a:xfrm>
          <a:prstGeom prst="rect">
            <a:avLst/>
          </a:prstGeom>
          <a:solidFill>
            <a:srgbClr val="782F40"/>
          </a:solidFill>
          <a:ln w="28575">
            <a:solidFill>
              <a:schemeClr val="tx1"/>
            </a:solidFill>
          </a:ln>
        </p:spPr>
        <p:txBody>
          <a:bodyPr wrap="square" rtlCol="0">
            <a:spAutoFit/>
          </a:bodyPr>
          <a:lstStyle/>
          <a:p>
            <a:r>
              <a:rPr lang="en-US">
                <a:solidFill>
                  <a:schemeClr val="bg1"/>
                </a:solidFill>
              </a:rPr>
              <a:t>Flow Control Valve </a:t>
            </a:r>
          </a:p>
        </p:txBody>
      </p:sp>
      <p:grpSp>
        <p:nvGrpSpPr>
          <p:cNvPr id="294" name="Group 293">
            <a:extLst>
              <a:ext uri="{FF2B5EF4-FFF2-40B4-BE49-F238E27FC236}">
                <a16:creationId xmlns:a16="http://schemas.microsoft.com/office/drawing/2014/main" id="{9B5AD6D8-BD7D-31B2-4787-434B484D3AEE}"/>
              </a:ext>
            </a:extLst>
          </p:cNvPr>
          <p:cNvGrpSpPr/>
          <p:nvPr/>
        </p:nvGrpSpPr>
        <p:grpSpPr>
          <a:xfrm>
            <a:off x="429021" y="5440500"/>
            <a:ext cx="308149" cy="495283"/>
            <a:chOff x="7562041" y="4011235"/>
            <a:chExt cx="308149" cy="495283"/>
          </a:xfrm>
        </p:grpSpPr>
        <p:sp>
          <p:nvSpPr>
            <p:cNvPr id="274" name="Rectangle 273">
              <a:extLst>
                <a:ext uri="{FF2B5EF4-FFF2-40B4-BE49-F238E27FC236}">
                  <a16:creationId xmlns:a16="http://schemas.microsoft.com/office/drawing/2014/main" id="{8E52A486-B403-4483-FE98-A02A81B66862}"/>
                </a:ext>
              </a:extLst>
            </p:cNvPr>
            <p:cNvSpPr/>
            <p:nvPr/>
          </p:nvSpPr>
          <p:spPr>
            <a:xfrm rot="5400000">
              <a:off x="7658274" y="4175682"/>
              <a:ext cx="112671" cy="30513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D1E02AC2-E588-266B-C120-CC2F0345131C}"/>
                </a:ext>
              </a:extLst>
            </p:cNvPr>
            <p:cNvSpPr/>
            <p:nvPr/>
          </p:nvSpPr>
          <p:spPr>
            <a:xfrm rot="5400000">
              <a:off x="7661286" y="4064347"/>
              <a:ext cx="112671" cy="30513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F7ED57EA-711E-A76A-7F8D-59212B21BBDB}"/>
                </a:ext>
              </a:extLst>
            </p:cNvPr>
            <p:cNvSpPr/>
            <p:nvPr/>
          </p:nvSpPr>
          <p:spPr>
            <a:xfrm rot="5400000">
              <a:off x="7726679" y="4020962"/>
              <a:ext cx="150228" cy="130773"/>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Arrow Connector 276">
              <a:extLst>
                <a:ext uri="{FF2B5EF4-FFF2-40B4-BE49-F238E27FC236}">
                  <a16:creationId xmlns:a16="http://schemas.microsoft.com/office/drawing/2014/main" id="{DA7D7038-187D-3E64-816A-E7698DBE71A2}"/>
                </a:ext>
              </a:extLst>
            </p:cNvPr>
            <p:cNvCxnSpPr>
              <a:cxnSpLocks/>
            </p:cNvCxnSpPr>
            <p:nvPr/>
          </p:nvCxnSpPr>
          <p:spPr>
            <a:xfrm>
              <a:off x="7565052" y="4216915"/>
              <a:ext cx="305137"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7C4F6739-2CDB-8B09-ADA7-F222AC6C4CF9}"/>
                </a:ext>
              </a:extLst>
            </p:cNvPr>
            <p:cNvCxnSpPr>
              <a:cxnSpLocks/>
            </p:cNvCxnSpPr>
            <p:nvPr/>
          </p:nvCxnSpPr>
          <p:spPr>
            <a:xfrm rot="7200000" flipV="1">
              <a:off x="7828851" y="4367300"/>
              <a:ext cx="0" cy="69745"/>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1687B6AF-F07A-559E-D7C0-82893F83ED99}"/>
                </a:ext>
              </a:extLst>
            </p:cNvPr>
            <p:cNvCxnSpPr>
              <a:cxnSpLocks/>
            </p:cNvCxnSpPr>
            <p:nvPr/>
          </p:nvCxnSpPr>
          <p:spPr>
            <a:xfrm rot="3600000" flipV="1">
              <a:off x="7814341" y="4382743"/>
              <a:ext cx="0" cy="1043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C58E19EE-CD92-94FF-3173-2EC1BCB157F1}"/>
                </a:ext>
              </a:extLst>
            </p:cNvPr>
            <p:cNvCxnSpPr>
              <a:cxnSpLocks/>
            </p:cNvCxnSpPr>
            <p:nvPr/>
          </p:nvCxnSpPr>
          <p:spPr>
            <a:xfrm rot="7200000" flipH="1" flipV="1">
              <a:off x="7814406" y="4420415"/>
              <a:ext cx="0" cy="1043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05BD755D-2CCE-3A6C-2CCA-9D5C03CC8AC6}"/>
                </a:ext>
              </a:extLst>
            </p:cNvPr>
            <p:cNvCxnSpPr>
              <a:cxnSpLocks/>
            </p:cNvCxnSpPr>
            <p:nvPr/>
          </p:nvCxnSpPr>
          <p:spPr>
            <a:xfrm rot="3600000" flipH="1" flipV="1">
              <a:off x="7826479" y="4471645"/>
              <a:ext cx="0" cy="69745"/>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2605A6A9-8533-B08B-2B23-FCA8514443A1}"/>
                </a:ext>
              </a:extLst>
            </p:cNvPr>
            <p:cNvCxnSpPr>
              <a:cxnSpLocks/>
            </p:cNvCxnSpPr>
            <p:nvPr/>
          </p:nvCxnSpPr>
          <p:spPr>
            <a:xfrm rot="16200000" flipH="1">
              <a:off x="7770710" y="4015132"/>
              <a:ext cx="62975" cy="12872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83" name="Flowchart: Connector 113">
              <a:extLst>
                <a:ext uri="{FF2B5EF4-FFF2-40B4-BE49-F238E27FC236}">
                  <a16:creationId xmlns:a16="http://schemas.microsoft.com/office/drawing/2014/main" id="{AAC09D67-97F5-7806-2F17-5F1326DB2BB3}"/>
                </a:ext>
              </a:extLst>
            </p:cNvPr>
            <p:cNvSpPr/>
            <p:nvPr/>
          </p:nvSpPr>
          <p:spPr>
            <a:xfrm rot="16200000">
              <a:off x="7616410" y="4300340"/>
              <a:ext cx="43126" cy="54413"/>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813FBC24-EC6E-47AC-09C7-C8D283E02D0B}"/>
                </a:ext>
              </a:extLst>
            </p:cNvPr>
            <p:cNvCxnSpPr/>
            <p:nvPr/>
          </p:nvCxnSpPr>
          <p:spPr>
            <a:xfrm rot="16200000" flipV="1">
              <a:off x="7635756" y="4281279"/>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C865689F-6498-AC9B-958B-909CAFD8EE28}"/>
                </a:ext>
              </a:extLst>
            </p:cNvPr>
            <p:cNvCxnSpPr>
              <a:cxnSpLocks/>
            </p:cNvCxnSpPr>
            <p:nvPr/>
          </p:nvCxnSpPr>
          <p:spPr>
            <a:xfrm rot="16200000" flipH="1" flipV="1">
              <a:off x="7635756" y="4320773"/>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86" name="Flowchart: Connector 110">
              <a:extLst>
                <a:ext uri="{FF2B5EF4-FFF2-40B4-BE49-F238E27FC236}">
                  <a16:creationId xmlns:a16="http://schemas.microsoft.com/office/drawing/2014/main" id="{16437648-A85B-780F-22C0-A7EF2D88DCDC}"/>
                </a:ext>
              </a:extLst>
            </p:cNvPr>
            <p:cNvSpPr/>
            <p:nvPr/>
          </p:nvSpPr>
          <p:spPr>
            <a:xfrm rot="5400000">
              <a:off x="7763967" y="4301718"/>
              <a:ext cx="43126" cy="54413"/>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ECC066FE-D056-E51D-C80B-1370AC9864C6}"/>
                </a:ext>
              </a:extLst>
            </p:cNvPr>
            <p:cNvCxnSpPr/>
            <p:nvPr/>
          </p:nvCxnSpPr>
          <p:spPr>
            <a:xfrm rot="5400000" flipV="1">
              <a:off x="7744621" y="4320778"/>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8953E3D0-1239-848F-57A9-E2F2E6A7247A}"/>
                </a:ext>
              </a:extLst>
            </p:cNvPr>
            <p:cNvCxnSpPr>
              <a:cxnSpLocks/>
            </p:cNvCxnSpPr>
            <p:nvPr/>
          </p:nvCxnSpPr>
          <p:spPr>
            <a:xfrm rot="5400000" flipH="1" flipV="1">
              <a:off x="7744621" y="4281284"/>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1E6AA2EF-DC72-C1EE-0C65-DD9F86E62595}"/>
                </a:ext>
              </a:extLst>
            </p:cNvPr>
            <p:cNvCxnSpPr>
              <a:cxnSpLocks/>
            </p:cNvCxnSpPr>
            <p:nvPr/>
          </p:nvCxnSpPr>
          <p:spPr>
            <a:xfrm>
              <a:off x="7562041" y="4326158"/>
              <a:ext cx="490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F6E25CC9-BA7D-910D-B435-D3B4120206D3}"/>
                </a:ext>
              </a:extLst>
            </p:cNvPr>
            <p:cNvCxnSpPr>
              <a:cxnSpLocks/>
            </p:cNvCxnSpPr>
            <p:nvPr/>
          </p:nvCxnSpPr>
          <p:spPr>
            <a:xfrm>
              <a:off x="7817518" y="4327723"/>
              <a:ext cx="490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17" name="TextBox 316">
            <a:extLst>
              <a:ext uri="{FF2B5EF4-FFF2-40B4-BE49-F238E27FC236}">
                <a16:creationId xmlns:a16="http://schemas.microsoft.com/office/drawing/2014/main" id="{114A7714-1ADA-978D-A0F6-8E6B272BF3C9}"/>
              </a:ext>
            </a:extLst>
          </p:cNvPr>
          <p:cNvSpPr txBox="1"/>
          <p:nvPr/>
        </p:nvSpPr>
        <p:spPr>
          <a:xfrm>
            <a:off x="1104939" y="5490222"/>
            <a:ext cx="3156636" cy="369332"/>
          </a:xfrm>
          <a:prstGeom prst="rect">
            <a:avLst/>
          </a:prstGeom>
          <a:solidFill>
            <a:srgbClr val="782F40"/>
          </a:solidFill>
          <a:ln w="28575">
            <a:solidFill>
              <a:schemeClr val="tx1"/>
            </a:solidFill>
          </a:ln>
        </p:spPr>
        <p:txBody>
          <a:bodyPr wrap="square" rtlCol="0">
            <a:spAutoFit/>
          </a:bodyPr>
          <a:lstStyle/>
          <a:p>
            <a:r>
              <a:rPr lang="en-US">
                <a:solidFill>
                  <a:schemeClr val="bg1"/>
                </a:solidFill>
              </a:rPr>
              <a:t>Normally Closed Solenoid Valve</a:t>
            </a:r>
          </a:p>
        </p:txBody>
      </p:sp>
      <p:sp>
        <p:nvSpPr>
          <p:cNvPr id="295" name="TextBox 294">
            <a:extLst>
              <a:ext uri="{FF2B5EF4-FFF2-40B4-BE49-F238E27FC236}">
                <a16:creationId xmlns:a16="http://schemas.microsoft.com/office/drawing/2014/main" id="{FF36DF14-FA44-1DCD-6628-8C29C978C41F}"/>
              </a:ext>
            </a:extLst>
          </p:cNvPr>
          <p:cNvSpPr txBox="1"/>
          <p:nvPr/>
        </p:nvSpPr>
        <p:spPr>
          <a:xfrm>
            <a:off x="7406977" y="6330434"/>
            <a:ext cx="1065484" cy="369332"/>
          </a:xfrm>
          <a:prstGeom prst="rect">
            <a:avLst/>
          </a:prstGeom>
          <a:noFill/>
        </p:spPr>
        <p:txBody>
          <a:bodyPr wrap="none" rtlCol="0">
            <a:spAutoFit/>
          </a:bodyPr>
          <a:lstStyle/>
          <a:p>
            <a:r>
              <a:rPr lang="en-US"/>
              <a:t>Reservoir</a:t>
            </a:r>
          </a:p>
        </p:txBody>
      </p:sp>
      <p:cxnSp>
        <p:nvCxnSpPr>
          <p:cNvPr id="298" name="Straight Connector 297">
            <a:extLst>
              <a:ext uri="{FF2B5EF4-FFF2-40B4-BE49-F238E27FC236}">
                <a16:creationId xmlns:a16="http://schemas.microsoft.com/office/drawing/2014/main" id="{BAA0EF85-DA6B-6CE1-4B3F-FD05D80884A7}"/>
              </a:ext>
            </a:extLst>
          </p:cNvPr>
          <p:cNvCxnSpPr/>
          <p:nvPr/>
        </p:nvCxnSpPr>
        <p:spPr>
          <a:xfrm>
            <a:off x="4843665" y="1577921"/>
            <a:ext cx="83837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30A8C466-77D2-B55A-6083-9E3C50FE7BFA}"/>
              </a:ext>
            </a:extLst>
          </p:cNvPr>
          <p:cNvCxnSpPr>
            <a:cxnSpLocks/>
          </p:cNvCxnSpPr>
          <p:nvPr/>
        </p:nvCxnSpPr>
        <p:spPr>
          <a:xfrm>
            <a:off x="6697795" y="1571255"/>
            <a:ext cx="10146"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D09EBBC1-F518-F5B3-DC81-ECA155972A32}"/>
              </a:ext>
            </a:extLst>
          </p:cNvPr>
          <p:cNvCxnSpPr>
            <a:cxnSpLocks/>
            <a:stCxn id="350" idx="6"/>
          </p:cNvCxnSpPr>
          <p:nvPr/>
        </p:nvCxnSpPr>
        <p:spPr>
          <a:xfrm>
            <a:off x="6497035" y="1577921"/>
            <a:ext cx="2109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BEA37C3-3908-43B4-FC80-2FD8DA23FA82}"/>
              </a:ext>
            </a:extLst>
          </p:cNvPr>
          <p:cNvCxnSpPr>
            <a:cxnSpLocks/>
          </p:cNvCxnSpPr>
          <p:nvPr/>
        </p:nvCxnSpPr>
        <p:spPr>
          <a:xfrm flipV="1">
            <a:off x="5673788" y="1571254"/>
            <a:ext cx="1714"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D87687CD-BDD9-7C13-0A44-28FFA7AF4F39}"/>
              </a:ext>
            </a:extLst>
          </p:cNvPr>
          <p:cNvCxnSpPr>
            <a:cxnSpLocks/>
            <a:endCxn id="350" idx="2"/>
          </p:cNvCxnSpPr>
          <p:nvPr/>
        </p:nvCxnSpPr>
        <p:spPr>
          <a:xfrm>
            <a:off x="5682040" y="1577921"/>
            <a:ext cx="4033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33C6B032-833C-9252-065F-67C7E95E3F54}"/>
              </a:ext>
            </a:extLst>
          </p:cNvPr>
          <p:cNvCxnSpPr>
            <a:cxnSpLocks/>
          </p:cNvCxnSpPr>
          <p:nvPr/>
        </p:nvCxnSpPr>
        <p:spPr>
          <a:xfrm flipV="1">
            <a:off x="5674901" y="3954710"/>
            <a:ext cx="887"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C5E84D6-16B4-58BE-04E6-4FB00D1C73FE}"/>
              </a:ext>
            </a:extLst>
          </p:cNvPr>
          <p:cNvCxnSpPr>
            <a:cxnSpLocks/>
            <a:stCxn id="364" idx="0"/>
          </p:cNvCxnSpPr>
          <p:nvPr/>
        </p:nvCxnSpPr>
        <p:spPr>
          <a:xfrm flipV="1">
            <a:off x="5669595" y="4752009"/>
            <a:ext cx="5306"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58F2D27-F1B0-5FA7-CE21-1627E995D3E6}"/>
              </a:ext>
            </a:extLst>
          </p:cNvPr>
          <p:cNvCxnSpPr>
            <a:cxnSpLocks/>
            <a:endCxn id="363" idx="4"/>
          </p:cNvCxnSpPr>
          <p:nvPr/>
        </p:nvCxnSpPr>
        <p:spPr>
          <a:xfrm flipH="1" flipV="1">
            <a:off x="5678075" y="6310670"/>
            <a:ext cx="1438"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325" name="Group 324">
            <a:extLst>
              <a:ext uri="{FF2B5EF4-FFF2-40B4-BE49-F238E27FC236}">
                <a16:creationId xmlns:a16="http://schemas.microsoft.com/office/drawing/2014/main" id="{68E23EA9-220E-183F-CCCB-4BACB6BA4A40}"/>
              </a:ext>
            </a:extLst>
          </p:cNvPr>
          <p:cNvGrpSpPr/>
          <p:nvPr/>
        </p:nvGrpSpPr>
        <p:grpSpPr>
          <a:xfrm>
            <a:off x="5269747" y="1756589"/>
            <a:ext cx="858906" cy="868787"/>
            <a:chOff x="6080563" y="590180"/>
            <a:chExt cx="953914" cy="868787"/>
          </a:xfrm>
        </p:grpSpPr>
        <p:grpSp>
          <p:nvGrpSpPr>
            <p:cNvPr id="326" name="Group 325">
              <a:extLst>
                <a:ext uri="{FF2B5EF4-FFF2-40B4-BE49-F238E27FC236}">
                  <a16:creationId xmlns:a16="http://schemas.microsoft.com/office/drawing/2014/main" id="{3B9468E2-4878-5FB2-7D8B-48BF90B6FD33}"/>
                </a:ext>
              </a:extLst>
            </p:cNvPr>
            <p:cNvGrpSpPr/>
            <p:nvPr/>
          </p:nvGrpSpPr>
          <p:grpSpPr>
            <a:xfrm>
              <a:off x="6172699" y="773167"/>
              <a:ext cx="731520" cy="685800"/>
              <a:chOff x="6172699" y="773167"/>
              <a:chExt cx="731520" cy="685800"/>
            </a:xfrm>
          </p:grpSpPr>
          <p:cxnSp>
            <p:nvCxnSpPr>
              <p:cNvPr id="340" name="Straight Connector 339">
                <a:extLst>
                  <a:ext uri="{FF2B5EF4-FFF2-40B4-BE49-F238E27FC236}">
                    <a16:creationId xmlns:a16="http://schemas.microsoft.com/office/drawing/2014/main" id="{F05D26BD-5AF1-79A3-D0D3-51DCA6D564FB}"/>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711C89CC-7E52-E117-D4E8-E0461FCF03A9}"/>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473A748A-91E3-D560-A391-C44F2FC60FD0}"/>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7" name="Group 326">
              <a:extLst>
                <a:ext uri="{FF2B5EF4-FFF2-40B4-BE49-F238E27FC236}">
                  <a16:creationId xmlns:a16="http://schemas.microsoft.com/office/drawing/2014/main" id="{C8533DCD-D389-65A2-DA22-996BC2B04B86}"/>
                </a:ext>
              </a:extLst>
            </p:cNvPr>
            <p:cNvGrpSpPr/>
            <p:nvPr/>
          </p:nvGrpSpPr>
          <p:grpSpPr>
            <a:xfrm>
              <a:off x="6771706" y="818649"/>
              <a:ext cx="262771" cy="271119"/>
              <a:chOff x="6771706" y="818649"/>
              <a:chExt cx="262771" cy="271119"/>
            </a:xfrm>
          </p:grpSpPr>
          <p:grpSp>
            <p:nvGrpSpPr>
              <p:cNvPr id="331" name="Group 330">
                <a:extLst>
                  <a:ext uri="{FF2B5EF4-FFF2-40B4-BE49-F238E27FC236}">
                    <a16:creationId xmlns:a16="http://schemas.microsoft.com/office/drawing/2014/main" id="{C173BB30-5158-4B6D-1E0F-7188AADCEED4}"/>
                  </a:ext>
                </a:extLst>
              </p:cNvPr>
              <p:cNvGrpSpPr/>
              <p:nvPr/>
            </p:nvGrpSpPr>
            <p:grpSpPr>
              <a:xfrm flipV="1">
                <a:off x="6771706" y="903841"/>
                <a:ext cx="262771" cy="185927"/>
                <a:chOff x="6394314" y="3265933"/>
                <a:chExt cx="262771" cy="185927"/>
              </a:xfrm>
            </p:grpSpPr>
            <p:sp>
              <p:nvSpPr>
                <p:cNvPr id="337" name="Flowchart: Connector 336">
                  <a:extLst>
                    <a:ext uri="{FF2B5EF4-FFF2-40B4-BE49-F238E27FC236}">
                      <a16:creationId xmlns:a16="http://schemas.microsoft.com/office/drawing/2014/main" id="{831A0ED6-3E35-256C-0321-538949096D2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a:extLst>
                    <a:ext uri="{FF2B5EF4-FFF2-40B4-BE49-F238E27FC236}">
                      <a16:creationId xmlns:a16="http://schemas.microsoft.com/office/drawing/2014/main" id="{1EC65F16-045D-6CE5-40AA-B7DC1B0E4B0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32FBEB47-50C7-E002-133C-33DC3B4AD16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a:extLst>
                  <a:ext uri="{FF2B5EF4-FFF2-40B4-BE49-F238E27FC236}">
                    <a16:creationId xmlns:a16="http://schemas.microsoft.com/office/drawing/2014/main" id="{1DE87BFE-A1E0-1E78-2708-770871F46333}"/>
                  </a:ext>
                </a:extLst>
              </p:cNvPr>
              <p:cNvGrpSpPr/>
              <p:nvPr/>
            </p:nvGrpSpPr>
            <p:grpSpPr>
              <a:xfrm>
                <a:off x="6835130" y="818649"/>
                <a:ext cx="137160" cy="91682"/>
                <a:chOff x="6835130" y="818649"/>
                <a:chExt cx="137160" cy="91682"/>
              </a:xfrm>
            </p:grpSpPr>
            <p:grpSp>
              <p:nvGrpSpPr>
                <p:cNvPr id="333" name="Group 332">
                  <a:extLst>
                    <a:ext uri="{FF2B5EF4-FFF2-40B4-BE49-F238E27FC236}">
                      <a16:creationId xmlns:a16="http://schemas.microsoft.com/office/drawing/2014/main" id="{E03C3CA7-AFAD-0C41-412A-2F557E64B246}"/>
                    </a:ext>
                  </a:extLst>
                </p:cNvPr>
                <p:cNvGrpSpPr/>
                <p:nvPr/>
              </p:nvGrpSpPr>
              <p:grpSpPr>
                <a:xfrm flipV="1">
                  <a:off x="6862666" y="818649"/>
                  <a:ext cx="83820" cy="91682"/>
                  <a:chOff x="7245055" y="2460285"/>
                  <a:chExt cx="83820" cy="91682"/>
                </a:xfrm>
              </p:grpSpPr>
              <p:cxnSp>
                <p:nvCxnSpPr>
                  <p:cNvPr id="335" name="Straight Connector 334">
                    <a:extLst>
                      <a:ext uri="{FF2B5EF4-FFF2-40B4-BE49-F238E27FC236}">
                        <a16:creationId xmlns:a16="http://schemas.microsoft.com/office/drawing/2014/main" id="{6349E818-EC5D-BAB3-B912-21A8EA3445B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0D36832F-7985-2228-00A3-9BDF0885A8DA}"/>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4" name="Straight Connector 333">
                  <a:extLst>
                    <a:ext uri="{FF2B5EF4-FFF2-40B4-BE49-F238E27FC236}">
                      <a16:creationId xmlns:a16="http://schemas.microsoft.com/office/drawing/2014/main" id="{DDAA55D6-3815-7CAE-1595-D464A00EA866}"/>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28" name="Group 327">
              <a:extLst>
                <a:ext uri="{FF2B5EF4-FFF2-40B4-BE49-F238E27FC236}">
                  <a16:creationId xmlns:a16="http://schemas.microsoft.com/office/drawing/2014/main" id="{999D5275-D3A5-D647-BFBD-9476CBD41C0A}"/>
                </a:ext>
              </a:extLst>
            </p:cNvPr>
            <p:cNvGrpSpPr/>
            <p:nvPr/>
          </p:nvGrpSpPr>
          <p:grpSpPr>
            <a:xfrm>
              <a:off x="6080563" y="590180"/>
              <a:ext cx="182880" cy="182880"/>
              <a:chOff x="6080563" y="590180"/>
              <a:chExt cx="182880" cy="182880"/>
            </a:xfrm>
          </p:grpSpPr>
          <p:sp>
            <p:nvSpPr>
              <p:cNvPr id="329" name="Oval 328">
                <a:extLst>
                  <a:ext uri="{FF2B5EF4-FFF2-40B4-BE49-F238E27FC236}">
                    <a16:creationId xmlns:a16="http://schemas.microsoft.com/office/drawing/2014/main" id="{3F668292-A1C0-2747-CEB1-4CBFAA3FCBFB}"/>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Arrow Connector 329">
                <a:extLst>
                  <a:ext uri="{FF2B5EF4-FFF2-40B4-BE49-F238E27FC236}">
                    <a16:creationId xmlns:a16="http://schemas.microsoft.com/office/drawing/2014/main" id="{516DD748-FB86-B3D4-A6C4-A852FA9F27FF}"/>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343" name="Straight Connector 342">
            <a:extLst>
              <a:ext uri="{FF2B5EF4-FFF2-40B4-BE49-F238E27FC236}">
                <a16:creationId xmlns:a16="http://schemas.microsoft.com/office/drawing/2014/main" id="{2AA70499-99BF-2350-1637-4F0E9F10FFA2}"/>
              </a:ext>
            </a:extLst>
          </p:cNvPr>
          <p:cNvCxnSpPr>
            <a:cxnSpLocks/>
          </p:cNvCxnSpPr>
          <p:nvPr/>
        </p:nvCxnSpPr>
        <p:spPr>
          <a:xfrm>
            <a:off x="4853810" y="1577921"/>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2B23EC0C-F83D-BD40-00AC-CE5BF8F41C92}"/>
              </a:ext>
            </a:extLst>
          </p:cNvPr>
          <p:cNvCxnSpPr/>
          <p:nvPr/>
        </p:nvCxnSpPr>
        <p:spPr>
          <a:xfrm>
            <a:off x="6697795" y="2946981"/>
            <a:ext cx="1234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BD16A81A-7E5B-495C-0DCE-A8E9A82CB344}"/>
              </a:ext>
            </a:extLst>
          </p:cNvPr>
          <p:cNvCxnSpPr>
            <a:cxnSpLocks/>
          </p:cNvCxnSpPr>
          <p:nvPr/>
        </p:nvCxnSpPr>
        <p:spPr>
          <a:xfrm>
            <a:off x="5672200" y="4404187"/>
            <a:ext cx="5212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6" name="Group 345">
            <a:extLst>
              <a:ext uri="{FF2B5EF4-FFF2-40B4-BE49-F238E27FC236}">
                <a16:creationId xmlns:a16="http://schemas.microsoft.com/office/drawing/2014/main" id="{3BEA3D12-A0EC-34E1-E368-5116B053D730}"/>
              </a:ext>
            </a:extLst>
          </p:cNvPr>
          <p:cNvGrpSpPr/>
          <p:nvPr/>
        </p:nvGrpSpPr>
        <p:grpSpPr>
          <a:xfrm>
            <a:off x="6597377" y="4301667"/>
            <a:ext cx="205832" cy="228600"/>
            <a:chOff x="8006715" y="2790825"/>
            <a:chExt cx="118872" cy="118872"/>
          </a:xfrm>
        </p:grpSpPr>
        <p:sp>
          <p:nvSpPr>
            <p:cNvPr id="347" name="Arc 346">
              <a:extLst>
                <a:ext uri="{FF2B5EF4-FFF2-40B4-BE49-F238E27FC236}">
                  <a16:creationId xmlns:a16="http://schemas.microsoft.com/office/drawing/2014/main" id="{BFF53F92-4E50-3515-24B9-5ED4C1D93AB0}"/>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8" name="Arc 347">
              <a:extLst>
                <a:ext uri="{FF2B5EF4-FFF2-40B4-BE49-F238E27FC236}">
                  <a16:creationId xmlns:a16="http://schemas.microsoft.com/office/drawing/2014/main" id="{324390B8-E10D-AC9B-11BB-9DCA4D9C8D44}"/>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9" name="Group 348">
            <a:extLst>
              <a:ext uri="{FF2B5EF4-FFF2-40B4-BE49-F238E27FC236}">
                <a16:creationId xmlns:a16="http://schemas.microsoft.com/office/drawing/2014/main" id="{93AA8C4B-97F6-9CBD-791D-04C78579CBBA}"/>
              </a:ext>
            </a:extLst>
          </p:cNvPr>
          <p:cNvGrpSpPr/>
          <p:nvPr/>
        </p:nvGrpSpPr>
        <p:grpSpPr>
          <a:xfrm>
            <a:off x="6085371" y="1349321"/>
            <a:ext cx="411664" cy="457200"/>
            <a:chOff x="5462345" y="751104"/>
            <a:chExt cx="457200" cy="457200"/>
          </a:xfrm>
        </p:grpSpPr>
        <p:sp>
          <p:nvSpPr>
            <p:cNvPr id="350" name="Oval 349">
              <a:extLst>
                <a:ext uri="{FF2B5EF4-FFF2-40B4-BE49-F238E27FC236}">
                  <a16:creationId xmlns:a16="http://schemas.microsoft.com/office/drawing/2014/main" id="{4E1C8895-7171-9BAB-CA98-857C32E71E66}"/>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Isosceles Triangle 350">
              <a:extLst>
                <a:ext uri="{FF2B5EF4-FFF2-40B4-BE49-F238E27FC236}">
                  <a16:creationId xmlns:a16="http://schemas.microsoft.com/office/drawing/2014/main" id="{4D5A4BC8-7425-205A-4FDD-5684123BA7E7}"/>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a:extLst>
                <a:ext uri="{FF2B5EF4-FFF2-40B4-BE49-F238E27FC236}">
                  <a16:creationId xmlns:a16="http://schemas.microsoft.com/office/drawing/2014/main" id="{092B9589-9174-3CC0-19BB-DC57FAAEE534}"/>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a:extLst>
              <a:ext uri="{FF2B5EF4-FFF2-40B4-BE49-F238E27FC236}">
                <a16:creationId xmlns:a16="http://schemas.microsoft.com/office/drawing/2014/main" id="{CF13F1C8-9BA4-229C-B834-B3B877CFEEE7}"/>
              </a:ext>
            </a:extLst>
          </p:cNvPr>
          <p:cNvGrpSpPr/>
          <p:nvPr/>
        </p:nvGrpSpPr>
        <p:grpSpPr>
          <a:xfrm>
            <a:off x="5556898" y="4614849"/>
            <a:ext cx="236599" cy="185927"/>
            <a:chOff x="6401136" y="3236864"/>
            <a:chExt cx="262771" cy="185927"/>
          </a:xfrm>
        </p:grpSpPr>
        <p:sp>
          <p:nvSpPr>
            <p:cNvPr id="354" name="Flowchart: Connector 353">
              <a:extLst>
                <a:ext uri="{FF2B5EF4-FFF2-40B4-BE49-F238E27FC236}">
                  <a16:creationId xmlns:a16="http://schemas.microsoft.com/office/drawing/2014/main" id="{A6871B9A-4EC0-C09B-EC24-E0AFEC0F9A92}"/>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a:extLst>
                <a:ext uri="{FF2B5EF4-FFF2-40B4-BE49-F238E27FC236}">
                  <a16:creationId xmlns:a16="http://schemas.microsoft.com/office/drawing/2014/main" id="{1B846C4D-C5A0-DE43-9C3F-40FEE3E4D25E}"/>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A245ACB9-E299-3A38-93A0-9E4D75A1F8AA}"/>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7" name="Group 356">
            <a:extLst>
              <a:ext uri="{FF2B5EF4-FFF2-40B4-BE49-F238E27FC236}">
                <a16:creationId xmlns:a16="http://schemas.microsoft.com/office/drawing/2014/main" id="{68756E7A-1225-6E55-DBB1-70270E9B47AB}"/>
              </a:ext>
            </a:extLst>
          </p:cNvPr>
          <p:cNvGrpSpPr/>
          <p:nvPr/>
        </p:nvGrpSpPr>
        <p:grpSpPr>
          <a:xfrm>
            <a:off x="4733770" y="2952190"/>
            <a:ext cx="236599" cy="185927"/>
            <a:chOff x="6394314" y="3265933"/>
            <a:chExt cx="262771" cy="185927"/>
          </a:xfrm>
        </p:grpSpPr>
        <p:sp>
          <p:nvSpPr>
            <p:cNvPr id="358" name="Flowchart: Connector 357">
              <a:extLst>
                <a:ext uri="{FF2B5EF4-FFF2-40B4-BE49-F238E27FC236}">
                  <a16:creationId xmlns:a16="http://schemas.microsoft.com/office/drawing/2014/main" id="{D6928AB7-3901-91C9-0414-74EFA853281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9" name="Straight Connector 358">
              <a:extLst>
                <a:ext uri="{FF2B5EF4-FFF2-40B4-BE49-F238E27FC236}">
                  <a16:creationId xmlns:a16="http://schemas.microsoft.com/office/drawing/2014/main" id="{21668FA6-ACCC-06FE-50BE-B90F3A639EC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BC2D4155-A979-FE13-3D51-11162D535CB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1" name="Straight Connector 360">
            <a:extLst>
              <a:ext uri="{FF2B5EF4-FFF2-40B4-BE49-F238E27FC236}">
                <a16:creationId xmlns:a16="http://schemas.microsoft.com/office/drawing/2014/main" id="{64614B86-6F47-7A1E-D1B0-5E7F5C9FBF2E}"/>
              </a:ext>
            </a:extLst>
          </p:cNvPr>
          <p:cNvCxnSpPr>
            <a:cxnSpLocks/>
          </p:cNvCxnSpPr>
          <p:nvPr/>
        </p:nvCxnSpPr>
        <p:spPr>
          <a:xfrm>
            <a:off x="4852148" y="3124376"/>
            <a:ext cx="1662" cy="36434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2" name="Group 361">
            <a:extLst>
              <a:ext uri="{FF2B5EF4-FFF2-40B4-BE49-F238E27FC236}">
                <a16:creationId xmlns:a16="http://schemas.microsoft.com/office/drawing/2014/main" id="{B4CD95E0-CE35-B2B7-AE5C-35EBAE096B0D}"/>
              </a:ext>
            </a:extLst>
          </p:cNvPr>
          <p:cNvGrpSpPr/>
          <p:nvPr/>
        </p:nvGrpSpPr>
        <p:grpSpPr>
          <a:xfrm>
            <a:off x="5472243" y="5853470"/>
            <a:ext cx="411664" cy="457200"/>
            <a:chOff x="4781396" y="5255253"/>
            <a:chExt cx="457200" cy="457200"/>
          </a:xfrm>
        </p:grpSpPr>
        <p:sp>
          <p:nvSpPr>
            <p:cNvPr id="363" name="Flowchart: Connector 362">
              <a:extLst>
                <a:ext uri="{FF2B5EF4-FFF2-40B4-BE49-F238E27FC236}">
                  <a16:creationId xmlns:a16="http://schemas.microsoft.com/office/drawing/2014/main" id="{561A0D22-38DD-83C4-14AB-BB3A7B6ED131}"/>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Isosceles Triangle 363">
              <a:extLst>
                <a:ext uri="{FF2B5EF4-FFF2-40B4-BE49-F238E27FC236}">
                  <a16:creationId xmlns:a16="http://schemas.microsoft.com/office/drawing/2014/main" id="{81335D5D-0897-06ED-FC81-D50516DCA309}"/>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5" name="Straight Connector 364">
            <a:extLst>
              <a:ext uri="{FF2B5EF4-FFF2-40B4-BE49-F238E27FC236}">
                <a16:creationId xmlns:a16="http://schemas.microsoft.com/office/drawing/2014/main" id="{6FF9FBDD-F8E1-B171-7CC3-59A8031B8F3C}"/>
              </a:ext>
            </a:extLst>
          </p:cNvPr>
          <p:cNvCxnSpPr/>
          <p:nvPr/>
        </p:nvCxnSpPr>
        <p:spPr>
          <a:xfrm>
            <a:off x="4421131" y="6770417"/>
            <a:ext cx="41166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a16="http://schemas.microsoft.com/office/drawing/2014/main" id="{6453152F-087D-3CCC-AEE5-613FA396040E}"/>
              </a:ext>
            </a:extLst>
          </p:cNvPr>
          <p:cNvCxnSpPr/>
          <p:nvPr/>
        </p:nvCxnSpPr>
        <p:spPr>
          <a:xfrm>
            <a:off x="4426162" y="6315757"/>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A700920F-9AA4-0C02-E63F-414416F5B6D5}"/>
              </a:ext>
            </a:extLst>
          </p:cNvPr>
          <p:cNvCxnSpPr/>
          <p:nvPr/>
        </p:nvCxnSpPr>
        <p:spPr>
          <a:xfrm>
            <a:off x="8535025" y="6313217"/>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121F26D2-7AE4-1492-0DFD-4E8A47F57955}"/>
              </a:ext>
            </a:extLst>
          </p:cNvPr>
          <p:cNvCxnSpPr>
            <a:cxnSpLocks/>
          </p:cNvCxnSpPr>
          <p:nvPr/>
        </p:nvCxnSpPr>
        <p:spPr>
          <a:xfrm>
            <a:off x="6796438" y="4409271"/>
            <a:ext cx="104467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83A6D3F2-763D-9B94-808B-1B56B22A7719}"/>
              </a:ext>
            </a:extLst>
          </p:cNvPr>
          <p:cNvCxnSpPr>
            <a:cxnSpLocks/>
            <a:stCxn id="34" idx="0"/>
          </p:cNvCxnSpPr>
          <p:nvPr/>
        </p:nvCxnSpPr>
        <p:spPr>
          <a:xfrm flipV="1">
            <a:off x="8120017" y="2948607"/>
            <a:ext cx="429353" cy="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74354296-2C6C-8CDC-7C98-82FD3CF3EB62}"/>
              </a:ext>
            </a:extLst>
          </p:cNvPr>
          <p:cNvCxnSpPr>
            <a:cxnSpLocks/>
          </p:cNvCxnSpPr>
          <p:nvPr/>
        </p:nvCxnSpPr>
        <p:spPr>
          <a:xfrm flipV="1">
            <a:off x="8549369" y="2147674"/>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1" name="Oval 370">
            <a:extLst>
              <a:ext uri="{FF2B5EF4-FFF2-40B4-BE49-F238E27FC236}">
                <a16:creationId xmlns:a16="http://schemas.microsoft.com/office/drawing/2014/main" id="{F58938B6-6326-DC97-B15B-8598B388C8D0}"/>
              </a:ext>
            </a:extLst>
          </p:cNvPr>
          <p:cNvSpPr/>
          <p:nvPr/>
        </p:nvSpPr>
        <p:spPr>
          <a:xfrm>
            <a:off x="8467037" y="1965766"/>
            <a:ext cx="164666"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a:extLst>
              <a:ext uri="{FF2B5EF4-FFF2-40B4-BE49-F238E27FC236}">
                <a16:creationId xmlns:a16="http://schemas.microsoft.com/office/drawing/2014/main" id="{0EEA125F-5AAC-26FB-43E3-DA720D84E86C}"/>
              </a:ext>
            </a:extLst>
          </p:cNvPr>
          <p:cNvCxnSpPr>
            <a:cxnSpLocks/>
          </p:cNvCxnSpPr>
          <p:nvPr/>
        </p:nvCxnSpPr>
        <p:spPr>
          <a:xfrm>
            <a:off x="8549369" y="2947587"/>
            <a:ext cx="411664"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8574C220-4E2E-DF46-E481-7B67F2C8C83B}"/>
              </a:ext>
            </a:extLst>
          </p:cNvPr>
          <p:cNvCxnSpPr/>
          <p:nvPr/>
        </p:nvCxnSpPr>
        <p:spPr>
          <a:xfrm flipV="1">
            <a:off x="8961032" y="1953191"/>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4" name="Flowchart: Terminator 373">
            <a:extLst>
              <a:ext uri="{FF2B5EF4-FFF2-40B4-BE49-F238E27FC236}">
                <a16:creationId xmlns:a16="http://schemas.microsoft.com/office/drawing/2014/main" id="{513B1AC8-0D25-CB0F-3090-8856F3CA8F1F}"/>
              </a:ext>
            </a:extLst>
          </p:cNvPr>
          <p:cNvSpPr/>
          <p:nvPr/>
        </p:nvSpPr>
        <p:spPr>
          <a:xfrm rot="16200000">
            <a:off x="8503832" y="1364484"/>
            <a:ext cx="914400" cy="288165"/>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1FD125A8-CCE7-4874-2E5B-BEA3E3112444}"/>
              </a:ext>
            </a:extLst>
          </p:cNvPr>
          <p:cNvCxnSpPr/>
          <p:nvPr/>
        </p:nvCxnSpPr>
        <p:spPr>
          <a:xfrm>
            <a:off x="8961032" y="2949521"/>
            <a:ext cx="61749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E7EED20B-FBB3-293F-486D-E9F898E6A252}"/>
              </a:ext>
            </a:extLst>
          </p:cNvPr>
          <p:cNvCxnSpPr/>
          <p:nvPr/>
        </p:nvCxnSpPr>
        <p:spPr>
          <a:xfrm>
            <a:off x="8961032" y="2959031"/>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7" name="Group 376">
            <a:extLst>
              <a:ext uri="{FF2B5EF4-FFF2-40B4-BE49-F238E27FC236}">
                <a16:creationId xmlns:a16="http://schemas.microsoft.com/office/drawing/2014/main" id="{01D7A302-5CA8-3528-9CDB-757997D34597}"/>
              </a:ext>
            </a:extLst>
          </p:cNvPr>
          <p:cNvGrpSpPr/>
          <p:nvPr/>
        </p:nvGrpSpPr>
        <p:grpSpPr>
          <a:xfrm rot="16200000">
            <a:off x="10056136" y="2864885"/>
            <a:ext cx="262771" cy="167409"/>
            <a:chOff x="6394314" y="3265933"/>
            <a:chExt cx="262771" cy="185927"/>
          </a:xfrm>
        </p:grpSpPr>
        <p:sp>
          <p:nvSpPr>
            <p:cNvPr id="378" name="Flowchart: Connector 377">
              <a:extLst>
                <a:ext uri="{FF2B5EF4-FFF2-40B4-BE49-F238E27FC236}">
                  <a16:creationId xmlns:a16="http://schemas.microsoft.com/office/drawing/2014/main" id="{BD5E0575-350E-B4BA-D6F4-EA71CC249A8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9" name="Straight Connector 378">
              <a:extLst>
                <a:ext uri="{FF2B5EF4-FFF2-40B4-BE49-F238E27FC236}">
                  <a16:creationId xmlns:a16="http://schemas.microsoft.com/office/drawing/2014/main" id="{4FF5B743-E582-0FC3-95C1-53A43E286D2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0644EC1A-4236-DD87-D979-BD0D66A950C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1" name="Straight Connector 380">
            <a:extLst>
              <a:ext uri="{FF2B5EF4-FFF2-40B4-BE49-F238E27FC236}">
                <a16:creationId xmlns:a16="http://schemas.microsoft.com/office/drawing/2014/main" id="{04250DB2-5595-C237-592E-5FBF80DFFCA1}"/>
              </a:ext>
            </a:extLst>
          </p:cNvPr>
          <p:cNvCxnSpPr/>
          <p:nvPr/>
        </p:nvCxnSpPr>
        <p:spPr>
          <a:xfrm>
            <a:off x="9576631" y="2951315"/>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696282BD-47B9-7E8B-C1F0-51573127A264}"/>
              </a:ext>
            </a:extLst>
          </p:cNvPr>
          <p:cNvCxnSpPr/>
          <p:nvPr/>
        </p:nvCxnSpPr>
        <p:spPr>
          <a:xfrm>
            <a:off x="9572057" y="2946342"/>
            <a:ext cx="5392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Arrow Connector 382">
            <a:extLst>
              <a:ext uri="{FF2B5EF4-FFF2-40B4-BE49-F238E27FC236}">
                <a16:creationId xmlns:a16="http://schemas.microsoft.com/office/drawing/2014/main" id="{454726F6-8326-1F9B-9733-6F42F82AD4B5}"/>
              </a:ext>
            </a:extLst>
          </p:cNvPr>
          <p:cNvCxnSpPr>
            <a:cxnSpLocks/>
          </p:cNvCxnSpPr>
          <p:nvPr/>
        </p:nvCxnSpPr>
        <p:spPr>
          <a:xfrm flipV="1">
            <a:off x="8497967" y="2002020"/>
            <a:ext cx="11643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4" name="Group 383">
            <a:extLst>
              <a:ext uri="{FF2B5EF4-FFF2-40B4-BE49-F238E27FC236}">
                <a16:creationId xmlns:a16="http://schemas.microsoft.com/office/drawing/2014/main" id="{630CEB3E-A67F-CC47-77AE-71265DEFD5BC}"/>
              </a:ext>
            </a:extLst>
          </p:cNvPr>
          <p:cNvGrpSpPr/>
          <p:nvPr/>
        </p:nvGrpSpPr>
        <p:grpSpPr>
          <a:xfrm rot="5400000">
            <a:off x="10236591" y="2906337"/>
            <a:ext cx="137160" cy="82551"/>
            <a:chOff x="6835130" y="818649"/>
            <a:chExt cx="137160" cy="91682"/>
          </a:xfrm>
        </p:grpSpPr>
        <p:grpSp>
          <p:nvGrpSpPr>
            <p:cNvPr id="385" name="Group 384">
              <a:extLst>
                <a:ext uri="{FF2B5EF4-FFF2-40B4-BE49-F238E27FC236}">
                  <a16:creationId xmlns:a16="http://schemas.microsoft.com/office/drawing/2014/main" id="{DF5F2498-078D-B7F6-AF84-7BF5E757DDE3}"/>
                </a:ext>
              </a:extLst>
            </p:cNvPr>
            <p:cNvGrpSpPr/>
            <p:nvPr/>
          </p:nvGrpSpPr>
          <p:grpSpPr>
            <a:xfrm flipV="1">
              <a:off x="6862666" y="818649"/>
              <a:ext cx="83820" cy="91682"/>
              <a:chOff x="7245055" y="2460285"/>
              <a:chExt cx="83820" cy="91682"/>
            </a:xfrm>
          </p:grpSpPr>
          <p:cxnSp>
            <p:nvCxnSpPr>
              <p:cNvPr id="387" name="Straight Connector 386">
                <a:extLst>
                  <a:ext uri="{FF2B5EF4-FFF2-40B4-BE49-F238E27FC236}">
                    <a16:creationId xmlns:a16="http://schemas.microsoft.com/office/drawing/2014/main" id="{4F9B81B9-CDAD-299B-437E-1C39E30476DC}"/>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ADCB2CFC-93AB-E748-B682-DB1EB38B294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6" name="Straight Connector 385">
              <a:extLst>
                <a:ext uri="{FF2B5EF4-FFF2-40B4-BE49-F238E27FC236}">
                  <a16:creationId xmlns:a16="http://schemas.microsoft.com/office/drawing/2014/main" id="{9CEBA577-B37F-E8C0-4D86-6FD1F487B92A}"/>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9" name="Straight Connector 388">
            <a:extLst>
              <a:ext uri="{FF2B5EF4-FFF2-40B4-BE49-F238E27FC236}">
                <a16:creationId xmlns:a16="http://schemas.microsoft.com/office/drawing/2014/main" id="{1A8BBE23-3FB4-DF42-350A-005E9B82AABE}"/>
              </a:ext>
            </a:extLst>
          </p:cNvPr>
          <p:cNvCxnSpPr>
            <a:cxnSpLocks/>
          </p:cNvCxnSpPr>
          <p:nvPr/>
        </p:nvCxnSpPr>
        <p:spPr>
          <a:xfrm flipV="1">
            <a:off x="8129277" y="4402914"/>
            <a:ext cx="831755"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F235FB2B-27BB-64E9-B191-572F7F7BB6EB}"/>
              </a:ext>
            </a:extLst>
          </p:cNvPr>
          <p:cNvCxnSpPr>
            <a:cxnSpLocks/>
          </p:cNvCxnSpPr>
          <p:nvPr/>
        </p:nvCxnSpPr>
        <p:spPr>
          <a:xfrm>
            <a:off x="8814830" y="1602884"/>
            <a:ext cx="2971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1" name="Isosceles Triangle 390">
            <a:extLst>
              <a:ext uri="{FF2B5EF4-FFF2-40B4-BE49-F238E27FC236}">
                <a16:creationId xmlns:a16="http://schemas.microsoft.com/office/drawing/2014/main" id="{BD07653F-81DE-0020-72D3-B8A5AA892C63}"/>
              </a:ext>
            </a:extLst>
          </p:cNvPr>
          <p:cNvSpPr/>
          <p:nvPr/>
        </p:nvSpPr>
        <p:spPr>
          <a:xfrm rot="10800000">
            <a:off x="8938557" y="1538611"/>
            <a:ext cx="44952"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2" name="Group 391">
            <a:extLst>
              <a:ext uri="{FF2B5EF4-FFF2-40B4-BE49-F238E27FC236}">
                <a16:creationId xmlns:a16="http://schemas.microsoft.com/office/drawing/2014/main" id="{5FC448F4-3EEB-963E-80FD-407BE2AEBBA0}"/>
              </a:ext>
            </a:extLst>
          </p:cNvPr>
          <p:cNvGrpSpPr/>
          <p:nvPr/>
        </p:nvGrpSpPr>
        <p:grpSpPr>
          <a:xfrm>
            <a:off x="8862714" y="4698557"/>
            <a:ext cx="296474" cy="308216"/>
            <a:chOff x="2969889" y="2912183"/>
            <a:chExt cx="329268" cy="308216"/>
          </a:xfrm>
        </p:grpSpPr>
        <p:grpSp>
          <p:nvGrpSpPr>
            <p:cNvPr id="393" name="Group 392">
              <a:extLst>
                <a:ext uri="{FF2B5EF4-FFF2-40B4-BE49-F238E27FC236}">
                  <a16:creationId xmlns:a16="http://schemas.microsoft.com/office/drawing/2014/main" id="{AF78F907-AF90-0254-F8C8-0771DFEABA8B}"/>
                </a:ext>
              </a:extLst>
            </p:cNvPr>
            <p:cNvGrpSpPr/>
            <p:nvPr/>
          </p:nvGrpSpPr>
          <p:grpSpPr>
            <a:xfrm>
              <a:off x="2969889" y="2912183"/>
              <a:ext cx="235775" cy="308216"/>
              <a:chOff x="2969889" y="2912183"/>
              <a:chExt cx="235775" cy="308216"/>
            </a:xfrm>
          </p:grpSpPr>
          <p:grpSp>
            <p:nvGrpSpPr>
              <p:cNvPr id="398" name="Group 397">
                <a:extLst>
                  <a:ext uri="{FF2B5EF4-FFF2-40B4-BE49-F238E27FC236}">
                    <a16:creationId xmlns:a16="http://schemas.microsoft.com/office/drawing/2014/main" id="{BADE6A05-7E09-CDFB-2B9E-DD1FC0D33FB8}"/>
                  </a:ext>
                </a:extLst>
              </p:cNvPr>
              <p:cNvGrpSpPr/>
              <p:nvPr/>
            </p:nvGrpSpPr>
            <p:grpSpPr>
              <a:xfrm>
                <a:off x="2969889" y="2990841"/>
                <a:ext cx="228600" cy="229558"/>
                <a:chOff x="2969889" y="2990841"/>
                <a:chExt cx="228600" cy="229558"/>
              </a:xfrm>
            </p:grpSpPr>
            <p:cxnSp>
              <p:nvCxnSpPr>
                <p:cNvPr id="401" name="Straight Connector 400">
                  <a:extLst>
                    <a:ext uri="{FF2B5EF4-FFF2-40B4-BE49-F238E27FC236}">
                      <a16:creationId xmlns:a16="http://schemas.microsoft.com/office/drawing/2014/main" id="{6710F198-48CE-8599-5C34-D217742DB42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FC797D95-FBBE-FB65-E12C-0825E89C589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FFD9F235-91F6-7F53-0291-58CA43325616}"/>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069B0726-EF31-215F-1542-8C7450BBD657}"/>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9" name="Straight Connector 398">
                <a:extLst>
                  <a:ext uri="{FF2B5EF4-FFF2-40B4-BE49-F238E27FC236}">
                    <a16:creationId xmlns:a16="http://schemas.microsoft.com/office/drawing/2014/main" id="{E033593F-BC79-529E-0952-1F26A52A1502}"/>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ABDD2CBE-9E95-774B-9870-C3156E79219B}"/>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4" name="Straight Connector 393">
              <a:extLst>
                <a:ext uri="{FF2B5EF4-FFF2-40B4-BE49-F238E27FC236}">
                  <a16:creationId xmlns:a16="http://schemas.microsoft.com/office/drawing/2014/main" id="{DA1418EC-F8DB-D841-BC4B-F67624331101}"/>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759A986F-0A75-D75F-6E34-D37C48543E56}"/>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475DDF07-B53F-85F2-135B-37010618D96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DC3078FA-6490-356C-B3BC-5BBFFD7F13A6}"/>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5" name="Group 404">
            <a:extLst>
              <a:ext uri="{FF2B5EF4-FFF2-40B4-BE49-F238E27FC236}">
                <a16:creationId xmlns:a16="http://schemas.microsoft.com/office/drawing/2014/main" id="{09FC5024-1490-F051-BC96-2C08989C8CA0}"/>
              </a:ext>
            </a:extLst>
          </p:cNvPr>
          <p:cNvGrpSpPr/>
          <p:nvPr/>
        </p:nvGrpSpPr>
        <p:grpSpPr>
          <a:xfrm>
            <a:off x="7213988" y="4680051"/>
            <a:ext cx="296474" cy="308216"/>
            <a:chOff x="2969889" y="2912183"/>
            <a:chExt cx="329268" cy="308216"/>
          </a:xfrm>
        </p:grpSpPr>
        <p:grpSp>
          <p:nvGrpSpPr>
            <p:cNvPr id="406" name="Group 405">
              <a:extLst>
                <a:ext uri="{FF2B5EF4-FFF2-40B4-BE49-F238E27FC236}">
                  <a16:creationId xmlns:a16="http://schemas.microsoft.com/office/drawing/2014/main" id="{293DF897-4FB9-E06C-0AD7-3DD208D7C404}"/>
                </a:ext>
              </a:extLst>
            </p:cNvPr>
            <p:cNvGrpSpPr/>
            <p:nvPr/>
          </p:nvGrpSpPr>
          <p:grpSpPr>
            <a:xfrm>
              <a:off x="2969889" y="2912183"/>
              <a:ext cx="235775" cy="308216"/>
              <a:chOff x="2969889" y="2912183"/>
              <a:chExt cx="235775" cy="308216"/>
            </a:xfrm>
          </p:grpSpPr>
          <p:grpSp>
            <p:nvGrpSpPr>
              <p:cNvPr id="411" name="Group 410">
                <a:extLst>
                  <a:ext uri="{FF2B5EF4-FFF2-40B4-BE49-F238E27FC236}">
                    <a16:creationId xmlns:a16="http://schemas.microsoft.com/office/drawing/2014/main" id="{037AB871-DE44-3FDB-C27C-9DA623AE3E90}"/>
                  </a:ext>
                </a:extLst>
              </p:cNvPr>
              <p:cNvGrpSpPr/>
              <p:nvPr/>
            </p:nvGrpSpPr>
            <p:grpSpPr>
              <a:xfrm>
                <a:off x="2969889" y="2990841"/>
                <a:ext cx="228600" cy="229558"/>
                <a:chOff x="2969889" y="2990841"/>
                <a:chExt cx="228600" cy="229558"/>
              </a:xfrm>
            </p:grpSpPr>
            <p:cxnSp>
              <p:nvCxnSpPr>
                <p:cNvPr id="414" name="Straight Connector 413">
                  <a:extLst>
                    <a:ext uri="{FF2B5EF4-FFF2-40B4-BE49-F238E27FC236}">
                      <a16:creationId xmlns:a16="http://schemas.microsoft.com/office/drawing/2014/main" id="{FDA92B49-8A49-B636-5810-E4FFDD8F81B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6E120C48-49A4-732F-DDD0-E47233AF5E7D}"/>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73874140-4B60-D4F7-9A45-DDDF14D76843}"/>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a16="http://schemas.microsoft.com/office/drawing/2014/main" id="{B9F9A654-EBD8-530A-FE3A-E5BB5601560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2" name="Straight Connector 411">
                <a:extLst>
                  <a:ext uri="{FF2B5EF4-FFF2-40B4-BE49-F238E27FC236}">
                    <a16:creationId xmlns:a16="http://schemas.microsoft.com/office/drawing/2014/main" id="{F605B744-97C7-E4F1-1544-F9E07CE2C28B}"/>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BDFF10BB-D0A3-53AC-1243-D2D8B8C543F7}"/>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7" name="Straight Connector 406">
              <a:extLst>
                <a:ext uri="{FF2B5EF4-FFF2-40B4-BE49-F238E27FC236}">
                  <a16:creationId xmlns:a16="http://schemas.microsoft.com/office/drawing/2014/main" id="{FDF90C28-F1FF-7CA3-0C57-6DE7945F3F1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9BD86407-E3D0-EF89-6355-9E16CA94CAA5}"/>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393639E5-DC3A-0B89-02F9-277E168A0684}"/>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861B4CE0-A3EA-B2CD-92B2-27697B2C5D64}"/>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2" name="Straight Connector 441">
            <a:extLst>
              <a:ext uri="{FF2B5EF4-FFF2-40B4-BE49-F238E27FC236}">
                <a16:creationId xmlns:a16="http://schemas.microsoft.com/office/drawing/2014/main" id="{3FF8D872-EC29-9886-718D-C788B1350D91}"/>
              </a:ext>
            </a:extLst>
          </p:cNvPr>
          <p:cNvCxnSpPr/>
          <p:nvPr/>
        </p:nvCxnSpPr>
        <p:spPr>
          <a:xfrm>
            <a:off x="7315291" y="4406724"/>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7FC5B668-2F1B-7BEC-4EEF-EBB0BAC69417}"/>
              </a:ext>
            </a:extLst>
          </p:cNvPr>
          <p:cNvCxnSpPr>
            <a:cxnSpLocks/>
          </p:cNvCxnSpPr>
          <p:nvPr/>
        </p:nvCxnSpPr>
        <p:spPr>
          <a:xfrm>
            <a:off x="7315291" y="4980734"/>
            <a:ext cx="0" cy="17871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2277C133-1119-F7CE-916B-CA066D3F665E}"/>
              </a:ext>
            </a:extLst>
          </p:cNvPr>
          <p:cNvCxnSpPr/>
          <p:nvPr/>
        </p:nvCxnSpPr>
        <p:spPr>
          <a:xfrm flipH="1">
            <a:off x="7321695" y="5463467"/>
            <a:ext cx="22613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CDF4AA0B-0D87-4ECF-BDA1-1DA06E92F856}"/>
              </a:ext>
            </a:extLst>
          </p:cNvPr>
          <p:cNvCxnSpPr/>
          <p:nvPr/>
        </p:nvCxnSpPr>
        <p:spPr>
          <a:xfrm flipV="1">
            <a:off x="8972157" y="5006773"/>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Arrow Connector 445">
            <a:extLst>
              <a:ext uri="{FF2B5EF4-FFF2-40B4-BE49-F238E27FC236}">
                <a16:creationId xmlns:a16="http://schemas.microsoft.com/office/drawing/2014/main" id="{CF99CF5B-6428-C965-48E6-42C5AD54A5D4}"/>
              </a:ext>
            </a:extLst>
          </p:cNvPr>
          <p:cNvCxnSpPr>
            <a:cxnSpLocks/>
          </p:cNvCxnSpPr>
          <p:nvPr/>
        </p:nvCxnSpPr>
        <p:spPr>
          <a:xfrm>
            <a:off x="7372478" y="477248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7" name="Straight Arrow Connector 446">
            <a:extLst>
              <a:ext uri="{FF2B5EF4-FFF2-40B4-BE49-F238E27FC236}">
                <a16:creationId xmlns:a16="http://schemas.microsoft.com/office/drawing/2014/main" id="{270395D1-B3EB-DC56-EA67-C093C4CB79B3}"/>
              </a:ext>
            </a:extLst>
          </p:cNvPr>
          <p:cNvCxnSpPr>
            <a:cxnSpLocks/>
          </p:cNvCxnSpPr>
          <p:nvPr/>
        </p:nvCxnSpPr>
        <p:spPr>
          <a:xfrm>
            <a:off x="9019134" y="4787831"/>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8" name="Group 447">
            <a:extLst>
              <a:ext uri="{FF2B5EF4-FFF2-40B4-BE49-F238E27FC236}">
                <a16:creationId xmlns:a16="http://schemas.microsoft.com/office/drawing/2014/main" id="{E0E81575-B2B8-B7E0-B59B-1D2438564143}"/>
              </a:ext>
            </a:extLst>
          </p:cNvPr>
          <p:cNvGrpSpPr/>
          <p:nvPr/>
        </p:nvGrpSpPr>
        <p:grpSpPr>
          <a:xfrm>
            <a:off x="9369976" y="3591501"/>
            <a:ext cx="411665" cy="365760"/>
            <a:chOff x="11048943" y="2497845"/>
            <a:chExt cx="457200" cy="365760"/>
          </a:xfrm>
        </p:grpSpPr>
        <p:grpSp>
          <p:nvGrpSpPr>
            <p:cNvPr id="449" name="Group 448">
              <a:extLst>
                <a:ext uri="{FF2B5EF4-FFF2-40B4-BE49-F238E27FC236}">
                  <a16:creationId xmlns:a16="http://schemas.microsoft.com/office/drawing/2014/main" id="{B3242927-3E20-9632-5A0F-B4BDB5209378}"/>
                </a:ext>
              </a:extLst>
            </p:cNvPr>
            <p:cNvGrpSpPr/>
            <p:nvPr/>
          </p:nvGrpSpPr>
          <p:grpSpPr>
            <a:xfrm rot="16200000">
              <a:off x="11212919" y="2570381"/>
              <a:ext cx="365123" cy="221325"/>
              <a:chOff x="4512365" y="2362842"/>
              <a:chExt cx="918156" cy="914400"/>
            </a:xfrm>
          </p:grpSpPr>
          <p:sp>
            <p:nvSpPr>
              <p:cNvPr id="454" name="Arc 453">
                <a:extLst>
                  <a:ext uri="{FF2B5EF4-FFF2-40B4-BE49-F238E27FC236}">
                    <a16:creationId xmlns:a16="http://schemas.microsoft.com/office/drawing/2014/main" id="{65368F78-F54E-F3C3-F1A4-BA39A4653EA0}"/>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5" name="Arc 454">
                <a:extLst>
                  <a:ext uri="{FF2B5EF4-FFF2-40B4-BE49-F238E27FC236}">
                    <a16:creationId xmlns:a16="http://schemas.microsoft.com/office/drawing/2014/main" id="{2F77318A-4332-ED5D-D6DC-1CDAFEA275B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50" name="Group 449">
              <a:extLst>
                <a:ext uri="{FF2B5EF4-FFF2-40B4-BE49-F238E27FC236}">
                  <a16:creationId xmlns:a16="http://schemas.microsoft.com/office/drawing/2014/main" id="{CE2CD4D9-D588-58FA-A245-03770202ABB3}"/>
                </a:ext>
              </a:extLst>
            </p:cNvPr>
            <p:cNvGrpSpPr/>
            <p:nvPr/>
          </p:nvGrpSpPr>
          <p:grpSpPr>
            <a:xfrm rot="5400000" flipH="1">
              <a:off x="10977044" y="2569744"/>
              <a:ext cx="365123" cy="221325"/>
              <a:chOff x="4512365" y="2362842"/>
              <a:chExt cx="918156" cy="914400"/>
            </a:xfrm>
          </p:grpSpPr>
          <p:sp>
            <p:nvSpPr>
              <p:cNvPr id="452" name="Arc 451">
                <a:extLst>
                  <a:ext uri="{FF2B5EF4-FFF2-40B4-BE49-F238E27FC236}">
                    <a16:creationId xmlns:a16="http://schemas.microsoft.com/office/drawing/2014/main" id="{2817DF7E-B86F-3CF1-D5F3-82552DCDC20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3" name="Arc 452">
                <a:extLst>
                  <a:ext uri="{FF2B5EF4-FFF2-40B4-BE49-F238E27FC236}">
                    <a16:creationId xmlns:a16="http://schemas.microsoft.com/office/drawing/2014/main" id="{EC08ADCC-D8A4-148B-4FD3-A7BDA37EDD3D}"/>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51" name="Straight Arrow Connector 450">
              <a:extLst>
                <a:ext uri="{FF2B5EF4-FFF2-40B4-BE49-F238E27FC236}">
                  <a16:creationId xmlns:a16="http://schemas.microsoft.com/office/drawing/2014/main" id="{8C9CFA1D-E68A-6B1D-9015-44DE4B9FE738}"/>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56" name="Group 455">
            <a:extLst>
              <a:ext uri="{FF2B5EF4-FFF2-40B4-BE49-F238E27FC236}">
                <a16:creationId xmlns:a16="http://schemas.microsoft.com/office/drawing/2014/main" id="{4A9ED44D-4C92-7163-D5C7-385F4E622E35}"/>
              </a:ext>
            </a:extLst>
          </p:cNvPr>
          <p:cNvGrpSpPr/>
          <p:nvPr/>
        </p:nvGrpSpPr>
        <p:grpSpPr>
          <a:xfrm>
            <a:off x="7039997" y="4799506"/>
            <a:ext cx="164666" cy="109475"/>
            <a:chOff x="8046626" y="3423920"/>
            <a:chExt cx="182880" cy="109475"/>
          </a:xfrm>
        </p:grpSpPr>
        <p:grpSp>
          <p:nvGrpSpPr>
            <p:cNvPr id="457" name="Group 456">
              <a:extLst>
                <a:ext uri="{FF2B5EF4-FFF2-40B4-BE49-F238E27FC236}">
                  <a16:creationId xmlns:a16="http://schemas.microsoft.com/office/drawing/2014/main" id="{E21A8F31-AE0C-120F-27A1-A5CE4D0F7F99}"/>
                </a:ext>
              </a:extLst>
            </p:cNvPr>
            <p:cNvGrpSpPr/>
            <p:nvPr/>
          </p:nvGrpSpPr>
          <p:grpSpPr>
            <a:xfrm>
              <a:off x="8100769" y="3423920"/>
              <a:ext cx="127024" cy="109475"/>
              <a:chOff x="7763639" y="2259074"/>
              <a:chExt cx="127024" cy="109475"/>
            </a:xfrm>
          </p:grpSpPr>
          <p:cxnSp>
            <p:nvCxnSpPr>
              <p:cNvPr id="459" name="Straight Connector 458">
                <a:extLst>
                  <a:ext uri="{FF2B5EF4-FFF2-40B4-BE49-F238E27FC236}">
                    <a16:creationId xmlns:a16="http://schemas.microsoft.com/office/drawing/2014/main" id="{4907477A-E2D6-9791-5CD6-6BDCBFC52867}"/>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0" name="Straight Connector 459">
                <a:extLst>
                  <a:ext uri="{FF2B5EF4-FFF2-40B4-BE49-F238E27FC236}">
                    <a16:creationId xmlns:a16="http://schemas.microsoft.com/office/drawing/2014/main" id="{28F7E71E-BCDA-1CDC-D202-D57CEC8B6BEE}"/>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a:extLst>
                  <a:ext uri="{FF2B5EF4-FFF2-40B4-BE49-F238E27FC236}">
                    <a16:creationId xmlns:a16="http://schemas.microsoft.com/office/drawing/2014/main" id="{0FB6BC75-DCC5-4F3B-836B-AD5A226C66DD}"/>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2" name="Straight Connector 461">
                <a:extLst>
                  <a:ext uri="{FF2B5EF4-FFF2-40B4-BE49-F238E27FC236}">
                    <a16:creationId xmlns:a16="http://schemas.microsoft.com/office/drawing/2014/main" id="{80E0B413-5841-2D58-5756-B141F21D4CEE}"/>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58" name="Straight Arrow Connector 457">
              <a:extLst>
                <a:ext uri="{FF2B5EF4-FFF2-40B4-BE49-F238E27FC236}">
                  <a16:creationId xmlns:a16="http://schemas.microsoft.com/office/drawing/2014/main" id="{4CC71C19-8B49-8641-0281-7E70A8B46509}"/>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3" name="Group 462">
            <a:extLst>
              <a:ext uri="{FF2B5EF4-FFF2-40B4-BE49-F238E27FC236}">
                <a16:creationId xmlns:a16="http://schemas.microsoft.com/office/drawing/2014/main" id="{209653FE-B67D-9A85-51DE-006518D9AA1D}"/>
              </a:ext>
            </a:extLst>
          </p:cNvPr>
          <p:cNvGrpSpPr/>
          <p:nvPr/>
        </p:nvGrpSpPr>
        <p:grpSpPr>
          <a:xfrm>
            <a:off x="8693451" y="4811227"/>
            <a:ext cx="164666" cy="109475"/>
            <a:chOff x="8046626" y="3423920"/>
            <a:chExt cx="182880" cy="109475"/>
          </a:xfrm>
        </p:grpSpPr>
        <p:grpSp>
          <p:nvGrpSpPr>
            <p:cNvPr id="464" name="Group 463">
              <a:extLst>
                <a:ext uri="{FF2B5EF4-FFF2-40B4-BE49-F238E27FC236}">
                  <a16:creationId xmlns:a16="http://schemas.microsoft.com/office/drawing/2014/main" id="{A15BC4DA-90B1-6C3F-702D-1F6DB3E9F59F}"/>
                </a:ext>
              </a:extLst>
            </p:cNvPr>
            <p:cNvGrpSpPr/>
            <p:nvPr/>
          </p:nvGrpSpPr>
          <p:grpSpPr>
            <a:xfrm>
              <a:off x="8100769" y="3423920"/>
              <a:ext cx="127024" cy="109475"/>
              <a:chOff x="7763639" y="2259074"/>
              <a:chExt cx="127024" cy="109475"/>
            </a:xfrm>
          </p:grpSpPr>
          <p:cxnSp>
            <p:nvCxnSpPr>
              <p:cNvPr id="466" name="Straight Connector 465">
                <a:extLst>
                  <a:ext uri="{FF2B5EF4-FFF2-40B4-BE49-F238E27FC236}">
                    <a16:creationId xmlns:a16="http://schemas.microsoft.com/office/drawing/2014/main" id="{1C53FE4C-9464-A137-A64A-5B44391010D2}"/>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56CF8F74-225F-2F31-3839-3E5F7F25C3AE}"/>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C31423E7-F7D2-9235-E1FA-4EB2B57FD9A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4E56AD8F-43B8-3A31-0A4D-90487347BB79}"/>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65" name="Straight Arrow Connector 464">
              <a:extLst>
                <a:ext uri="{FF2B5EF4-FFF2-40B4-BE49-F238E27FC236}">
                  <a16:creationId xmlns:a16="http://schemas.microsoft.com/office/drawing/2014/main" id="{82480E12-C91D-BDBA-4A73-6B625C67E62E}"/>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70" name="Group 469">
            <a:extLst>
              <a:ext uri="{FF2B5EF4-FFF2-40B4-BE49-F238E27FC236}">
                <a16:creationId xmlns:a16="http://schemas.microsoft.com/office/drawing/2014/main" id="{1A40A670-FEDC-3AF8-498C-5E131B298842}"/>
              </a:ext>
            </a:extLst>
          </p:cNvPr>
          <p:cNvGrpSpPr/>
          <p:nvPr/>
        </p:nvGrpSpPr>
        <p:grpSpPr>
          <a:xfrm rot="16200000">
            <a:off x="5429139" y="3531822"/>
            <a:ext cx="331338" cy="542888"/>
            <a:chOff x="7420445" y="3425135"/>
            <a:chExt cx="331338" cy="602940"/>
          </a:xfrm>
        </p:grpSpPr>
        <p:grpSp>
          <p:nvGrpSpPr>
            <p:cNvPr id="471" name="Group 470">
              <a:extLst>
                <a:ext uri="{FF2B5EF4-FFF2-40B4-BE49-F238E27FC236}">
                  <a16:creationId xmlns:a16="http://schemas.microsoft.com/office/drawing/2014/main" id="{318A4421-F7F5-B65A-D660-B2DF5FCC3177}"/>
                </a:ext>
              </a:extLst>
            </p:cNvPr>
            <p:cNvGrpSpPr/>
            <p:nvPr/>
          </p:nvGrpSpPr>
          <p:grpSpPr>
            <a:xfrm>
              <a:off x="7426811" y="3425135"/>
              <a:ext cx="323199" cy="454499"/>
              <a:chOff x="8936357" y="1184452"/>
              <a:chExt cx="323199" cy="454499"/>
            </a:xfrm>
          </p:grpSpPr>
          <p:sp>
            <p:nvSpPr>
              <p:cNvPr id="491" name="Rectangle 490">
                <a:extLst>
                  <a:ext uri="{FF2B5EF4-FFF2-40B4-BE49-F238E27FC236}">
                    <a16:creationId xmlns:a16="http://schemas.microsoft.com/office/drawing/2014/main" id="{B36CE72A-1FB2-5A08-24AE-39FC73D4833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78547810-78BD-15F5-52F3-CFFA0736CB5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226CAE32-DC84-6283-5509-9812EA06EE8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2" name="Straight Arrow Connector 471">
              <a:extLst>
                <a:ext uri="{FF2B5EF4-FFF2-40B4-BE49-F238E27FC236}">
                  <a16:creationId xmlns:a16="http://schemas.microsoft.com/office/drawing/2014/main" id="{7085AF56-DCFD-2B95-5694-9B1ADAFCF7DE}"/>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73" name="Group 472">
              <a:extLst>
                <a:ext uri="{FF2B5EF4-FFF2-40B4-BE49-F238E27FC236}">
                  <a16:creationId xmlns:a16="http://schemas.microsoft.com/office/drawing/2014/main" id="{9209AD13-C3E7-71F7-11A1-5B4CEE886B82}"/>
                </a:ext>
              </a:extLst>
            </p:cNvPr>
            <p:cNvGrpSpPr/>
            <p:nvPr/>
          </p:nvGrpSpPr>
          <p:grpSpPr>
            <a:xfrm rot="5400000">
              <a:off x="7627963" y="3909825"/>
              <a:ext cx="127024" cy="109475"/>
              <a:chOff x="6771481" y="2413164"/>
              <a:chExt cx="127024" cy="109475"/>
            </a:xfrm>
          </p:grpSpPr>
          <p:cxnSp>
            <p:nvCxnSpPr>
              <p:cNvPr id="487" name="Straight Connector 486">
                <a:extLst>
                  <a:ext uri="{FF2B5EF4-FFF2-40B4-BE49-F238E27FC236}">
                    <a16:creationId xmlns:a16="http://schemas.microsoft.com/office/drawing/2014/main" id="{376F6818-66C6-8C58-A48F-12781FB2C202}"/>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5BF4FA59-C646-825C-B533-780205A071B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C7A6FA15-0092-A2B2-3DDB-92A0D11780F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0" name="Straight Connector 489">
                <a:extLst>
                  <a:ext uri="{FF2B5EF4-FFF2-40B4-BE49-F238E27FC236}">
                    <a16:creationId xmlns:a16="http://schemas.microsoft.com/office/drawing/2014/main" id="{0A3C6CEB-2A6A-498A-313B-A0EC20C21EF4}"/>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74" name="Straight Connector 473">
              <a:extLst>
                <a:ext uri="{FF2B5EF4-FFF2-40B4-BE49-F238E27FC236}">
                  <a16:creationId xmlns:a16="http://schemas.microsoft.com/office/drawing/2014/main" id="{14B8ACD3-CDBA-D0E4-16F5-7C1F162AE19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75" name="Group 474">
              <a:extLst>
                <a:ext uri="{FF2B5EF4-FFF2-40B4-BE49-F238E27FC236}">
                  <a16:creationId xmlns:a16="http://schemas.microsoft.com/office/drawing/2014/main" id="{C6A0131E-F679-EEFE-2BD9-8B41952D46A5}"/>
                </a:ext>
              </a:extLst>
            </p:cNvPr>
            <p:cNvGrpSpPr>
              <a:grpSpLocks noChangeAspect="1"/>
            </p:cNvGrpSpPr>
            <p:nvPr/>
          </p:nvGrpSpPr>
          <p:grpSpPr>
            <a:xfrm>
              <a:off x="7478412" y="3622990"/>
              <a:ext cx="216924" cy="107661"/>
              <a:chOff x="4800643" y="1388852"/>
              <a:chExt cx="521341" cy="281267"/>
            </a:xfrm>
          </p:grpSpPr>
          <p:grpSp>
            <p:nvGrpSpPr>
              <p:cNvPr id="478" name="Group 477">
                <a:extLst>
                  <a:ext uri="{FF2B5EF4-FFF2-40B4-BE49-F238E27FC236}">
                    <a16:creationId xmlns:a16="http://schemas.microsoft.com/office/drawing/2014/main" id="{363310FA-C4FC-7C1E-52FE-829DCB15E397}"/>
                  </a:ext>
                </a:extLst>
              </p:cNvPr>
              <p:cNvGrpSpPr/>
              <p:nvPr/>
            </p:nvGrpSpPr>
            <p:grpSpPr>
              <a:xfrm rot="16200000">
                <a:off x="4769955" y="1419540"/>
                <a:ext cx="254884" cy="193507"/>
                <a:chOff x="6762130" y="3267118"/>
                <a:chExt cx="254884" cy="193507"/>
              </a:xfrm>
            </p:grpSpPr>
            <p:sp>
              <p:nvSpPr>
                <p:cNvPr id="484" name="Flowchart: Connector 483">
                  <a:extLst>
                    <a:ext uri="{FF2B5EF4-FFF2-40B4-BE49-F238E27FC236}">
                      <a16:creationId xmlns:a16="http://schemas.microsoft.com/office/drawing/2014/main" id="{28CC9720-4B99-C16F-BF6C-BF43A0A19B0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5" name="Straight Connector 484">
                  <a:extLst>
                    <a:ext uri="{FF2B5EF4-FFF2-40B4-BE49-F238E27FC236}">
                      <a16:creationId xmlns:a16="http://schemas.microsoft.com/office/drawing/2014/main" id="{9FE2C475-ED93-B960-B384-63036571EE2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F0E121E7-F10A-60FD-092D-E1A753EBFCF0}"/>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9" name="Group 478">
                <a:extLst>
                  <a:ext uri="{FF2B5EF4-FFF2-40B4-BE49-F238E27FC236}">
                    <a16:creationId xmlns:a16="http://schemas.microsoft.com/office/drawing/2014/main" id="{FA81CB75-1DE1-5E09-E9F1-A27A9BC6FB44}"/>
                  </a:ext>
                </a:extLst>
              </p:cNvPr>
              <p:cNvGrpSpPr/>
              <p:nvPr/>
            </p:nvGrpSpPr>
            <p:grpSpPr>
              <a:xfrm rot="5400000">
                <a:off x="5083485" y="1431620"/>
                <a:ext cx="277656" cy="199342"/>
                <a:chOff x="6037964" y="3252518"/>
                <a:chExt cx="277656" cy="199342"/>
              </a:xfrm>
            </p:grpSpPr>
            <p:sp>
              <p:nvSpPr>
                <p:cNvPr id="481" name="Flowchart: Connector 480">
                  <a:extLst>
                    <a:ext uri="{FF2B5EF4-FFF2-40B4-BE49-F238E27FC236}">
                      <a16:creationId xmlns:a16="http://schemas.microsoft.com/office/drawing/2014/main" id="{6DAAD88A-6628-915B-7DF0-88C775AFB40B}"/>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2" name="Straight Connector 481">
                  <a:extLst>
                    <a:ext uri="{FF2B5EF4-FFF2-40B4-BE49-F238E27FC236}">
                      <a16:creationId xmlns:a16="http://schemas.microsoft.com/office/drawing/2014/main" id="{3477E3F6-F34D-F416-1F8E-2C243529AC7D}"/>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690BB490-0A5A-A868-2F95-8A18496C8C2B}"/>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0" name="Straight Connector 479">
                <a:extLst>
                  <a:ext uri="{FF2B5EF4-FFF2-40B4-BE49-F238E27FC236}">
                    <a16:creationId xmlns:a16="http://schemas.microsoft.com/office/drawing/2014/main" id="{80F8E2CB-A169-9309-B4D5-206B6CBEC4A8}"/>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76" name="Straight Connector 475">
              <a:extLst>
                <a:ext uri="{FF2B5EF4-FFF2-40B4-BE49-F238E27FC236}">
                  <a16:creationId xmlns:a16="http://schemas.microsoft.com/office/drawing/2014/main" id="{7FA4E1EC-9BD1-F318-337F-E66170E0E780}"/>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13A4D622-6D0F-132E-D92B-22787D3B218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94" name="Rectangle 493">
            <a:extLst>
              <a:ext uri="{FF2B5EF4-FFF2-40B4-BE49-F238E27FC236}">
                <a16:creationId xmlns:a16="http://schemas.microsoft.com/office/drawing/2014/main" id="{D861E1E8-0242-3AF5-3AAA-61EDE53FB819}"/>
              </a:ext>
            </a:extLst>
          </p:cNvPr>
          <p:cNvSpPr/>
          <p:nvPr/>
        </p:nvSpPr>
        <p:spPr>
          <a:xfrm>
            <a:off x="5196825" y="2369868"/>
            <a:ext cx="4680755"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494">
            <a:extLst>
              <a:ext uri="{FF2B5EF4-FFF2-40B4-BE49-F238E27FC236}">
                <a16:creationId xmlns:a16="http://schemas.microsoft.com/office/drawing/2014/main" id="{80342E2D-73D2-380E-5C68-1F7F0CD5EF3D}"/>
              </a:ext>
            </a:extLst>
          </p:cNvPr>
          <p:cNvGrpSpPr/>
          <p:nvPr/>
        </p:nvGrpSpPr>
        <p:grpSpPr>
          <a:xfrm rot="16200000">
            <a:off x="6458583" y="3506698"/>
            <a:ext cx="324972" cy="542888"/>
            <a:chOff x="7426811" y="3425135"/>
            <a:chExt cx="324972" cy="602940"/>
          </a:xfrm>
        </p:grpSpPr>
        <p:grpSp>
          <p:nvGrpSpPr>
            <p:cNvPr id="496" name="Group 495">
              <a:extLst>
                <a:ext uri="{FF2B5EF4-FFF2-40B4-BE49-F238E27FC236}">
                  <a16:creationId xmlns:a16="http://schemas.microsoft.com/office/drawing/2014/main" id="{40B73E2B-F61E-4B2F-3644-9AAB903040EC}"/>
                </a:ext>
              </a:extLst>
            </p:cNvPr>
            <p:cNvGrpSpPr/>
            <p:nvPr/>
          </p:nvGrpSpPr>
          <p:grpSpPr>
            <a:xfrm>
              <a:off x="7426811" y="3425135"/>
              <a:ext cx="323199" cy="454499"/>
              <a:chOff x="8936357" y="1184452"/>
              <a:chExt cx="323199" cy="454499"/>
            </a:xfrm>
          </p:grpSpPr>
          <p:sp>
            <p:nvSpPr>
              <p:cNvPr id="516" name="Rectangle 515">
                <a:extLst>
                  <a:ext uri="{FF2B5EF4-FFF2-40B4-BE49-F238E27FC236}">
                    <a16:creationId xmlns:a16="http://schemas.microsoft.com/office/drawing/2014/main" id="{ABA29B52-12C2-3C76-274D-2CF14329CDEA}"/>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a:extLst>
                  <a:ext uri="{FF2B5EF4-FFF2-40B4-BE49-F238E27FC236}">
                    <a16:creationId xmlns:a16="http://schemas.microsoft.com/office/drawing/2014/main" id="{872F42CD-8887-C8E7-0CE0-ADDA4D46FEC4}"/>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a:extLst>
                  <a:ext uri="{FF2B5EF4-FFF2-40B4-BE49-F238E27FC236}">
                    <a16:creationId xmlns:a16="http://schemas.microsoft.com/office/drawing/2014/main" id="{CC33BAF4-07E2-004F-F5DA-BAC19B0B94CA}"/>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7" name="Straight Arrow Connector 496">
              <a:extLst>
                <a:ext uri="{FF2B5EF4-FFF2-40B4-BE49-F238E27FC236}">
                  <a16:creationId xmlns:a16="http://schemas.microsoft.com/office/drawing/2014/main" id="{5E857E94-D69F-9921-61DE-7F8AD50D44FB}"/>
                </a:ext>
              </a:extLst>
            </p:cNvPr>
            <p:cNvCxnSpPr>
              <a:cxnSpLocks/>
              <a:endCxn id="516"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8" name="Group 497">
              <a:extLst>
                <a:ext uri="{FF2B5EF4-FFF2-40B4-BE49-F238E27FC236}">
                  <a16:creationId xmlns:a16="http://schemas.microsoft.com/office/drawing/2014/main" id="{4D22DCE8-B1D4-3026-15F8-D1FCD74FE525}"/>
                </a:ext>
              </a:extLst>
            </p:cNvPr>
            <p:cNvGrpSpPr/>
            <p:nvPr/>
          </p:nvGrpSpPr>
          <p:grpSpPr>
            <a:xfrm rot="5400000">
              <a:off x="7627963" y="3909825"/>
              <a:ext cx="127024" cy="109475"/>
              <a:chOff x="6771481" y="2413164"/>
              <a:chExt cx="127024" cy="109475"/>
            </a:xfrm>
          </p:grpSpPr>
          <p:cxnSp>
            <p:nvCxnSpPr>
              <p:cNvPr id="512" name="Straight Connector 511">
                <a:extLst>
                  <a:ext uri="{FF2B5EF4-FFF2-40B4-BE49-F238E27FC236}">
                    <a16:creationId xmlns:a16="http://schemas.microsoft.com/office/drawing/2014/main" id="{C6C142A9-C5EB-26EB-67BA-CF72686C8C4D}"/>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89F06274-192D-24C5-DD8A-9E31FD1A675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 name="Straight Connector 513">
                <a:extLst>
                  <a:ext uri="{FF2B5EF4-FFF2-40B4-BE49-F238E27FC236}">
                    <a16:creationId xmlns:a16="http://schemas.microsoft.com/office/drawing/2014/main" id="{4B4EA965-21C4-8849-5E98-E1EA9F71F78A}"/>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9880DD0C-095E-B213-2732-15F4985CE33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99" name="Straight Connector 498">
              <a:extLst>
                <a:ext uri="{FF2B5EF4-FFF2-40B4-BE49-F238E27FC236}">
                  <a16:creationId xmlns:a16="http://schemas.microsoft.com/office/drawing/2014/main" id="{17522C48-A9EC-FE3C-C4AC-925C7CDCCBD8}"/>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00" name="Group 499">
              <a:extLst>
                <a:ext uri="{FF2B5EF4-FFF2-40B4-BE49-F238E27FC236}">
                  <a16:creationId xmlns:a16="http://schemas.microsoft.com/office/drawing/2014/main" id="{7B54A730-4902-4ED4-DA98-DD97C9A84239}"/>
                </a:ext>
              </a:extLst>
            </p:cNvPr>
            <p:cNvGrpSpPr>
              <a:grpSpLocks noChangeAspect="1"/>
            </p:cNvGrpSpPr>
            <p:nvPr/>
          </p:nvGrpSpPr>
          <p:grpSpPr>
            <a:xfrm>
              <a:off x="7478412" y="3622990"/>
              <a:ext cx="216924" cy="107661"/>
              <a:chOff x="4800643" y="1388852"/>
              <a:chExt cx="521341" cy="281267"/>
            </a:xfrm>
          </p:grpSpPr>
          <p:grpSp>
            <p:nvGrpSpPr>
              <p:cNvPr id="503" name="Group 502">
                <a:extLst>
                  <a:ext uri="{FF2B5EF4-FFF2-40B4-BE49-F238E27FC236}">
                    <a16:creationId xmlns:a16="http://schemas.microsoft.com/office/drawing/2014/main" id="{F79ADFE3-F6B3-1294-1A86-A7B3AAA891FE}"/>
                  </a:ext>
                </a:extLst>
              </p:cNvPr>
              <p:cNvGrpSpPr/>
              <p:nvPr/>
            </p:nvGrpSpPr>
            <p:grpSpPr>
              <a:xfrm rot="16200000">
                <a:off x="4769955" y="1419540"/>
                <a:ext cx="254884" cy="193507"/>
                <a:chOff x="6762130" y="3267118"/>
                <a:chExt cx="254884" cy="193507"/>
              </a:xfrm>
            </p:grpSpPr>
            <p:sp>
              <p:nvSpPr>
                <p:cNvPr id="509" name="Flowchart: Connector 508">
                  <a:extLst>
                    <a:ext uri="{FF2B5EF4-FFF2-40B4-BE49-F238E27FC236}">
                      <a16:creationId xmlns:a16="http://schemas.microsoft.com/office/drawing/2014/main" id="{0F8E9F1B-43D6-FDA9-462E-AAC2106ED18A}"/>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0" name="Straight Connector 509">
                  <a:extLst>
                    <a:ext uri="{FF2B5EF4-FFF2-40B4-BE49-F238E27FC236}">
                      <a16:creationId xmlns:a16="http://schemas.microsoft.com/office/drawing/2014/main" id="{899CCA4B-A83A-2E1F-AEE8-AAA7AEF26CE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DAD4A396-2DAB-1394-246A-35ABED9F807E}"/>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4" name="Group 503">
                <a:extLst>
                  <a:ext uri="{FF2B5EF4-FFF2-40B4-BE49-F238E27FC236}">
                    <a16:creationId xmlns:a16="http://schemas.microsoft.com/office/drawing/2014/main" id="{F52AC938-8D06-00BF-0812-C5B3CA412E6A}"/>
                  </a:ext>
                </a:extLst>
              </p:cNvPr>
              <p:cNvGrpSpPr/>
              <p:nvPr/>
            </p:nvGrpSpPr>
            <p:grpSpPr>
              <a:xfrm rot="5400000">
                <a:off x="5083485" y="1431620"/>
                <a:ext cx="277656" cy="199342"/>
                <a:chOff x="6037964" y="3252518"/>
                <a:chExt cx="277656" cy="199342"/>
              </a:xfrm>
            </p:grpSpPr>
            <p:sp>
              <p:nvSpPr>
                <p:cNvPr id="506" name="Flowchart: Connector 505">
                  <a:extLst>
                    <a:ext uri="{FF2B5EF4-FFF2-40B4-BE49-F238E27FC236}">
                      <a16:creationId xmlns:a16="http://schemas.microsoft.com/office/drawing/2014/main" id="{6C81E333-A8FC-5C55-797A-7568F9DC340F}"/>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7" name="Straight Connector 506">
                  <a:extLst>
                    <a:ext uri="{FF2B5EF4-FFF2-40B4-BE49-F238E27FC236}">
                      <a16:creationId xmlns:a16="http://schemas.microsoft.com/office/drawing/2014/main" id="{531D1D70-46DF-E54F-D887-38CBD37AD61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1EBB8CA7-8C5B-3549-BB9C-1329AA438743}"/>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5" name="Straight Connector 504">
                <a:extLst>
                  <a:ext uri="{FF2B5EF4-FFF2-40B4-BE49-F238E27FC236}">
                    <a16:creationId xmlns:a16="http://schemas.microsoft.com/office/drawing/2014/main" id="{D9491E01-6C5C-3041-6C51-D982C6A62F8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501" name="Straight Connector 500">
              <a:extLst>
                <a:ext uri="{FF2B5EF4-FFF2-40B4-BE49-F238E27FC236}">
                  <a16:creationId xmlns:a16="http://schemas.microsoft.com/office/drawing/2014/main" id="{5A01E611-F598-F9AA-7534-5095FA98032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BF786376-CF07-1CDD-7C12-843AF4C636B3}"/>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9" name="Group 518">
            <a:extLst>
              <a:ext uri="{FF2B5EF4-FFF2-40B4-BE49-F238E27FC236}">
                <a16:creationId xmlns:a16="http://schemas.microsoft.com/office/drawing/2014/main" id="{5BB02B89-B81F-78F0-D466-F03B76377BF7}"/>
              </a:ext>
            </a:extLst>
          </p:cNvPr>
          <p:cNvGrpSpPr/>
          <p:nvPr/>
        </p:nvGrpSpPr>
        <p:grpSpPr>
          <a:xfrm>
            <a:off x="7842316" y="4023350"/>
            <a:ext cx="291009" cy="602940"/>
            <a:chOff x="7426811" y="3425135"/>
            <a:chExt cx="323199" cy="602940"/>
          </a:xfrm>
        </p:grpSpPr>
        <p:grpSp>
          <p:nvGrpSpPr>
            <p:cNvPr id="520" name="Group 519">
              <a:extLst>
                <a:ext uri="{FF2B5EF4-FFF2-40B4-BE49-F238E27FC236}">
                  <a16:creationId xmlns:a16="http://schemas.microsoft.com/office/drawing/2014/main" id="{A4528E1B-ECD9-E488-1079-E62B7900FDDF}"/>
                </a:ext>
              </a:extLst>
            </p:cNvPr>
            <p:cNvGrpSpPr/>
            <p:nvPr/>
          </p:nvGrpSpPr>
          <p:grpSpPr>
            <a:xfrm>
              <a:off x="7426811" y="3425135"/>
              <a:ext cx="323199" cy="454499"/>
              <a:chOff x="8936357" y="1184452"/>
              <a:chExt cx="323199" cy="454499"/>
            </a:xfrm>
          </p:grpSpPr>
          <p:sp>
            <p:nvSpPr>
              <p:cNvPr id="540" name="Rectangle 539">
                <a:extLst>
                  <a:ext uri="{FF2B5EF4-FFF2-40B4-BE49-F238E27FC236}">
                    <a16:creationId xmlns:a16="http://schemas.microsoft.com/office/drawing/2014/main" id="{678CC0F1-306E-E939-C0EE-8A2B4058470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a:extLst>
                  <a:ext uri="{FF2B5EF4-FFF2-40B4-BE49-F238E27FC236}">
                    <a16:creationId xmlns:a16="http://schemas.microsoft.com/office/drawing/2014/main" id="{FCF2D945-53F0-B514-D65A-815891A22174}"/>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a:extLst>
                  <a:ext uri="{FF2B5EF4-FFF2-40B4-BE49-F238E27FC236}">
                    <a16:creationId xmlns:a16="http://schemas.microsoft.com/office/drawing/2014/main" id="{20F608A1-BCB0-300C-07A2-D5B1BEC6ABC7}"/>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1" name="Straight Arrow Connector 520">
              <a:extLst>
                <a:ext uri="{FF2B5EF4-FFF2-40B4-BE49-F238E27FC236}">
                  <a16:creationId xmlns:a16="http://schemas.microsoft.com/office/drawing/2014/main" id="{F8182E49-2A68-ACD7-1A79-6C2BDF10FC2F}"/>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22" name="Group 521">
              <a:extLst>
                <a:ext uri="{FF2B5EF4-FFF2-40B4-BE49-F238E27FC236}">
                  <a16:creationId xmlns:a16="http://schemas.microsoft.com/office/drawing/2014/main" id="{CCF29DE6-D9D8-02AA-E143-64271E72C5FE}"/>
                </a:ext>
              </a:extLst>
            </p:cNvPr>
            <p:cNvGrpSpPr/>
            <p:nvPr/>
          </p:nvGrpSpPr>
          <p:grpSpPr>
            <a:xfrm rot="5400000">
              <a:off x="7627963" y="3909825"/>
              <a:ext cx="127024" cy="109475"/>
              <a:chOff x="6771481" y="2413164"/>
              <a:chExt cx="127024" cy="109475"/>
            </a:xfrm>
          </p:grpSpPr>
          <p:cxnSp>
            <p:nvCxnSpPr>
              <p:cNvPr id="536" name="Straight Connector 535">
                <a:extLst>
                  <a:ext uri="{FF2B5EF4-FFF2-40B4-BE49-F238E27FC236}">
                    <a16:creationId xmlns:a16="http://schemas.microsoft.com/office/drawing/2014/main" id="{09C17B64-5DD5-EEB8-1AD8-B21D718755C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F4B63699-DB6E-CCA8-D40B-599F0721D45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D092FD54-62E6-2F3A-0E7E-54648F36BC1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2A4AE101-1552-822E-FDDC-583888AAE93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23" name="Straight Connector 522">
              <a:extLst>
                <a:ext uri="{FF2B5EF4-FFF2-40B4-BE49-F238E27FC236}">
                  <a16:creationId xmlns:a16="http://schemas.microsoft.com/office/drawing/2014/main" id="{091F7459-6AEC-0E5D-2F19-C188CDB29B2A}"/>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24" name="Group 523">
              <a:extLst>
                <a:ext uri="{FF2B5EF4-FFF2-40B4-BE49-F238E27FC236}">
                  <a16:creationId xmlns:a16="http://schemas.microsoft.com/office/drawing/2014/main" id="{E26D9BC3-055D-8A83-E9DB-D40A33E18B36}"/>
                </a:ext>
              </a:extLst>
            </p:cNvPr>
            <p:cNvGrpSpPr>
              <a:grpSpLocks noChangeAspect="1"/>
            </p:cNvGrpSpPr>
            <p:nvPr/>
          </p:nvGrpSpPr>
          <p:grpSpPr>
            <a:xfrm>
              <a:off x="7477916" y="3760725"/>
              <a:ext cx="211835" cy="100584"/>
              <a:chOff x="4799457" y="1748790"/>
              <a:chExt cx="509111" cy="262793"/>
            </a:xfrm>
          </p:grpSpPr>
          <p:grpSp>
            <p:nvGrpSpPr>
              <p:cNvPr id="527" name="Group 526">
                <a:extLst>
                  <a:ext uri="{FF2B5EF4-FFF2-40B4-BE49-F238E27FC236}">
                    <a16:creationId xmlns:a16="http://schemas.microsoft.com/office/drawing/2014/main" id="{387E66F7-38DB-4C63-8270-ED2395AEEF49}"/>
                  </a:ext>
                </a:extLst>
              </p:cNvPr>
              <p:cNvGrpSpPr/>
              <p:nvPr/>
            </p:nvGrpSpPr>
            <p:grpSpPr>
              <a:xfrm rot="16200000">
                <a:off x="4761035" y="1787212"/>
                <a:ext cx="262771" cy="185927"/>
                <a:chOff x="6394314" y="3265933"/>
                <a:chExt cx="262771" cy="185927"/>
              </a:xfrm>
            </p:grpSpPr>
            <p:sp>
              <p:nvSpPr>
                <p:cNvPr id="533" name="Flowchart: Connector 532">
                  <a:extLst>
                    <a:ext uri="{FF2B5EF4-FFF2-40B4-BE49-F238E27FC236}">
                      <a16:creationId xmlns:a16="http://schemas.microsoft.com/office/drawing/2014/main" id="{DBFEDB2B-6728-63B2-8315-11299920977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4" name="Straight Connector 533">
                  <a:extLst>
                    <a:ext uri="{FF2B5EF4-FFF2-40B4-BE49-F238E27FC236}">
                      <a16:creationId xmlns:a16="http://schemas.microsoft.com/office/drawing/2014/main" id="{083E672D-4F8E-0509-F952-3DF029EEB8E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2D7A8C7B-D575-6F06-1D33-1025C424D12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8" name="Group 527">
                <a:extLst>
                  <a:ext uri="{FF2B5EF4-FFF2-40B4-BE49-F238E27FC236}">
                    <a16:creationId xmlns:a16="http://schemas.microsoft.com/office/drawing/2014/main" id="{12343253-2E60-F0F7-4E7E-266D44A507F1}"/>
                  </a:ext>
                </a:extLst>
              </p:cNvPr>
              <p:cNvGrpSpPr/>
              <p:nvPr/>
            </p:nvGrpSpPr>
            <p:grpSpPr>
              <a:xfrm rot="5400000">
                <a:off x="5084219" y="1787234"/>
                <a:ext cx="262771" cy="185927"/>
                <a:chOff x="6394314" y="3265933"/>
                <a:chExt cx="262771" cy="185927"/>
              </a:xfrm>
            </p:grpSpPr>
            <p:sp>
              <p:nvSpPr>
                <p:cNvPr id="530" name="Flowchart: Connector 529">
                  <a:extLst>
                    <a:ext uri="{FF2B5EF4-FFF2-40B4-BE49-F238E27FC236}">
                      <a16:creationId xmlns:a16="http://schemas.microsoft.com/office/drawing/2014/main" id="{D5C9DC8E-D163-159C-17EC-5DE8AF78C62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1" name="Straight Connector 530">
                  <a:extLst>
                    <a:ext uri="{FF2B5EF4-FFF2-40B4-BE49-F238E27FC236}">
                      <a16:creationId xmlns:a16="http://schemas.microsoft.com/office/drawing/2014/main" id="{809E3488-2925-6A62-9C70-ED92D33C860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2" name="Straight Connector 531">
                  <a:extLst>
                    <a:ext uri="{FF2B5EF4-FFF2-40B4-BE49-F238E27FC236}">
                      <a16:creationId xmlns:a16="http://schemas.microsoft.com/office/drawing/2014/main" id="{73462061-C614-F33E-7B2E-7D0688385CE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9" name="Straight Connector 528">
                <a:extLst>
                  <a:ext uri="{FF2B5EF4-FFF2-40B4-BE49-F238E27FC236}">
                    <a16:creationId xmlns:a16="http://schemas.microsoft.com/office/drawing/2014/main" id="{B6D2703A-B72B-90C3-FFFE-A72ED0A3A502}"/>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525" name="Straight Connector 524">
              <a:extLst>
                <a:ext uri="{FF2B5EF4-FFF2-40B4-BE49-F238E27FC236}">
                  <a16:creationId xmlns:a16="http://schemas.microsoft.com/office/drawing/2014/main" id="{971A4468-A35F-ACDB-63BF-A3332C96F03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4982C8BB-C68F-A060-EAF7-7916F2005E94}"/>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3" name="Straight Arrow Connector 542">
            <a:extLst>
              <a:ext uri="{FF2B5EF4-FFF2-40B4-BE49-F238E27FC236}">
                <a16:creationId xmlns:a16="http://schemas.microsoft.com/office/drawing/2014/main" id="{40055D54-0353-A02E-5E38-65889350A9B9}"/>
              </a:ext>
            </a:extLst>
          </p:cNvPr>
          <p:cNvCxnSpPr>
            <a:cxnSpLocks/>
          </p:cNvCxnSpPr>
          <p:nvPr/>
        </p:nvCxnSpPr>
        <p:spPr>
          <a:xfrm flipH="1">
            <a:off x="7856038" y="4265353"/>
            <a:ext cx="2881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845180C6-B566-EA79-029F-7D3048AC426A}"/>
              </a:ext>
            </a:extLst>
          </p:cNvPr>
          <p:cNvGrpSpPr/>
          <p:nvPr/>
        </p:nvGrpSpPr>
        <p:grpSpPr>
          <a:xfrm rot="5400000">
            <a:off x="7895670" y="2854004"/>
            <a:ext cx="262771" cy="185927"/>
            <a:chOff x="6394314" y="3265933"/>
            <a:chExt cx="262771" cy="185927"/>
          </a:xfrm>
        </p:grpSpPr>
        <p:sp>
          <p:nvSpPr>
            <p:cNvPr id="34" name="Flowchart: Connector 33">
              <a:extLst>
                <a:ext uri="{FF2B5EF4-FFF2-40B4-BE49-F238E27FC236}">
                  <a16:creationId xmlns:a16="http://schemas.microsoft.com/office/drawing/2014/main" id="{79495C93-39B9-5B38-64D4-581806A22AE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3687F20-58F0-F1C2-E7CC-C0CBA1C65A2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B2D2947-396C-C2B4-005C-F651B2E595D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 name="Straight Connector 47">
            <a:extLst>
              <a:ext uri="{FF2B5EF4-FFF2-40B4-BE49-F238E27FC236}">
                <a16:creationId xmlns:a16="http://schemas.microsoft.com/office/drawing/2014/main" id="{5EE453E1-6C10-5CEF-5C4D-D5FD59DB9259}"/>
              </a:ext>
            </a:extLst>
          </p:cNvPr>
          <p:cNvCxnSpPr>
            <a:cxnSpLocks/>
          </p:cNvCxnSpPr>
          <p:nvPr/>
        </p:nvCxnSpPr>
        <p:spPr>
          <a:xfrm>
            <a:off x="6291428" y="1812101"/>
            <a:ext cx="0" cy="3657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222115E8-CD6F-F54F-AD11-0B5106FA5F67}"/>
              </a:ext>
            </a:extLst>
          </p:cNvPr>
          <p:cNvGrpSpPr/>
          <p:nvPr/>
        </p:nvGrpSpPr>
        <p:grpSpPr>
          <a:xfrm>
            <a:off x="6188527" y="4294971"/>
            <a:ext cx="205832" cy="228600"/>
            <a:chOff x="8006715" y="2790825"/>
            <a:chExt cx="118872" cy="118872"/>
          </a:xfrm>
        </p:grpSpPr>
        <p:sp>
          <p:nvSpPr>
            <p:cNvPr id="58" name="Arc 57">
              <a:extLst>
                <a:ext uri="{FF2B5EF4-FFF2-40B4-BE49-F238E27FC236}">
                  <a16:creationId xmlns:a16="http://schemas.microsoft.com/office/drawing/2014/main" id="{E7920F00-DFF5-462B-D991-B19BBABDD433}"/>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42BD3F55-7809-AEAE-80E9-B2D69E46B936}"/>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48CB8A56-4E2F-9124-76E8-EE0A2A3CF75B}"/>
              </a:ext>
            </a:extLst>
          </p:cNvPr>
          <p:cNvCxnSpPr>
            <a:cxnSpLocks/>
          </p:cNvCxnSpPr>
          <p:nvPr/>
        </p:nvCxnSpPr>
        <p:spPr>
          <a:xfrm>
            <a:off x="6391977" y="4409271"/>
            <a:ext cx="2103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50" name="TextBox 549">
            <a:extLst>
              <a:ext uri="{FF2B5EF4-FFF2-40B4-BE49-F238E27FC236}">
                <a16:creationId xmlns:a16="http://schemas.microsoft.com/office/drawing/2014/main" id="{1F42BCBB-6346-5B80-B81C-380A2063825A}"/>
              </a:ext>
            </a:extLst>
          </p:cNvPr>
          <p:cNvSpPr txBox="1"/>
          <p:nvPr/>
        </p:nvSpPr>
        <p:spPr>
          <a:xfrm>
            <a:off x="5938931" y="1464471"/>
            <a:ext cx="712349" cy="215444"/>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t>Motor</a:t>
            </a:r>
          </a:p>
        </p:txBody>
      </p:sp>
      <p:sp>
        <p:nvSpPr>
          <p:cNvPr id="551" name="TextBox 550">
            <a:extLst>
              <a:ext uri="{FF2B5EF4-FFF2-40B4-BE49-F238E27FC236}">
                <a16:creationId xmlns:a16="http://schemas.microsoft.com/office/drawing/2014/main" id="{8CB062AD-B4BD-E509-AAB2-5446A6A09D7C}"/>
              </a:ext>
            </a:extLst>
          </p:cNvPr>
          <p:cNvSpPr txBox="1"/>
          <p:nvPr/>
        </p:nvSpPr>
        <p:spPr>
          <a:xfrm>
            <a:off x="5318183" y="5976678"/>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cxnSp>
        <p:nvCxnSpPr>
          <p:cNvPr id="565" name="Straight Connector 564">
            <a:extLst>
              <a:ext uri="{FF2B5EF4-FFF2-40B4-BE49-F238E27FC236}">
                <a16:creationId xmlns:a16="http://schemas.microsoft.com/office/drawing/2014/main" id="{D11ED738-C131-7C45-1155-2C051E7CDAAD}"/>
              </a:ext>
            </a:extLst>
          </p:cNvPr>
          <p:cNvCxnSpPr>
            <a:cxnSpLocks/>
          </p:cNvCxnSpPr>
          <p:nvPr/>
        </p:nvCxnSpPr>
        <p:spPr>
          <a:xfrm>
            <a:off x="6286665" y="5471170"/>
            <a:ext cx="4212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55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4AEF6-B55B-DC71-CABC-5B921B18BB64}"/>
            </a:ext>
          </a:extLst>
        </p:cNvPr>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B241B3B6-2D35-9F6A-9754-E2643DEDCE9E}"/>
              </a:ext>
            </a:extLst>
          </p:cNvPr>
          <p:cNvCxnSpPr>
            <a:cxnSpLocks/>
          </p:cNvCxnSpPr>
          <p:nvPr/>
        </p:nvCxnSpPr>
        <p:spPr>
          <a:xfrm>
            <a:off x="5936101" y="4668869"/>
            <a:ext cx="448261"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1D6C52F-67D0-6B89-39C8-F1C8CB67078F}"/>
              </a:ext>
            </a:extLst>
          </p:cNvPr>
          <p:cNvCxnSpPr>
            <a:cxnSpLocks/>
          </p:cNvCxnSpPr>
          <p:nvPr/>
        </p:nvCxnSpPr>
        <p:spPr>
          <a:xfrm>
            <a:off x="5251746" y="3611825"/>
            <a:ext cx="572961"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9E4C32B0-DF9F-5B10-D462-0A3F9BFD96F0}"/>
              </a:ext>
            </a:extLst>
          </p:cNvPr>
          <p:cNvCxnSpPr>
            <a:cxnSpLocks/>
            <a:stCxn id="461" idx="0"/>
            <a:endCxn id="465" idx="4"/>
          </p:cNvCxnSpPr>
          <p:nvPr/>
        </p:nvCxnSpPr>
        <p:spPr>
          <a:xfrm flipV="1">
            <a:off x="5242682" y="3961075"/>
            <a:ext cx="5896" cy="11220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BF0EEA13-69C4-3598-52DF-A37C995D5EC1}"/>
              </a:ext>
            </a:extLst>
          </p:cNvPr>
          <p:cNvCxnSpPr>
            <a:stCxn id="460" idx="0"/>
            <a:endCxn id="465" idx="4"/>
          </p:cNvCxnSpPr>
          <p:nvPr/>
        </p:nvCxnSpPr>
        <p:spPr>
          <a:xfrm flipH="1" flipV="1">
            <a:off x="5248578" y="3961075"/>
            <a:ext cx="3526" cy="11019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DD6AD15-3108-915D-DCC3-3AFC4523F008}"/>
              </a:ext>
            </a:extLst>
          </p:cNvPr>
          <p:cNvCxnSpPr/>
          <p:nvPr/>
        </p:nvCxnSpPr>
        <p:spPr>
          <a:xfrm>
            <a:off x="4324981" y="785573"/>
            <a:ext cx="93152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C07E6F1F-F2BE-317E-9956-B25F09C4330D}"/>
              </a:ext>
            </a:extLst>
          </p:cNvPr>
          <p:cNvCxnSpPr>
            <a:cxnSpLocks/>
          </p:cNvCxnSpPr>
          <p:nvPr/>
        </p:nvCxnSpPr>
        <p:spPr>
          <a:xfrm>
            <a:off x="6385125" y="778905"/>
            <a:ext cx="11273" cy="519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DD0C3BF-1862-CA61-C6E0-C5D2EF7E9CCA}"/>
              </a:ext>
            </a:extLst>
          </p:cNvPr>
          <p:cNvCxnSpPr>
            <a:cxnSpLocks/>
            <a:stCxn id="468" idx="6"/>
          </p:cNvCxnSpPr>
          <p:nvPr/>
        </p:nvCxnSpPr>
        <p:spPr>
          <a:xfrm flipV="1">
            <a:off x="6166456" y="778904"/>
            <a:ext cx="223067" cy="6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98CB4454-6E71-7ADE-90BF-5FB0D9AEE75C}"/>
              </a:ext>
            </a:extLst>
          </p:cNvPr>
          <p:cNvCxnSpPr>
            <a:cxnSpLocks/>
          </p:cNvCxnSpPr>
          <p:nvPr/>
        </p:nvCxnSpPr>
        <p:spPr>
          <a:xfrm flipV="1">
            <a:off x="5247341" y="778904"/>
            <a:ext cx="1905" cy="20598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085F1814-CE05-E89B-24A4-B6778C513AF6}"/>
              </a:ext>
            </a:extLst>
          </p:cNvPr>
          <p:cNvCxnSpPr>
            <a:cxnSpLocks/>
            <a:endCxn id="468" idx="2"/>
          </p:cNvCxnSpPr>
          <p:nvPr/>
        </p:nvCxnSpPr>
        <p:spPr>
          <a:xfrm flipV="1">
            <a:off x="5253465" y="785572"/>
            <a:ext cx="455587" cy="6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8EF0E6AB-6B18-DF26-D66D-2F08A5E717F5}"/>
              </a:ext>
            </a:extLst>
          </p:cNvPr>
          <p:cNvCxnSpPr>
            <a:cxnSpLocks/>
            <a:stCxn id="465" idx="0"/>
          </p:cNvCxnSpPr>
          <p:nvPr/>
        </p:nvCxnSpPr>
        <p:spPr>
          <a:xfrm flipV="1">
            <a:off x="5248577" y="3163421"/>
            <a:ext cx="985" cy="660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6F3FC67-EA2A-E982-6174-12A8A54327A3}"/>
              </a:ext>
            </a:extLst>
          </p:cNvPr>
          <p:cNvCxnSpPr>
            <a:cxnSpLocks/>
            <a:endCxn id="460" idx="4"/>
          </p:cNvCxnSpPr>
          <p:nvPr/>
        </p:nvCxnSpPr>
        <p:spPr>
          <a:xfrm flipH="1" flipV="1">
            <a:off x="5252104" y="5520430"/>
            <a:ext cx="1598" cy="4574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64" name="Group 263">
            <a:extLst>
              <a:ext uri="{FF2B5EF4-FFF2-40B4-BE49-F238E27FC236}">
                <a16:creationId xmlns:a16="http://schemas.microsoft.com/office/drawing/2014/main" id="{206AC88C-2BA4-B5DE-3C7A-4F6F943874D5}"/>
              </a:ext>
            </a:extLst>
          </p:cNvPr>
          <p:cNvGrpSpPr/>
          <p:nvPr/>
        </p:nvGrpSpPr>
        <p:grpSpPr>
          <a:xfrm>
            <a:off x="4798409" y="964321"/>
            <a:ext cx="954340" cy="869174"/>
            <a:chOff x="6080563" y="590180"/>
            <a:chExt cx="953914" cy="868787"/>
          </a:xfrm>
        </p:grpSpPr>
        <p:grpSp>
          <p:nvGrpSpPr>
            <p:cNvPr id="473" name="Group 472">
              <a:extLst>
                <a:ext uri="{FF2B5EF4-FFF2-40B4-BE49-F238E27FC236}">
                  <a16:creationId xmlns:a16="http://schemas.microsoft.com/office/drawing/2014/main" id="{D96C6163-818F-03EE-C72A-8D4F8D372F1E}"/>
                </a:ext>
              </a:extLst>
            </p:cNvPr>
            <p:cNvGrpSpPr/>
            <p:nvPr/>
          </p:nvGrpSpPr>
          <p:grpSpPr>
            <a:xfrm>
              <a:off x="6172699" y="773167"/>
              <a:ext cx="731520" cy="685800"/>
              <a:chOff x="6172699" y="773167"/>
              <a:chExt cx="731520" cy="685800"/>
            </a:xfrm>
          </p:grpSpPr>
          <p:cxnSp>
            <p:nvCxnSpPr>
              <p:cNvPr id="487" name="Straight Connector 486">
                <a:extLst>
                  <a:ext uri="{FF2B5EF4-FFF2-40B4-BE49-F238E27FC236}">
                    <a16:creationId xmlns:a16="http://schemas.microsoft.com/office/drawing/2014/main" id="{C12AD697-4AFA-8E90-3581-9EC261EABD2D}"/>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9000ED50-9C17-99E3-6573-DFA538E14A67}"/>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644C79AF-7088-1C29-455D-56717ADE3D41}"/>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4" name="Group 473">
              <a:extLst>
                <a:ext uri="{FF2B5EF4-FFF2-40B4-BE49-F238E27FC236}">
                  <a16:creationId xmlns:a16="http://schemas.microsoft.com/office/drawing/2014/main" id="{74F34DD8-7D96-D2F8-B01A-E7049183BB2B}"/>
                </a:ext>
              </a:extLst>
            </p:cNvPr>
            <p:cNvGrpSpPr/>
            <p:nvPr/>
          </p:nvGrpSpPr>
          <p:grpSpPr>
            <a:xfrm>
              <a:off x="6771706" y="818649"/>
              <a:ext cx="262771" cy="271119"/>
              <a:chOff x="6771706" y="818649"/>
              <a:chExt cx="262771" cy="271119"/>
            </a:xfrm>
          </p:grpSpPr>
          <p:grpSp>
            <p:nvGrpSpPr>
              <p:cNvPr id="478" name="Group 477">
                <a:extLst>
                  <a:ext uri="{FF2B5EF4-FFF2-40B4-BE49-F238E27FC236}">
                    <a16:creationId xmlns:a16="http://schemas.microsoft.com/office/drawing/2014/main" id="{07E6EE96-1752-18AC-B224-37CBE4A67B3F}"/>
                  </a:ext>
                </a:extLst>
              </p:cNvPr>
              <p:cNvGrpSpPr/>
              <p:nvPr/>
            </p:nvGrpSpPr>
            <p:grpSpPr>
              <a:xfrm flipV="1">
                <a:off x="6771706" y="903841"/>
                <a:ext cx="262771" cy="185927"/>
                <a:chOff x="6394314" y="3265933"/>
                <a:chExt cx="262771" cy="185927"/>
              </a:xfrm>
            </p:grpSpPr>
            <p:sp>
              <p:nvSpPr>
                <p:cNvPr id="484" name="Flowchart: Connector 483">
                  <a:extLst>
                    <a:ext uri="{FF2B5EF4-FFF2-40B4-BE49-F238E27FC236}">
                      <a16:creationId xmlns:a16="http://schemas.microsoft.com/office/drawing/2014/main" id="{749267DC-9120-E55D-3F37-BDF14049D3F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5" name="Straight Connector 484">
                  <a:extLst>
                    <a:ext uri="{FF2B5EF4-FFF2-40B4-BE49-F238E27FC236}">
                      <a16:creationId xmlns:a16="http://schemas.microsoft.com/office/drawing/2014/main" id="{9F875B5D-056C-0B48-0ADB-A83C41C13D0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1B031098-E3A7-9E4C-DC12-E274FEECAED9}"/>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9" name="Group 478">
                <a:extLst>
                  <a:ext uri="{FF2B5EF4-FFF2-40B4-BE49-F238E27FC236}">
                    <a16:creationId xmlns:a16="http://schemas.microsoft.com/office/drawing/2014/main" id="{686A050E-27A5-6910-9731-6FD454EE9C45}"/>
                  </a:ext>
                </a:extLst>
              </p:cNvPr>
              <p:cNvGrpSpPr/>
              <p:nvPr/>
            </p:nvGrpSpPr>
            <p:grpSpPr>
              <a:xfrm>
                <a:off x="6835130" y="818649"/>
                <a:ext cx="137160" cy="91682"/>
                <a:chOff x="6835130" y="818649"/>
                <a:chExt cx="137160" cy="91682"/>
              </a:xfrm>
            </p:grpSpPr>
            <p:grpSp>
              <p:nvGrpSpPr>
                <p:cNvPr id="480" name="Group 479">
                  <a:extLst>
                    <a:ext uri="{FF2B5EF4-FFF2-40B4-BE49-F238E27FC236}">
                      <a16:creationId xmlns:a16="http://schemas.microsoft.com/office/drawing/2014/main" id="{469A82B1-70FF-1D3F-F2F4-5408D615156A}"/>
                    </a:ext>
                  </a:extLst>
                </p:cNvPr>
                <p:cNvGrpSpPr/>
                <p:nvPr/>
              </p:nvGrpSpPr>
              <p:grpSpPr>
                <a:xfrm flipV="1">
                  <a:off x="6862666" y="818649"/>
                  <a:ext cx="83820" cy="91682"/>
                  <a:chOff x="7245055" y="2460285"/>
                  <a:chExt cx="83820" cy="91682"/>
                </a:xfrm>
              </p:grpSpPr>
              <p:cxnSp>
                <p:nvCxnSpPr>
                  <p:cNvPr id="482" name="Straight Connector 481">
                    <a:extLst>
                      <a:ext uri="{FF2B5EF4-FFF2-40B4-BE49-F238E27FC236}">
                        <a16:creationId xmlns:a16="http://schemas.microsoft.com/office/drawing/2014/main" id="{4AF1E293-FB9F-049F-CA52-7277D92076D2}"/>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96030C73-E37A-7CA5-5EA4-12C69437C95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1" name="Straight Connector 480">
                  <a:extLst>
                    <a:ext uri="{FF2B5EF4-FFF2-40B4-BE49-F238E27FC236}">
                      <a16:creationId xmlns:a16="http://schemas.microsoft.com/office/drawing/2014/main" id="{55B0998D-6873-08F0-0E66-F320615B7437}"/>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75" name="Group 474">
              <a:extLst>
                <a:ext uri="{FF2B5EF4-FFF2-40B4-BE49-F238E27FC236}">
                  <a16:creationId xmlns:a16="http://schemas.microsoft.com/office/drawing/2014/main" id="{4CEF9CAF-4EB4-CCBE-46A5-511ED62C4224}"/>
                </a:ext>
              </a:extLst>
            </p:cNvPr>
            <p:cNvGrpSpPr/>
            <p:nvPr/>
          </p:nvGrpSpPr>
          <p:grpSpPr>
            <a:xfrm>
              <a:off x="6080563" y="590180"/>
              <a:ext cx="182880" cy="182880"/>
              <a:chOff x="6080563" y="590180"/>
              <a:chExt cx="182880" cy="182880"/>
            </a:xfrm>
          </p:grpSpPr>
          <p:sp>
            <p:nvSpPr>
              <p:cNvPr id="476" name="Oval 475">
                <a:extLst>
                  <a:ext uri="{FF2B5EF4-FFF2-40B4-BE49-F238E27FC236}">
                    <a16:creationId xmlns:a16="http://schemas.microsoft.com/office/drawing/2014/main" id="{705B311E-1659-B4AB-C5CA-7E5B67538AB1}"/>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7" name="Straight Arrow Connector 476">
                <a:extLst>
                  <a:ext uri="{FF2B5EF4-FFF2-40B4-BE49-F238E27FC236}">
                    <a16:creationId xmlns:a16="http://schemas.microsoft.com/office/drawing/2014/main" id="{44C86E2C-748F-458B-AA41-2E3FCBE46A3C}"/>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65" name="Straight Connector 264">
            <a:extLst>
              <a:ext uri="{FF2B5EF4-FFF2-40B4-BE49-F238E27FC236}">
                <a16:creationId xmlns:a16="http://schemas.microsoft.com/office/drawing/2014/main" id="{9A9085AE-1B00-73A1-B678-2DB8CF34C12A}"/>
              </a:ext>
            </a:extLst>
          </p:cNvPr>
          <p:cNvCxnSpPr>
            <a:cxnSpLocks/>
          </p:cNvCxnSpPr>
          <p:nvPr/>
        </p:nvCxnSpPr>
        <p:spPr>
          <a:xfrm>
            <a:off x="4336254" y="785573"/>
            <a:ext cx="0" cy="13722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17140426-E6D4-53D5-C23E-D10CC6D60660}"/>
              </a:ext>
            </a:extLst>
          </p:cNvPr>
          <p:cNvCxnSpPr/>
          <p:nvPr/>
        </p:nvCxnSpPr>
        <p:spPr>
          <a:xfrm>
            <a:off x="6385125" y="2155243"/>
            <a:ext cx="13722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76" name="Group 275">
            <a:extLst>
              <a:ext uri="{FF2B5EF4-FFF2-40B4-BE49-F238E27FC236}">
                <a16:creationId xmlns:a16="http://schemas.microsoft.com/office/drawing/2014/main" id="{CB6EB810-3669-B5A5-64E3-5DBA7192367D}"/>
              </a:ext>
            </a:extLst>
          </p:cNvPr>
          <p:cNvGrpSpPr/>
          <p:nvPr/>
        </p:nvGrpSpPr>
        <p:grpSpPr>
          <a:xfrm>
            <a:off x="5117490" y="3823854"/>
            <a:ext cx="262888" cy="186010"/>
            <a:chOff x="6401136" y="3236864"/>
            <a:chExt cx="262771" cy="185927"/>
          </a:xfrm>
        </p:grpSpPr>
        <p:sp>
          <p:nvSpPr>
            <p:cNvPr id="465" name="Flowchart: Connector 464">
              <a:extLst>
                <a:ext uri="{FF2B5EF4-FFF2-40B4-BE49-F238E27FC236}">
                  <a16:creationId xmlns:a16="http://schemas.microsoft.com/office/drawing/2014/main" id="{EE6CF05D-388A-C3B0-62AD-9FE8016A3179}"/>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7" name="Straight Connector 466">
              <a:extLst>
                <a:ext uri="{FF2B5EF4-FFF2-40B4-BE49-F238E27FC236}">
                  <a16:creationId xmlns:a16="http://schemas.microsoft.com/office/drawing/2014/main" id="{79650CC6-BF4C-1C20-A3EC-1A952107D84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3E34D3E6-A919-EA6E-B90C-D9B378DC0A08}"/>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7" name="Group 276">
            <a:extLst>
              <a:ext uri="{FF2B5EF4-FFF2-40B4-BE49-F238E27FC236}">
                <a16:creationId xmlns:a16="http://schemas.microsoft.com/office/drawing/2014/main" id="{6C47D19C-819F-9639-2E5F-028DE8158B53}"/>
              </a:ext>
            </a:extLst>
          </p:cNvPr>
          <p:cNvGrpSpPr/>
          <p:nvPr/>
        </p:nvGrpSpPr>
        <p:grpSpPr>
          <a:xfrm>
            <a:off x="4202904" y="2160454"/>
            <a:ext cx="262888" cy="186010"/>
            <a:chOff x="6394314" y="3265933"/>
            <a:chExt cx="262771" cy="185927"/>
          </a:xfrm>
        </p:grpSpPr>
        <p:sp>
          <p:nvSpPr>
            <p:cNvPr id="462" name="Flowchart: Connector 461">
              <a:extLst>
                <a:ext uri="{FF2B5EF4-FFF2-40B4-BE49-F238E27FC236}">
                  <a16:creationId xmlns:a16="http://schemas.microsoft.com/office/drawing/2014/main" id="{D69E8B3B-2EBD-B0F4-6706-EDF89CFD40F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3" name="Straight Connector 462">
              <a:extLst>
                <a:ext uri="{FF2B5EF4-FFF2-40B4-BE49-F238E27FC236}">
                  <a16:creationId xmlns:a16="http://schemas.microsoft.com/office/drawing/2014/main" id="{B84D7D2F-0FA0-DFFE-635A-24D0EA6232B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EB4E7B83-E3A5-E184-123B-6213C397469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8" name="Straight Connector 277">
            <a:extLst>
              <a:ext uri="{FF2B5EF4-FFF2-40B4-BE49-F238E27FC236}">
                <a16:creationId xmlns:a16="http://schemas.microsoft.com/office/drawing/2014/main" id="{51EB00C2-9107-B2C4-03A8-F7CE1DAC52D0}"/>
              </a:ext>
            </a:extLst>
          </p:cNvPr>
          <p:cNvCxnSpPr>
            <a:cxnSpLocks/>
          </p:cNvCxnSpPr>
          <p:nvPr/>
        </p:nvCxnSpPr>
        <p:spPr>
          <a:xfrm>
            <a:off x="4334408" y="2332717"/>
            <a:ext cx="0" cy="36592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0" name="Group 279">
            <a:extLst>
              <a:ext uri="{FF2B5EF4-FFF2-40B4-BE49-F238E27FC236}">
                <a16:creationId xmlns:a16="http://schemas.microsoft.com/office/drawing/2014/main" id="{26E0F575-E7B0-3805-D41B-CAC41D658130}"/>
              </a:ext>
            </a:extLst>
          </p:cNvPr>
          <p:cNvGrpSpPr/>
          <p:nvPr/>
        </p:nvGrpSpPr>
        <p:grpSpPr>
          <a:xfrm>
            <a:off x="5023402" y="5063026"/>
            <a:ext cx="457404" cy="457404"/>
            <a:chOff x="4781396" y="5255253"/>
            <a:chExt cx="457200" cy="457200"/>
          </a:xfrm>
        </p:grpSpPr>
        <p:sp>
          <p:nvSpPr>
            <p:cNvPr id="460" name="Flowchart: Connector 459">
              <a:extLst>
                <a:ext uri="{FF2B5EF4-FFF2-40B4-BE49-F238E27FC236}">
                  <a16:creationId xmlns:a16="http://schemas.microsoft.com/office/drawing/2014/main" id="{225384DD-D4D2-8F7C-742C-277932D9055D}"/>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Isosceles Triangle 460">
              <a:extLst>
                <a:ext uri="{FF2B5EF4-FFF2-40B4-BE49-F238E27FC236}">
                  <a16:creationId xmlns:a16="http://schemas.microsoft.com/office/drawing/2014/main" id="{A8282D87-F43B-2BDD-E68B-5EC1F3A99D1D}"/>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a:extLst>
              <a:ext uri="{FF2B5EF4-FFF2-40B4-BE49-F238E27FC236}">
                <a16:creationId xmlns:a16="http://schemas.microsoft.com/office/drawing/2014/main" id="{FE78111C-9500-356C-118E-2D6205B46F3D}"/>
              </a:ext>
            </a:extLst>
          </p:cNvPr>
          <p:cNvCxnSpPr/>
          <p:nvPr/>
        </p:nvCxnSpPr>
        <p:spPr>
          <a:xfrm>
            <a:off x="3861090" y="5525519"/>
            <a:ext cx="0" cy="4574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678BAA96-5848-F959-4B35-9DA32638C5C4}"/>
              </a:ext>
            </a:extLst>
          </p:cNvPr>
          <p:cNvCxnSpPr/>
          <p:nvPr/>
        </p:nvCxnSpPr>
        <p:spPr>
          <a:xfrm>
            <a:off x="8426491" y="5522978"/>
            <a:ext cx="0" cy="4574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B8BD1D20-FD4E-0B70-8765-C186B7A6278D}"/>
              </a:ext>
            </a:extLst>
          </p:cNvPr>
          <p:cNvCxnSpPr>
            <a:cxnSpLocks/>
          </p:cNvCxnSpPr>
          <p:nvPr/>
        </p:nvCxnSpPr>
        <p:spPr>
          <a:xfrm>
            <a:off x="6501871" y="3618184"/>
            <a:ext cx="11521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899207C-E762-D32C-9617-28D0FA642A5C}"/>
              </a:ext>
            </a:extLst>
          </p:cNvPr>
          <p:cNvCxnSpPr>
            <a:cxnSpLocks/>
            <a:stCxn id="7" idx="0"/>
          </p:cNvCxnSpPr>
          <p:nvPr/>
        </p:nvCxnSpPr>
        <p:spPr>
          <a:xfrm>
            <a:off x="7947770" y="2155879"/>
            <a:ext cx="494659" cy="9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064B2A3A-42B7-DB8A-D717-5BD636189322}"/>
              </a:ext>
            </a:extLst>
          </p:cNvPr>
          <p:cNvCxnSpPr>
            <a:cxnSpLocks/>
          </p:cNvCxnSpPr>
          <p:nvPr/>
        </p:nvCxnSpPr>
        <p:spPr>
          <a:xfrm flipV="1">
            <a:off x="8442429" y="1355580"/>
            <a:ext cx="0" cy="8091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7" name="Oval 286">
            <a:extLst>
              <a:ext uri="{FF2B5EF4-FFF2-40B4-BE49-F238E27FC236}">
                <a16:creationId xmlns:a16="http://schemas.microsoft.com/office/drawing/2014/main" id="{91C4F2FF-DBAE-3F26-CDF5-CEF3B6BC3533}"/>
              </a:ext>
            </a:extLst>
          </p:cNvPr>
          <p:cNvSpPr/>
          <p:nvPr/>
        </p:nvSpPr>
        <p:spPr>
          <a:xfrm>
            <a:off x="8350948" y="1173591"/>
            <a:ext cx="182962" cy="182961"/>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8" name="Straight Connector 287">
            <a:extLst>
              <a:ext uri="{FF2B5EF4-FFF2-40B4-BE49-F238E27FC236}">
                <a16:creationId xmlns:a16="http://schemas.microsoft.com/office/drawing/2014/main" id="{5D8AC9C2-FF25-98AC-6928-73FC19C42546}"/>
              </a:ext>
            </a:extLst>
          </p:cNvPr>
          <p:cNvCxnSpPr>
            <a:cxnSpLocks/>
          </p:cNvCxnSpPr>
          <p:nvPr/>
        </p:nvCxnSpPr>
        <p:spPr>
          <a:xfrm>
            <a:off x="8442428" y="2155849"/>
            <a:ext cx="457404" cy="35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D53C26D4-8846-2C69-F3C8-876C65C3B443}"/>
              </a:ext>
            </a:extLst>
          </p:cNvPr>
          <p:cNvCxnSpPr/>
          <p:nvPr/>
        </p:nvCxnSpPr>
        <p:spPr>
          <a:xfrm flipV="1">
            <a:off x="8899832" y="1161011"/>
            <a:ext cx="0" cy="10062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0" name="Flowchart: Terminator 289">
            <a:extLst>
              <a:ext uri="{FF2B5EF4-FFF2-40B4-BE49-F238E27FC236}">
                <a16:creationId xmlns:a16="http://schemas.microsoft.com/office/drawing/2014/main" id="{8CE50DBA-A1D2-3462-ECA1-C2D92B1CCE40}"/>
              </a:ext>
            </a:extLst>
          </p:cNvPr>
          <p:cNvSpPr/>
          <p:nvPr/>
        </p:nvSpPr>
        <p:spPr>
          <a:xfrm rot="16200000">
            <a:off x="8442429" y="556096"/>
            <a:ext cx="914807" cy="320183"/>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a:extLst>
              <a:ext uri="{FF2B5EF4-FFF2-40B4-BE49-F238E27FC236}">
                <a16:creationId xmlns:a16="http://schemas.microsoft.com/office/drawing/2014/main" id="{4B19D961-74DA-85D5-DAF5-9F4778D0F3D4}"/>
              </a:ext>
            </a:extLst>
          </p:cNvPr>
          <p:cNvCxnSpPr/>
          <p:nvPr/>
        </p:nvCxnSpPr>
        <p:spPr>
          <a:xfrm>
            <a:off x="8899832" y="2157784"/>
            <a:ext cx="6861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B6620014-5D43-28BA-C421-05029460DEA7}"/>
              </a:ext>
            </a:extLst>
          </p:cNvPr>
          <p:cNvCxnSpPr/>
          <p:nvPr/>
        </p:nvCxnSpPr>
        <p:spPr>
          <a:xfrm>
            <a:off x="8899832" y="2167299"/>
            <a:ext cx="0" cy="18296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93" name="Group 292">
            <a:extLst>
              <a:ext uri="{FF2B5EF4-FFF2-40B4-BE49-F238E27FC236}">
                <a16:creationId xmlns:a16="http://schemas.microsoft.com/office/drawing/2014/main" id="{427F7A86-059A-F7F5-1207-CD0F2DC53049}"/>
              </a:ext>
            </a:extLst>
          </p:cNvPr>
          <p:cNvGrpSpPr/>
          <p:nvPr/>
        </p:nvGrpSpPr>
        <p:grpSpPr>
          <a:xfrm rot="16200000">
            <a:off x="10131148" y="2063842"/>
            <a:ext cx="262888" cy="186010"/>
            <a:chOff x="6394314" y="3265933"/>
            <a:chExt cx="262771" cy="185927"/>
          </a:xfrm>
        </p:grpSpPr>
        <p:sp>
          <p:nvSpPr>
            <p:cNvPr id="457" name="Flowchart: Connector 456">
              <a:extLst>
                <a:ext uri="{FF2B5EF4-FFF2-40B4-BE49-F238E27FC236}">
                  <a16:creationId xmlns:a16="http://schemas.microsoft.com/office/drawing/2014/main" id="{81DE215B-E111-F5E6-6890-146AFC17562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a:extLst>
                <a:ext uri="{FF2B5EF4-FFF2-40B4-BE49-F238E27FC236}">
                  <a16:creationId xmlns:a16="http://schemas.microsoft.com/office/drawing/2014/main" id="{2AB43C67-E6F7-C9B6-2DCD-14AEE0526EA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87DEDFB4-EBE3-7296-00D4-4A4883DDAB1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4" name="Straight Connector 293">
            <a:extLst>
              <a:ext uri="{FF2B5EF4-FFF2-40B4-BE49-F238E27FC236}">
                <a16:creationId xmlns:a16="http://schemas.microsoft.com/office/drawing/2014/main" id="{A26107E3-0C0B-5B04-2F77-A145AE0DD21C}"/>
              </a:ext>
            </a:extLst>
          </p:cNvPr>
          <p:cNvCxnSpPr/>
          <p:nvPr/>
        </p:nvCxnSpPr>
        <p:spPr>
          <a:xfrm>
            <a:off x="9583830" y="2159579"/>
            <a:ext cx="0" cy="25157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B1D70DD4-A9B3-220F-8C63-36CA82F362AA}"/>
              </a:ext>
            </a:extLst>
          </p:cNvPr>
          <p:cNvCxnSpPr/>
          <p:nvPr/>
        </p:nvCxnSpPr>
        <p:spPr>
          <a:xfrm>
            <a:off x="9578748" y="2154604"/>
            <a:ext cx="5992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Arrow Connector 295">
            <a:extLst>
              <a:ext uri="{FF2B5EF4-FFF2-40B4-BE49-F238E27FC236}">
                <a16:creationId xmlns:a16="http://schemas.microsoft.com/office/drawing/2014/main" id="{400B9F6E-5BA7-2E61-E1D7-33B3DEF7998D}"/>
              </a:ext>
            </a:extLst>
          </p:cNvPr>
          <p:cNvCxnSpPr>
            <a:cxnSpLocks/>
          </p:cNvCxnSpPr>
          <p:nvPr/>
        </p:nvCxnSpPr>
        <p:spPr>
          <a:xfrm flipV="1">
            <a:off x="8385316" y="1209861"/>
            <a:ext cx="129374" cy="9148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7" name="Group 296">
            <a:extLst>
              <a:ext uri="{FF2B5EF4-FFF2-40B4-BE49-F238E27FC236}">
                <a16:creationId xmlns:a16="http://schemas.microsoft.com/office/drawing/2014/main" id="{87628513-723A-3033-BAD4-2070593BF02D}"/>
              </a:ext>
            </a:extLst>
          </p:cNvPr>
          <p:cNvGrpSpPr/>
          <p:nvPr/>
        </p:nvGrpSpPr>
        <p:grpSpPr>
          <a:xfrm rot="5400000">
            <a:off x="10324708" y="2110013"/>
            <a:ext cx="137221" cy="91723"/>
            <a:chOff x="6835130" y="818649"/>
            <a:chExt cx="137160" cy="91682"/>
          </a:xfrm>
        </p:grpSpPr>
        <p:grpSp>
          <p:nvGrpSpPr>
            <p:cNvPr id="453" name="Group 452">
              <a:extLst>
                <a:ext uri="{FF2B5EF4-FFF2-40B4-BE49-F238E27FC236}">
                  <a16:creationId xmlns:a16="http://schemas.microsoft.com/office/drawing/2014/main" id="{2DB58E47-5038-BB14-A3B1-7398914A75E6}"/>
                </a:ext>
              </a:extLst>
            </p:cNvPr>
            <p:cNvGrpSpPr/>
            <p:nvPr/>
          </p:nvGrpSpPr>
          <p:grpSpPr>
            <a:xfrm flipV="1">
              <a:off x="6862666" y="818649"/>
              <a:ext cx="83820" cy="91682"/>
              <a:chOff x="7245055" y="2460285"/>
              <a:chExt cx="83820" cy="91682"/>
            </a:xfrm>
          </p:grpSpPr>
          <p:cxnSp>
            <p:nvCxnSpPr>
              <p:cNvPr id="455" name="Straight Connector 454">
                <a:extLst>
                  <a:ext uri="{FF2B5EF4-FFF2-40B4-BE49-F238E27FC236}">
                    <a16:creationId xmlns:a16="http://schemas.microsoft.com/office/drawing/2014/main" id="{F8C1506B-4B9F-A7E8-7262-B1E5E380293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52747730-DC8B-CE85-53F2-B45D10338E65}"/>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4" name="Straight Connector 453">
              <a:extLst>
                <a:ext uri="{FF2B5EF4-FFF2-40B4-BE49-F238E27FC236}">
                  <a16:creationId xmlns:a16="http://schemas.microsoft.com/office/drawing/2014/main" id="{A3FC69A7-AEE4-56B9-D8CE-0A216DE109C2}"/>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8" name="Straight Connector 297">
            <a:extLst>
              <a:ext uri="{FF2B5EF4-FFF2-40B4-BE49-F238E27FC236}">
                <a16:creationId xmlns:a16="http://schemas.microsoft.com/office/drawing/2014/main" id="{70550D48-599A-84C1-ACD5-86895042ADDE}"/>
              </a:ext>
            </a:extLst>
          </p:cNvPr>
          <p:cNvCxnSpPr>
            <a:cxnSpLocks/>
          </p:cNvCxnSpPr>
          <p:nvPr/>
        </p:nvCxnSpPr>
        <p:spPr>
          <a:xfrm flipV="1">
            <a:off x="7975660" y="3611825"/>
            <a:ext cx="924172" cy="25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5D17886B-2185-72C7-8818-1774AFC5E7AF}"/>
              </a:ext>
            </a:extLst>
          </p:cNvPr>
          <p:cNvCxnSpPr>
            <a:cxnSpLocks/>
          </p:cNvCxnSpPr>
          <p:nvPr/>
        </p:nvCxnSpPr>
        <p:spPr>
          <a:xfrm>
            <a:off x="8737386" y="810548"/>
            <a:ext cx="3301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0" name="Isosceles Triangle 299">
            <a:extLst>
              <a:ext uri="{FF2B5EF4-FFF2-40B4-BE49-F238E27FC236}">
                <a16:creationId xmlns:a16="http://schemas.microsoft.com/office/drawing/2014/main" id="{2857D685-988E-51C0-E7AD-20962EFC0EF4}"/>
              </a:ext>
            </a:extLst>
          </p:cNvPr>
          <p:cNvSpPr/>
          <p:nvPr/>
        </p:nvSpPr>
        <p:spPr>
          <a:xfrm rot="10800000">
            <a:off x="8874859" y="746246"/>
            <a:ext cx="49946" cy="4573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1" name="Group 300">
            <a:extLst>
              <a:ext uri="{FF2B5EF4-FFF2-40B4-BE49-F238E27FC236}">
                <a16:creationId xmlns:a16="http://schemas.microsoft.com/office/drawing/2014/main" id="{B64FC474-F244-04B0-0A6A-22D292C317E1}"/>
              </a:ext>
            </a:extLst>
          </p:cNvPr>
          <p:cNvGrpSpPr/>
          <p:nvPr/>
        </p:nvGrpSpPr>
        <p:grpSpPr>
          <a:xfrm>
            <a:off x="8790592" y="3907599"/>
            <a:ext cx="329415" cy="308353"/>
            <a:chOff x="2969889" y="2912183"/>
            <a:chExt cx="329268" cy="308216"/>
          </a:xfrm>
        </p:grpSpPr>
        <p:grpSp>
          <p:nvGrpSpPr>
            <p:cNvPr id="441" name="Group 440">
              <a:extLst>
                <a:ext uri="{FF2B5EF4-FFF2-40B4-BE49-F238E27FC236}">
                  <a16:creationId xmlns:a16="http://schemas.microsoft.com/office/drawing/2014/main" id="{C6EF1638-E315-E236-A2F9-410102318A62}"/>
                </a:ext>
              </a:extLst>
            </p:cNvPr>
            <p:cNvGrpSpPr/>
            <p:nvPr/>
          </p:nvGrpSpPr>
          <p:grpSpPr>
            <a:xfrm>
              <a:off x="2969889" y="2912183"/>
              <a:ext cx="235775" cy="308216"/>
              <a:chOff x="2969889" y="2912183"/>
              <a:chExt cx="235775" cy="308216"/>
            </a:xfrm>
          </p:grpSpPr>
          <p:grpSp>
            <p:nvGrpSpPr>
              <p:cNvPr id="446" name="Group 445">
                <a:extLst>
                  <a:ext uri="{FF2B5EF4-FFF2-40B4-BE49-F238E27FC236}">
                    <a16:creationId xmlns:a16="http://schemas.microsoft.com/office/drawing/2014/main" id="{28DC5E4F-120D-B0E2-3C46-05588DE2C8CF}"/>
                  </a:ext>
                </a:extLst>
              </p:cNvPr>
              <p:cNvGrpSpPr/>
              <p:nvPr/>
            </p:nvGrpSpPr>
            <p:grpSpPr>
              <a:xfrm>
                <a:off x="2969889" y="2990841"/>
                <a:ext cx="228600" cy="229558"/>
                <a:chOff x="2969889" y="2990841"/>
                <a:chExt cx="228600" cy="229558"/>
              </a:xfrm>
            </p:grpSpPr>
            <p:cxnSp>
              <p:nvCxnSpPr>
                <p:cNvPr id="449" name="Straight Connector 448">
                  <a:extLst>
                    <a:ext uri="{FF2B5EF4-FFF2-40B4-BE49-F238E27FC236}">
                      <a16:creationId xmlns:a16="http://schemas.microsoft.com/office/drawing/2014/main" id="{A471E134-B6AB-24B9-9FA5-3277351727D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a16="http://schemas.microsoft.com/office/drawing/2014/main" id="{C22F5EEA-9D39-4E94-3D38-6D590829C84D}"/>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C9C3D0C2-0919-E018-6FCB-B3F96AD8F3CC}"/>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2DAE34CC-88BC-3C5A-3B23-9F1BB6B2140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7" name="Straight Connector 446">
                <a:extLst>
                  <a:ext uri="{FF2B5EF4-FFF2-40B4-BE49-F238E27FC236}">
                    <a16:creationId xmlns:a16="http://schemas.microsoft.com/office/drawing/2014/main" id="{F911423E-5F95-E7DA-36CD-CABD9E61AC6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17A2484D-CCC6-807E-7188-CB5E48243FE4}"/>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2" name="Straight Connector 441">
              <a:extLst>
                <a:ext uri="{FF2B5EF4-FFF2-40B4-BE49-F238E27FC236}">
                  <a16:creationId xmlns:a16="http://schemas.microsoft.com/office/drawing/2014/main" id="{32219896-B965-D013-A29A-C622CDF113B0}"/>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7BA84340-4882-7E54-42C3-258FAB4A3681}"/>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AF4F798D-DA5A-7FEB-CB03-B2B87DFFF5E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0CF7BC5D-AD8A-821D-828A-11B3889E6B75}"/>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2" name="Group 301">
            <a:extLst>
              <a:ext uri="{FF2B5EF4-FFF2-40B4-BE49-F238E27FC236}">
                <a16:creationId xmlns:a16="http://schemas.microsoft.com/office/drawing/2014/main" id="{F25C9041-4F7D-263D-7DF4-D44DF2A50DA3}"/>
              </a:ext>
            </a:extLst>
          </p:cNvPr>
          <p:cNvGrpSpPr/>
          <p:nvPr/>
        </p:nvGrpSpPr>
        <p:grpSpPr>
          <a:xfrm>
            <a:off x="6958675" y="3889085"/>
            <a:ext cx="329415" cy="308353"/>
            <a:chOff x="2969889" y="2912183"/>
            <a:chExt cx="329268" cy="308216"/>
          </a:xfrm>
        </p:grpSpPr>
        <p:grpSp>
          <p:nvGrpSpPr>
            <p:cNvPr id="429" name="Group 428">
              <a:extLst>
                <a:ext uri="{FF2B5EF4-FFF2-40B4-BE49-F238E27FC236}">
                  <a16:creationId xmlns:a16="http://schemas.microsoft.com/office/drawing/2014/main" id="{4C4285E7-E9DA-BA54-DFC9-1F6BFE795FE6}"/>
                </a:ext>
              </a:extLst>
            </p:cNvPr>
            <p:cNvGrpSpPr/>
            <p:nvPr/>
          </p:nvGrpSpPr>
          <p:grpSpPr>
            <a:xfrm>
              <a:off x="2969889" y="2912183"/>
              <a:ext cx="235775" cy="308216"/>
              <a:chOff x="2969889" y="2912183"/>
              <a:chExt cx="235775" cy="308216"/>
            </a:xfrm>
          </p:grpSpPr>
          <p:grpSp>
            <p:nvGrpSpPr>
              <p:cNvPr id="434" name="Group 433">
                <a:extLst>
                  <a:ext uri="{FF2B5EF4-FFF2-40B4-BE49-F238E27FC236}">
                    <a16:creationId xmlns:a16="http://schemas.microsoft.com/office/drawing/2014/main" id="{351CB063-88ED-0E0A-A30D-A07F497E49E5}"/>
                  </a:ext>
                </a:extLst>
              </p:cNvPr>
              <p:cNvGrpSpPr/>
              <p:nvPr/>
            </p:nvGrpSpPr>
            <p:grpSpPr>
              <a:xfrm>
                <a:off x="2969889" y="2990841"/>
                <a:ext cx="228600" cy="229558"/>
                <a:chOff x="2969889" y="2990841"/>
                <a:chExt cx="228600" cy="229558"/>
              </a:xfrm>
            </p:grpSpPr>
            <p:cxnSp>
              <p:nvCxnSpPr>
                <p:cNvPr id="437" name="Straight Connector 436">
                  <a:extLst>
                    <a:ext uri="{FF2B5EF4-FFF2-40B4-BE49-F238E27FC236}">
                      <a16:creationId xmlns:a16="http://schemas.microsoft.com/office/drawing/2014/main" id="{D9411ACF-2194-E90F-3197-11E6B9C2C0B7}"/>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FC2F9624-43B2-7F95-6FEC-EA709406449F}"/>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9" name="Straight Connector 438">
                  <a:extLst>
                    <a:ext uri="{FF2B5EF4-FFF2-40B4-BE49-F238E27FC236}">
                      <a16:creationId xmlns:a16="http://schemas.microsoft.com/office/drawing/2014/main" id="{A9430E5F-1B80-F09B-D850-F1375FB7423B}"/>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0" name="Straight Connector 439">
                  <a:extLst>
                    <a:ext uri="{FF2B5EF4-FFF2-40B4-BE49-F238E27FC236}">
                      <a16:creationId xmlns:a16="http://schemas.microsoft.com/office/drawing/2014/main" id="{BD8BE204-AD75-523F-E7AB-B496C97B7919}"/>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5" name="Straight Connector 434">
                <a:extLst>
                  <a:ext uri="{FF2B5EF4-FFF2-40B4-BE49-F238E27FC236}">
                    <a16:creationId xmlns:a16="http://schemas.microsoft.com/office/drawing/2014/main" id="{1901358C-70CA-C900-6BA7-69C90795074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8B853B1D-8A2C-5A36-55DC-252ED8A3C98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0" name="Straight Connector 429">
              <a:extLst>
                <a:ext uri="{FF2B5EF4-FFF2-40B4-BE49-F238E27FC236}">
                  <a16:creationId xmlns:a16="http://schemas.microsoft.com/office/drawing/2014/main" id="{B275713C-FD9E-9B7E-F834-A74F6AC462D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3CB7D979-560B-E5B8-637E-DE176D183713}"/>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2" name="Straight Connector 431">
              <a:extLst>
                <a:ext uri="{FF2B5EF4-FFF2-40B4-BE49-F238E27FC236}">
                  <a16:creationId xmlns:a16="http://schemas.microsoft.com/office/drawing/2014/main" id="{06BA67E5-58EA-8C9A-DB04-381CD2832A6B}"/>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3" name="Straight Connector 432">
              <a:extLst>
                <a:ext uri="{FF2B5EF4-FFF2-40B4-BE49-F238E27FC236}">
                  <a16:creationId xmlns:a16="http://schemas.microsoft.com/office/drawing/2014/main" id="{ED49016C-D3DD-697A-2A86-1EA011D9694D}"/>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B28D4C6B-4DEE-24C1-F354-3621B430E850}"/>
              </a:ext>
            </a:extLst>
          </p:cNvPr>
          <p:cNvCxnSpPr/>
          <p:nvPr/>
        </p:nvCxnSpPr>
        <p:spPr>
          <a:xfrm>
            <a:off x="7071232" y="3615636"/>
            <a:ext cx="0" cy="3659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D1ADBDD9-37B6-2AA6-CEAB-717F25C1A3BC}"/>
              </a:ext>
            </a:extLst>
          </p:cNvPr>
          <p:cNvCxnSpPr/>
          <p:nvPr/>
        </p:nvCxnSpPr>
        <p:spPr>
          <a:xfrm>
            <a:off x="7071232" y="4189902"/>
            <a:ext cx="0" cy="18021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D42C2CF0-DD8D-9225-7241-5D21C3465B62}"/>
              </a:ext>
            </a:extLst>
          </p:cNvPr>
          <p:cNvCxnSpPr/>
          <p:nvPr/>
        </p:nvCxnSpPr>
        <p:spPr>
          <a:xfrm flipH="1">
            <a:off x="7078347" y="4672850"/>
            <a:ext cx="251259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35AD0180-5BF3-09D3-4AA2-76A3400A527D}"/>
              </a:ext>
            </a:extLst>
          </p:cNvPr>
          <p:cNvCxnSpPr/>
          <p:nvPr/>
        </p:nvCxnSpPr>
        <p:spPr>
          <a:xfrm flipV="1">
            <a:off x="8912193" y="4215952"/>
            <a:ext cx="0" cy="4568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Arrow Connector 307">
            <a:extLst>
              <a:ext uri="{FF2B5EF4-FFF2-40B4-BE49-F238E27FC236}">
                <a16:creationId xmlns:a16="http://schemas.microsoft.com/office/drawing/2014/main" id="{0D0DFF21-B672-D746-34B8-90795C4F4D55}"/>
              </a:ext>
            </a:extLst>
          </p:cNvPr>
          <p:cNvCxnSpPr>
            <a:cxnSpLocks/>
          </p:cNvCxnSpPr>
          <p:nvPr/>
        </p:nvCxnSpPr>
        <p:spPr>
          <a:xfrm>
            <a:off x="7134773" y="3981559"/>
            <a:ext cx="0" cy="1990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9" name="Straight Arrow Connector 308">
            <a:extLst>
              <a:ext uri="{FF2B5EF4-FFF2-40B4-BE49-F238E27FC236}">
                <a16:creationId xmlns:a16="http://schemas.microsoft.com/office/drawing/2014/main" id="{84D35B73-6D1B-7B6B-8C9E-7C31B9E8B414}"/>
              </a:ext>
            </a:extLst>
          </p:cNvPr>
          <p:cNvCxnSpPr>
            <a:cxnSpLocks/>
          </p:cNvCxnSpPr>
          <p:nvPr/>
        </p:nvCxnSpPr>
        <p:spPr>
          <a:xfrm>
            <a:off x="8964389" y="3996913"/>
            <a:ext cx="0" cy="1990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10" name="Group 309">
            <a:extLst>
              <a:ext uri="{FF2B5EF4-FFF2-40B4-BE49-F238E27FC236}">
                <a16:creationId xmlns:a16="http://schemas.microsoft.com/office/drawing/2014/main" id="{0D89DC47-ADBA-AC76-D89E-EEE5C369D1C6}"/>
              </a:ext>
            </a:extLst>
          </p:cNvPr>
          <p:cNvGrpSpPr/>
          <p:nvPr/>
        </p:nvGrpSpPr>
        <p:grpSpPr>
          <a:xfrm>
            <a:off x="9354187" y="2800050"/>
            <a:ext cx="457404" cy="365923"/>
            <a:chOff x="11048943" y="2497845"/>
            <a:chExt cx="457200" cy="365760"/>
          </a:xfrm>
        </p:grpSpPr>
        <p:grpSp>
          <p:nvGrpSpPr>
            <p:cNvPr id="399" name="Group 398">
              <a:extLst>
                <a:ext uri="{FF2B5EF4-FFF2-40B4-BE49-F238E27FC236}">
                  <a16:creationId xmlns:a16="http://schemas.microsoft.com/office/drawing/2014/main" id="{E6118669-F1EE-05F8-486C-CAC76751AF72}"/>
                </a:ext>
              </a:extLst>
            </p:cNvPr>
            <p:cNvGrpSpPr/>
            <p:nvPr/>
          </p:nvGrpSpPr>
          <p:grpSpPr>
            <a:xfrm rot="16200000">
              <a:off x="11212919" y="2570381"/>
              <a:ext cx="365123" cy="221325"/>
              <a:chOff x="4512365" y="2362842"/>
              <a:chExt cx="918156" cy="914400"/>
            </a:xfrm>
          </p:grpSpPr>
          <p:sp>
            <p:nvSpPr>
              <p:cNvPr id="404" name="Arc 403">
                <a:extLst>
                  <a:ext uri="{FF2B5EF4-FFF2-40B4-BE49-F238E27FC236}">
                    <a16:creationId xmlns:a16="http://schemas.microsoft.com/office/drawing/2014/main" id="{B6C7A435-4BA4-75C5-4104-4393DF8BAB9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Arc 404">
                <a:extLst>
                  <a:ext uri="{FF2B5EF4-FFF2-40B4-BE49-F238E27FC236}">
                    <a16:creationId xmlns:a16="http://schemas.microsoft.com/office/drawing/2014/main" id="{27298BEA-1B92-D72E-A3BC-2F9D8DD4120B}"/>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0" name="Group 399">
              <a:extLst>
                <a:ext uri="{FF2B5EF4-FFF2-40B4-BE49-F238E27FC236}">
                  <a16:creationId xmlns:a16="http://schemas.microsoft.com/office/drawing/2014/main" id="{7610D8DE-39DE-2DD0-5B2D-F802521CDF2F}"/>
                </a:ext>
              </a:extLst>
            </p:cNvPr>
            <p:cNvGrpSpPr/>
            <p:nvPr/>
          </p:nvGrpSpPr>
          <p:grpSpPr>
            <a:xfrm rot="5400000" flipH="1">
              <a:off x="10977044" y="2569744"/>
              <a:ext cx="365123" cy="221325"/>
              <a:chOff x="4512365" y="2362842"/>
              <a:chExt cx="918156" cy="914400"/>
            </a:xfrm>
          </p:grpSpPr>
          <p:sp>
            <p:nvSpPr>
              <p:cNvPr id="402" name="Arc 401">
                <a:extLst>
                  <a:ext uri="{FF2B5EF4-FFF2-40B4-BE49-F238E27FC236}">
                    <a16:creationId xmlns:a16="http://schemas.microsoft.com/office/drawing/2014/main" id="{3B99BC75-D373-3F64-EF0D-10AEB661467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Arc 402">
                <a:extLst>
                  <a:ext uri="{FF2B5EF4-FFF2-40B4-BE49-F238E27FC236}">
                    <a16:creationId xmlns:a16="http://schemas.microsoft.com/office/drawing/2014/main" id="{421F861F-2BAD-ECB3-BD79-5864FCAD79DA}"/>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01" name="Straight Arrow Connector 400">
              <a:extLst>
                <a:ext uri="{FF2B5EF4-FFF2-40B4-BE49-F238E27FC236}">
                  <a16:creationId xmlns:a16="http://schemas.microsoft.com/office/drawing/2014/main" id="{E7458678-EFD4-1604-7463-D2804B05529C}"/>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1" name="Group 310">
            <a:extLst>
              <a:ext uri="{FF2B5EF4-FFF2-40B4-BE49-F238E27FC236}">
                <a16:creationId xmlns:a16="http://schemas.microsoft.com/office/drawing/2014/main" id="{B5494126-BE73-A024-7038-2E18637C2C6C}"/>
              </a:ext>
            </a:extLst>
          </p:cNvPr>
          <p:cNvGrpSpPr/>
          <p:nvPr/>
        </p:nvGrpSpPr>
        <p:grpSpPr>
          <a:xfrm>
            <a:off x="6765349" y="4008593"/>
            <a:ext cx="182962" cy="109524"/>
            <a:chOff x="8046626" y="3423920"/>
            <a:chExt cx="182880" cy="109475"/>
          </a:xfrm>
        </p:grpSpPr>
        <p:grpSp>
          <p:nvGrpSpPr>
            <p:cNvPr id="393" name="Group 392">
              <a:extLst>
                <a:ext uri="{FF2B5EF4-FFF2-40B4-BE49-F238E27FC236}">
                  <a16:creationId xmlns:a16="http://schemas.microsoft.com/office/drawing/2014/main" id="{EBA04854-C14A-68F9-8EF6-DD50BE5356F3}"/>
                </a:ext>
              </a:extLst>
            </p:cNvPr>
            <p:cNvGrpSpPr/>
            <p:nvPr/>
          </p:nvGrpSpPr>
          <p:grpSpPr>
            <a:xfrm>
              <a:off x="8100769" y="3423920"/>
              <a:ext cx="127024" cy="109475"/>
              <a:chOff x="7763639" y="2259074"/>
              <a:chExt cx="127024" cy="109475"/>
            </a:xfrm>
          </p:grpSpPr>
          <p:cxnSp>
            <p:nvCxnSpPr>
              <p:cNvPr id="395" name="Straight Connector 394">
                <a:extLst>
                  <a:ext uri="{FF2B5EF4-FFF2-40B4-BE49-F238E27FC236}">
                    <a16:creationId xmlns:a16="http://schemas.microsoft.com/office/drawing/2014/main" id="{83F929B6-7F3E-10E2-A1D2-22D9A29B9EB0}"/>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C31E856C-DD03-11A6-C983-DB1186F0D1A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A4597D93-96D6-616B-27D5-C5D50E9E757D}"/>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7B87C60A-10D4-FDAB-71FC-E1D8DB5BC9B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4" name="Straight Arrow Connector 393">
              <a:extLst>
                <a:ext uri="{FF2B5EF4-FFF2-40B4-BE49-F238E27FC236}">
                  <a16:creationId xmlns:a16="http://schemas.microsoft.com/office/drawing/2014/main" id="{5E89C2AB-E2E7-3F96-FDA5-ABE55AD14DA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2" name="Group 311">
            <a:extLst>
              <a:ext uri="{FF2B5EF4-FFF2-40B4-BE49-F238E27FC236}">
                <a16:creationId xmlns:a16="http://schemas.microsoft.com/office/drawing/2014/main" id="{FABC2C0A-9115-7654-691C-4B05311AC8B0}"/>
              </a:ext>
            </a:extLst>
          </p:cNvPr>
          <p:cNvGrpSpPr/>
          <p:nvPr/>
        </p:nvGrpSpPr>
        <p:grpSpPr>
          <a:xfrm>
            <a:off x="8602520" y="4020319"/>
            <a:ext cx="182962" cy="109524"/>
            <a:chOff x="8046626" y="3423920"/>
            <a:chExt cx="182880" cy="109475"/>
          </a:xfrm>
        </p:grpSpPr>
        <p:grpSp>
          <p:nvGrpSpPr>
            <p:cNvPr id="387" name="Group 386">
              <a:extLst>
                <a:ext uri="{FF2B5EF4-FFF2-40B4-BE49-F238E27FC236}">
                  <a16:creationId xmlns:a16="http://schemas.microsoft.com/office/drawing/2014/main" id="{DFC1FDBE-6AA1-7740-A048-0AF2F536C246}"/>
                </a:ext>
              </a:extLst>
            </p:cNvPr>
            <p:cNvGrpSpPr/>
            <p:nvPr/>
          </p:nvGrpSpPr>
          <p:grpSpPr>
            <a:xfrm>
              <a:off x="8100769" y="3423920"/>
              <a:ext cx="127024" cy="109475"/>
              <a:chOff x="7763639" y="2259074"/>
              <a:chExt cx="127024" cy="109475"/>
            </a:xfrm>
          </p:grpSpPr>
          <p:cxnSp>
            <p:nvCxnSpPr>
              <p:cNvPr id="389" name="Straight Connector 388">
                <a:extLst>
                  <a:ext uri="{FF2B5EF4-FFF2-40B4-BE49-F238E27FC236}">
                    <a16:creationId xmlns:a16="http://schemas.microsoft.com/office/drawing/2014/main" id="{B9DB3E99-91C8-49F8-4C72-139C54B87CCE}"/>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0DA2BAF1-7C26-504C-11DA-98B2713F9479}"/>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a:extLst>
                  <a:ext uri="{FF2B5EF4-FFF2-40B4-BE49-F238E27FC236}">
                    <a16:creationId xmlns:a16="http://schemas.microsoft.com/office/drawing/2014/main" id="{D29889DB-EDDF-FCC4-C70B-D60D41AE771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97619859-1D0F-9618-CC24-6D2FA88CDFE0}"/>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8" name="Straight Arrow Connector 387">
              <a:extLst>
                <a:ext uri="{FF2B5EF4-FFF2-40B4-BE49-F238E27FC236}">
                  <a16:creationId xmlns:a16="http://schemas.microsoft.com/office/drawing/2014/main" id="{725728CB-5860-9CB1-B6BF-EAE98BCB4BD3}"/>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DB5205AD-249D-5FB0-7605-B145EC76BE7B}"/>
              </a:ext>
            </a:extLst>
          </p:cNvPr>
          <p:cNvGrpSpPr/>
          <p:nvPr/>
        </p:nvGrpSpPr>
        <p:grpSpPr>
          <a:xfrm>
            <a:off x="7656815" y="3232091"/>
            <a:ext cx="323343" cy="603203"/>
            <a:chOff x="7426811" y="3425135"/>
            <a:chExt cx="323199" cy="602935"/>
          </a:xfrm>
        </p:grpSpPr>
        <p:grpSp>
          <p:nvGrpSpPr>
            <p:cNvPr id="318" name="Group 317">
              <a:extLst>
                <a:ext uri="{FF2B5EF4-FFF2-40B4-BE49-F238E27FC236}">
                  <a16:creationId xmlns:a16="http://schemas.microsoft.com/office/drawing/2014/main" id="{A20969B7-8049-3D89-4D40-819D61F49BEE}"/>
                </a:ext>
              </a:extLst>
            </p:cNvPr>
            <p:cNvGrpSpPr/>
            <p:nvPr/>
          </p:nvGrpSpPr>
          <p:grpSpPr>
            <a:xfrm>
              <a:off x="7426811" y="3425135"/>
              <a:ext cx="323199" cy="454499"/>
              <a:chOff x="8936357" y="1184452"/>
              <a:chExt cx="323199" cy="454499"/>
            </a:xfrm>
          </p:grpSpPr>
          <p:sp>
            <p:nvSpPr>
              <p:cNvPr id="338" name="Rectangle 337">
                <a:extLst>
                  <a:ext uri="{FF2B5EF4-FFF2-40B4-BE49-F238E27FC236}">
                    <a16:creationId xmlns:a16="http://schemas.microsoft.com/office/drawing/2014/main" id="{88676E0C-130C-18D2-D680-FAC54D7D974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1662C0CB-3613-26D0-D605-BCC448FAD06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76E5F822-7856-9CA8-58B4-F3C10E0BC697}"/>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9" name="Straight Arrow Connector 318">
              <a:extLst>
                <a:ext uri="{FF2B5EF4-FFF2-40B4-BE49-F238E27FC236}">
                  <a16:creationId xmlns:a16="http://schemas.microsoft.com/office/drawing/2014/main" id="{025DEF79-1595-610F-4FB2-FDA215F3D1DF}"/>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0" name="Group 319">
              <a:extLst>
                <a:ext uri="{FF2B5EF4-FFF2-40B4-BE49-F238E27FC236}">
                  <a16:creationId xmlns:a16="http://schemas.microsoft.com/office/drawing/2014/main" id="{85391821-9DEE-EB48-38C3-E54A8F1CE2D4}"/>
                </a:ext>
              </a:extLst>
            </p:cNvPr>
            <p:cNvGrpSpPr/>
            <p:nvPr/>
          </p:nvGrpSpPr>
          <p:grpSpPr>
            <a:xfrm rot="5400000">
              <a:off x="7627958" y="3909820"/>
              <a:ext cx="127024" cy="109475"/>
              <a:chOff x="6771481" y="2413164"/>
              <a:chExt cx="127024" cy="109475"/>
            </a:xfrm>
          </p:grpSpPr>
          <p:cxnSp>
            <p:nvCxnSpPr>
              <p:cNvPr id="334" name="Straight Connector 333">
                <a:extLst>
                  <a:ext uri="{FF2B5EF4-FFF2-40B4-BE49-F238E27FC236}">
                    <a16:creationId xmlns:a16="http://schemas.microsoft.com/office/drawing/2014/main" id="{1C37D1AF-88BD-83F9-4921-5B7D0B1D9F12}"/>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a16="http://schemas.microsoft.com/office/drawing/2014/main" id="{26CF97E4-0C9B-7DF6-F5C9-999D3EA421E5}"/>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6B60E334-A9C2-D999-5F2B-EFD4A29329D9}"/>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F1EF52A6-281F-ADB5-52C9-4F2A936049B1}"/>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21" name="Straight Connector 320">
              <a:extLst>
                <a:ext uri="{FF2B5EF4-FFF2-40B4-BE49-F238E27FC236}">
                  <a16:creationId xmlns:a16="http://schemas.microsoft.com/office/drawing/2014/main" id="{9F1A1968-A058-0E8F-D9A6-44A23D19CC39}"/>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22" name="Group 321">
              <a:extLst>
                <a:ext uri="{FF2B5EF4-FFF2-40B4-BE49-F238E27FC236}">
                  <a16:creationId xmlns:a16="http://schemas.microsoft.com/office/drawing/2014/main" id="{C7C3E92F-5F98-BE82-30B5-921C7D943618}"/>
                </a:ext>
              </a:extLst>
            </p:cNvPr>
            <p:cNvGrpSpPr>
              <a:grpSpLocks noChangeAspect="1"/>
            </p:cNvGrpSpPr>
            <p:nvPr/>
          </p:nvGrpSpPr>
          <p:grpSpPr>
            <a:xfrm>
              <a:off x="7477916" y="3760738"/>
              <a:ext cx="211835" cy="100584"/>
              <a:chOff x="4799452" y="1748790"/>
              <a:chExt cx="509111" cy="262788"/>
            </a:xfrm>
          </p:grpSpPr>
          <p:grpSp>
            <p:nvGrpSpPr>
              <p:cNvPr id="325" name="Group 324">
                <a:extLst>
                  <a:ext uri="{FF2B5EF4-FFF2-40B4-BE49-F238E27FC236}">
                    <a16:creationId xmlns:a16="http://schemas.microsoft.com/office/drawing/2014/main" id="{01652AC8-0847-7899-4159-E6FA5CA98386}"/>
                  </a:ext>
                </a:extLst>
              </p:cNvPr>
              <p:cNvGrpSpPr/>
              <p:nvPr/>
            </p:nvGrpSpPr>
            <p:grpSpPr>
              <a:xfrm rot="16200000">
                <a:off x="4761030" y="1787212"/>
                <a:ext cx="262771" cy="185927"/>
                <a:chOff x="6394314" y="3265933"/>
                <a:chExt cx="262771" cy="185927"/>
              </a:xfrm>
            </p:grpSpPr>
            <p:sp>
              <p:nvSpPr>
                <p:cNvPr id="331" name="Flowchart: Connector 330">
                  <a:extLst>
                    <a:ext uri="{FF2B5EF4-FFF2-40B4-BE49-F238E27FC236}">
                      <a16:creationId xmlns:a16="http://schemas.microsoft.com/office/drawing/2014/main" id="{D4B7B42B-E93B-AF12-90F8-2DA237703547}"/>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7B7E3732-DAFD-1C20-CFE1-1042A9832AE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FA9FF58F-9918-F6B0-A36A-D28A4B84CE3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6" name="Group 325">
                <a:extLst>
                  <a:ext uri="{FF2B5EF4-FFF2-40B4-BE49-F238E27FC236}">
                    <a16:creationId xmlns:a16="http://schemas.microsoft.com/office/drawing/2014/main" id="{086B841D-74F9-EAE3-3A22-F3C03E9FA427}"/>
                  </a:ext>
                </a:extLst>
              </p:cNvPr>
              <p:cNvGrpSpPr/>
              <p:nvPr/>
            </p:nvGrpSpPr>
            <p:grpSpPr>
              <a:xfrm rot="5400000">
                <a:off x="5084214" y="1787229"/>
                <a:ext cx="262771" cy="185927"/>
                <a:chOff x="6394314" y="3265933"/>
                <a:chExt cx="262771" cy="185927"/>
              </a:xfrm>
            </p:grpSpPr>
            <p:sp>
              <p:nvSpPr>
                <p:cNvPr id="328" name="Flowchart: Connector 327">
                  <a:extLst>
                    <a:ext uri="{FF2B5EF4-FFF2-40B4-BE49-F238E27FC236}">
                      <a16:creationId xmlns:a16="http://schemas.microsoft.com/office/drawing/2014/main" id="{30F20846-50E9-9AB9-A940-1F62C296AE1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D374F547-EF0C-CB9D-044C-D752E00394F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4D8FE4D4-5C56-136D-584C-8A278B92C76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7" name="Straight Connector 326">
                <a:extLst>
                  <a:ext uri="{FF2B5EF4-FFF2-40B4-BE49-F238E27FC236}">
                    <a16:creationId xmlns:a16="http://schemas.microsoft.com/office/drawing/2014/main" id="{BE69DDA7-A118-1A9F-A4EE-D7F13402401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23" name="Straight Connector 322">
              <a:extLst>
                <a:ext uri="{FF2B5EF4-FFF2-40B4-BE49-F238E27FC236}">
                  <a16:creationId xmlns:a16="http://schemas.microsoft.com/office/drawing/2014/main" id="{7B4DAA84-5B47-2480-FB27-BE5902A9F5FF}"/>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E73C652F-5577-F141-B4EB-F564309EF5BF}"/>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7" name="Straight Arrow Connector 316">
            <a:extLst>
              <a:ext uri="{FF2B5EF4-FFF2-40B4-BE49-F238E27FC236}">
                <a16:creationId xmlns:a16="http://schemas.microsoft.com/office/drawing/2014/main" id="{3DCDB25D-0F61-1FB4-B28D-26896FEDDD09}"/>
              </a:ext>
            </a:extLst>
          </p:cNvPr>
          <p:cNvCxnSpPr>
            <a:cxnSpLocks/>
          </p:cNvCxnSpPr>
          <p:nvPr/>
        </p:nvCxnSpPr>
        <p:spPr>
          <a:xfrm flipH="1">
            <a:off x="7672062" y="3474202"/>
            <a:ext cx="32018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0806277B-AEAB-755C-49BE-66843B6604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E66DBF-16FE-B3AF-D321-D6FEDD1FFCF1}"/>
              </a:ext>
            </a:extLst>
          </p:cNvPr>
          <p:cNvSpPr>
            <a:spLocks noGrp="1"/>
          </p:cNvSpPr>
          <p:nvPr>
            <p:ph type="sldNum" sz="quarter" idx="12"/>
          </p:nvPr>
        </p:nvSpPr>
        <p:spPr/>
        <p:txBody>
          <a:bodyPr/>
          <a:lstStyle/>
          <a:p>
            <a:fld id="{A5AEF524-62EC-C340-82A1-9F47B6C43E55}" type="slidenum">
              <a:rPr lang="en-US" smtClean="0"/>
              <a:t>14</a:t>
            </a:fld>
            <a:endParaRPr lang="en-US"/>
          </a:p>
        </p:txBody>
      </p:sp>
      <p:sp>
        <p:nvSpPr>
          <p:cNvPr id="6" name="Text Placeholder 5">
            <a:extLst>
              <a:ext uri="{FF2B5EF4-FFF2-40B4-BE49-F238E27FC236}">
                <a16:creationId xmlns:a16="http://schemas.microsoft.com/office/drawing/2014/main" id="{CAE52992-EC1E-C0B4-AA7F-7F1E28C9F66C}"/>
              </a:ext>
            </a:extLst>
          </p:cNvPr>
          <p:cNvSpPr>
            <a:spLocks noGrp="1"/>
          </p:cNvSpPr>
          <p:nvPr>
            <p:ph type="body" sz="quarter" idx="21"/>
          </p:nvPr>
        </p:nvSpPr>
        <p:spPr/>
        <p:txBody>
          <a:bodyPr/>
          <a:lstStyle/>
          <a:p>
            <a:r>
              <a:rPr lang="en-US"/>
              <a:t>Daniel Garmendia</a:t>
            </a:r>
          </a:p>
        </p:txBody>
      </p:sp>
      <p:sp>
        <p:nvSpPr>
          <p:cNvPr id="2" name="TextBox 1">
            <a:extLst>
              <a:ext uri="{FF2B5EF4-FFF2-40B4-BE49-F238E27FC236}">
                <a16:creationId xmlns:a16="http://schemas.microsoft.com/office/drawing/2014/main" id="{E0BCF0A6-753B-FCE1-17B3-BABE16D6DF66}"/>
              </a:ext>
            </a:extLst>
          </p:cNvPr>
          <p:cNvSpPr txBox="1"/>
          <p:nvPr/>
        </p:nvSpPr>
        <p:spPr>
          <a:xfrm>
            <a:off x="334373" y="534455"/>
            <a:ext cx="2827854" cy="584775"/>
          </a:xfrm>
          <a:prstGeom prst="rect">
            <a:avLst/>
          </a:prstGeom>
          <a:noFill/>
        </p:spPr>
        <p:txBody>
          <a:bodyPr wrap="square" rtlCol="0">
            <a:spAutoFit/>
          </a:bodyPr>
          <a:lstStyle/>
          <a:p>
            <a:r>
              <a:rPr lang="en-US" sz="3200">
                <a:solidFill>
                  <a:srgbClr val="782F40"/>
                </a:solidFill>
                <a:latin typeface="+mj-lt"/>
              </a:rPr>
              <a:t>Direct Drive</a:t>
            </a:r>
          </a:p>
        </p:txBody>
      </p:sp>
      <p:grpSp>
        <p:nvGrpSpPr>
          <p:cNvPr id="266" name="Group 265">
            <a:extLst>
              <a:ext uri="{FF2B5EF4-FFF2-40B4-BE49-F238E27FC236}">
                <a16:creationId xmlns:a16="http://schemas.microsoft.com/office/drawing/2014/main" id="{A7A18B18-8043-5428-5272-5F95439AA343}"/>
              </a:ext>
            </a:extLst>
          </p:cNvPr>
          <p:cNvGrpSpPr/>
          <p:nvPr/>
        </p:nvGrpSpPr>
        <p:grpSpPr>
          <a:xfrm>
            <a:off x="419027" y="1666177"/>
            <a:ext cx="2743200" cy="914400"/>
            <a:chOff x="270181" y="1788337"/>
            <a:chExt cx="2743200" cy="914400"/>
          </a:xfrm>
        </p:grpSpPr>
        <p:sp>
          <p:nvSpPr>
            <p:cNvPr id="249" name="Rectangle: Rounded Corners 248">
              <a:extLst>
                <a:ext uri="{FF2B5EF4-FFF2-40B4-BE49-F238E27FC236}">
                  <a16:creationId xmlns:a16="http://schemas.microsoft.com/office/drawing/2014/main" id="{7ECD5E15-2072-878F-FE0F-0F3BBCFDEFAF}"/>
                </a:ext>
              </a:extLst>
            </p:cNvPr>
            <p:cNvSpPr/>
            <p:nvPr/>
          </p:nvSpPr>
          <p:spPr>
            <a:xfrm>
              <a:off x="270181" y="178833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Pump</a:t>
              </a:r>
            </a:p>
          </p:txBody>
        </p:sp>
        <p:grpSp>
          <p:nvGrpSpPr>
            <p:cNvPr id="218" name="Group 217">
              <a:extLst>
                <a:ext uri="{FF2B5EF4-FFF2-40B4-BE49-F238E27FC236}">
                  <a16:creationId xmlns:a16="http://schemas.microsoft.com/office/drawing/2014/main" id="{52A9794F-00EB-52FC-1BFE-7BAA9EC2AD14}"/>
                </a:ext>
              </a:extLst>
            </p:cNvPr>
            <p:cNvGrpSpPr/>
            <p:nvPr/>
          </p:nvGrpSpPr>
          <p:grpSpPr>
            <a:xfrm>
              <a:off x="396443" y="2006780"/>
              <a:ext cx="457200" cy="457200"/>
              <a:chOff x="4781396" y="5255253"/>
              <a:chExt cx="457200" cy="457200"/>
            </a:xfrm>
          </p:grpSpPr>
          <p:sp>
            <p:nvSpPr>
              <p:cNvPr id="219" name="Flowchart: Connector 218">
                <a:extLst>
                  <a:ext uri="{FF2B5EF4-FFF2-40B4-BE49-F238E27FC236}">
                    <a16:creationId xmlns:a16="http://schemas.microsoft.com/office/drawing/2014/main" id="{81D07877-64A1-69C0-401F-1D3F4022C440}"/>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a:extLst>
                  <a:ext uri="{FF2B5EF4-FFF2-40B4-BE49-F238E27FC236}">
                    <a16:creationId xmlns:a16="http://schemas.microsoft.com/office/drawing/2014/main" id="{4408F8AF-0A43-FDE7-1D83-9826AC9B5F70}"/>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266">
            <a:extLst>
              <a:ext uri="{FF2B5EF4-FFF2-40B4-BE49-F238E27FC236}">
                <a16:creationId xmlns:a16="http://schemas.microsoft.com/office/drawing/2014/main" id="{1A3142DB-54FF-79D1-54AE-B41ACBAF87BC}"/>
              </a:ext>
            </a:extLst>
          </p:cNvPr>
          <p:cNvGrpSpPr/>
          <p:nvPr/>
        </p:nvGrpSpPr>
        <p:grpSpPr>
          <a:xfrm>
            <a:off x="417361" y="2820454"/>
            <a:ext cx="2743200" cy="914400"/>
            <a:chOff x="275575" y="2908306"/>
            <a:chExt cx="2743200" cy="1000125"/>
          </a:xfrm>
        </p:grpSpPr>
        <p:sp>
          <p:nvSpPr>
            <p:cNvPr id="251" name="Rectangle: Rounded Corners 250">
              <a:extLst>
                <a:ext uri="{FF2B5EF4-FFF2-40B4-BE49-F238E27FC236}">
                  <a16:creationId xmlns:a16="http://schemas.microsoft.com/office/drawing/2014/main" id="{82CDF165-A73D-8FB4-8781-E33425835D8B}"/>
                </a:ext>
              </a:extLst>
            </p:cNvPr>
            <p:cNvSpPr/>
            <p:nvPr/>
          </p:nvSpPr>
          <p:spPr>
            <a:xfrm>
              <a:off x="275575" y="2908306"/>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grpSp>
          <p:nvGrpSpPr>
            <p:cNvPr id="221" name="Group 220">
              <a:extLst>
                <a:ext uri="{FF2B5EF4-FFF2-40B4-BE49-F238E27FC236}">
                  <a16:creationId xmlns:a16="http://schemas.microsoft.com/office/drawing/2014/main" id="{3CC7E7A7-FCB1-3B35-6A45-6893BBA87CF6}"/>
                </a:ext>
              </a:extLst>
            </p:cNvPr>
            <p:cNvGrpSpPr/>
            <p:nvPr/>
          </p:nvGrpSpPr>
          <p:grpSpPr>
            <a:xfrm>
              <a:off x="533400" y="3283971"/>
              <a:ext cx="262771" cy="185927"/>
              <a:chOff x="6401136" y="3236864"/>
              <a:chExt cx="262771" cy="185927"/>
            </a:xfrm>
          </p:grpSpPr>
          <p:sp>
            <p:nvSpPr>
              <p:cNvPr id="222" name="Flowchart: Connector 221">
                <a:extLst>
                  <a:ext uri="{FF2B5EF4-FFF2-40B4-BE49-F238E27FC236}">
                    <a16:creationId xmlns:a16="http://schemas.microsoft.com/office/drawing/2014/main" id="{BEC1EA60-B5CF-9918-68B3-F4B262062F1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04F090B1-8FF0-D3CB-BBD7-A60A2CEC761D}"/>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303354C0-CD33-1888-4450-0E115FFF214E}"/>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69" name="Group 268">
            <a:extLst>
              <a:ext uri="{FF2B5EF4-FFF2-40B4-BE49-F238E27FC236}">
                <a16:creationId xmlns:a16="http://schemas.microsoft.com/office/drawing/2014/main" id="{514498D8-E7CA-8BF3-82BE-340A9FD4901F}"/>
              </a:ext>
            </a:extLst>
          </p:cNvPr>
          <p:cNvGrpSpPr/>
          <p:nvPr/>
        </p:nvGrpSpPr>
        <p:grpSpPr>
          <a:xfrm>
            <a:off x="420624" y="5077672"/>
            <a:ext cx="2743200" cy="914400"/>
            <a:chOff x="282150" y="5149282"/>
            <a:chExt cx="2743200" cy="1000125"/>
          </a:xfrm>
        </p:grpSpPr>
        <p:sp>
          <p:nvSpPr>
            <p:cNvPr id="254" name="Rectangle: Rounded Corners 253">
              <a:extLst>
                <a:ext uri="{FF2B5EF4-FFF2-40B4-BE49-F238E27FC236}">
                  <a16:creationId xmlns:a16="http://schemas.microsoft.com/office/drawing/2014/main" id="{2C094979-29DC-4B25-2301-9B2F58CD2F56}"/>
                </a:ext>
              </a:extLst>
            </p:cNvPr>
            <p:cNvSpPr/>
            <p:nvPr/>
          </p:nvSpPr>
          <p:spPr>
            <a:xfrm>
              <a:off x="282150" y="5149282"/>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Motor</a:t>
              </a:r>
            </a:p>
          </p:txBody>
        </p:sp>
        <p:grpSp>
          <p:nvGrpSpPr>
            <p:cNvPr id="244" name="Group 243">
              <a:extLst>
                <a:ext uri="{FF2B5EF4-FFF2-40B4-BE49-F238E27FC236}">
                  <a16:creationId xmlns:a16="http://schemas.microsoft.com/office/drawing/2014/main" id="{C225C26A-2134-F420-812C-C431F4AFD876}"/>
                </a:ext>
              </a:extLst>
            </p:cNvPr>
            <p:cNvGrpSpPr/>
            <p:nvPr/>
          </p:nvGrpSpPr>
          <p:grpSpPr>
            <a:xfrm>
              <a:off x="426801" y="5440990"/>
              <a:ext cx="457200" cy="457200"/>
              <a:chOff x="5462345" y="751104"/>
              <a:chExt cx="457200" cy="457200"/>
            </a:xfrm>
          </p:grpSpPr>
          <p:sp>
            <p:nvSpPr>
              <p:cNvPr id="245" name="Oval 244">
                <a:extLst>
                  <a:ext uri="{FF2B5EF4-FFF2-40B4-BE49-F238E27FC236}">
                    <a16:creationId xmlns:a16="http://schemas.microsoft.com/office/drawing/2014/main" id="{8BB5C551-063C-F6FD-CA26-AB81D012A3D8}"/>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Isosceles Triangle 245">
                <a:extLst>
                  <a:ext uri="{FF2B5EF4-FFF2-40B4-BE49-F238E27FC236}">
                    <a16:creationId xmlns:a16="http://schemas.microsoft.com/office/drawing/2014/main" id="{29EB47BC-2473-7E69-631A-9D806DC3BA56}"/>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Isosceles Triangle 246">
                <a:extLst>
                  <a:ext uri="{FF2B5EF4-FFF2-40B4-BE49-F238E27FC236}">
                    <a16:creationId xmlns:a16="http://schemas.microsoft.com/office/drawing/2014/main" id="{18892D41-2E18-B6D4-1B07-86096BAC8740}"/>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 name="Group 267">
            <a:extLst>
              <a:ext uri="{FF2B5EF4-FFF2-40B4-BE49-F238E27FC236}">
                <a16:creationId xmlns:a16="http://schemas.microsoft.com/office/drawing/2014/main" id="{5669DD74-0179-DF57-9125-1A02B4C20E4A}"/>
              </a:ext>
            </a:extLst>
          </p:cNvPr>
          <p:cNvGrpSpPr/>
          <p:nvPr/>
        </p:nvGrpSpPr>
        <p:grpSpPr>
          <a:xfrm>
            <a:off x="420624" y="3951356"/>
            <a:ext cx="2743200" cy="914400"/>
            <a:chOff x="270180" y="4028274"/>
            <a:chExt cx="2743200" cy="1000125"/>
          </a:xfrm>
        </p:grpSpPr>
        <p:sp>
          <p:nvSpPr>
            <p:cNvPr id="253" name="Rectangle: Rounded Corners 252">
              <a:extLst>
                <a:ext uri="{FF2B5EF4-FFF2-40B4-BE49-F238E27FC236}">
                  <a16:creationId xmlns:a16="http://schemas.microsoft.com/office/drawing/2014/main" id="{4B1336CC-B9F4-468A-D5A8-CB28F6C940D8}"/>
                </a:ext>
              </a:extLst>
            </p:cNvPr>
            <p:cNvSpPr/>
            <p:nvPr/>
          </p:nvSpPr>
          <p:spPr>
            <a:xfrm>
              <a:off x="270180" y="4028274"/>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(N.O)</a:t>
              </a:r>
            </a:p>
          </p:txBody>
        </p:sp>
        <p:grpSp>
          <p:nvGrpSpPr>
            <p:cNvPr id="226" name="Group 225">
              <a:extLst>
                <a:ext uri="{FF2B5EF4-FFF2-40B4-BE49-F238E27FC236}">
                  <a16:creationId xmlns:a16="http://schemas.microsoft.com/office/drawing/2014/main" id="{590C078E-121B-E548-88DA-D15E8067BBAD}"/>
                </a:ext>
              </a:extLst>
            </p:cNvPr>
            <p:cNvGrpSpPr/>
            <p:nvPr/>
          </p:nvGrpSpPr>
          <p:grpSpPr>
            <a:xfrm>
              <a:off x="411571" y="4329400"/>
              <a:ext cx="602413" cy="324098"/>
              <a:chOff x="4619632" y="3036452"/>
              <a:chExt cx="602413" cy="324098"/>
            </a:xfrm>
          </p:grpSpPr>
          <p:grpSp>
            <p:nvGrpSpPr>
              <p:cNvPr id="227" name="Group 226">
                <a:extLst>
                  <a:ext uri="{FF2B5EF4-FFF2-40B4-BE49-F238E27FC236}">
                    <a16:creationId xmlns:a16="http://schemas.microsoft.com/office/drawing/2014/main" id="{DC2DB754-7535-3411-E01E-2B6A94DC2F2A}"/>
                  </a:ext>
                </a:extLst>
              </p:cNvPr>
              <p:cNvGrpSpPr/>
              <p:nvPr/>
            </p:nvGrpSpPr>
            <p:grpSpPr>
              <a:xfrm>
                <a:off x="4619632" y="3036452"/>
                <a:ext cx="456404" cy="320692"/>
                <a:chOff x="6143692" y="2259083"/>
                <a:chExt cx="456404" cy="320692"/>
              </a:xfrm>
            </p:grpSpPr>
            <p:sp>
              <p:nvSpPr>
                <p:cNvPr id="240" name="Rectangle 239">
                  <a:extLst>
                    <a:ext uri="{FF2B5EF4-FFF2-40B4-BE49-F238E27FC236}">
                      <a16:creationId xmlns:a16="http://schemas.microsoft.com/office/drawing/2014/main" id="{E8FF0BE0-05BC-5BCF-C887-7EF244F7C65C}"/>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CE691079-701F-F6E3-8F1C-27A251B1FF7F}"/>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931B8AC6-49A7-1843-0BF1-6495D238A819}"/>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Connector 227">
                <a:extLst>
                  <a:ext uri="{FF2B5EF4-FFF2-40B4-BE49-F238E27FC236}">
                    <a16:creationId xmlns:a16="http://schemas.microsoft.com/office/drawing/2014/main" id="{55738E87-536F-8A25-9B7F-6ED4A8DCC1A5}"/>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Arrow Connector 228">
                <a:extLst>
                  <a:ext uri="{FF2B5EF4-FFF2-40B4-BE49-F238E27FC236}">
                    <a16:creationId xmlns:a16="http://schemas.microsoft.com/office/drawing/2014/main" id="{854A5B78-A751-3E34-C986-27FF326692D1}"/>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30" name="Group 229">
                <a:extLst>
                  <a:ext uri="{FF2B5EF4-FFF2-40B4-BE49-F238E27FC236}">
                    <a16:creationId xmlns:a16="http://schemas.microsoft.com/office/drawing/2014/main" id="{E6D2FFBA-133B-BC8A-92AB-4F6B0C44117B}"/>
                  </a:ext>
                </a:extLst>
              </p:cNvPr>
              <p:cNvGrpSpPr/>
              <p:nvPr/>
            </p:nvGrpSpPr>
            <p:grpSpPr>
              <a:xfrm>
                <a:off x="4827831" y="3036452"/>
                <a:ext cx="83820" cy="91682"/>
                <a:chOff x="7245055" y="2460285"/>
                <a:chExt cx="83820" cy="91682"/>
              </a:xfrm>
            </p:grpSpPr>
            <p:cxnSp>
              <p:nvCxnSpPr>
                <p:cNvPr id="238" name="Straight Connector 237">
                  <a:extLst>
                    <a:ext uri="{FF2B5EF4-FFF2-40B4-BE49-F238E27FC236}">
                      <a16:creationId xmlns:a16="http://schemas.microsoft.com/office/drawing/2014/main" id="{4C61D839-3C12-CAB5-4A8D-5518B5F90E8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56A95ED7-F688-0203-5D75-1920FF236E2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1" name="Group 230">
                <a:extLst>
                  <a:ext uri="{FF2B5EF4-FFF2-40B4-BE49-F238E27FC236}">
                    <a16:creationId xmlns:a16="http://schemas.microsoft.com/office/drawing/2014/main" id="{4017E632-24B9-C912-7240-681FD15D078E}"/>
                  </a:ext>
                </a:extLst>
              </p:cNvPr>
              <p:cNvGrpSpPr/>
              <p:nvPr/>
            </p:nvGrpSpPr>
            <p:grpSpPr>
              <a:xfrm flipV="1">
                <a:off x="4825373" y="3268868"/>
                <a:ext cx="83820" cy="91682"/>
                <a:chOff x="7245055" y="2460285"/>
                <a:chExt cx="83820" cy="91682"/>
              </a:xfrm>
            </p:grpSpPr>
            <p:cxnSp>
              <p:nvCxnSpPr>
                <p:cNvPr id="236" name="Straight Connector 235">
                  <a:extLst>
                    <a:ext uri="{FF2B5EF4-FFF2-40B4-BE49-F238E27FC236}">
                      <a16:creationId xmlns:a16="http://schemas.microsoft.com/office/drawing/2014/main" id="{61E095E6-DD8B-2809-3890-C8B3E2DE222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7212AE3C-8979-75B7-5E02-9E31C5C6541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2" name="Straight Connector 231">
                <a:extLst>
                  <a:ext uri="{FF2B5EF4-FFF2-40B4-BE49-F238E27FC236}">
                    <a16:creationId xmlns:a16="http://schemas.microsoft.com/office/drawing/2014/main" id="{ACA46A3D-40FB-8957-5905-8E2C4A471A8D}"/>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A3514FBD-0D85-F3FD-E21F-8015EFCF30C3}"/>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C925E2FD-1D20-F668-F45C-168F4E0C2F0B}"/>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CBE29895-5B9C-C48B-B841-C45A0406184C}"/>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cxnSp>
        <p:nvCxnSpPr>
          <p:cNvPr id="491" name="Straight Connector 490">
            <a:extLst>
              <a:ext uri="{FF2B5EF4-FFF2-40B4-BE49-F238E27FC236}">
                <a16:creationId xmlns:a16="http://schemas.microsoft.com/office/drawing/2014/main" id="{AE6BEE44-A8CD-797C-1B36-D3CF3E2B1335}"/>
              </a:ext>
            </a:extLst>
          </p:cNvPr>
          <p:cNvCxnSpPr>
            <a:endCxn id="460" idx="4"/>
          </p:cNvCxnSpPr>
          <p:nvPr/>
        </p:nvCxnSpPr>
        <p:spPr>
          <a:xfrm flipV="1">
            <a:off x="5249068" y="5520430"/>
            <a:ext cx="3036" cy="45740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F4325241-9993-1B45-6F1E-A0D5E7E123EC}"/>
              </a:ext>
            </a:extLst>
          </p:cNvPr>
          <p:cNvCxnSpPr>
            <a:cxnSpLocks/>
          </p:cNvCxnSpPr>
          <p:nvPr/>
        </p:nvCxnSpPr>
        <p:spPr>
          <a:xfrm flipV="1">
            <a:off x="5248578" y="3171372"/>
            <a:ext cx="0" cy="649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96C77EE-E80D-88DC-30D2-9C7C6A500ABC}"/>
              </a:ext>
            </a:extLst>
          </p:cNvPr>
          <p:cNvCxnSpPr>
            <a:cxnSpLocks/>
          </p:cNvCxnSpPr>
          <p:nvPr/>
        </p:nvCxnSpPr>
        <p:spPr>
          <a:xfrm flipV="1">
            <a:off x="5244073" y="767385"/>
            <a:ext cx="0" cy="2084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7F946B0C-EA8B-3339-7A6E-49FEA7F2A9E6}"/>
              </a:ext>
            </a:extLst>
          </p:cNvPr>
          <p:cNvCxnSpPr>
            <a:endCxn id="469" idx="3"/>
          </p:cNvCxnSpPr>
          <p:nvPr/>
        </p:nvCxnSpPr>
        <p:spPr>
          <a:xfrm>
            <a:off x="5229959" y="785572"/>
            <a:ext cx="490103"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3" name="Group 312">
            <a:extLst>
              <a:ext uri="{FF2B5EF4-FFF2-40B4-BE49-F238E27FC236}">
                <a16:creationId xmlns:a16="http://schemas.microsoft.com/office/drawing/2014/main" id="{30711DD7-B7DD-8B0B-0FD9-B09B315CBDC1}"/>
              </a:ext>
            </a:extLst>
          </p:cNvPr>
          <p:cNvGrpSpPr/>
          <p:nvPr/>
        </p:nvGrpSpPr>
        <p:grpSpPr>
          <a:xfrm rot="16200000">
            <a:off x="4993841" y="2710298"/>
            <a:ext cx="331486" cy="603204"/>
            <a:chOff x="7420445" y="3425135"/>
            <a:chExt cx="331338" cy="602935"/>
          </a:xfrm>
        </p:grpSpPr>
        <p:grpSp>
          <p:nvGrpSpPr>
            <p:cNvPr id="364" name="Group 363">
              <a:extLst>
                <a:ext uri="{FF2B5EF4-FFF2-40B4-BE49-F238E27FC236}">
                  <a16:creationId xmlns:a16="http://schemas.microsoft.com/office/drawing/2014/main" id="{5E672DED-02EF-719C-A125-0EB15BDF87DD}"/>
                </a:ext>
              </a:extLst>
            </p:cNvPr>
            <p:cNvGrpSpPr/>
            <p:nvPr/>
          </p:nvGrpSpPr>
          <p:grpSpPr>
            <a:xfrm>
              <a:off x="7426811" y="3425135"/>
              <a:ext cx="323199" cy="454499"/>
              <a:chOff x="8936357" y="1184452"/>
              <a:chExt cx="323199" cy="454499"/>
            </a:xfrm>
          </p:grpSpPr>
          <p:sp>
            <p:nvSpPr>
              <p:cNvPr id="384" name="Rectangle 383">
                <a:extLst>
                  <a:ext uri="{FF2B5EF4-FFF2-40B4-BE49-F238E27FC236}">
                    <a16:creationId xmlns:a16="http://schemas.microsoft.com/office/drawing/2014/main" id="{625ECFD3-B538-D12E-AF05-FF04DDD0357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956251D5-9AD1-4453-E321-55F6E02A9A6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1218E9A2-4163-397D-742E-37FC453619A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5" name="Straight Arrow Connector 364">
              <a:extLst>
                <a:ext uri="{FF2B5EF4-FFF2-40B4-BE49-F238E27FC236}">
                  <a16:creationId xmlns:a16="http://schemas.microsoft.com/office/drawing/2014/main" id="{5710752C-7BB1-C7A8-D210-DADC53ACFC51}"/>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6" name="Group 365">
              <a:extLst>
                <a:ext uri="{FF2B5EF4-FFF2-40B4-BE49-F238E27FC236}">
                  <a16:creationId xmlns:a16="http://schemas.microsoft.com/office/drawing/2014/main" id="{A67B2D5A-1B63-6CC6-8499-6BD546EE9903}"/>
                </a:ext>
              </a:extLst>
            </p:cNvPr>
            <p:cNvGrpSpPr/>
            <p:nvPr/>
          </p:nvGrpSpPr>
          <p:grpSpPr>
            <a:xfrm rot="5400000">
              <a:off x="7627958" y="3909820"/>
              <a:ext cx="127024" cy="109475"/>
              <a:chOff x="6771481" y="2413164"/>
              <a:chExt cx="127024" cy="109475"/>
            </a:xfrm>
          </p:grpSpPr>
          <p:cxnSp>
            <p:nvCxnSpPr>
              <p:cNvPr id="380" name="Straight Connector 379">
                <a:extLst>
                  <a:ext uri="{FF2B5EF4-FFF2-40B4-BE49-F238E27FC236}">
                    <a16:creationId xmlns:a16="http://schemas.microsoft.com/office/drawing/2014/main" id="{FA7EDCC3-A9FA-CAD5-6692-48E7E1EBF05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031D017D-A0A3-E1A9-8178-5D82C74F03C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952CD4B4-0EF5-DB29-3182-EAA570083797}"/>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C0BFFC77-F530-99FA-F4C4-8C0FD6EFEA39}"/>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67" name="Straight Connector 366">
              <a:extLst>
                <a:ext uri="{FF2B5EF4-FFF2-40B4-BE49-F238E27FC236}">
                  <a16:creationId xmlns:a16="http://schemas.microsoft.com/office/drawing/2014/main" id="{B4401760-C552-63FF-3709-26D36FC660CF}"/>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8" name="Group 367">
              <a:extLst>
                <a:ext uri="{FF2B5EF4-FFF2-40B4-BE49-F238E27FC236}">
                  <a16:creationId xmlns:a16="http://schemas.microsoft.com/office/drawing/2014/main" id="{EF2B09D4-F1BD-9595-E55B-340CE9FE2CA7}"/>
                </a:ext>
              </a:extLst>
            </p:cNvPr>
            <p:cNvGrpSpPr>
              <a:grpSpLocks noChangeAspect="1"/>
            </p:cNvGrpSpPr>
            <p:nvPr/>
          </p:nvGrpSpPr>
          <p:grpSpPr>
            <a:xfrm>
              <a:off x="7478412" y="3622987"/>
              <a:ext cx="216924" cy="107656"/>
              <a:chOff x="4800638" y="1388857"/>
              <a:chExt cx="521341" cy="281257"/>
            </a:xfrm>
          </p:grpSpPr>
          <p:grpSp>
            <p:nvGrpSpPr>
              <p:cNvPr id="371" name="Group 370">
                <a:extLst>
                  <a:ext uri="{FF2B5EF4-FFF2-40B4-BE49-F238E27FC236}">
                    <a16:creationId xmlns:a16="http://schemas.microsoft.com/office/drawing/2014/main" id="{6C034FD9-CA9B-B787-8CEE-9483DC3AE4F0}"/>
                  </a:ext>
                </a:extLst>
              </p:cNvPr>
              <p:cNvGrpSpPr/>
              <p:nvPr/>
            </p:nvGrpSpPr>
            <p:grpSpPr>
              <a:xfrm rot="16200000">
                <a:off x="4769950" y="1419545"/>
                <a:ext cx="254884" cy="193507"/>
                <a:chOff x="6762130" y="3267118"/>
                <a:chExt cx="254884" cy="193507"/>
              </a:xfrm>
            </p:grpSpPr>
            <p:sp>
              <p:nvSpPr>
                <p:cNvPr id="377" name="Flowchart: Connector 376">
                  <a:extLst>
                    <a:ext uri="{FF2B5EF4-FFF2-40B4-BE49-F238E27FC236}">
                      <a16:creationId xmlns:a16="http://schemas.microsoft.com/office/drawing/2014/main" id="{881B7F7F-65E1-2CC0-CC8E-625E6277A15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EEE32C17-E6BA-92C2-980A-60D268D90A0E}"/>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EAAEF18D-DCC8-C5E8-7D19-4D08818CA843}"/>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2" name="Group 371">
                <a:extLst>
                  <a:ext uri="{FF2B5EF4-FFF2-40B4-BE49-F238E27FC236}">
                    <a16:creationId xmlns:a16="http://schemas.microsoft.com/office/drawing/2014/main" id="{0F084FEC-DEBC-B9BA-5161-C28C1909D9AF}"/>
                  </a:ext>
                </a:extLst>
              </p:cNvPr>
              <p:cNvGrpSpPr/>
              <p:nvPr/>
            </p:nvGrpSpPr>
            <p:grpSpPr>
              <a:xfrm rot="5400000">
                <a:off x="5083480" y="1431615"/>
                <a:ext cx="277656" cy="199342"/>
                <a:chOff x="6037964" y="3252518"/>
                <a:chExt cx="277656" cy="199342"/>
              </a:xfrm>
            </p:grpSpPr>
            <p:sp>
              <p:nvSpPr>
                <p:cNvPr id="374" name="Flowchart: Connector 373">
                  <a:extLst>
                    <a:ext uri="{FF2B5EF4-FFF2-40B4-BE49-F238E27FC236}">
                      <a16:creationId xmlns:a16="http://schemas.microsoft.com/office/drawing/2014/main" id="{18A1BEB1-C32A-97EC-FEBA-AD11C1F7C171}"/>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1E21309B-BFBB-04C6-823D-D89261515555}"/>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7CF3148F-94C8-2109-0C89-301BBBD301F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3" name="Straight Connector 372">
                <a:extLst>
                  <a:ext uri="{FF2B5EF4-FFF2-40B4-BE49-F238E27FC236}">
                    <a16:creationId xmlns:a16="http://schemas.microsoft.com/office/drawing/2014/main" id="{C4A73C62-2E8D-63BF-52FD-76F2028A439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69" name="Straight Connector 368">
              <a:extLst>
                <a:ext uri="{FF2B5EF4-FFF2-40B4-BE49-F238E27FC236}">
                  <a16:creationId xmlns:a16="http://schemas.microsoft.com/office/drawing/2014/main" id="{ECE35BED-54F8-6117-AD96-BA0B36BD9ACC}"/>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417D982C-A5E5-D2CE-9597-A950EB14540A}"/>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2" name="Straight Connector 501">
            <a:extLst>
              <a:ext uri="{FF2B5EF4-FFF2-40B4-BE49-F238E27FC236}">
                <a16:creationId xmlns:a16="http://schemas.microsoft.com/office/drawing/2014/main" id="{FE426BE7-13AD-C503-324F-2363402FD09A}"/>
              </a:ext>
            </a:extLst>
          </p:cNvPr>
          <p:cNvCxnSpPr>
            <a:cxnSpLocks/>
          </p:cNvCxnSpPr>
          <p:nvPr/>
        </p:nvCxnSpPr>
        <p:spPr>
          <a:xfrm flipV="1">
            <a:off x="6170851" y="782238"/>
            <a:ext cx="232412" cy="333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74" name="Group 273">
            <a:extLst>
              <a:ext uri="{FF2B5EF4-FFF2-40B4-BE49-F238E27FC236}">
                <a16:creationId xmlns:a16="http://schemas.microsoft.com/office/drawing/2014/main" id="{829E0049-3377-EBE8-4A6F-8F99A45CDD4E}"/>
              </a:ext>
            </a:extLst>
          </p:cNvPr>
          <p:cNvGrpSpPr/>
          <p:nvPr/>
        </p:nvGrpSpPr>
        <p:grpSpPr>
          <a:xfrm>
            <a:off x="5709052" y="556871"/>
            <a:ext cx="457404" cy="457404"/>
            <a:chOff x="5462345" y="751104"/>
            <a:chExt cx="457200" cy="457200"/>
          </a:xfrm>
        </p:grpSpPr>
        <p:sp>
          <p:nvSpPr>
            <p:cNvPr id="468" name="Oval 467">
              <a:extLst>
                <a:ext uri="{FF2B5EF4-FFF2-40B4-BE49-F238E27FC236}">
                  <a16:creationId xmlns:a16="http://schemas.microsoft.com/office/drawing/2014/main" id="{F1067B2D-4979-747B-CAE1-DE5110965B99}"/>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Isosceles Triangle 468">
              <a:extLst>
                <a:ext uri="{FF2B5EF4-FFF2-40B4-BE49-F238E27FC236}">
                  <a16:creationId xmlns:a16="http://schemas.microsoft.com/office/drawing/2014/main" id="{CF9698BE-8DB0-F1F6-82EC-F37221E13D5E}"/>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Isosceles Triangle 469">
              <a:extLst>
                <a:ext uri="{FF2B5EF4-FFF2-40B4-BE49-F238E27FC236}">
                  <a16:creationId xmlns:a16="http://schemas.microsoft.com/office/drawing/2014/main" id="{B4D058E3-B98E-C3B7-BD29-0DE1F3C80C7B}"/>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5" name="Straight Connector 504">
            <a:extLst>
              <a:ext uri="{FF2B5EF4-FFF2-40B4-BE49-F238E27FC236}">
                <a16:creationId xmlns:a16="http://schemas.microsoft.com/office/drawing/2014/main" id="{FCE2A7F6-DE38-CEA9-0498-69DE31639500}"/>
              </a:ext>
            </a:extLst>
          </p:cNvPr>
          <p:cNvCxnSpPr>
            <a:endCxn id="361" idx="0"/>
          </p:cNvCxnSpPr>
          <p:nvPr/>
        </p:nvCxnSpPr>
        <p:spPr>
          <a:xfrm flipH="1">
            <a:off x="6384362" y="767215"/>
            <a:ext cx="763" cy="20619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B8A72D96-7503-F731-FC31-1C20AFAF7A51}"/>
              </a:ext>
            </a:extLst>
          </p:cNvPr>
          <p:cNvCxnSpPr>
            <a:stCxn id="361" idx="2"/>
          </p:cNvCxnSpPr>
          <p:nvPr/>
        </p:nvCxnSpPr>
        <p:spPr>
          <a:xfrm>
            <a:off x="6384362" y="3149324"/>
            <a:ext cx="6399" cy="282851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15" name="Group 314">
            <a:extLst>
              <a:ext uri="{FF2B5EF4-FFF2-40B4-BE49-F238E27FC236}">
                <a16:creationId xmlns:a16="http://schemas.microsoft.com/office/drawing/2014/main" id="{A37C26B6-4FE4-8900-AB40-A74198D07F62}"/>
              </a:ext>
            </a:extLst>
          </p:cNvPr>
          <p:cNvGrpSpPr/>
          <p:nvPr/>
        </p:nvGrpSpPr>
        <p:grpSpPr>
          <a:xfrm rot="16200000">
            <a:off x="6137314" y="2685163"/>
            <a:ext cx="325117" cy="603204"/>
            <a:chOff x="7426811" y="3425135"/>
            <a:chExt cx="324972" cy="602935"/>
          </a:xfrm>
        </p:grpSpPr>
        <p:grpSp>
          <p:nvGrpSpPr>
            <p:cNvPr id="341" name="Group 340">
              <a:extLst>
                <a:ext uri="{FF2B5EF4-FFF2-40B4-BE49-F238E27FC236}">
                  <a16:creationId xmlns:a16="http://schemas.microsoft.com/office/drawing/2014/main" id="{33780596-6BE8-08A2-1E15-A781027BF2CF}"/>
                </a:ext>
              </a:extLst>
            </p:cNvPr>
            <p:cNvGrpSpPr/>
            <p:nvPr/>
          </p:nvGrpSpPr>
          <p:grpSpPr>
            <a:xfrm>
              <a:off x="7426811" y="3425135"/>
              <a:ext cx="323199" cy="454499"/>
              <a:chOff x="8936357" y="1184452"/>
              <a:chExt cx="323199" cy="454499"/>
            </a:xfrm>
          </p:grpSpPr>
          <p:sp>
            <p:nvSpPr>
              <p:cNvPr id="361" name="Rectangle 360">
                <a:extLst>
                  <a:ext uri="{FF2B5EF4-FFF2-40B4-BE49-F238E27FC236}">
                    <a16:creationId xmlns:a16="http://schemas.microsoft.com/office/drawing/2014/main" id="{7027437A-26C6-46B6-9175-79EECCA968E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F13D0321-14CA-9AAB-D988-08FC1147F75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4DE543A2-5581-0219-C525-774AB594AB0D}"/>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2" name="Straight Arrow Connector 341">
              <a:extLst>
                <a:ext uri="{FF2B5EF4-FFF2-40B4-BE49-F238E27FC236}">
                  <a16:creationId xmlns:a16="http://schemas.microsoft.com/office/drawing/2014/main" id="{2249440D-4548-CCBE-1DFB-49DDBF1B0CFB}"/>
                </a:ext>
              </a:extLst>
            </p:cNvPr>
            <p:cNvCxnSpPr>
              <a:cxnSpLocks/>
              <a:endCxn id="36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43" name="Group 342">
              <a:extLst>
                <a:ext uri="{FF2B5EF4-FFF2-40B4-BE49-F238E27FC236}">
                  <a16:creationId xmlns:a16="http://schemas.microsoft.com/office/drawing/2014/main" id="{D9B340D7-A0EE-2B5F-B645-AA4B6CA50EC0}"/>
                </a:ext>
              </a:extLst>
            </p:cNvPr>
            <p:cNvGrpSpPr/>
            <p:nvPr/>
          </p:nvGrpSpPr>
          <p:grpSpPr>
            <a:xfrm rot="5400000">
              <a:off x="7627958" y="3909820"/>
              <a:ext cx="127024" cy="109475"/>
              <a:chOff x="6771481" y="2413164"/>
              <a:chExt cx="127024" cy="109475"/>
            </a:xfrm>
          </p:grpSpPr>
          <p:cxnSp>
            <p:nvCxnSpPr>
              <p:cNvPr id="357" name="Straight Connector 356">
                <a:extLst>
                  <a:ext uri="{FF2B5EF4-FFF2-40B4-BE49-F238E27FC236}">
                    <a16:creationId xmlns:a16="http://schemas.microsoft.com/office/drawing/2014/main" id="{7088ABD7-32D3-6FA0-4F0E-BFBF5EF1A3E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E0C2F05-62D2-76F0-B07A-8F4ECB41AB42}"/>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6A8EDC37-5B69-160F-E7B7-7C95A8255CF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B3F959B3-2DE7-244A-A8C2-704DDAA2388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4" name="Straight Connector 343">
              <a:extLst>
                <a:ext uri="{FF2B5EF4-FFF2-40B4-BE49-F238E27FC236}">
                  <a16:creationId xmlns:a16="http://schemas.microsoft.com/office/drawing/2014/main" id="{8D70F165-0CC3-6CDC-2CC1-E2D7567A0ED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5" name="Group 344">
              <a:extLst>
                <a:ext uri="{FF2B5EF4-FFF2-40B4-BE49-F238E27FC236}">
                  <a16:creationId xmlns:a16="http://schemas.microsoft.com/office/drawing/2014/main" id="{CC76E118-E3D0-9AE0-6F98-B4FB20E9F3EC}"/>
                </a:ext>
              </a:extLst>
            </p:cNvPr>
            <p:cNvGrpSpPr>
              <a:grpSpLocks noChangeAspect="1"/>
            </p:cNvGrpSpPr>
            <p:nvPr/>
          </p:nvGrpSpPr>
          <p:grpSpPr>
            <a:xfrm>
              <a:off x="7478412" y="3622987"/>
              <a:ext cx="216924" cy="107656"/>
              <a:chOff x="4800638" y="1388857"/>
              <a:chExt cx="521341" cy="281257"/>
            </a:xfrm>
          </p:grpSpPr>
          <p:grpSp>
            <p:nvGrpSpPr>
              <p:cNvPr id="348" name="Group 347">
                <a:extLst>
                  <a:ext uri="{FF2B5EF4-FFF2-40B4-BE49-F238E27FC236}">
                    <a16:creationId xmlns:a16="http://schemas.microsoft.com/office/drawing/2014/main" id="{F22D8710-FBD7-2F87-846E-0F1A821DE093}"/>
                  </a:ext>
                </a:extLst>
              </p:cNvPr>
              <p:cNvGrpSpPr/>
              <p:nvPr/>
            </p:nvGrpSpPr>
            <p:grpSpPr>
              <a:xfrm rot="16200000">
                <a:off x="4769950" y="1419545"/>
                <a:ext cx="254884" cy="193507"/>
                <a:chOff x="6762130" y="3267118"/>
                <a:chExt cx="254884" cy="193507"/>
              </a:xfrm>
            </p:grpSpPr>
            <p:sp>
              <p:nvSpPr>
                <p:cNvPr id="354" name="Flowchart: Connector 353">
                  <a:extLst>
                    <a:ext uri="{FF2B5EF4-FFF2-40B4-BE49-F238E27FC236}">
                      <a16:creationId xmlns:a16="http://schemas.microsoft.com/office/drawing/2014/main" id="{2D1C730A-AEB4-1910-FBB4-D5802F50301D}"/>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a:extLst>
                    <a:ext uri="{FF2B5EF4-FFF2-40B4-BE49-F238E27FC236}">
                      <a16:creationId xmlns:a16="http://schemas.microsoft.com/office/drawing/2014/main" id="{143B5550-8AD0-A342-9A36-ABBC44CB016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129410E9-F7B2-7263-6D7A-259B80A2997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9" name="Group 348">
                <a:extLst>
                  <a:ext uri="{FF2B5EF4-FFF2-40B4-BE49-F238E27FC236}">
                    <a16:creationId xmlns:a16="http://schemas.microsoft.com/office/drawing/2014/main" id="{F346CB06-1C4F-62D4-1BB4-C01B00B9C8C0}"/>
                  </a:ext>
                </a:extLst>
              </p:cNvPr>
              <p:cNvGrpSpPr/>
              <p:nvPr/>
            </p:nvGrpSpPr>
            <p:grpSpPr>
              <a:xfrm rot="5400000">
                <a:off x="5083480" y="1431615"/>
                <a:ext cx="277656" cy="199342"/>
                <a:chOff x="6037964" y="3252518"/>
                <a:chExt cx="277656" cy="199342"/>
              </a:xfrm>
            </p:grpSpPr>
            <p:sp>
              <p:nvSpPr>
                <p:cNvPr id="351" name="Flowchart: Connector 350">
                  <a:extLst>
                    <a:ext uri="{FF2B5EF4-FFF2-40B4-BE49-F238E27FC236}">
                      <a16:creationId xmlns:a16="http://schemas.microsoft.com/office/drawing/2014/main" id="{C8431F2E-6720-9D70-DBF3-6C5F1175CADA}"/>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a:extLst>
                    <a:ext uri="{FF2B5EF4-FFF2-40B4-BE49-F238E27FC236}">
                      <a16:creationId xmlns:a16="http://schemas.microsoft.com/office/drawing/2014/main" id="{BF3CB4D7-5600-C745-C28F-D0767A72170A}"/>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C7873545-F033-9583-7D89-100D9C8EEB31}"/>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0" name="Straight Connector 349">
                <a:extLst>
                  <a:ext uri="{FF2B5EF4-FFF2-40B4-BE49-F238E27FC236}">
                    <a16:creationId xmlns:a16="http://schemas.microsoft.com/office/drawing/2014/main" id="{935FCD10-C230-CA28-1D5E-65FE3D430793}"/>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46" name="Straight Connector 345">
              <a:extLst>
                <a:ext uri="{FF2B5EF4-FFF2-40B4-BE49-F238E27FC236}">
                  <a16:creationId xmlns:a16="http://schemas.microsoft.com/office/drawing/2014/main" id="{BBA6FCA4-8CB9-B415-C795-394AA6D9D874}"/>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82D95553-F47D-2B73-812C-50BEC02572AA}"/>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253B1638-BBE7-D19A-D158-9FA81BA2C165}"/>
              </a:ext>
            </a:extLst>
          </p:cNvPr>
          <p:cNvGrpSpPr/>
          <p:nvPr/>
        </p:nvGrpSpPr>
        <p:grpSpPr>
          <a:xfrm>
            <a:off x="6273550" y="3510532"/>
            <a:ext cx="228702" cy="228702"/>
            <a:chOff x="8006715" y="2790825"/>
            <a:chExt cx="118872" cy="118872"/>
          </a:xfrm>
        </p:grpSpPr>
        <p:sp>
          <p:nvSpPr>
            <p:cNvPr id="471" name="Arc 470">
              <a:extLst>
                <a:ext uri="{FF2B5EF4-FFF2-40B4-BE49-F238E27FC236}">
                  <a16:creationId xmlns:a16="http://schemas.microsoft.com/office/drawing/2014/main" id="{B477A337-9923-48E5-510E-2BEBEE8FD68A}"/>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2" name="Arc 471">
              <a:extLst>
                <a:ext uri="{FF2B5EF4-FFF2-40B4-BE49-F238E27FC236}">
                  <a16:creationId xmlns:a16="http://schemas.microsoft.com/office/drawing/2014/main" id="{9E93F263-7E97-1485-B978-45DABBE055F6}"/>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81" name="Straight Connector 280">
            <a:extLst>
              <a:ext uri="{FF2B5EF4-FFF2-40B4-BE49-F238E27FC236}">
                <a16:creationId xmlns:a16="http://schemas.microsoft.com/office/drawing/2014/main" id="{B79C5E14-7D73-00F3-A980-7ACDA661AF71}"/>
              </a:ext>
            </a:extLst>
          </p:cNvPr>
          <p:cNvCxnSpPr/>
          <p:nvPr/>
        </p:nvCxnSpPr>
        <p:spPr>
          <a:xfrm>
            <a:off x="3855500" y="5980382"/>
            <a:ext cx="45740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4" name="Rectangle 313">
            <a:extLst>
              <a:ext uri="{FF2B5EF4-FFF2-40B4-BE49-F238E27FC236}">
                <a16:creationId xmlns:a16="http://schemas.microsoft.com/office/drawing/2014/main" id="{7E8395D9-DEDF-9A3C-8FEC-213A1B69C262}"/>
              </a:ext>
            </a:extLst>
          </p:cNvPr>
          <p:cNvSpPr/>
          <p:nvPr/>
        </p:nvSpPr>
        <p:spPr>
          <a:xfrm>
            <a:off x="4717381" y="1577873"/>
            <a:ext cx="5200836" cy="3371134"/>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D895141-C187-1C2E-A2AC-863BE544F1E1}"/>
              </a:ext>
            </a:extLst>
          </p:cNvPr>
          <p:cNvGrpSpPr/>
          <p:nvPr/>
        </p:nvGrpSpPr>
        <p:grpSpPr>
          <a:xfrm rot="5400000">
            <a:off x="7723423" y="2060734"/>
            <a:ext cx="262771" cy="185927"/>
            <a:chOff x="6394314" y="3265933"/>
            <a:chExt cx="262771" cy="185927"/>
          </a:xfrm>
        </p:grpSpPr>
        <p:sp>
          <p:nvSpPr>
            <p:cNvPr id="7" name="Flowchart: Connector 6">
              <a:extLst>
                <a:ext uri="{FF2B5EF4-FFF2-40B4-BE49-F238E27FC236}">
                  <a16:creationId xmlns:a16="http://schemas.microsoft.com/office/drawing/2014/main" id="{7B74891F-B80B-A7FC-B3A9-32D92BC3185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7144F92-54D9-0989-45D9-0ACC54E20DEE}"/>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BC918A6-C9FA-2679-E014-D667EA68F0A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8D927989-6BC9-2D74-E3E7-941961586774}"/>
              </a:ext>
            </a:extLst>
          </p:cNvPr>
          <p:cNvSpPr txBox="1"/>
          <p:nvPr/>
        </p:nvSpPr>
        <p:spPr>
          <a:xfrm>
            <a:off x="5584206" y="656031"/>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Motor</a:t>
            </a:r>
          </a:p>
        </p:txBody>
      </p:sp>
      <p:sp>
        <p:nvSpPr>
          <p:cNvPr id="15" name="TextBox 14">
            <a:extLst>
              <a:ext uri="{FF2B5EF4-FFF2-40B4-BE49-F238E27FC236}">
                <a16:creationId xmlns:a16="http://schemas.microsoft.com/office/drawing/2014/main" id="{59886706-71B0-76F8-7CEE-EE3AF3E6A67E}"/>
              </a:ext>
            </a:extLst>
          </p:cNvPr>
          <p:cNvSpPr txBox="1"/>
          <p:nvPr/>
        </p:nvSpPr>
        <p:spPr>
          <a:xfrm>
            <a:off x="4900163" y="5172908"/>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
        <p:nvSpPr>
          <p:cNvPr id="20" name="TextBox 19">
            <a:extLst>
              <a:ext uri="{FF2B5EF4-FFF2-40B4-BE49-F238E27FC236}">
                <a16:creationId xmlns:a16="http://schemas.microsoft.com/office/drawing/2014/main" id="{07369FA4-D500-6401-4244-D1926B3EAB70}"/>
              </a:ext>
            </a:extLst>
          </p:cNvPr>
          <p:cNvSpPr txBox="1"/>
          <p:nvPr/>
        </p:nvSpPr>
        <p:spPr>
          <a:xfrm>
            <a:off x="7346450" y="5600051"/>
            <a:ext cx="1065484" cy="369332"/>
          </a:xfrm>
          <a:prstGeom prst="rect">
            <a:avLst/>
          </a:prstGeom>
          <a:noFill/>
        </p:spPr>
        <p:txBody>
          <a:bodyPr wrap="none" rtlCol="0">
            <a:spAutoFit/>
          </a:bodyPr>
          <a:lstStyle/>
          <a:p>
            <a:r>
              <a:rPr lang="en-US"/>
              <a:t>Reservoir</a:t>
            </a:r>
          </a:p>
        </p:txBody>
      </p:sp>
      <p:cxnSp>
        <p:nvCxnSpPr>
          <p:cNvPr id="11" name="Straight Connector 10">
            <a:extLst>
              <a:ext uri="{FF2B5EF4-FFF2-40B4-BE49-F238E27FC236}">
                <a16:creationId xmlns:a16="http://schemas.microsoft.com/office/drawing/2014/main" id="{9D5F9A23-9376-0C6C-4ED4-51A170E3ED88}"/>
              </a:ext>
            </a:extLst>
          </p:cNvPr>
          <p:cNvCxnSpPr>
            <a:cxnSpLocks/>
            <a:stCxn id="468" idx="4"/>
          </p:cNvCxnSpPr>
          <p:nvPr/>
        </p:nvCxnSpPr>
        <p:spPr>
          <a:xfrm>
            <a:off x="5937754" y="1014275"/>
            <a:ext cx="0" cy="3657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7A5D0-1918-3F3E-C429-A5B256C8F0DB}"/>
              </a:ext>
            </a:extLst>
          </p:cNvPr>
          <p:cNvCxnSpPr>
            <a:cxnSpLocks/>
          </p:cNvCxnSpPr>
          <p:nvPr/>
        </p:nvCxnSpPr>
        <p:spPr>
          <a:xfrm>
            <a:off x="6045994" y="361869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2A685AED-77EC-2FA4-7562-8BF66267EC25}"/>
              </a:ext>
            </a:extLst>
          </p:cNvPr>
          <p:cNvGrpSpPr/>
          <p:nvPr/>
        </p:nvGrpSpPr>
        <p:grpSpPr>
          <a:xfrm>
            <a:off x="5822024" y="3503833"/>
            <a:ext cx="228702" cy="228702"/>
            <a:chOff x="8006715" y="2790825"/>
            <a:chExt cx="118872" cy="118872"/>
          </a:xfrm>
        </p:grpSpPr>
        <p:sp>
          <p:nvSpPr>
            <p:cNvPr id="37" name="Arc 36">
              <a:extLst>
                <a:ext uri="{FF2B5EF4-FFF2-40B4-BE49-F238E27FC236}">
                  <a16:creationId xmlns:a16="http://schemas.microsoft.com/office/drawing/2014/main" id="{3D0D91A5-8635-58D2-A43A-D61BF438780E}"/>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5CCA72C9-955E-60A4-FBAB-914FD6F593F9}"/>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318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wipe(down)">
                                      <p:cBhvr>
                                        <p:cTn id="7" dur="250"/>
                                        <p:tgtEl>
                                          <p:spTgt spid="491"/>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493"/>
                                        </p:tgtEl>
                                        <p:attrNameLst>
                                          <p:attrName>style.visibility</p:attrName>
                                        </p:attrNameLst>
                                      </p:cBhvr>
                                      <p:to>
                                        <p:strVal val="visible"/>
                                      </p:to>
                                    </p:set>
                                    <p:animEffect transition="in" filter="wipe(down)">
                                      <p:cBhvr>
                                        <p:cTn id="11" dur="605"/>
                                        <p:tgtEl>
                                          <p:spTgt spid="493"/>
                                        </p:tgtEl>
                                      </p:cBhvr>
                                    </p:animEffect>
                                  </p:childTnLst>
                                </p:cTn>
                              </p:par>
                            </p:childTnLst>
                          </p:cTn>
                        </p:par>
                        <p:par>
                          <p:cTn id="12" fill="hold">
                            <p:stCondLst>
                              <p:cond delay="855"/>
                            </p:stCondLst>
                            <p:childTnLst>
                              <p:par>
                                <p:cTn id="13" presetID="22" presetClass="entr" presetSubtype="4" fill="hold" nodeType="afterEffect">
                                  <p:stCondLst>
                                    <p:cond delay="0"/>
                                  </p:stCondLst>
                                  <p:childTnLst>
                                    <p:set>
                                      <p:cBhvr>
                                        <p:cTn id="14" dur="1" fill="hold">
                                          <p:stCondLst>
                                            <p:cond delay="0"/>
                                          </p:stCondLst>
                                        </p:cTn>
                                        <p:tgtEl>
                                          <p:spTgt spid="495"/>
                                        </p:tgtEl>
                                        <p:attrNameLst>
                                          <p:attrName>style.visibility</p:attrName>
                                        </p:attrNameLst>
                                      </p:cBhvr>
                                      <p:to>
                                        <p:strVal val="visible"/>
                                      </p:to>
                                    </p:set>
                                    <p:animEffect transition="in" filter="wipe(down)">
                                      <p:cBhvr>
                                        <p:cTn id="15" dur="355"/>
                                        <p:tgtEl>
                                          <p:spTgt spid="495"/>
                                        </p:tgtEl>
                                      </p:cBhvr>
                                    </p:animEffect>
                                  </p:childTnLst>
                                </p:cTn>
                              </p:par>
                            </p:childTnLst>
                          </p:cTn>
                        </p:par>
                        <p:par>
                          <p:cTn id="16" fill="hold">
                            <p:stCondLst>
                              <p:cond delay="1210"/>
                            </p:stCondLst>
                            <p:childTnLst>
                              <p:par>
                                <p:cTn id="17" presetID="22" presetClass="entr" presetSubtype="4" fill="hold" nodeType="afterEffect">
                                  <p:stCondLst>
                                    <p:cond delay="0"/>
                                  </p:stCondLst>
                                  <p:childTnLst>
                                    <p:set>
                                      <p:cBhvr>
                                        <p:cTn id="18" dur="1" fill="hold">
                                          <p:stCondLst>
                                            <p:cond delay="0"/>
                                          </p:stCondLst>
                                        </p:cTn>
                                        <p:tgtEl>
                                          <p:spTgt spid="498"/>
                                        </p:tgtEl>
                                        <p:attrNameLst>
                                          <p:attrName>style.visibility</p:attrName>
                                        </p:attrNameLst>
                                      </p:cBhvr>
                                      <p:to>
                                        <p:strVal val="visible"/>
                                      </p:to>
                                    </p:set>
                                    <p:animEffect transition="in" filter="wipe(down)">
                                      <p:cBhvr>
                                        <p:cTn id="19" dur="1140"/>
                                        <p:tgtEl>
                                          <p:spTgt spid="498"/>
                                        </p:tgtEl>
                                      </p:cBhvr>
                                    </p:animEffect>
                                  </p:childTnLst>
                                </p:cTn>
                              </p:par>
                            </p:childTnLst>
                          </p:cTn>
                        </p:par>
                        <p:par>
                          <p:cTn id="20" fill="hold">
                            <p:stCondLst>
                              <p:cond delay="2350"/>
                            </p:stCondLst>
                            <p:childTnLst>
                              <p:par>
                                <p:cTn id="21" presetID="22" presetClass="entr" presetSubtype="8" fill="hold" nodeType="afterEffect">
                                  <p:stCondLst>
                                    <p:cond delay="0"/>
                                  </p:stCondLst>
                                  <p:childTnLst>
                                    <p:set>
                                      <p:cBhvr>
                                        <p:cTn id="22" dur="1" fill="hold">
                                          <p:stCondLst>
                                            <p:cond delay="0"/>
                                          </p:stCondLst>
                                        </p:cTn>
                                        <p:tgtEl>
                                          <p:spTgt spid="500"/>
                                        </p:tgtEl>
                                        <p:attrNameLst>
                                          <p:attrName>style.visibility</p:attrName>
                                        </p:attrNameLst>
                                      </p:cBhvr>
                                      <p:to>
                                        <p:strVal val="visible"/>
                                      </p:to>
                                    </p:set>
                                    <p:animEffect transition="in" filter="wipe(left)">
                                      <p:cBhvr>
                                        <p:cTn id="23" dur="270"/>
                                        <p:tgtEl>
                                          <p:spTgt spid="500"/>
                                        </p:tgtEl>
                                      </p:cBhvr>
                                    </p:animEffect>
                                  </p:childTnLst>
                                </p:cTn>
                              </p:par>
                            </p:childTnLst>
                          </p:cTn>
                        </p:par>
                        <p:par>
                          <p:cTn id="24" fill="hold">
                            <p:stCondLst>
                              <p:cond delay="2620"/>
                            </p:stCondLst>
                            <p:childTnLst>
                              <p:par>
                                <p:cTn id="25" presetID="22" presetClass="entr" presetSubtype="8" fill="hold" nodeType="afterEffect">
                                  <p:stCondLst>
                                    <p:cond delay="0"/>
                                  </p:stCondLst>
                                  <p:childTnLst>
                                    <p:set>
                                      <p:cBhvr>
                                        <p:cTn id="26" dur="1" fill="hold">
                                          <p:stCondLst>
                                            <p:cond delay="0"/>
                                          </p:stCondLst>
                                        </p:cTn>
                                        <p:tgtEl>
                                          <p:spTgt spid="502"/>
                                        </p:tgtEl>
                                        <p:attrNameLst>
                                          <p:attrName>style.visibility</p:attrName>
                                        </p:attrNameLst>
                                      </p:cBhvr>
                                      <p:to>
                                        <p:strVal val="visible"/>
                                      </p:to>
                                    </p:set>
                                    <p:animEffect transition="in" filter="wipe(left)">
                                      <p:cBhvr>
                                        <p:cTn id="27" dur="250"/>
                                        <p:tgtEl>
                                          <p:spTgt spid="502"/>
                                        </p:tgtEl>
                                      </p:cBhvr>
                                    </p:animEffect>
                                  </p:childTnLst>
                                </p:cTn>
                              </p:par>
                            </p:childTnLst>
                          </p:cTn>
                        </p:par>
                        <p:par>
                          <p:cTn id="28" fill="hold">
                            <p:stCondLst>
                              <p:cond delay="2870"/>
                            </p:stCondLst>
                            <p:childTnLst>
                              <p:par>
                                <p:cTn id="29" presetID="22" presetClass="entr" presetSubtype="1" fill="hold" nodeType="afterEffect">
                                  <p:stCondLst>
                                    <p:cond delay="0"/>
                                  </p:stCondLst>
                                  <p:childTnLst>
                                    <p:set>
                                      <p:cBhvr>
                                        <p:cTn id="30" dur="1" fill="hold">
                                          <p:stCondLst>
                                            <p:cond delay="0"/>
                                          </p:stCondLst>
                                        </p:cTn>
                                        <p:tgtEl>
                                          <p:spTgt spid="505"/>
                                        </p:tgtEl>
                                        <p:attrNameLst>
                                          <p:attrName>style.visibility</p:attrName>
                                        </p:attrNameLst>
                                      </p:cBhvr>
                                      <p:to>
                                        <p:strVal val="visible"/>
                                      </p:to>
                                    </p:set>
                                    <p:animEffect transition="in" filter="wipe(up)">
                                      <p:cBhvr>
                                        <p:cTn id="31" dur="1130"/>
                                        <p:tgtEl>
                                          <p:spTgt spid="505"/>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508"/>
                                        </p:tgtEl>
                                        <p:attrNameLst>
                                          <p:attrName>style.visibility</p:attrName>
                                        </p:attrNameLst>
                                      </p:cBhvr>
                                      <p:to>
                                        <p:strVal val="visible"/>
                                      </p:to>
                                    </p:set>
                                    <p:animEffect transition="in" filter="wipe(up)">
                                      <p:cBhvr>
                                        <p:cTn id="35" dur="1545"/>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F1F0D-360D-4D8B-8D5A-34B8B0D82C9F}"/>
            </a:ext>
          </a:extLst>
        </p:cNvPr>
        <p:cNvGrpSpPr/>
        <p:nvPr/>
      </p:nvGrpSpPr>
      <p:grpSpPr>
        <a:xfrm>
          <a:off x="0" y="0"/>
          <a:ext cx="0" cy="0"/>
          <a:chOff x="0" y="0"/>
          <a:chExt cx="0" cy="0"/>
        </a:xfrm>
      </p:grpSpPr>
      <p:grpSp>
        <p:nvGrpSpPr>
          <p:cNvPr id="32" name="Group 31">
            <a:extLst>
              <a:ext uri="{FF2B5EF4-FFF2-40B4-BE49-F238E27FC236}">
                <a16:creationId xmlns:a16="http://schemas.microsoft.com/office/drawing/2014/main" id="{0BC6F318-31CD-87D6-99D4-E316B4E86607}"/>
              </a:ext>
            </a:extLst>
          </p:cNvPr>
          <p:cNvGrpSpPr/>
          <p:nvPr/>
        </p:nvGrpSpPr>
        <p:grpSpPr>
          <a:xfrm>
            <a:off x="5826509" y="3498973"/>
            <a:ext cx="228702" cy="228702"/>
            <a:chOff x="8006715" y="2790825"/>
            <a:chExt cx="118872" cy="118872"/>
          </a:xfrm>
        </p:grpSpPr>
        <p:sp>
          <p:nvSpPr>
            <p:cNvPr id="33" name="Arc 32">
              <a:extLst>
                <a:ext uri="{FF2B5EF4-FFF2-40B4-BE49-F238E27FC236}">
                  <a16:creationId xmlns:a16="http://schemas.microsoft.com/office/drawing/2014/main" id="{64B4DA90-11DA-799C-B768-B753C811254F}"/>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4336866-AE83-DF39-AD2C-296F09C8CAFA}"/>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16" name="Arc 515">
            <a:extLst>
              <a:ext uri="{FF2B5EF4-FFF2-40B4-BE49-F238E27FC236}">
                <a16:creationId xmlns:a16="http://schemas.microsoft.com/office/drawing/2014/main" id="{CC7AFFCB-8831-F438-60D6-6D5233AE7D67}"/>
              </a:ext>
            </a:extLst>
          </p:cNvPr>
          <p:cNvSpPr/>
          <p:nvPr/>
        </p:nvSpPr>
        <p:spPr>
          <a:xfrm>
            <a:off x="6278924" y="3509140"/>
            <a:ext cx="228600" cy="228600"/>
          </a:xfrm>
          <a:prstGeom prst="arc">
            <a:avLst>
              <a:gd name="adj1" fmla="val 11004617"/>
              <a:gd name="adj2" fmla="val 2129998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1EAAE872-6EE5-8C97-A845-59020E17E1D2}"/>
              </a:ext>
            </a:extLst>
          </p:cNvPr>
          <p:cNvCxnSpPr>
            <a:cxnSpLocks/>
          </p:cNvCxnSpPr>
          <p:nvPr/>
        </p:nvCxnSpPr>
        <p:spPr>
          <a:xfrm>
            <a:off x="5260994" y="3609346"/>
            <a:ext cx="572961"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8D15418-1AEF-E575-7A9A-AE9B228791EA}"/>
              </a:ext>
            </a:extLst>
          </p:cNvPr>
          <p:cNvCxnSpPr>
            <a:cxnSpLocks/>
          </p:cNvCxnSpPr>
          <p:nvPr/>
        </p:nvCxnSpPr>
        <p:spPr>
          <a:xfrm>
            <a:off x="6050479" y="361383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A1DB7268-459B-FFB9-5B42-91DA63BBE379}"/>
              </a:ext>
            </a:extLst>
          </p:cNvPr>
          <p:cNvCxnSpPr>
            <a:cxnSpLocks/>
          </p:cNvCxnSpPr>
          <p:nvPr/>
        </p:nvCxnSpPr>
        <p:spPr>
          <a:xfrm>
            <a:off x="6036466" y="3613942"/>
            <a:ext cx="25603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E4038DA-C451-821D-B850-17B2E90AE941}"/>
              </a:ext>
            </a:extLst>
          </p:cNvPr>
          <p:cNvCxnSpPr>
            <a:cxnSpLocks/>
          </p:cNvCxnSpPr>
          <p:nvPr/>
        </p:nvCxnSpPr>
        <p:spPr>
          <a:xfrm>
            <a:off x="5268061" y="3611727"/>
            <a:ext cx="57607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B1A89383-7354-F187-C4AA-DB7FB6912D91}"/>
              </a:ext>
            </a:extLst>
          </p:cNvPr>
          <p:cNvCxnSpPr>
            <a:endCxn id="473" idx="4"/>
          </p:cNvCxnSpPr>
          <p:nvPr/>
        </p:nvCxnSpPr>
        <p:spPr>
          <a:xfrm flipV="1">
            <a:off x="5254084" y="5517888"/>
            <a:ext cx="2856" cy="457200"/>
          </a:xfrm>
          <a:prstGeom prst="line">
            <a:avLst/>
          </a:prstGeom>
          <a:ln w="12700"/>
        </p:spPr>
        <p:style>
          <a:lnRef idx="1">
            <a:schemeClr val="dk1"/>
          </a:lnRef>
          <a:fillRef idx="0">
            <a:schemeClr val="dk1"/>
          </a:fillRef>
          <a:effectRef idx="0">
            <a:schemeClr val="dk1"/>
          </a:effectRef>
          <a:fontRef idx="minor">
            <a:schemeClr val="tx1"/>
          </a:fontRef>
        </p:style>
      </p:cxnSp>
      <p:cxnSp>
        <p:nvCxnSpPr>
          <p:cNvPr id="515" name="Straight Connector 514">
            <a:extLst>
              <a:ext uri="{FF2B5EF4-FFF2-40B4-BE49-F238E27FC236}">
                <a16:creationId xmlns:a16="http://schemas.microsoft.com/office/drawing/2014/main" id="{2AA39A90-CAF0-C742-ABF6-D79A7F785A5E}"/>
              </a:ext>
            </a:extLst>
          </p:cNvPr>
          <p:cNvCxnSpPr>
            <a:stCxn id="473" idx="0"/>
            <a:endCxn id="478" idx="4"/>
          </p:cNvCxnSpPr>
          <p:nvPr/>
        </p:nvCxnSpPr>
        <p:spPr>
          <a:xfrm flipH="1" flipV="1">
            <a:off x="5253415" y="3959227"/>
            <a:ext cx="3525" cy="1101461"/>
          </a:xfrm>
          <a:prstGeom prst="line">
            <a:avLst/>
          </a:prstGeom>
          <a:ln w="1270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DC6A4CBC-24C2-5BD0-1319-6F53918210F3}"/>
              </a:ext>
            </a:extLst>
          </p:cNvPr>
          <p:cNvCxnSpPr>
            <a:cxnSpLocks/>
          </p:cNvCxnSpPr>
          <p:nvPr/>
        </p:nvCxnSpPr>
        <p:spPr>
          <a:xfrm flipV="1">
            <a:off x="5254847" y="3959227"/>
            <a:ext cx="0" cy="1121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D0F89975-6EE1-5BDC-C050-C58A04BC7CB0}"/>
              </a:ext>
            </a:extLst>
          </p:cNvPr>
          <p:cNvCxnSpPr/>
          <p:nvPr/>
        </p:nvCxnSpPr>
        <p:spPr>
          <a:xfrm>
            <a:off x="8903041" y="2156739"/>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9954985D-09C1-1B4E-2BDE-874FD03FC1FD}"/>
              </a:ext>
            </a:extLst>
          </p:cNvPr>
          <p:cNvCxnSpPr>
            <a:cxnSpLocks/>
          </p:cNvCxnSpPr>
          <p:nvPr/>
        </p:nvCxnSpPr>
        <p:spPr>
          <a:xfrm>
            <a:off x="8445841" y="2154805"/>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949A07A6-EDCC-96D5-02C3-2550B82FE5BA}"/>
              </a:ext>
            </a:extLst>
          </p:cNvPr>
          <p:cNvCxnSpPr/>
          <p:nvPr/>
        </p:nvCxnSpPr>
        <p:spPr>
          <a:xfrm>
            <a:off x="8903041" y="2166249"/>
            <a:ext cx="0" cy="1828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0B30FF81-7D7D-5162-FE63-A0912F4521A8}"/>
              </a:ext>
            </a:extLst>
          </p:cNvPr>
          <p:cNvCxnSpPr/>
          <p:nvPr/>
        </p:nvCxnSpPr>
        <p:spPr>
          <a:xfrm flipV="1">
            <a:off x="8903041" y="1160409"/>
            <a:ext cx="0" cy="1005840"/>
          </a:xfrm>
          <a:prstGeom prst="line">
            <a:avLst/>
          </a:prstGeom>
          <a:ln w="12700"/>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FCAB1022-6ED5-A232-9A5E-8DABFB6FBEA5}"/>
              </a:ext>
            </a:extLst>
          </p:cNvPr>
          <p:cNvCxnSpPr>
            <a:cxnSpLocks/>
            <a:stCxn id="302" idx="1"/>
          </p:cNvCxnSpPr>
          <p:nvPr/>
        </p:nvCxnSpPr>
        <p:spPr>
          <a:xfrm>
            <a:off x="8903041" y="1172984"/>
            <a:ext cx="0" cy="243714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302" name="Flowchart: Terminator 301">
            <a:extLst>
              <a:ext uri="{FF2B5EF4-FFF2-40B4-BE49-F238E27FC236}">
                <a16:creationId xmlns:a16="http://schemas.microsoft.com/office/drawing/2014/main" id="{EF9BD9F4-C58C-EC65-1FC5-E7D22E1AFDDA}"/>
              </a:ext>
            </a:extLst>
          </p:cNvPr>
          <p:cNvSpPr/>
          <p:nvPr/>
        </p:nvSpPr>
        <p:spPr>
          <a:xfrm rot="16200000">
            <a:off x="8445841" y="555764"/>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a:extLst>
              <a:ext uri="{FF2B5EF4-FFF2-40B4-BE49-F238E27FC236}">
                <a16:creationId xmlns:a16="http://schemas.microsoft.com/office/drawing/2014/main" id="{070446FA-7C21-B2DD-60B6-485E304F0BD7}"/>
              </a:ext>
            </a:extLst>
          </p:cNvPr>
          <p:cNvCxnSpPr>
            <a:cxnSpLocks/>
          </p:cNvCxnSpPr>
          <p:nvPr/>
        </p:nvCxnSpPr>
        <p:spPr>
          <a:xfrm>
            <a:off x="6389456" y="778473"/>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F9DF0DFC-395E-6235-08DE-48812D42A260}"/>
              </a:ext>
            </a:extLst>
          </p:cNvPr>
          <p:cNvCxnSpPr>
            <a:stCxn id="440" idx="0"/>
          </p:cNvCxnSpPr>
          <p:nvPr/>
        </p:nvCxnSpPr>
        <p:spPr>
          <a:xfrm>
            <a:off x="7976741" y="3621303"/>
            <a:ext cx="926300" cy="2137"/>
          </a:xfrm>
          <a:prstGeom prst="line">
            <a:avLst/>
          </a:prstGeom>
          <a:ln w="12700"/>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B8546E58-5F87-3237-3420-692634117E37}"/>
              </a:ext>
            </a:extLst>
          </p:cNvPr>
          <p:cNvCxnSpPr>
            <a:cxnSpLocks/>
          </p:cNvCxnSpPr>
          <p:nvPr/>
        </p:nvCxnSpPr>
        <p:spPr>
          <a:xfrm flipH="1" flipV="1">
            <a:off x="6502144" y="3616489"/>
            <a:ext cx="1161288"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7B533966-14E5-8353-EEE9-5583D13EF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A88A6-A256-80FE-E225-A3975216911E}"/>
              </a:ext>
            </a:extLst>
          </p:cNvPr>
          <p:cNvSpPr>
            <a:spLocks noGrp="1"/>
          </p:cNvSpPr>
          <p:nvPr>
            <p:ph type="sldNum" sz="quarter" idx="12"/>
          </p:nvPr>
        </p:nvSpPr>
        <p:spPr/>
        <p:txBody>
          <a:bodyPr/>
          <a:lstStyle/>
          <a:p>
            <a:fld id="{A5AEF524-62EC-C340-82A1-9F47B6C43E55}" type="slidenum">
              <a:rPr lang="en-US" smtClean="0"/>
              <a:t>15</a:t>
            </a:fld>
            <a:endParaRPr lang="en-US"/>
          </a:p>
        </p:txBody>
      </p:sp>
      <p:sp>
        <p:nvSpPr>
          <p:cNvPr id="6" name="Text Placeholder 5">
            <a:extLst>
              <a:ext uri="{FF2B5EF4-FFF2-40B4-BE49-F238E27FC236}">
                <a16:creationId xmlns:a16="http://schemas.microsoft.com/office/drawing/2014/main" id="{FC290AD2-1621-EA51-0384-5425DBC65BD2}"/>
              </a:ext>
            </a:extLst>
          </p:cNvPr>
          <p:cNvSpPr>
            <a:spLocks noGrp="1"/>
          </p:cNvSpPr>
          <p:nvPr>
            <p:ph type="body" sz="quarter" idx="21"/>
          </p:nvPr>
        </p:nvSpPr>
        <p:spPr/>
        <p:txBody>
          <a:bodyPr/>
          <a:lstStyle/>
          <a:p>
            <a:r>
              <a:rPr lang="en-US"/>
              <a:t>Daniel Garmendia</a:t>
            </a:r>
          </a:p>
        </p:txBody>
      </p:sp>
      <p:sp>
        <p:nvSpPr>
          <p:cNvPr id="253" name="TextBox 252">
            <a:extLst>
              <a:ext uri="{FF2B5EF4-FFF2-40B4-BE49-F238E27FC236}">
                <a16:creationId xmlns:a16="http://schemas.microsoft.com/office/drawing/2014/main" id="{9AFE2096-C6C3-70B9-0B3B-DCF5FFF51EF0}"/>
              </a:ext>
            </a:extLst>
          </p:cNvPr>
          <p:cNvSpPr txBox="1"/>
          <p:nvPr/>
        </p:nvSpPr>
        <p:spPr>
          <a:xfrm>
            <a:off x="334373" y="534455"/>
            <a:ext cx="3625860" cy="1077218"/>
          </a:xfrm>
          <a:prstGeom prst="rect">
            <a:avLst/>
          </a:prstGeom>
          <a:noFill/>
        </p:spPr>
        <p:txBody>
          <a:bodyPr wrap="square" rtlCol="0">
            <a:spAutoFit/>
          </a:bodyPr>
          <a:lstStyle/>
          <a:p>
            <a:r>
              <a:rPr lang="en-US" sz="3200">
                <a:solidFill>
                  <a:srgbClr val="782F40"/>
                </a:solidFill>
                <a:latin typeface="+mj-lt"/>
              </a:rPr>
              <a:t>Stationary Charging Mode</a:t>
            </a:r>
          </a:p>
        </p:txBody>
      </p:sp>
      <p:grpSp>
        <p:nvGrpSpPr>
          <p:cNvPr id="258" name="Group 257">
            <a:extLst>
              <a:ext uri="{FF2B5EF4-FFF2-40B4-BE49-F238E27FC236}">
                <a16:creationId xmlns:a16="http://schemas.microsoft.com/office/drawing/2014/main" id="{917471F7-D0FE-3219-D0C7-87CE8F65D3AD}"/>
              </a:ext>
            </a:extLst>
          </p:cNvPr>
          <p:cNvGrpSpPr/>
          <p:nvPr/>
        </p:nvGrpSpPr>
        <p:grpSpPr>
          <a:xfrm>
            <a:off x="420624" y="1664208"/>
            <a:ext cx="2743200" cy="914400"/>
            <a:chOff x="219321" y="1932477"/>
            <a:chExt cx="2743200" cy="914400"/>
          </a:xfrm>
        </p:grpSpPr>
        <p:sp>
          <p:nvSpPr>
            <p:cNvPr id="271" name="Rectangle: Rounded Corners 248">
              <a:extLst>
                <a:ext uri="{FF2B5EF4-FFF2-40B4-BE49-F238E27FC236}">
                  <a16:creationId xmlns:a16="http://schemas.microsoft.com/office/drawing/2014/main" id="{79A4C388-FE95-BB64-8269-136E6DFEDF05}"/>
                </a:ext>
              </a:extLst>
            </p:cNvPr>
            <p:cNvSpPr/>
            <p:nvPr/>
          </p:nvSpPr>
          <p:spPr>
            <a:xfrm>
              <a:off x="219321" y="19324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16" name="Group 215">
              <a:extLst>
                <a:ext uri="{FF2B5EF4-FFF2-40B4-BE49-F238E27FC236}">
                  <a16:creationId xmlns:a16="http://schemas.microsoft.com/office/drawing/2014/main" id="{7E6F31B3-F62D-45F4-F7C9-3B0A5497C800}"/>
                </a:ext>
              </a:extLst>
            </p:cNvPr>
            <p:cNvGrpSpPr/>
            <p:nvPr/>
          </p:nvGrpSpPr>
          <p:grpSpPr>
            <a:xfrm>
              <a:off x="379053" y="2126470"/>
              <a:ext cx="457200" cy="457200"/>
              <a:chOff x="4781396" y="5255253"/>
              <a:chExt cx="457200" cy="457200"/>
            </a:xfrm>
          </p:grpSpPr>
          <p:sp>
            <p:nvSpPr>
              <p:cNvPr id="218" name="Flowchart: Connector 217">
                <a:extLst>
                  <a:ext uri="{FF2B5EF4-FFF2-40B4-BE49-F238E27FC236}">
                    <a16:creationId xmlns:a16="http://schemas.microsoft.com/office/drawing/2014/main" id="{F5F8F42F-78E6-C04F-1754-31361E4B0626}"/>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a:extLst>
                  <a:ext uri="{FF2B5EF4-FFF2-40B4-BE49-F238E27FC236}">
                    <a16:creationId xmlns:a16="http://schemas.microsoft.com/office/drawing/2014/main" id="{70C7F843-9117-7D18-65B5-16F5E51CE0D2}"/>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TextBox 275">
              <a:extLst>
                <a:ext uri="{FF2B5EF4-FFF2-40B4-BE49-F238E27FC236}">
                  <a16:creationId xmlns:a16="http://schemas.microsoft.com/office/drawing/2014/main" id="{DEA12EBD-6FFB-7C0F-1148-B605D27B0611}"/>
                </a:ext>
              </a:extLst>
            </p:cNvPr>
            <p:cNvSpPr txBox="1"/>
            <p:nvPr/>
          </p:nvSpPr>
          <p:spPr>
            <a:xfrm>
              <a:off x="2172618" y="2201412"/>
              <a:ext cx="768517" cy="376529"/>
            </a:xfrm>
            <a:prstGeom prst="rect">
              <a:avLst/>
            </a:prstGeom>
            <a:noFill/>
          </p:spPr>
          <p:txBody>
            <a:bodyPr wrap="square">
              <a:spAutoFit/>
            </a:bodyPr>
            <a:lstStyle/>
            <a:p>
              <a:r>
                <a:rPr lang="en-US" b="1"/>
                <a:t>Pump</a:t>
              </a:r>
              <a:endParaRPr lang="en-US"/>
            </a:p>
          </p:txBody>
        </p:sp>
      </p:grpSp>
      <p:grpSp>
        <p:nvGrpSpPr>
          <p:cNvPr id="255" name="Group 254">
            <a:extLst>
              <a:ext uri="{FF2B5EF4-FFF2-40B4-BE49-F238E27FC236}">
                <a16:creationId xmlns:a16="http://schemas.microsoft.com/office/drawing/2014/main" id="{31654A29-DC83-65DD-5ED7-E2A50900D160}"/>
              </a:ext>
            </a:extLst>
          </p:cNvPr>
          <p:cNvGrpSpPr/>
          <p:nvPr/>
        </p:nvGrpSpPr>
        <p:grpSpPr>
          <a:xfrm>
            <a:off x="420624" y="2816352"/>
            <a:ext cx="2743200" cy="914400"/>
            <a:chOff x="219320" y="3017357"/>
            <a:chExt cx="2743200" cy="914400"/>
          </a:xfrm>
        </p:grpSpPr>
        <p:sp>
          <p:nvSpPr>
            <p:cNvPr id="272" name="Rectangle: Rounded Corners 248">
              <a:extLst>
                <a:ext uri="{FF2B5EF4-FFF2-40B4-BE49-F238E27FC236}">
                  <a16:creationId xmlns:a16="http://schemas.microsoft.com/office/drawing/2014/main" id="{61646AF0-0B8E-9993-1BD9-B23307F6446C}"/>
                </a:ext>
              </a:extLst>
            </p:cNvPr>
            <p:cNvSpPr/>
            <p:nvPr/>
          </p:nvSpPr>
          <p:spPr>
            <a:xfrm>
              <a:off x="219320" y="301735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grpSp>
          <p:nvGrpSpPr>
            <p:cNvPr id="220" name="Group 219">
              <a:extLst>
                <a:ext uri="{FF2B5EF4-FFF2-40B4-BE49-F238E27FC236}">
                  <a16:creationId xmlns:a16="http://schemas.microsoft.com/office/drawing/2014/main" id="{DEAAAB6C-DC66-8D7F-460A-43829EAE6D4E}"/>
                </a:ext>
              </a:extLst>
            </p:cNvPr>
            <p:cNvGrpSpPr/>
            <p:nvPr/>
          </p:nvGrpSpPr>
          <p:grpSpPr>
            <a:xfrm>
              <a:off x="474747" y="3363566"/>
              <a:ext cx="235487" cy="150447"/>
              <a:chOff x="6401136" y="3236864"/>
              <a:chExt cx="262771" cy="185927"/>
            </a:xfrm>
          </p:grpSpPr>
          <p:sp>
            <p:nvSpPr>
              <p:cNvPr id="221" name="Flowchart: Connector 220">
                <a:extLst>
                  <a:ext uri="{FF2B5EF4-FFF2-40B4-BE49-F238E27FC236}">
                    <a16:creationId xmlns:a16="http://schemas.microsoft.com/office/drawing/2014/main" id="{BB33AB18-BF5F-0510-41E5-CEC303A61346}"/>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a:extLst>
                  <a:ext uri="{FF2B5EF4-FFF2-40B4-BE49-F238E27FC236}">
                    <a16:creationId xmlns:a16="http://schemas.microsoft.com/office/drawing/2014/main" id="{F1FDFB5C-EDC1-E472-E33C-56A9CCDE130A}"/>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92321484-759B-2FAB-4AED-E3C75FCC95A2}"/>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7" name="Group 256">
            <a:extLst>
              <a:ext uri="{FF2B5EF4-FFF2-40B4-BE49-F238E27FC236}">
                <a16:creationId xmlns:a16="http://schemas.microsoft.com/office/drawing/2014/main" id="{25CB70FC-D3E0-0A55-9452-02691B8CDC61}"/>
              </a:ext>
            </a:extLst>
          </p:cNvPr>
          <p:cNvGrpSpPr/>
          <p:nvPr/>
        </p:nvGrpSpPr>
        <p:grpSpPr>
          <a:xfrm>
            <a:off x="420624" y="3950208"/>
            <a:ext cx="2743200" cy="914400"/>
            <a:chOff x="221923" y="4091604"/>
            <a:chExt cx="2743200" cy="914400"/>
          </a:xfrm>
        </p:grpSpPr>
        <p:sp>
          <p:nvSpPr>
            <p:cNvPr id="273" name="Rectangle: Rounded Corners 248">
              <a:extLst>
                <a:ext uri="{FF2B5EF4-FFF2-40B4-BE49-F238E27FC236}">
                  <a16:creationId xmlns:a16="http://schemas.microsoft.com/office/drawing/2014/main" id="{2D359F20-5837-83A5-0D88-21B9D376D69A}"/>
                </a:ext>
              </a:extLst>
            </p:cNvPr>
            <p:cNvSpPr/>
            <p:nvPr/>
          </p:nvSpPr>
          <p:spPr>
            <a:xfrm>
              <a:off x="221923" y="409160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247" name="Group 246">
              <a:extLst>
                <a:ext uri="{FF2B5EF4-FFF2-40B4-BE49-F238E27FC236}">
                  <a16:creationId xmlns:a16="http://schemas.microsoft.com/office/drawing/2014/main" id="{C336C188-A340-1A27-EDE5-183E1A10BE2E}"/>
                </a:ext>
              </a:extLst>
            </p:cNvPr>
            <p:cNvGrpSpPr/>
            <p:nvPr/>
          </p:nvGrpSpPr>
          <p:grpSpPr>
            <a:xfrm>
              <a:off x="442621" y="4304917"/>
              <a:ext cx="323199" cy="602938"/>
              <a:chOff x="7564697" y="3577535"/>
              <a:chExt cx="323199" cy="602940"/>
            </a:xfrm>
          </p:grpSpPr>
          <p:grpSp>
            <p:nvGrpSpPr>
              <p:cNvPr id="224" name="Group 223">
                <a:extLst>
                  <a:ext uri="{FF2B5EF4-FFF2-40B4-BE49-F238E27FC236}">
                    <a16:creationId xmlns:a16="http://schemas.microsoft.com/office/drawing/2014/main" id="{78D0D370-197F-98E7-94E8-9A5A3A1DA28F}"/>
                  </a:ext>
                </a:extLst>
              </p:cNvPr>
              <p:cNvGrpSpPr/>
              <p:nvPr/>
            </p:nvGrpSpPr>
            <p:grpSpPr>
              <a:xfrm>
                <a:off x="7564697" y="3577535"/>
                <a:ext cx="323199" cy="454499"/>
                <a:chOff x="8936357" y="1184452"/>
                <a:chExt cx="323199" cy="454499"/>
              </a:xfrm>
            </p:grpSpPr>
            <p:sp>
              <p:nvSpPr>
                <p:cNvPr id="225" name="Rectangle 224">
                  <a:extLst>
                    <a:ext uri="{FF2B5EF4-FFF2-40B4-BE49-F238E27FC236}">
                      <a16:creationId xmlns:a16="http://schemas.microsoft.com/office/drawing/2014/main" id="{95B23425-0E79-3700-0BC6-B17A557F549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1AC21770-D88F-B8EB-BFA3-7E84B86C9D0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B92448CB-02E9-974D-F9B1-99E572B51AA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Arrow Connector 227">
                <a:extLst>
                  <a:ext uri="{FF2B5EF4-FFF2-40B4-BE49-F238E27FC236}">
                    <a16:creationId xmlns:a16="http://schemas.microsoft.com/office/drawing/2014/main" id="{8FC2BB73-6D0D-2987-8BEA-28A5E6E8754A}"/>
                  </a:ext>
                </a:extLst>
              </p:cNvPr>
              <p:cNvCxnSpPr>
                <a:cxnSpLocks/>
              </p:cNvCxnSpPr>
              <p:nvPr/>
            </p:nvCxnSpPr>
            <p:spPr>
              <a:xfrm>
                <a:off x="7567856" y="38279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9" name="Group 228">
                <a:extLst>
                  <a:ext uri="{FF2B5EF4-FFF2-40B4-BE49-F238E27FC236}">
                    <a16:creationId xmlns:a16="http://schemas.microsoft.com/office/drawing/2014/main" id="{150BE61A-5D66-054B-F44A-9E1B2DE62B1A}"/>
                  </a:ext>
                </a:extLst>
              </p:cNvPr>
              <p:cNvGrpSpPr/>
              <p:nvPr/>
            </p:nvGrpSpPr>
            <p:grpSpPr>
              <a:xfrm rot="5400000">
                <a:off x="7765849" y="4062225"/>
                <a:ext cx="127024" cy="109475"/>
                <a:chOff x="6771481" y="2413164"/>
                <a:chExt cx="127024" cy="109475"/>
              </a:xfrm>
            </p:grpSpPr>
            <p:cxnSp>
              <p:nvCxnSpPr>
                <p:cNvPr id="230" name="Straight Connector 229">
                  <a:extLst>
                    <a:ext uri="{FF2B5EF4-FFF2-40B4-BE49-F238E27FC236}">
                      <a16:creationId xmlns:a16="http://schemas.microsoft.com/office/drawing/2014/main" id="{5047BE65-F703-9E27-6ABC-A6EA2EB8670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D0458505-365A-A564-7C5B-9233D7CD040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856DFBC9-6A4E-B27E-A0AC-B359B35E305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E3C0F70-B172-FF92-31F2-310892DDDA1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34" name="Straight Connector 233">
                <a:extLst>
                  <a:ext uri="{FF2B5EF4-FFF2-40B4-BE49-F238E27FC236}">
                    <a16:creationId xmlns:a16="http://schemas.microsoft.com/office/drawing/2014/main" id="{7AE9BB03-291E-7EE6-B1C3-1363A6B38484}"/>
                  </a:ext>
                </a:extLst>
              </p:cNvPr>
              <p:cNvCxnSpPr>
                <a:cxnSpLocks/>
              </p:cNvCxnSpPr>
              <p:nvPr/>
            </p:nvCxnSpPr>
            <p:spPr>
              <a:xfrm rot="16200000" flipH="1">
                <a:off x="7778252" y="35931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5" name="Group 234">
                <a:extLst>
                  <a:ext uri="{FF2B5EF4-FFF2-40B4-BE49-F238E27FC236}">
                    <a16:creationId xmlns:a16="http://schemas.microsoft.com/office/drawing/2014/main" id="{0E1861D3-1275-81E8-57CC-3A943415FA1D}"/>
                  </a:ext>
                </a:extLst>
              </p:cNvPr>
              <p:cNvGrpSpPr>
                <a:grpSpLocks noChangeAspect="1"/>
              </p:cNvGrpSpPr>
              <p:nvPr/>
            </p:nvGrpSpPr>
            <p:grpSpPr>
              <a:xfrm>
                <a:off x="7615802" y="3913125"/>
                <a:ext cx="211835" cy="100584"/>
                <a:chOff x="4799457" y="1748790"/>
                <a:chExt cx="509111" cy="262793"/>
              </a:xfrm>
            </p:grpSpPr>
            <p:grpSp>
              <p:nvGrpSpPr>
                <p:cNvPr id="236" name="Group 235">
                  <a:extLst>
                    <a:ext uri="{FF2B5EF4-FFF2-40B4-BE49-F238E27FC236}">
                      <a16:creationId xmlns:a16="http://schemas.microsoft.com/office/drawing/2014/main" id="{424F0052-B42A-C5E5-8AA2-5749FC5A6E34}"/>
                    </a:ext>
                  </a:extLst>
                </p:cNvPr>
                <p:cNvGrpSpPr/>
                <p:nvPr/>
              </p:nvGrpSpPr>
              <p:grpSpPr>
                <a:xfrm rot="16200000">
                  <a:off x="4761035" y="1787212"/>
                  <a:ext cx="262771" cy="185927"/>
                  <a:chOff x="6394314" y="3265933"/>
                  <a:chExt cx="262771" cy="185927"/>
                </a:xfrm>
              </p:grpSpPr>
              <p:sp>
                <p:nvSpPr>
                  <p:cNvPr id="242" name="Flowchart: Connector 241">
                    <a:extLst>
                      <a:ext uri="{FF2B5EF4-FFF2-40B4-BE49-F238E27FC236}">
                        <a16:creationId xmlns:a16="http://schemas.microsoft.com/office/drawing/2014/main" id="{C5FD51A8-4645-CF5F-BAB6-04997FA7130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a:extLst>
                      <a:ext uri="{FF2B5EF4-FFF2-40B4-BE49-F238E27FC236}">
                        <a16:creationId xmlns:a16="http://schemas.microsoft.com/office/drawing/2014/main" id="{50DA2E7B-080C-4EDB-8337-FE47183BACD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18D133B7-F222-4167-3227-50A6A261AA0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7" name="Group 236">
                  <a:extLst>
                    <a:ext uri="{FF2B5EF4-FFF2-40B4-BE49-F238E27FC236}">
                      <a16:creationId xmlns:a16="http://schemas.microsoft.com/office/drawing/2014/main" id="{800ECC0D-F48A-CA94-5952-30D034F2CFBA}"/>
                    </a:ext>
                  </a:extLst>
                </p:cNvPr>
                <p:cNvGrpSpPr/>
                <p:nvPr/>
              </p:nvGrpSpPr>
              <p:grpSpPr>
                <a:xfrm rot="5400000">
                  <a:off x="5084219" y="1787234"/>
                  <a:ext cx="262771" cy="185927"/>
                  <a:chOff x="6394314" y="3265933"/>
                  <a:chExt cx="262771" cy="185927"/>
                </a:xfrm>
              </p:grpSpPr>
              <p:sp>
                <p:nvSpPr>
                  <p:cNvPr id="239" name="Flowchart: Connector 238">
                    <a:extLst>
                      <a:ext uri="{FF2B5EF4-FFF2-40B4-BE49-F238E27FC236}">
                        <a16:creationId xmlns:a16="http://schemas.microsoft.com/office/drawing/2014/main" id="{030811CC-C8EC-30C0-1430-6FB969A9919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16BA8D1-7C72-DA21-5C24-1A7DB353E84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1FC87FE5-1015-23BB-4E79-E2CDD9FB6FA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8" name="Straight Connector 237">
                  <a:extLst>
                    <a:ext uri="{FF2B5EF4-FFF2-40B4-BE49-F238E27FC236}">
                      <a16:creationId xmlns:a16="http://schemas.microsoft.com/office/drawing/2014/main" id="{79E4B930-016D-0880-4EC6-E2F2848D0FBC}"/>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45" name="Straight Connector 244">
                <a:extLst>
                  <a:ext uri="{FF2B5EF4-FFF2-40B4-BE49-F238E27FC236}">
                    <a16:creationId xmlns:a16="http://schemas.microsoft.com/office/drawing/2014/main" id="{F9195D91-8D6C-E497-7F96-8E1A7E3BAA15}"/>
                  </a:ext>
                </a:extLst>
              </p:cNvPr>
              <p:cNvCxnSpPr>
                <a:cxnSpLocks/>
              </p:cNvCxnSpPr>
              <p:nvPr/>
            </p:nvCxnSpPr>
            <p:spPr>
              <a:xfrm>
                <a:off x="7564697" y="39609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BABB56B3-BD21-514F-161B-024050DE5156}"/>
                  </a:ext>
                </a:extLst>
              </p:cNvPr>
              <p:cNvCxnSpPr>
                <a:cxnSpLocks/>
              </p:cNvCxnSpPr>
              <p:nvPr/>
            </p:nvCxnSpPr>
            <p:spPr>
              <a:xfrm>
                <a:off x="7832652" y="39628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6" name="Group 255">
            <a:extLst>
              <a:ext uri="{FF2B5EF4-FFF2-40B4-BE49-F238E27FC236}">
                <a16:creationId xmlns:a16="http://schemas.microsoft.com/office/drawing/2014/main" id="{3CE1A0E0-3B91-83EB-EAB2-BA5338CEBC83}"/>
              </a:ext>
            </a:extLst>
          </p:cNvPr>
          <p:cNvGrpSpPr/>
          <p:nvPr/>
        </p:nvGrpSpPr>
        <p:grpSpPr>
          <a:xfrm>
            <a:off x="420624" y="5074920"/>
            <a:ext cx="2743200" cy="914400"/>
            <a:chOff x="219321" y="5187117"/>
            <a:chExt cx="2743200" cy="914400"/>
          </a:xfrm>
        </p:grpSpPr>
        <p:sp>
          <p:nvSpPr>
            <p:cNvPr id="274" name="Rectangle: Rounded Corners 248">
              <a:extLst>
                <a:ext uri="{FF2B5EF4-FFF2-40B4-BE49-F238E27FC236}">
                  <a16:creationId xmlns:a16="http://schemas.microsoft.com/office/drawing/2014/main" id="{4AC3A7F1-7ED0-991C-5DB2-5901A510E617}"/>
                </a:ext>
              </a:extLst>
            </p:cNvPr>
            <p:cNvSpPr/>
            <p:nvPr/>
          </p:nvSpPr>
          <p:spPr>
            <a:xfrm>
              <a:off x="219321" y="518711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49" name="Group 248">
              <a:extLst>
                <a:ext uri="{FF2B5EF4-FFF2-40B4-BE49-F238E27FC236}">
                  <a16:creationId xmlns:a16="http://schemas.microsoft.com/office/drawing/2014/main" id="{38FB1EEE-D9E8-0528-A55A-451E54711A5D}"/>
                </a:ext>
              </a:extLst>
            </p:cNvPr>
            <p:cNvGrpSpPr/>
            <p:nvPr/>
          </p:nvGrpSpPr>
          <p:grpSpPr>
            <a:xfrm>
              <a:off x="442654" y="5235531"/>
              <a:ext cx="330014" cy="817571"/>
              <a:chOff x="8493723" y="549977"/>
              <a:chExt cx="330014" cy="817571"/>
            </a:xfrm>
          </p:grpSpPr>
          <p:sp>
            <p:nvSpPr>
              <p:cNvPr id="250" name="Flowchart: Terminator 249">
                <a:extLst>
                  <a:ext uri="{FF2B5EF4-FFF2-40B4-BE49-F238E27FC236}">
                    <a16:creationId xmlns:a16="http://schemas.microsoft.com/office/drawing/2014/main" id="{F6A47576-4AE6-8870-D117-276E34623E68}"/>
                  </a:ext>
                </a:extLst>
              </p:cNvPr>
              <p:cNvSpPr/>
              <p:nvPr/>
            </p:nvSpPr>
            <p:spPr>
              <a:xfrm rot="16200000">
                <a:off x="8240729" y="805325"/>
                <a:ext cx="817571" cy="306875"/>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80471BCD-92D4-6625-B495-3991E7A1EB5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2" name="Isosceles Triangle 251">
                <a:extLst>
                  <a:ext uri="{FF2B5EF4-FFF2-40B4-BE49-F238E27FC236}">
                    <a16:creationId xmlns:a16="http://schemas.microsoft.com/office/drawing/2014/main" id="{5257B5A1-A342-C02F-A41A-51CDC5E9B553}"/>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2" name="TextBox 281">
              <a:extLst>
                <a:ext uri="{FF2B5EF4-FFF2-40B4-BE49-F238E27FC236}">
                  <a16:creationId xmlns:a16="http://schemas.microsoft.com/office/drawing/2014/main" id="{AAA2835B-11E5-C63C-2ACC-946C11D69253}"/>
                </a:ext>
              </a:extLst>
            </p:cNvPr>
            <p:cNvSpPr txBox="1"/>
            <p:nvPr/>
          </p:nvSpPr>
          <p:spPr>
            <a:xfrm>
              <a:off x="1515265" y="5459651"/>
              <a:ext cx="1401794" cy="369332"/>
            </a:xfrm>
            <a:prstGeom prst="rect">
              <a:avLst/>
            </a:prstGeom>
            <a:noFill/>
          </p:spPr>
          <p:txBody>
            <a:bodyPr wrap="square" rtlCol="0">
              <a:spAutoFit/>
            </a:bodyPr>
            <a:lstStyle/>
            <a:p>
              <a:r>
                <a:rPr lang="en-US" b="1"/>
                <a:t>Accumulator</a:t>
              </a:r>
            </a:p>
          </p:txBody>
        </p:sp>
      </p:grpSp>
      <p:cxnSp>
        <p:nvCxnSpPr>
          <p:cNvPr id="254" name="Straight Connector 253">
            <a:extLst>
              <a:ext uri="{FF2B5EF4-FFF2-40B4-BE49-F238E27FC236}">
                <a16:creationId xmlns:a16="http://schemas.microsoft.com/office/drawing/2014/main" id="{5E3E387A-30FF-2DD6-7305-032747E0FAE1}"/>
              </a:ext>
            </a:extLst>
          </p:cNvPr>
          <p:cNvCxnSpPr/>
          <p:nvPr/>
        </p:nvCxnSpPr>
        <p:spPr>
          <a:xfrm>
            <a:off x="4330231" y="768810"/>
            <a:ext cx="931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F5CCC250-AE16-85F7-7B28-5650A4FFDB1F}"/>
              </a:ext>
            </a:extLst>
          </p:cNvPr>
          <p:cNvCxnSpPr>
            <a:cxnSpLocks/>
            <a:stCxn id="481" idx="6"/>
          </p:cNvCxnSpPr>
          <p:nvPr/>
        </p:nvCxnSpPr>
        <p:spPr>
          <a:xfrm flipV="1">
            <a:off x="6166489" y="778473"/>
            <a:ext cx="222967" cy="6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BC2073D0-808C-EEC9-1C6C-979D9B9083CE}"/>
              </a:ext>
            </a:extLst>
          </p:cNvPr>
          <p:cNvCxnSpPr>
            <a:cxnSpLocks/>
          </p:cNvCxnSpPr>
          <p:nvPr/>
        </p:nvCxnSpPr>
        <p:spPr>
          <a:xfrm flipV="1">
            <a:off x="5252179" y="778473"/>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96F6ACB5-B82B-A0A6-1D06-16C273E480CF}"/>
              </a:ext>
            </a:extLst>
          </p:cNvPr>
          <p:cNvCxnSpPr>
            <a:cxnSpLocks/>
          </p:cNvCxnSpPr>
          <p:nvPr/>
        </p:nvCxnSpPr>
        <p:spPr>
          <a:xfrm>
            <a:off x="5253905" y="769232"/>
            <a:ext cx="455384" cy="33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BE1B741F-4766-3560-33BD-ED9681E2633B}"/>
              </a:ext>
            </a:extLst>
          </p:cNvPr>
          <p:cNvCxnSpPr>
            <a:cxnSpLocks/>
            <a:stCxn id="478" idx="0"/>
          </p:cNvCxnSpPr>
          <p:nvPr/>
        </p:nvCxnSpPr>
        <p:spPr>
          <a:xfrm flipV="1">
            <a:off x="5253415" y="3161928"/>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37658F3-8924-1D5D-BCC0-A6F2E50F9AE8}"/>
              </a:ext>
            </a:extLst>
          </p:cNvPr>
          <p:cNvCxnSpPr>
            <a:cxnSpLocks/>
            <a:endCxn id="473" idx="4"/>
          </p:cNvCxnSpPr>
          <p:nvPr/>
        </p:nvCxnSpPr>
        <p:spPr>
          <a:xfrm flipH="1" flipV="1">
            <a:off x="5256940" y="5517888"/>
            <a:ext cx="1597" cy="457200"/>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grpSp>
        <p:nvGrpSpPr>
          <p:cNvPr id="283" name="Group 282">
            <a:extLst>
              <a:ext uri="{FF2B5EF4-FFF2-40B4-BE49-F238E27FC236}">
                <a16:creationId xmlns:a16="http://schemas.microsoft.com/office/drawing/2014/main" id="{EC07D364-B2B4-A6B3-8C57-C1ED0E661398}"/>
              </a:ext>
            </a:extLst>
          </p:cNvPr>
          <p:cNvGrpSpPr/>
          <p:nvPr/>
        </p:nvGrpSpPr>
        <p:grpSpPr>
          <a:xfrm>
            <a:off x="4803447" y="963807"/>
            <a:ext cx="953914" cy="868787"/>
            <a:chOff x="6080563" y="590180"/>
            <a:chExt cx="953914" cy="868787"/>
          </a:xfrm>
        </p:grpSpPr>
        <p:grpSp>
          <p:nvGrpSpPr>
            <p:cNvPr id="486" name="Group 485">
              <a:extLst>
                <a:ext uri="{FF2B5EF4-FFF2-40B4-BE49-F238E27FC236}">
                  <a16:creationId xmlns:a16="http://schemas.microsoft.com/office/drawing/2014/main" id="{8D6F6981-D02E-370C-B5DC-F34198611C96}"/>
                </a:ext>
              </a:extLst>
            </p:cNvPr>
            <p:cNvGrpSpPr/>
            <p:nvPr/>
          </p:nvGrpSpPr>
          <p:grpSpPr>
            <a:xfrm>
              <a:off x="6172699" y="773167"/>
              <a:ext cx="731520" cy="685800"/>
              <a:chOff x="6172699" y="773167"/>
              <a:chExt cx="731520" cy="685800"/>
            </a:xfrm>
          </p:grpSpPr>
          <p:cxnSp>
            <p:nvCxnSpPr>
              <p:cNvPr id="500" name="Straight Connector 499">
                <a:extLst>
                  <a:ext uri="{FF2B5EF4-FFF2-40B4-BE49-F238E27FC236}">
                    <a16:creationId xmlns:a16="http://schemas.microsoft.com/office/drawing/2014/main" id="{35078566-D42C-CE21-81B2-0AA50F01DAB3}"/>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E7190145-B8DB-C71F-48B5-673BDB5E3122}"/>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3BD7C2F4-796E-3D6B-8A67-56671EE165B2}"/>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7" name="Group 486">
              <a:extLst>
                <a:ext uri="{FF2B5EF4-FFF2-40B4-BE49-F238E27FC236}">
                  <a16:creationId xmlns:a16="http://schemas.microsoft.com/office/drawing/2014/main" id="{B853EB1C-7FAD-6E55-5CA3-4DD10E05DB94}"/>
                </a:ext>
              </a:extLst>
            </p:cNvPr>
            <p:cNvGrpSpPr/>
            <p:nvPr/>
          </p:nvGrpSpPr>
          <p:grpSpPr>
            <a:xfrm>
              <a:off x="6771706" y="818649"/>
              <a:ext cx="262771" cy="271119"/>
              <a:chOff x="6771706" y="818649"/>
              <a:chExt cx="262771" cy="271119"/>
            </a:xfrm>
          </p:grpSpPr>
          <p:grpSp>
            <p:nvGrpSpPr>
              <p:cNvPr id="491" name="Group 490">
                <a:extLst>
                  <a:ext uri="{FF2B5EF4-FFF2-40B4-BE49-F238E27FC236}">
                    <a16:creationId xmlns:a16="http://schemas.microsoft.com/office/drawing/2014/main" id="{C9DC9D9D-D6DC-9821-4D08-EEA2F6F9B378}"/>
                  </a:ext>
                </a:extLst>
              </p:cNvPr>
              <p:cNvGrpSpPr/>
              <p:nvPr/>
            </p:nvGrpSpPr>
            <p:grpSpPr>
              <a:xfrm flipV="1">
                <a:off x="6771706" y="903841"/>
                <a:ext cx="262771" cy="185927"/>
                <a:chOff x="6394314" y="3265933"/>
                <a:chExt cx="262771" cy="185927"/>
              </a:xfrm>
            </p:grpSpPr>
            <p:sp>
              <p:nvSpPr>
                <p:cNvPr id="497" name="Flowchart: Connector 496">
                  <a:extLst>
                    <a:ext uri="{FF2B5EF4-FFF2-40B4-BE49-F238E27FC236}">
                      <a16:creationId xmlns:a16="http://schemas.microsoft.com/office/drawing/2014/main" id="{75D81974-3A36-CF10-1C24-A57B5F81FB7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42F7F29A-E31B-BA1E-F9CF-874625197D3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9" name="Straight Connector 498">
                  <a:extLst>
                    <a:ext uri="{FF2B5EF4-FFF2-40B4-BE49-F238E27FC236}">
                      <a16:creationId xmlns:a16="http://schemas.microsoft.com/office/drawing/2014/main" id="{04294898-B26C-97F5-8A16-99F65770106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2" name="Group 491">
                <a:extLst>
                  <a:ext uri="{FF2B5EF4-FFF2-40B4-BE49-F238E27FC236}">
                    <a16:creationId xmlns:a16="http://schemas.microsoft.com/office/drawing/2014/main" id="{BACF1BBA-5135-3329-9728-8788168DBF4B}"/>
                  </a:ext>
                </a:extLst>
              </p:cNvPr>
              <p:cNvGrpSpPr/>
              <p:nvPr/>
            </p:nvGrpSpPr>
            <p:grpSpPr>
              <a:xfrm>
                <a:off x="6835130" y="818649"/>
                <a:ext cx="137160" cy="91682"/>
                <a:chOff x="6835130" y="818649"/>
                <a:chExt cx="137160" cy="91682"/>
              </a:xfrm>
            </p:grpSpPr>
            <p:grpSp>
              <p:nvGrpSpPr>
                <p:cNvPr id="493" name="Group 492">
                  <a:extLst>
                    <a:ext uri="{FF2B5EF4-FFF2-40B4-BE49-F238E27FC236}">
                      <a16:creationId xmlns:a16="http://schemas.microsoft.com/office/drawing/2014/main" id="{57B7B850-9C3E-E616-CE89-808467BF5B9B}"/>
                    </a:ext>
                  </a:extLst>
                </p:cNvPr>
                <p:cNvGrpSpPr/>
                <p:nvPr/>
              </p:nvGrpSpPr>
              <p:grpSpPr>
                <a:xfrm flipV="1">
                  <a:off x="6862666" y="818649"/>
                  <a:ext cx="83820" cy="91682"/>
                  <a:chOff x="7245055" y="2460285"/>
                  <a:chExt cx="83820" cy="91682"/>
                </a:xfrm>
              </p:grpSpPr>
              <p:cxnSp>
                <p:nvCxnSpPr>
                  <p:cNvPr id="495" name="Straight Connector 494">
                    <a:extLst>
                      <a:ext uri="{FF2B5EF4-FFF2-40B4-BE49-F238E27FC236}">
                        <a16:creationId xmlns:a16="http://schemas.microsoft.com/office/drawing/2014/main" id="{F8A2FBA9-2A34-65F3-87DC-A68512A0EE9D}"/>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6" name="Straight Connector 495">
                    <a:extLst>
                      <a:ext uri="{FF2B5EF4-FFF2-40B4-BE49-F238E27FC236}">
                        <a16:creationId xmlns:a16="http://schemas.microsoft.com/office/drawing/2014/main" id="{B1CF2E23-334C-F68B-9E62-C731550823CB}"/>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94" name="Straight Connector 493">
                  <a:extLst>
                    <a:ext uri="{FF2B5EF4-FFF2-40B4-BE49-F238E27FC236}">
                      <a16:creationId xmlns:a16="http://schemas.microsoft.com/office/drawing/2014/main" id="{EF0C1ECC-0E25-40E5-A811-39949242B3D3}"/>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88" name="Group 487">
              <a:extLst>
                <a:ext uri="{FF2B5EF4-FFF2-40B4-BE49-F238E27FC236}">
                  <a16:creationId xmlns:a16="http://schemas.microsoft.com/office/drawing/2014/main" id="{E75AE55A-8905-F1C0-9F5C-506407FEF5AB}"/>
                </a:ext>
              </a:extLst>
            </p:cNvPr>
            <p:cNvGrpSpPr/>
            <p:nvPr/>
          </p:nvGrpSpPr>
          <p:grpSpPr>
            <a:xfrm>
              <a:off x="6080563" y="590180"/>
              <a:ext cx="182880" cy="182880"/>
              <a:chOff x="6080563" y="590180"/>
              <a:chExt cx="182880" cy="182880"/>
            </a:xfrm>
          </p:grpSpPr>
          <p:sp>
            <p:nvSpPr>
              <p:cNvPr id="489" name="Oval 488">
                <a:extLst>
                  <a:ext uri="{FF2B5EF4-FFF2-40B4-BE49-F238E27FC236}">
                    <a16:creationId xmlns:a16="http://schemas.microsoft.com/office/drawing/2014/main" id="{DA0D0C4B-B135-1752-F7E5-58B1F8318BFF}"/>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0" name="Straight Arrow Connector 489">
                <a:extLst>
                  <a:ext uri="{FF2B5EF4-FFF2-40B4-BE49-F238E27FC236}">
                    <a16:creationId xmlns:a16="http://schemas.microsoft.com/office/drawing/2014/main" id="{273F1125-80E3-76AF-D749-C5EA54270E2A}"/>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84" name="Straight Connector 283">
            <a:extLst>
              <a:ext uri="{FF2B5EF4-FFF2-40B4-BE49-F238E27FC236}">
                <a16:creationId xmlns:a16="http://schemas.microsoft.com/office/drawing/2014/main" id="{2C5809CD-E528-F985-84BC-628782781076}"/>
              </a:ext>
            </a:extLst>
          </p:cNvPr>
          <p:cNvCxnSpPr>
            <a:cxnSpLocks/>
          </p:cNvCxnSpPr>
          <p:nvPr/>
        </p:nvCxnSpPr>
        <p:spPr>
          <a:xfrm>
            <a:off x="4341499" y="785139"/>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12FF1E1-2138-31B7-D68E-57B1D4538BD2}"/>
              </a:ext>
            </a:extLst>
          </p:cNvPr>
          <p:cNvCxnSpPr/>
          <p:nvPr/>
        </p:nvCxnSpPr>
        <p:spPr>
          <a:xfrm>
            <a:off x="6389456" y="2154199"/>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8" name="Group 287">
            <a:extLst>
              <a:ext uri="{FF2B5EF4-FFF2-40B4-BE49-F238E27FC236}">
                <a16:creationId xmlns:a16="http://schemas.microsoft.com/office/drawing/2014/main" id="{083AD19F-0F67-EF04-AB4B-70F05F6B8D15}"/>
              </a:ext>
            </a:extLst>
          </p:cNvPr>
          <p:cNvGrpSpPr/>
          <p:nvPr/>
        </p:nvGrpSpPr>
        <p:grpSpPr>
          <a:xfrm>
            <a:off x="5709289" y="556539"/>
            <a:ext cx="457200" cy="457200"/>
            <a:chOff x="5462345" y="751104"/>
            <a:chExt cx="457200" cy="457200"/>
          </a:xfrm>
        </p:grpSpPr>
        <p:sp>
          <p:nvSpPr>
            <p:cNvPr id="481" name="Oval 480">
              <a:extLst>
                <a:ext uri="{FF2B5EF4-FFF2-40B4-BE49-F238E27FC236}">
                  <a16:creationId xmlns:a16="http://schemas.microsoft.com/office/drawing/2014/main" id="{531C2F04-3E31-3229-6757-70EB65F91ABC}"/>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Isosceles Triangle 481">
              <a:extLst>
                <a:ext uri="{FF2B5EF4-FFF2-40B4-BE49-F238E27FC236}">
                  <a16:creationId xmlns:a16="http://schemas.microsoft.com/office/drawing/2014/main" id="{691D6CD6-1FA2-18DF-D088-C029E8D70147}"/>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Isosceles Triangle 482">
              <a:extLst>
                <a:ext uri="{FF2B5EF4-FFF2-40B4-BE49-F238E27FC236}">
                  <a16:creationId xmlns:a16="http://schemas.microsoft.com/office/drawing/2014/main" id="{DDD8BFA8-5DFD-0932-B082-5E7B2E9A492C}"/>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a:extLst>
              <a:ext uri="{FF2B5EF4-FFF2-40B4-BE49-F238E27FC236}">
                <a16:creationId xmlns:a16="http://schemas.microsoft.com/office/drawing/2014/main" id="{2D97A196-B42C-BA06-D94A-058D4687B030}"/>
              </a:ext>
            </a:extLst>
          </p:cNvPr>
          <p:cNvGrpSpPr/>
          <p:nvPr/>
        </p:nvGrpSpPr>
        <p:grpSpPr>
          <a:xfrm>
            <a:off x="4208208" y="2159408"/>
            <a:ext cx="262771" cy="185927"/>
            <a:chOff x="6394314" y="3265933"/>
            <a:chExt cx="262771" cy="185927"/>
          </a:xfrm>
        </p:grpSpPr>
        <p:sp>
          <p:nvSpPr>
            <p:cNvPr id="475" name="Flowchart: Connector 474">
              <a:extLst>
                <a:ext uri="{FF2B5EF4-FFF2-40B4-BE49-F238E27FC236}">
                  <a16:creationId xmlns:a16="http://schemas.microsoft.com/office/drawing/2014/main" id="{485F6CD4-852A-906E-FCDF-6D7E1A7BA39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6" name="Straight Connector 475">
              <a:extLst>
                <a:ext uri="{FF2B5EF4-FFF2-40B4-BE49-F238E27FC236}">
                  <a16:creationId xmlns:a16="http://schemas.microsoft.com/office/drawing/2014/main" id="{8154DE2C-66E3-F715-0B7A-6A93CE6D0F7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2090FF61-4444-5ABD-37F8-E54DBCFEC30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1" name="Straight Connector 290">
            <a:extLst>
              <a:ext uri="{FF2B5EF4-FFF2-40B4-BE49-F238E27FC236}">
                <a16:creationId xmlns:a16="http://schemas.microsoft.com/office/drawing/2014/main" id="{CB27C3D7-6444-9B9C-A451-ACA428340358}"/>
              </a:ext>
            </a:extLst>
          </p:cNvPr>
          <p:cNvCxnSpPr>
            <a:cxnSpLocks/>
          </p:cNvCxnSpPr>
          <p:nvPr/>
        </p:nvCxnSpPr>
        <p:spPr>
          <a:xfrm>
            <a:off x="4339653" y="2331594"/>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6D89087B-193D-61FF-4546-623C619DBEA6}"/>
              </a:ext>
            </a:extLst>
          </p:cNvPr>
          <p:cNvCxnSpPr/>
          <p:nvPr/>
        </p:nvCxnSpPr>
        <p:spPr>
          <a:xfrm>
            <a:off x="3866547" y="552297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0F3C8500-081B-221C-13B0-ED9BBEF2E5E0}"/>
              </a:ext>
            </a:extLst>
          </p:cNvPr>
          <p:cNvCxnSpPr/>
          <p:nvPr/>
        </p:nvCxnSpPr>
        <p:spPr>
          <a:xfrm>
            <a:off x="8429911" y="5520435"/>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BC1EAC15-58C2-6C68-8472-C96110519B29}"/>
              </a:ext>
            </a:extLst>
          </p:cNvPr>
          <p:cNvCxnSpPr>
            <a:cxnSpLocks/>
            <a:stCxn id="5" idx="0"/>
          </p:cNvCxnSpPr>
          <p:nvPr/>
        </p:nvCxnSpPr>
        <p:spPr>
          <a:xfrm>
            <a:off x="7944709" y="2155743"/>
            <a:ext cx="501133" cy="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29391E5A-F370-81C9-22E6-F670102404EE}"/>
              </a:ext>
            </a:extLst>
          </p:cNvPr>
          <p:cNvCxnSpPr>
            <a:cxnSpLocks/>
          </p:cNvCxnSpPr>
          <p:nvPr/>
        </p:nvCxnSpPr>
        <p:spPr>
          <a:xfrm flipV="1">
            <a:off x="8445842" y="1354892"/>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9" name="Oval 298">
            <a:extLst>
              <a:ext uri="{FF2B5EF4-FFF2-40B4-BE49-F238E27FC236}">
                <a16:creationId xmlns:a16="http://schemas.microsoft.com/office/drawing/2014/main" id="{36791020-831D-3279-D0E9-8631E85121BE}"/>
              </a:ext>
            </a:extLst>
          </p:cNvPr>
          <p:cNvSpPr/>
          <p:nvPr/>
        </p:nvSpPr>
        <p:spPr>
          <a:xfrm>
            <a:off x="8354402" y="1172984"/>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304">
            <a:extLst>
              <a:ext uri="{FF2B5EF4-FFF2-40B4-BE49-F238E27FC236}">
                <a16:creationId xmlns:a16="http://schemas.microsoft.com/office/drawing/2014/main" id="{26F6895E-0AFB-BB4C-5B6C-62DB67359CAD}"/>
              </a:ext>
            </a:extLst>
          </p:cNvPr>
          <p:cNvGrpSpPr/>
          <p:nvPr/>
        </p:nvGrpSpPr>
        <p:grpSpPr>
          <a:xfrm rot="16200000">
            <a:off x="10133801" y="2062833"/>
            <a:ext cx="262771" cy="185927"/>
            <a:chOff x="6394314" y="3265933"/>
            <a:chExt cx="262771" cy="185927"/>
          </a:xfrm>
        </p:grpSpPr>
        <p:sp>
          <p:nvSpPr>
            <p:cNvPr id="470" name="Flowchart: Connector 469">
              <a:extLst>
                <a:ext uri="{FF2B5EF4-FFF2-40B4-BE49-F238E27FC236}">
                  <a16:creationId xmlns:a16="http://schemas.microsoft.com/office/drawing/2014/main" id="{03C02EED-6E1C-9E18-DC90-142C6629BA7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1" name="Straight Connector 470">
              <a:extLst>
                <a:ext uri="{FF2B5EF4-FFF2-40B4-BE49-F238E27FC236}">
                  <a16:creationId xmlns:a16="http://schemas.microsoft.com/office/drawing/2014/main" id="{F75DA4A8-2F9D-D08D-5760-486711499CA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2" name="Straight Connector 471">
              <a:extLst>
                <a:ext uri="{FF2B5EF4-FFF2-40B4-BE49-F238E27FC236}">
                  <a16:creationId xmlns:a16="http://schemas.microsoft.com/office/drawing/2014/main" id="{56C07AF3-E109-04C7-FBF0-E3A38E466CE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6" name="Straight Connector 305">
            <a:extLst>
              <a:ext uri="{FF2B5EF4-FFF2-40B4-BE49-F238E27FC236}">
                <a16:creationId xmlns:a16="http://schemas.microsoft.com/office/drawing/2014/main" id="{703DA523-EECA-383B-330B-BE8C6D4410B7}"/>
              </a:ext>
            </a:extLst>
          </p:cNvPr>
          <p:cNvCxnSpPr/>
          <p:nvPr/>
        </p:nvCxnSpPr>
        <p:spPr>
          <a:xfrm>
            <a:off x="9586734" y="2158533"/>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FB3966F4-3F9B-3E22-6340-3A0427D23AA9}"/>
              </a:ext>
            </a:extLst>
          </p:cNvPr>
          <p:cNvCxnSpPr/>
          <p:nvPr/>
        </p:nvCxnSpPr>
        <p:spPr>
          <a:xfrm>
            <a:off x="9581654" y="2153560"/>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Arrow Connector 307">
            <a:extLst>
              <a:ext uri="{FF2B5EF4-FFF2-40B4-BE49-F238E27FC236}">
                <a16:creationId xmlns:a16="http://schemas.microsoft.com/office/drawing/2014/main" id="{9D560DA3-1AEB-4271-80F1-FE79FBEA0774}"/>
              </a:ext>
            </a:extLst>
          </p:cNvPr>
          <p:cNvCxnSpPr>
            <a:cxnSpLocks/>
          </p:cNvCxnSpPr>
          <p:nvPr/>
        </p:nvCxnSpPr>
        <p:spPr>
          <a:xfrm flipV="1">
            <a:off x="8388754" y="1209238"/>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09" name="Group 308">
            <a:extLst>
              <a:ext uri="{FF2B5EF4-FFF2-40B4-BE49-F238E27FC236}">
                <a16:creationId xmlns:a16="http://schemas.microsoft.com/office/drawing/2014/main" id="{495E497C-313E-530C-AFA1-6EE7C5533146}"/>
              </a:ext>
            </a:extLst>
          </p:cNvPr>
          <p:cNvGrpSpPr/>
          <p:nvPr/>
        </p:nvGrpSpPr>
        <p:grpSpPr>
          <a:xfrm rot="5400000">
            <a:off x="10327281" y="2108989"/>
            <a:ext cx="137160" cy="91682"/>
            <a:chOff x="6835130" y="818649"/>
            <a:chExt cx="137160" cy="91682"/>
          </a:xfrm>
        </p:grpSpPr>
        <p:grpSp>
          <p:nvGrpSpPr>
            <p:cNvPr id="466" name="Group 465">
              <a:extLst>
                <a:ext uri="{FF2B5EF4-FFF2-40B4-BE49-F238E27FC236}">
                  <a16:creationId xmlns:a16="http://schemas.microsoft.com/office/drawing/2014/main" id="{72A734C7-C01E-BE28-0B78-EDCCA42C2DF0}"/>
                </a:ext>
              </a:extLst>
            </p:cNvPr>
            <p:cNvGrpSpPr/>
            <p:nvPr/>
          </p:nvGrpSpPr>
          <p:grpSpPr>
            <a:xfrm flipV="1">
              <a:off x="6862666" y="818649"/>
              <a:ext cx="83820" cy="91682"/>
              <a:chOff x="7245055" y="2460285"/>
              <a:chExt cx="83820" cy="91682"/>
            </a:xfrm>
          </p:grpSpPr>
          <p:cxnSp>
            <p:nvCxnSpPr>
              <p:cNvPr id="468" name="Straight Connector 467">
                <a:extLst>
                  <a:ext uri="{FF2B5EF4-FFF2-40B4-BE49-F238E27FC236}">
                    <a16:creationId xmlns:a16="http://schemas.microsoft.com/office/drawing/2014/main" id="{935D76BA-3DE9-62D5-57B9-FF88EFE296D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A328931C-4530-3F1E-9961-8078F780D148}"/>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7" name="Straight Connector 466">
              <a:extLst>
                <a:ext uri="{FF2B5EF4-FFF2-40B4-BE49-F238E27FC236}">
                  <a16:creationId xmlns:a16="http://schemas.microsoft.com/office/drawing/2014/main" id="{21F8017D-FFB4-46D0-3F3E-D2429ADF0A0F}"/>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E956A965-4265-159C-16F4-0FA7EE98C2D0}"/>
              </a:ext>
            </a:extLst>
          </p:cNvPr>
          <p:cNvCxnSpPr>
            <a:cxnSpLocks/>
          </p:cNvCxnSpPr>
          <p:nvPr/>
        </p:nvCxnSpPr>
        <p:spPr>
          <a:xfrm flipV="1">
            <a:off x="7980110" y="3618964"/>
            <a:ext cx="941832" cy="25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5723538C-0B1E-33BD-51B7-995210F27999}"/>
              </a:ext>
            </a:extLst>
          </p:cNvPr>
          <p:cNvCxnSpPr>
            <a:cxnSpLocks/>
          </p:cNvCxnSpPr>
          <p:nvPr/>
        </p:nvCxnSpPr>
        <p:spPr>
          <a:xfrm>
            <a:off x="8740667" y="810102"/>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2" name="Isosceles Triangle 311">
            <a:extLst>
              <a:ext uri="{FF2B5EF4-FFF2-40B4-BE49-F238E27FC236}">
                <a16:creationId xmlns:a16="http://schemas.microsoft.com/office/drawing/2014/main" id="{B23790AF-28BC-D69C-ABF9-84D45484BAC4}"/>
              </a:ext>
            </a:extLst>
          </p:cNvPr>
          <p:cNvSpPr/>
          <p:nvPr/>
        </p:nvSpPr>
        <p:spPr>
          <a:xfrm rot="10800000">
            <a:off x="8878079" y="745829"/>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3" name="Group 312">
            <a:extLst>
              <a:ext uri="{FF2B5EF4-FFF2-40B4-BE49-F238E27FC236}">
                <a16:creationId xmlns:a16="http://schemas.microsoft.com/office/drawing/2014/main" id="{C6CF0BA2-30DE-5562-B51A-748D63B81223}"/>
              </a:ext>
            </a:extLst>
          </p:cNvPr>
          <p:cNvGrpSpPr/>
          <p:nvPr/>
        </p:nvGrpSpPr>
        <p:grpSpPr>
          <a:xfrm>
            <a:off x="8793849" y="3905775"/>
            <a:ext cx="329268" cy="308216"/>
            <a:chOff x="2969889" y="2912183"/>
            <a:chExt cx="329268" cy="308216"/>
          </a:xfrm>
        </p:grpSpPr>
        <p:grpSp>
          <p:nvGrpSpPr>
            <p:cNvPr id="454" name="Group 453">
              <a:extLst>
                <a:ext uri="{FF2B5EF4-FFF2-40B4-BE49-F238E27FC236}">
                  <a16:creationId xmlns:a16="http://schemas.microsoft.com/office/drawing/2014/main" id="{3F6015DB-5D6B-0360-4561-A93BDB2AAEDC}"/>
                </a:ext>
              </a:extLst>
            </p:cNvPr>
            <p:cNvGrpSpPr/>
            <p:nvPr/>
          </p:nvGrpSpPr>
          <p:grpSpPr>
            <a:xfrm>
              <a:off x="2969889" y="2912183"/>
              <a:ext cx="235775" cy="308216"/>
              <a:chOff x="2969889" y="2912183"/>
              <a:chExt cx="235775" cy="308216"/>
            </a:xfrm>
          </p:grpSpPr>
          <p:grpSp>
            <p:nvGrpSpPr>
              <p:cNvPr id="459" name="Group 458">
                <a:extLst>
                  <a:ext uri="{FF2B5EF4-FFF2-40B4-BE49-F238E27FC236}">
                    <a16:creationId xmlns:a16="http://schemas.microsoft.com/office/drawing/2014/main" id="{FC8538BD-A5A3-7782-A6DD-00E53762BD87}"/>
                  </a:ext>
                </a:extLst>
              </p:cNvPr>
              <p:cNvGrpSpPr/>
              <p:nvPr/>
            </p:nvGrpSpPr>
            <p:grpSpPr>
              <a:xfrm>
                <a:off x="2969889" y="2990841"/>
                <a:ext cx="228600" cy="229558"/>
                <a:chOff x="2969889" y="2990841"/>
                <a:chExt cx="228600" cy="229558"/>
              </a:xfrm>
            </p:grpSpPr>
            <p:cxnSp>
              <p:nvCxnSpPr>
                <p:cNvPr id="462" name="Straight Connector 461">
                  <a:extLst>
                    <a:ext uri="{FF2B5EF4-FFF2-40B4-BE49-F238E27FC236}">
                      <a16:creationId xmlns:a16="http://schemas.microsoft.com/office/drawing/2014/main" id="{353F52EA-E1DE-3C08-07AD-C286AF3F4153}"/>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3" name="Straight Connector 462">
                  <a:extLst>
                    <a:ext uri="{FF2B5EF4-FFF2-40B4-BE49-F238E27FC236}">
                      <a16:creationId xmlns:a16="http://schemas.microsoft.com/office/drawing/2014/main" id="{86E83DD5-DD7E-F5A5-FB4D-9EE3BE59D65F}"/>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CA4F7B49-B649-DB47-BB7E-9075E79771F1}"/>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197BAA2F-C470-8303-4049-BC13F70484AB}"/>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0" name="Straight Connector 459">
                <a:extLst>
                  <a:ext uri="{FF2B5EF4-FFF2-40B4-BE49-F238E27FC236}">
                    <a16:creationId xmlns:a16="http://schemas.microsoft.com/office/drawing/2014/main" id="{C02EF65B-632A-1F29-EFD9-A92C3CC228A0}"/>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a:extLst>
                  <a:ext uri="{FF2B5EF4-FFF2-40B4-BE49-F238E27FC236}">
                    <a16:creationId xmlns:a16="http://schemas.microsoft.com/office/drawing/2014/main" id="{ACAB72EF-83BC-223E-E3A0-01F9EAAEAFA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5" name="Straight Connector 454">
              <a:extLst>
                <a:ext uri="{FF2B5EF4-FFF2-40B4-BE49-F238E27FC236}">
                  <a16:creationId xmlns:a16="http://schemas.microsoft.com/office/drawing/2014/main" id="{5640DB99-D083-D0B4-9D62-5DA295D2CF7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8A82EB1D-72E1-F9B9-FDF3-AE7E61615D31}"/>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a:extLst>
                <a:ext uri="{FF2B5EF4-FFF2-40B4-BE49-F238E27FC236}">
                  <a16:creationId xmlns:a16="http://schemas.microsoft.com/office/drawing/2014/main" id="{1002FE3B-1B07-1753-E8D6-0AA51C712C35}"/>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a:extLst>
                <a:ext uri="{FF2B5EF4-FFF2-40B4-BE49-F238E27FC236}">
                  <a16:creationId xmlns:a16="http://schemas.microsoft.com/office/drawing/2014/main" id="{A58C5DBF-6503-A7A5-F1C9-A36D3A17FAB2}"/>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a:extLst>
              <a:ext uri="{FF2B5EF4-FFF2-40B4-BE49-F238E27FC236}">
                <a16:creationId xmlns:a16="http://schemas.microsoft.com/office/drawing/2014/main" id="{09FC575D-A9EA-C4DC-E055-2946BD5F8CD7}"/>
              </a:ext>
            </a:extLst>
          </p:cNvPr>
          <p:cNvGrpSpPr/>
          <p:nvPr/>
        </p:nvGrpSpPr>
        <p:grpSpPr>
          <a:xfrm>
            <a:off x="6962750" y="3887269"/>
            <a:ext cx="329268" cy="308216"/>
            <a:chOff x="2969889" y="2912183"/>
            <a:chExt cx="329268" cy="308216"/>
          </a:xfrm>
        </p:grpSpPr>
        <p:grpSp>
          <p:nvGrpSpPr>
            <p:cNvPr id="442" name="Group 441">
              <a:extLst>
                <a:ext uri="{FF2B5EF4-FFF2-40B4-BE49-F238E27FC236}">
                  <a16:creationId xmlns:a16="http://schemas.microsoft.com/office/drawing/2014/main" id="{DA5B8DEA-4B6C-A963-095C-87F0730F8C15}"/>
                </a:ext>
              </a:extLst>
            </p:cNvPr>
            <p:cNvGrpSpPr/>
            <p:nvPr/>
          </p:nvGrpSpPr>
          <p:grpSpPr>
            <a:xfrm>
              <a:off x="2969889" y="2912183"/>
              <a:ext cx="235775" cy="308216"/>
              <a:chOff x="2969889" y="2912183"/>
              <a:chExt cx="235775" cy="308216"/>
            </a:xfrm>
          </p:grpSpPr>
          <p:grpSp>
            <p:nvGrpSpPr>
              <p:cNvPr id="447" name="Group 446">
                <a:extLst>
                  <a:ext uri="{FF2B5EF4-FFF2-40B4-BE49-F238E27FC236}">
                    <a16:creationId xmlns:a16="http://schemas.microsoft.com/office/drawing/2014/main" id="{0AD4D71D-985D-99B1-DE1C-167B1C540FAE}"/>
                  </a:ext>
                </a:extLst>
              </p:cNvPr>
              <p:cNvGrpSpPr/>
              <p:nvPr/>
            </p:nvGrpSpPr>
            <p:grpSpPr>
              <a:xfrm>
                <a:off x="2969889" y="2990841"/>
                <a:ext cx="228600" cy="229558"/>
                <a:chOff x="2969889" y="2990841"/>
                <a:chExt cx="228600" cy="229558"/>
              </a:xfrm>
            </p:grpSpPr>
            <p:cxnSp>
              <p:nvCxnSpPr>
                <p:cNvPr id="450" name="Straight Connector 449">
                  <a:extLst>
                    <a:ext uri="{FF2B5EF4-FFF2-40B4-BE49-F238E27FC236}">
                      <a16:creationId xmlns:a16="http://schemas.microsoft.com/office/drawing/2014/main" id="{3B61F22D-C1FC-76B2-FB5B-F397507825AC}"/>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577F8496-E790-360F-4484-EE2CF6940264}"/>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6E96A922-99C2-6E23-1642-B9124C123D67}"/>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F6E15B1C-A56B-3A49-10A2-B953BE220280}"/>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8" name="Straight Connector 447">
                <a:extLst>
                  <a:ext uri="{FF2B5EF4-FFF2-40B4-BE49-F238E27FC236}">
                    <a16:creationId xmlns:a16="http://schemas.microsoft.com/office/drawing/2014/main" id="{DF206653-ADD5-5115-75F1-1D20DEB44887}"/>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22DC5AF3-6BC1-0839-AAEC-5B78C02D00D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3" name="Straight Connector 442">
              <a:extLst>
                <a:ext uri="{FF2B5EF4-FFF2-40B4-BE49-F238E27FC236}">
                  <a16:creationId xmlns:a16="http://schemas.microsoft.com/office/drawing/2014/main" id="{F9DDE41B-8184-DB0D-AC4A-0BE94FF0EEC3}"/>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C6E35C66-CE5E-2C9A-2989-96155DEB9BCF}"/>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a:extLst>
                <a:ext uri="{FF2B5EF4-FFF2-40B4-BE49-F238E27FC236}">
                  <a16:creationId xmlns:a16="http://schemas.microsoft.com/office/drawing/2014/main" id="{EF4F203A-629E-E7BF-A362-4516818193EE}"/>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a:extLst>
                <a:ext uri="{FF2B5EF4-FFF2-40B4-BE49-F238E27FC236}">
                  <a16:creationId xmlns:a16="http://schemas.microsoft.com/office/drawing/2014/main" id="{86288E14-8777-8C97-44DC-65819226306C}"/>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7" name="Straight Connector 316">
            <a:extLst>
              <a:ext uri="{FF2B5EF4-FFF2-40B4-BE49-F238E27FC236}">
                <a16:creationId xmlns:a16="http://schemas.microsoft.com/office/drawing/2014/main" id="{0D455210-C32C-DCCA-C58A-D0258868C32A}"/>
              </a:ext>
            </a:extLst>
          </p:cNvPr>
          <p:cNvCxnSpPr/>
          <p:nvPr/>
        </p:nvCxnSpPr>
        <p:spPr>
          <a:xfrm>
            <a:off x="7075256" y="3613942"/>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6E537EB4-623C-2E7D-2EAC-D3A3F589ADBF}"/>
              </a:ext>
            </a:extLst>
          </p:cNvPr>
          <p:cNvCxnSpPr/>
          <p:nvPr/>
        </p:nvCxnSpPr>
        <p:spPr>
          <a:xfrm>
            <a:off x="7075256" y="4187952"/>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0091C178-E04C-DA44-1A3A-CDABA13F5E84}"/>
              </a:ext>
            </a:extLst>
          </p:cNvPr>
          <p:cNvCxnSpPr/>
          <p:nvPr/>
        </p:nvCxnSpPr>
        <p:spPr>
          <a:xfrm flipH="1">
            <a:off x="7082368" y="4670685"/>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573202A1-7CD8-6FCE-50A7-02CDEDEADBD9}"/>
              </a:ext>
            </a:extLst>
          </p:cNvPr>
          <p:cNvCxnSpPr/>
          <p:nvPr/>
        </p:nvCxnSpPr>
        <p:spPr>
          <a:xfrm flipV="1">
            <a:off x="8915396" y="4213991"/>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Arrow Connector 320">
            <a:extLst>
              <a:ext uri="{FF2B5EF4-FFF2-40B4-BE49-F238E27FC236}">
                <a16:creationId xmlns:a16="http://schemas.microsoft.com/office/drawing/2014/main" id="{B7A0CC24-F3C7-7B38-750D-B3775B509A85}"/>
              </a:ext>
            </a:extLst>
          </p:cNvPr>
          <p:cNvCxnSpPr>
            <a:cxnSpLocks/>
          </p:cNvCxnSpPr>
          <p:nvPr/>
        </p:nvCxnSpPr>
        <p:spPr>
          <a:xfrm>
            <a:off x="7138769" y="3979702"/>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2" name="Straight Arrow Connector 321">
            <a:extLst>
              <a:ext uri="{FF2B5EF4-FFF2-40B4-BE49-F238E27FC236}">
                <a16:creationId xmlns:a16="http://schemas.microsoft.com/office/drawing/2014/main" id="{A10A626F-B626-C68C-EDBE-95330FDEAFF3}"/>
              </a:ext>
            </a:extLst>
          </p:cNvPr>
          <p:cNvCxnSpPr>
            <a:cxnSpLocks/>
          </p:cNvCxnSpPr>
          <p:nvPr/>
        </p:nvCxnSpPr>
        <p:spPr>
          <a:xfrm>
            <a:off x="8967569" y="3995049"/>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3" name="Group 322">
            <a:extLst>
              <a:ext uri="{FF2B5EF4-FFF2-40B4-BE49-F238E27FC236}">
                <a16:creationId xmlns:a16="http://schemas.microsoft.com/office/drawing/2014/main" id="{76B15D3B-6201-8B76-6B44-A5C3AA2FE140}"/>
              </a:ext>
            </a:extLst>
          </p:cNvPr>
          <p:cNvGrpSpPr/>
          <p:nvPr/>
        </p:nvGrpSpPr>
        <p:grpSpPr>
          <a:xfrm>
            <a:off x="9357193" y="2798719"/>
            <a:ext cx="457200" cy="365760"/>
            <a:chOff x="11048943" y="2497845"/>
            <a:chExt cx="457200" cy="365760"/>
          </a:xfrm>
        </p:grpSpPr>
        <p:grpSp>
          <p:nvGrpSpPr>
            <p:cNvPr id="389" name="Group 388">
              <a:extLst>
                <a:ext uri="{FF2B5EF4-FFF2-40B4-BE49-F238E27FC236}">
                  <a16:creationId xmlns:a16="http://schemas.microsoft.com/office/drawing/2014/main" id="{E551C76C-F83B-0825-7594-02F1E6B9384C}"/>
                </a:ext>
              </a:extLst>
            </p:cNvPr>
            <p:cNvGrpSpPr/>
            <p:nvPr/>
          </p:nvGrpSpPr>
          <p:grpSpPr>
            <a:xfrm rot="16200000">
              <a:off x="11212919" y="2570381"/>
              <a:ext cx="365123" cy="221325"/>
              <a:chOff x="4512365" y="2362842"/>
              <a:chExt cx="918156" cy="914400"/>
            </a:xfrm>
          </p:grpSpPr>
          <p:sp>
            <p:nvSpPr>
              <p:cNvPr id="394" name="Arc 393">
                <a:extLst>
                  <a:ext uri="{FF2B5EF4-FFF2-40B4-BE49-F238E27FC236}">
                    <a16:creationId xmlns:a16="http://schemas.microsoft.com/office/drawing/2014/main" id="{991BB8AE-F204-78CA-EEA9-2971D0D630C6}"/>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5" name="Arc 394">
                <a:extLst>
                  <a:ext uri="{FF2B5EF4-FFF2-40B4-BE49-F238E27FC236}">
                    <a16:creationId xmlns:a16="http://schemas.microsoft.com/office/drawing/2014/main" id="{2AA8A3E8-3B62-FDC6-4B89-88354EE7BB26}"/>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0" name="Group 389">
              <a:extLst>
                <a:ext uri="{FF2B5EF4-FFF2-40B4-BE49-F238E27FC236}">
                  <a16:creationId xmlns:a16="http://schemas.microsoft.com/office/drawing/2014/main" id="{854EF5D5-09B4-8F34-AA0C-769C07569BE8}"/>
                </a:ext>
              </a:extLst>
            </p:cNvPr>
            <p:cNvGrpSpPr/>
            <p:nvPr/>
          </p:nvGrpSpPr>
          <p:grpSpPr>
            <a:xfrm rot="5400000" flipH="1">
              <a:off x="10977044" y="2569744"/>
              <a:ext cx="365123" cy="221325"/>
              <a:chOff x="4512365" y="2362842"/>
              <a:chExt cx="918156" cy="914400"/>
            </a:xfrm>
          </p:grpSpPr>
          <p:sp>
            <p:nvSpPr>
              <p:cNvPr id="392" name="Arc 391">
                <a:extLst>
                  <a:ext uri="{FF2B5EF4-FFF2-40B4-BE49-F238E27FC236}">
                    <a16:creationId xmlns:a16="http://schemas.microsoft.com/office/drawing/2014/main" id="{D2044792-EA2E-69EE-8966-7D65E694927F}"/>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3" name="Arc 392">
                <a:extLst>
                  <a:ext uri="{FF2B5EF4-FFF2-40B4-BE49-F238E27FC236}">
                    <a16:creationId xmlns:a16="http://schemas.microsoft.com/office/drawing/2014/main" id="{30284F0A-2644-7D1B-11AA-77D74C9ED0D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91" name="Straight Arrow Connector 390">
              <a:extLst>
                <a:ext uri="{FF2B5EF4-FFF2-40B4-BE49-F238E27FC236}">
                  <a16:creationId xmlns:a16="http://schemas.microsoft.com/office/drawing/2014/main" id="{0A3F453C-7AF6-1823-5BD8-FE8BBDCBB6E1}"/>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4" name="Group 323">
            <a:extLst>
              <a:ext uri="{FF2B5EF4-FFF2-40B4-BE49-F238E27FC236}">
                <a16:creationId xmlns:a16="http://schemas.microsoft.com/office/drawing/2014/main" id="{B5526FCE-36C3-C767-4E5B-3A92A89C10A4}"/>
              </a:ext>
            </a:extLst>
          </p:cNvPr>
          <p:cNvGrpSpPr/>
          <p:nvPr/>
        </p:nvGrpSpPr>
        <p:grpSpPr>
          <a:xfrm>
            <a:off x="6769510" y="4006724"/>
            <a:ext cx="182880" cy="109475"/>
            <a:chOff x="8046626" y="3423920"/>
            <a:chExt cx="182880" cy="109475"/>
          </a:xfrm>
        </p:grpSpPr>
        <p:grpSp>
          <p:nvGrpSpPr>
            <p:cNvPr id="383" name="Group 382">
              <a:extLst>
                <a:ext uri="{FF2B5EF4-FFF2-40B4-BE49-F238E27FC236}">
                  <a16:creationId xmlns:a16="http://schemas.microsoft.com/office/drawing/2014/main" id="{747E9035-5F9D-125D-CC92-9351A637F4C0}"/>
                </a:ext>
              </a:extLst>
            </p:cNvPr>
            <p:cNvGrpSpPr/>
            <p:nvPr/>
          </p:nvGrpSpPr>
          <p:grpSpPr>
            <a:xfrm>
              <a:off x="8100769" y="3423920"/>
              <a:ext cx="127024" cy="109475"/>
              <a:chOff x="7763639" y="2259074"/>
              <a:chExt cx="127024" cy="109475"/>
            </a:xfrm>
          </p:grpSpPr>
          <p:cxnSp>
            <p:nvCxnSpPr>
              <p:cNvPr id="385" name="Straight Connector 384">
                <a:extLst>
                  <a:ext uri="{FF2B5EF4-FFF2-40B4-BE49-F238E27FC236}">
                    <a16:creationId xmlns:a16="http://schemas.microsoft.com/office/drawing/2014/main" id="{06A690EC-09CC-574A-723C-81FF6654E9C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1D979BAE-27E4-BD88-2E93-FE268075543B}"/>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345CD70E-37C7-899A-9B17-B44FA6A5D1FA}"/>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A11A74DA-FCEA-F052-01CD-F91D7CE422E5}"/>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4" name="Straight Arrow Connector 383">
              <a:extLst>
                <a:ext uri="{FF2B5EF4-FFF2-40B4-BE49-F238E27FC236}">
                  <a16:creationId xmlns:a16="http://schemas.microsoft.com/office/drawing/2014/main" id="{374D466C-7894-83C2-7B6D-7BA62DA7998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5" name="Group 324">
            <a:extLst>
              <a:ext uri="{FF2B5EF4-FFF2-40B4-BE49-F238E27FC236}">
                <a16:creationId xmlns:a16="http://schemas.microsoft.com/office/drawing/2014/main" id="{67C25474-643D-9F8D-B725-EE6B5773C3BA}"/>
              </a:ext>
            </a:extLst>
          </p:cNvPr>
          <p:cNvGrpSpPr/>
          <p:nvPr/>
        </p:nvGrpSpPr>
        <p:grpSpPr>
          <a:xfrm>
            <a:off x="8605861" y="4018445"/>
            <a:ext cx="182880" cy="109475"/>
            <a:chOff x="8046626" y="3423920"/>
            <a:chExt cx="182880" cy="109475"/>
          </a:xfrm>
        </p:grpSpPr>
        <p:grpSp>
          <p:nvGrpSpPr>
            <p:cNvPr id="377" name="Group 376">
              <a:extLst>
                <a:ext uri="{FF2B5EF4-FFF2-40B4-BE49-F238E27FC236}">
                  <a16:creationId xmlns:a16="http://schemas.microsoft.com/office/drawing/2014/main" id="{31673D39-33FE-2B23-DD3D-5DE036B980B8}"/>
                </a:ext>
              </a:extLst>
            </p:cNvPr>
            <p:cNvGrpSpPr/>
            <p:nvPr/>
          </p:nvGrpSpPr>
          <p:grpSpPr>
            <a:xfrm>
              <a:off x="8100769" y="3423920"/>
              <a:ext cx="127024" cy="109475"/>
              <a:chOff x="7763639" y="2259074"/>
              <a:chExt cx="127024" cy="109475"/>
            </a:xfrm>
          </p:grpSpPr>
          <p:cxnSp>
            <p:nvCxnSpPr>
              <p:cNvPr id="379" name="Straight Connector 378">
                <a:extLst>
                  <a:ext uri="{FF2B5EF4-FFF2-40B4-BE49-F238E27FC236}">
                    <a16:creationId xmlns:a16="http://schemas.microsoft.com/office/drawing/2014/main" id="{B5D013F0-D8D1-1139-F166-67FD22F2ED71}"/>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9B40E794-7C22-A783-35AC-B9F976F236D5}"/>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4D9F6B68-583A-E35D-87A3-2AFEB75B005C}"/>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1C2CB732-772F-4952-E045-0587DE1ACDC8}"/>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8" name="Straight Arrow Connector 377">
              <a:extLst>
                <a:ext uri="{FF2B5EF4-FFF2-40B4-BE49-F238E27FC236}">
                  <a16:creationId xmlns:a16="http://schemas.microsoft.com/office/drawing/2014/main" id="{F747E53B-0704-6E96-A371-DFF0AE90A531}"/>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28" name="Group 327">
            <a:extLst>
              <a:ext uri="{FF2B5EF4-FFF2-40B4-BE49-F238E27FC236}">
                <a16:creationId xmlns:a16="http://schemas.microsoft.com/office/drawing/2014/main" id="{F84E5542-7A12-201E-C275-DF6AB8D87DE6}"/>
              </a:ext>
            </a:extLst>
          </p:cNvPr>
          <p:cNvGrpSpPr/>
          <p:nvPr/>
        </p:nvGrpSpPr>
        <p:grpSpPr>
          <a:xfrm rot="16200000">
            <a:off x="5141018" y="2713207"/>
            <a:ext cx="331153" cy="602929"/>
            <a:chOff x="7420630" y="3425135"/>
            <a:chExt cx="331153" cy="602929"/>
          </a:xfrm>
        </p:grpSpPr>
        <p:grpSp>
          <p:nvGrpSpPr>
            <p:cNvPr id="354" name="Group 353">
              <a:extLst>
                <a:ext uri="{FF2B5EF4-FFF2-40B4-BE49-F238E27FC236}">
                  <a16:creationId xmlns:a16="http://schemas.microsoft.com/office/drawing/2014/main" id="{5B3A0793-1133-78B1-4ED2-372C64C2B4DD}"/>
                </a:ext>
              </a:extLst>
            </p:cNvPr>
            <p:cNvGrpSpPr/>
            <p:nvPr/>
          </p:nvGrpSpPr>
          <p:grpSpPr>
            <a:xfrm>
              <a:off x="7426811" y="3425135"/>
              <a:ext cx="323199" cy="454499"/>
              <a:chOff x="8936357" y="1184452"/>
              <a:chExt cx="323199" cy="454499"/>
            </a:xfrm>
          </p:grpSpPr>
          <p:sp>
            <p:nvSpPr>
              <p:cNvPr id="374" name="Rectangle 373">
                <a:extLst>
                  <a:ext uri="{FF2B5EF4-FFF2-40B4-BE49-F238E27FC236}">
                    <a16:creationId xmlns:a16="http://schemas.microsoft.com/office/drawing/2014/main" id="{FEA6CD49-266D-2B82-B30A-4BDEAD44566B}"/>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F196803A-FB9A-CA39-E8FF-F43AFA3A56E2}"/>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D990414C-EEF3-FFDF-2C29-12BD38FEB007}"/>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5" name="Straight Arrow Connector 354">
              <a:extLst>
                <a:ext uri="{FF2B5EF4-FFF2-40B4-BE49-F238E27FC236}">
                  <a16:creationId xmlns:a16="http://schemas.microsoft.com/office/drawing/2014/main" id="{DCC78FEE-BD7A-DAA9-866C-B73FA115455E}"/>
                </a:ext>
              </a:extLst>
            </p:cNvPr>
            <p:cNvCxnSpPr>
              <a:cxnSpLocks/>
              <a:endCxn id="374" idx="0"/>
            </p:cNvCxnSpPr>
            <p:nvPr/>
          </p:nvCxnSpPr>
          <p:spPr>
            <a:xfrm rot="5400000" flipH="1" flipV="1">
              <a:off x="7581699" y="3649985"/>
              <a:ext cx="4083" cy="3262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6" name="Group 355">
              <a:extLst>
                <a:ext uri="{FF2B5EF4-FFF2-40B4-BE49-F238E27FC236}">
                  <a16:creationId xmlns:a16="http://schemas.microsoft.com/office/drawing/2014/main" id="{60D0DEEB-E786-31EB-F330-0489E3593C92}"/>
                </a:ext>
              </a:extLst>
            </p:cNvPr>
            <p:cNvGrpSpPr/>
            <p:nvPr/>
          </p:nvGrpSpPr>
          <p:grpSpPr>
            <a:xfrm rot="5400000">
              <a:off x="7627952" y="3909814"/>
              <a:ext cx="127024" cy="109475"/>
              <a:chOff x="6771481" y="2413164"/>
              <a:chExt cx="127024" cy="109475"/>
            </a:xfrm>
          </p:grpSpPr>
          <p:cxnSp>
            <p:nvCxnSpPr>
              <p:cNvPr id="370" name="Straight Connector 369">
                <a:extLst>
                  <a:ext uri="{FF2B5EF4-FFF2-40B4-BE49-F238E27FC236}">
                    <a16:creationId xmlns:a16="http://schemas.microsoft.com/office/drawing/2014/main" id="{1304B909-6E5F-FDB4-8624-937CC5E7B08B}"/>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953D33D6-C46C-5C41-D1C4-06C7419460F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CFC0D7EA-D9FB-5774-72C2-F67BA58DFA93}"/>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52CE1699-1849-FD54-3CBB-EEED76D0DE96}"/>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7" name="Straight Connector 356">
              <a:extLst>
                <a:ext uri="{FF2B5EF4-FFF2-40B4-BE49-F238E27FC236}">
                  <a16:creationId xmlns:a16="http://schemas.microsoft.com/office/drawing/2014/main" id="{4EBB4917-1504-9BFC-0843-A50EBFBF595B}"/>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358" name="Group 357">
              <a:extLst>
                <a:ext uri="{FF2B5EF4-FFF2-40B4-BE49-F238E27FC236}">
                  <a16:creationId xmlns:a16="http://schemas.microsoft.com/office/drawing/2014/main" id="{E343124E-8EAB-9484-0ACB-78299C4F3000}"/>
                </a:ext>
              </a:extLst>
            </p:cNvPr>
            <p:cNvGrpSpPr>
              <a:grpSpLocks noChangeAspect="1"/>
            </p:cNvGrpSpPr>
            <p:nvPr/>
          </p:nvGrpSpPr>
          <p:grpSpPr>
            <a:xfrm>
              <a:off x="7478412" y="3622987"/>
              <a:ext cx="216924" cy="107651"/>
              <a:chOff x="4800632" y="1388863"/>
              <a:chExt cx="521341" cy="281245"/>
            </a:xfrm>
          </p:grpSpPr>
          <p:grpSp>
            <p:nvGrpSpPr>
              <p:cNvPr id="361" name="Group 360">
                <a:extLst>
                  <a:ext uri="{FF2B5EF4-FFF2-40B4-BE49-F238E27FC236}">
                    <a16:creationId xmlns:a16="http://schemas.microsoft.com/office/drawing/2014/main" id="{D1857B9D-B545-2FDD-70F1-3F6485E1298E}"/>
                  </a:ext>
                </a:extLst>
              </p:cNvPr>
              <p:cNvGrpSpPr/>
              <p:nvPr/>
            </p:nvGrpSpPr>
            <p:grpSpPr>
              <a:xfrm rot="16200000">
                <a:off x="4769944" y="1419551"/>
                <a:ext cx="254884" cy="193507"/>
                <a:chOff x="6762130" y="3267118"/>
                <a:chExt cx="254884" cy="193507"/>
              </a:xfrm>
            </p:grpSpPr>
            <p:sp>
              <p:nvSpPr>
                <p:cNvPr id="367" name="Flowchart: Connector 366">
                  <a:extLst>
                    <a:ext uri="{FF2B5EF4-FFF2-40B4-BE49-F238E27FC236}">
                      <a16:creationId xmlns:a16="http://schemas.microsoft.com/office/drawing/2014/main" id="{D9AB2979-2948-9E40-AECB-A9AD5D4ECE13}"/>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8" name="Straight Connector 367">
                  <a:extLst>
                    <a:ext uri="{FF2B5EF4-FFF2-40B4-BE49-F238E27FC236}">
                      <a16:creationId xmlns:a16="http://schemas.microsoft.com/office/drawing/2014/main" id="{D16636F6-5F75-C31B-AF3E-4EE59948F1BC}"/>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A96D4B56-FD35-D3FC-9591-A7EBCFEC010E}"/>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2" name="Group 361">
                <a:extLst>
                  <a:ext uri="{FF2B5EF4-FFF2-40B4-BE49-F238E27FC236}">
                    <a16:creationId xmlns:a16="http://schemas.microsoft.com/office/drawing/2014/main" id="{2DBF0739-828D-7F53-5A0E-A1D4C84AAF22}"/>
                  </a:ext>
                </a:extLst>
              </p:cNvPr>
              <p:cNvGrpSpPr/>
              <p:nvPr/>
            </p:nvGrpSpPr>
            <p:grpSpPr>
              <a:xfrm rot="5400000">
                <a:off x="5083474" y="1431609"/>
                <a:ext cx="277656" cy="199342"/>
                <a:chOff x="6037964" y="3252518"/>
                <a:chExt cx="277656" cy="199342"/>
              </a:xfrm>
            </p:grpSpPr>
            <p:sp>
              <p:nvSpPr>
                <p:cNvPr id="364" name="Flowchart: Connector 363">
                  <a:extLst>
                    <a:ext uri="{FF2B5EF4-FFF2-40B4-BE49-F238E27FC236}">
                      <a16:creationId xmlns:a16="http://schemas.microsoft.com/office/drawing/2014/main" id="{358EB6A6-242F-CA4A-D409-45B70076FD60}"/>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Connector 364">
                  <a:extLst>
                    <a:ext uri="{FF2B5EF4-FFF2-40B4-BE49-F238E27FC236}">
                      <a16:creationId xmlns:a16="http://schemas.microsoft.com/office/drawing/2014/main" id="{635CCED5-12D2-17D7-A569-F785A64719E7}"/>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a16="http://schemas.microsoft.com/office/drawing/2014/main" id="{1AE23935-D51E-0EF2-572D-C90C4587C6A5}"/>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3" name="Straight Connector 362">
                <a:extLst>
                  <a:ext uri="{FF2B5EF4-FFF2-40B4-BE49-F238E27FC236}">
                    <a16:creationId xmlns:a16="http://schemas.microsoft.com/office/drawing/2014/main" id="{FFC9D4E4-6938-C9A1-EB12-71C6D2F27462}"/>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59" name="Straight Connector 358">
              <a:extLst>
                <a:ext uri="{FF2B5EF4-FFF2-40B4-BE49-F238E27FC236}">
                  <a16:creationId xmlns:a16="http://schemas.microsoft.com/office/drawing/2014/main" id="{3F5AD4FC-D826-8DA5-E522-4F05F64BDC0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C52AAF05-DDCD-56EB-36DF-CCF77BDE5B19}"/>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a:extLst>
              <a:ext uri="{FF2B5EF4-FFF2-40B4-BE49-F238E27FC236}">
                <a16:creationId xmlns:a16="http://schemas.microsoft.com/office/drawing/2014/main" id="{29A05B1F-C78A-F98C-6CAF-79EB5783C98B}"/>
              </a:ext>
            </a:extLst>
          </p:cNvPr>
          <p:cNvGrpSpPr/>
          <p:nvPr/>
        </p:nvGrpSpPr>
        <p:grpSpPr>
          <a:xfrm rot="16200000">
            <a:off x="6139755" y="2697977"/>
            <a:ext cx="324972" cy="602929"/>
            <a:chOff x="7426811" y="3425135"/>
            <a:chExt cx="324972" cy="602929"/>
          </a:xfrm>
        </p:grpSpPr>
        <p:grpSp>
          <p:nvGrpSpPr>
            <p:cNvPr id="331" name="Group 330">
              <a:extLst>
                <a:ext uri="{FF2B5EF4-FFF2-40B4-BE49-F238E27FC236}">
                  <a16:creationId xmlns:a16="http://schemas.microsoft.com/office/drawing/2014/main" id="{06E61CC8-D167-BF31-5512-4AE6DC87629E}"/>
                </a:ext>
              </a:extLst>
            </p:cNvPr>
            <p:cNvGrpSpPr/>
            <p:nvPr/>
          </p:nvGrpSpPr>
          <p:grpSpPr>
            <a:xfrm>
              <a:off x="7426811" y="3425135"/>
              <a:ext cx="323199" cy="454499"/>
              <a:chOff x="8936357" y="1184452"/>
              <a:chExt cx="323199" cy="454499"/>
            </a:xfrm>
          </p:grpSpPr>
          <p:sp>
            <p:nvSpPr>
              <p:cNvPr id="351" name="Rectangle 350">
                <a:extLst>
                  <a:ext uri="{FF2B5EF4-FFF2-40B4-BE49-F238E27FC236}">
                    <a16:creationId xmlns:a16="http://schemas.microsoft.com/office/drawing/2014/main" id="{8F48DF16-ACB2-2F82-3A56-4A689D4130D1}"/>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2C99CC9D-C849-723F-EA33-AC46D2251916}"/>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488A6EFD-1046-C86B-F410-8CCB6FC176B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2" name="Straight Arrow Connector 331">
              <a:extLst>
                <a:ext uri="{FF2B5EF4-FFF2-40B4-BE49-F238E27FC236}">
                  <a16:creationId xmlns:a16="http://schemas.microsoft.com/office/drawing/2014/main" id="{21528548-FAD3-60D2-962A-9B9824EFAD72}"/>
                </a:ext>
              </a:extLst>
            </p:cNvPr>
            <p:cNvCxnSpPr>
              <a:cxnSpLocks/>
              <a:endCxn id="35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3" name="Group 332">
              <a:extLst>
                <a:ext uri="{FF2B5EF4-FFF2-40B4-BE49-F238E27FC236}">
                  <a16:creationId xmlns:a16="http://schemas.microsoft.com/office/drawing/2014/main" id="{77B6D831-80CC-A999-4877-0B66E6307132}"/>
                </a:ext>
              </a:extLst>
            </p:cNvPr>
            <p:cNvGrpSpPr/>
            <p:nvPr/>
          </p:nvGrpSpPr>
          <p:grpSpPr>
            <a:xfrm rot="5400000">
              <a:off x="7627952" y="3909814"/>
              <a:ext cx="127024" cy="109475"/>
              <a:chOff x="6771481" y="2413164"/>
              <a:chExt cx="127024" cy="109475"/>
            </a:xfrm>
          </p:grpSpPr>
          <p:cxnSp>
            <p:nvCxnSpPr>
              <p:cNvPr id="347" name="Straight Connector 346">
                <a:extLst>
                  <a:ext uri="{FF2B5EF4-FFF2-40B4-BE49-F238E27FC236}">
                    <a16:creationId xmlns:a16="http://schemas.microsoft.com/office/drawing/2014/main" id="{7113FF99-BA0E-9ED9-0727-DB656BE235CA}"/>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D44963E8-EAC2-327F-E16E-EBA6AB86957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AD606AA8-965F-8B50-7DF7-B3391A8AA371}"/>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CC01B190-CECF-CB10-5497-8337A01442E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34" name="Straight Connector 333">
              <a:extLst>
                <a:ext uri="{FF2B5EF4-FFF2-40B4-BE49-F238E27FC236}">
                  <a16:creationId xmlns:a16="http://schemas.microsoft.com/office/drawing/2014/main" id="{3A0FB3C1-A5F8-8267-EC4D-E52688981DC0}"/>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5" name="Group 334">
              <a:extLst>
                <a:ext uri="{FF2B5EF4-FFF2-40B4-BE49-F238E27FC236}">
                  <a16:creationId xmlns:a16="http://schemas.microsoft.com/office/drawing/2014/main" id="{5B9A8868-9557-553C-EA65-82D19905233A}"/>
                </a:ext>
              </a:extLst>
            </p:cNvPr>
            <p:cNvGrpSpPr>
              <a:grpSpLocks noChangeAspect="1"/>
            </p:cNvGrpSpPr>
            <p:nvPr/>
          </p:nvGrpSpPr>
          <p:grpSpPr>
            <a:xfrm>
              <a:off x="7478412" y="3622987"/>
              <a:ext cx="216924" cy="107651"/>
              <a:chOff x="4800632" y="1388863"/>
              <a:chExt cx="521341" cy="281245"/>
            </a:xfrm>
          </p:grpSpPr>
          <p:grpSp>
            <p:nvGrpSpPr>
              <p:cNvPr id="338" name="Group 337">
                <a:extLst>
                  <a:ext uri="{FF2B5EF4-FFF2-40B4-BE49-F238E27FC236}">
                    <a16:creationId xmlns:a16="http://schemas.microsoft.com/office/drawing/2014/main" id="{5A4B94FD-E482-CAEE-F751-8B77D76C94B8}"/>
                  </a:ext>
                </a:extLst>
              </p:cNvPr>
              <p:cNvGrpSpPr/>
              <p:nvPr/>
            </p:nvGrpSpPr>
            <p:grpSpPr>
              <a:xfrm rot="16200000">
                <a:off x="4769944" y="1419551"/>
                <a:ext cx="254884" cy="193507"/>
                <a:chOff x="6762130" y="3267118"/>
                <a:chExt cx="254884" cy="193507"/>
              </a:xfrm>
            </p:grpSpPr>
            <p:sp>
              <p:nvSpPr>
                <p:cNvPr id="344" name="Flowchart: Connector 343">
                  <a:extLst>
                    <a:ext uri="{FF2B5EF4-FFF2-40B4-BE49-F238E27FC236}">
                      <a16:creationId xmlns:a16="http://schemas.microsoft.com/office/drawing/2014/main" id="{B18A2DFE-327B-5775-116B-980693083A1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a:extLst>
                    <a:ext uri="{FF2B5EF4-FFF2-40B4-BE49-F238E27FC236}">
                      <a16:creationId xmlns:a16="http://schemas.microsoft.com/office/drawing/2014/main" id="{7BF7B09E-2E49-7155-1757-761027D4B6E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80EE5B9D-7078-05C1-BED3-A42AAE123794}"/>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9" name="Group 338">
                <a:extLst>
                  <a:ext uri="{FF2B5EF4-FFF2-40B4-BE49-F238E27FC236}">
                    <a16:creationId xmlns:a16="http://schemas.microsoft.com/office/drawing/2014/main" id="{D7F4E044-62E3-6CE6-E98F-010787582009}"/>
                  </a:ext>
                </a:extLst>
              </p:cNvPr>
              <p:cNvGrpSpPr/>
              <p:nvPr/>
            </p:nvGrpSpPr>
            <p:grpSpPr>
              <a:xfrm rot="5400000">
                <a:off x="5083474" y="1431609"/>
                <a:ext cx="277656" cy="199342"/>
                <a:chOff x="6037964" y="3252518"/>
                <a:chExt cx="277656" cy="199342"/>
              </a:xfrm>
            </p:grpSpPr>
            <p:sp>
              <p:nvSpPr>
                <p:cNvPr id="341" name="Flowchart: Connector 340">
                  <a:extLst>
                    <a:ext uri="{FF2B5EF4-FFF2-40B4-BE49-F238E27FC236}">
                      <a16:creationId xmlns:a16="http://schemas.microsoft.com/office/drawing/2014/main" id="{8C80FD9D-FAF6-B9F7-5F06-4C9C5856FD1D}"/>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Straight Connector 341">
                  <a:extLst>
                    <a:ext uri="{FF2B5EF4-FFF2-40B4-BE49-F238E27FC236}">
                      <a16:creationId xmlns:a16="http://schemas.microsoft.com/office/drawing/2014/main" id="{EDD35D8B-2ED2-F059-FA36-6B9B93DFAF3D}"/>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0758AC04-E8FD-D6C6-681D-093E5FAC8398}"/>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0" name="Straight Connector 339">
                <a:extLst>
                  <a:ext uri="{FF2B5EF4-FFF2-40B4-BE49-F238E27FC236}">
                    <a16:creationId xmlns:a16="http://schemas.microsoft.com/office/drawing/2014/main" id="{6491AD54-6407-69A4-2FF8-D859158558C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36" name="Straight Connector 335">
              <a:extLst>
                <a:ext uri="{FF2B5EF4-FFF2-40B4-BE49-F238E27FC236}">
                  <a16:creationId xmlns:a16="http://schemas.microsoft.com/office/drawing/2014/main" id="{06EE9FBA-1F70-22BF-8864-4F5FE8D8C5C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B8FCAEB6-B809-50C4-6A20-7FFEBBFCC508}"/>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2" name="Group 291">
            <a:extLst>
              <a:ext uri="{FF2B5EF4-FFF2-40B4-BE49-F238E27FC236}">
                <a16:creationId xmlns:a16="http://schemas.microsoft.com/office/drawing/2014/main" id="{FB11B142-D928-B0E0-665E-8AB4A8877099}"/>
              </a:ext>
            </a:extLst>
          </p:cNvPr>
          <p:cNvGrpSpPr/>
          <p:nvPr/>
        </p:nvGrpSpPr>
        <p:grpSpPr>
          <a:xfrm>
            <a:off x="5028340" y="5060688"/>
            <a:ext cx="457200" cy="457200"/>
            <a:chOff x="4781396" y="5255253"/>
            <a:chExt cx="457200" cy="457200"/>
          </a:xfrm>
        </p:grpSpPr>
        <p:sp>
          <p:nvSpPr>
            <p:cNvPr id="473" name="Flowchart: Connector 472">
              <a:extLst>
                <a:ext uri="{FF2B5EF4-FFF2-40B4-BE49-F238E27FC236}">
                  <a16:creationId xmlns:a16="http://schemas.microsoft.com/office/drawing/2014/main" id="{D9C3E14C-4864-99CC-3581-C1B5DBD5B3CB}"/>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Isosceles Triangle 473">
              <a:extLst>
                <a:ext uri="{FF2B5EF4-FFF2-40B4-BE49-F238E27FC236}">
                  <a16:creationId xmlns:a16="http://schemas.microsoft.com/office/drawing/2014/main" id="{9D191915-5A4D-582E-723E-4266DCE2FCFF}"/>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3" name="Straight Connector 292">
            <a:extLst>
              <a:ext uri="{FF2B5EF4-FFF2-40B4-BE49-F238E27FC236}">
                <a16:creationId xmlns:a16="http://schemas.microsoft.com/office/drawing/2014/main" id="{F1AA9052-4227-DA98-A358-4F4EF238970D}"/>
              </a:ext>
            </a:extLst>
          </p:cNvPr>
          <p:cNvCxnSpPr/>
          <p:nvPr/>
        </p:nvCxnSpPr>
        <p:spPr>
          <a:xfrm>
            <a:off x="3860959" y="5977635"/>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03DE944D-7A13-4003-4B70-7DD5C72E9EC3}"/>
              </a:ext>
            </a:extLst>
          </p:cNvPr>
          <p:cNvCxnSpPr>
            <a:cxnSpLocks/>
          </p:cNvCxnSpPr>
          <p:nvPr/>
        </p:nvCxnSpPr>
        <p:spPr>
          <a:xfrm>
            <a:off x="6487288" y="3616489"/>
            <a:ext cx="117043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503" name="Group 502">
            <a:extLst>
              <a:ext uri="{FF2B5EF4-FFF2-40B4-BE49-F238E27FC236}">
                <a16:creationId xmlns:a16="http://schemas.microsoft.com/office/drawing/2014/main" id="{A0BB5C78-D11F-180D-38ED-14F37849A1AF}"/>
              </a:ext>
            </a:extLst>
          </p:cNvPr>
          <p:cNvGrpSpPr/>
          <p:nvPr/>
        </p:nvGrpSpPr>
        <p:grpSpPr>
          <a:xfrm>
            <a:off x="7653542" y="3370918"/>
            <a:ext cx="323199" cy="602929"/>
            <a:chOff x="7653542" y="3370918"/>
            <a:chExt cx="323199" cy="602929"/>
          </a:xfrm>
        </p:grpSpPr>
        <p:grpSp>
          <p:nvGrpSpPr>
            <p:cNvPr id="315" name="Group 314">
              <a:extLst>
                <a:ext uri="{FF2B5EF4-FFF2-40B4-BE49-F238E27FC236}">
                  <a16:creationId xmlns:a16="http://schemas.microsoft.com/office/drawing/2014/main" id="{753F28F9-9F25-1ED2-BFDB-53B20747B359}"/>
                </a:ext>
              </a:extLst>
            </p:cNvPr>
            <p:cNvGrpSpPr/>
            <p:nvPr/>
          </p:nvGrpSpPr>
          <p:grpSpPr>
            <a:xfrm>
              <a:off x="7653542" y="3370918"/>
              <a:ext cx="323199" cy="602929"/>
              <a:chOff x="7426811" y="3425135"/>
              <a:chExt cx="323199" cy="602929"/>
            </a:xfrm>
          </p:grpSpPr>
          <p:grpSp>
            <p:nvGrpSpPr>
              <p:cNvPr id="419" name="Group 418">
                <a:extLst>
                  <a:ext uri="{FF2B5EF4-FFF2-40B4-BE49-F238E27FC236}">
                    <a16:creationId xmlns:a16="http://schemas.microsoft.com/office/drawing/2014/main" id="{13011C26-23B9-87EB-73A8-FA64B69093D8}"/>
                  </a:ext>
                </a:extLst>
              </p:cNvPr>
              <p:cNvGrpSpPr/>
              <p:nvPr/>
            </p:nvGrpSpPr>
            <p:grpSpPr>
              <a:xfrm>
                <a:off x="7426811" y="3425135"/>
                <a:ext cx="323199" cy="454499"/>
                <a:chOff x="8936357" y="1184452"/>
                <a:chExt cx="323199" cy="454499"/>
              </a:xfrm>
            </p:grpSpPr>
            <p:sp>
              <p:nvSpPr>
                <p:cNvPr id="439" name="Rectangle 438">
                  <a:extLst>
                    <a:ext uri="{FF2B5EF4-FFF2-40B4-BE49-F238E27FC236}">
                      <a16:creationId xmlns:a16="http://schemas.microsoft.com/office/drawing/2014/main" id="{58430413-0D25-599D-6BED-1CC641A43F12}"/>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85BD2B11-01D6-A9E7-2FAC-FC22B615FE76}"/>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63A54010-8D12-9E50-C517-0494BA99C356}"/>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0" name="Straight Arrow Connector 419">
                <a:extLst>
                  <a:ext uri="{FF2B5EF4-FFF2-40B4-BE49-F238E27FC236}">
                    <a16:creationId xmlns:a16="http://schemas.microsoft.com/office/drawing/2014/main" id="{4D420E1B-6051-35F8-135C-3C79335E6A8F}"/>
                  </a:ext>
                </a:extLst>
              </p:cNvPr>
              <p:cNvCxnSpPr>
                <a:cxnSpLocks/>
                <a:stCxn id="440" idx="0"/>
              </p:cNvCxnSpPr>
              <p:nvPr/>
            </p:nvCxnSpPr>
            <p:spPr>
              <a:xfrm flipH="1" flipV="1">
                <a:off x="7432510" y="3670706"/>
                <a:ext cx="317500" cy="48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21" name="Group 420">
                <a:extLst>
                  <a:ext uri="{FF2B5EF4-FFF2-40B4-BE49-F238E27FC236}">
                    <a16:creationId xmlns:a16="http://schemas.microsoft.com/office/drawing/2014/main" id="{B42CAC9E-A83E-FC5B-D19E-2A1E7D58F5ED}"/>
                  </a:ext>
                </a:extLst>
              </p:cNvPr>
              <p:cNvGrpSpPr/>
              <p:nvPr/>
            </p:nvGrpSpPr>
            <p:grpSpPr>
              <a:xfrm rot="5400000">
                <a:off x="7627952" y="3909814"/>
                <a:ext cx="127024" cy="109475"/>
                <a:chOff x="6771481" y="2413164"/>
                <a:chExt cx="127024" cy="109475"/>
              </a:xfrm>
            </p:grpSpPr>
            <p:cxnSp>
              <p:nvCxnSpPr>
                <p:cNvPr id="435" name="Straight Connector 434">
                  <a:extLst>
                    <a:ext uri="{FF2B5EF4-FFF2-40B4-BE49-F238E27FC236}">
                      <a16:creationId xmlns:a16="http://schemas.microsoft.com/office/drawing/2014/main" id="{37BECA24-AB7D-6D55-24D3-F31997F0BB6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8F5C6D13-2194-73A5-4664-74BFA6E4601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a:extLst>
                    <a:ext uri="{FF2B5EF4-FFF2-40B4-BE49-F238E27FC236}">
                      <a16:creationId xmlns:a16="http://schemas.microsoft.com/office/drawing/2014/main" id="{EA90C2D6-994D-12BD-3B9B-FB78B9524094}"/>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92EFA662-8CA6-0764-9325-9994FF42BCD3}"/>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22" name="Straight Connector 421">
                <a:extLst>
                  <a:ext uri="{FF2B5EF4-FFF2-40B4-BE49-F238E27FC236}">
                    <a16:creationId xmlns:a16="http://schemas.microsoft.com/office/drawing/2014/main" id="{93C40A52-868A-8A86-8DF9-FDB739D0449F}"/>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23" name="Group 422">
                <a:extLst>
                  <a:ext uri="{FF2B5EF4-FFF2-40B4-BE49-F238E27FC236}">
                    <a16:creationId xmlns:a16="http://schemas.microsoft.com/office/drawing/2014/main" id="{A182E8F3-76C1-B27A-20F7-7E11C2985360}"/>
                  </a:ext>
                </a:extLst>
              </p:cNvPr>
              <p:cNvGrpSpPr>
                <a:grpSpLocks noChangeAspect="1"/>
              </p:cNvGrpSpPr>
              <p:nvPr/>
            </p:nvGrpSpPr>
            <p:grpSpPr>
              <a:xfrm>
                <a:off x="7477916" y="3760755"/>
                <a:ext cx="211835" cy="100584"/>
                <a:chOff x="4799446" y="1748790"/>
                <a:chExt cx="509111" cy="262782"/>
              </a:xfrm>
            </p:grpSpPr>
            <p:grpSp>
              <p:nvGrpSpPr>
                <p:cNvPr id="426" name="Group 425">
                  <a:extLst>
                    <a:ext uri="{FF2B5EF4-FFF2-40B4-BE49-F238E27FC236}">
                      <a16:creationId xmlns:a16="http://schemas.microsoft.com/office/drawing/2014/main" id="{6D60106A-E2DF-BAB9-F8B0-38D34B82BEE8}"/>
                    </a:ext>
                  </a:extLst>
                </p:cNvPr>
                <p:cNvGrpSpPr/>
                <p:nvPr/>
              </p:nvGrpSpPr>
              <p:grpSpPr>
                <a:xfrm rot="16200000">
                  <a:off x="4761024" y="1787212"/>
                  <a:ext cx="262771" cy="185927"/>
                  <a:chOff x="6394314" y="3265933"/>
                  <a:chExt cx="262771" cy="185927"/>
                </a:xfrm>
              </p:grpSpPr>
              <p:sp>
                <p:nvSpPr>
                  <p:cNvPr id="432" name="Flowchart: Connector 431">
                    <a:extLst>
                      <a:ext uri="{FF2B5EF4-FFF2-40B4-BE49-F238E27FC236}">
                        <a16:creationId xmlns:a16="http://schemas.microsoft.com/office/drawing/2014/main" id="{A39AF5FC-82D8-F0C9-2B88-885FEE2E5EB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3" name="Straight Connector 432">
                    <a:extLst>
                      <a:ext uri="{FF2B5EF4-FFF2-40B4-BE49-F238E27FC236}">
                        <a16:creationId xmlns:a16="http://schemas.microsoft.com/office/drawing/2014/main" id="{DF461B70-218C-3501-BD09-4CEC3A6A829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4" name="Straight Connector 433">
                    <a:extLst>
                      <a:ext uri="{FF2B5EF4-FFF2-40B4-BE49-F238E27FC236}">
                        <a16:creationId xmlns:a16="http://schemas.microsoft.com/office/drawing/2014/main" id="{43CD3A5D-47EE-D5DD-F97A-40EBCC5070E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7" name="Group 426">
                  <a:extLst>
                    <a:ext uri="{FF2B5EF4-FFF2-40B4-BE49-F238E27FC236}">
                      <a16:creationId xmlns:a16="http://schemas.microsoft.com/office/drawing/2014/main" id="{C8D02C9A-43A3-A9B0-964B-0C2DF05E9977}"/>
                    </a:ext>
                  </a:extLst>
                </p:cNvPr>
                <p:cNvGrpSpPr/>
                <p:nvPr/>
              </p:nvGrpSpPr>
              <p:grpSpPr>
                <a:xfrm rot="5400000">
                  <a:off x="5084208" y="1787223"/>
                  <a:ext cx="262771" cy="185927"/>
                  <a:chOff x="6394314" y="3265933"/>
                  <a:chExt cx="262771" cy="185927"/>
                </a:xfrm>
              </p:grpSpPr>
              <p:sp>
                <p:nvSpPr>
                  <p:cNvPr id="429" name="Flowchart: Connector 428">
                    <a:extLst>
                      <a:ext uri="{FF2B5EF4-FFF2-40B4-BE49-F238E27FC236}">
                        <a16:creationId xmlns:a16="http://schemas.microsoft.com/office/drawing/2014/main" id="{4D1A01DD-E310-2919-E6FC-659FDA3E1A7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0" name="Straight Connector 429">
                    <a:extLst>
                      <a:ext uri="{FF2B5EF4-FFF2-40B4-BE49-F238E27FC236}">
                        <a16:creationId xmlns:a16="http://schemas.microsoft.com/office/drawing/2014/main" id="{30F62374-9BB0-B000-0378-C17CE692F4B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3F280162-732D-F86F-E4DB-00871403496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8" name="Straight Connector 427">
                  <a:extLst>
                    <a:ext uri="{FF2B5EF4-FFF2-40B4-BE49-F238E27FC236}">
                      <a16:creationId xmlns:a16="http://schemas.microsoft.com/office/drawing/2014/main" id="{08A4E1F7-455A-9E3B-76F1-4A0B60D6B7B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24" name="Straight Connector 423">
                <a:extLst>
                  <a:ext uri="{FF2B5EF4-FFF2-40B4-BE49-F238E27FC236}">
                    <a16:creationId xmlns:a16="http://schemas.microsoft.com/office/drawing/2014/main" id="{B45068D9-12D7-5E44-08D9-442D162251C0}"/>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9BF942E1-B4F6-BDB3-D775-3F57BF4B9B84}"/>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0" name="Straight Arrow Connector 329">
              <a:extLst>
                <a:ext uri="{FF2B5EF4-FFF2-40B4-BE49-F238E27FC236}">
                  <a16:creationId xmlns:a16="http://schemas.microsoft.com/office/drawing/2014/main" id="{4F7FEE8F-2EA4-2990-FD3F-2817F9262C9F}"/>
                </a:ext>
              </a:extLst>
            </p:cNvPr>
            <p:cNvCxnSpPr>
              <a:cxnSpLocks/>
              <a:stCxn id="440" idx="2"/>
            </p:cNvCxnSpPr>
            <p:nvPr/>
          </p:nvCxnSpPr>
          <p:spPr>
            <a:xfrm>
              <a:off x="7656701" y="3621303"/>
              <a:ext cx="300988" cy="3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60" name="Rectangle 259">
            <a:extLst>
              <a:ext uri="{FF2B5EF4-FFF2-40B4-BE49-F238E27FC236}">
                <a16:creationId xmlns:a16="http://schemas.microsoft.com/office/drawing/2014/main" id="{787FEAC3-13DE-A7B8-B093-4A2DA8E6DBB1}"/>
              </a:ext>
            </a:extLst>
          </p:cNvPr>
          <p:cNvSpPr/>
          <p:nvPr/>
        </p:nvSpPr>
        <p:spPr>
          <a:xfrm>
            <a:off x="4722456" y="1560757"/>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6" name="Straight Connector 325">
            <a:extLst>
              <a:ext uri="{FF2B5EF4-FFF2-40B4-BE49-F238E27FC236}">
                <a16:creationId xmlns:a16="http://schemas.microsoft.com/office/drawing/2014/main" id="{19F83AA1-F7E6-2719-CEC6-41A3C67F36C8}"/>
              </a:ext>
            </a:extLst>
          </p:cNvPr>
          <p:cNvCxnSpPr>
            <a:cxnSpLocks/>
          </p:cNvCxnSpPr>
          <p:nvPr/>
        </p:nvCxnSpPr>
        <p:spPr>
          <a:xfrm>
            <a:off x="5252179" y="3593306"/>
            <a:ext cx="1236" cy="22931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89" name="Group 288">
            <a:extLst>
              <a:ext uri="{FF2B5EF4-FFF2-40B4-BE49-F238E27FC236}">
                <a16:creationId xmlns:a16="http://schemas.microsoft.com/office/drawing/2014/main" id="{55ABDF63-8144-B751-6DD3-EC5E5CBCD078}"/>
              </a:ext>
            </a:extLst>
          </p:cNvPr>
          <p:cNvGrpSpPr/>
          <p:nvPr/>
        </p:nvGrpSpPr>
        <p:grpSpPr>
          <a:xfrm>
            <a:off x="5122386" y="3822067"/>
            <a:ext cx="262771" cy="185927"/>
            <a:chOff x="6401136" y="3236864"/>
            <a:chExt cx="262771" cy="185927"/>
          </a:xfrm>
        </p:grpSpPr>
        <p:sp>
          <p:nvSpPr>
            <p:cNvPr id="478" name="Flowchart: Connector 477">
              <a:extLst>
                <a:ext uri="{FF2B5EF4-FFF2-40B4-BE49-F238E27FC236}">
                  <a16:creationId xmlns:a16="http://schemas.microsoft.com/office/drawing/2014/main" id="{7D0F86C2-5A24-D8A8-D550-9B599703F9CB}"/>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9" name="Straight Connector 478">
              <a:extLst>
                <a:ext uri="{FF2B5EF4-FFF2-40B4-BE49-F238E27FC236}">
                  <a16:creationId xmlns:a16="http://schemas.microsoft.com/office/drawing/2014/main" id="{4CCB0984-9E92-BA8F-5538-181373F2C85F}"/>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6D6B6FC3-F5B3-FCD2-5951-8F081601210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6A272980-054F-98CA-6010-71F50B855CC9}"/>
              </a:ext>
            </a:extLst>
          </p:cNvPr>
          <p:cNvGrpSpPr/>
          <p:nvPr/>
        </p:nvGrpSpPr>
        <p:grpSpPr>
          <a:xfrm rot="5400000">
            <a:off x="7720362" y="2060598"/>
            <a:ext cx="262771" cy="185927"/>
            <a:chOff x="6394314" y="3265933"/>
            <a:chExt cx="262771" cy="185927"/>
          </a:xfrm>
        </p:grpSpPr>
        <p:sp>
          <p:nvSpPr>
            <p:cNvPr id="5" name="Flowchart: Connector 4">
              <a:extLst>
                <a:ext uri="{FF2B5EF4-FFF2-40B4-BE49-F238E27FC236}">
                  <a16:creationId xmlns:a16="http://schemas.microsoft.com/office/drawing/2014/main" id="{BBED5A9B-7BA4-5EB2-6B2D-59ED5E53BA4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CD1F8AD-DD3B-13C0-3E37-7DEEB771B6F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7330118-3F85-DBB9-F7E4-4B785F010B3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E8F5995C-18EF-7F1E-E121-4112958F41D9}"/>
              </a:ext>
            </a:extLst>
          </p:cNvPr>
          <p:cNvSpPr txBox="1"/>
          <p:nvPr/>
        </p:nvSpPr>
        <p:spPr>
          <a:xfrm>
            <a:off x="4906563" y="5178856"/>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
        <p:nvSpPr>
          <p:cNvPr id="12" name="TextBox 11">
            <a:extLst>
              <a:ext uri="{FF2B5EF4-FFF2-40B4-BE49-F238E27FC236}">
                <a16:creationId xmlns:a16="http://schemas.microsoft.com/office/drawing/2014/main" id="{D3BCFF93-7660-BB3E-5882-405A7A067AF1}"/>
              </a:ext>
            </a:extLst>
          </p:cNvPr>
          <p:cNvSpPr txBox="1"/>
          <p:nvPr/>
        </p:nvSpPr>
        <p:spPr>
          <a:xfrm>
            <a:off x="5584206" y="656031"/>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Motor</a:t>
            </a:r>
          </a:p>
        </p:txBody>
      </p:sp>
      <p:sp>
        <p:nvSpPr>
          <p:cNvPr id="16" name="TextBox 15">
            <a:extLst>
              <a:ext uri="{FF2B5EF4-FFF2-40B4-BE49-F238E27FC236}">
                <a16:creationId xmlns:a16="http://schemas.microsoft.com/office/drawing/2014/main" id="{F10F4FB7-F2C7-8E6C-8BA2-F54E250B6E4E}"/>
              </a:ext>
            </a:extLst>
          </p:cNvPr>
          <p:cNvSpPr txBox="1"/>
          <p:nvPr/>
        </p:nvSpPr>
        <p:spPr>
          <a:xfrm>
            <a:off x="7355205" y="5601388"/>
            <a:ext cx="1065484" cy="369332"/>
          </a:xfrm>
          <a:prstGeom prst="rect">
            <a:avLst/>
          </a:prstGeom>
          <a:noFill/>
        </p:spPr>
        <p:txBody>
          <a:bodyPr wrap="none" rtlCol="0">
            <a:spAutoFit/>
          </a:bodyPr>
          <a:lstStyle/>
          <a:p>
            <a:r>
              <a:rPr lang="en-US"/>
              <a:t>Reservoir</a:t>
            </a:r>
          </a:p>
        </p:txBody>
      </p:sp>
      <p:cxnSp>
        <p:nvCxnSpPr>
          <p:cNvPr id="19" name="Straight Connector 18">
            <a:extLst>
              <a:ext uri="{FF2B5EF4-FFF2-40B4-BE49-F238E27FC236}">
                <a16:creationId xmlns:a16="http://schemas.microsoft.com/office/drawing/2014/main" id="{8E9EB2F4-FBB9-8B10-BB2B-DF8522E3F90C}"/>
              </a:ext>
            </a:extLst>
          </p:cNvPr>
          <p:cNvCxnSpPr>
            <a:cxnSpLocks/>
            <a:stCxn id="481" idx="4"/>
          </p:cNvCxnSpPr>
          <p:nvPr/>
        </p:nvCxnSpPr>
        <p:spPr>
          <a:xfrm>
            <a:off x="5937889" y="1013739"/>
            <a:ext cx="0" cy="3657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48CE0D5-9824-AFF1-94A9-466A68800956}"/>
              </a:ext>
            </a:extLst>
          </p:cNvPr>
          <p:cNvGrpSpPr/>
          <p:nvPr/>
        </p:nvGrpSpPr>
        <p:grpSpPr>
          <a:xfrm>
            <a:off x="5826788" y="3499616"/>
            <a:ext cx="228600" cy="228600"/>
            <a:chOff x="8006715" y="2790825"/>
            <a:chExt cx="118872" cy="118872"/>
          </a:xfrm>
          <a:noFill/>
        </p:grpSpPr>
        <p:sp>
          <p:nvSpPr>
            <p:cNvPr id="25" name="Arc 24">
              <a:extLst>
                <a:ext uri="{FF2B5EF4-FFF2-40B4-BE49-F238E27FC236}">
                  <a16:creationId xmlns:a16="http://schemas.microsoft.com/office/drawing/2014/main" id="{A839D64B-3B74-4F51-9455-203797732309}"/>
                </a:ext>
              </a:extLst>
            </p:cNvPr>
            <p:cNvSpPr/>
            <p:nvPr/>
          </p:nvSpPr>
          <p:spPr>
            <a:xfrm flipH="1">
              <a:off x="8006715" y="2790825"/>
              <a:ext cx="118872" cy="118872"/>
            </a:xfrm>
            <a:prstGeom prst="arc">
              <a:avLst/>
            </a:prstGeom>
            <a:grp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67073467-3205-2854-5353-209E25A1B7F3}"/>
                </a:ext>
              </a:extLst>
            </p:cNvPr>
            <p:cNvSpPr/>
            <p:nvPr/>
          </p:nvSpPr>
          <p:spPr>
            <a:xfrm>
              <a:off x="8006715" y="2790825"/>
              <a:ext cx="118872" cy="118872"/>
            </a:xfrm>
            <a:prstGeom prst="arc">
              <a:avLst/>
            </a:prstGeom>
            <a:grp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C6C43546-12A3-236A-E1DE-95A257F87E00}"/>
              </a:ext>
            </a:extLst>
          </p:cNvPr>
          <p:cNvGrpSpPr/>
          <p:nvPr/>
        </p:nvGrpSpPr>
        <p:grpSpPr>
          <a:xfrm>
            <a:off x="6277972" y="3511521"/>
            <a:ext cx="228600" cy="228600"/>
            <a:chOff x="8006715" y="2790825"/>
            <a:chExt cx="118872" cy="118872"/>
          </a:xfrm>
          <a:noFill/>
        </p:grpSpPr>
        <p:sp>
          <p:nvSpPr>
            <p:cNvPr id="484" name="Arc 483">
              <a:extLst>
                <a:ext uri="{FF2B5EF4-FFF2-40B4-BE49-F238E27FC236}">
                  <a16:creationId xmlns:a16="http://schemas.microsoft.com/office/drawing/2014/main" id="{DA5BA5D5-504A-EA08-F1EB-5400B8A60C30}"/>
                </a:ext>
              </a:extLst>
            </p:cNvPr>
            <p:cNvSpPr/>
            <p:nvPr/>
          </p:nvSpPr>
          <p:spPr>
            <a:xfrm flipH="1">
              <a:off x="8006715" y="2790825"/>
              <a:ext cx="118872" cy="118872"/>
            </a:xfrm>
            <a:prstGeom prst="arc">
              <a:avLst/>
            </a:prstGeom>
            <a:grp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5" name="Arc 484">
              <a:extLst>
                <a:ext uri="{FF2B5EF4-FFF2-40B4-BE49-F238E27FC236}">
                  <a16:creationId xmlns:a16="http://schemas.microsoft.com/office/drawing/2014/main" id="{8F4DC249-BEAD-A7B4-AF00-5BCAC23BFC01}"/>
                </a:ext>
              </a:extLst>
            </p:cNvPr>
            <p:cNvSpPr/>
            <p:nvPr/>
          </p:nvSpPr>
          <p:spPr>
            <a:xfrm>
              <a:off x="8006715" y="2790825"/>
              <a:ext cx="118872" cy="118872"/>
            </a:xfrm>
            <a:prstGeom prst="arc">
              <a:avLst/>
            </a:prstGeom>
            <a:grp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5" name="Straight Connector 34">
            <a:extLst>
              <a:ext uri="{FF2B5EF4-FFF2-40B4-BE49-F238E27FC236}">
                <a16:creationId xmlns:a16="http://schemas.microsoft.com/office/drawing/2014/main" id="{FD824BFB-180A-62FA-DB0A-8B612888BDA4}"/>
              </a:ext>
            </a:extLst>
          </p:cNvPr>
          <p:cNvCxnSpPr>
            <a:cxnSpLocks/>
          </p:cNvCxnSpPr>
          <p:nvPr/>
        </p:nvCxnSpPr>
        <p:spPr>
          <a:xfrm>
            <a:off x="5933127" y="4670685"/>
            <a:ext cx="46283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1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wipe(down)">
                                      <p:cBhvr>
                                        <p:cTn id="7" dur="250"/>
                                        <p:tgtEl>
                                          <p:spTgt spid="281"/>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wipe(down)">
                                      <p:cBhvr>
                                        <p:cTn id="11" dur="615"/>
                                        <p:tgtEl>
                                          <p:spTgt spid="280"/>
                                        </p:tgtEl>
                                      </p:cBhvr>
                                    </p:animEffect>
                                  </p:childTnLst>
                                </p:cTn>
                              </p:par>
                            </p:childTnLst>
                          </p:cTn>
                        </p:par>
                        <p:par>
                          <p:cTn id="12" fill="hold">
                            <p:stCondLst>
                              <p:cond delay="865"/>
                            </p:stCondLst>
                            <p:childTnLst>
                              <p:par>
                                <p:cTn id="13" presetID="22" presetClass="entr" presetSubtype="4" fill="hold" nodeType="after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wipe(down)">
                                      <p:cBhvr>
                                        <p:cTn id="15" dur="125"/>
                                        <p:tgtEl>
                                          <p:spTgt spid="326"/>
                                        </p:tgtEl>
                                      </p:cBhvr>
                                    </p:animEffect>
                                  </p:childTnLst>
                                </p:cTn>
                              </p:par>
                            </p:childTnLst>
                          </p:cTn>
                        </p:par>
                        <p:par>
                          <p:cTn id="16" fill="hold">
                            <p:stCondLst>
                              <p:cond delay="99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65"/>
                                        <p:tgtEl>
                                          <p:spTgt spid="28"/>
                                        </p:tgtEl>
                                      </p:cBhvr>
                                    </p:animEffect>
                                  </p:childTnLst>
                                </p:cTn>
                              </p:par>
                            </p:childTnLst>
                          </p:cTn>
                        </p:par>
                        <p:par>
                          <p:cTn id="20" fill="hold">
                            <p:stCondLst>
                              <p:cond delay="1555"/>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50"/>
                                        <p:tgtEl>
                                          <p:spTgt spid="24"/>
                                        </p:tgtEl>
                                      </p:cBhvr>
                                    </p:animEffect>
                                  </p:childTnLst>
                                </p:cTn>
                              </p:par>
                            </p:childTnLst>
                          </p:cTn>
                        </p:par>
                        <p:par>
                          <p:cTn id="24" fill="hold">
                            <p:stCondLst>
                              <p:cond delay="1805"/>
                            </p:stCondLst>
                            <p:childTnLst>
                              <p:par>
                                <p:cTn id="25" presetID="22" presetClass="entr" presetSubtype="8" fill="hold" nodeType="after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wipe(left)">
                                      <p:cBhvr>
                                        <p:cTn id="27" dur="565"/>
                                        <p:tgtEl>
                                          <p:spTgt spid="286"/>
                                        </p:tgtEl>
                                      </p:cBhvr>
                                    </p:animEffect>
                                  </p:childTnLst>
                                </p:cTn>
                              </p:par>
                            </p:childTnLst>
                          </p:cTn>
                        </p:par>
                        <p:par>
                          <p:cTn id="28" fill="hold">
                            <p:stCondLst>
                              <p:cond delay="2370"/>
                            </p:stCondLst>
                            <p:childTnLst>
                              <p:par>
                                <p:cTn id="29" presetID="22" presetClass="entr" presetSubtype="8" fill="hold" nodeType="afterEffect">
                                  <p:stCondLst>
                                    <p:cond delay="0"/>
                                  </p:stCondLst>
                                  <p:childTnLst>
                                    <p:set>
                                      <p:cBhvr>
                                        <p:cTn id="30" dur="1" fill="hold">
                                          <p:stCondLst>
                                            <p:cond delay="0"/>
                                          </p:stCondLst>
                                        </p:cTn>
                                        <p:tgtEl>
                                          <p:spTgt spid="287"/>
                                        </p:tgtEl>
                                        <p:attrNameLst>
                                          <p:attrName>style.visibility</p:attrName>
                                        </p:attrNameLst>
                                      </p:cBhvr>
                                      <p:to>
                                        <p:strVal val="visible"/>
                                      </p:to>
                                    </p:set>
                                    <p:animEffect transition="in" filter="wipe(left)">
                                      <p:cBhvr>
                                        <p:cTn id="31" dur="250"/>
                                        <p:tgtEl>
                                          <p:spTgt spid="287"/>
                                        </p:tgtEl>
                                      </p:cBhvr>
                                    </p:animEffect>
                                  </p:childTnLst>
                                </p:cTn>
                              </p:par>
                            </p:childTnLst>
                          </p:cTn>
                        </p:par>
                        <p:par>
                          <p:cTn id="32" fill="hold">
                            <p:stCondLst>
                              <p:cond delay="2620"/>
                            </p:stCondLst>
                            <p:childTnLst>
                              <p:par>
                                <p:cTn id="33" presetID="22" presetClass="entr" presetSubtype="8" fill="hold" nodeType="afterEffect">
                                  <p:stCondLst>
                                    <p:cond delay="0"/>
                                  </p:stCondLst>
                                  <p:childTnLst>
                                    <p:set>
                                      <p:cBhvr>
                                        <p:cTn id="34" dur="1" fill="hold">
                                          <p:stCondLst>
                                            <p:cond delay="0"/>
                                          </p:stCondLst>
                                        </p:cTn>
                                        <p:tgtEl>
                                          <p:spTgt spid="296"/>
                                        </p:tgtEl>
                                        <p:attrNameLst>
                                          <p:attrName>style.visibility</p:attrName>
                                        </p:attrNameLst>
                                      </p:cBhvr>
                                      <p:to>
                                        <p:strVal val="visible"/>
                                      </p:to>
                                    </p:set>
                                    <p:animEffect transition="in" filter="wipe(left)">
                                      <p:cBhvr>
                                        <p:cTn id="35" dur="640"/>
                                        <p:tgtEl>
                                          <p:spTgt spid="296"/>
                                        </p:tgtEl>
                                      </p:cBhvr>
                                    </p:animEffect>
                                  </p:childTnLst>
                                </p:cTn>
                              </p:par>
                            </p:childTnLst>
                          </p:cTn>
                        </p:par>
                        <p:par>
                          <p:cTn id="36" fill="hold">
                            <p:stCondLst>
                              <p:cond delay="3260"/>
                            </p:stCondLst>
                            <p:childTnLst>
                              <p:par>
                                <p:cTn id="37" presetID="22" presetClass="entr" presetSubtype="8" fill="hold" nodeType="afterEffect">
                                  <p:stCondLst>
                                    <p:cond delay="0"/>
                                  </p:stCondLst>
                                  <p:childTnLst>
                                    <p:set>
                                      <p:cBhvr>
                                        <p:cTn id="38" dur="1" fill="hold">
                                          <p:stCondLst>
                                            <p:cond delay="0"/>
                                          </p:stCondLst>
                                        </p:cTn>
                                        <p:tgtEl>
                                          <p:spTgt spid="310"/>
                                        </p:tgtEl>
                                        <p:attrNameLst>
                                          <p:attrName>style.visibility</p:attrName>
                                        </p:attrNameLst>
                                      </p:cBhvr>
                                      <p:to>
                                        <p:strVal val="visible"/>
                                      </p:to>
                                    </p:set>
                                    <p:animEffect transition="in" filter="wipe(left)">
                                      <p:cBhvr>
                                        <p:cTn id="39" dur="515"/>
                                        <p:tgtEl>
                                          <p:spTgt spid="310"/>
                                        </p:tgtEl>
                                      </p:cBhvr>
                                    </p:animEffect>
                                  </p:childTnLst>
                                </p:cTn>
                              </p:par>
                            </p:childTnLst>
                          </p:cTn>
                        </p:par>
                        <p:par>
                          <p:cTn id="40" fill="hold">
                            <p:stCondLst>
                              <p:cond delay="3775"/>
                            </p:stCondLst>
                            <p:childTnLst>
                              <p:par>
                                <p:cTn id="41" presetID="22" presetClass="entr" presetSubtype="4" fill="hold" nodeType="afterEffect">
                                  <p:stCondLst>
                                    <p:cond delay="0"/>
                                  </p:stCondLst>
                                  <p:childTnLst>
                                    <p:set>
                                      <p:cBhvr>
                                        <p:cTn id="42" dur="1" fill="hold">
                                          <p:stCondLst>
                                            <p:cond delay="0"/>
                                          </p:stCondLst>
                                        </p:cTn>
                                        <p:tgtEl>
                                          <p:spTgt spid="327"/>
                                        </p:tgtEl>
                                        <p:attrNameLst>
                                          <p:attrName>style.visibility</p:attrName>
                                        </p:attrNameLst>
                                      </p:cBhvr>
                                      <p:to>
                                        <p:strVal val="visible"/>
                                      </p:to>
                                    </p:set>
                                    <p:animEffect transition="in" filter="wipe(down)">
                                      <p:cBhvr>
                                        <p:cTn id="43" dur="1335"/>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3D0F-6840-76D8-04DE-BC59DD1DD222}"/>
            </a:ext>
          </a:extLst>
        </p:cNvPr>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EA093505-2171-0476-C45D-BEDF90C37E49}"/>
              </a:ext>
            </a:extLst>
          </p:cNvPr>
          <p:cNvCxnSpPr>
            <a:cxnSpLocks/>
          </p:cNvCxnSpPr>
          <p:nvPr/>
        </p:nvCxnSpPr>
        <p:spPr>
          <a:xfrm flipH="1">
            <a:off x="5918243" y="4682370"/>
            <a:ext cx="4573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9" name="Group 318">
            <a:extLst>
              <a:ext uri="{FF2B5EF4-FFF2-40B4-BE49-F238E27FC236}">
                <a16:creationId xmlns:a16="http://schemas.microsoft.com/office/drawing/2014/main" id="{BEAB2F9D-B998-D888-6B0A-366E70DA1252}"/>
              </a:ext>
            </a:extLst>
          </p:cNvPr>
          <p:cNvGrpSpPr/>
          <p:nvPr/>
        </p:nvGrpSpPr>
        <p:grpSpPr>
          <a:xfrm>
            <a:off x="6264082" y="3513425"/>
            <a:ext cx="228600" cy="228628"/>
            <a:chOff x="8006715" y="2790811"/>
            <a:chExt cx="118872" cy="118886"/>
          </a:xfrm>
        </p:grpSpPr>
        <p:sp>
          <p:nvSpPr>
            <p:cNvPr id="320" name="Arc 319">
              <a:extLst>
                <a:ext uri="{FF2B5EF4-FFF2-40B4-BE49-F238E27FC236}">
                  <a16:creationId xmlns:a16="http://schemas.microsoft.com/office/drawing/2014/main" id="{36C45E98-9D38-3FAD-9433-52DEB9D51E62}"/>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 name="Arc 320">
              <a:extLst>
                <a:ext uri="{FF2B5EF4-FFF2-40B4-BE49-F238E27FC236}">
                  <a16:creationId xmlns:a16="http://schemas.microsoft.com/office/drawing/2014/main" id="{585A59FE-8E23-A0DA-B6D5-7C01EADD64DA}"/>
                </a:ext>
              </a:extLst>
            </p:cNvPr>
            <p:cNvSpPr/>
            <p:nvPr/>
          </p:nvSpPr>
          <p:spPr>
            <a:xfrm>
              <a:off x="8006715" y="2790811"/>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0" name="Straight Connector 39">
            <a:extLst>
              <a:ext uri="{FF2B5EF4-FFF2-40B4-BE49-F238E27FC236}">
                <a16:creationId xmlns:a16="http://schemas.microsoft.com/office/drawing/2014/main" id="{69DE4537-3C60-7BDA-0CE8-452FA9CEE17B}"/>
              </a:ext>
            </a:extLst>
          </p:cNvPr>
          <p:cNvCxnSpPr>
            <a:cxnSpLocks/>
          </p:cNvCxnSpPr>
          <p:nvPr/>
        </p:nvCxnSpPr>
        <p:spPr>
          <a:xfrm>
            <a:off x="5244604" y="3614206"/>
            <a:ext cx="572961"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04553C6-A136-257B-9A85-810B87E81FD0}"/>
              </a:ext>
            </a:extLst>
          </p:cNvPr>
          <p:cNvCxnSpPr>
            <a:cxnSpLocks/>
          </p:cNvCxnSpPr>
          <p:nvPr/>
        </p:nvCxnSpPr>
        <p:spPr>
          <a:xfrm>
            <a:off x="6036470" y="361869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8D01A4A5-0A26-2604-08DA-6B92F4A05F84}"/>
              </a:ext>
            </a:extLst>
          </p:cNvPr>
          <p:cNvGrpSpPr/>
          <p:nvPr/>
        </p:nvGrpSpPr>
        <p:grpSpPr>
          <a:xfrm>
            <a:off x="5812500" y="3506214"/>
            <a:ext cx="228702" cy="228702"/>
            <a:chOff x="8006715" y="2790825"/>
            <a:chExt cx="118872" cy="118872"/>
          </a:xfrm>
        </p:grpSpPr>
        <p:sp>
          <p:nvSpPr>
            <p:cNvPr id="43" name="Arc 42">
              <a:extLst>
                <a:ext uri="{FF2B5EF4-FFF2-40B4-BE49-F238E27FC236}">
                  <a16:creationId xmlns:a16="http://schemas.microsoft.com/office/drawing/2014/main" id="{4BEB6A4C-22F3-891B-BF02-1BBC69B32E09}"/>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01B48D9A-839E-572D-5840-E45073267627}"/>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85" name="Straight Connector 284">
            <a:extLst>
              <a:ext uri="{FF2B5EF4-FFF2-40B4-BE49-F238E27FC236}">
                <a16:creationId xmlns:a16="http://schemas.microsoft.com/office/drawing/2014/main" id="{FD362950-0783-2725-C170-1784AE014227}"/>
              </a:ext>
            </a:extLst>
          </p:cNvPr>
          <p:cNvCxnSpPr>
            <a:cxnSpLocks/>
            <a:stCxn id="327"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8AE5C7CB-7AFE-DCD0-32C8-0F931374E9F1}"/>
              </a:ext>
            </a:extLst>
          </p:cNvPr>
          <p:cNvCxnSpPr>
            <a:cxnSpLocks/>
          </p:cNvCxnSpPr>
          <p:nvPr/>
        </p:nvCxnSpPr>
        <p:spPr>
          <a:xfrm flipH="1">
            <a:off x="6023769" y="3619436"/>
            <a:ext cx="256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D51CEC-A72E-AE67-9F18-D578AF3C2772}"/>
              </a:ext>
            </a:extLst>
          </p:cNvPr>
          <p:cNvCxnSpPr>
            <a:cxnSpLocks/>
          </p:cNvCxnSpPr>
          <p:nvPr/>
        </p:nvCxnSpPr>
        <p:spPr>
          <a:xfrm flipH="1">
            <a:off x="5231606" y="3615000"/>
            <a:ext cx="600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982E94F8-9457-DEBC-4D6E-6510589A99CA}"/>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2FD66B95-105D-FA2B-C3AA-BB40CEDC31F9}"/>
              </a:ext>
            </a:extLst>
          </p:cNvPr>
          <p:cNvCxnSpPr>
            <a:cxnSpLocks/>
          </p:cNvCxnSpPr>
          <p:nvPr/>
        </p:nvCxnSpPr>
        <p:spPr>
          <a:xfrm>
            <a:off x="6493672" y="3623412"/>
            <a:ext cx="11521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6BF7BD6B-1CD5-557F-CA23-C075A7E37A40}"/>
              </a:ext>
            </a:extLst>
          </p:cNvPr>
          <p:cNvCxnSpPr>
            <a:cxnSpLocks/>
          </p:cNvCxnSpPr>
          <p:nvPr/>
        </p:nvCxnSpPr>
        <p:spPr>
          <a:xfrm flipH="1">
            <a:off x="6480665" y="3623143"/>
            <a:ext cx="1161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839E36-163D-ED97-BE4A-0347F61CBB7D}"/>
              </a:ext>
            </a:extLst>
          </p:cNvPr>
          <p:cNvCxnSpPr>
            <a:cxnSpLocks/>
            <a:stCxn id="323" idx="4"/>
          </p:cNvCxnSpPr>
          <p:nvPr/>
        </p:nvCxnSpPr>
        <p:spPr>
          <a:xfrm flipH="1">
            <a:off x="5923005" y="1025424"/>
            <a:ext cx="1036" cy="3657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BC371336-215E-F24F-927B-4DBD6F7C47B0}"/>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D0F5E4F2-2D0B-8A7D-A336-9CF79B313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BB9E0-E5FD-470A-9151-D43E97260E5A}"/>
              </a:ext>
            </a:extLst>
          </p:cNvPr>
          <p:cNvSpPr>
            <a:spLocks noGrp="1"/>
          </p:cNvSpPr>
          <p:nvPr>
            <p:ph type="sldNum" sz="quarter" idx="12"/>
          </p:nvPr>
        </p:nvSpPr>
        <p:spPr/>
        <p:txBody>
          <a:bodyPr/>
          <a:lstStyle/>
          <a:p>
            <a:fld id="{A5AEF524-62EC-C340-82A1-9F47B6C43E55}" type="slidenum">
              <a:rPr lang="en-US" smtClean="0"/>
              <a:t>16</a:t>
            </a:fld>
            <a:endParaRPr lang="en-US"/>
          </a:p>
        </p:txBody>
      </p:sp>
      <p:sp>
        <p:nvSpPr>
          <p:cNvPr id="6" name="Text Placeholder 5">
            <a:extLst>
              <a:ext uri="{FF2B5EF4-FFF2-40B4-BE49-F238E27FC236}">
                <a16:creationId xmlns:a16="http://schemas.microsoft.com/office/drawing/2014/main" id="{6D2EAE96-0C5A-E2B1-71DE-4B4060367A15}"/>
              </a:ext>
            </a:extLst>
          </p:cNvPr>
          <p:cNvSpPr>
            <a:spLocks noGrp="1"/>
          </p:cNvSpPr>
          <p:nvPr>
            <p:ph type="body" sz="quarter" idx="21"/>
          </p:nvPr>
        </p:nvSpPr>
        <p:spPr/>
        <p:txBody>
          <a:bodyPr/>
          <a:lstStyle/>
          <a:p>
            <a:r>
              <a:rPr lang="en-US"/>
              <a:t>Daniel Garmendia</a:t>
            </a:r>
          </a:p>
        </p:txBody>
      </p:sp>
      <p:grpSp>
        <p:nvGrpSpPr>
          <p:cNvPr id="277" name="Group 276">
            <a:extLst>
              <a:ext uri="{FF2B5EF4-FFF2-40B4-BE49-F238E27FC236}">
                <a16:creationId xmlns:a16="http://schemas.microsoft.com/office/drawing/2014/main" id="{3C80D54A-3E4A-E594-5AF7-C93705372131}"/>
              </a:ext>
            </a:extLst>
          </p:cNvPr>
          <p:cNvGrpSpPr/>
          <p:nvPr/>
        </p:nvGrpSpPr>
        <p:grpSpPr>
          <a:xfrm>
            <a:off x="420624" y="1664208"/>
            <a:ext cx="2743200" cy="914400"/>
            <a:chOff x="548640" y="1664208"/>
            <a:chExt cx="2743200" cy="914400"/>
          </a:xfrm>
        </p:grpSpPr>
        <p:sp>
          <p:nvSpPr>
            <p:cNvPr id="271" name="Rectangle: Rounded Corners 270">
              <a:extLst>
                <a:ext uri="{FF2B5EF4-FFF2-40B4-BE49-F238E27FC236}">
                  <a16:creationId xmlns:a16="http://schemas.microsoft.com/office/drawing/2014/main" id="{48300BB1-696A-60ED-7124-6A9C702A4047}"/>
                </a:ext>
              </a:extLst>
            </p:cNvPr>
            <p:cNvSpPr/>
            <p:nvPr/>
          </p:nvSpPr>
          <p:spPr>
            <a:xfrm>
              <a:off x="548640" y="1664208"/>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grpSp>
          <p:nvGrpSpPr>
            <p:cNvPr id="217" name="Group 216">
              <a:extLst>
                <a:ext uri="{FF2B5EF4-FFF2-40B4-BE49-F238E27FC236}">
                  <a16:creationId xmlns:a16="http://schemas.microsoft.com/office/drawing/2014/main" id="{9D824B07-3AC8-C65B-D383-F30D324234DE}"/>
                </a:ext>
              </a:extLst>
            </p:cNvPr>
            <p:cNvGrpSpPr/>
            <p:nvPr/>
          </p:nvGrpSpPr>
          <p:grpSpPr>
            <a:xfrm>
              <a:off x="681470" y="1721700"/>
              <a:ext cx="330014" cy="813816"/>
              <a:chOff x="8493723" y="453149"/>
              <a:chExt cx="330014" cy="914400"/>
            </a:xfrm>
          </p:grpSpPr>
          <p:sp>
            <p:nvSpPr>
              <p:cNvPr id="219" name="Flowchart: Terminator 218">
                <a:extLst>
                  <a:ext uri="{FF2B5EF4-FFF2-40B4-BE49-F238E27FC236}">
                    <a16:creationId xmlns:a16="http://schemas.microsoft.com/office/drawing/2014/main" id="{C51C34B0-6880-4B3B-FA34-BEA176D5ADA3}"/>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1FF2D753-F69F-36CF-CE95-904B8630CDC2}"/>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1" name="Isosceles Triangle 220">
                <a:extLst>
                  <a:ext uri="{FF2B5EF4-FFF2-40B4-BE49-F238E27FC236}">
                    <a16:creationId xmlns:a16="http://schemas.microsoft.com/office/drawing/2014/main" id="{92663B5C-D83F-23A3-9B26-4602DFB04579}"/>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 name="Group 1">
            <a:extLst>
              <a:ext uri="{FF2B5EF4-FFF2-40B4-BE49-F238E27FC236}">
                <a16:creationId xmlns:a16="http://schemas.microsoft.com/office/drawing/2014/main" id="{9CAECA1F-22C7-A479-55FD-0EB4E3AEA3ED}"/>
              </a:ext>
            </a:extLst>
          </p:cNvPr>
          <p:cNvGrpSpPr/>
          <p:nvPr/>
        </p:nvGrpSpPr>
        <p:grpSpPr>
          <a:xfrm>
            <a:off x="420624" y="2816352"/>
            <a:ext cx="2743200" cy="914400"/>
            <a:chOff x="275575" y="2908306"/>
            <a:chExt cx="2743200" cy="914400"/>
          </a:xfrm>
        </p:grpSpPr>
        <p:sp>
          <p:nvSpPr>
            <p:cNvPr id="274" name="Rectangle: Rounded Corners 273">
              <a:extLst>
                <a:ext uri="{FF2B5EF4-FFF2-40B4-BE49-F238E27FC236}">
                  <a16:creationId xmlns:a16="http://schemas.microsoft.com/office/drawing/2014/main" id="{423E0F99-E36D-4015-4612-8978306D7493}"/>
                </a:ext>
              </a:extLst>
            </p:cNvPr>
            <p:cNvSpPr/>
            <p:nvPr/>
          </p:nvSpPr>
          <p:spPr>
            <a:xfrm>
              <a:off x="275575" y="2908306"/>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223" name="Group 222">
              <a:extLst>
                <a:ext uri="{FF2B5EF4-FFF2-40B4-BE49-F238E27FC236}">
                  <a16:creationId xmlns:a16="http://schemas.microsoft.com/office/drawing/2014/main" id="{13893F91-79E8-777D-6B15-7B55B6ABAFF9}"/>
                </a:ext>
              </a:extLst>
            </p:cNvPr>
            <p:cNvGrpSpPr/>
            <p:nvPr/>
          </p:nvGrpSpPr>
          <p:grpSpPr>
            <a:xfrm>
              <a:off x="446150" y="3138877"/>
              <a:ext cx="323199" cy="602931"/>
              <a:chOff x="7412297" y="3425135"/>
              <a:chExt cx="323199" cy="602931"/>
            </a:xfrm>
          </p:grpSpPr>
          <p:grpSp>
            <p:nvGrpSpPr>
              <p:cNvPr id="224" name="Group 223">
                <a:extLst>
                  <a:ext uri="{FF2B5EF4-FFF2-40B4-BE49-F238E27FC236}">
                    <a16:creationId xmlns:a16="http://schemas.microsoft.com/office/drawing/2014/main" id="{078BA819-9B4E-6AF1-7F3F-743D7DEDC3DB}"/>
                  </a:ext>
                </a:extLst>
              </p:cNvPr>
              <p:cNvGrpSpPr/>
              <p:nvPr/>
            </p:nvGrpSpPr>
            <p:grpSpPr>
              <a:xfrm>
                <a:off x="7412297" y="3425135"/>
                <a:ext cx="323199" cy="454499"/>
                <a:chOff x="8936357" y="1184452"/>
                <a:chExt cx="323199" cy="454499"/>
              </a:xfrm>
            </p:grpSpPr>
            <p:sp>
              <p:nvSpPr>
                <p:cNvPr id="244" name="Rectangle 243">
                  <a:extLst>
                    <a:ext uri="{FF2B5EF4-FFF2-40B4-BE49-F238E27FC236}">
                      <a16:creationId xmlns:a16="http://schemas.microsoft.com/office/drawing/2014/main" id="{9F24F2AB-E4B7-314E-3748-F47964E9C42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5C8EFBC5-E106-F8F6-C7D5-B41CED71A8F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A86611F3-2B61-C14A-D1C4-50C85B9DE79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Arrow Connector 224">
                <a:extLst>
                  <a:ext uri="{FF2B5EF4-FFF2-40B4-BE49-F238E27FC236}">
                    <a16:creationId xmlns:a16="http://schemas.microsoft.com/office/drawing/2014/main" id="{BC4B715C-D9D9-BBCB-451D-07D4F3AB662E}"/>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6" name="Group 225">
                <a:extLst>
                  <a:ext uri="{FF2B5EF4-FFF2-40B4-BE49-F238E27FC236}">
                    <a16:creationId xmlns:a16="http://schemas.microsoft.com/office/drawing/2014/main" id="{D1B77259-9F05-7D02-E734-3E131DB815EF}"/>
                  </a:ext>
                </a:extLst>
              </p:cNvPr>
              <p:cNvGrpSpPr/>
              <p:nvPr/>
            </p:nvGrpSpPr>
            <p:grpSpPr>
              <a:xfrm rot="5400000">
                <a:off x="7613440" y="3909816"/>
                <a:ext cx="127024" cy="109475"/>
                <a:chOff x="6771481" y="2413164"/>
                <a:chExt cx="127024" cy="109475"/>
              </a:xfrm>
            </p:grpSpPr>
            <p:cxnSp>
              <p:nvCxnSpPr>
                <p:cNvPr id="240" name="Straight Connector 239">
                  <a:extLst>
                    <a:ext uri="{FF2B5EF4-FFF2-40B4-BE49-F238E27FC236}">
                      <a16:creationId xmlns:a16="http://schemas.microsoft.com/office/drawing/2014/main" id="{D3BDAE11-4324-8EB3-C1FF-2B11CDF408E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3FC17E1F-D790-B69B-667B-FC07FFAA2EC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6EE15EE7-E563-3DDE-2F80-DFE7DFD6CA9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44BCFF17-2CC6-4A4C-0090-58E57D981D1F}"/>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7" name="Straight Connector 226">
                <a:extLst>
                  <a:ext uri="{FF2B5EF4-FFF2-40B4-BE49-F238E27FC236}">
                    <a16:creationId xmlns:a16="http://schemas.microsoft.com/office/drawing/2014/main" id="{64082C94-4734-A843-E538-9B2EDFA4B575}"/>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8" name="Group 227">
                <a:extLst>
                  <a:ext uri="{FF2B5EF4-FFF2-40B4-BE49-F238E27FC236}">
                    <a16:creationId xmlns:a16="http://schemas.microsoft.com/office/drawing/2014/main" id="{1C1A6A84-2690-53EC-F4A8-74CCEECD1257}"/>
                  </a:ext>
                </a:extLst>
              </p:cNvPr>
              <p:cNvGrpSpPr>
                <a:grpSpLocks noChangeAspect="1"/>
              </p:cNvGrpSpPr>
              <p:nvPr/>
            </p:nvGrpSpPr>
            <p:grpSpPr>
              <a:xfrm>
                <a:off x="7463402" y="3760749"/>
                <a:ext cx="211835" cy="100584"/>
                <a:chOff x="4799448" y="1748790"/>
                <a:chExt cx="509111" cy="262784"/>
              </a:xfrm>
            </p:grpSpPr>
            <p:grpSp>
              <p:nvGrpSpPr>
                <p:cNvPr id="231" name="Group 230">
                  <a:extLst>
                    <a:ext uri="{FF2B5EF4-FFF2-40B4-BE49-F238E27FC236}">
                      <a16:creationId xmlns:a16="http://schemas.microsoft.com/office/drawing/2014/main" id="{22514001-E443-75C6-414B-B55D3C88E9CE}"/>
                    </a:ext>
                  </a:extLst>
                </p:cNvPr>
                <p:cNvGrpSpPr/>
                <p:nvPr/>
              </p:nvGrpSpPr>
              <p:grpSpPr>
                <a:xfrm rot="16200000">
                  <a:off x="4761026" y="1787212"/>
                  <a:ext cx="262771" cy="185927"/>
                  <a:chOff x="6394314" y="3265933"/>
                  <a:chExt cx="262771" cy="185927"/>
                </a:xfrm>
              </p:grpSpPr>
              <p:sp>
                <p:nvSpPr>
                  <p:cNvPr id="237" name="Flowchart: Connector 236">
                    <a:extLst>
                      <a:ext uri="{FF2B5EF4-FFF2-40B4-BE49-F238E27FC236}">
                        <a16:creationId xmlns:a16="http://schemas.microsoft.com/office/drawing/2014/main" id="{464568E0-6D17-281F-1EA5-22C2D1DC45F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94F70B6F-46DC-D23D-FD04-6AE77C2C14B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BEDC5932-C4AC-29E2-A242-3FF7DB3A7B3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0C1877B9-D128-4399-8FB3-43E8C4D55561}"/>
                    </a:ext>
                  </a:extLst>
                </p:cNvPr>
                <p:cNvGrpSpPr/>
                <p:nvPr/>
              </p:nvGrpSpPr>
              <p:grpSpPr>
                <a:xfrm rot="5400000">
                  <a:off x="5084210" y="1787225"/>
                  <a:ext cx="262771" cy="185927"/>
                  <a:chOff x="6394314" y="3265933"/>
                  <a:chExt cx="262771" cy="185927"/>
                </a:xfrm>
              </p:grpSpPr>
              <p:sp>
                <p:nvSpPr>
                  <p:cNvPr id="234" name="Flowchart: Connector 233">
                    <a:extLst>
                      <a:ext uri="{FF2B5EF4-FFF2-40B4-BE49-F238E27FC236}">
                        <a16:creationId xmlns:a16="http://schemas.microsoft.com/office/drawing/2014/main" id="{FAE7C76A-71DC-E0D6-C97C-A043492E848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7C1F4CA5-9B5B-8F86-E374-BD058E7BC21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B3364FDE-43E8-21B8-1ACF-FB2DB84844F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3" name="Straight Connector 232">
                  <a:extLst>
                    <a:ext uri="{FF2B5EF4-FFF2-40B4-BE49-F238E27FC236}">
                      <a16:creationId xmlns:a16="http://schemas.microsoft.com/office/drawing/2014/main" id="{D68BAEAB-D128-3B9B-7825-35C2332FC1B8}"/>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9" name="Straight Connector 228">
                <a:extLst>
                  <a:ext uri="{FF2B5EF4-FFF2-40B4-BE49-F238E27FC236}">
                    <a16:creationId xmlns:a16="http://schemas.microsoft.com/office/drawing/2014/main" id="{9A1186B7-83A9-83F3-BAFC-8CC005E759FB}"/>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D012F963-DEF4-51AE-FCDF-221248CBAFD1}"/>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73" name="Group 272">
            <a:extLst>
              <a:ext uri="{FF2B5EF4-FFF2-40B4-BE49-F238E27FC236}">
                <a16:creationId xmlns:a16="http://schemas.microsoft.com/office/drawing/2014/main" id="{ECBB0C6B-7286-5C60-A0B2-C6448EAB5F9C}"/>
              </a:ext>
            </a:extLst>
          </p:cNvPr>
          <p:cNvGrpSpPr/>
          <p:nvPr/>
        </p:nvGrpSpPr>
        <p:grpSpPr>
          <a:xfrm>
            <a:off x="420624" y="3950208"/>
            <a:ext cx="2743200" cy="914400"/>
            <a:chOff x="548640" y="3950208"/>
            <a:chExt cx="2743200" cy="914400"/>
          </a:xfrm>
        </p:grpSpPr>
        <p:sp>
          <p:nvSpPr>
            <p:cNvPr id="275" name="Rectangle: Rounded Corners 274">
              <a:extLst>
                <a:ext uri="{FF2B5EF4-FFF2-40B4-BE49-F238E27FC236}">
                  <a16:creationId xmlns:a16="http://schemas.microsoft.com/office/drawing/2014/main" id="{7824D3C1-19AE-9464-51B2-F8C4DE0FCFAC}"/>
                </a:ext>
              </a:extLst>
            </p:cNvPr>
            <p:cNvSpPr/>
            <p:nvPr/>
          </p:nvSpPr>
          <p:spPr>
            <a:xfrm>
              <a:off x="548640" y="3950208"/>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(N.O)</a:t>
              </a:r>
            </a:p>
          </p:txBody>
        </p:sp>
        <p:grpSp>
          <p:nvGrpSpPr>
            <p:cNvPr id="248" name="Group 247">
              <a:extLst>
                <a:ext uri="{FF2B5EF4-FFF2-40B4-BE49-F238E27FC236}">
                  <a16:creationId xmlns:a16="http://schemas.microsoft.com/office/drawing/2014/main" id="{A4D3DFEC-B395-EEE5-594A-E0B4F7CFD17D}"/>
                </a:ext>
              </a:extLst>
            </p:cNvPr>
            <p:cNvGrpSpPr/>
            <p:nvPr/>
          </p:nvGrpSpPr>
          <p:grpSpPr>
            <a:xfrm rot="5400000">
              <a:off x="550041" y="4281954"/>
              <a:ext cx="602413" cy="324098"/>
              <a:chOff x="4619632" y="3036452"/>
              <a:chExt cx="602413" cy="324098"/>
            </a:xfrm>
          </p:grpSpPr>
          <p:grpSp>
            <p:nvGrpSpPr>
              <p:cNvPr id="249" name="Group 248">
                <a:extLst>
                  <a:ext uri="{FF2B5EF4-FFF2-40B4-BE49-F238E27FC236}">
                    <a16:creationId xmlns:a16="http://schemas.microsoft.com/office/drawing/2014/main" id="{5CD06ACC-1CFD-147E-FAC7-A5652F546E4E}"/>
                  </a:ext>
                </a:extLst>
              </p:cNvPr>
              <p:cNvGrpSpPr/>
              <p:nvPr/>
            </p:nvGrpSpPr>
            <p:grpSpPr>
              <a:xfrm>
                <a:off x="4619632" y="3036452"/>
                <a:ext cx="456404" cy="320692"/>
                <a:chOff x="6143692" y="2259083"/>
                <a:chExt cx="456404" cy="320692"/>
              </a:xfrm>
            </p:grpSpPr>
            <p:sp>
              <p:nvSpPr>
                <p:cNvPr id="262" name="Rectangle 261">
                  <a:extLst>
                    <a:ext uri="{FF2B5EF4-FFF2-40B4-BE49-F238E27FC236}">
                      <a16:creationId xmlns:a16="http://schemas.microsoft.com/office/drawing/2014/main" id="{57530FD6-D2DF-398A-7868-38CED359F105}"/>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B7983DD7-644F-9794-C3FF-A7E8DA82EB94}"/>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998D034C-14B9-A3DA-11A4-7103C6A947EB}"/>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0" name="Straight Connector 249">
                <a:extLst>
                  <a:ext uri="{FF2B5EF4-FFF2-40B4-BE49-F238E27FC236}">
                    <a16:creationId xmlns:a16="http://schemas.microsoft.com/office/drawing/2014/main" id="{237BC689-3F44-1CB0-8EB0-70962AFEC67F}"/>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1" name="Straight Arrow Connector 250">
                <a:extLst>
                  <a:ext uri="{FF2B5EF4-FFF2-40B4-BE49-F238E27FC236}">
                    <a16:creationId xmlns:a16="http://schemas.microsoft.com/office/drawing/2014/main" id="{2C85E147-F415-99AA-8F12-1FB5E2FA2BD9}"/>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2" name="Group 251">
                <a:extLst>
                  <a:ext uri="{FF2B5EF4-FFF2-40B4-BE49-F238E27FC236}">
                    <a16:creationId xmlns:a16="http://schemas.microsoft.com/office/drawing/2014/main" id="{12AF5FD2-25E9-49CD-1E4D-F722FF6E37E3}"/>
                  </a:ext>
                </a:extLst>
              </p:cNvPr>
              <p:cNvGrpSpPr/>
              <p:nvPr/>
            </p:nvGrpSpPr>
            <p:grpSpPr>
              <a:xfrm>
                <a:off x="4827831" y="3036452"/>
                <a:ext cx="83820" cy="91682"/>
                <a:chOff x="7245055" y="2460285"/>
                <a:chExt cx="83820" cy="91682"/>
              </a:xfrm>
            </p:grpSpPr>
            <p:cxnSp>
              <p:nvCxnSpPr>
                <p:cNvPr id="260" name="Straight Connector 259">
                  <a:extLst>
                    <a:ext uri="{FF2B5EF4-FFF2-40B4-BE49-F238E27FC236}">
                      <a16:creationId xmlns:a16="http://schemas.microsoft.com/office/drawing/2014/main" id="{E876026B-D7AF-72C9-E277-3CA6DDEEEF76}"/>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B1EE8607-A561-F3C4-D489-E38F03764B7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3" name="Group 252">
                <a:extLst>
                  <a:ext uri="{FF2B5EF4-FFF2-40B4-BE49-F238E27FC236}">
                    <a16:creationId xmlns:a16="http://schemas.microsoft.com/office/drawing/2014/main" id="{5D2F5C60-15FE-D5FC-8AE0-B9557ED94CDF}"/>
                  </a:ext>
                </a:extLst>
              </p:cNvPr>
              <p:cNvGrpSpPr/>
              <p:nvPr/>
            </p:nvGrpSpPr>
            <p:grpSpPr>
              <a:xfrm flipV="1">
                <a:off x="4825373" y="3268868"/>
                <a:ext cx="83820" cy="91682"/>
                <a:chOff x="7245055" y="2460285"/>
                <a:chExt cx="83820" cy="91682"/>
              </a:xfrm>
            </p:grpSpPr>
            <p:cxnSp>
              <p:nvCxnSpPr>
                <p:cNvPr id="258" name="Straight Connector 257">
                  <a:extLst>
                    <a:ext uri="{FF2B5EF4-FFF2-40B4-BE49-F238E27FC236}">
                      <a16:creationId xmlns:a16="http://schemas.microsoft.com/office/drawing/2014/main" id="{998E2E06-6864-FF44-AB91-5740EF5568B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FAFD6A0D-9026-D84A-ADDA-FE4FEFBE2D0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B159F40A-B767-394D-CB83-C64CC764B853}"/>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BCF6D8CA-3B83-260A-CABA-E7E50EED9B62}"/>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1E78657-37B1-0B1B-B4F3-52E67E6E2ADA}"/>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361AA80D-B575-CC5A-0BDF-321CF501D029}"/>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2" name="Group 271">
            <a:extLst>
              <a:ext uri="{FF2B5EF4-FFF2-40B4-BE49-F238E27FC236}">
                <a16:creationId xmlns:a16="http://schemas.microsoft.com/office/drawing/2014/main" id="{E5FCE999-B512-750E-7C27-E6EF1C39FF14}"/>
              </a:ext>
            </a:extLst>
          </p:cNvPr>
          <p:cNvGrpSpPr/>
          <p:nvPr/>
        </p:nvGrpSpPr>
        <p:grpSpPr>
          <a:xfrm>
            <a:off x="420624" y="5074920"/>
            <a:ext cx="2743200" cy="914400"/>
            <a:chOff x="282150" y="5149282"/>
            <a:chExt cx="2743200" cy="914400"/>
          </a:xfrm>
        </p:grpSpPr>
        <p:sp>
          <p:nvSpPr>
            <p:cNvPr id="276" name="Rectangle: Rounded Corners 275">
              <a:extLst>
                <a:ext uri="{FF2B5EF4-FFF2-40B4-BE49-F238E27FC236}">
                  <a16:creationId xmlns:a16="http://schemas.microsoft.com/office/drawing/2014/main" id="{03DB0519-6305-AD36-C638-185DA5D22E82}"/>
                </a:ext>
              </a:extLst>
            </p:cNvPr>
            <p:cNvSpPr/>
            <p:nvPr/>
          </p:nvSpPr>
          <p:spPr>
            <a:xfrm>
              <a:off x="282150" y="514928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Motor</a:t>
              </a:r>
            </a:p>
          </p:txBody>
        </p:sp>
        <p:grpSp>
          <p:nvGrpSpPr>
            <p:cNvPr id="266" name="Group 265">
              <a:extLst>
                <a:ext uri="{FF2B5EF4-FFF2-40B4-BE49-F238E27FC236}">
                  <a16:creationId xmlns:a16="http://schemas.microsoft.com/office/drawing/2014/main" id="{683C3A60-DF12-1189-F8E4-6BE9D4801A14}"/>
                </a:ext>
              </a:extLst>
            </p:cNvPr>
            <p:cNvGrpSpPr/>
            <p:nvPr/>
          </p:nvGrpSpPr>
          <p:grpSpPr>
            <a:xfrm>
              <a:off x="533400" y="5420744"/>
              <a:ext cx="457200" cy="457200"/>
              <a:chOff x="5462345" y="751104"/>
              <a:chExt cx="457200" cy="457200"/>
            </a:xfrm>
          </p:grpSpPr>
          <p:sp>
            <p:nvSpPr>
              <p:cNvPr id="267" name="Oval 266">
                <a:extLst>
                  <a:ext uri="{FF2B5EF4-FFF2-40B4-BE49-F238E27FC236}">
                    <a16:creationId xmlns:a16="http://schemas.microsoft.com/office/drawing/2014/main" id="{85D70889-512E-35B9-65BE-6DFA78454808}"/>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a:extLst>
                  <a:ext uri="{FF2B5EF4-FFF2-40B4-BE49-F238E27FC236}">
                    <a16:creationId xmlns:a16="http://schemas.microsoft.com/office/drawing/2014/main" id="{3451803D-00A0-373B-07A3-3A9399D41166}"/>
                  </a:ext>
                </a:extLst>
              </p:cNvPr>
              <p:cNvSpPr/>
              <p:nvPr/>
            </p:nvSpPr>
            <p:spPr>
              <a:xfrm rot="5400000">
                <a:off x="5470739"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Isosceles Triangle 268">
                <a:extLst>
                  <a:ext uri="{FF2B5EF4-FFF2-40B4-BE49-F238E27FC236}">
                    <a16:creationId xmlns:a16="http://schemas.microsoft.com/office/drawing/2014/main" id="{54282DD9-746A-47F9-3775-A66E3FA6B311}"/>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0" name="TextBox 269">
            <a:extLst>
              <a:ext uri="{FF2B5EF4-FFF2-40B4-BE49-F238E27FC236}">
                <a16:creationId xmlns:a16="http://schemas.microsoft.com/office/drawing/2014/main" id="{2D7712B5-D335-ED31-6166-AE6B06170D13}"/>
              </a:ext>
            </a:extLst>
          </p:cNvPr>
          <p:cNvSpPr txBox="1"/>
          <p:nvPr/>
        </p:nvSpPr>
        <p:spPr>
          <a:xfrm>
            <a:off x="332320" y="534455"/>
            <a:ext cx="2927396" cy="1077218"/>
          </a:xfrm>
          <a:prstGeom prst="rect">
            <a:avLst/>
          </a:prstGeom>
          <a:noFill/>
        </p:spPr>
        <p:txBody>
          <a:bodyPr wrap="square" rtlCol="0">
            <a:spAutoFit/>
          </a:bodyPr>
          <a:lstStyle/>
          <a:p>
            <a:r>
              <a:rPr lang="en-US" sz="3200">
                <a:solidFill>
                  <a:srgbClr val="782F40"/>
                </a:solidFill>
                <a:latin typeface="+mj-lt"/>
              </a:rPr>
              <a:t>Discharge Mode</a:t>
            </a:r>
          </a:p>
        </p:txBody>
      </p:sp>
      <p:cxnSp>
        <p:nvCxnSpPr>
          <p:cNvPr id="278" name="Straight Connector 277">
            <a:extLst>
              <a:ext uri="{FF2B5EF4-FFF2-40B4-BE49-F238E27FC236}">
                <a16:creationId xmlns:a16="http://schemas.microsoft.com/office/drawing/2014/main" id="{C491D54F-E100-2B54-42D1-F0E30D61AEFC}"/>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B8015A3-5561-1752-211A-38B3F441FD2F}"/>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7FFB790-C34D-5045-CBB4-57A4C98E2875}"/>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EE5501C0-EA26-8B21-1415-4FF218587A44}"/>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1664C7D7-54C0-80BB-4C9D-8C136837F1EA}"/>
              </a:ext>
            </a:extLst>
          </p:cNvPr>
          <p:cNvCxnSpPr>
            <a:cxnSpLocks/>
            <a:endCxn id="323"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557EBA75-A346-4365-AD55-B61B8109A6B7}"/>
              </a:ext>
            </a:extLst>
          </p:cNvPr>
          <p:cNvCxnSpPr>
            <a:cxnSpLocks/>
            <a:stCxn id="337" idx="0"/>
            <a:endCxn id="327"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38A54B4-9281-B719-58F9-28732F78D42E}"/>
              </a:ext>
            </a:extLst>
          </p:cNvPr>
          <p:cNvCxnSpPr>
            <a:cxnSpLocks/>
            <a:endCxn id="336"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90" name="Group 289">
            <a:extLst>
              <a:ext uri="{FF2B5EF4-FFF2-40B4-BE49-F238E27FC236}">
                <a16:creationId xmlns:a16="http://schemas.microsoft.com/office/drawing/2014/main" id="{FC4C232F-73B9-64CE-E75F-0520EDB10F35}"/>
              </a:ext>
            </a:extLst>
          </p:cNvPr>
          <p:cNvGrpSpPr/>
          <p:nvPr/>
        </p:nvGrpSpPr>
        <p:grpSpPr>
          <a:xfrm>
            <a:off x="4789599" y="975492"/>
            <a:ext cx="953914" cy="868787"/>
            <a:chOff x="6080563" y="590180"/>
            <a:chExt cx="953914" cy="868787"/>
          </a:xfrm>
        </p:grpSpPr>
        <p:grpSp>
          <p:nvGrpSpPr>
            <p:cNvPr id="291" name="Group 290">
              <a:extLst>
                <a:ext uri="{FF2B5EF4-FFF2-40B4-BE49-F238E27FC236}">
                  <a16:creationId xmlns:a16="http://schemas.microsoft.com/office/drawing/2014/main" id="{DAE73BA1-5C40-4AC2-0488-CC5B6A431490}"/>
                </a:ext>
              </a:extLst>
            </p:cNvPr>
            <p:cNvGrpSpPr/>
            <p:nvPr/>
          </p:nvGrpSpPr>
          <p:grpSpPr>
            <a:xfrm>
              <a:off x="6172699" y="773167"/>
              <a:ext cx="731520" cy="685800"/>
              <a:chOff x="6172699" y="773167"/>
              <a:chExt cx="731520" cy="685800"/>
            </a:xfrm>
          </p:grpSpPr>
          <p:cxnSp>
            <p:nvCxnSpPr>
              <p:cNvPr id="313" name="Straight Connector 312">
                <a:extLst>
                  <a:ext uri="{FF2B5EF4-FFF2-40B4-BE49-F238E27FC236}">
                    <a16:creationId xmlns:a16="http://schemas.microsoft.com/office/drawing/2014/main" id="{A86785FA-0168-4A08-39E4-AE511743CAFB}"/>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B5C8C358-7827-8C87-A079-9C50EC2C0340}"/>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1F3D07B7-8E37-3357-0930-BA284A096263}"/>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AB66EE3F-C90A-D098-994F-3F541513D099}"/>
                </a:ext>
              </a:extLst>
            </p:cNvPr>
            <p:cNvGrpSpPr/>
            <p:nvPr/>
          </p:nvGrpSpPr>
          <p:grpSpPr>
            <a:xfrm>
              <a:off x="6771706" y="818649"/>
              <a:ext cx="262771" cy="271119"/>
              <a:chOff x="6771706" y="818649"/>
              <a:chExt cx="262771" cy="271119"/>
            </a:xfrm>
          </p:grpSpPr>
          <p:grpSp>
            <p:nvGrpSpPr>
              <p:cNvPr id="297" name="Group 296">
                <a:extLst>
                  <a:ext uri="{FF2B5EF4-FFF2-40B4-BE49-F238E27FC236}">
                    <a16:creationId xmlns:a16="http://schemas.microsoft.com/office/drawing/2014/main" id="{E027A407-543D-CED1-662C-E82CE87134FB}"/>
                  </a:ext>
                </a:extLst>
              </p:cNvPr>
              <p:cNvGrpSpPr/>
              <p:nvPr/>
            </p:nvGrpSpPr>
            <p:grpSpPr>
              <a:xfrm flipV="1">
                <a:off x="6771706" y="903841"/>
                <a:ext cx="262771" cy="185927"/>
                <a:chOff x="6394314" y="3265933"/>
                <a:chExt cx="262771" cy="185927"/>
              </a:xfrm>
            </p:grpSpPr>
            <p:sp>
              <p:nvSpPr>
                <p:cNvPr id="310" name="Flowchart: Connector 309">
                  <a:extLst>
                    <a:ext uri="{FF2B5EF4-FFF2-40B4-BE49-F238E27FC236}">
                      <a16:creationId xmlns:a16="http://schemas.microsoft.com/office/drawing/2014/main" id="{39E642E9-7196-27C3-A197-1C172B82B3B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a:extLst>
                    <a:ext uri="{FF2B5EF4-FFF2-40B4-BE49-F238E27FC236}">
                      <a16:creationId xmlns:a16="http://schemas.microsoft.com/office/drawing/2014/main" id="{E2CF9A33-18AD-95AF-F2C8-B61BD7CCB0D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4B3A1BF0-8981-958E-ACC0-4B77B12F9F8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610F0446-46AB-E2E9-1873-15CB3818343E}"/>
                  </a:ext>
                </a:extLst>
              </p:cNvPr>
              <p:cNvGrpSpPr/>
              <p:nvPr/>
            </p:nvGrpSpPr>
            <p:grpSpPr>
              <a:xfrm>
                <a:off x="6835130" y="818649"/>
                <a:ext cx="137160" cy="91682"/>
                <a:chOff x="6835130" y="818649"/>
                <a:chExt cx="137160" cy="91682"/>
              </a:xfrm>
            </p:grpSpPr>
            <p:grpSp>
              <p:nvGrpSpPr>
                <p:cNvPr id="299" name="Group 298">
                  <a:extLst>
                    <a:ext uri="{FF2B5EF4-FFF2-40B4-BE49-F238E27FC236}">
                      <a16:creationId xmlns:a16="http://schemas.microsoft.com/office/drawing/2014/main" id="{E2E6D1B0-47BF-E2B7-02EC-ED01583AB0BE}"/>
                    </a:ext>
                  </a:extLst>
                </p:cNvPr>
                <p:cNvGrpSpPr/>
                <p:nvPr/>
              </p:nvGrpSpPr>
              <p:grpSpPr>
                <a:xfrm flipV="1">
                  <a:off x="6862666" y="818649"/>
                  <a:ext cx="83820" cy="91682"/>
                  <a:chOff x="7245055" y="2460285"/>
                  <a:chExt cx="83820" cy="91682"/>
                </a:xfrm>
              </p:grpSpPr>
              <p:cxnSp>
                <p:nvCxnSpPr>
                  <p:cNvPr id="306" name="Straight Connector 305">
                    <a:extLst>
                      <a:ext uri="{FF2B5EF4-FFF2-40B4-BE49-F238E27FC236}">
                        <a16:creationId xmlns:a16="http://schemas.microsoft.com/office/drawing/2014/main" id="{D950CF87-96D9-5250-E964-FC12DF60A4D5}"/>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2F70EFFC-978B-04F0-4A60-21ED8678CA7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2C837155-FB63-9286-1B2D-035ED1583DFA}"/>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94" name="Group 293">
              <a:extLst>
                <a:ext uri="{FF2B5EF4-FFF2-40B4-BE49-F238E27FC236}">
                  <a16:creationId xmlns:a16="http://schemas.microsoft.com/office/drawing/2014/main" id="{5AD79222-C7B4-42F6-4269-662856BE8C34}"/>
                </a:ext>
              </a:extLst>
            </p:cNvPr>
            <p:cNvGrpSpPr/>
            <p:nvPr/>
          </p:nvGrpSpPr>
          <p:grpSpPr>
            <a:xfrm>
              <a:off x="6080563" y="590180"/>
              <a:ext cx="182880" cy="182880"/>
              <a:chOff x="6080563" y="590180"/>
              <a:chExt cx="182880" cy="182880"/>
            </a:xfrm>
          </p:grpSpPr>
          <p:sp>
            <p:nvSpPr>
              <p:cNvPr id="295" name="Oval 294">
                <a:extLst>
                  <a:ext uri="{FF2B5EF4-FFF2-40B4-BE49-F238E27FC236}">
                    <a16:creationId xmlns:a16="http://schemas.microsoft.com/office/drawing/2014/main" id="{9FA4ED93-87CC-A5C5-E63F-47780E0E7A09}"/>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Arrow Connector 295">
                <a:extLst>
                  <a:ext uri="{FF2B5EF4-FFF2-40B4-BE49-F238E27FC236}">
                    <a16:creationId xmlns:a16="http://schemas.microsoft.com/office/drawing/2014/main" id="{D6418101-7891-C2D1-E335-D2BA5FFD220C}"/>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316" name="Straight Connector 315">
            <a:extLst>
              <a:ext uri="{FF2B5EF4-FFF2-40B4-BE49-F238E27FC236}">
                <a16:creationId xmlns:a16="http://schemas.microsoft.com/office/drawing/2014/main" id="{96F9597C-C13D-11FF-0F14-BBB20949BAF4}"/>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C8FCF182-5DCE-D5F3-DF05-EABBB0CB0B21}"/>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326" name="Group 325">
            <a:extLst>
              <a:ext uri="{FF2B5EF4-FFF2-40B4-BE49-F238E27FC236}">
                <a16:creationId xmlns:a16="http://schemas.microsoft.com/office/drawing/2014/main" id="{CF4CF1CE-82C6-4F57-1288-CE206E52A2C0}"/>
              </a:ext>
            </a:extLst>
          </p:cNvPr>
          <p:cNvGrpSpPr/>
          <p:nvPr/>
        </p:nvGrpSpPr>
        <p:grpSpPr>
          <a:xfrm>
            <a:off x="5108538" y="3833752"/>
            <a:ext cx="262771" cy="185927"/>
            <a:chOff x="6401136" y="3236864"/>
            <a:chExt cx="262771" cy="185927"/>
          </a:xfrm>
        </p:grpSpPr>
        <p:sp>
          <p:nvSpPr>
            <p:cNvPr id="327" name="Flowchart: Connector 326">
              <a:extLst>
                <a:ext uri="{FF2B5EF4-FFF2-40B4-BE49-F238E27FC236}">
                  <a16:creationId xmlns:a16="http://schemas.microsoft.com/office/drawing/2014/main" id="{B1FC8522-2A2D-3F68-3555-513D8D8189E2}"/>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Connector 327">
              <a:extLst>
                <a:ext uri="{FF2B5EF4-FFF2-40B4-BE49-F238E27FC236}">
                  <a16:creationId xmlns:a16="http://schemas.microsoft.com/office/drawing/2014/main" id="{00F928C3-9044-0B23-59AE-DAE6F0E81187}"/>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0AE356A2-3888-3980-F4F3-E5E8E19E5181}"/>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5" name="Group 334">
            <a:extLst>
              <a:ext uri="{FF2B5EF4-FFF2-40B4-BE49-F238E27FC236}">
                <a16:creationId xmlns:a16="http://schemas.microsoft.com/office/drawing/2014/main" id="{A9C27E2B-C110-6A42-AB10-9097B19AB412}"/>
              </a:ext>
            </a:extLst>
          </p:cNvPr>
          <p:cNvGrpSpPr/>
          <p:nvPr/>
        </p:nvGrpSpPr>
        <p:grpSpPr>
          <a:xfrm>
            <a:off x="5014492" y="5072373"/>
            <a:ext cx="457200" cy="457200"/>
            <a:chOff x="4781396" y="5255253"/>
            <a:chExt cx="457200" cy="457200"/>
          </a:xfrm>
        </p:grpSpPr>
        <p:sp>
          <p:nvSpPr>
            <p:cNvPr id="336" name="Flowchart: Connector 335">
              <a:extLst>
                <a:ext uri="{FF2B5EF4-FFF2-40B4-BE49-F238E27FC236}">
                  <a16:creationId xmlns:a16="http://schemas.microsoft.com/office/drawing/2014/main" id="{A7EDAE43-7C13-A698-D6BA-88ADA4E360C5}"/>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336">
              <a:extLst>
                <a:ext uri="{FF2B5EF4-FFF2-40B4-BE49-F238E27FC236}">
                  <a16:creationId xmlns:a16="http://schemas.microsoft.com/office/drawing/2014/main" id="{54088C53-0CA3-ED37-7342-2FCB6E4BEF55}"/>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8" name="Straight Connector 337">
            <a:extLst>
              <a:ext uri="{FF2B5EF4-FFF2-40B4-BE49-F238E27FC236}">
                <a16:creationId xmlns:a16="http://schemas.microsoft.com/office/drawing/2014/main" id="{FB283E01-0273-158D-73A4-6333D7D0C815}"/>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863B3E30-0A71-72D3-4A49-B4305DF10F1C}"/>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5E08D199-8879-3205-CD42-82CE70D14621}"/>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C9172F1D-BDFE-65AA-D5FE-906BA587F47E}"/>
              </a:ext>
            </a:extLst>
          </p:cNvPr>
          <p:cNvCxnSpPr>
            <a:cxnSpLocks/>
          </p:cNvCxnSpPr>
          <p:nvPr/>
        </p:nvCxnSpPr>
        <p:spPr>
          <a:xfrm>
            <a:off x="7935259" y="2169809"/>
            <a:ext cx="494354" cy="82"/>
          </a:xfrm>
          <a:prstGeom prst="line">
            <a:avLst/>
          </a:prstGeom>
          <a:ln w="12700"/>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3CFE2310-CEEA-0056-60D0-A77BD60BB6A0}"/>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4" name="Oval 343">
            <a:extLst>
              <a:ext uri="{FF2B5EF4-FFF2-40B4-BE49-F238E27FC236}">
                <a16:creationId xmlns:a16="http://schemas.microsoft.com/office/drawing/2014/main" id="{81D77DA9-979A-E000-7DF4-0DE9E4BF7C0E}"/>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a:extLst>
              <a:ext uri="{FF2B5EF4-FFF2-40B4-BE49-F238E27FC236}">
                <a16:creationId xmlns:a16="http://schemas.microsoft.com/office/drawing/2014/main" id="{D6D02616-5EF2-7463-AE21-4C4CB8B01E8B}"/>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2BFB5249-3A0C-F2FE-EB66-2970764F879A}"/>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347" name="Flowchart: Terminator 346">
            <a:extLst>
              <a:ext uri="{FF2B5EF4-FFF2-40B4-BE49-F238E27FC236}">
                <a16:creationId xmlns:a16="http://schemas.microsoft.com/office/drawing/2014/main" id="{C8C90087-97B0-E026-4C0E-70DC483A99CE}"/>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0EDCA7AE-0756-FA7B-31F9-C29ED0DF021F}"/>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AD096BDE-E529-2AAC-3170-B5282D4F3CC4}"/>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50" name="Group 349">
            <a:extLst>
              <a:ext uri="{FF2B5EF4-FFF2-40B4-BE49-F238E27FC236}">
                <a16:creationId xmlns:a16="http://schemas.microsoft.com/office/drawing/2014/main" id="{A1D9E35A-981C-D408-17E8-9A65CD9ECFBA}"/>
              </a:ext>
            </a:extLst>
          </p:cNvPr>
          <p:cNvGrpSpPr/>
          <p:nvPr/>
        </p:nvGrpSpPr>
        <p:grpSpPr>
          <a:xfrm rot="16200000">
            <a:off x="10119953" y="2074518"/>
            <a:ext cx="262771" cy="185927"/>
            <a:chOff x="6394314" y="3265933"/>
            <a:chExt cx="262771" cy="185927"/>
          </a:xfrm>
        </p:grpSpPr>
        <p:sp>
          <p:nvSpPr>
            <p:cNvPr id="351" name="Flowchart: Connector 350">
              <a:extLst>
                <a:ext uri="{FF2B5EF4-FFF2-40B4-BE49-F238E27FC236}">
                  <a16:creationId xmlns:a16="http://schemas.microsoft.com/office/drawing/2014/main" id="{89FDD6ED-B359-7282-10F9-A848991D6BE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a:extLst>
                <a:ext uri="{FF2B5EF4-FFF2-40B4-BE49-F238E27FC236}">
                  <a16:creationId xmlns:a16="http://schemas.microsoft.com/office/drawing/2014/main" id="{825FD426-0598-3DAE-F638-2109F3D6161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4D396142-6AF5-E686-4B21-5F4BA6AF86F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4" name="Straight Connector 353">
            <a:extLst>
              <a:ext uri="{FF2B5EF4-FFF2-40B4-BE49-F238E27FC236}">
                <a16:creationId xmlns:a16="http://schemas.microsoft.com/office/drawing/2014/main" id="{885B41B3-E82F-257B-5B8D-44CDB1A34FF0}"/>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13C5ECA5-3B2B-BB46-CC76-1AE40944E6AD}"/>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Arrow Connector 355">
            <a:extLst>
              <a:ext uri="{FF2B5EF4-FFF2-40B4-BE49-F238E27FC236}">
                <a16:creationId xmlns:a16="http://schemas.microsoft.com/office/drawing/2014/main" id="{F9855792-05AB-55B3-E65B-F047F3DE3BCF}"/>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7" name="Group 356">
            <a:extLst>
              <a:ext uri="{FF2B5EF4-FFF2-40B4-BE49-F238E27FC236}">
                <a16:creationId xmlns:a16="http://schemas.microsoft.com/office/drawing/2014/main" id="{AE44C934-C6BA-BE34-DF0D-BD02589D3F55}"/>
              </a:ext>
            </a:extLst>
          </p:cNvPr>
          <p:cNvGrpSpPr/>
          <p:nvPr/>
        </p:nvGrpSpPr>
        <p:grpSpPr>
          <a:xfrm rot="5400000">
            <a:off x="10313433" y="2120674"/>
            <a:ext cx="137160" cy="91682"/>
            <a:chOff x="6835130" y="818649"/>
            <a:chExt cx="137160" cy="91682"/>
          </a:xfrm>
        </p:grpSpPr>
        <p:grpSp>
          <p:nvGrpSpPr>
            <p:cNvPr id="358" name="Group 357">
              <a:extLst>
                <a:ext uri="{FF2B5EF4-FFF2-40B4-BE49-F238E27FC236}">
                  <a16:creationId xmlns:a16="http://schemas.microsoft.com/office/drawing/2014/main" id="{0EC44C67-00FE-D169-2661-42EFAD828B3F}"/>
                </a:ext>
              </a:extLst>
            </p:cNvPr>
            <p:cNvGrpSpPr/>
            <p:nvPr/>
          </p:nvGrpSpPr>
          <p:grpSpPr>
            <a:xfrm flipV="1">
              <a:off x="6862666" y="818649"/>
              <a:ext cx="83820" cy="91682"/>
              <a:chOff x="7245055" y="2460285"/>
              <a:chExt cx="83820" cy="91682"/>
            </a:xfrm>
          </p:grpSpPr>
          <p:cxnSp>
            <p:nvCxnSpPr>
              <p:cNvPr id="360" name="Straight Connector 359">
                <a:extLst>
                  <a:ext uri="{FF2B5EF4-FFF2-40B4-BE49-F238E27FC236}">
                    <a16:creationId xmlns:a16="http://schemas.microsoft.com/office/drawing/2014/main" id="{7EAF7DF5-89EE-0712-EDBA-3034AB82F27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BDFD4C98-6AD8-C01F-73A4-30E37A94204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9" name="Straight Connector 358">
              <a:extLst>
                <a:ext uri="{FF2B5EF4-FFF2-40B4-BE49-F238E27FC236}">
                  <a16:creationId xmlns:a16="http://schemas.microsoft.com/office/drawing/2014/main" id="{03F65665-2E3E-276A-30AA-561A81B24E65}"/>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2" name="Straight Connector 361">
            <a:extLst>
              <a:ext uri="{FF2B5EF4-FFF2-40B4-BE49-F238E27FC236}">
                <a16:creationId xmlns:a16="http://schemas.microsoft.com/office/drawing/2014/main" id="{F9F7D4D9-B2EE-E4A7-1739-DBF7786096A1}"/>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13E1DFBF-4656-96D0-361C-FEC778792F00}"/>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4" name="Isosceles Triangle 363">
            <a:extLst>
              <a:ext uri="{FF2B5EF4-FFF2-40B4-BE49-F238E27FC236}">
                <a16:creationId xmlns:a16="http://schemas.microsoft.com/office/drawing/2014/main" id="{F07F1C1A-3BC4-E084-7294-DB40251F2647}"/>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5" name="Group 364">
            <a:extLst>
              <a:ext uri="{FF2B5EF4-FFF2-40B4-BE49-F238E27FC236}">
                <a16:creationId xmlns:a16="http://schemas.microsoft.com/office/drawing/2014/main" id="{BEAEADDF-CFEB-6FAC-333C-A48E7F23C56C}"/>
              </a:ext>
            </a:extLst>
          </p:cNvPr>
          <p:cNvGrpSpPr/>
          <p:nvPr/>
        </p:nvGrpSpPr>
        <p:grpSpPr>
          <a:xfrm>
            <a:off x="8780001" y="3917460"/>
            <a:ext cx="329268" cy="308216"/>
            <a:chOff x="2969889" y="2912183"/>
            <a:chExt cx="329268" cy="308216"/>
          </a:xfrm>
        </p:grpSpPr>
        <p:grpSp>
          <p:nvGrpSpPr>
            <p:cNvPr id="366" name="Group 365">
              <a:extLst>
                <a:ext uri="{FF2B5EF4-FFF2-40B4-BE49-F238E27FC236}">
                  <a16:creationId xmlns:a16="http://schemas.microsoft.com/office/drawing/2014/main" id="{4DA01870-0C2C-D175-87F6-277FFD680629}"/>
                </a:ext>
              </a:extLst>
            </p:cNvPr>
            <p:cNvGrpSpPr/>
            <p:nvPr/>
          </p:nvGrpSpPr>
          <p:grpSpPr>
            <a:xfrm>
              <a:off x="2969889" y="2912183"/>
              <a:ext cx="235775" cy="308216"/>
              <a:chOff x="2969889" y="2912183"/>
              <a:chExt cx="235775" cy="308216"/>
            </a:xfrm>
          </p:grpSpPr>
          <p:grpSp>
            <p:nvGrpSpPr>
              <p:cNvPr id="371" name="Group 370">
                <a:extLst>
                  <a:ext uri="{FF2B5EF4-FFF2-40B4-BE49-F238E27FC236}">
                    <a16:creationId xmlns:a16="http://schemas.microsoft.com/office/drawing/2014/main" id="{A566DF8B-5177-04C9-E22F-C8FB6AA75102}"/>
                  </a:ext>
                </a:extLst>
              </p:cNvPr>
              <p:cNvGrpSpPr/>
              <p:nvPr/>
            </p:nvGrpSpPr>
            <p:grpSpPr>
              <a:xfrm>
                <a:off x="2969889" y="2990841"/>
                <a:ext cx="228600" cy="229558"/>
                <a:chOff x="2969889" y="2990841"/>
                <a:chExt cx="228600" cy="229558"/>
              </a:xfrm>
            </p:grpSpPr>
            <p:cxnSp>
              <p:nvCxnSpPr>
                <p:cNvPr id="374" name="Straight Connector 373">
                  <a:extLst>
                    <a:ext uri="{FF2B5EF4-FFF2-40B4-BE49-F238E27FC236}">
                      <a16:creationId xmlns:a16="http://schemas.microsoft.com/office/drawing/2014/main" id="{1A872F64-D4D2-0F65-7E61-9BDF66D221DB}"/>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58D14FA3-1D00-D584-D805-887B9740A47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83398439-05E1-71D6-A7AA-51D3D1BB7F09}"/>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1E4DF5C5-94EB-D742-BDD4-9141B687F35C}"/>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2" name="Straight Connector 371">
                <a:extLst>
                  <a:ext uri="{FF2B5EF4-FFF2-40B4-BE49-F238E27FC236}">
                    <a16:creationId xmlns:a16="http://schemas.microsoft.com/office/drawing/2014/main" id="{DD3BEB58-339C-F08B-2061-1744443730BC}"/>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9858052B-E5D9-C92C-B4F8-2AE7238B797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7" name="Straight Connector 366">
              <a:extLst>
                <a:ext uri="{FF2B5EF4-FFF2-40B4-BE49-F238E27FC236}">
                  <a16:creationId xmlns:a16="http://schemas.microsoft.com/office/drawing/2014/main" id="{932306EC-389D-3FBE-7341-B53DDC30F296}"/>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B5392797-8912-0C8F-F279-615888B5FB18}"/>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9D0F590B-8967-0376-4172-2E7FB5A8BA32}"/>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45605391-6A0B-A806-33EF-C1F75DAC2933}"/>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8" name="Group 377">
            <a:extLst>
              <a:ext uri="{FF2B5EF4-FFF2-40B4-BE49-F238E27FC236}">
                <a16:creationId xmlns:a16="http://schemas.microsoft.com/office/drawing/2014/main" id="{F603D054-01A7-3F1E-F8E2-D8BC0A2E1193}"/>
              </a:ext>
            </a:extLst>
          </p:cNvPr>
          <p:cNvGrpSpPr/>
          <p:nvPr/>
        </p:nvGrpSpPr>
        <p:grpSpPr>
          <a:xfrm>
            <a:off x="6948902" y="3898954"/>
            <a:ext cx="329268" cy="308216"/>
            <a:chOff x="2969889" y="2912183"/>
            <a:chExt cx="329268" cy="308216"/>
          </a:xfrm>
        </p:grpSpPr>
        <p:grpSp>
          <p:nvGrpSpPr>
            <p:cNvPr id="379" name="Group 378">
              <a:extLst>
                <a:ext uri="{FF2B5EF4-FFF2-40B4-BE49-F238E27FC236}">
                  <a16:creationId xmlns:a16="http://schemas.microsoft.com/office/drawing/2014/main" id="{944353E9-6E43-06A0-E4C4-402412371919}"/>
                </a:ext>
              </a:extLst>
            </p:cNvPr>
            <p:cNvGrpSpPr/>
            <p:nvPr/>
          </p:nvGrpSpPr>
          <p:grpSpPr>
            <a:xfrm>
              <a:off x="2969889" y="2912183"/>
              <a:ext cx="235775" cy="308216"/>
              <a:chOff x="2969889" y="2912183"/>
              <a:chExt cx="235775" cy="308216"/>
            </a:xfrm>
          </p:grpSpPr>
          <p:grpSp>
            <p:nvGrpSpPr>
              <p:cNvPr id="384" name="Group 383">
                <a:extLst>
                  <a:ext uri="{FF2B5EF4-FFF2-40B4-BE49-F238E27FC236}">
                    <a16:creationId xmlns:a16="http://schemas.microsoft.com/office/drawing/2014/main" id="{79A349B8-DC90-3DB0-CAB3-1340F6449667}"/>
                  </a:ext>
                </a:extLst>
              </p:cNvPr>
              <p:cNvGrpSpPr/>
              <p:nvPr/>
            </p:nvGrpSpPr>
            <p:grpSpPr>
              <a:xfrm>
                <a:off x="2969889" y="2990841"/>
                <a:ext cx="228600" cy="229558"/>
                <a:chOff x="2969889" y="2990841"/>
                <a:chExt cx="228600" cy="229558"/>
              </a:xfrm>
            </p:grpSpPr>
            <p:cxnSp>
              <p:nvCxnSpPr>
                <p:cNvPr id="387" name="Straight Connector 386">
                  <a:extLst>
                    <a:ext uri="{FF2B5EF4-FFF2-40B4-BE49-F238E27FC236}">
                      <a16:creationId xmlns:a16="http://schemas.microsoft.com/office/drawing/2014/main" id="{FBEE1BFB-1A1D-C2CF-B1C0-0726281EF1EC}"/>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DD282438-0F84-5881-BBE6-590910E034E3}"/>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700800AB-FF37-10C1-0899-6E33040772B6}"/>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947C7900-8A7B-03DF-85C1-5356CAB86392}"/>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5" name="Straight Connector 384">
                <a:extLst>
                  <a:ext uri="{FF2B5EF4-FFF2-40B4-BE49-F238E27FC236}">
                    <a16:creationId xmlns:a16="http://schemas.microsoft.com/office/drawing/2014/main" id="{D2112175-B6A7-7C10-274D-D94458372DD9}"/>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F16653C6-4504-CF5A-CF16-C3E55338A94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0" name="Straight Connector 379">
              <a:extLst>
                <a:ext uri="{FF2B5EF4-FFF2-40B4-BE49-F238E27FC236}">
                  <a16:creationId xmlns:a16="http://schemas.microsoft.com/office/drawing/2014/main" id="{7BF2C0D5-00FB-1005-598C-5FD47686A2F0}"/>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AE943F7F-BBBA-82D4-9E9D-B507D2C0962B}"/>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DCFB3328-BBBD-5267-D21C-15E475114B06}"/>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7186FB50-E133-BB0E-FA51-D95ECDCC5A9F}"/>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0" name="Straight Connector 439">
            <a:extLst>
              <a:ext uri="{FF2B5EF4-FFF2-40B4-BE49-F238E27FC236}">
                <a16:creationId xmlns:a16="http://schemas.microsoft.com/office/drawing/2014/main" id="{83D0F46C-C689-C99B-524E-E2B3AB0D1D77}"/>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1" name="Straight Connector 440">
            <a:extLst>
              <a:ext uri="{FF2B5EF4-FFF2-40B4-BE49-F238E27FC236}">
                <a16:creationId xmlns:a16="http://schemas.microsoft.com/office/drawing/2014/main" id="{6797422E-58D8-A7FC-BFDC-B53F18B42E83}"/>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2" name="Straight Connector 441">
            <a:extLst>
              <a:ext uri="{FF2B5EF4-FFF2-40B4-BE49-F238E27FC236}">
                <a16:creationId xmlns:a16="http://schemas.microsoft.com/office/drawing/2014/main" id="{21061395-43E2-A661-9D44-B417FB89CB87}"/>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Arrow Connector 442">
            <a:extLst>
              <a:ext uri="{FF2B5EF4-FFF2-40B4-BE49-F238E27FC236}">
                <a16:creationId xmlns:a16="http://schemas.microsoft.com/office/drawing/2014/main" id="{F1F89CEE-64A3-013F-87AF-4955F946E529}"/>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4" name="Straight Arrow Connector 443">
            <a:extLst>
              <a:ext uri="{FF2B5EF4-FFF2-40B4-BE49-F238E27FC236}">
                <a16:creationId xmlns:a16="http://schemas.microsoft.com/office/drawing/2014/main" id="{7F16E758-E495-85C1-9986-6D496A45F583}"/>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5" name="Group 444">
            <a:extLst>
              <a:ext uri="{FF2B5EF4-FFF2-40B4-BE49-F238E27FC236}">
                <a16:creationId xmlns:a16="http://schemas.microsoft.com/office/drawing/2014/main" id="{F981543B-DC0F-0856-CECE-0B15A8E99EDB}"/>
              </a:ext>
            </a:extLst>
          </p:cNvPr>
          <p:cNvGrpSpPr/>
          <p:nvPr/>
        </p:nvGrpSpPr>
        <p:grpSpPr>
          <a:xfrm>
            <a:off x="9343345" y="2810404"/>
            <a:ext cx="457200" cy="365760"/>
            <a:chOff x="11048943" y="2497845"/>
            <a:chExt cx="457200" cy="365760"/>
          </a:xfrm>
        </p:grpSpPr>
        <p:grpSp>
          <p:nvGrpSpPr>
            <p:cNvPr id="446" name="Group 445">
              <a:extLst>
                <a:ext uri="{FF2B5EF4-FFF2-40B4-BE49-F238E27FC236}">
                  <a16:creationId xmlns:a16="http://schemas.microsoft.com/office/drawing/2014/main" id="{A711E342-A8F7-6319-18E3-EA543DCEFF96}"/>
                </a:ext>
              </a:extLst>
            </p:cNvPr>
            <p:cNvGrpSpPr/>
            <p:nvPr/>
          </p:nvGrpSpPr>
          <p:grpSpPr>
            <a:xfrm rot="16200000">
              <a:off x="11212919" y="2570381"/>
              <a:ext cx="365123" cy="221325"/>
              <a:chOff x="4512365" y="2362842"/>
              <a:chExt cx="918156" cy="914400"/>
            </a:xfrm>
          </p:grpSpPr>
          <p:sp>
            <p:nvSpPr>
              <p:cNvPr id="451" name="Arc 450">
                <a:extLst>
                  <a:ext uri="{FF2B5EF4-FFF2-40B4-BE49-F238E27FC236}">
                    <a16:creationId xmlns:a16="http://schemas.microsoft.com/office/drawing/2014/main" id="{7D2B01B8-F606-34F4-4E1C-EA99CA35262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2" name="Arc 451">
                <a:extLst>
                  <a:ext uri="{FF2B5EF4-FFF2-40B4-BE49-F238E27FC236}">
                    <a16:creationId xmlns:a16="http://schemas.microsoft.com/office/drawing/2014/main" id="{69BB0C12-E987-A809-8962-E95EA5816A47}"/>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7" name="Group 446">
              <a:extLst>
                <a:ext uri="{FF2B5EF4-FFF2-40B4-BE49-F238E27FC236}">
                  <a16:creationId xmlns:a16="http://schemas.microsoft.com/office/drawing/2014/main" id="{9778B672-E3FF-A5C1-570A-7881DA9EA8B9}"/>
                </a:ext>
              </a:extLst>
            </p:cNvPr>
            <p:cNvGrpSpPr/>
            <p:nvPr/>
          </p:nvGrpSpPr>
          <p:grpSpPr>
            <a:xfrm rot="5400000" flipH="1">
              <a:off x="10977044" y="2569744"/>
              <a:ext cx="365123" cy="221325"/>
              <a:chOff x="4512365" y="2362842"/>
              <a:chExt cx="918156" cy="914400"/>
            </a:xfrm>
          </p:grpSpPr>
          <p:sp>
            <p:nvSpPr>
              <p:cNvPr id="449" name="Arc 448">
                <a:extLst>
                  <a:ext uri="{FF2B5EF4-FFF2-40B4-BE49-F238E27FC236}">
                    <a16:creationId xmlns:a16="http://schemas.microsoft.com/office/drawing/2014/main" id="{AB4DB238-DB21-A864-4322-6E3D0310E63B}"/>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0" name="Arc 449">
                <a:extLst>
                  <a:ext uri="{FF2B5EF4-FFF2-40B4-BE49-F238E27FC236}">
                    <a16:creationId xmlns:a16="http://schemas.microsoft.com/office/drawing/2014/main" id="{E51EB8B2-1BE4-59EB-E7EE-16A3D5FF852E}"/>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8" name="Straight Arrow Connector 447">
              <a:extLst>
                <a:ext uri="{FF2B5EF4-FFF2-40B4-BE49-F238E27FC236}">
                  <a16:creationId xmlns:a16="http://schemas.microsoft.com/office/drawing/2014/main" id="{4290A083-F428-655F-1EF8-91B4E619B2D8}"/>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53" name="Group 452">
            <a:extLst>
              <a:ext uri="{FF2B5EF4-FFF2-40B4-BE49-F238E27FC236}">
                <a16:creationId xmlns:a16="http://schemas.microsoft.com/office/drawing/2014/main" id="{8E5C04CD-F6F6-0D27-5B82-F3FAFF93484F}"/>
              </a:ext>
            </a:extLst>
          </p:cNvPr>
          <p:cNvGrpSpPr/>
          <p:nvPr/>
        </p:nvGrpSpPr>
        <p:grpSpPr>
          <a:xfrm>
            <a:off x="6755662" y="4018409"/>
            <a:ext cx="182880" cy="109475"/>
            <a:chOff x="8046626" y="3423920"/>
            <a:chExt cx="182880" cy="109475"/>
          </a:xfrm>
        </p:grpSpPr>
        <p:grpSp>
          <p:nvGrpSpPr>
            <p:cNvPr id="454" name="Group 453">
              <a:extLst>
                <a:ext uri="{FF2B5EF4-FFF2-40B4-BE49-F238E27FC236}">
                  <a16:creationId xmlns:a16="http://schemas.microsoft.com/office/drawing/2014/main" id="{5BA27B96-2BF7-0B55-D50F-71D5685AD347}"/>
                </a:ext>
              </a:extLst>
            </p:cNvPr>
            <p:cNvGrpSpPr/>
            <p:nvPr/>
          </p:nvGrpSpPr>
          <p:grpSpPr>
            <a:xfrm>
              <a:off x="8100769" y="3423920"/>
              <a:ext cx="127024" cy="109475"/>
              <a:chOff x="7763639" y="2259074"/>
              <a:chExt cx="127024" cy="109475"/>
            </a:xfrm>
          </p:grpSpPr>
          <p:cxnSp>
            <p:nvCxnSpPr>
              <p:cNvPr id="456" name="Straight Connector 455">
                <a:extLst>
                  <a:ext uri="{FF2B5EF4-FFF2-40B4-BE49-F238E27FC236}">
                    <a16:creationId xmlns:a16="http://schemas.microsoft.com/office/drawing/2014/main" id="{1A446E22-6425-C9F6-320F-8E3B343F8854}"/>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a:extLst>
                  <a:ext uri="{FF2B5EF4-FFF2-40B4-BE49-F238E27FC236}">
                    <a16:creationId xmlns:a16="http://schemas.microsoft.com/office/drawing/2014/main" id="{5F986A81-82A6-01C5-6D1D-2435CA7AFB1B}"/>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a:extLst>
                  <a:ext uri="{FF2B5EF4-FFF2-40B4-BE49-F238E27FC236}">
                    <a16:creationId xmlns:a16="http://schemas.microsoft.com/office/drawing/2014/main" id="{C6C38672-02A8-DA4A-FCE1-B6594ABABFA8}"/>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C1424559-12A3-92D2-15B4-F6AA7E107184}"/>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55" name="Straight Arrow Connector 454">
              <a:extLst>
                <a:ext uri="{FF2B5EF4-FFF2-40B4-BE49-F238E27FC236}">
                  <a16:creationId xmlns:a16="http://schemas.microsoft.com/office/drawing/2014/main" id="{ABD9412A-7AA5-3732-FEAE-630503B6141E}"/>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0" name="Group 459">
            <a:extLst>
              <a:ext uri="{FF2B5EF4-FFF2-40B4-BE49-F238E27FC236}">
                <a16:creationId xmlns:a16="http://schemas.microsoft.com/office/drawing/2014/main" id="{AE36E5D0-807B-FE02-894B-39FAFF1CF8B8}"/>
              </a:ext>
            </a:extLst>
          </p:cNvPr>
          <p:cNvGrpSpPr/>
          <p:nvPr/>
        </p:nvGrpSpPr>
        <p:grpSpPr>
          <a:xfrm>
            <a:off x="8592013" y="4030130"/>
            <a:ext cx="182880" cy="109475"/>
            <a:chOff x="8046626" y="3423920"/>
            <a:chExt cx="182880" cy="109475"/>
          </a:xfrm>
        </p:grpSpPr>
        <p:grpSp>
          <p:nvGrpSpPr>
            <p:cNvPr id="461" name="Group 460">
              <a:extLst>
                <a:ext uri="{FF2B5EF4-FFF2-40B4-BE49-F238E27FC236}">
                  <a16:creationId xmlns:a16="http://schemas.microsoft.com/office/drawing/2014/main" id="{5CA118A2-3DC7-7854-CDE6-52344910422F}"/>
                </a:ext>
              </a:extLst>
            </p:cNvPr>
            <p:cNvGrpSpPr/>
            <p:nvPr/>
          </p:nvGrpSpPr>
          <p:grpSpPr>
            <a:xfrm>
              <a:off x="8100769" y="3423920"/>
              <a:ext cx="127024" cy="109475"/>
              <a:chOff x="7763639" y="2259074"/>
              <a:chExt cx="127024" cy="109475"/>
            </a:xfrm>
          </p:grpSpPr>
          <p:cxnSp>
            <p:nvCxnSpPr>
              <p:cNvPr id="463" name="Straight Connector 462">
                <a:extLst>
                  <a:ext uri="{FF2B5EF4-FFF2-40B4-BE49-F238E27FC236}">
                    <a16:creationId xmlns:a16="http://schemas.microsoft.com/office/drawing/2014/main" id="{CA1A079E-AAC9-4889-420D-033ABFB8C354}"/>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3C75C7AF-6F86-DD2A-D0F4-EE8FA88C0B24}"/>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21E33CD1-149C-13F4-A168-6F61C2EBDE9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3E6FB098-2577-FABB-A90B-8C49D45227B6}"/>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62" name="Straight Arrow Connector 461">
              <a:extLst>
                <a:ext uri="{FF2B5EF4-FFF2-40B4-BE49-F238E27FC236}">
                  <a16:creationId xmlns:a16="http://schemas.microsoft.com/office/drawing/2014/main" id="{B5DB824C-5D1D-634F-522E-49CB358B9294}"/>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D7B1D6E-8AD5-2895-4F80-62BA3FC98BE2}"/>
              </a:ext>
            </a:extLst>
          </p:cNvPr>
          <p:cNvGrpSpPr/>
          <p:nvPr/>
        </p:nvGrpSpPr>
        <p:grpSpPr>
          <a:xfrm>
            <a:off x="7645393" y="3372758"/>
            <a:ext cx="323199" cy="602929"/>
            <a:chOff x="7645393" y="3372758"/>
            <a:chExt cx="323199" cy="602929"/>
          </a:xfrm>
        </p:grpSpPr>
        <p:grpSp>
          <p:nvGrpSpPr>
            <p:cNvPr id="391" name="Group 390">
              <a:extLst>
                <a:ext uri="{FF2B5EF4-FFF2-40B4-BE49-F238E27FC236}">
                  <a16:creationId xmlns:a16="http://schemas.microsoft.com/office/drawing/2014/main" id="{0ACACBD8-0B3E-83B5-D540-C90D30D32FF3}"/>
                </a:ext>
              </a:extLst>
            </p:cNvPr>
            <p:cNvGrpSpPr/>
            <p:nvPr/>
          </p:nvGrpSpPr>
          <p:grpSpPr>
            <a:xfrm>
              <a:off x="7645393" y="3372758"/>
              <a:ext cx="323199" cy="602929"/>
              <a:chOff x="7426811" y="3425135"/>
              <a:chExt cx="323199" cy="602929"/>
            </a:xfrm>
          </p:grpSpPr>
          <p:grpSp>
            <p:nvGrpSpPr>
              <p:cNvPr id="392" name="Group 391">
                <a:extLst>
                  <a:ext uri="{FF2B5EF4-FFF2-40B4-BE49-F238E27FC236}">
                    <a16:creationId xmlns:a16="http://schemas.microsoft.com/office/drawing/2014/main" id="{45B889C0-EB1D-69C9-A8D2-E56FC6645151}"/>
                  </a:ext>
                </a:extLst>
              </p:cNvPr>
              <p:cNvGrpSpPr/>
              <p:nvPr/>
            </p:nvGrpSpPr>
            <p:grpSpPr>
              <a:xfrm>
                <a:off x="7429192" y="3425135"/>
                <a:ext cx="320818" cy="454499"/>
                <a:chOff x="8938738" y="1184452"/>
                <a:chExt cx="320818" cy="454499"/>
              </a:xfrm>
            </p:grpSpPr>
            <p:sp>
              <p:nvSpPr>
                <p:cNvPr id="412" name="Rectangle 411">
                  <a:extLst>
                    <a:ext uri="{FF2B5EF4-FFF2-40B4-BE49-F238E27FC236}">
                      <a16:creationId xmlns:a16="http://schemas.microsoft.com/office/drawing/2014/main" id="{AF7A2DB5-C9F5-8D20-4AAC-F755F18DA65F}"/>
                    </a:ext>
                  </a:extLst>
                </p:cNvPr>
                <p:cNvSpPr/>
                <p:nvPr/>
              </p:nvSpPr>
              <p:spPr>
                <a:xfrm rot="5400000">
                  <a:off x="9030178"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a:extLst>
                    <a:ext uri="{FF2B5EF4-FFF2-40B4-BE49-F238E27FC236}">
                      <a16:creationId xmlns:a16="http://schemas.microsoft.com/office/drawing/2014/main" id="{EC914F12-5E18-0ADF-B308-F677F099AE27}"/>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a:extLst>
                    <a:ext uri="{FF2B5EF4-FFF2-40B4-BE49-F238E27FC236}">
                      <a16:creationId xmlns:a16="http://schemas.microsoft.com/office/drawing/2014/main" id="{B203F571-4685-3A25-4274-EFC93EAC2AA9}"/>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3" name="Straight Arrow Connector 392">
                <a:extLst>
                  <a:ext uri="{FF2B5EF4-FFF2-40B4-BE49-F238E27FC236}">
                    <a16:creationId xmlns:a16="http://schemas.microsoft.com/office/drawing/2014/main" id="{84AEFD23-13D9-0365-2645-A8B5CA4A53A7}"/>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94" name="Group 393">
                <a:extLst>
                  <a:ext uri="{FF2B5EF4-FFF2-40B4-BE49-F238E27FC236}">
                    <a16:creationId xmlns:a16="http://schemas.microsoft.com/office/drawing/2014/main" id="{0DD2707D-12CA-81B8-27BD-9B3E19868B42}"/>
                  </a:ext>
                </a:extLst>
              </p:cNvPr>
              <p:cNvGrpSpPr/>
              <p:nvPr/>
            </p:nvGrpSpPr>
            <p:grpSpPr>
              <a:xfrm rot="5400000">
                <a:off x="7627952" y="3909814"/>
                <a:ext cx="127024" cy="109475"/>
                <a:chOff x="6771481" y="2413164"/>
                <a:chExt cx="127024" cy="109475"/>
              </a:xfrm>
            </p:grpSpPr>
            <p:cxnSp>
              <p:nvCxnSpPr>
                <p:cNvPr id="408" name="Straight Connector 407">
                  <a:extLst>
                    <a:ext uri="{FF2B5EF4-FFF2-40B4-BE49-F238E27FC236}">
                      <a16:creationId xmlns:a16="http://schemas.microsoft.com/office/drawing/2014/main" id="{0DABE211-9B07-F9CF-F6C9-7D5ABC130CC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519FCAAB-C088-A513-5FD7-BD524FDCA2F7}"/>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D0F27D31-967A-1760-506D-E73D5AB42F94}"/>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FFE5B52F-4522-97C9-1D8A-67F3C8A38481}"/>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5" name="Straight Connector 394">
                <a:extLst>
                  <a:ext uri="{FF2B5EF4-FFF2-40B4-BE49-F238E27FC236}">
                    <a16:creationId xmlns:a16="http://schemas.microsoft.com/office/drawing/2014/main" id="{70D888FF-BD55-0708-A3B7-CC00AE6F71A7}"/>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396" name="Group 395">
                <a:extLst>
                  <a:ext uri="{FF2B5EF4-FFF2-40B4-BE49-F238E27FC236}">
                    <a16:creationId xmlns:a16="http://schemas.microsoft.com/office/drawing/2014/main" id="{30FA93D5-0200-8795-D744-0AD145FE2131}"/>
                  </a:ext>
                </a:extLst>
              </p:cNvPr>
              <p:cNvGrpSpPr>
                <a:grpSpLocks noChangeAspect="1"/>
              </p:cNvGrpSpPr>
              <p:nvPr/>
            </p:nvGrpSpPr>
            <p:grpSpPr>
              <a:xfrm>
                <a:off x="7477916" y="3760755"/>
                <a:ext cx="211835" cy="100584"/>
                <a:chOff x="4799446" y="1748790"/>
                <a:chExt cx="509111" cy="262782"/>
              </a:xfrm>
            </p:grpSpPr>
            <p:grpSp>
              <p:nvGrpSpPr>
                <p:cNvPr id="399" name="Group 398">
                  <a:extLst>
                    <a:ext uri="{FF2B5EF4-FFF2-40B4-BE49-F238E27FC236}">
                      <a16:creationId xmlns:a16="http://schemas.microsoft.com/office/drawing/2014/main" id="{F1B7131D-2B7C-57F0-35A4-120CE8B26A78}"/>
                    </a:ext>
                  </a:extLst>
                </p:cNvPr>
                <p:cNvGrpSpPr/>
                <p:nvPr/>
              </p:nvGrpSpPr>
              <p:grpSpPr>
                <a:xfrm rot="16200000">
                  <a:off x="4761024" y="1787212"/>
                  <a:ext cx="262771" cy="185927"/>
                  <a:chOff x="6394314" y="3265933"/>
                  <a:chExt cx="262771" cy="185927"/>
                </a:xfrm>
              </p:grpSpPr>
              <p:sp>
                <p:nvSpPr>
                  <p:cNvPr id="405" name="Flowchart: Connector 404">
                    <a:extLst>
                      <a:ext uri="{FF2B5EF4-FFF2-40B4-BE49-F238E27FC236}">
                        <a16:creationId xmlns:a16="http://schemas.microsoft.com/office/drawing/2014/main" id="{8086CC13-3752-2219-1996-8958CBE70F1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a:extLst>
                      <a:ext uri="{FF2B5EF4-FFF2-40B4-BE49-F238E27FC236}">
                        <a16:creationId xmlns:a16="http://schemas.microsoft.com/office/drawing/2014/main" id="{06EDBEAE-32FE-20C5-94BD-80853E31331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7" name="Straight Connector 406">
                    <a:extLst>
                      <a:ext uri="{FF2B5EF4-FFF2-40B4-BE49-F238E27FC236}">
                        <a16:creationId xmlns:a16="http://schemas.microsoft.com/office/drawing/2014/main" id="{872BAA39-627F-A46C-DC70-D304BB6B6C6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0" name="Group 399">
                  <a:extLst>
                    <a:ext uri="{FF2B5EF4-FFF2-40B4-BE49-F238E27FC236}">
                      <a16:creationId xmlns:a16="http://schemas.microsoft.com/office/drawing/2014/main" id="{7105D2BA-354F-2BDD-FCB2-C5AA797C9593}"/>
                    </a:ext>
                  </a:extLst>
                </p:cNvPr>
                <p:cNvGrpSpPr/>
                <p:nvPr/>
              </p:nvGrpSpPr>
              <p:grpSpPr>
                <a:xfrm rot="5400000">
                  <a:off x="5084208" y="1787223"/>
                  <a:ext cx="262771" cy="185927"/>
                  <a:chOff x="6394314" y="3265933"/>
                  <a:chExt cx="262771" cy="185927"/>
                </a:xfrm>
              </p:grpSpPr>
              <p:sp>
                <p:nvSpPr>
                  <p:cNvPr id="402" name="Flowchart: Connector 401">
                    <a:extLst>
                      <a:ext uri="{FF2B5EF4-FFF2-40B4-BE49-F238E27FC236}">
                        <a16:creationId xmlns:a16="http://schemas.microsoft.com/office/drawing/2014/main" id="{C9770DDE-054C-5EA9-542D-0B38902B7FB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3" name="Straight Connector 402">
                    <a:extLst>
                      <a:ext uri="{FF2B5EF4-FFF2-40B4-BE49-F238E27FC236}">
                        <a16:creationId xmlns:a16="http://schemas.microsoft.com/office/drawing/2014/main" id="{8FA09C31-C8AF-F90E-2F04-36579E787BF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63FF5E39-8821-2990-6595-3658FADE2E3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1" name="Straight Connector 400">
                  <a:extLst>
                    <a:ext uri="{FF2B5EF4-FFF2-40B4-BE49-F238E27FC236}">
                      <a16:creationId xmlns:a16="http://schemas.microsoft.com/office/drawing/2014/main" id="{EA071724-4D51-46FA-F21B-D75F3D151D8C}"/>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97" name="Straight Connector 396">
                <a:extLst>
                  <a:ext uri="{FF2B5EF4-FFF2-40B4-BE49-F238E27FC236}">
                    <a16:creationId xmlns:a16="http://schemas.microsoft.com/office/drawing/2014/main" id="{3BE1A102-6635-9E4B-4E7E-57A88276FFB5}"/>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62DDFC93-5F41-498A-FBD9-0C540757B9B9}"/>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7" name="Straight Arrow Connector 516">
              <a:extLst>
                <a:ext uri="{FF2B5EF4-FFF2-40B4-BE49-F238E27FC236}">
                  <a16:creationId xmlns:a16="http://schemas.microsoft.com/office/drawing/2014/main" id="{9E89D6CA-E0CF-7E7D-FBA2-DAF3A831DC90}"/>
                </a:ext>
              </a:extLst>
            </p:cNvPr>
            <p:cNvCxnSpPr>
              <a:cxnSpLocks/>
            </p:cNvCxnSpPr>
            <p:nvPr/>
          </p:nvCxnSpPr>
          <p:spPr>
            <a:xfrm flipH="1">
              <a:off x="7645393" y="3626191"/>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67" name="Rectangle 466">
            <a:extLst>
              <a:ext uri="{FF2B5EF4-FFF2-40B4-BE49-F238E27FC236}">
                <a16:creationId xmlns:a16="http://schemas.microsoft.com/office/drawing/2014/main" id="{545F5C10-6692-1C4A-A52D-7A9AB9EA68D0}"/>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a:extLst>
              <a:ext uri="{FF2B5EF4-FFF2-40B4-BE49-F238E27FC236}">
                <a16:creationId xmlns:a16="http://schemas.microsoft.com/office/drawing/2014/main" id="{BCD3707B-D34E-EFB1-6395-138E6E5B2118}"/>
              </a:ext>
            </a:extLst>
          </p:cNvPr>
          <p:cNvGrpSpPr/>
          <p:nvPr/>
        </p:nvGrpSpPr>
        <p:grpSpPr>
          <a:xfrm>
            <a:off x="4194360" y="2171093"/>
            <a:ext cx="262771" cy="185927"/>
            <a:chOff x="6394314" y="3265933"/>
            <a:chExt cx="262771" cy="185927"/>
          </a:xfrm>
        </p:grpSpPr>
        <p:sp>
          <p:nvSpPr>
            <p:cNvPr id="331" name="Flowchart: Connector 330">
              <a:extLst>
                <a:ext uri="{FF2B5EF4-FFF2-40B4-BE49-F238E27FC236}">
                  <a16:creationId xmlns:a16="http://schemas.microsoft.com/office/drawing/2014/main" id="{C8EF296A-DF1B-3BC0-43DB-EAC1C60E34A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1D4B3624-A37C-D830-8493-B0A009FDFB2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91714EA9-F23E-4F90-B9A4-59ED1CEF7FB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35" name="Straight Connector 534">
            <a:extLst>
              <a:ext uri="{FF2B5EF4-FFF2-40B4-BE49-F238E27FC236}">
                <a16:creationId xmlns:a16="http://schemas.microsoft.com/office/drawing/2014/main" id="{510630BB-02CE-7AC5-C649-C73A948D0969}"/>
              </a:ext>
            </a:extLst>
          </p:cNvPr>
          <p:cNvCxnSpPr>
            <a:stCxn id="347" idx="1"/>
          </p:cNvCxnSpPr>
          <p:nvPr/>
        </p:nvCxnSpPr>
        <p:spPr>
          <a:xfrm>
            <a:off x="8889193" y="1184668"/>
            <a:ext cx="0" cy="2450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11B98684-50F6-FC97-308A-557671F39A9B}"/>
              </a:ext>
            </a:extLst>
          </p:cNvPr>
          <p:cNvCxnSpPr>
            <a:cxnSpLocks/>
          </p:cNvCxnSpPr>
          <p:nvPr/>
        </p:nvCxnSpPr>
        <p:spPr>
          <a:xfrm flipH="1">
            <a:off x="7974808" y="3621817"/>
            <a:ext cx="923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B378A60F-2819-84C1-468E-491E3055A26B}"/>
              </a:ext>
            </a:extLst>
          </p:cNvPr>
          <p:cNvCxnSpPr>
            <a:cxnSpLocks/>
          </p:cNvCxnSpPr>
          <p:nvPr/>
        </p:nvCxnSpPr>
        <p:spPr>
          <a:xfrm flipH="1" flipV="1">
            <a:off x="5243397" y="3170518"/>
            <a:ext cx="1292" cy="4641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F05CDC50-E4CD-A9E7-20E2-3E62B611BB04}"/>
              </a:ext>
            </a:extLst>
          </p:cNvPr>
          <p:cNvCxnSpPr>
            <a:cxnSpLocks/>
          </p:cNvCxnSpPr>
          <p:nvPr/>
        </p:nvCxnSpPr>
        <p:spPr>
          <a:xfrm flipV="1">
            <a:off x="5238409" y="794119"/>
            <a:ext cx="0" cy="2053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56307CBE-792F-5401-3185-5B12D0CF3FB8}"/>
              </a:ext>
            </a:extLst>
          </p:cNvPr>
          <p:cNvCxnSpPr>
            <a:cxnSpLocks/>
          </p:cNvCxnSpPr>
          <p:nvPr/>
        </p:nvCxnSpPr>
        <p:spPr>
          <a:xfrm>
            <a:off x="5223566" y="796824"/>
            <a:ext cx="4856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3402E0A4-B6B5-0ECC-1A53-AE6EC30E71C0}"/>
              </a:ext>
            </a:extLst>
          </p:cNvPr>
          <p:cNvCxnSpPr>
            <a:stCxn id="323" idx="6"/>
          </p:cNvCxnSpPr>
          <p:nvPr/>
        </p:nvCxnSpPr>
        <p:spPr>
          <a:xfrm flipV="1">
            <a:off x="6152641" y="794119"/>
            <a:ext cx="229381" cy="27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9682FBFC-9A51-BB17-FDD9-4E33650B28C2}"/>
              </a:ext>
            </a:extLst>
          </p:cNvPr>
          <p:cNvCxnSpPr>
            <a:endCxn id="514" idx="0"/>
          </p:cNvCxnSpPr>
          <p:nvPr/>
        </p:nvCxnSpPr>
        <p:spPr>
          <a:xfrm>
            <a:off x="6375608" y="773995"/>
            <a:ext cx="3588" cy="20646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08E148E9-A395-DB6B-2353-33FFC6DBE160}"/>
              </a:ext>
            </a:extLst>
          </p:cNvPr>
          <p:cNvCxnSpPr>
            <a:cxnSpLocks/>
            <a:stCxn id="514" idx="2"/>
          </p:cNvCxnSpPr>
          <p:nvPr/>
        </p:nvCxnSpPr>
        <p:spPr>
          <a:xfrm>
            <a:off x="6379196" y="3158651"/>
            <a:ext cx="2826" cy="283066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22" name="Group 321">
            <a:extLst>
              <a:ext uri="{FF2B5EF4-FFF2-40B4-BE49-F238E27FC236}">
                <a16:creationId xmlns:a16="http://schemas.microsoft.com/office/drawing/2014/main" id="{120484BA-AD70-5D38-3B8E-CA7ED0C8D9A6}"/>
              </a:ext>
            </a:extLst>
          </p:cNvPr>
          <p:cNvGrpSpPr/>
          <p:nvPr/>
        </p:nvGrpSpPr>
        <p:grpSpPr>
          <a:xfrm>
            <a:off x="5695441" y="568224"/>
            <a:ext cx="457200" cy="457200"/>
            <a:chOff x="5462345" y="751104"/>
            <a:chExt cx="457200" cy="457200"/>
          </a:xfrm>
        </p:grpSpPr>
        <p:sp>
          <p:nvSpPr>
            <p:cNvPr id="323" name="Oval 322">
              <a:extLst>
                <a:ext uri="{FF2B5EF4-FFF2-40B4-BE49-F238E27FC236}">
                  <a16:creationId xmlns:a16="http://schemas.microsoft.com/office/drawing/2014/main" id="{E392FDDC-50CF-707E-734B-43062FD036C2}"/>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Isosceles Triangle 323">
              <a:extLst>
                <a:ext uri="{FF2B5EF4-FFF2-40B4-BE49-F238E27FC236}">
                  <a16:creationId xmlns:a16="http://schemas.microsoft.com/office/drawing/2014/main" id="{E02D0DE5-60F7-EBDF-BB24-799F51FDC76D}"/>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Isosceles Triangle 324">
              <a:extLst>
                <a:ext uri="{FF2B5EF4-FFF2-40B4-BE49-F238E27FC236}">
                  <a16:creationId xmlns:a16="http://schemas.microsoft.com/office/drawing/2014/main" id="{B7A3ECC1-9BA1-1EF0-C9C5-EF6EAD8C8CF8}"/>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a:extLst>
              <a:ext uri="{FF2B5EF4-FFF2-40B4-BE49-F238E27FC236}">
                <a16:creationId xmlns:a16="http://schemas.microsoft.com/office/drawing/2014/main" id="{53C8045E-11DF-6425-04F8-EF065023013B}"/>
              </a:ext>
            </a:extLst>
          </p:cNvPr>
          <p:cNvGrpSpPr/>
          <p:nvPr/>
        </p:nvGrpSpPr>
        <p:grpSpPr>
          <a:xfrm rot="16200000">
            <a:off x="4985110" y="2707030"/>
            <a:ext cx="331338" cy="602929"/>
            <a:chOff x="7420445" y="3425135"/>
            <a:chExt cx="331338" cy="602929"/>
          </a:xfrm>
        </p:grpSpPr>
        <p:grpSp>
          <p:nvGrpSpPr>
            <p:cNvPr id="470" name="Group 469">
              <a:extLst>
                <a:ext uri="{FF2B5EF4-FFF2-40B4-BE49-F238E27FC236}">
                  <a16:creationId xmlns:a16="http://schemas.microsoft.com/office/drawing/2014/main" id="{EBCEFABA-AA5A-488E-6D63-5E6DC9911B73}"/>
                </a:ext>
              </a:extLst>
            </p:cNvPr>
            <p:cNvGrpSpPr/>
            <p:nvPr/>
          </p:nvGrpSpPr>
          <p:grpSpPr>
            <a:xfrm>
              <a:off x="7426811" y="3425135"/>
              <a:ext cx="323199" cy="454499"/>
              <a:chOff x="8936357" y="1184452"/>
              <a:chExt cx="323199" cy="454499"/>
            </a:xfrm>
          </p:grpSpPr>
          <p:sp>
            <p:nvSpPr>
              <p:cNvPr id="490" name="Rectangle 489">
                <a:extLst>
                  <a:ext uri="{FF2B5EF4-FFF2-40B4-BE49-F238E27FC236}">
                    <a16:creationId xmlns:a16="http://schemas.microsoft.com/office/drawing/2014/main" id="{8A468AF7-19D3-DE84-68B6-9ED02B3B9AC6}"/>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BA38DAE6-B42A-4017-3B37-312608B3A33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18D0808E-CF22-A88C-1A31-4798B29A0DCE}"/>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1" name="Straight Arrow Connector 470">
              <a:extLst>
                <a:ext uri="{FF2B5EF4-FFF2-40B4-BE49-F238E27FC236}">
                  <a16:creationId xmlns:a16="http://schemas.microsoft.com/office/drawing/2014/main" id="{A2A68A4F-4DA1-010B-1711-0D9F10DF72CA}"/>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72" name="Group 471">
              <a:extLst>
                <a:ext uri="{FF2B5EF4-FFF2-40B4-BE49-F238E27FC236}">
                  <a16:creationId xmlns:a16="http://schemas.microsoft.com/office/drawing/2014/main" id="{3FA7706F-910A-A09F-7AE1-F63149E164B9}"/>
                </a:ext>
              </a:extLst>
            </p:cNvPr>
            <p:cNvGrpSpPr/>
            <p:nvPr/>
          </p:nvGrpSpPr>
          <p:grpSpPr>
            <a:xfrm rot="5400000">
              <a:off x="7627952" y="3909814"/>
              <a:ext cx="127024" cy="109475"/>
              <a:chOff x="6771481" y="2413164"/>
              <a:chExt cx="127024" cy="109475"/>
            </a:xfrm>
          </p:grpSpPr>
          <p:cxnSp>
            <p:nvCxnSpPr>
              <p:cNvPr id="486" name="Straight Connector 485">
                <a:extLst>
                  <a:ext uri="{FF2B5EF4-FFF2-40B4-BE49-F238E27FC236}">
                    <a16:creationId xmlns:a16="http://schemas.microsoft.com/office/drawing/2014/main" id="{A7E42696-C62D-5887-D890-3E27E1A5D615}"/>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5E6AB896-B84B-A004-9867-83F725D9719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a:extLst>
                  <a:ext uri="{FF2B5EF4-FFF2-40B4-BE49-F238E27FC236}">
                    <a16:creationId xmlns:a16="http://schemas.microsoft.com/office/drawing/2014/main" id="{AB58F66B-04EC-7D57-15F9-4B953C8AEA4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a:extLst>
                  <a:ext uri="{FF2B5EF4-FFF2-40B4-BE49-F238E27FC236}">
                    <a16:creationId xmlns:a16="http://schemas.microsoft.com/office/drawing/2014/main" id="{7E00293B-1009-624B-9628-9475A6FC7A3A}"/>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73" name="Straight Connector 472">
              <a:extLst>
                <a:ext uri="{FF2B5EF4-FFF2-40B4-BE49-F238E27FC236}">
                  <a16:creationId xmlns:a16="http://schemas.microsoft.com/office/drawing/2014/main" id="{DEB88C37-A262-9DD5-0967-85A2B70A2645}"/>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74" name="Group 473">
              <a:extLst>
                <a:ext uri="{FF2B5EF4-FFF2-40B4-BE49-F238E27FC236}">
                  <a16:creationId xmlns:a16="http://schemas.microsoft.com/office/drawing/2014/main" id="{740A8158-90A3-D22E-4041-EAC7959B2A9B}"/>
                </a:ext>
              </a:extLst>
            </p:cNvPr>
            <p:cNvGrpSpPr>
              <a:grpSpLocks noChangeAspect="1"/>
            </p:cNvGrpSpPr>
            <p:nvPr/>
          </p:nvGrpSpPr>
          <p:grpSpPr>
            <a:xfrm>
              <a:off x="7478412" y="3622987"/>
              <a:ext cx="216924" cy="107651"/>
              <a:chOff x="4800632" y="1388863"/>
              <a:chExt cx="521341" cy="281245"/>
            </a:xfrm>
          </p:grpSpPr>
          <p:grpSp>
            <p:nvGrpSpPr>
              <p:cNvPr id="477" name="Group 476">
                <a:extLst>
                  <a:ext uri="{FF2B5EF4-FFF2-40B4-BE49-F238E27FC236}">
                    <a16:creationId xmlns:a16="http://schemas.microsoft.com/office/drawing/2014/main" id="{7F362ABD-5188-770E-1A36-686DF1B29CFE}"/>
                  </a:ext>
                </a:extLst>
              </p:cNvPr>
              <p:cNvGrpSpPr/>
              <p:nvPr/>
            </p:nvGrpSpPr>
            <p:grpSpPr>
              <a:xfrm rot="16200000">
                <a:off x="4769944" y="1419551"/>
                <a:ext cx="254884" cy="193507"/>
                <a:chOff x="6762130" y="3267118"/>
                <a:chExt cx="254884" cy="193507"/>
              </a:xfrm>
            </p:grpSpPr>
            <p:sp>
              <p:nvSpPr>
                <p:cNvPr id="483" name="Flowchart: Connector 482">
                  <a:extLst>
                    <a:ext uri="{FF2B5EF4-FFF2-40B4-BE49-F238E27FC236}">
                      <a16:creationId xmlns:a16="http://schemas.microsoft.com/office/drawing/2014/main" id="{1C35EF38-952B-AC89-4206-0341F41EBFB4}"/>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4" name="Straight Connector 483">
                  <a:extLst>
                    <a:ext uri="{FF2B5EF4-FFF2-40B4-BE49-F238E27FC236}">
                      <a16:creationId xmlns:a16="http://schemas.microsoft.com/office/drawing/2014/main" id="{4B71DDCB-6A78-448C-2908-96EE80096055}"/>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5" name="Straight Connector 484">
                  <a:extLst>
                    <a:ext uri="{FF2B5EF4-FFF2-40B4-BE49-F238E27FC236}">
                      <a16:creationId xmlns:a16="http://schemas.microsoft.com/office/drawing/2014/main" id="{0C168D0B-BCC7-4616-958A-C8864C5E992B}"/>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8" name="Group 477">
                <a:extLst>
                  <a:ext uri="{FF2B5EF4-FFF2-40B4-BE49-F238E27FC236}">
                    <a16:creationId xmlns:a16="http://schemas.microsoft.com/office/drawing/2014/main" id="{7DCE366A-682E-75CA-BF05-ADCCB7E2465A}"/>
                  </a:ext>
                </a:extLst>
              </p:cNvPr>
              <p:cNvGrpSpPr/>
              <p:nvPr/>
            </p:nvGrpSpPr>
            <p:grpSpPr>
              <a:xfrm rot="5400000">
                <a:off x="5083474" y="1431609"/>
                <a:ext cx="277656" cy="199342"/>
                <a:chOff x="6037964" y="3252518"/>
                <a:chExt cx="277656" cy="199342"/>
              </a:xfrm>
            </p:grpSpPr>
            <p:sp>
              <p:nvSpPr>
                <p:cNvPr id="480" name="Flowchart: Connector 479">
                  <a:extLst>
                    <a:ext uri="{FF2B5EF4-FFF2-40B4-BE49-F238E27FC236}">
                      <a16:creationId xmlns:a16="http://schemas.microsoft.com/office/drawing/2014/main" id="{68AD7BC0-F3D9-29EE-523E-CC4CF0BE636C}"/>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1" name="Straight Connector 480">
                  <a:extLst>
                    <a:ext uri="{FF2B5EF4-FFF2-40B4-BE49-F238E27FC236}">
                      <a16:creationId xmlns:a16="http://schemas.microsoft.com/office/drawing/2014/main" id="{26D375EC-FEF2-2728-9989-CD5841DD116F}"/>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a:extLst>
                    <a:ext uri="{FF2B5EF4-FFF2-40B4-BE49-F238E27FC236}">
                      <a16:creationId xmlns:a16="http://schemas.microsoft.com/office/drawing/2014/main" id="{FBF60A57-969F-8650-85D7-13B959DD0E91}"/>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9" name="Straight Connector 478">
                <a:extLst>
                  <a:ext uri="{FF2B5EF4-FFF2-40B4-BE49-F238E27FC236}">
                    <a16:creationId xmlns:a16="http://schemas.microsoft.com/office/drawing/2014/main" id="{6340D8AA-F171-57EF-F47C-02B7A125E28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75" name="Straight Connector 474">
              <a:extLst>
                <a:ext uri="{FF2B5EF4-FFF2-40B4-BE49-F238E27FC236}">
                  <a16:creationId xmlns:a16="http://schemas.microsoft.com/office/drawing/2014/main" id="{7D88E10A-BC55-9391-8D8B-E6F76EA6FBDF}"/>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4B703711-006F-C5C2-7347-3476200311D8}"/>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3" name="Group 492">
            <a:extLst>
              <a:ext uri="{FF2B5EF4-FFF2-40B4-BE49-F238E27FC236}">
                <a16:creationId xmlns:a16="http://schemas.microsoft.com/office/drawing/2014/main" id="{B865602E-A8B6-C797-D27F-4F909CF6F5FC}"/>
              </a:ext>
            </a:extLst>
          </p:cNvPr>
          <p:cNvGrpSpPr/>
          <p:nvPr/>
        </p:nvGrpSpPr>
        <p:grpSpPr>
          <a:xfrm rot="16200000">
            <a:off x="6132255" y="2694701"/>
            <a:ext cx="324972" cy="602929"/>
            <a:chOff x="7426811" y="3425135"/>
            <a:chExt cx="324972" cy="602929"/>
          </a:xfrm>
        </p:grpSpPr>
        <p:grpSp>
          <p:nvGrpSpPr>
            <p:cNvPr id="494" name="Group 493">
              <a:extLst>
                <a:ext uri="{FF2B5EF4-FFF2-40B4-BE49-F238E27FC236}">
                  <a16:creationId xmlns:a16="http://schemas.microsoft.com/office/drawing/2014/main" id="{DB716AD6-B756-411B-A6A5-A27FF4AB3B24}"/>
                </a:ext>
              </a:extLst>
            </p:cNvPr>
            <p:cNvGrpSpPr/>
            <p:nvPr/>
          </p:nvGrpSpPr>
          <p:grpSpPr>
            <a:xfrm>
              <a:off x="7426811" y="3425135"/>
              <a:ext cx="323199" cy="454499"/>
              <a:chOff x="8936357" y="1184452"/>
              <a:chExt cx="323199" cy="454499"/>
            </a:xfrm>
          </p:grpSpPr>
          <p:sp>
            <p:nvSpPr>
              <p:cNvPr id="514" name="Rectangle 513">
                <a:extLst>
                  <a:ext uri="{FF2B5EF4-FFF2-40B4-BE49-F238E27FC236}">
                    <a16:creationId xmlns:a16="http://schemas.microsoft.com/office/drawing/2014/main" id="{4C110B25-BE52-8449-75A7-849C47DFEEA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a:extLst>
                  <a:ext uri="{FF2B5EF4-FFF2-40B4-BE49-F238E27FC236}">
                    <a16:creationId xmlns:a16="http://schemas.microsoft.com/office/drawing/2014/main" id="{E0D5DFCB-EBB0-96CA-272B-7DD7205B8638}"/>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a:extLst>
                  <a:ext uri="{FF2B5EF4-FFF2-40B4-BE49-F238E27FC236}">
                    <a16:creationId xmlns:a16="http://schemas.microsoft.com/office/drawing/2014/main" id="{F4E39F0B-01FB-5531-61FC-3DAC33CF497A}"/>
                  </a:ext>
                </a:extLst>
              </p:cNvPr>
              <p:cNvSpPr/>
              <p:nvPr/>
            </p:nvSpPr>
            <p:spPr>
              <a:xfrm rot="5400000">
                <a:off x="9096378" y="1207312"/>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5" name="Straight Arrow Connector 494">
              <a:extLst>
                <a:ext uri="{FF2B5EF4-FFF2-40B4-BE49-F238E27FC236}">
                  <a16:creationId xmlns:a16="http://schemas.microsoft.com/office/drawing/2014/main" id="{FA9E891C-A145-72A0-A9A2-ACD9A28FDB05}"/>
                </a:ext>
              </a:extLst>
            </p:cNvPr>
            <p:cNvCxnSpPr>
              <a:cxnSpLocks/>
              <a:endCxn id="514"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6" name="Group 495">
              <a:extLst>
                <a:ext uri="{FF2B5EF4-FFF2-40B4-BE49-F238E27FC236}">
                  <a16:creationId xmlns:a16="http://schemas.microsoft.com/office/drawing/2014/main" id="{3AF62C3D-F593-E660-05CE-B2F2ABFEF3A8}"/>
                </a:ext>
              </a:extLst>
            </p:cNvPr>
            <p:cNvGrpSpPr/>
            <p:nvPr/>
          </p:nvGrpSpPr>
          <p:grpSpPr>
            <a:xfrm rot="5400000">
              <a:off x="7627952" y="3909814"/>
              <a:ext cx="127024" cy="109475"/>
              <a:chOff x="6771481" y="2413164"/>
              <a:chExt cx="127024" cy="109475"/>
            </a:xfrm>
          </p:grpSpPr>
          <p:cxnSp>
            <p:nvCxnSpPr>
              <p:cNvPr id="510" name="Straight Connector 509">
                <a:extLst>
                  <a:ext uri="{FF2B5EF4-FFF2-40B4-BE49-F238E27FC236}">
                    <a16:creationId xmlns:a16="http://schemas.microsoft.com/office/drawing/2014/main" id="{DAED114F-268A-CDE2-4D36-52FC774D7876}"/>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71040A80-1BEE-1539-C7CC-768817622D3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89BB130F-CFCB-8670-AE9C-80BE09E5456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5228EC95-0EAA-BF3E-BE11-F91AD5D080AF}"/>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97" name="Straight Connector 496">
              <a:extLst>
                <a:ext uri="{FF2B5EF4-FFF2-40B4-BE49-F238E27FC236}">
                  <a16:creationId xmlns:a16="http://schemas.microsoft.com/office/drawing/2014/main" id="{DBE90D91-4B8F-1671-57B4-9988423EF4B2}"/>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98" name="Group 497">
              <a:extLst>
                <a:ext uri="{FF2B5EF4-FFF2-40B4-BE49-F238E27FC236}">
                  <a16:creationId xmlns:a16="http://schemas.microsoft.com/office/drawing/2014/main" id="{4A325C1A-2168-F86C-309A-5A7B02547258}"/>
                </a:ext>
              </a:extLst>
            </p:cNvPr>
            <p:cNvGrpSpPr>
              <a:grpSpLocks noChangeAspect="1"/>
            </p:cNvGrpSpPr>
            <p:nvPr/>
          </p:nvGrpSpPr>
          <p:grpSpPr>
            <a:xfrm>
              <a:off x="7478412" y="3622987"/>
              <a:ext cx="216924" cy="107651"/>
              <a:chOff x="4800632" y="1388863"/>
              <a:chExt cx="521341" cy="281245"/>
            </a:xfrm>
          </p:grpSpPr>
          <p:grpSp>
            <p:nvGrpSpPr>
              <p:cNvPr id="501" name="Group 500">
                <a:extLst>
                  <a:ext uri="{FF2B5EF4-FFF2-40B4-BE49-F238E27FC236}">
                    <a16:creationId xmlns:a16="http://schemas.microsoft.com/office/drawing/2014/main" id="{66AD86F4-D70E-B6D1-2771-3C2FBF4E33E6}"/>
                  </a:ext>
                </a:extLst>
              </p:cNvPr>
              <p:cNvGrpSpPr/>
              <p:nvPr/>
            </p:nvGrpSpPr>
            <p:grpSpPr>
              <a:xfrm rot="16200000">
                <a:off x="4769944" y="1419551"/>
                <a:ext cx="254884" cy="193507"/>
                <a:chOff x="6762130" y="3267118"/>
                <a:chExt cx="254884" cy="193507"/>
              </a:xfrm>
            </p:grpSpPr>
            <p:sp>
              <p:nvSpPr>
                <p:cNvPr id="507" name="Flowchart: Connector 506">
                  <a:extLst>
                    <a:ext uri="{FF2B5EF4-FFF2-40B4-BE49-F238E27FC236}">
                      <a16:creationId xmlns:a16="http://schemas.microsoft.com/office/drawing/2014/main" id="{14104870-168E-F56C-A259-9102A41E84EE}"/>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8" name="Straight Connector 507">
                  <a:extLst>
                    <a:ext uri="{FF2B5EF4-FFF2-40B4-BE49-F238E27FC236}">
                      <a16:creationId xmlns:a16="http://schemas.microsoft.com/office/drawing/2014/main" id="{A82FC82F-B99F-5316-0246-B17FE00821A3}"/>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8254ED90-21E6-FB7D-7BF9-4AA3CDEFA1A8}"/>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2" name="Group 501">
                <a:extLst>
                  <a:ext uri="{FF2B5EF4-FFF2-40B4-BE49-F238E27FC236}">
                    <a16:creationId xmlns:a16="http://schemas.microsoft.com/office/drawing/2014/main" id="{6DBBA5CC-9E3D-D8E2-BBCA-844493407662}"/>
                  </a:ext>
                </a:extLst>
              </p:cNvPr>
              <p:cNvGrpSpPr/>
              <p:nvPr/>
            </p:nvGrpSpPr>
            <p:grpSpPr>
              <a:xfrm rot="5400000">
                <a:off x="5083474" y="1431609"/>
                <a:ext cx="277656" cy="199342"/>
                <a:chOff x="6037964" y="3252518"/>
                <a:chExt cx="277656" cy="199342"/>
              </a:xfrm>
            </p:grpSpPr>
            <p:sp>
              <p:nvSpPr>
                <p:cNvPr id="504" name="Flowchart: Connector 503">
                  <a:extLst>
                    <a:ext uri="{FF2B5EF4-FFF2-40B4-BE49-F238E27FC236}">
                      <a16:creationId xmlns:a16="http://schemas.microsoft.com/office/drawing/2014/main" id="{309E456F-CDF3-771C-285F-2E6159A9C7B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5" name="Straight Connector 504">
                  <a:extLst>
                    <a:ext uri="{FF2B5EF4-FFF2-40B4-BE49-F238E27FC236}">
                      <a16:creationId xmlns:a16="http://schemas.microsoft.com/office/drawing/2014/main" id="{D748758D-3130-9AA4-112F-D7D1CF74E648}"/>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11CEB04E-0C69-EDA7-9F5E-DA090280B468}"/>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3" name="Straight Connector 502">
                <a:extLst>
                  <a:ext uri="{FF2B5EF4-FFF2-40B4-BE49-F238E27FC236}">
                    <a16:creationId xmlns:a16="http://schemas.microsoft.com/office/drawing/2014/main" id="{8445F5CA-BB2D-6510-8C58-9A78D21613D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99" name="Straight Connector 498">
              <a:extLst>
                <a:ext uri="{FF2B5EF4-FFF2-40B4-BE49-F238E27FC236}">
                  <a16:creationId xmlns:a16="http://schemas.microsoft.com/office/drawing/2014/main" id="{E2AE14B0-5E30-C2E9-8571-29BD5A2884FD}"/>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A8768699-21EC-22CC-1223-A28DB70FFED4}"/>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0C93E386-FDC6-2DB8-6102-3721D261819F}"/>
              </a:ext>
            </a:extLst>
          </p:cNvPr>
          <p:cNvGrpSpPr/>
          <p:nvPr/>
        </p:nvGrpSpPr>
        <p:grpSpPr>
          <a:xfrm rot="5400000">
            <a:off x="7710912" y="2074664"/>
            <a:ext cx="262771" cy="185927"/>
            <a:chOff x="6394314" y="3265933"/>
            <a:chExt cx="262771" cy="185927"/>
          </a:xfrm>
        </p:grpSpPr>
        <p:sp>
          <p:nvSpPr>
            <p:cNvPr id="7" name="Flowchart: Connector 6">
              <a:extLst>
                <a:ext uri="{FF2B5EF4-FFF2-40B4-BE49-F238E27FC236}">
                  <a16:creationId xmlns:a16="http://schemas.microsoft.com/office/drawing/2014/main" id="{73E72958-6801-71C2-BD12-21DB20B1617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6B37E6-1A37-5EDC-E658-7FE6502AF4F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EE2B3FD-D9BF-9006-E26C-A9B0B420FC0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9C780D7D-AD01-0995-E0F7-48943D9CB010}"/>
              </a:ext>
            </a:extLst>
          </p:cNvPr>
          <p:cNvSpPr txBox="1"/>
          <p:nvPr/>
        </p:nvSpPr>
        <p:spPr>
          <a:xfrm>
            <a:off x="4881415" y="5178856"/>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
        <p:nvSpPr>
          <p:cNvPr id="15" name="TextBox 14">
            <a:extLst>
              <a:ext uri="{FF2B5EF4-FFF2-40B4-BE49-F238E27FC236}">
                <a16:creationId xmlns:a16="http://schemas.microsoft.com/office/drawing/2014/main" id="{D1C71409-B955-3198-397F-F883BDC2E2A2}"/>
              </a:ext>
            </a:extLst>
          </p:cNvPr>
          <p:cNvSpPr txBox="1"/>
          <p:nvPr/>
        </p:nvSpPr>
        <p:spPr>
          <a:xfrm>
            <a:off x="5571632" y="668605"/>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Motor</a:t>
            </a:r>
          </a:p>
        </p:txBody>
      </p:sp>
      <p:sp>
        <p:nvSpPr>
          <p:cNvPr id="19" name="TextBox 18">
            <a:extLst>
              <a:ext uri="{FF2B5EF4-FFF2-40B4-BE49-F238E27FC236}">
                <a16:creationId xmlns:a16="http://schemas.microsoft.com/office/drawing/2014/main" id="{8C032F37-8CA5-1118-9F9B-E4BFB4953DE0}"/>
              </a:ext>
            </a:extLst>
          </p:cNvPr>
          <p:cNvSpPr txBox="1"/>
          <p:nvPr/>
        </p:nvSpPr>
        <p:spPr>
          <a:xfrm>
            <a:off x="7347056" y="5613519"/>
            <a:ext cx="1065484" cy="369332"/>
          </a:xfrm>
          <a:prstGeom prst="rect">
            <a:avLst/>
          </a:prstGeom>
          <a:noFill/>
        </p:spPr>
        <p:txBody>
          <a:bodyPr wrap="none" rtlCol="0">
            <a:spAutoFit/>
          </a:bodyPr>
          <a:lstStyle/>
          <a:p>
            <a:r>
              <a:rPr lang="en-US"/>
              <a:t>Reservoir</a:t>
            </a:r>
          </a:p>
        </p:txBody>
      </p:sp>
      <p:grpSp>
        <p:nvGrpSpPr>
          <p:cNvPr id="29" name="Group 28">
            <a:extLst>
              <a:ext uri="{FF2B5EF4-FFF2-40B4-BE49-F238E27FC236}">
                <a16:creationId xmlns:a16="http://schemas.microsoft.com/office/drawing/2014/main" id="{038280AF-CAE3-7D2F-24D2-184C1DA3E611}"/>
              </a:ext>
            </a:extLst>
          </p:cNvPr>
          <p:cNvGrpSpPr/>
          <p:nvPr/>
        </p:nvGrpSpPr>
        <p:grpSpPr>
          <a:xfrm>
            <a:off x="5811597" y="3508635"/>
            <a:ext cx="228600" cy="228600"/>
            <a:chOff x="8006715" y="2790825"/>
            <a:chExt cx="118872" cy="118872"/>
          </a:xfrm>
        </p:grpSpPr>
        <p:sp>
          <p:nvSpPr>
            <p:cNvPr id="30" name="Arc 29">
              <a:extLst>
                <a:ext uri="{FF2B5EF4-FFF2-40B4-BE49-F238E27FC236}">
                  <a16:creationId xmlns:a16="http://schemas.microsoft.com/office/drawing/2014/main" id="{E4629F68-E121-EE17-2155-2C4237FF0DC9}"/>
                </a:ext>
              </a:extLst>
            </p:cNvPr>
            <p:cNvSpPr/>
            <p:nvPr/>
          </p:nvSpPr>
          <p:spPr>
            <a:xfrm flipH="1">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19757B37-5188-F749-BDA4-83D78AE192FE}"/>
                </a:ext>
              </a:extLst>
            </p:cNvPr>
            <p:cNvSpPr/>
            <p:nvPr/>
          </p:nvSpPr>
          <p:spPr>
            <a:xfrm>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0" name="Group 539">
            <a:extLst>
              <a:ext uri="{FF2B5EF4-FFF2-40B4-BE49-F238E27FC236}">
                <a16:creationId xmlns:a16="http://schemas.microsoft.com/office/drawing/2014/main" id="{9CFFBB57-D1B6-19B8-8F2E-AAA9665CA99D}"/>
              </a:ext>
            </a:extLst>
          </p:cNvPr>
          <p:cNvGrpSpPr/>
          <p:nvPr/>
        </p:nvGrpSpPr>
        <p:grpSpPr>
          <a:xfrm>
            <a:off x="6266077" y="3513876"/>
            <a:ext cx="228600" cy="228600"/>
            <a:chOff x="8006715" y="2790825"/>
            <a:chExt cx="118872" cy="118872"/>
          </a:xfrm>
        </p:grpSpPr>
        <p:sp>
          <p:nvSpPr>
            <p:cNvPr id="541" name="Arc 540">
              <a:extLst>
                <a:ext uri="{FF2B5EF4-FFF2-40B4-BE49-F238E27FC236}">
                  <a16:creationId xmlns:a16="http://schemas.microsoft.com/office/drawing/2014/main" id="{37CBE9EE-3CA5-7C82-4798-AC14A465DEAE}"/>
                </a:ext>
              </a:extLst>
            </p:cNvPr>
            <p:cNvSpPr/>
            <p:nvPr/>
          </p:nvSpPr>
          <p:spPr>
            <a:xfrm flipH="1">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2" name="Arc 541">
              <a:extLst>
                <a:ext uri="{FF2B5EF4-FFF2-40B4-BE49-F238E27FC236}">
                  <a16:creationId xmlns:a16="http://schemas.microsoft.com/office/drawing/2014/main" id="{DF55895E-51F1-6FD8-28BA-450E1A2B12E7}"/>
                </a:ext>
              </a:extLst>
            </p:cNvPr>
            <p:cNvSpPr/>
            <p:nvPr/>
          </p:nvSpPr>
          <p:spPr>
            <a:xfrm>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591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wipe(up)">
                                      <p:cBhvr>
                                        <p:cTn id="7" dur="1340"/>
                                        <p:tgtEl>
                                          <p:spTgt spid="535"/>
                                        </p:tgtEl>
                                      </p:cBhvr>
                                    </p:animEffect>
                                  </p:childTnLst>
                                </p:cTn>
                              </p:par>
                            </p:childTnLst>
                          </p:cTn>
                        </p:par>
                        <p:par>
                          <p:cTn id="8" fill="hold">
                            <p:stCondLst>
                              <p:cond delay="1340"/>
                            </p:stCondLst>
                            <p:childTnLst>
                              <p:par>
                                <p:cTn id="9" presetID="22" presetClass="entr" presetSubtype="2" fill="hold" nodeType="afterEffect">
                                  <p:stCondLst>
                                    <p:cond delay="0"/>
                                  </p:stCondLst>
                                  <p:childTnLst>
                                    <p:set>
                                      <p:cBhvr>
                                        <p:cTn id="10" dur="1" fill="hold">
                                          <p:stCondLst>
                                            <p:cond delay="0"/>
                                          </p:stCondLst>
                                        </p:cTn>
                                        <p:tgtEl>
                                          <p:spTgt spid="537"/>
                                        </p:tgtEl>
                                        <p:attrNameLst>
                                          <p:attrName>style.visibility</p:attrName>
                                        </p:attrNameLst>
                                      </p:cBhvr>
                                      <p:to>
                                        <p:strVal val="visible"/>
                                      </p:to>
                                    </p:set>
                                    <p:animEffect transition="in" filter="wipe(right)">
                                      <p:cBhvr>
                                        <p:cTn id="11" dur="510"/>
                                        <p:tgtEl>
                                          <p:spTgt spid="537"/>
                                        </p:tgtEl>
                                      </p:cBhvr>
                                    </p:animEffect>
                                  </p:childTnLst>
                                </p:cTn>
                              </p:par>
                            </p:childTnLst>
                          </p:cTn>
                        </p:par>
                        <p:par>
                          <p:cTn id="12" fill="hold">
                            <p:stCondLst>
                              <p:cond delay="1850"/>
                            </p:stCondLst>
                            <p:childTnLst>
                              <p:par>
                                <p:cTn id="13" presetID="22" presetClass="entr" presetSubtype="2" fill="hold" nodeType="after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wipe(right)">
                                      <p:cBhvr>
                                        <p:cTn id="15" dur="635"/>
                                        <p:tgtEl>
                                          <p:spTgt spid="539"/>
                                        </p:tgtEl>
                                      </p:cBhvr>
                                    </p:animEffect>
                                  </p:childTnLst>
                                </p:cTn>
                              </p:par>
                            </p:childTnLst>
                          </p:cTn>
                        </p:par>
                        <p:par>
                          <p:cTn id="16" fill="hold">
                            <p:stCondLst>
                              <p:cond delay="2485"/>
                            </p:stCondLst>
                            <p:childTnLst>
                              <p:par>
                                <p:cTn id="17" presetID="22" presetClass="entr" presetSubtype="2" fill="hold" nodeType="afterEffect">
                                  <p:stCondLst>
                                    <p:cond delay="0"/>
                                  </p:stCondLst>
                                  <p:childTnLst>
                                    <p:set>
                                      <p:cBhvr>
                                        <p:cTn id="18" dur="1" fill="hold">
                                          <p:stCondLst>
                                            <p:cond delay="0"/>
                                          </p:stCondLst>
                                        </p:cTn>
                                        <p:tgtEl>
                                          <p:spTgt spid="540"/>
                                        </p:tgtEl>
                                        <p:attrNameLst>
                                          <p:attrName>style.visibility</p:attrName>
                                        </p:attrNameLst>
                                      </p:cBhvr>
                                      <p:to>
                                        <p:strVal val="visible"/>
                                      </p:to>
                                    </p:set>
                                    <p:animEffect transition="in" filter="wipe(right)">
                                      <p:cBhvr>
                                        <p:cTn id="19" dur="250"/>
                                        <p:tgtEl>
                                          <p:spTgt spid="540"/>
                                        </p:tgtEl>
                                      </p:cBhvr>
                                    </p:animEffect>
                                  </p:childTnLst>
                                </p:cTn>
                              </p:par>
                            </p:childTnLst>
                          </p:cTn>
                        </p:par>
                        <p:par>
                          <p:cTn id="20" fill="hold">
                            <p:stCondLst>
                              <p:cond delay="2735"/>
                            </p:stCondLst>
                            <p:childTnLst>
                              <p:par>
                                <p:cTn id="21" presetID="22" presetClass="entr" presetSubtype="2" fill="hold" nodeType="afterEffect">
                                  <p:stCondLst>
                                    <p:cond delay="0"/>
                                  </p:stCondLst>
                                  <p:childTnLst>
                                    <p:set>
                                      <p:cBhvr>
                                        <p:cTn id="22" dur="1" fill="hold">
                                          <p:stCondLst>
                                            <p:cond delay="0"/>
                                          </p:stCondLst>
                                        </p:cTn>
                                        <p:tgtEl>
                                          <p:spTgt spid="544"/>
                                        </p:tgtEl>
                                        <p:attrNameLst>
                                          <p:attrName>style.visibility</p:attrName>
                                        </p:attrNameLst>
                                      </p:cBhvr>
                                      <p:to>
                                        <p:strVal val="visible"/>
                                      </p:to>
                                    </p:set>
                                    <p:animEffect transition="in" filter="wipe(right)">
                                      <p:cBhvr>
                                        <p:cTn id="23" dur="575"/>
                                        <p:tgtEl>
                                          <p:spTgt spid="544"/>
                                        </p:tgtEl>
                                      </p:cBhvr>
                                    </p:animEffect>
                                  </p:childTnLst>
                                </p:cTn>
                              </p:par>
                            </p:childTnLst>
                          </p:cTn>
                        </p:par>
                        <p:par>
                          <p:cTn id="24" fill="hold">
                            <p:stCondLst>
                              <p:cond delay="3310"/>
                            </p:stCondLst>
                            <p:childTnLst>
                              <p:par>
                                <p:cTn id="25" presetID="2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250"/>
                                        <p:tgtEl>
                                          <p:spTgt spid="29"/>
                                        </p:tgtEl>
                                      </p:cBhvr>
                                    </p:animEffect>
                                  </p:childTnLst>
                                </p:cTn>
                              </p:par>
                            </p:childTnLst>
                          </p:cTn>
                        </p:par>
                        <p:par>
                          <p:cTn id="28" fill="hold">
                            <p:stCondLst>
                              <p:cond delay="3560"/>
                            </p:stCondLst>
                            <p:childTnLst>
                              <p:par>
                                <p:cTn id="29" presetID="22" presetClass="entr" presetSubtype="2"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575"/>
                                        <p:tgtEl>
                                          <p:spTgt spid="32"/>
                                        </p:tgtEl>
                                      </p:cBhvr>
                                    </p:animEffect>
                                  </p:childTnLst>
                                </p:cTn>
                              </p:par>
                            </p:childTnLst>
                          </p:cTn>
                        </p:par>
                        <p:par>
                          <p:cTn id="32" fill="hold">
                            <p:stCondLst>
                              <p:cond delay="4135"/>
                            </p:stCondLst>
                            <p:childTnLst>
                              <p:par>
                                <p:cTn id="33" presetID="22" presetClass="entr" presetSubtype="4" fill="hold" nodeType="afterEffect">
                                  <p:stCondLst>
                                    <p:cond delay="0"/>
                                  </p:stCondLst>
                                  <p:childTnLst>
                                    <p:set>
                                      <p:cBhvr>
                                        <p:cTn id="34" dur="1" fill="hold">
                                          <p:stCondLst>
                                            <p:cond delay="0"/>
                                          </p:stCondLst>
                                        </p:cTn>
                                        <p:tgtEl>
                                          <p:spTgt spid="546"/>
                                        </p:tgtEl>
                                        <p:attrNameLst>
                                          <p:attrName>style.visibility</p:attrName>
                                        </p:attrNameLst>
                                      </p:cBhvr>
                                      <p:to>
                                        <p:strVal val="visible"/>
                                      </p:to>
                                    </p:set>
                                    <p:animEffect transition="in" filter="wipe(down)">
                                      <p:cBhvr>
                                        <p:cTn id="35" dur="250"/>
                                        <p:tgtEl>
                                          <p:spTgt spid="546"/>
                                        </p:tgtEl>
                                      </p:cBhvr>
                                    </p:animEffect>
                                  </p:childTnLst>
                                </p:cTn>
                              </p:par>
                            </p:childTnLst>
                          </p:cTn>
                        </p:par>
                        <p:par>
                          <p:cTn id="36" fill="hold">
                            <p:stCondLst>
                              <p:cond delay="4385"/>
                            </p:stCondLst>
                            <p:childTnLst>
                              <p:par>
                                <p:cTn id="37" presetID="22" presetClass="entr" presetSubtype="4" fill="hold" nodeType="afterEffect">
                                  <p:stCondLst>
                                    <p:cond delay="0"/>
                                  </p:stCondLst>
                                  <p:childTnLst>
                                    <p:set>
                                      <p:cBhvr>
                                        <p:cTn id="38" dur="1" fill="hold">
                                          <p:stCondLst>
                                            <p:cond delay="0"/>
                                          </p:stCondLst>
                                        </p:cTn>
                                        <p:tgtEl>
                                          <p:spTgt spid="548"/>
                                        </p:tgtEl>
                                        <p:attrNameLst>
                                          <p:attrName>style.visibility</p:attrName>
                                        </p:attrNameLst>
                                      </p:cBhvr>
                                      <p:to>
                                        <p:strVal val="visible"/>
                                      </p:to>
                                    </p:set>
                                    <p:animEffect transition="in" filter="wipe(down)">
                                      <p:cBhvr>
                                        <p:cTn id="39" dur="1125"/>
                                        <p:tgtEl>
                                          <p:spTgt spid="548"/>
                                        </p:tgtEl>
                                      </p:cBhvr>
                                    </p:animEffect>
                                  </p:childTnLst>
                                </p:cTn>
                              </p:par>
                            </p:childTnLst>
                          </p:cTn>
                        </p:par>
                        <p:par>
                          <p:cTn id="40" fill="hold">
                            <p:stCondLst>
                              <p:cond delay="5510"/>
                            </p:stCondLst>
                            <p:childTnLst>
                              <p:par>
                                <p:cTn id="41" presetID="22" presetClass="entr" presetSubtype="8" fill="hold" nodeType="afterEffect">
                                  <p:stCondLst>
                                    <p:cond delay="0"/>
                                  </p:stCondLst>
                                  <p:childTnLst>
                                    <p:set>
                                      <p:cBhvr>
                                        <p:cTn id="42" dur="1" fill="hold">
                                          <p:stCondLst>
                                            <p:cond delay="0"/>
                                          </p:stCondLst>
                                        </p:cTn>
                                        <p:tgtEl>
                                          <p:spTgt spid="550"/>
                                        </p:tgtEl>
                                        <p:attrNameLst>
                                          <p:attrName>style.visibility</p:attrName>
                                        </p:attrNameLst>
                                      </p:cBhvr>
                                      <p:to>
                                        <p:strVal val="visible"/>
                                      </p:to>
                                    </p:set>
                                    <p:animEffect transition="in" filter="wipe(left)">
                                      <p:cBhvr>
                                        <p:cTn id="43" dur="265"/>
                                        <p:tgtEl>
                                          <p:spTgt spid="550"/>
                                        </p:tgtEl>
                                      </p:cBhvr>
                                    </p:animEffect>
                                  </p:childTnLst>
                                </p:cTn>
                              </p:par>
                            </p:childTnLst>
                          </p:cTn>
                        </p:par>
                        <p:par>
                          <p:cTn id="44" fill="hold">
                            <p:stCondLst>
                              <p:cond delay="5775"/>
                            </p:stCondLst>
                            <p:childTnLst>
                              <p:par>
                                <p:cTn id="45" presetID="22" presetClass="entr" presetSubtype="8" fill="hold" nodeType="afterEffect">
                                  <p:stCondLst>
                                    <p:cond delay="0"/>
                                  </p:stCondLst>
                                  <p:childTnLst>
                                    <p:set>
                                      <p:cBhvr>
                                        <p:cTn id="46" dur="1" fill="hold">
                                          <p:stCondLst>
                                            <p:cond delay="0"/>
                                          </p:stCondLst>
                                        </p:cTn>
                                        <p:tgtEl>
                                          <p:spTgt spid="552"/>
                                        </p:tgtEl>
                                        <p:attrNameLst>
                                          <p:attrName>style.visibility</p:attrName>
                                        </p:attrNameLst>
                                      </p:cBhvr>
                                      <p:to>
                                        <p:strVal val="visible"/>
                                      </p:to>
                                    </p:set>
                                    <p:animEffect transition="in" filter="wipe(left)">
                                      <p:cBhvr>
                                        <p:cTn id="47" dur="125"/>
                                        <p:tgtEl>
                                          <p:spTgt spid="552"/>
                                        </p:tgtEl>
                                      </p:cBhvr>
                                    </p:animEffect>
                                  </p:childTnLst>
                                </p:cTn>
                              </p:par>
                            </p:childTnLst>
                          </p:cTn>
                        </p:par>
                        <p:par>
                          <p:cTn id="48" fill="hold">
                            <p:stCondLst>
                              <p:cond delay="5900"/>
                            </p:stCondLst>
                            <p:childTnLst>
                              <p:par>
                                <p:cTn id="49" presetID="22" presetClass="entr" presetSubtype="1" fill="hold" nodeType="afterEffect">
                                  <p:stCondLst>
                                    <p:cond delay="0"/>
                                  </p:stCondLst>
                                  <p:childTnLst>
                                    <p:set>
                                      <p:cBhvr>
                                        <p:cTn id="50" dur="1" fill="hold">
                                          <p:stCondLst>
                                            <p:cond delay="0"/>
                                          </p:stCondLst>
                                        </p:cTn>
                                        <p:tgtEl>
                                          <p:spTgt spid="554"/>
                                        </p:tgtEl>
                                        <p:attrNameLst>
                                          <p:attrName>style.visibility</p:attrName>
                                        </p:attrNameLst>
                                      </p:cBhvr>
                                      <p:to>
                                        <p:strVal val="visible"/>
                                      </p:to>
                                    </p:set>
                                    <p:animEffect transition="in" filter="wipe(up)">
                                      <p:cBhvr>
                                        <p:cTn id="51" dur="1130"/>
                                        <p:tgtEl>
                                          <p:spTgt spid="554"/>
                                        </p:tgtEl>
                                      </p:cBhvr>
                                    </p:animEffect>
                                  </p:childTnLst>
                                </p:cTn>
                              </p:par>
                            </p:childTnLst>
                          </p:cTn>
                        </p:par>
                        <p:par>
                          <p:cTn id="52" fill="hold">
                            <p:stCondLst>
                              <p:cond delay="7030"/>
                            </p:stCondLst>
                            <p:childTnLst>
                              <p:par>
                                <p:cTn id="53" presetID="22" presetClass="entr" presetSubtype="1" fill="hold" nodeType="afterEffect">
                                  <p:stCondLst>
                                    <p:cond delay="0"/>
                                  </p:stCondLst>
                                  <p:childTnLst>
                                    <p:set>
                                      <p:cBhvr>
                                        <p:cTn id="54" dur="1" fill="hold">
                                          <p:stCondLst>
                                            <p:cond delay="0"/>
                                          </p:stCondLst>
                                        </p:cTn>
                                        <p:tgtEl>
                                          <p:spTgt spid="556"/>
                                        </p:tgtEl>
                                        <p:attrNameLst>
                                          <p:attrName>style.visibility</p:attrName>
                                        </p:attrNameLst>
                                      </p:cBhvr>
                                      <p:to>
                                        <p:strVal val="visible"/>
                                      </p:to>
                                    </p:set>
                                    <p:animEffect transition="in" filter="wipe(up)">
                                      <p:cBhvr>
                                        <p:cTn id="55" dur="154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3D03-6D57-1D2C-57A1-E0093F0951BB}"/>
            </a:ext>
          </a:extLst>
        </p:cNvPr>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4235EBD4-3346-E513-E888-4E61CEB95FCA}"/>
              </a:ext>
            </a:extLst>
          </p:cNvPr>
          <p:cNvCxnSpPr>
            <a:cxnSpLocks/>
          </p:cNvCxnSpPr>
          <p:nvPr/>
        </p:nvCxnSpPr>
        <p:spPr>
          <a:xfrm>
            <a:off x="5921660" y="4682370"/>
            <a:ext cx="46036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989657-3932-1CF2-8F4C-85B366F87717}"/>
              </a:ext>
            </a:extLst>
          </p:cNvPr>
          <p:cNvCxnSpPr>
            <a:cxnSpLocks/>
          </p:cNvCxnSpPr>
          <p:nvPr/>
        </p:nvCxnSpPr>
        <p:spPr>
          <a:xfrm>
            <a:off x="5256509" y="3611825"/>
            <a:ext cx="572961"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9" name="Rectangle: Rounded Corners 308">
            <a:extLst>
              <a:ext uri="{FF2B5EF4-FFF2-40B4-BE49-F238E27FC236}">
                <a16:creationId xmlns:a16="http://schemas.microsoft.com/office/drawing/2014/main" id="{5EA5678E-9F12-BDF8-B842-C598E4FD265E}"/>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sp>
        <p:nvSpPr>
          <p:cNvPr id="315" name="Rectangle: Rounded Corners 314">
            <a:extLst>
              <a:ext uri="{FF2B5EF4-FFF2-40B4-BE49-F238E27FC236}">
                <a16:creationId xmlns:a16="http://schemas.microsoft.com/office/drawing/2014/main" id="{C3679453-74E1-E465-E73B-B770A7D6E329}"/>
              </a:ext>
            </a:extLst>
          </p:cNvPr>
          <p:cNvSpPr/>
          <p:nvPr/>
        </p:nvSpPr>
        <p:spPr>
          <a:xfrm>
            <a:off x="420624" y="3951356"/>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sp>
        <p:nvSpPr>
          <p:cNvPr id="335" name="Rectangle: Rounded Corners 334">
            <a:extLst>
              <a:ext uri="{FF2B5EF4-FFF2-40B4-BE49-F238E27FC236}">
                <a16:creationId xmlns:a16="http://schemas.microsoft.com/office/drawing/2014/main" id="{D7A2430A-630A-5204-14E8-5C5BFDA0505D}"/>
              </a:ext>
            </a:extLst>
          </p:cNvPr>
          <p:cNvSpPr/>
          <p:nvPr/>
        </p:nvSpPr>
        <p:spPr>
          <a:xfrm>
            <a:off x="420624" y="507767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Motor</a:t>
            </a:r>
          </a:p>
        </p:txBody>
      </p:sp>
      <p:sp>
        <p:nvSpPr>
          <p:cNvPr id="304" name="Rectangle: Rounded Corners 303">
            <a:extLst>
              <a:ext uri="{FF2B5EF4-FFF2-40B4-BE49-F238E27FC236}">
                <a16:creationId xmlns:a16="http://schemas.microsoft.com/office/drawing/2014/main" id="{F8C5FBB7-2E73-98C7-A6A0-0C20F1073657}"/>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sp>
        <p:nvSpPr>
          <p:cNvPr id="3" name="Footer Placeholder 2">
            <a:extLst>
              <a:ext uri="{FF2B5EF4-FFF2-40B4-BE49-F238E27FC236}">
                <a16:creationId xmlns:a16="http://schemas.microsoft.com/office/drawing/2014/main" id="{68951608-8C03-C4C3-2476-CA6323D77C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25493-D779-FE5D-1BDB-1F1442BE8B00}"/>
              </a:ext>
            </a:extLst>
          </p:cNvPr>
          <p:cNvSpPr>
            <a:spLocks noGrp="1"/>
          </p:cNvSpPr>
          <p:nvPr>
            <p:ph type="sldNum" sz="quarter" idx="12"/>
          </p:nvPr>
        </p:nvSpPr>
        <p:spPr/>
        <p:txBody>
          <a:bodyPr/>
          <a:lstStyle/>
          <a:p>
            <a:fld id="{A5AEF524-62EC-C340-82A1-9F47B6C43E55}" type="slidenum">
              <a:rPr lang="en-US" smtClean="0"/>
              <a:t>17</a:t>
            </a:fld>
            <a:endParaRPr lang="en-US"/>
          </a:p>
        </p:txBody>
      </p:sp>
      <p:sp>
        <p:nvSpPr>
          <p:cNvPr id="6" name="Text Placeholder 5">
            <a:extLst>
              <a:ext uri="{FF2B5EF4-FFF2-40B4-BE49-F238E27FC236}">
                <a16:creationId xmlns:a16="http://schemas.microsoft.com/office/drawing/2014/main" id="{2C16B01D-1990-0E56-2245-DA6854424AFA}"/>
              </a:ext>
            </a:extLst>
          </p:cNvPr>
          <p:cNvSpPr>
            <a:spLocks noGrp="1"/>
          </p:cNvSpPr>
          <p:nvPr>
            <p:ph type="body" sz="quarter" idx="21"/>
          </p:nvPr>
        </p:nvSpPr>
        <p:spPr/>
        <p:txBody>
          <a:bodyPr/>
          <a:lstStyle/>
          <a:p>
            <a:r>
              <a:rPr lang="en-US"/>
              <a:t>Ethan Mercado</a:t>
            </a:r>
          </a:p>
        </p:txBody>
      </p:sp>
      <p:grpSp>
        <p:nvGrpSpPr>
          <p:cNvPr id="217" name="Group 216">
            <a:extLst>
              <a:ext uri="{FF2B5EF4-FFF2-40B4-BE49-F238E27FC236}">
                <a16:creationId xmlns:a16="http://schemas.microsoft.com/office/drawing/2014/main" id="{A87E3D8E-8EBA-DD0B-6E70-DF825546CE56}"/>
              </a:ext>
            </a:extLst>
          </p:cNvPr>
          <p:cNvGrpSpPr/>
          <p:nvPr/>
        </p:nvGrpSpPr>
        <p:grpSpPr>
          <a:xfrm>
            <a:off x="533400" y="1728820"/>
            <a:ext cx="330014" cy="813816"/>
            <a:chOff x="8493723" y="453149"/>
            <a:chExt cx="330014" cy="914400"/>
          </a:xfrm>
        </p:grpSpPr>
        <p:sp>
          <p:nvSpPr>
            <p:cNvPr id="219" name="Flowchart: Terminator 218">
              <a:extLst>
                <a:ext uri="{FF2B5EF4-FFF2-40B4-BE49-F238E27FC236}">
                  <a16:creationId xmlns:a16="http://schemas.microsoft.com/office/drawing/2014/main" id="{076749BB-0B46-5DD8-5AA8-2FFD6B058F7C}"/>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4FA8BA86-35FA-2F7B-6FAE-09639EB123A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1" name="Isosceles Triangle 220">
              <a:extLst>
                <a:ext uri="{FF2B5EF4-FFF2-40B4-BE49-F238E27FC236}">
                  <a16:creationId xmlns:a16="http://schemas.microsoft.com/office/drawing/2014/main" id="{7F5960E7-A91C-5A50-7349-BB855D6F3226}"/>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3" name="Group 222">
            <a:extLst>
              <a:ext uri="{FF2B5EF4-FFF2-40B4-BE49-F238E27FC236}">
                <a16:creationId xmlns:a16="http://schemas.microsoft.com/office/drawing/2014/main" id="{C9721CB8-1C90-B02C-0A15-BB760C7CBFB3}"/>
              </a:ext>
            </a:extLst>
          </p:cNvPr>
          <p:cNvGrpSpPr/>
          <p:nvPr/>
        </p:nvGrpSpPr>
        <p:grpSpPr>
          <a:xfrm>
            <a:off x="546834" y="4174267"/>
            <a:ext cx="323199" cy="602931"/>
            <a:chOff x="7412297" y="3425135"/>
            <a:chExt cx="323199" cy="602931"/>
          </a:xfrm>
        </p:grpSpPr>
        <p:grpSp>
          <p:nvGrpSpPr>
            <p:cNvPr id="224" name="Group 223">
              <a:extLst>
                <a:ext uri="{FF2B5EF4-FFF2-40B4-BE49-F238E27FC236}">
                  <a16:creationId xmlns:a16="http://schemas.microsoft.com/office/drawing/2014/main" id="{3100F013-7344-DB4F-57D0-C37381A76E1A}"/>
                </a:ext>
              </a:extLst>
            </p:cNvPr>
            <p:cNvGrpSpPr/>
            <p:nvPr/>
          </p:nvGrpSpPr>
          <p:grpSpPr>
            <a:xfrm>
              <a:off x="7412297" y="3425135"/>
              <a:ext cx="323199" cy="454499"/>
              <a:chOff x="8936357" y="1184452"/>
              <a:chExt cx="323199" cy="454499"/>
            </a:xfrm>
          </p:grpSpPr>
          <p:sp>
            <p:nvSpPr>
              <p:cNvPr id="244" name="Rectangle 243">
                <a:extLst>
                  <a:ext uri="{FF2B5EF4-FFF2-40B4-BE49-F238E27FC236}">
                    <a16:creationId xmlns:a16="http://schemas.microsoft.com/office/drawing/2014/main" id="{1425464A-2931-902B-DEF5-B2DB506A449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AC54B54E-5ADF-FCDA-F906-136773BA810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1D0DC28D-8732-96EF-EE1B-A9E1125ECD6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Arrow Connector 224">
              <a:extLst>
                <a:ext uri="{FF2B5EF4-FFF2-40B4-BE49-F238E27FC236}">
                  <a16:creationId xmlns:a16="http://schemas.microsoft.com/office/drawing/2014/main" id="{50413789-4595-3462-B9AF-115B00719202}"/>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6" name="Group 225">
              <a:extLst>
                <a:ext uri="{FF2B5EF4-FFF2-40B4-BE49-F238E27FC236}">
                  <a16:creationId xmlns:a16="http://schemas.microsoft.com/office/drawing/2014/main" id="{16022F66-F15D-588A-1834-67B66127873A}"/>
                </a:ext>
              </a:extLst>
            </p:cNvPr>
            <p:cNvGrpSpPr/>
            <p:nvPr/>
          </p:nvGrpSpPr>
          <p:grpSpPr>
            <a:xfrm rot="5400000">
              <a:off x="7613440" y="3909816"/>
              <a:ext cx="127024" cy="109475"/>
              <a:chOff x="6771481" y="2413164"/>
              <a:chExt cx="127024" cy="109475"/>
            </a:xfrm>
          </p:grpSpPr>
          <p:cxnSp>
            <p:nvCxnSpPr>
              <p:cNvPr id="240" name="Straight Connector 239">
                <a:extLst>
                  <a:ext uri="{FF2B5EF4-FFF2-40B4-BE49-F238E27FC236}">
                    <a16:creationId xmlns:a16="http://schemas.microsoft.com/office/drawing/2014/main" id="{C308AF04-2059-2511-4BF6-C4A324F2EDE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4A9524E4-EE66-73A0-BD74-BF05446A990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2B079385-723D-951C-A32C-1E729D22E80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416390E5-E599-5853-A46F-F0562A775EB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7" name="Straight Connector 226">
              <a:extLst>
                <a:ext uri="{FF2B5EF4-FFF2-40B4-BE49-F238E27FC236}">
                  <a16:creationId xmlns:a16="http://schemas.microsoft.com/office/drawing/2014/main" id="{5FA26D01-75EE-8A13-311B-803E22BA06D2}"/>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8" name="Group 227">
              <a:extLst>
                <a:ext uri="{FF2B5EF4-FFF2-40B4-BE49-F238E27FC236}">
                  <a16:creationId xmlns:a16="http://schemas.microsoft.com/office/drawing/2014/main" id="{845DA3CD-5011-540B-930B-FDDD47DE9A82}"/>
                </a:ext>
              </a:extLst>
            </p:cNvPr>
            <p:cNvGrpSpPr>
              <a:grpSpLocks noChangeAspect="1"/>
            </p:cNvGrpSpPr>
            <p:nvPr/>
          </p:nvGrpSpPr>
          <p:grpSpPr>
            <a:xfrm>
              <a:off x="7463402" y="3760749"/>
              <a:ext cx="211835" cy="100584"/>
              <a:chOff x="4799448" y="1748790"/>
              <a:chExt cx="509111" cy="262784"/>
            </a:xfrm>
          </p:grpSpPr>
          <p:grpSp>
            <p:nvGrpSpPr>
              <p:cNvPr id="231" name="Group 230">
                <a:extLst>
                  <a:ext uri="{FF2B5EF4-FFF2-40B4-BE49-F238E27FC236}">
                    <a16:creationId xmlns:a16="http://schemas.microsoft.com/office/drawing/2014/main" id="{E81DF74B-E826-A205-5CFA-162D1C328FA0}"/>
                  </a:ext>
                </a:extLst>
              </p:cNvPr>
              <p:cNvGrpSpPr/>
              <p:nvPr/>
            </p:nvGrpSpPr>
            <p:grpSpPr>
              <a:xfrm rot="16200000">
                <a:off x="4761026" y="1787212"/>
                <a:ext cx="262771" cy="185927"/>
                <a:chOff x="6394314" y="3265933"/>
                <a:chExt cx="262771" cy="185927"/>
              </a:xfrm>
            </p:grpSpPr>
            <p:sp>
              <p:nvSpPr>
                <p:cNvPr id="237" name="Flowchart: Connector 236">
                  <a:extLst>
                    <a:ext uri="{FF2B5EF4-FFF2-40B4-BE49-F238E27FC236}">
                      <a16:creationId xmlns:a16="http://schemas.microsoft.com/office/drawing/2014/main" id="{3FD27D6C-2B87-A5C4-DDED-80E99C3CABE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3C3FA5FB-044C-D82E-3E78-92D74F2CE3F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BF2CDB4-10B6-1B2F-BCEB-8A49DB1F042C}"/>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43E79B90-0665-F591-9D02-9688C5635C5B}"/>
                  </a:ext>
                </a:extLst>
              </p:cNvPr>
              <p:cNvGrpSpPr/>
              <p:nvPr/>
            </p:nvGrpSpPr>
            <p:grpSpPr>
              <a:xfrm rot="5400000">
                <a:off x="5084210" y="1787225"/>
                <a:ext cx="262771" cy="185927"/>
                <a:chOff x="6394314" y="3265933"/>
                <a:chExt cx="262771" cy="185927"/>
              </a:xfrm>
            </p:grpSpPr>
            <p:sp>
              <p:nvSpPr>
                <p:cNvPr id="234" name="Flowchart: Connector 233">
                  <a:extLst>
                    <a:ext uri="{FF2B5EF4-FFF2-40B4-BE49-F238E27FC236}">
                      <a16:creationId xmlns:a16="http://schemas.microsoft.com/office/drawing/2014/main" id="{21FCF4DF-226A-F9FD-981A-C1837048AC2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14F9D1CF-F573-BAD2-88F2-237992940AC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688426A5-F178-6158-5408-8A71CC2BF0F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3" name="Straight Connector 232">
                <a:extLst>
                  <a:ext uri="{FF2B5EF4-FFF2-40B4-BE49-F238E27FC236}">
                    <a16:creationId xmlns:a16="http://schemas.microsoft.com/office/drawing/2014/main" id="{B9CE17EE-231E-B307-33CB-07E82CA4DC2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9" name="Straight Connector 228">
              <a:extLst>
                <a:ext uri="{FF2B5EF4-FFF2-40B4-BE49-F238E27FC236}">
                  <a16:creationId xmlns:a16="http://schemas.microsoft.com/office/drawing/2014/main" id="{55416AC1-E12C-C77D-25DA-782DE7EA6A2B}"/>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C52303AB-D896-C595-DD85-598CD9022BB0}"/>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2" name="Group 271">
            <a:extLst>
              <a:ext uri="{FF2B5EF4-FFF2-40B4-BE49-F238E27FC236}">
                <a16:creationId xmlns:a16="http://schemas.microsoft.com/office/drawing/2014/main" id="{90903119-703E-4622-FC19-0C72BD8E7294}"/>
              </a:ext>
            </a:extLst>
          </p:cNvPr>
          <p:cNvGrpSpPr/>
          <p:nvPr/>
        </p:nvGrpSpPr>
        <p:grpSpPr>
          <a:xfrm>
            <a:off x="604519" y="3243073"/>
            <a:ext cx="262771" cy="185927"/>
            <a:chOff x="6401136" y="3236864"/>
            <a:chExt cx="262771" cy="185927"/>
          </a:xfrm>
        </p:grpSpPr>
        <p:sp>
          <p:nvSpPr>
            <p:cNvPr id="273" name="Flowchart: Connector 272">
              <a:extLst>
                <a:ext uri="{FF2B5EF4-FFF2-40B4-BE49-F238E27FC236}">
                  <a16:creationId xmlns:a16="http://schemas.microsoft.com/office/drawing/2014/main" id="{2ACEE68D-1AF1-BA8D-91F0-88D39C98C92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4" name="Straight Connector 273">
              <a:extLst>
                <a:ext uri="{FF2B5EF4-FFF2-40B4-BE49-F238E27FC236}">
                  <a16:creationId xmlns:a16="http://schemas.microsoft.com/office/drawing/2014/main" id="{46362EE5-1913-C95B-EA26-8C57928F45C2}"/>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CA840183-CD5C-6A97-A8CF-7B09E0707ABC}"/>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2" name="TextBox 301">
            <a:extLst>
              <a:ext uri="{FF2B5EF4-FFF2-40B4-BE49-F238E27FC236}">
                <a16:creationId xmlns:a16="http://schemas.microsoft.com/office/drawing/2014/main" id="{503323BF-DDD0-DD8A-27B5-032CF4FEDF0E}"/>
              </a:ext>
            </a:extLst>
          </p:cNvPr>
          <p:cNvSpPr txBox="1"/>
          <p:nvPr/>
        </p:nvSpPr>
        <p:spPr>
          <a:xfrm>
            <a:off x="334373" y="534455"/>
            <a:ext cx="2951752" cy="1077218"/>
          </a:xfrm>
          <a:prstGeom prst="rect">
            <a:avLst/>
          </a:prstGeom>
          <a:noFill/>
        </p:spPr>
        <p:txBody>
          <a:bodyPr wrap="square" rtlCol="0">
            <a:spAutoFit/>
          </a:bodyPr>
          <a:lstStyle/>
          <a:p>
            <a:r>
              <a:rPr lang="en-US" sz="3200">
                <a:solidFill>
                  <a:srgbClr val="782F40"/>
                </a:solidFill>
                <a:latin typeface="+mj-lt"/>
              </a:rPr>
              <a:t>Discharge Mode Boost</a:t>
            </a:r>
          </a:p>
        </p:txBody>
      </p:sp>
      <p:sp>
        <p:nvSpPr>
          <p:cNvPr id="340" name="Oval 339">
            <a:extLst>
              <a:ext uri="{FF2B5EF4-FFF2-40B4-BE49-F238E27FC236}">
                <a16:creationId xmlns:a16="http://schemas.microsoft.com/office/drawing/2014/main" id="{2309BD67-92FA-3F16-0D66-82FCC1922CBB}"/>
              </a:ext>
            </a:extLst>
          </p:cNvPr>
          <p:cNvSpPr/>
          <p:nvPr/>
        </p:nvSpPr>
        <p:spPr>
          <a:xfrm>
            <a:off x="671874" y="5346382"/>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Isosceles Triangle 340">
            <a:extLst>
              <a:ext uri="{FF2B5EF4-FFF2-40B4-BE49-F238E27FC236}">
                <a16:creationId xmlns:a16="http://schemas.microsoft.com/office/drawing/2014/main" id="{82E71D8B-4DB3-7513-F550-8FD245C05D3F}"/>
              </a:ext>
            </a:extLst>
          </p:cNvPr>
          <p:cNvSpPr/>
          <p:nvPr/>
        </p:nvSpPr>
        <p:spPr>
          <a:xfrm rot="16200000" flipH="1">
            <a:off x="1069618" y="5552124"/>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a:extLst>
              <a:ext uri="{FF2B5EF4-FFF2-40B4-BE49-F238E27FC236}">
                <a16:creationId xmlns:a16="http://schemas.microsoft.com/office/drawing/2014/main" id="{0FD2FA9B-9825-F23A-A10A-D3A07F7BF857}"/>
              </a:ext>
            </a:extLst>
          </p:cNvPr>
          <p:cNvSpPr/>
          <p:nvPr/>
        </p:nvSpPr>
        <p:spPr>
          <a:xfrm rot="5400000">
            <a:off x="680268" y="5552123"/>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40ACC045-B571-919B-5F46-1AFC7A471D48}"/>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a:extLst>
              <a:ext uri="{FF2B5EF4-FFF2-40B4-BE49-F238E27FC236}">
                <a16:creationId xmlns:a16="http://schemas.microsoft.com/office/drawing/2014/main" id="{97F3CDE4-4C2C-ADF7-F174-FDE27A7AD452}"/>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29E357FE-07D8-C143-19C9-F6DA62D306EE}"/>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B9B3F228-6A79-A5F8-06CC-3317A723310B}"/>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4C62A55E-201B-BDB3-9C10-B38C97AF12D7}"/>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7816CCF5-836A-CACE-F70D-E67F375F88A9}"/>
              </a:ext>
            </a:extLst>
          </p:cNvPr>
          <p:cNvCxnSpPr>
            <a:cxnSpLocks/>
            <a:endCxn id="336"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7" name="Straight Connector 456">
            <a:extLst>
              <a:ext uri="{FF2B5EF4-FFF2-40B4-BE49-F238E27FC236}">
                <a16:creationId xmlns:a16="http://schemas.microsoft.com/office/drawing/2014/main" id="{BF89A34F-3419-45CC-1E80-E6400B5257F9}"/>
              </a:ext>
            </a:extLst>
          </p:cNvPr>
          <p:cNvCxnSpPr>
            <a:cxnSpLocks/>
            <a:stCxn id="485"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FA304CC9-C20B-671A-18D9-320264564D17}"/>
              </a:ext>
            </a:extLst>
          </p:cNvPr>
          <p:cNvCxnSpPr>
            <a:cxnSpLocks/>
            <a:stCxn id="490" idx="0"/>
            <a:endCxn id="485"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940F2B06-40E1-C190-1862-6A4E46F931FD}"/>
              </a:ext>
            </a:extLst>
          </p:cNvPr>
          <p:cNvCxnSpPr>
            <a:cxnSpLocks/>
            <a:endCxn id="489"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460" name="Group 459">
            <a:extLst>
              <a:ext uri="{FF2B5EF4-FFF2-40B4-BE49-F238E27FC236}">
                <a16:creationId xmlns:a16="http://schemas.microsoft.com/office/drawing/2014/main" id="{F81BA72D-479D-A60C-E747-39BDAF5C92BB}"/>
              </a:ext>
            </a:extLst>
          </p:cNvPr>
          <p:cNvGrpSpPr/>
          <p:nvPr/>
        </p:nvGrpSpPr>
        <p:grpSpPr>
          <a:xfrm>
            <a:off x="4789599" y="975492"/>
            <a:ext cx="953914" cy="868787"/>
            <a:chOff x="6080563" y="590180"/>
            <a:chExt cx="953914" cy="868787"/>
          </a:xfrm>
        </p:grpSpPr>
        <p:grpSp>
          <p:nvGrpSpPr>
            <p:cNvPr id="461" name="Group 460">
              <a:extLst>
                <a:ext uri="{FF2B5EF4-FFF2-40B4-BE49-F238E27FC236}">
                  <a16:creationId xmlns:a16="http://schemas.microsoft.com/office/drawing/2014/main" id="{2E2BCF4D-8672-2AFC-8C4C-D8551FE1BAC9}"/>
                </a:ext>
              </a:extLst>
            </p:cNvPr>
            <p:cNvGrpSpPr/>
            <p:nvPr/>
          </p:nvGrpSpPr>
          <p:grpSpPr>
            <a:xfrm>
              <a:off x="6172699" y="773167"/>
              <a:ext cx="731520" cy="685800"/>
              <a:chOff x="6172699" y="773167"/>
              <a:chExt cx="731520" cy="685800"/>
            </a:xfrm>
          </p:grpSpPr>
          <p:cxnSp>
            <p:nvCxnSpPr>
              <p:cNvPr id="475" name="Straight Connector 474">
                <a:extLst>
                  <a:ext uri="{FF2B5EF4-FFF2-40B4-BE49-F238E27FC236}">
                    <a16:creationId xmlns:a16="http://schemas.microsoft.com/office/drawing/2014/main" id="{295B42F6-FA84-AEAE-E13C-6906A6BB6831}"/>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4850AE02-CA97-E0F2-753B-EFD5624FA624}"/>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1F8BCD6F-5465-463B-0781-826E63348FF6}"/>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2" name="Group 461">
              <a:extLst>
                <a:ext uri="{FF2B5EF4-FFF2-40B4-BE49-F238E27FC236}">
                  <a16:creationId xmlns:a16="http://schemas.microsoft.com/office/drawing/2014/main" id="{6617C575-7B40-84C1-6D82-D9861CDA7C6B}"/>
                </a:ext>
              </a:extLst>
            </p:cNvPr>
            <p:cNvGrpSpPr/>
            <p:nvPr/>
          </p:nvGrpSpPr>
          <p:grpSpPr>
            <a:xfrm>
              <a:off x="6771706" y="818649"/>
              <a:ext cx="262771" cy="271119"/>
              <a:chOff x="6771706" y="818649"/>
              <a:chExt cx="262771" cy="271119"/>
            </a:xfrm>
          </p:grpSpPr>
          <p:grpSp>
            <p:nvGrpSpPr>
              <p:cNvPr id="466" name="Group 465">
                <a:extLst>
                  <a:ext uri="{FF2B5EF4-FFF2-40B4-BE49-F238E27FC236}">
                    <a16:creationId xmlns:a16="http://schemas.microsoft.com/office/drawing/2014/main" id="{0B381897-339C-FBB6-4CDF-1D5033C1136F}"/>
                  </a:ext>
                </a:extLst>
              </p:cNvPr>
              <p:cNvGrpSpPr/>
              <p:nvPr/>
            </p:nvGrpSpPr>
            <p:grpSpPr>
              <a:xfrm flipV="1">
                <a:off x="6771706" y="903841"/>
                <a:ext cx="262771" cy="185927"/>
                <a:chOff x="6394314" y="3265933"/>
                <a:chExt cx="262771" cy="185927"/>
              </a:xfrm>
            </p:grpSpPr>
            <p:sp>
              <p:nvSpPr>
                <p:cNvPr id="472" name="Flowchart: Connector 471">
                  <a:extLst>
                    <a:ext uri="{FF2B5EF4-FFF2-40B4-BE49-F238E27FC236}">
                      <a16:creationId xmlns:a16="http://schemas.microsoft.com/office/drawing/2014/main" id="{271964A3-C04C-8224-A3FA-207CA25FEEB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3" name="Straight Connector 472">
                  <a:extLst>
                    <a:ext uri="{FF2B5EF4-FFF2-40B4-BE49-F238E27FC236}">
                      <a16:creationId xmlns:a16="http://schemas.microsoft.com/office/drawing/2014/main" id="{B1F59335-EDE3-4AA0-AE99-E8351132CB4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4" name="Straight Connector 473">
                  <a:extLst>
                    <a:ext uri="{FF2B5EF4-FFF2-40B4-BE49-F238E27FC236}">
                      <a16:creationId xmlns:a16="http://schemas.microsoft.com/office/drawing/2014/main" id="{B40AC289-01EC-B158-58E6-21D011714FE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7" name="Group 466">
                <a:extLst>
                  <a:ext uri="{FF2B5EF4-FFF2-40B4-BE49-F238E27FC236}">
                    <a16:creationId xmlns:a16="http://schemas.microsoft.com/office/drawing/2014/main" id="{E4EF1495-EB7F-A19D-EE42-835D82A3C9DE}"/>
                  </a:ext>
                </a:extLst>
              </p:cNvPr>
              <p:cNvGrpSpPr/>
              <p:nvPr/>
            </p:nvGrpSpPr>
            <p:grpSpPr>
              <a:xfrm>
                <a:off x="6835130" y="818649"/>
                <a:ext cx="137160" cy="91682"/>
                <a:chOff x="6835130" y="818649"/>
                <a:chExt cx="137160" cy="91682"/>
              </a:xfrm>
            </p:grpSpPr>
            <p:grpSp>
              <p:nvGrpSpPr>
                <p:cNvPr id="468" name="Group 467">
                  <a:extLst>
                    <a:ext uri="{FF2B5EF4-FFF2-40B4-BE49-F238E27FC236}">
                      <a16:creationId xmlns:a16="http://schemas.microsoft.com/office/drawing/2014/main" id="{C7424754-2D41-2C72-F195-2FFBB58895B6}"/>
                    </a:ext>
                  </a:extLst>
                </p:cNvPr>
                <p:cNvGrpSpPr/>
                <p:nvPr/>
              </p:nvGrpSpPr>
              <p:grpSpPr>
                <a:xfrm flipV="1">
                  <a:off x="6862666" y="818649"/>
                  <a:ext cx="83820" cy="91682"/>
                  <a:chOff x="7245055" y="2460285"/>
                  <a:chExt cx="83820" cy="91682"/>
                </a:xfrm>
              </p:grpSpPr>
              <p:cxnSp>
                <p:nvCxnSpPr>
                  <p:cNvPr id="470" name="Straight Connector 469">
                    <a:extLst>
                      <a:ext uri="{FF2B5EF4-FFF2-40B4-BE49-F238E27FC236}">
                        <a16:creationId xmlns:a16="http://schemas.microsoft.com/office/drawing/2014/main" id="{782C6636-FEC3-A51E-5B10-DD684B365891}"/>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1" name="Straight Connector 470">
                    <a:extLst>
                      <a:ext uri="{FF2B5EF4-FFF2-40B4-BE49-F238E27FC236}">
                        <a16:creationId xmlns:a16="http://schemas.microsoft.com/office/drawing/2014/main" id="{B2FE5B8A-BACF-C6CE-184D-CEE1586B011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9" name="Straight Connector 468">
                  <a:extLst>
                    <a:ext uri="{FF2B5EF4-FFF2-40B4-BE49-F238E27FC236}">
                      <a16:creationId xmlns:a16="http://schemas.microsoft.com/office/drawing/2014/main" id="{00899647-C59A-5F36-CDFB-E6B66CB7D6DC}"/>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63" name="Group 462">
              <a:extLst>
                <a:ext uri="{FF2B5EF4-FFF2-40B4-BE49-F238E27FC236}">
                  <a16:creationId xmlns:a16="http://schemas.microsoft.com/office/drawing/2014/main" id="{432F8103-ADB5-941B-AD94-2EC4A2CA6DF8}"/>
                </a:ext>
              </a:extLst>
            </p:cNvPr>
            <p:cNvGrpSpPr/>
            <p:nvPr/>
          </p:nvGrpSpPr>
          <p:grpSpPr>
            <a:xfrm>
              <a:off x="6080563" y="590180"/>
              <a:ext cx="182880" cy="182880"/>
              <a:chOff x="6080563" y="590180"/>
              <a:chExt cx="182880" cy="182880"/>
            </a:xfrm>
          </p:grpSpPr>
          <p:sp>
            <p:nvSpPr>
              <p:cNvPr id="464" name="Oval 463">
                <a:extLst>
                  <a:ext uri="{FF2B5EF4-FFF2-40B4-BE49-F238E27FC236}">
                    <a16:creationId xmlns:a16="http://schemas.microsoft.com/office/drawing/2014/main" id="{A6737D09-F4D0-9BB7-D405-F890B5D6DA79}"/>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5" name="Straight Arrow Connector 464">
                <a:extLst>
                  <a:ext uri="{FF2B5EF4-FFF2-40B4-BE49-F238E27FC236}">
                    <a16:creationId xmlns:a16="http://schemas.microsoft.com/office/drawing/2014/main" id="{884C347B-DDE1-5BC1-EB7A-AB85BBABCF46}"/>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478" name="Straight Connector 477">
            <a:extLst>
              <a:ext uri="{FF2B5EF4-FFF2-40B4-BE49-F238E27FC236}">
                <a16:creationId xmlns:a16="http://schemas.microsoft.com/office/drawing/2014/main" id="{A497F518-6BB6-F36A-A3D1-09B1CD757B7D}"/>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939A1983-A6F8-DAEB-B62B-425CD699F007}"/>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0C6B9219-998B-F4CF-233D-FA4016FB3CD8}"/>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2" name="Straight Connector 491">
            <a:extLst>
              <a:ext uri="{FF2B5EF4-FFF2-40B4-BE49-F238E27FC236}">
                <a16:creationId xmlns:a16="http://schemas.microsoft.com/office/drawing/2014/main" id="{EFDFF82C-AE81-7221-1206-00B4586B5425}"/>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3" name="Straight Connector 492">
            <a:extLst>
              <a:ext uri="{FF2B5EF4-FFF2-40B4-BE49-F238E27FC236}">
                <a16:creationId xmlns:a16="http://schemas.microsoft.com/office/drawing/2014/main" id="{5A5CEE01-FA9E-0548-FA0A-A258B165B95F}"/>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5" name="Straight Connector 494">
            <a:extLst>
              <a:ext uri="{FF2B5EF4-FFF2-40B4-BE49-F238E27FC236}">
                <a16:creationId xmlns:a16="http://schemas.microsoft.com/office/drawing/2014/main" id="{B2465E6B-158F-922E-C259-465B82DC2504}"/>
              </a:ext>
            </a:extLst>
          </p:cNvPr>
          <p:cNvCxnSpPr>
            <a:cxnSpLocks/>
            <a:stCxn id="7" idx="0"/>
          </p:cNvCxnSpPr>
          <p:nvPr/>
        </p:nvCxnSpPr>
        <p:spPr>
          <a:xfrm flipV="1">
            <a:off x="7934321" y="2167510"/>
            <a:ext cx="497673" cy="584"/>
          </a:xfrm>
          <a:prstGeom prst="line">
            <a:avLst/>
          </a:prstGeom>
          <a:ln w="12700"/>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5B364D0E-1674-0F89-E145-6372562211A7}"/>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7" name="Oval 496">
            <a:extLst>
              <a:ext uri="{FF2B5EF4-FFF2-40B4-BE49-F238E27FC236}">
                <a16:creationId xmlns:a16="http://schemas.microsoft.com/office/drawing/2014/main" id="{788C5E78-C943-FE50-F3C1-DD09E4E5A8AB}"/>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9A8806AA-9A08-9C8F-3ABD-78572C7854A7}"/>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351A5E-3EAF-2A7F-DD3A-F1A4FE8605E6}"/>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500" name="Flowchart: Terminator 499">
            <a:extLst>
              <a:ext uri="{FF2B5EF4-FFF2-40B4-BE49-F238E27FC236}">
                <a16:creationId xmlns:a16="http://schemas.microsoft.com/office/drawing/2014/main" id="{07B91ECC-CFCF-72E6-136D-96719B87DCC8}"/>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1" name="Straight Connector 500">
            <a:extLst>
              <a:ext uri="{FF2B5EF4-FFF2-40B4-BE49-F238E27FC236}">
                <a16:creationId xmlns:a16="http://schemas.microsoft.com/office/drawing/2014/main" id="{2C1ABBC7-95D3-9AE7-B185-EC4E89662EA2}"/>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A98C8447-B7FE-8C89-4C3A-A6D400E70E19}"/>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03" name="Group 502">
            <a:extLst>
              <a:ext uri="{FF2B5EF4-FFF2-40B4-BE49-F238E27FC236}">
                <a16:creationId xmlns:a16="http://schemas.microsoft.com/office/drawing/2014/main" id="{F129E3C7-F6C5-1BFA-6B18-E4DBB94CE004}"/>
              </a:ext>
            </a:extLst>
          </p:cNvPr>
          <p:cNvGrpSpPr/>
          <p:nvPr/>
        </p:nvGrpSpPr>
        <p:grpSpPr>
          <a:xfrm rot="16200000">
            <a:off x="10119953" y="2074518"/>
            <a:ext cx="262771" cy="185927"/>
            <a:chOff x="6394314" y="3265933"/>
            <a:chExt cx="262771" cy="185927"/>
          </a:xfrm>
        </p:grpSpPr>
        <p:sp>
          <p:nvSpPr>
            <p:cNvPr id="504" name="Flowchart: Connector 503">
              <a:extLst>
                <a:ext uri="{FF2B5EF4-FFF2-40B4-BE49-F238E27FC236}">
                  <a16:creationId xmlns:a16="http://schemas.microsoft.com/office/drawing/2014/main" id="{A4D19AE4-7BD1-CCC6-0900-6294CACE0E7A}"/>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5" name="Straight Connector 504">
              <a:extLst>
                <a:ext uri="{FF2B5EF4-FFF2-40B4-BE49-F238E27FC236}">
                  <a16:creationId xmlns:a16="http://schemas.microsoft.com/office/drawing/2014/main" id="{91F88898-9772-E97D-7E08-7BDDC8B56D4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3B47EF7E-7442-085A-8603-D3E8B7E5D8D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7" name="Straight Connector 506">
            <a:extLst>
              <a:ext uri="{FF2B5EF4-FFF2-40B4-BE49-F238E27FC236}">
                <a16:creationId xmlns:a16="http://schemas.microsoft.com/office/drawing/2014/main" id="{63342F53-A03F-C550-57BB-573F018AB9B2}"/>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8737EC00-FAB1-708A-7EB5-7ACB57E693E3}"/>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9" name="Straight Arrow Connector 508">
            <a:extLst>
              <a:ext uri="{FF2B5EF4-FFF2-40B4-BE49-F238E27FC236}">
                <a16:creationId xmlns:a16="http://schemas.microsoft.com/office/drawing/2014/main" id="{B9A7F25C-AEFF-7ED9-3BDB-5CFC6492627C}"/>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10" name="Group 509">
            <a:extLst>
              <a:ext uri="{FF2B5EF4-FFF2-40B4-BE49-F238E27FC236}">
                <a16:creationId xmlns:a16="http://schemas.microsoft.com/office/drawing/2014/main" id="{D4597331-3110-32EA-743A-30658A70B7EF}"/>
              </a:ext>
            </a:extLst>
          </p:cNvPr>
          <p:cNvGrpSpPr/>
          <p:nvPr/>
        </p:nvGrpSpPr>
        <p:grpSpPr>
          <a:xfrm rot="5400000">
            <a:off x="10313433" y="2120674"/>
            <a:ext cx="137160" cy="91682"/>
            <a:chOff x="6835130" y="818649"/>
            <a:chExt cx="137160" cy="91682"/>
          </a:xfrm>
        </p:grpSpPr>
        <p:grpSp>
          <p:nvGrpSpPr>
            <p:cNvPr id="512" name="Group 511">
              <a:extLst>
                <a:ext uri="{FF2B5EF4-FFF2-40B4-BE49-F238E27FC236}">
                  <a16:creationId xmlns:a16="http://schemas.microsoft.com/office/drawing/2014/main" id="{D396939D-FD2F-BEB0-7FA3-1E9BEF119ED5}"/>
                </a:ext>
              </a:extLst>
            </p:cNvPr>
            <p:cNvGrpSpPr/>
            <p:nvPr/>
          </p:nvGrpSpPr>
          <p:grpSpPr>
            <a:xfrm flipV="1">
              <a:off x="6862666" y="818649"/>
              <a:ext cx="83820" cy="91682"/>
              <a:chOff x="7245055" y="2460285"/>
              <a:chExt cx="83820" cy="91682"/>
            </a:xfrm>
          </p:grpSpPr>
          <p:cxnSp>
            <p:nvCxnSpPr>
              <p:cNvPr id="515" name="Straight Connector 514">
                <a:extLst>
                  <a:ext uri="{FF2B5EF4-FFF2-40B4-BE49-F238E27FC236}">
                    <a16:creationId xmlns:a16="http://schemas.microsoft.com/office/drawing/2014/main" id="{233ED26B-53FC-75FA-AD8B-07C96917E5E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BF8A4474-462D-1F70-139E-37021F01DAF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3" name="Straight Connector 512">
              <a:extLst>
                <a:ext uri="{FF2B5EF4-FFF2-40B4-BE49-F238E27FC236}">
                  <a16:creationId xmlns:a16="http://schemas.microsoft.com/office/drawing/2014/main" id="{9BB87C47-421B-255A-B739-766ECBBF0C20}"/>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17" name="Straight Connector 516">
            <a:extLst>
              <a:ext uri="{FF2B5EF4-FFF2-40B4-BE49-F238E27FC236}">
                <a16:creationId xmlns:a16="http://schemas.microsoft.com/office/drawing/2014/main" id="{9F219A62-FB16-E866-18A0-DB44968B3F11}"/>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B807BBC0-0526-1A7C-4A98-E421DDBF807A}"/>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19" name="Isosceles Triangle 518">
            <a:extLst>
              <a:ext uri="{FF2B5EF4-FFF2-40B4-BE49-F238E27FC236}">
                <a16:creationId xmlns:a16="http://schemas.microsoft.com/office/drawing/2014/main" id="{EAFBDA12-7443-F446-86F5-69CBCC48AEFA}"/>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0" name="Group 519">
            <a:extLst>
              <a:ext uri="{FF2B5EF4-FFF2-40B4-BE49-F238E27FC236}">
                <a16:creationId xmlns:a16="http://schemas.microsoft.com/office/drawing/2014/main" id="{EB569C9F-1CD6-05E4-6B9C-D960DEB39DD2}"/>
              </a:ext>
            </a:extLst>
          </p:cNvPr>
          <p:cNvGrpSpPr/>
          <p:nvPr/>
        </p:nvGrpSpPr>
        <p:grpSpPr>
          <a:xfrm>
            <a:off x="8780001" y="3917460"/>
            <a:ext cx="329268" cy="308216"/>
            <a:chOff x="2969889" y="2912183"/>
            <a:chExt cx="329268" cy="308216"/>
          </a:xfrm>
        </p:grpSpPr>
        <p:grpSp>
          <p:nvGrpSpPr>
            <p:cNvPr id="521" name="Group 520">
              <a:extLst>
                <a:ext uri="{FF2B5EF4-FFF2-40B4-BE49-F238E27FC236}">
                  <a16:creationId xmlns:a16="http://schemas.microsoft.com/office/drawing/2014/main" id="{A90329D1-B4E6-FA9B-59C1-9CB1C2128EA9}"/>
                </a:ext>
              </a:extLst>
            </p:cNvPr>
            <p:cNvGrpSpPr/>
            <p:nvPr/>
          </p:nvGrpSpPr>
          <p:grpSpPr>
            <a:xfrm>
              <a:off x="2969889" y="2912183"/>
              <a:ext cx="235775" cy="308216"/>
              <a:chOff x="2969889" y="2912183"/>
              <a:chExt cx="235775" cy="308216"/>
            </a:xfrm>
          </p:grpSpPr>
          <p:grpSp>
            <p:nvGrpSpPr>
              <p:cNvPr id="526" name="Group 525">
                <a:extLst>
                  <a:ext uri="{FF2B5EF4-FFF2-40B4-BE49-F238E27FC236}">
                    <a16:creationId xmlns:a16="http://schemas.microsoft.com/office/drawing/2014/main" id="{0ACB1407-527B-1B9F-C416-021A950E4655}"/>
                  </a:ext>
                </a:extLst>
              </p:cNvPr>
              <p:cNvGrpSpPr/>
              <p:nvPr/>
            </p:nvGrpSpPr>
            <p:grpSpPr>
              <a:xfrm>
                <a:off x="2969889" y="2990841"/>
                <a:ext cx="228600" cy="229558"/>
                <a:chOff x="2969889" y="2990841"/>
                <a:chExt cx="228600" cy="229558"/>
              </a:xfrm>
            </p:grpSpPr>
            <p:cxnSp>
              <p:nvCxnSpPr>
                <p:cNvPr id="529" name="Straight Connector 528">
                  <a:extLst>
                    <a:ext uri="{FF2B5EF4-FFF2-40B4-BE49-F238E27FC236}">
                      <a16:creationId xmlns:a16="http://schemas.microsoft.com/office/drawing/2014/main" id="{8BF17FEB-573C-4F92-1DB3-5F2A47748D1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a16="http://schemas.microsoft.com/office/drawing/2014/main" id="{29EAA8A8-2BF3-01C8-F926-44DBAD18E7F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1" name="Straight Connector 530">
                  <a:extLst>
                    <a:ext uri="{FF2B5EF4-FFF2-40B4-BE49-F238E27FC236}">
                      <a16:creationId xmlns:a16="http://schemas.microsoft.com/office/drawing/2014/main" id="{74427A5B-A9EC-3AF0-530C-9FB69454C50A}"/>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2" name="Straight Connector 531">
                  <a:extLst>
                    <a:ext uri="{FF2B5EF4-FFF2-40B4-BE49-F238E27FC236}">
                      <a16:creationId xmlns:a16="http://schemas.microsoft.com/office/drawing/2014/main" id="{48FAAAAA-D34B-6C78-44E8-4002A5F56506}"/>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7" name="Straight Connector 526">
                <a:extLst>
                  <a:ext uri="{FF2B5EF4-FFF2-40B4-BE49-F238E27FC236}">
                    <a16:creationId xmlns:a16="http://schemas.microsoft.com/office/drawing/2014/main" id="{D2A82D1C-E590-288B-7049-E6AB53575C89}"/>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8" name="Straight Connector 527">
                <a:extLst>
                  <a:ext uri="{FF2B5EF4-FFF2-40B4-BE49-F238E27FC236}">
                    <a16:creationId xmlns:a16="http://schemas.microsoft.com/office/drawing/2014/main" id="{7CA6E2CA-D632-E25D-5E06-5A06086635F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2" name="Straight Connector 521">
              <a:extLst>
                <a:ext uri="{FF2B5EF4-FFF2-40B4-BE49-F238E27FC236}">
                  <a16:creationId xmlns:a16="http://schemas.microsoft.com/office/drawing/2014/main" id="{9AE8A3CF-B3FD-F0CB-DE3D-644E7123469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3" name="Straight Connector 522">
              <a:extLst>
                <a:ext uri="{FF2B5EF4-FFF2-40B4-BE49-F238E27FC236}">
                  <a16:creationId xmlns:a16="http://schemas.microsoft.com/office/drawing/2014/main" id="{A75BC160-91FE-1333-DA20-755EB338977B}"/>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B1682FA6-1C72-3973-D5C2-CF75D8D1B6B3}"/>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5" name="Straight Connector 524">
              <a:extLst>
                <a:ext uri="{FF2B5EF4-FFF2-40B4-BE49-F238E27FC236}">
                  <a16:creationId xmlns:a16="http://schemas.microsoft.com/office/drawing/2014/main" id="{AFD77B65-9C49-371A-7EC1-E3F1CEB3183E}"/>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3" name="Group 532">
            <a:extLst>
              <a:ext uri="{FF2B5EF4-FFF2-40B4-BE49-F238E27FC236}">
                <a16:creationId xmlns:a16="http://schemas.microsoft.com/office/drawing/2014/main" id="{614DF13F-1FEA-7621-70F4-2E65839DB7D4}"/>
              </a:ext>
            </a:extLst>
          </p:cNvPr>
          <p:cNvGrpSpPr/>
          <p:nvPr/>
        </p:nvGrpSpPr>
        <p:grpSpPr>
          <a:xfrm>
            <a:off x="6948902" y="3898954"/>
            <a:ext cx="329268" cy="308216"/>
            <a:chOff x="2969889" y="2912183"/>
            <a:chExt cx="329268" cy="308216"/>
          </a:xfrm>
        </p:grpSpPr>
        <p:grpSp>
          <p:nvGrpSpPr>
            <p:cNvPr id="534" name="Group 533">
              <a:extLst>
                <a:ext uri="{FF2B5EF4-FFF2-40B4-BE49-F238E27FC236}">
                  <a16:creationId xmlns:a16="http://schemas.microsoft.com/office/drawing/2014/main" id="{CC4BD142-DF23-5730-C336-1045367E0DCE}"/>
                </a:ext>
              </a:extLst>
            </p:cNvPr>
            <p:cNvGrpSpPr/>
            <p:nvPr/>
          </p:nvGrpSpPr>
          <p:grpSpPr>
            <a:xfrm>
              <a:off x="2969889" y="2912183"/>
              <a:ext cx="235775" cy="308216"/>
              <a:chOff x="2969889" y="2912183"/>
              <a:chExt cx="235775" cy="308216"/>
            </a:xfrm>
          </p:grpSpPr>
          <p:grpSp>
            <p:nvGrpSpPr>
              <p:cNvPr id="539" name="Group 538">
                <a:extLst>
                  <a:ext uri="{FF2B5EF4-FFF2-40B4-BE49-F238E27FC236}">
                    <a16:creationId xmlns:a16="http://schemas.microsoft.com/office/drawing/2014/main" id="{D98BE12C-DC4C-6700-F11E-FD2379A53B4F}"/>
                  </a:ext>
                </a:extLst>
              </p:cNvPr>
              <p:cNvGrpSpPr/>
              <p:nvPr/>
            </p:nvGrpSpPr>
            <p:grpSpPr>
              <a:xfrm>
                <a:off x="2969889" y="2990841"/>
                <a:ext cx="228600" cy="229558"/>
                <a:chOff x="2969889" y="2990841"/>
                <a:chExt cx="228600" cy="229558"/>
              </a:xfrm>
            </p:grpSpPr>
            <p:cxnSp>
              <p:nvCxnSpPr>
                <p:cNvPr id="542" name="Straight Connector 541">
                  <a:extLst>
                    <a:ext uri="{FF2B5EF4-FFF2-40B4-BE49-F238E27FC236}">
                      <a16:creationId xmlns:a16="http://schemas.microsoft.com/office/drawing/2014/main" id="{E3700817-614A-91A7-F522-78ED20C932C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3" name="Straight Connector 542">
                  <a:extLst>
                    <a:ext uri="{FF2B5EF4-FFF2-40B4-BE49-F238E27FC236}">
                      <a16:creationId xmlns:a16="http://schemas.microsoft.com/office/drawing/2014/main" id="{03EEDC13-1821-AFDA-2070-8CB82A469D80}"/>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A838908B-6BB3-642F-C560-23B74B0314BB}"/>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9C5A0897-B23B-E6AB-D5DE-6470D6E7EB76}"/>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0" name="Straight Connector 539">
                <a:extLst>
                  <a:ext uri="{FF2B5EF4-FFF2-40B4-BE49-F238E27FC236}">
                    <a16:creationId xmlns:a16="http://schemas.microsoft.com/office/drawing/2014/main" id="{482B16C1-7129-EA38-DE89-05C6E046CF5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1" name="Straight Connector 540">
                <a:extLst>
                  <a:ext uri="{FF2B5EF4-FFF2-40B4-BE49-F238E27FC236}">
                    <a16:creationId xmlns:a16="http://schemas.microsoft.com/office/drawing/2014/main" id="{84E55B42-7A02-CAF2-1337-964DF8C1B7B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35" name="Straight Connector 534">
              <a:extLst>
                <a:ext uri="{FF2B5EF4-FFF2-40B4-BE49-F238E27FC236}">
                  <a16:creationId xmlns:a16="http://schemas.microsoft.com/office/drawing/2014/main" id="{7ABCC46B-5586-A3FB-96B9-20C233B6857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A90D7B15-40F8-0401-5686-3463F23A965E}"/>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8689FA4A-FFB8-57BA-6498-9A3971EEB668}"/>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7780DEC1-737F-21BB-103F-D5F8A165EAD4}"/>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6" name="Straight Connector 545">
            <a:extLst>
              <a:ext uri="{FF2B5EF4-FFF2-40B4-BE49-F238E27FC236}">
                <a16:creationId xmlns:a16="http://schemas.microsoft.com/office/drawing/2014/main" id="{E74C7DE3-8464-BD11-D34B-8FE6A9864F16}"/>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B9D2BDF4-74DC-5D7D-A37E-1CF57872F538}"/>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587B433E-3453-9DD4-5CA6-C7C205B40118}"/>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9" name="Straight Connector 548">
            <a:extLst>
              <a:ext uri="{FF2B5EF4-FFF2-40B4-BE49-F238E27FC236}">
                <a16:creationId xmlns:a16="http://schemas.microsoft.com/office/drawing/2014/main" id="{7D14CFA1-BE0C-425B-DCE3-AA984831E51E}"/>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0" name="Straight Arrow Connector 549">
            <a:extLst>
              <a:ext uri="{FF2B5EF4-FFF2-40B4-BE49-F238E27FC236}">
                <a16:creationId xmlns:a16="http://schemas.microsoft.com/office/drawing/2014/main" id="{8942FB36-32CF-DC3D-EE29-C20DC443B52D}"/>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1" name="Straight Arrow Connector 550">
            <a:extLst>
              <a:ext uri="{FF2B5EF4-FFF2-40B4-BE49-F238E27FC236}">
                <a16:creationId xmlns:a16="http://schemas.microsoft.com/office/drawing/2014/main" id="{750FF19B-A963-F85B-97CB-0812E07439B6}"/>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2" name="Group 551">
            <a:extLst>
              <a:ext uri="{FF2B5EF4-FFF2-40B4-BE49-F238E27FC236}">
                <a16:creationId xmlns:a16="http://schemas.microsoft.com/office/drawing/2014/main" id="{D558B62D-E8C4-D01D-E2D0-887E6C1FF888}"/>
              </a:ext>
            </a:extLst>
          </p:cNvPr>
          <p:cNvGrpSpPr/>
          <p:nvPr/>
        </p:nvGrpSpPr>
        <p:grpSpPr>
          <a:xfrm>
            <a:off x="9343345" y="2810404"/>
            <a:ext cx="457200" cy="365760"/>
            <a:chOff x="11048943" y="2497845"/>
            <a:chExt cx="457200" cy="365760"/>
          </a:xfrm>
        </p:grpSpPr>
        <p:grpSp>
          <p:nvGrpSpPr>
            <p:cNvPr id="553" name="Group 552">
              <a:extLst>
                <a:ext uri="{FF2B5EF4-FFF2-40B4-BE49-F238E27FC236}">
                  <a16:creationId xmlns:a16="http://schemas.microsoft.com/office/drawing/2014/main" id="{7FBD1091-426D-1D74-121E-23AEA65C2727}"/>
                </a:ext>
              </a:extLst>
            </p:cNvPr>
            <p:cNvGrpSpPr/>
            <p:nvPr/>
          </p:nvGrpSpPr>
          <p:grpSpPr>
            <a:xfrm rot="16200000">
              <a:off x="11212919" y="2570381"/>
              <a:ext cx="365123" cy="221325"/>
              <a:chOff x="4512365" y="2362842"/>
              <a:chExt cx="918156" cy="914400"/>
            </a:xfrm>
          </p:grpSpPr>
          <p:sp>
            <p:nvSpPr>
              <p:cNvPr id="558" name="Arc 557">
                <a:extLst>
                  <a:ext uri="{FF2B5EF4-FFF2-40B4-BE49-F238E27FC236}">
                    <a16:creationId xmlns:a16="http://schemas.microsoft.com/office/drawing/2014/main" id="{875C37D4-F779-91E5-43CC-6F2E056572BF}"/>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9" name="Arc 558">
                <a:extLst>
                  <a:ext uri="{FF2B5EF4-FFF2-40B4-BE49-F238E27FC236}">
                    <a16:creationId xmlns:a16="http://schemas.microsoft.com/office/drawing/2014/main" id="{626ACBBC-56F6-DA14-76F0-B35795CFF21E}"/>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4" name="Group 553">
              <a:extLst>
                <a:ext uri="{FF2B5EF4-FFF2-40B4-BE49-F238E27FC236}">
                  <a16:creationId xmlns:a16="http://schemas.microsoft.com/office/drawing/2014/main" id="{9422C0C8-86B9-085F-49DC-C5708291C76F}"/>
                </a:ext>
              </a:extLst>
            </p:cNvPr>
            <p:cNvGrpSpPr/>
            <p:nvPr/>
          </p:nvGrpSpPr>
          <p:grpSpPr>
            <a:xfrm rot="5400000" flipH="1">
              <a:off x="10977044" y="2569744"/>
              <a:ext cx="365123" cy="221325"/>
              <a:chOff x="4512365" y="2362842"/>
              <a:chExt cx="918156" cy="914400"/>
            </a:xfrm>
          </p:grpSpPr>
          <p:sp>
            <p:nvSpPr>
              <p:cNvPr id="556" name="Arc 555">
                <a:extLst>
                  <a:ext uri="{FF2B5EF4-FFF2-40B4-BE49-F238E27FC236}">
                    <a16:creationId xmlns:a16="http://schemas.microsoft.com/office/drawing/2014/main" id="{169C1578-F791-AB28-521E-B7F734019628}"/>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7" name="Arc 556">
                <a:extLst>
                  <a:ext uri="{FF2B5EF4-FFF2-40B4-BE49-F238E27FC236}">
                    <a16:creationId xmlns:a16="http://schemas.microsoft.com/office/drawing/2014/main" id="{2B905C97-7F47-AB6E-6068-510321589271}"/>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55" name="Straight Arrow Connector 554">
              <a:extLst>
                <a:ext uri="{FF2B5EF4-FFF2-40B4-BE49-F238E27FC236}">
                  <a16:creationId xmlns:a16="http://schemas.microsoft.com/office/drawing/2014/main" id="{E018F776-01B8-45D8-C122-5A2DE388A4ED}"/>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60" name="Group 559">
            <a:extLst>
              <a:ext uri="{FF2B5EF4-FFF2-40B4-BE49-F238E27FC236}">
                <a16:creationId xmlns:a16="http://schemas.microsoft.com/office/drawing/2014/main" id="{BAA5A497-6D9E-896F-CCAA-4C30728998B8}"/>
              </a:ext>
            </a:extLst>
          </p:cNvPr>
          <p:cNvGrpSpPr/>
          <p:nvPr/>
        </p:nvGrpSpPr>
        <p:grpSpPr>
          <a:xfrm>
            <a:off x="6755662" y="4018409"/>
            <a:ext cx="182880" cy="109475"/>
            <a:chOff x="8046626" y="3423920"/>
            <a:chExt cx="182880" cy="109475"/>
          </a:xfrm>
        </p:grpSpPr>
        <p:grpSp>
          <p:nvGrpSpPr>
            <p:cNvPr id="561" name="Group 560">
              <a:extLst>
                <a:ext uri="{FF2B5EF4-FFF2-40B4-BE49-F238E27FC236}">
                  <a16:creationId xmlns:a16="http://schemas.microsoft.com/office/drawing/2014/main" id="{ACB0BB62-AC8B-C70E-F649-7E8567D95922}"/>
                </a:ext>
              </a:extLst>
            </p:cNvPr>
            <p:cNvGrpSpPr/>
            <p:nvPr/>
          </p:nvGrpSpPr>
          <p:grpSpPr>
            <a:xfrm>
              <a:off x="8100769" y="3423920"/>
              <a:ext cx="127024" cy="109475"/>
              <a:chOff x="7763639" y="2259074"/>
              <a:chExt cx="127024" cy="109475"/>
            </a:xfrm>
          </p:grpSpPr>
          <p:cxnSp>
            <p:nvCxnSpPr>
              <p:cNvPr id="563" name="Straight Connector 562">
                <a:extLst>
                  <a:ext uri="{FF2B5EF4-FFF2-40B4-BE49-F238E27FC236}">
                    <a16:creationId xmlns:a16="http://schemas.microsoft.com/office/drawing/2014/main" id="{5FB0AF67-E7F4-910E-0CEF-38934C53A60B}"/>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64" name="Straight Connector 563">
                <a:extLst>
                  <a:ext uri="{FF2B5EF4-FFF2-40B4-BE49-F238E27FC236}">
                    <a16:creationId xmlns:a16="http://schemas.microsoft.com/office/drawing/2014/main" id="{4B81EEFB-C345-5A62-BECA-D4AC6D67F503}"/>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C99278DB-455C-E300-C6CA-F3400B7994E3}"/>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E4B87707-B811-5ECA-1D25-897B1FA9BB19}"/>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62" name="Straight Arrow Connector 561">
              <a:extLst>
                <a:ext uri="{FF2B5EF4-FFF2-40B4-BE49-F238E27FC236}">
                  <a16:creationId xmlns:a16="http://schemas.microsoft.com/office/drawing/2014/main" id="{2BD1643F-4EB1-BC89-C6F9-AB424443766F}"/>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67" name="Group 566">
            <a:extLst>
              <a:ext uri="{FF2B5EF4-FFF2-40B4-BE49-F238E27FC236}">
                <a16:creationId xmlns:a16="http://schemas.microsoft.com/office/drawing/2014/main" id="{CE2EB8DC-DAFC-1BA9-7039-FD4646C22F30}"/>
              </a:ext>
            </a:extLst>
          </p:cNvPr>
          <p:cNvGrpSpPr/>
          <p:nvPr/>
        </p:nvGrpSpPr>
        <p:grpSpPr>
          <a:xfrm>
            <a:off x="8592013" y="4030130"/>
            <a:ext cx="182880" cy="109475"/>
            <a:chOff x="8046626" y="3423920"/>
            <a:chExt cx="182880" cy="109475"/>
          </a:xfrm>
        </p:grpSpPr>
        <p:grpSp>
          <p:nvGrpSpPr>
            <p:cNvPr id="568" name="Group 567">
              <a:extLst>
                <a:ext uri="{FF2B5EF4-FFF2-40B4-BE49-F238E27FC236}">
                  <a16:creationId xmlns:a16="http://schemas.microsoft.com/office/drawing/2014/main" id="{833C4382-4373-FC60-4F75-3A51CE1DFED2}"/>
                </a:ext>
              </a:extLst>
            </p:cNvPr>
            <p:cNvGrpSpPr/>
            <p:nvPr/>
          </p:nvGrpSpPr>
          <p:grpSpPr>
            <a:xfrm>
              <a:off x="8100769" y="3423920"/>
              <a:ext cx="127024" cy="109475"/>
              <a:chOff x="7763639" y="2259074"/>
              <a:chExt cx="127024" cy="109475"/>
            </a:xfrm>
          </p:grpSpPr>
          <p:cxnSp>
            <p:nvCxnSpPr>
              <p:cNvPr id="570" name="Straight Connector 569">
                <a:extLst>
                  <a:ext uri="{FF2B5EF4-FFF2-40B4-BE49-F238E27FC236}">
                    <a16:creationId xmlns:a16="http://schemas.microsoft.com/office/drawing/2014/main" id="{8B8F4AF5-A22F-8A17-7A7B-100E2070BF6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F2748DAB-8326-831B-D94B-70A5FD7BF953}"/>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F1C1181F-86A7-FAC8-891E-52F825C63D07}"/>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3" name="Straight Connector 572">
                <a:extLst>
                  <a:ext uri="{FF2B5EF4-FFF2-40B4-BE49-F238E27FC236}">
                    <a16:creationId xmlns:a16="http://schemas.microsoft.com/office/drawing/2014/main" id="{EA47BD25-6115-268C-B94C-3EB939896BAA}"/>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569" name="Straight Arrow Connector 568">
              <a:extLst>
                <a:ext uri="{FF2B5EF4-FFF2-40B4-BE49-F238E27FC236}">
                  <a16:creationId xmlns:a16="http://schemas.microsoft.com/office/drawing/2014/main" id="{1BCC166D-341E-E821-8614-FE081BE03EA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74" name="Group 573">
            <a:extLst>
              <a:ext uri="{FF2B5EF4-FFF2-40B4-BE49-F238E27FC236}">
                <a16:creationId xmlns:a16="http://schemas.microsoft.com/office/drawing/2014/main" id="{D5D7A07A-31F6-EA63-5334-E39329DB5968}"/>
              </a:ext>
            </a:extLst>
          </p:cNvPr>
          <p:cNvGrpSpPr/>
          <p:nvPr/>
        </p:nvGrpSpPr>
        <p:grpSpPr>
          <a:xfrm>
            <a:off x="7645393" y="3372758"/>
            <a:ext cx="323199" cy="602929"/>
            <a:chOff x="7645393" y="3242255"/>
            <a:chExt cx="323199" cy="602929"/>
          </a:xfrm>
        </p:grpSpPr>
        <p:grpSp>
          <p:nvGrpSpPr>
            <p:cNvPr id="575" name="Group 574">
              <a:extLst>
                <a:ext uri="{FF2B5EF4-FFF2-40B4-BE49-F238E27FC236}">
                  <a16:creationId xmlns:a16="http://schemas.microsoft.com/office/drawing/2014/main" id="{A5C5993C-DF19-89D8-2AEE-93F6592B6718}"/>
                </a:ext>
              </a:extLst>
            </p:cNvPr>
            <p:cNvGrpSpPr/>
            <p:nvPr/>
          </p:nvGrpSpPr>
          <p:grpSpPr>
            <a:xfrm>
              <a:off x="7645393" y="3242255"/>
              <a:ext cx="323199" cy="602929"/>
              <a:chOff x="7426811" y="3425135"/>
              <a:chExt cx="323199" cy="602929"/>
            </a:xfrm>
          </p:grpSpPr>
          <p:grpSp>
            <p:nvGrpSpPr>
              <p:cNvPr id="256" name="Group 255">
                <a:extLst>
                  <a:ext uri="{FF2B5EF4-FFF2-40B4-BE49-F238E27FC236}">
                    <a16:creationId xmlns:a16="http://schemas.microsoft.com/office/drawing/2014/main" id="{BE6D670A-8166-03FC-DBAE-41EFFAB2BC17}"/>
                  </a:ext>
                </a:extLst>
              </p:cNvPr>
              <p:cNvGrpSpPr/>
              <p:nvPr/>
            </p:nvGrpSpPr>
            <p:grpSpPr>
              <a:xfrm>
                <a:off x="7426811" y="3425135"/>
                <a:ext cx="323199" cy="454499"/>
                <a:chOff x="8936357" y="1184452"/>
                <a:chExt cx="323199" cy="454499"/>
              </a:xfrm>
            </p:grpSpPr>
            <p:sp>
              <p:nvSpPr>
                <p:cNvPr id="285" name="Rectangle 284">
                  <a:extLst>
                    <a:ext uri="{FF2B5EF4-FFF2-40B4-BE49-F238E27FC236}">
                      <a16:creationId xmlns:a16="http://schemas.microsoft.com/office/drawing/2014/main" id="{D791A206-0AB8-EFA2-3ED8-CF0526C09DA2}"/>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3ED09618-D389-C807-16C1-310589E759BF}"/>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473B7CC8-7534-9AE8-3EB5-8078A5C23C27}"/>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7" name="Straight Arrow Connector 256">
                <a:extLst>
                  <a:ext uri="{FF2B5EF4-FFF2-40B4-BE49-F238E27FC236}">
                    <a16:creationId xmlns:a16="http://schemas.microsoft.com/office/drawing/2014/main" id="{EC3F6F6C-17FF-CDE1-987E-E47EB956D126}"/>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60" name="Group 259">
                <a:extLst>
                  <a:ext uri="{FF2B5EF4-FFF2-40B4-BE49-F238E27FC236}">
                    <a16:creationId xmlns:a16="http://schemas.microsoft.com/office/drawing/2014/main" id="{91284794-C36D-F2D0-E210-682FA6535DE3}"/>
                  </a:ext>
                </a:extLst>
              </p:cNvPr>
              <p:cNvGrpSpPr/>
              <p:nvPr/>
            </p:nvGrpSpPr>
            <p:grpSpPr>
              <a:xfrm rot="5400000">
                <a:off x="7627952" y="3909814"/>
                <a:ext cx="127024" cy="109475"/>
                <a:chOff x="6771481" y="2413164"/>
                <a:chExt cx="127024" cy="109475"/>
              </a:xfrm>
            </p:grpSpPr>
            <p:cxnSp>
              <p:nvCxnSpPr>
                <p:cNvPr id="281" name="Straight Connector 280">
                  <a:extLst>
                    <a:ext uri="{FF2B5EF4-FFF2-40B4-BE49-F238E27FC236}">
                      <a16:creationId xmlns:a16="http://schemas.microsoft.com/office/drawing/2014/main" id="{C840E431-D278-2D9D-104D-0F34CFB0B48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956D62C5-AEE3-7030-9341-FEF410C7B9E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EBE6F94F-C2B7-2564-78E8-F33BDC4536C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A2464C23-6F28-8476-F0F8-CD9A1797DE2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63" name="Straight Connector 262">
                <a:extLst>
                  <a:ext uri="{FF2B5EF4-FFF2-40B4-BE49-F238E27FC236}">
                    <a16:creationId xmlns:a16="http://schemas.microsoft.com/office/drawing/2014/main" id="{3B9D98B6-04D6-BCD8-95C2-514A7BD46CF9}"/>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264" name="Group 263">
                <a:extLst>
                  <a:ext uri="{FF2B5EF4-FFF2-40B4-BE49-F238E27FC236}">
                    <a16:creationId xmlns:a16="http://schemas.microsoft.com/office/drawing/2014/main" id="{40DBE7AA-736C-C681-B2FE-AE25CF8546DC}"/>
                  </a:ext>
                </a:extLst>
              </p:cNvPr>
              <p:cNvGrpSpPr>
                <a:grpSpLocks noChangeAspect="1"/>
              </p:cNvGrpSpPr>
              <p:nvPr/>
            </p:nvGrpSpPr>
            <p:grpSpPr>
              <a:xfrm>
                <a:off x="7477916" y="3760755"/>
                <a:ext cx="211835" cy="100584"/>
                <a:chOff x="4799446" y="1748790"/>
                <a:chExt cx="509111" cy="262782"/>
              </a:xfrm>
            </p:grpSpPr>
            <p:grpSp>
              <p:nvGrpSpPr>
                <p:cNvPr id="268" name="Group 267">
                  <a:extLst>
                    <a:ext uri="{FF2B5EF4-FFF2-40B4-BE49-F238E27FC236}">
                      <a16:creationId xmlns:a16="http://schemas.microsoft.com/office/drawing/2014/main" id="{6D87CDFB-2544-969F-E082-0017C66BEF4F}"/>
                    </a:ext>
                  </a:extLst>
                </p:cNvPr>
                <p:cNvGrpSpPr/>
                <p:nvPr/>
              </p:nvGrpSpPr>
              <p:grpSpPr>
                <a:xfrm rot="16200000">
                  <a:off x="4761024" y="1787212"/>
                  <a:ext cx="262771" cy="185927"/>
                  <a:chOff x="6394314" y="3265933"/>
                  <a:chExt cx="262771" cy="185927"/>
                </a:xfrm>
              </p:grpSpPr>
              <p:sp>
                <p:nvSpPr>
                  <p:cNvPr id="278" name="Flowchart: Connector 277">
                    <a:extLst>
                      <a:ext uri="{FF2B5EF4-FFF2-40B4-BE49-F238E27FC236}">
                        <a16:creationId xmlns:a16="http://schemas.microsoft.com/office/drawing/2014/main" id="{F0D50439-6310-BC4A-AD73-3B74BC58CC9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80BECDEF-603A-566E-3BD4-3A7C83AD5E1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2635A311-0C14-A366-871D-46B92ADFB22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9" name="Group 268">
                  <a:extLst>
                    <a:ext uri="{FF2B5EF4-FFF2-40B4-BE49-F238E27FC236}">
                      <a16:creationId xmlns:a16="http://schemas.microsoft.com/office/drawing/2014/main" id="{8C04F0DB-3617-2508-3492-BF8B0930346C}"/>
                    </a:ext>
                  </a:extLst>
                </p:cNvPr>
                <p:cNvGrpSpPr/>
                <p:nvPr/>
              </p:nvGrpSpPr>
              <p:grpSpPr>
                <a:xfrm rot="5400000">
                  <a:off x="5084208" y="1787223"/>
                  <a:ext cx="262771" cy="185927"/>
                  <a:chOff x="6394314" y="3265933"/>
                  <a:chExt cx="262771" cy="185927"/>
                </a:xfrm>
              </p:grpSpPr>
              <p:sp>
                <p:nvSpPr>
                  <p:cNvPr id="271" name="Flowchart: Connector 270">
                    <a:extLst>
                      <a:ext uri="{FF2B5EF4-FFF2-40B4-BE49-F238E27FC236}">
                        <a16:creationId xmlns:a16="http://schemas.microsoft.com/office/drawing/2014/main" id="{D5E75CB8-91BA-4D26-7B9E-1F4B4FA27A0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a:extLst>
                      <a:ext uri="{FF2B5EF4-FFF2-40B4-BE49-F238E27FC236}">
                        <a16:creationId xmlns:a16="http://schemas.microsoft.com/office/drawing/2014/main" id="{78B7CF31-3F3C-D5D7-7E15-2DE998B102B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CD7D6530-ACA3-D1F9-171D-5D870839630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0" name="Straight Connector 269">
                  <a:extLst>
                    <a:ext uri="{FF2B5EF4-FFF2-40B4-BE49-F238E27FC236}">
                      <a16:creationId xmlns:a16="http://schemas.microsoft.com/office/drawing/2014/main" id="{5DA6D068-D393-DA4D-8980-A85569A9C87D}"/>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66" name="Straight Connector 265">
                <a:extLst>
                  <a:ext uri="{FF2B5EF4-FFF2-40B4-BE49-F238E27FC236}">
                    <a16:creationId xmlns:a16="http://schemas.microsoft.com/office/drawing/2014/main" id="{DB1168C3-CEC4-DD22-5094-CC5095681B9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793F920D-36FE-B251-3680-44E1CD8CAC67}"/>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5" name="Straight Arrow Connector 254">
              <a:extLst>
                <a:ext uri="{FF2B5EF4-FFF2-40B4-BE49-F238E27FC236}">
                  <a16:creationId xmlns:a16="http://schemas.microsoft.com/office/drawing/2014/main" id="{246B9CF7-543B-3B60-C4FE-E45D65E5F888}"/>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88" name="Rectangle 287">
            <a:extLst>
              <a:ext uri="{FF2B5EF4-FFF2-40B4-BE49-F238E27FC236}">
                <a16:creationId xmlns:a16="http://schemas.microsoft.com/office/drawing/2014/main" id="{F3D94CE7-523D-8867-D178-8942136D3C84}"/>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a:extLst>
              <a:ext uri="{FF2B5EF4-FFF2-40B4-BE49-F238E27FC236}">
                <a16:creationId xmlns:a16="http://schemas.microsoft.com/office/drawing/2014/main" id="{980D876C-6ACF-5323-6A03-BA248C64C960}"/>
              </a:ext>
            </a:extLst>
          </p:cNvPr>
          <p:cNvGrpSpPr/>
          <p:nvPr/>
        </p:nvGrpSpPr>
        <p:grpSpPr>
          <a:xfrm>
            <a:off x="4194360" y="2171093"/>
            <a:ext cx="262771" cy="185927"/>
            <a:chOff x="6394314" y="3265933"/>
            <a:chExt cx="262771" cy="185927"/>
          </a:xfrm>
        </p:grpSpPr>
        <p:sp>
          <p:nvSpPr>
            <p:cNvPr id="318" name="Flowchart: Connector 317">
              <a:extLst>
                <a:ext uri="{FF2B5EF4-FFF2-40B4-BE49-F238E27FC236}">
                  <a16:creationId xmlns:a16="http://schemas.microsoft.com/office/drawing/2014/main" id="{130676F0-6182-62A4-7CCA-6A17A48FFA87}"/>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a:extLst>
                <a:ext uri="{FF2B5EF4-FFF2-40B4-BE49-F238E27FC236}">
                  <a16:creationId xmlns:a16="http://schemas.microsoft.com/office/drawing/2014/main" id="{C519BADF-7B33-AFA9-F8E9-3D89343D6B1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EAE4C9DB-F9AD-0E73-650D-7DFD469608B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1" name="Straight Connector 320">
            <a:extLst>
              <a:ext uri="{FF2B5EF4-FFF2-40B4-BE49-F238E27FC236}">
                <a16:creationId xmlns:a16="http://schemas.microsoft.com/office/drawing/2014/main" id="{4127B7D4-9505-4BA8-D59E-45DB8982FDC4}"/>
              </a:ext>
            </a:extLst>
          </p:cNvPr>
          <p:cNvCxnSpPr>
            <a:stCxn id="500" idx="1"/>
          </p:cNvCxnSpPr>
          <p:nvPr/>
        </p:nvCxnSpPr>
        <p:spPr>
          <a:xfrm>
            <a:off x="8889193" y="1184668"/>
            <a:ext cx="0" cy="2450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EE48E94-A6B4-9AC5-463B-0312E60B59CD}"/>
              </a:ext>
            </a:extLst>
          </p:cNvPr>
          <p:cNvCxnSpPr>
            <a:endCxn id="286" idx="0"/>
          </p:cNvCxnSpPr>
          <p:nvPr/>
        </p:nvCxnSpPr>
        <p:spPr>
          <a:xfrm flipH="1">
            <a:off x="7968592" y="3621817"/>
            <a:ext cx="932956" cy="13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D2F8713-D8DA-F89B-217A-F9B17F5975D1}"/>
              </a:ext>
            </a:extLst>
          </p:cNvPr>
          <p:cNvCxnSpPr>
            <a:stCxn id="363" idx="0"/>
          </p:cNvCxnSpPr>
          <p:nvPr/>
        </p:nvCxnSpPr>
        <p:spPr>
          <a:xfrm flipV="1">
            <a:off x="5235234" y="794119"/>
            <a:ext cx="0" cy="2053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515D964B-4553-57E7-CDB4-F704A6A7974C}"/>
              </a:ext>
            </a:extLst>
          </p:cNvPr>
          <p:cNvCxnSpPr>
            <a:cxnSpLocks/>
          </p:cNvCxnSpPr>
          <p:nvPr/>
        </p:nvCxnSpPr>
        <p:spPr>
          <a:xfrm>
            <a:off x="5223566" y="796824"/>
            <a:ext cx="4856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D742F1BF-3B5A-7B33-4C0D-C797EFC71FD2}"/>
              </a:ext>
            </a:extLst>
          </p:cNvPr>
          <p:cNvCxnSpPr>
            <a:stCxn id="336" idx="6"/>
          </p:cNvCxnSpPr>
          <p:nvPr/>
        </p:nvCxnSpPr>
        <p:spPr>
          <a:xfrm flipV="1">
            <a:off x="6152641" y="794119"/>
            <a:ext cx="229381" cy="27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23895D73-6F4E-35B8-E705-E5325683FBBC}"/>
              </a:ext>
            </a:extLst>
          </p:cNvPr>
          <p:cNvCxnSpPr>
            <a:endCxn id="579" idx="0"/>
          </p:cNvCxnSpPr>
          <p:nvPr/>
        </p:nvCxnSpPr>
        <p:spPr>
          <a:xfrm>
            <a:off x="6375608" y="773995"/>
            <a:ext cx="3588" cy="20646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F6F447C-8130-752C-1BBD-7AE024A20A16}"/>
              </a:ext>
            </a:extLst>
          </p:cNvPr>
          <p:cNvCxnSpPr>
            <a:cxnSpLocks/>
          </p:cNvCxnSpPr>
          <p:nvPr/>
        </p:nvCxnSpPr>
        <p:spPr>
          <a:xfrm>
            <a:off x="6381577" y="3158651"/>
            <a:ext cx="445" cy="28281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34" name="Group 333">
            <a:extLst>
              <a:ext uri="{FF2B5EF4-FFF2-40B4-BE49-F238E27FC236}">
                <a16:creationId xmlns:a16="http://schemas.microsoft.com/office/drawing/2014/main" id="{67BF17B5-0B6D-4558-7308-284FD8686125}"/>
              </a:ext>
            </a:extLst>
          </p:cNvPr>
          <p:cNvGrpSpPr/>
          <p:nvPr/>
        </p:nvGrpSpPr>
        <p:grpSpPr>
          <a:xfrm>
            <a:off x="5695441" y="568224"/>
            <a:ext cx="457200" cy="457200"/>
            <a:chOff x="5462345" y="751104"/>
            <a:chExt cx="457200" cy="457200"/>
          </a:xfrm>
        </p:grpSpPr>
        <p:sp>
          <p:nvSpPr>
            <p:cNvPr id="336" name="Oval 335">
              <a:extLst>
                <a:ext uri="{FF2B5EF4-FFF2-40B4-BE49-F238E27FC236}">
                  <a16:creationId xmlns:a16="http://schemas.microsoft.com/office/drawing/2014/main" id="{78A62948-AC97-345B-472B-673495B6747A}"/>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336">
              <a:extLst>
                <a:ext uri="{FF2B5EF4-FFF2-40B4-BE49-F238E27FC236}">
                  <a16:creationId xmlns:a16="http://schemas.microsoft.com/office/drawing/2014/main" id="{BFAAED7B-FC02-06DA-5607-A6C897C49D06}"/>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337">
              <a:extLst>
                <a:ext uri="{FF2B5EF4-FFF2-40B4-BE49-F238E27FC236}">
                  <a16:creationId xmlns:a16="http://schemas.microsoft.com/office/drawing/2014/main" id="{810ED5DE-0622-9B96-919A-B26D50C42500}"/>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a:extLst>
              <a:ext uri="{FF2B5EF4-FFF2-40B4-BE49-F238E27FC236}">
                <a16:creationId xmlns:a16="http://schemas.microsoft.com/office/drawing/2014/main" id="{6436B547-C83A-61D0-B4CA-C6DAC7B378D6}"/>
              </a:ext>
            </a:extLst>
          </p:cNvPr>
          <p:cNvGrpSpPr/>
          <p:nvPr/>
        </p:nvGrpSpPr>
        <p:grpSpPr>
          <a:xfrm rot="16200000">
            <a:off x="4985110" y="2707030"/>
            <a:ext cx="331338" cy="602929"/>
            <a:chOff x="7420445" y="3425135"/>
            <a:chExt cx="331338" cy="602929"/>
          </a:xfrm>
        </p:grpSpPr>
        <p:grpSp>
          <p:nvGrpSpPr>
            <p:cNvPr id="343" name="Group 342">
              <a:extLst>
                <a:ext uri="{FF2B5EF4-FFF2-40B4-BE49-F238E27FC236}">
                  <a16:creationId xmlns:a16="http://schemas.microsoft.com/office/drawing/2014/main" id="{E7D6B2D3-8714-5AFE-10AF-D26522428662}"/>
                </a:ext>
              </a:extLst>
            </p:cNvPr>
            <p:cNvGrpSpPr/>
            <p:nvPr/>
          </p:nvGrpSpPr>
          <p:grpSpPr>
            <a:xfrm>
              <a:off x="7426811" y="3425135"/>
              <a:ext cx="323199" cy="454499"/>
              <a:chOff x="8936357" y="1184452"/>
              <a:chExt cx="323199" cy="454499"/>
            </a:xfrm>
          </p:grpSpPr>
          <p:sp>
            <p:nvSpPr>
              <p:cNvPr id="363" name="Rectangle 362">
                <a:extLst>
                  <a:ext uri="{FF2B5EF4-FFF2-40B4-BE49-F238E27FC236}">
                    <a16:creationId xmlns:a16="http://schemas.microsoft.com/office/drawing/2014/main" id="{E693C639-D43D-4DA2-8342-1AA55A343EE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115733DF-B610-2AF7-BAB7-931E775BD9E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B278635D-F28A-29C0-80F9-1D2CB4370974}"/>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4" name="Straight Arrow Connector 343">
              <a:extLst>
                <a:ext uri="{FF2B5EF4-FFF2-40B4-BE49-F238E27FC236}">
                  <a16:creationId xmlns:a16="http://schemas.microsoft.com/office/drawing/2014/main" id="{137AD128-887B-E179-E946-E19C59AA323E}"/>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45" name="Group 344">
              <a:extLst>
                <a:ext uri="{FF2B5EF4-FFF2-40B4-BE49-F238E27FC236}">
                  <a16:creationId xmlns:a16="http://schemas.microsoft.com/office/drawing/2014/main" id="{B4F7EFD4-9785-4358-C4DB-A23F0DAD4091}"/>
                </a:ext>
              </a:extLst>
            </p:cNvPr>
            <p:cNvGrpSpPr/>
            <p:nvPr/>
          </p:nvGrpSpPr>
          <p:grpSpPr>
            <a:xfrm rot="5400000">
              <a:off x="7627952" y="3909814"/>
              <a:ext cx="127024" cy="109475"/>
              <a:chOff x="6771481" y="2413164"/>
              <a:chExt cx="127024" cy="109475"/>
            </a:xfrm>
          </p:grpSpPr>
          <p:cxnSp>
            <p:nvCxnSpPr>
              <p:cNvPr id="359" name="Straight Connector 358">
                <a:extLst>
                  <a:ext uri="{FF2B5EF4-FFF2-40B4-BE49-F238E27FC236}">
                    <a16:creationId xmlns:a16="http://schemas.microsoft.com/office/drawing/2014/main" id="{FF956291-8318-7591-8C67-CBCE1FC17A8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5D1C8E0A-0567-DBE9-4CCA-9ABBDFDAE882}"/>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09E3579F-F163-019D-7B8E-4EC5DD5BDFA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CE1F1600-14BD-C6D6-2FC4-D0FC5DD21A1D}"/>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6" name="Straight Connector 345">
              <a:extLst>
                <a:ext uri="{FF2B5EF4-FFF2-40B4-BE49-F238E27FC236}">
                  <a16:creationId xmlns:a16="http://schemas.microsoft.com/office/drawing/2014/main" id="{DF3917AC-AD56-EE8C-BC5B-C471EC70039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7" name="Group 346">
              <a:extLst>
                <a:ext uri="{FF2B5EF4-FFF2-40B4-BE49-F238E27FC236}">
                  <a16:creationId xmlns:a16="http://schemas.microsoft.com/office/drawing/2014/main" id="{45D8DBD9-0E1E-4CC0-0E9D-C5B0A68A7309}"/>
                </a:ext>
              </a:extLst>
            </p:cNvPr>
            <p:cNvGrpSpPr>
              <a:grpSpLocks noChangeAspect="1"/>
            </p:cNvGrpSpPr>
            <p:nvPr/>
          </p:nvGrpSpPr>
          <p:grpSpPr>
            <a:xfrm>
              <a:off x="7478412" y="3622987"/>
              <a:ext cx="216924" cy="107651"/>
              <a:chOff x="4800632" y="1388863"/>
              <a:chExt cx="521341" cy="281245"/>
            </a:xfrm>
          </p:grpSpPr>
          <p:grpSp>
            <p:nvGrpSpPr>
              <p:cNvPr id="350" name="Group 349">
                <a:extLst>
                  <a:ext uri="{FF2B5EF4-FFF2-40B4-BE49-F238E27FC236}">
                    <a16:creationId xmlns:a16="http://schemas.microsoft.com/office/drawing/2014/main" id="{8B54F74E-6089-3D85-CB5A-32710F1638BB}"/>
                  </a:ext>
                </a:extLst>
              </p:cNvPr>
              <p:cNvGrpSpPr/>
              <p:nvPr/>
            </p:nvGrpSpPr>
            <p:grpSpPr>
              <a:xfrm rot="16200000">
                <a:off x="4769944" y="1419551"/>
                <a:ext cx="254884" cy="193507"/>
                <a:chOff x="6762130" y="3267118"/>
                <a:chExt cx="254884" cy="193507"/>
              </a:xfrm>
            </p:grpSpPr>
            <p:sp>
              <p:nvSpPr>
                <p:cNvPr id="356" name="Flowchart: Connector 355">
                  <a:extLst>
                    <a:ext uri="{FF2B5EF4-FFF2-40B4-BE49-F238E27FC236}">
                      <a16:creationId xmlns:a16="http://schemas.microsoft.com/office/drawing/2014/main" id="{843E902D-22CA-CC14-EC71-EC35A7CE7B64}"/>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Connector 356">
                  <a:extLst>
                    <a:ext uri="{FF2B5EF4-FFF2-40B4-BE49-F238E27FC236}">
                      <a16:creationId xmlns:a16="http://schemas.microsoft.com/office/drawing/2014/main" id="{B768B268-D638-A1E7-A7EE-326B40DE43A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E739BAB6-57CF-E040-3A95-3EDBC41DEA19}"/>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1" name="Group 350">
                <a:extLst>
                  <a:ext uri="{FF2B5EF4-FFF2-40B4-BE49-F238E27FC236}">
                    <a16:creationId xmlns:a16="http://schemas.microsoft.com/office/drawing/2014/main" id="{1A72D4C0-C2B5-EF33-5FC3-8E9B691DF95A}"/>
                  </a:ext>
                </a:extLst>
              </p:cNvPr>
              <p:cNvGrpSpPr/>
              <p:nvPr/>
            </p:nvGrpSpPr>
            <p:grpSpPr>
              <a:xfrm rot="5400000">
                <a:off x="5083474" y="1431609"/>
                <a:ext cx="277656" cy="199342"/>
                <a:chOff x="6037964" y="3252518"/>
                <a:chExt cx="277656" cy="199342"/>
              </a:xfrm>
            </p:grpSpPr>
            <p:sp>
              <p:nvSpPr>
                <p:cNvPr id="353" name="Flowchart: Connector 352">
                  <a:extLst>
                    <a:ext uri="{FF2B5EF4-FFF2-40B4-BE49-F238E27FC236}">
                      <a16:creationId xmlns:a16="http://schemas.microsoft.com/office/drawing/2014/main" id="{496823AC-19C6-B181-B633-F4BD3CD53014}"/>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186C2BCB-2CDE-E280-283F-27C212F1B8C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25124126-DCFE-3283-91D2-221D616F01E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2" name="Straight Connector 351">
                <a:extLst>
                  <a:ext uri="{FF2B5EF4-FFF2-40B4-BE49-F238E27FC236}">
                    <a16:creationId xmlns:a16="http://schemas.microsoft.com/office/drawing/2014/main" id="{D499FCAA-DB99-4CB8-E0DE-E620522B0DC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48" name="Straight Connector 347">
              <a:extLst>
                <a:ext uri="{FF2B5EF4-FFF2-40B4-BE49-F238E27FC236}">
                  <a16:creationId xmlns:a16="http://schemas.microsoft.com/office/drawing/2014/main" id="{9EE22166-6F70-ED94-314F-0ECC6E43FC9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52EE8F61-F514-10A7-1763-D3E1111ACD0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6" name="Group 365">
            <a:extLst>
              <a:ext uri="{FF2B5EF4-FFF2-40B4-BE49-F238E27FC236}">
                <a16:creationId xmlns:a16="http://schemas.microsoft.com/office/drawing/2014/main" id="{0725E387-5898-8318-B656-FF1D8047F348}"/>
              </a:ext>
            </a:extLst>
          </p:cNvPr>
          <p:cNvGrpSpPr/>
          <p:nvPr/>
        </p:nvGrpSpPr>
        <p:grpSpPr>
          <a:xfrm rot="16200000">
            <a:off x="6132255" y="2694701"/>
            <a:ext cx="324972" cy="602929"/>
            <a:chOff x="7426811" y="3425135"/>
            <a:chExt cx="324972" cy="602929"/>
          </a:xfrm>
        </p:grpSpPr>
        <p:grpSp>
          <p:nvGrpSpPr>
            <p:cNvPr id="367" name="Group 366">
              <a:extLst>
                <a:ext uri="{FF2B5EF4-FFF2-40B4-BE49-F238E27FC236}">
                  <a16:creationId xmlns:a16="http://schemas.microsoft.com/office/drawing/2014/main" id="{7A9E4916-9E6A-728B-B0D7-F983BA769B9D}"/>
                </a:ext>
              </a:extLst>
            </p:cNvPr>
            <p:cNvGrpSpPr/>
            <p:nvPr/>
          </p:nvGrpSpPr>
          <p:grpSpPr>
            <a:xfrm>
              <a:off x="7426811" y="3425135"/>
              <a:ext cx="323199" cy="454499"/>
              <a:chOff x="8936357" y="1184452"/>
              <a:chExt cx="323199" cy="454499"/>
            </a:xfrm>
          </p:grpSpPr>
          <p:sp>
            <p:nvSpPr>
              <p:cNvPr id="579" name="Rectangle 578">
                <a:extLst>
                  <a:ext uri="{FF2B5EF4-FFF2-40B4-BE49-F238E27FC236}">
                    <a16:creationId xmlns:a16="http://schemas.microsoft.com/office/drawing/2014/main" id="{882B9B8C-4690-72F0-DDC8-E1729035AD1E}"/>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a:extLst>
                  <a:ext uri="{FF2B5EF4-FFF2-40B4-BE49-F238E27FC236}">
                    <a16:creationId xmlns:a16="http://schemas.microsoft.com/office/drawing/2014/main" id="{F39A9C4C-10D0-D0FE-A199-323B5E26ACB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a:extLst>
                  <a:ext uri="{FF2B5EF4-FFF2-40B4-BE49-F238E27FC236}">
                    <a16:creationId xmlns:a16="http://schemas.microsoft.com/office/drawing/2014/main" id="{DF0763CA-1314-A693-4CC1-47E45B13CD32}"/>
                  </a:ext>
                </a:extLst>
              </p:cNvPr>
              <p:cNvSpPr/>
              <p:nvPr/>
            </p:nvSpPr>
            <p:spPr>
              <a:xfrm rot="5400000">
                <a:off x="9096378" y="1207312"/>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8" name="Straight Arrow Connector 367">
              <a:extLst>
                <a:ext uri="{FF2B5EF4-FFF2-40B4-BE49-F238E27FC236}">
                  <a16:creationId xmlns:a16="http://schemas.microsoft.com/office/drawing/2014/main" id="{EB138B56-5BD1-D7EA-F799-715317A879B6}"/>
                </a:ext>
              </a:extLst>
            </p:cNvPr>
            <p:cNvCxnSpPr>
              <a:cxnSpLocks/>
              <a:endCxn id="579"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9" name="Group 368">
              <a:extLst>
                <a:ext uri="{FF2B5EF4-FFF2-40B4-BE49-F238E27FC236}">
                  <a16:creationId xmlns:a16="http://schemas.microsoft.com/office/drawing/2014/main" id="{B31F7351-C4A5-0BD0-E453-EE0DB77474A2}"/>
                </a:ext>
              </a:extLst>
            </p:cNvPr>
            <p:cNvGrpSpPr/>
            <p:nvPr/>
          </p:nvGrpSpPr>
          <p:grpSpPr>
            <a:xfrm rot="5400000">
              <a:off x="7627952" y="3909814"/>
              <a:ext cx="127024" cy="109475"/>
              <a:chOff x="6771481" y="2413164"/>
              <a:chExt cx="127024" cy="109475"/>
            </a:xfrm>
          </p:grpSpPr>
          <p:cxnSp>
            <p:nvCxnSpPr>
              <p:cNvPr id="383" name="Straight Connector 382">
                <a:extLst>
                  <a:ext uri="{FF2B5EF4-FFF2-40B4-BE49-F238E27FC236}">
                    <a16:creationId xmlns:a16="http://schemas.microsoft.com/office/drawing/2014/main" id="{883D8318-073D-CD7F-C9F9-69729589E4AA}"/>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76" name="Straight Connector 575">
                <a:extLst>
                  <a:ext uri="{FF2B5EF4-FFF2-40B4-BE49-F238E27FC236}">
                    <a16:creationId xmlns:a16="http://schemas.microsoft.com/office/drawing/2014/main" id="{163F0DC8-98B3-A023-E36C-DEAEFBF41A9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E0DEB127-BE5B-94A2-7B46-7EA7AC1610E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860A6057-19ED-7828-9ACB-6A083884882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0" name="Straight Connector 369">
              <a:extLst>
                <a:ext uri="{FF2B5EF4-FFF2-40B4-BE49-F238E27FC236}">
                  <a16:creationId xmlns:a16="http://schemas.microsoft.com/office/drawing/2014/main" id="{06B96A89-835E-A450-02EE-83A7A48F7110}"/>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1" name="Group 370">
              <a:extLst>
                <a:ext uri="{FF2B5EF4-FFF2-40B4-BE49-F238E27FC236}">
                  <a16:creationId xmlns:a16="http://schemas.microsoft.com/office/drawing/2014/main" id="{951C6095-579B-0299-5D72-24CC054AB39E}"/>
                </a:ext>
              </a:extLst>
            </p:cNvPr>
            <p:cNvGrpSpPr>
              <a:grpSpLocks noChangeAspect="1"/>
            </p:cNvGrpSpPr>
            <p:nvPr/>
          </p:nvGrpSpPr>
          <p:grpSpPr>
            <a:xfrm>
              <a:off x="7478412" y="3622987"/>
              <a:ext cx="216924" cy="107651"/>
              <a:chOff x="4800632" y="1388863"/>
              <a:chExt cx="521341" cy="281245"/>
            </a:xfrm>
          </p:grpSpPr>
          <p:grpSp>
            <p:nvGrpSpPr>
              <p:cNvPr id="374" name="Group 373">
                <a:extLst>
                  <a:ext uri="{FF2B5EF4-FFF2-40B4-BE49-F238E27FC236}">
                    <a16:creationId xmlns:a16="http://schemas.microsoft.com/office/drawing/2014/main" id="{33F0AE87-8E19-6069-63E1-543958224A46}"/>
                  </a:ext>
                </a:extLst>
              </p:cNvPr>
              <p:cNvGrpSpPr/>
              <p:nvPr/>
            </p:nvGrpSpPr>
            <p:grpSpPr>
              <a:xfrm rot="16200000">
                <a:off x="4769944" y="1419551"/>
                <a:ext cx="254884" cy="193507"/>
                <a:chOff x="6762130" y="3267118"/>
                <a:chExt cx="254884" cy="193507"/>
              </a:xfrm>
            </p:grpSpPr>
            <p:sp>
              <p:nvSpPr>
                <p:cNvPr id="380" name="Flowchart: Connector 379">
                  <a:extLst>
                    <a:ext uri="{FF2B5EF4-FFF2-40B4-BE49-F238E27FC236}">
                      <a16:creationId xmlns:a16="http://schemas.microsoft.com/office/drawing/2014/main" id="{4EA5E099-1E5B-05F8-CAE2-83D143C9B19C}"/>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a:extLst>
                    <a:ext uri="{FF2B5EF4-FFF2-40B4-BE49-F238E27FC236}">
                      <a16:creationId xmlns:a16="http://schemas.microsoft.com/office/drawing/2014/main" id="{C6CD9606-AD1B-3535-B62C-908C7BF7D07E}"/>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97140F4B-E414-F767-9B48-EDB8CC746E7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5" name="Group 374">
                <a:extLst>
                  <a:ext uri="{FF2B5EF4-FFF2-40B4-BE49-F238E27FC236}">
                    <a16:creationId xmlns:a16="http://schemas.microsoft.com/office/drawing/2014/main" id="{B8F97E5F-2F4D-62E7-ED7C-A9E2A85A8F6A}"/>
                  </a:ext>
                </a:extLst>
              </p:cNvPr>
              <p:cNvGrpSpPr/>
              <p:nvPr/>
            </p:nvGrpSpPr>
            <p:grpSpPr>
              <a:xfrm rot="5400000">
                <a:off x="5083474" y="1431609"/>
                <a:ext cx="277656" cy="199342"/>
                <a:chOff x="6037964" y="3252518"/>
                <a:chExt cx="277656" cy="199342"/>
              </a:xfrm>
            </p:grpSpPr>
            <p:sp>
              <p:nvSpPr>
                <p:cNvPr id="377" name="Flowchart: Connector 376">
                  <a:extLst>
                    <a:ext uri="{FF2B5EF4-FFF2-40B4-BE49-F238E27FC236}">
                      <a16:creationId xmlns:a16="http://schemas.microsoft.com/office/drawing/2014/main" id="{B512EEC7-BB1A-99EC-21A5-2C7C6CCFB7FA}"/>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D8643060-39A8-CB77-10BA-5BF3457C2091}"/>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09E75B70-E9E9-755F-E186-AA1CE27613F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6" name="Straight Connector 375">
                <a:extLst>
                  <a:ext uri="{FF2B5EF4-FFF2-40B4-BE49-F238E27FC236}">
                    <a16:creationId xmlns:a16="http://schemas.microsoft.com/office/drawing/2014/main" id="{5C48767E-C000-7ED9-194B-F90084FB38FC}"/>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72" name="Straight Connector 371">
              <a:extLst>
                <a:ext uri="{FF2B5EF4-FFF2-40B4-BE49-F238E27FC236}">
                  <a16:creationId xmlns:a16="http://schemas.microsoft.com/office/drawing/2014/main" id="{37288337-FBDC-BE5E-9452-C2D90A51A6C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218EF075-38D3-2871-8A2F-AB84B50D380F}"/>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83" name="Straight Connector 582">
            <a:extLst>
              <a:ext uri="{FF2B5EF4-FFF2-40B4-BE49-F238E27FC236}">
                <a16:creationId xmlns:a16="http://schemas.microsoft.com/office/drawing/2014/main" id="{1459FF8A-5201-6498-E4EA-89CCBCF34882}"/>
              </a:ext>
            </a:extLst>
          </p:cNvPr>
          <p:cNvCxnSpPr>
            <a:endCxn id="489" idx="4"/>
          </p:cNvCxnSpPr>
          <p:nvPr/>
        </p:nvCxnSpPr>
        <p:spPr>
          <a:xfrm flipH="1" flipV="1">
            <a:off x="5243092" y="5529573"/>
            <a:ext cx="3558"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4B85325E-5161-B6B0-EC90-D15D7667ADC4}"/>
              </a:ext>
            </a:extLst>
          </p:cNvPr>
          <p:cNvCxnSpPr>
            <a:cxnSpLocks/>
          </p:cNvCxnSpPr>
          <p:nvPr/>
        </p:nvCxnSpPr>
        <p:spPr>
          <a:xfrm flipH="1" flipV="1">
            <a:off x="5241948" y="3970912"/>
            <a:ext cx="3525" cy="11014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E397CA31-9A48-F928-FFBC-03B23142A83A}"/>
              </a:ext>
            </a:extLst>
          </p:cNvPr>
          <p:cNvCxnSpPr>
            <a:cxnSpLocks/>
          </p:cNvCxnSpPr>
          <p:nvPr/>
        </p:nvCxnSpPr>
        <p:spPr>
          <a:xfrm flipV="1">
            <a:off x="5240361" y="3621817"/>
            <a:ext cx="490" cy="2119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4" name="Group 483">
            <a:extLst>
              <a:ext uri="{FF2B5EF4-FFF2-40B4-BE49-F238E27FC236}">
                <a16:creationId xmlns:a16="http://schemas.microsoft.com/office/drawing/2014/main" id="{C06EEB7E-B24D-E87A-58E0-7CEA56D24E44}"/>
              </a:ext>
            </a:extLst>
          </p:cNvPr>
          <p:cNvGrpSpPr/>
          <p:nvPr/>
        </p:nvGrpSpPr>
        <p:grpSpPr>
          <a:xfrm>
            <a:off x="5108538" y="3833752"/>
            <a:ext cx="262771" cy="185927"/>
            <a:chOff x="6401136" y="3236864"/>
            <a:chExt cx="262771" cy="185927"/>
          </a:xfrm>
        </p:grpSpPr>
        <p:sp>
          <p:nvSpPr>
            <p:cNvPr id="485" name="Flowchart: Connector 484">
              <a:extLst>
                <a:ext uri="{FF2B5EF4-FFF2-40B4-BE49-F238E27FC236}">
                  <a16:creationId xmlns:a16="http://schemas.microsoft.com/office/drawing/2014/main" id="{AF93E74E-A3E1-7E4A-258A-56260BF71B26}"/>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6" name="Straight Connector 485">
              <a:extLst>
                <a:ext uri="{FF2B5EF4-FFF2-40B4-BE49-F238E27FC236}">
                  <a16:creationId xmlns:a16="http://schemas.microsoft.com/office/drawing/2014/main" id="{083B49B5-6412-C0F6-5008-5D4CF0CFC9BF}"/>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7" name="Straight Connector 486">
              <a:extLst>
                <a:ext uri="{FF2B5EF4-FFF2-40B4-BE49-F238E27FC236}">
                  <a16:creationId xmlns:a16="http://schemas.microsoft.com/office/drawing/2014/main" id="{F78DE181-F5DB-A1CE-9759-EA95D8C7A26F}"/>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8" name="Group 487">
            <a:extLst>
              <a:ext uri="{FF2B5EF4-FFF2-40B4-BE49-F238E27FC236}">
                <a16:creationId xmlns:a16="http://schemas.microsoft.com/office/drawing/2014/main" id="{C7F47AE1-2F73-E593-9184-6AF43DB063FE}"/>
              </a:ext>
            </a:extLst>
          </p:cNvPr>
          <p:cNvGrpSpPr/>
          <p:nvPr/>
        </p:nvGrpSpPr>
        <p:grpSpPr>
          <a:xfrm>
            <a:off x="5014492" y="5072373"/>
            <a:ext cx="457200" cy="457200"/>
            <a:chOff x="4781396" y="5255253"/>
            <a:chExt cx="457200" cy="457200"/>
          </a:xfrm>
        </p:grpSpPr>
        <p:sp>
          <p:nvSpPr>
            <p:cNvPr id="489" name="Flowchart: Connector 488">
              <a:extLst>
                <a:ext uri="{FF2B5EF4-FFF2-40B4-BE49-F238E27FC236}">
                  <a16:creationId xmlns:a16="http://schemas.microsoft.com/office/drawing/2014/main" id="{2E101C16-5BE1-2B58-8E8F-38F935F08BA0}"/>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Isosceles Triangle 489">
              <a:extLst>
                <a:ext uri="{FF2B5EF4-FFF2-40B4-BE49-F238E27FC236}">
                  <a16:creationId xmlns:a16="http://schemas.microsoft.com/office/drawing/2014/main" id="{6E73054F-CA1A-E91D-1CF1-BBA48B8D252C}"/>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0BF987F-66AC-982C-7EBE-2AC3C81A397C}"/>
              </a:ext>
            </a:extLst>
          </p:cNvPr>
          <p:cNvGrpSpPr/>
          <p:nvPr/>
        </p:nvGrpSpPr>
        <p:grpSpPr>
          <a:xfrm rot="5400000">
            <a:off x="7709974" y="2072949"/>
            <a:ext cx="262771" cy="185927"/>
            <a:chOff x="6394314" y="3265933"/>
            <a:chExt cx="262771" cy="185927"/>
          </a:xfrm>
        </p:grpSpPr>
        <p:sp>
          <p:nvSpPr>
            <p:cNvPr id="7" name="Flowchart: Connector 6">
              <a:extLst>
                <a:ext uri="{FF2B5EF4-FFF2-40B4-BE49-F238E27FC236}">
                  <a16:creationId xmlns:a16="http://schemas.microsoft.com/office/drawing/2014/main" id="{6AF84C3D-8ED2-7853-BF2B-24270B1F7B98}"/>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010F530-D0EA-DD61-CC6D-F8F231C6911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2B8937A-1358-77EF-1A0E-F81ECBF14E1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6AAC11DC-07A6-8F59-94B3-0276D47D614D}"/>
              </a:ext>
            </a:extLst>
          </p:cNvPr>
          <p:cNvSpPr txBox="1"/>
          <p:nvPr/>
        </p:nvSpPr>
        <p:spPr>
          <a:xfrm>
            <a:off x="5571632" y="668605"/>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Motor</a:t>
            </a:r>
          </a:p>
        </p:txBody>
      </p:sp>
      <p:sp>
        <p:nvSpPr>
          <p:cNvPr id="15" name="TextBox 14">
            <a:extLst>
              <a:ext uri="{FF2B5EF4-FFF2-40B4-BE49-F238E27FC236}">
                <a16:creationId xmlns:a16="http://schemas.microsoft.com/office/drawing/2014/main" id="{928C5993-FD01-1FA0-605D-67F2D5E6D1F2}"/>
              </a:ext>
            </a:extLst>
          </p:cNvPr>
          <p:cNvSpPr txBox="1"/>
          <p:nvPr/>
        </p:nvSpPr>
        <p:spPr>
          <a:xfrm>
            <a:off x="4881415" y="5178856"/>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
        <p:nvSpPr>
          <p:cNvPr id="17" name="TextBox 16">
            <a:extLst>
              <a:ext uri="{FF2B5EF4-FFF2-40B4-BE49-F238E27FC236}">
                <a16:creationId xmlns:a16="http://schemas.microsoft.com/office/drawing/2014/main" id="{FE63B417-DD5E-4A80-40E2-ADA9A88386A8}"/>
              </a:ext>
            </a:extLst>
          </p:cNvPr>
          <p:cNvSpPr txBox="1"/>
          <p:nvPr/>
        </p:nvSpPr>
        <p:spPr>
          <a:xfrm>
            <a:off x="7347056" y="5617441"/>
            <a:ext cx="1065484" cy="369332"/>
          </a:xfrm>
          <a:prstGeom prst="rect">
            <a:avLst/>
          </a:prstGeom>
          <a:noFill/>
        </p:spPr>
        <p:txBody>
          <a:bodyPr wrap="none" rtlCol="0">
            <a:spAutoFit/>
          </a:bodyPr>
          <a:lstStyle/>
          <a:p>
            <a:r>
              <a:rPr lang="en-US"/>
              <a:t>Reservoir</a:t>
            </a:r>
          </a:p>
        </p:txBody>
      </p:sp>
      <p:cxnSp>
        <p:nvCxnSpPr>
          <p:cNvPr id="10" name="Straight Connector 9">
            <a:extLst>
              <a:ext uri="{FF2B5EF4-FFF2-40B4-BE49-F238E27FC236}">
                <a16:creationId xmlns:a16="http://schemas.microsoft.com/office/drawing/2014/main" id="{05218CCF-A2DD-326C-BFC6-DCB5580208C4}"/>
              </a:ext>
            </a:extLst>
          </p:cNvPr>
          <p:cNvCxnSpPr>
            <a:cxnSpLocks/>
            <a:stCxn id="336" idx="4"/>
          </p:cNvCxnSpPr>
          <p:nvPr/>
        </p:nvCxnSpPr>
        <p:spPr>
          <a:xfrm>
            <a:off x="5924041" y="1025424"/>
            <a:ext cx="0" cy="3657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29138BA5-40D1-6997-D6D0-1F88754CF42F}"/>
              </a:ext>
            </a:extLst>
          </p:cNvPr>
          <p:cNvCxnSpPr>
            <a:cxnSpLocks/>
          </p:cNvCxnSpPr>
          <p:nvPr/>
        </p:nvCxnSpPr>
        <p:spPr>
          <a:xfrm flipV="1">
            <a:off x="5241837" y="3170518"/>
            <a:ext cx="1560" cy="467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F0B22F7-7724-A69B-75CA-5400DB610BFE}"/>
              </a:ext>
            </a:extLst>
          </p:cNvPr>
          <p:cNvGrpSpPr/>
          <p:nvPr/>
        </p:nvGrpSpPr>
        <p:grpSpPr>
          <a:xfrm>
            <a:off x="6263095" y="3506152"/>
            <a:ext cx="228702" cy="228702"/>
            <a:chOff x="8006715" y="2790825"/>
            <a:chExt cx="118872" cy="118872"/>
          </a:xfrm>
        </p:grpSpPr>
        <p:sp>
          <p:nvSpPr>
            <p:cNvPr id="45" name="Arc 44">
              <a:extLst>
                <a:ext uri="{FF2B5EF4-FFF2-40B4-BE49-F238E27FC236}">
                  <a16:creationId xmlns:a16="http://schemas.microsoft.com/office/drawing/2014/main" id="{D9AA4128-BD45-B2AD-71B3-5F535A887F10}"/>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B68AF1C4-CF64-F858-7E52-6A7BAF2DF073}"/>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1F291E68-13EF-24E8-3EEF-973FE1F18F21}"/>
              </a:ext>
            </a:extLst>
          </p:cNvPr>
          <p:cNvCxnSpPr>
            <a:cxnSpLocks/>
          </p:cNvCxnSpPr>
          <p:nvPr/>
        </p:nvCxnSpPr>
        <p:spPr>
          <a:xfrm>
            <a:off x="6045994" y="3618698"/>
            <a:ext cx="2194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1" name="Group 330">
            <a:extLst>
              <a:ext uri="{FF2B5EF4-FFF2-40B4-BE49-F238E27FC236}">
                <a16:creationId xmlns:a16="http://schemas.microsoft.com/office/drawing/2014/main" id="{021CF3F2-7318-5766-0BB9-12D4A61B3071}"/>
              </a:ext>
            </a:extLst>
          </p:cNvPr>
          <p:cNvGrpSpPr/>
          <p:nvPr/>
        </p:nvGrpSpPr>
        <p:grpSpPr>
          <a:xfrm>
            <a:off x="6266223" y="3509055"/>
            <a:ext cx="228600" cy="228600"/>
            <a:chOff x="8006715" y="2790825"/>
            <a:chExt cx="118872" cy="118872"/>
          </a:xfrm>
        </p:grpSpPr>
        <p:sp>
          <p:nvSpPr>
            <p:cNvPr id="332" name="Arc 331">
              <a:extLst>
                <a:ext uri="{FF2B5EF4-FFF2-40B4-BE49-F238E27FC236}">
                  <a16:creationId xmlns:a16="http://schemas.microsoft.com/office/drawing/2014/main" id="{B7877A66-8D43-9684-3D7D-BE83F38BCAC9}"/>
                </a:ext>
              </a:extLst>
            </p:cNvPr>
            <p:cNvSpPr/>
            <p:nvPr/>
          </p:nvSpPr>
          <p:spPr>
            <a:xfrm flipH="1">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3" name="Arc 332">
              <a:extLst>
                <a:ext uri="{FF2B5EF4-FFF2-40B4-BE49-F238E27FC236}">
                  <a16:creationId xmlns:a16="http://schemas.microsoft.com/office/drawing/2014/main" id="{4BA9095E-065B-5F30-C54B-E227D39D59E0}"/>
                </a:ext>
              </a:extLst>
            </p:cNvPr>
            <p:cNvSpPr/>
            <p:nvPr/>
          </p:nvSpPr>
          <p:spPr>
            <a:xfrm>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3C7A286-1129-A9E8-599D-7F922466AE58}"/>
              </a:ext>
            </a:extLst>
          </p:cNvPr>
          <p:cNvGrpSpPr/>
          <p:nvPr/>
        </p:nvGrpSpPr>
        <p:grpSpPr>
          <a:xfrm>
            <a:off x="5822024" y="3503833"/>
            <a:ext cx="228702" cy="228702"/>
            <a:chOff x="8006715" y="2790825"/>
            <a:chExt cx="118872" cy="118872"/>
          </a:xfrm>
        </p:grpSpPr>
        <p:sp>
          <p:nvSpPr>
            <p:cNvPr id="30" name="Arc 29">
              <a:extLst>
                <a:ext uri="{FF2B5EF4-FFF2-40B4-BE49-F238E27FC236}">
                  <a16:creationId xmlns:a16="http://schemas.microsoft.com/office/drawing/2014/main" id="{0ADF00AB-199D-C46B-3B06-D0E0AFA7921A}"/>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D257B2BD-ACCE-6797-F1F0-477C7E945561}"/>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4E477052-3AF4-0ECA-0C05-6CDFF063B1D2}"/>
              </a:ext>
            </a:extLst>
          </p:cNvPr>
          <p:cNvGrpSpPr/>
          <p:nvPr/>
        </p:nvGrpSpPr>
        <p:grpSpPr>
          <a:xfrm>
            <a:off x="5821536" y="3504398"/>
            <a:ext cx="228600" cy="228600"/>
            <a:chOff x="8006715" y="2790825"/>
            <a:chExt cx="118872" cy="118872"/>
          </a:xfrm>
        </p:grpSpPr>
        <p:sp>
          <p:nvSpPr>
            <p:cNvPr id="38" name="Arc 37">
              <a:extLst>
                <a:ext uri="{FF2B5EF4-FFF2-40B4-BE49-F238E27FC236}">
                  <a16:creationId xmlns:a16="http://schemas.microsoft.com/office/drawing/2014/main" id="{1F2FA511-5096-537D-C56A-8810BEA7FC1E}"/>
                </a:ext>
              </a:extLst>
            </p:cNvPr>
            <p:cNvSpPr/>
            <p:nvPr/>
          </p:nvSpPr>
          <p:spPr>
            <a:xfrm flipH="1">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0EBDAEC9-A7A6-9B60-DEAB-87094C90FEFF}"/>
                </a:ext>
              </a:extLst>
            </p:cNvPr>
            <p:cNvSpPr/>
            <p:nvPr/>
          </p:nvSpPr>
          <p:spPr>
            <a:xfrm>
              <a:off x="8006715" y="2790825"/>
              <a:ext cx="118872" cy="118872"/>
            </a:xfrm>
            <a:prstGeom prst="arc">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0" name="Straight Connector 39">
            <a:extLst>
              <a:ext uri="{FF2B5EF4-FFF2-40B4-BE49-F238E27FC236}">
                <a16:creationId xmlns:a16="http://schemas.microsoft.com/office/drawing/2014/main" id="{14B2726F-62CB-8D34-2F9C-245B3AAE6851}"/>
              </a:ext>
            </a:extLst>
          </p:cNvPr>
          <p:cNvCxnSpPr>
            <a:cxnSpLocks/>
          </p:cNvCxnSpPr>
          <p:nvPr/>
        </p:nvCxnSpPr>
        <p:spPr>
          <a:xfrm flipH="1" flipV="1">
            <a:off x="5258890" y="3611825"/>
            <a:ext cx="580497" cy="23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BB133E7-1DFC-23E8-CB0A-7866473C39D5}"/>
              </a:ext>
            </a:extLst>
          </p:cNvPr>
          <p:cNvCxnSpPr>
            <a:cxnSpLocks/>
          </p:cNvCxnSpPr>
          <p:nvPr/>
        </p:nvCxnSpPr>
        <p:spPr>
          <a:xfrm flipH="1">
            <a:off x="6036470" y="3619436"/>
            <a:ext cx="243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D44A9084-B461-FD52-D7D1-C20D0C413C95}"/>
              </a:ext>
            </a:extLst>
          </p:cNvPr>
          <p:cNvCxnSpPr>
            <a:cxnSpLocks/>
          </p:cNvCxnSpPr>
          <p:nvPr/>
        </p:nvCxnSpPr>
        <p:spPr>
          <a:xfrm>
            <a:off x="6487543" y="3623412"/>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CE4333AE-9FF9-EBAA-AEDA-CA27013A9E66}"/>
              </a:ext>
            </a:extLst>
          </p:cNvPr>
          <p:cNvCxnSpPr>
            <a:cxnSpLocks/>
          </p:cNvCxnSpPr>
          <p:nvPr/>
        </p:nvCxnSpPr>
        <p:spPr>
          <a:xfrm flipH="1">
            <a:off x="6474314" y="3625627"/>
            <a:ext cx="11704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wipe(up)">
                                      <p:cBhvr>
                                        <p:cTn id="7" dur="1340"/>
                                        <p:tgtEl>
                                          <p:spTgt spid="321"/>
                                        </p:tgtEl>
                                      </p:cBhvr>
                                    </p:animEffect>
                                  </p:childTnLst>
                                </p:cTn>
                              </p:par>
                              <p:par>
                                <p:cTn id="8" presetID="22" presetClass="entr" presetSubtype="4" fill="hold" nodeType="withEffect">
                                  <p:stCondLst>
                                    <p:cond delay="0"/>
                                  </p:stCondLst>
                                  <p:childTnLst>
                                    <p:set>
                                      <p:cBhvr>
                                        <p:cTn id="9" dur="1" fill="hold">
                                          <p:stCondLst>
                                            <p:cond delay="0"/>
                                          </p:stCondLst>
                                        </p:cTn>
                                        <p:tgtEl>
                                          <p:spTgt spid="583"/>
                                        </p:tgtEl>
                                        <p:attrNameLst>
                                          <p:attrName>style.visibility</p:attrName>
                                        </p:attrNameLst>
                                      </p:cBhvr>
                                      <p:to>
                                        <p:strVal val="visible"/>
                                      </p:to>
                                    </p:set>
                                    <p:animEffect transition="in" filter="wipe(down)">
                                      <p:cBhvr>
                                        <p:cTn id="10" dur="250"/>
                                        <p:tgtEl>
                                          <p:spTgt spid="583"/>
                                        </p:tgtEl>
                                      </p:cBhvr>
                                    </p:animEffect>
                                  </p:childTnLst>
                                </p:cTn>
                              </p:par>
                            </p:childTnLst>
                          </p:cTn>
                        </p:par>
                        <p:par>
                          <p:cTn id="11" fill="hold">
                            <p:stCondLst>
                              <p:cond delay="1340"/>
                            </p:stCondLst>
                            <p:childTnLst>
                              <p:par>
                                <p:cTn id="12" presetID="22" presetClass="entr" presetSubtype="2" fill="hold" nodeType="afterEffect">
                                  <p:stCondLst>
                                    <p:cond delay="0"/>
                                  </p:stCondLst>
                                  <p:childTnLst>
                                    <p:set>
                                      <p:cBhvr>
                                        <p:cTn id="13" dur="1" fill="hold">
                                          <p:stCondLst>
                                            <p:cond delay="0"/>
                                          </p:stCondLst>
                                        </p:cTn>
                                        <p:tgtEl>
                                          <p:spTgt spid="322"/>
                                        </p:tgtEl>
                                        <p:attrNameLst>
                                          <p:attrName>style.visibility</p:attrName>
                                        </p:attrNameLst>
                                      </p:cBhvr>
                                      <p:to>
                                        <p:strVal val="visible"/>
                                      </p:to>
                                    </p:set>
                                    <p:animEffect transition="in" filter="wipe(right)">
                                      <p:cBhvr>
                                        <p:cTn id="14" dur="510"/>
                                        <p:tgtEl>
                                          <p:spTgt spid="322"/>
                                        </p:tgtEl>
                                      </p:cBhvr>
                                    </p:animEffect>
                                  </p:childTnLst>
                                </p:cTn>
                              </p:par>
                              <p:par>
                                <p:cTn id="15" presetID="22" presetClass="entr" presetSubtype="4" fill="hold" nodeType="withEffect">
                                  <p:stCondLst>
                                    <p:cond delay="0"/>
                                  </p:stCondLst>
                                  <p:childTnLst>
                                    <p:set>
                                      <p:cBhvr>
                                        <p:cTn id="16" dur="1" fill="hold">
                                          <p:stCondLst>
                                            <p:cond delay="0"/>
                                          </p:stCondLst>
                                        </p:cTn>
                                        <p:tgtEl>
                                          <p:spTgt spid="585"/>
                                        </p:tgtEl>
                                        <p:attrNameLst>
                                          <p:attrName>style.visibility</p:attrName>
                                        </p:attrNameLst>
                                      </p:cBhvr>
                                      <p:to>
                                        <p:strVal val="visible"/>
                                      </p:to>
                                    </p:set>
                                    <p:animEffect transition="in" filter="wipe(down)">
                                      <p:cBhvr>
                                        <p:cTn id="17" dur="650"/>
                                        <p:tgtEl>
                                          <p:spTgt spid="585"/>
                                        </p:tgtEl>
                                      </p:cBhvr>
                                    </p:animEffect>
                                  </p:childTnLst>
                                </p:cTn>
                              </p:par>
                            </p:childTnLst>
                          </p:cTn>
                        </p:par>
                        <p:par>
                          <p:cTn id="18" fill="hold">
                            <p:stCondLst>
                              <p:cond delay="1990"/>
                            </p:stCondLst>
                            <p:childTnLst>
                              <p:par>
                                <p:cTn id="19" presetID="22" presetClass="entr" presetSubtype="2" fill="hold" nodeType="afterEffect">
                                  <p:stCondLst>
                                    <p:cond delay="0"/>
                                  </p:stCondLst>
                                  <p:childTnLst>
                                    <p:set>
                                      <p:cBhvr>
                                        <p:cTn id="20" dur="1" fill="hold">
                                          <p:stCondLst>
                                            <p:cond delay="0"/>
                                          </p:stCondLst>
                                        </p:cTn>
                                        <p:tgtEl>
                                          <p:spTgt spid="323"/>
                                        </p:tgtEl>
                                        <p:attrNameLst>
                                          <p:attrName>style.visibility</p:attrName>
                                        </p:attrNameLst>
                                      </p:cBhvr>
                                      <p:to>
                                        <p:strVal val="visible"/>
                                      </p:to>
                                    </p:set>
                                    <p:animEffect transition="in" filter="wipe(right)">
                                      <p:cBhvr>
                                        <p:cTn id="21" dur="640"/>
                                        <p:tgtEl>
                                          <p:spTgt spid="323"/>
                                        </p:tgtEl>
                                      </p:cBhvr>
                                    </p:animEffect>
                                  </p:childTnLst>
                                </p:cTn>
                              </p:par>
                            </p:childTnLst>
                          </p:cTn>
                        </p:par>
                        <p:par>
                          <p:cTn id="22" fill="hold">
                            <p:stCondLst>
                              <p:cond delay="2630"/>
                            </p:stCondLst>
                            <p:childTnLst>
                              <p:par>
                                <p:cTn id="23" presetID="22" presetClass="entr" presetSubtype="2" fill="hold" nodeType="afterEffect">
                                  <p:stCondLst>
                                    <p:cond delay="0"/>
                                  </p:stCondLst>
                                  <p:childTnLst>
                                    <p:set>
                                      <p:cBhvr>
                                        <p:cTn id="24" dur="1" fill="hold">
                                          <p:stCondLst>
                                            <p:cond delay="0"/>
                                          </p:stCondLst>
                                        </p:cTn>
                                        <p:tgtEl>
                                          <p:spTgt spid="331"/>
                                        </p:tgtEl>
                                        <p:attrNameLst>
                                          <p:attrName>style.visibility</p:attrName>
                                        </p:attrNameLst>
                                      </p:cBhvr>
                                      <p:to>
                                        <p:strVal val="visible"/>
                                      </p:to>
                                    </p:set>
                                    <p:animEffect transition="in" filter="wipe(right)">
                                      <p:cBhvr>
                                        <p:cTn id="25" dur="250"/>
                                        <p:tgtEl>
                                          <p:spTgt spid="331"/>
                                        </p:tgtEl>
                                      </p:cBhvr>
                                    </p:animEffect>
                                  </p:childTnLst>
                                </p:cTn>
                              </p:par>
                            </p:childTnLst>
                          </p:cTn>
                        </p:par>
                        <p:par>
                          <p:cTn id="26" fill="hold">
                            <p:stCondLst>
                              <p:cond delay="2880"/>
                            </p:stCondLst>
                            <p:childTnLst>
                              <p:par>
                                <p:cTn id="27" presetID="22" presetClass="entr" presetSubtype="2" fill="hold" nodeType="afterEffect">
                                  <p:stCondLst>
                                    <p:cond delay="0"/>
                                  </p:stCondLst>
                                  <p:childTnLst>
                                    <p:set>
                                      <p:cBhvr>
                                        <p:cTn id="28" dur="1" fill="hold">
                                          <p:stCondLst>
                                            <p:cond delay="0"/>
                                          </p:stCondLst>
                                        </p:cTn>
                                        <p:tgtEl>
                                          <p:spTgt spid="324"/>
                                        </p:tgtEl>
                                        <p:attrNameLst>
                                          <p:attrName>style.visibility</p:attrName>
                                        </p:attrNameLst>
                                      </p:cBhvr>
                                      <p:to>
                                        <p:strVal val="visible"/>
                                      </p:to>
                                    </p:set>
                                    <p:animEffect transition="in" filter="wipe(right)">
                                      <p:cBhvr>
                                        <p:cTn id="29" dur="580"/>
                                        <p:tgtEl>
                                          <p:spTgt spid="324"/>
                                        </p:tgtEl>
                                      </p:cBhvr>
                                    </p:animEffect>
                                  </p:childTnLst>
                                </p:cTn>
                              </p:par>
                            </p:childTnLst>
                          </p:cTn>
                        </p:par>
                        <p:par>
                          <p:cTn id="30" fill="hold">
                            <p:stCondLst>
                              <p:cond delay="3460"/>
                            </p:stCondLst>
                            <p:childTnLst>
                              <p:par>
                                <p:cTn id="31" presetID="22" presetClass="entr" presetSubtype="2"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right)">
                                      <p:cBhvr>
                                        <p:cTn id="33" dur="250"/>
                                        <p:tgtEl>
                                          <p:spTgt spid="37"/>
                                        </p:tgtEl>
                                      </p:cBhvr>
                                    </p:animEffect>
                                  </p:childTnLst>
                                </p:cTn>
                              </p:par>
                            </p:childTnLst>
                          </p:cTn>
                        </p:par>
                        <p:par>
                          <p:cTn id="34" fill="hold">
                            <p:stCondLst>
                              <p:cond delay="3710"/>
                            </p:stCondLst>
                            <p:childTnLst>
                              <p:par>
                                <p:cTn id="35" presetID="22" presetClass="entr" presetSubtype="2"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right)">
                                      <p:cBhvr>
                                        <p:cTn id="37" dur="580"/>
                                        <p:tgtEl>
                                          <p:spTgt spid="40"/>
                                        </p:tgtEl>
                                      </p:cBhvr>
                                    </p:animEffect>
                                  </p:childTnLst>
                                </p:cTn>
                              </p:par>
                              <p:par>
                                <p:cTn id="38" presetID="22" presetClass="entr" presetSubtype="4" fill="hold" nodeType="withEffect">
                                  <p:stCondLst>
                                    <p:cond delay="0"/>
                                  </p:stCondLst>
                                  <p:childTnLst>
                                    <p:set>
                                      <p:cBhvr>
                                        <p:cTn id="39" dur="1" fill="hold">
                                          <p:stCondLst>
                                            <p:cond delay="0"/>
                                          </p:stCondLst>
                                        </p:cTn>
                                        <p:tgtEl>
                                          <p:spTgt spid="587"/>
                                        </p:tgtEl>
                                        <p:attrNameLst>
                                          <p:attrName>style.visibility</p:attrName>
                                        </p:attrNameLst>
                                      </p:cBhvr>
                                      <p:to>
                                        <p:strVal val="visible"/>
                                      </p:to>
                                    </p:set>
                                    <p:animEffect transition="in" filter="wipe(down)">
                                      <p:cBhvr>
                                        <p:cTn id="40" dur="120"/>
                                        <p:tgtEl>
                                          <p:spTgt spid="587"/>
                                        </p:tgtEl>
                                      </p:cBhvr>
                                    </p:animEffect>
                                  </p:childTnLst>
                                </p:cTn>
                              </p:par>
                            </p:childTnLst>
                          </p:cTn>
                        </p:par>
                        <p:par>
                          <p:cTn id="41" fill="hold">
                            <p:stCondLst>
                              <p:cond delay="4290"/>
                            </p:stCondLst>
                            <p:childTnLst>
                              <p:par>
                                <p:cTn id="42" presetID="22" presetClass="entr" presetSubtype="4" fill="hold" nodeType="afterEffect">
                                  <p:stCondLst>
                                    <p:cond delay="0"/>
                                  </p:stCondLst>
                                  <p:childTnLst>
                                    <p:set>
                                      <p:cBhvr>
                                        <p:cTn id="43" dur="1" fill="hold">
                                          <p:stCondLst>
                                            <p:cond delay="0"/>
                                          </p:stCondLst>
                                        </p:cTn>
                                        <p:tgtEl>
                                          <p:spTgt spid="325"/>
                                        </p:tgtEl>
                                        <p:attrNameLst>
                                          <p:attrName>style.visibility</p:attrName>
                                        </p:attrNameLst>
                                      </p:cBhvr>
                                      <p:to>
                                        <p:strVal val="visible"/>
                                      </p:to>
                                    </p:set>
                                    <p:animEffect transition="in" filter="wipe(down)">
                                      <p:cBhvr>
                                        <p:cTn id="44" dur="250"/>
                                        <p:tgtEl>
                                          <p:spTgt spid="325"/>
                                        </p:tgtEl>
                                      </p:cBhvr>
                                    </p:animEffect>
                                  </p:childTnLst>
                                </p:cTn>
                              </p:par>
                            </p:childTnLst>
                          </p:cTn>
                        </p:par>
                        <p:par>
                          <p:cTn id="45" fill="hold">
                            <p:stCondLst>
                              <p:cond delay="4540"/>
                            </p:stCondLst>
                            <p:childTnLst>
                              <p:par>
                                <p:cTn id="46" presetID="22" presetClass="entr" presetSubtype="4" fill="hold" nodeType="afterEffect">
                                  <p:stCondLst>
                                    <p:cond delay="0"/>
                                  </p:stCondLst>
                                  <p:childTnLst>
                                    <p:set>
                                      <p:cBhvr>
                                        <p:cTn id="47" dur="1" fill="hold">
                                          <p:stCondLst>
                                            <p:cond delay="0"/>
                                          </p:stCondLst>
                                        </p:cTn>
                                        <p:tgtEl>
                                          <p:spTgt spid="326"/>
                                        </p:tgtEl>
                                        <p:attrNameLst>
                                          <p:attrName>style.visibility</p:attrName>
                                        </p:attrNameLst>
                                      </p:cBhvr>
                                      <p:to>
                                        <p:strVal val="visible"/>
                                      </p:to>
                                    </p:set>
                                    <p:animEffect transition="in" filter="wipe(down)">
                                      <p:cBhvr>
                                        <p:cTn id="48" dur="1120"/>
                                        <p:tgtEl>
                                          <p:spTgt spid="326"/>
                                        </p:tgtEl>
                                      </p:cBhvr>
                                    </p:animEffect>
                                  </p:childTnLst>
                                </p:cTn>
                              </p:par>
                            </p:childTnLst>
                          </p:cTn>
                        </p:par>
                        <p:par>
                          <p:cTn id="49" fill="hold">
                            <p:stCondLst>
                              <p:cond delay="5660"/>
                            </p:stCondLst>
                            <p:childTnLst>
                              <p:par>
                                <p:cTn id="50" presetID="22" presetClass="entr" presetSubtype="8" fill="hold" nodeType="afterEffect">
                                  <p:stCondLst>
                                    <p:cond delay="0"/>
                                  </p:stCondLst>
                                  <p:childTnLst>
                                    <p:set>
                                      <p:cBhvr>
                                        <p:cTn id="51" dur="1" fill="hold">
                                          <p:stCondLst>
                                            <p:cond delay="0"/>
                                          </p:stCondLst>
                                        </p:cTn>
                                        <p:tgtEl>
                                          <p:spTgt spid="327"/>
                                        </p:tgtEl>
                                        <p:attrNameLst>
                                          <p:attrName>style.visibility</p:attrName>
                                        </p:attrNameLst>
                                      </p:cBhvr>
                                      <p:to>
                                        <p:strVal val="visible"/>
                                      </p:to>
                                    </p:set>
                                    <p:animEffect transition="in" filter="wipe(left)">
                                      <p:cBhvr>
                                        <p:cTn id="52" dur="260"/>
                                        <p:tgtEl>
                                          <p:spTgt spid="327"/>
                                        </p:tgtEl>
                                      </p:cBhvr>
                                    </p:animEffect>
                                  </p:childTnLst>
                                </p:cTn>
                              </p:par>
                            </p:childTnLst>
                          </p:cTn>
                        </p:par>
                        <p:par>
                          <p:cTn id="53" fill="hold">
                            <p:stCondLst>
                              <p:cond delay="5920"/>
                            </p:stCondLst>
                            <p:childTnLst>
                              <p:par>
                                <p:cTn id="54" presetID="22" presetClass="entr" presetSubtype="8" fill="hold" nodeType="afterEffect">
                                  <p:stCondLst>
                                    <p:cond delay="0"/>
                                  </p:stCondLst>
                                  <p:childTnLst>
                                    <p:set>
                                      <p:cBhvr>
                                        <p:cTn id="55" dur="1" fill="hold">
                                          <p:stCondLst>
                                            <p:cond delay="0"/>
                                          </p:stCondLst>
                                        </p:cTn>
                                        <p:tgtEl>
                                          <p:spTgt spid="328"/>
                                        </p:tgtEl>
                                        <p:attrNameLst>
                                          <p:attrName>style.visibility</p:attrName>
                                        </p:attrNameLst>
                                      </p:cBhvr>
                                      <p:to>
                                        <p:strVal val="visible"/>
                                      </p:to>
                                    </p:set>
                                    <p:animEffect transition="in" filter="wipe(left)">
                                      <p:cBhvr>
                                        <p:cTn id="56" dur="120"/>
                                        <p:tgtEl>
                                          <p:spTgt spid="328"/>
                                        </p:tgtEl>
                                      </p:cBhvr>
                                    </p:animEffect>
                                  </p:childTnLst>
                                </p:cTn>
                              </p:par>
                            </p:childTnLst>
                          </p:cTn>
                        </p:par>
                        <p:par>
                          <p:cTn id="57" fill="hold">
                            <p:stCondLst>
                              <p:cond delay="6040"/>
                            </p:stCondLst>
                            <p:childTnLst>
                              <p:par>
                                <p:cTn id="58" presetID="22" presetClass="entr" presetSubtype="1" fill="hold" nodeType="afterEffect">
                                  <p:stCondLst>
                                    <p:cond delay="0"/>
                                  </p:stCondLst>
                                  <p:childTnLst>
                                    <p:set>
                                      <p:cBhvr>
                                        <p:cTn id="59" dur="1" fill="hold">
                                          <p:stCondLst>
                                            <p:cond delay="0"/>
                                          </p:stCondLst>
                                        </p:cTn>
                                        <p:tgtEl>
                                          <p:spTgt spid="329"/>
                                        </p:tgtEl>
                                        <p:attrNameLst>
                                          <p:attrName>style.visibility</p:attrName>
                                        </p:attrNameLst>
                                      </p:cBhvr>
                                      <p:to>
                                        <p:strVal val="visible"/>
                                      </p:to>
                                    </p:set>
                                    <p:animEffect transition="in" filter="wipe(up)">
                                      <p:cBhvr>
                                        <p:cTn id="60" dur="1130"/>
                                        <p:tgtEl>
                                          <p:spTgt spid="329"/>
                                        </p:tgtEl>
                                      </p:cBhvr>
                                    </p:animEffect>
                                  </p:childTnLst>
                                </p:cTn>
                              </p:par>
                            </p:childTnLst>
                          </p:cTn>
                        </p:par>
                        <p:par>
                          <p:cTn id="61" fill="hold">
                            <p:stCondLst>
                              <p:cond delay="7170"/>
                            </p:stCondLst>
                            <p:childTnLst>
                              <p:par>
                                <p:cTn id="62" presetID="22" presetClass="entr" presetSubtype="1" fill="hold" nodeType="afterEffect">
                                  <p:stCondLst>
                                    <p:cond delay="0"/>
                                  </p:stCondLst>
                                  <p:childTnLst>
                                    <p:set>
                                      <p:cBhvr>
                                        <p:cTn id="63" dur="1" fill="hold">
                                          <p:stCondLst>
                                            <p:cond delay="0"/>
                                          </p:stCondLst>
                                        </p:cTn>
                                        <p:tgtEl>
                                          <p:spTgt spid="330"/>
                                        </p:tgtEl>
                                        <p:attrNameLst>
                                          <p:attrName>style.visibility</p:attrName>
                                        </p:attrNameLst>
                                      </p:cBhvr>
                                      <p:to>
                                        <p:strVal val="visible"/>
                                      </p:to>
                                    </p:set>
                                    <p:animEffect transition="in" filter="wipe(up)">
                                      <p:cBhvr>
                                        <p:cTn id="64" dur="154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820E-5F48-E0E8-4AF1-A2CBC78E7F5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856260-FF02-3395-A281-577B42F56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05D48-9225-9466-0F44-F095A9C0CFD4}"/>
              </a:ext>
            </a:extLst>
          </p:cNvPr>
          <p:cNvSpPr>
            <a:spLocks noGrp="1"/>
          </p:cNvSpPr>
          <p:nvPr>
            <p:ph type="sldNum" sz="quarter" idx="12"/>
          </p:nvPr>
        </p:nvSpPr>
        <p:spPr/>
        <p:txBody>
          <a:bodyPr/>
          <a:lstStyle/>
          <a:p>
            <a:fld id="{A5AEF524-62EC-C340-82A1-9F47B6C43E55}" type="slidenum">
              <a:rPr lang="en-US" smtClean="0"/>
              <a:t>18</a:t>
            </a:fld>
            <a:endParaRPr lang="en-US"/>
          </a:p>
        </p:txBody>
      </p:sp>
      <p:sp>
        <p:nvSpPr>
          <p:cNvPr id="6" name="Text Placeholder 5">
            <a:extLst>
              <a:ext uri="{FF2B5EF4-FFF2-40B4-BE49-F238E27FC236}">
                <a16:creationId xmlns:a16="http://schemas.microsoft.com/office/drawing/2014/main" id="{5C66CCC2-26F3-B003-6186-5C085F6CBC5C}"/>
              </a:ext>
            </a:extLst>
          </p:cNvPr>
          <p:cNvSpPr>
            <a:spLocks noGrp="1"/>
          </p:cNvSpPr>
          <p:nvPr>
            <p:ph type="body" sz="quarter" idx="21"/>
          </p:nvPr>
        </p:nvSpPr>
        <p:spPr/>
        <p:txBody>
          <a:bodyPr/>
          <a:lstStyle/>
          <a:p>
            <a:r>
              <a:rPr lang="en-US"/>
              <a:t>Ethan Mercado</a:t>
            </a:r>
          </a:p>
        </p:txBody>
      </p:sp>
      <p:sp>
        <p:nvSpPr>
          <p:cNvPr id="254" name="TextBox 253">
            <a:extLst>
              <a:ext uri="{FF2B5EF4-FFF2-40B4-BE49-F238E27FC236}">
                <a16:creationId xmlns:a16="http://schemas.microsoft.com/office/drawing/2014/main" id="{D9D8515B-DF2B-8732-F56C-9BC0FE70422E}"/>
              </a:ext>
            </a:extLst>
          </p:cNvPr>
          <p:cNvSpPr txBox="1"/>
          <p:nvPr/>
        </p:nvSpPr>
        <p:spPr>
          <a:xfrm>
            <a:off x="334372" y="534455"/>
            <a:ext cx="3906369" cy="1077218"/>
          </a:xfrm>
          <a:prstGeom prst="rect">
            <a:avLst/>
          </a:prstGeom>
          <a:noFill/>
        </p:spPr>
        <p:txBody>
          <a:bodyPr wrap="square" rtlCol="0">
            <a:spAutoFit/>
          </a:bodyPr>
          <a:lstStyle/>
          <a:p>
            <a:r>
              <a:rPr lang="en-US" sz="3200">
                <a:solidFill>
                  <a:srgbClr val="782F40"/>
                </a:solidFill>
                <a:latin typeface="+mj-lt"/>
              </a:rPr>
              <a:t>Regenerative Braking</a:t>
            </a:r>
          </a:p>
        </p:txBody>
      </p:sp>
      <p:sp>
        <p:nvSpPr>
          <p:cNvPr id="303" name="Rectangle: Rounded Corners 302">
            <a:extLst>
              <a:ext uri="{FF2B5EF4-FFF2-40B4-BE49-F238E27FC236}">
                <a16:creationId xmlns:a16="http://schemas.microsoft.com/office/drawing/2014/main" id="{B54671D3-AC4A-E8A9-F829-61349B832326}"/>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sp>
        <p:nvSpPr>
          <p:cNvPr id="309" name="Rectangle: Rounded Corners 308">
            <a:extLst>
              <a:ext uri="{FF2B5EF4-FFF2-40B4-BE49-F238E27FC236}">
                <a16:creationId xmlns:a16="http://schemas.microsoft.com/office/drawing/2014/main" id="{C80F668D-A66E-B9B6-3A8D-1ED9BDA1B2B7}"/>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Motor</a:t>
            </a:r>
          </a:p>
        </p:txBody>
      </p:sp>
      <p:sp>
        <p:nvSpPr>
          <p:cNvPr id="316" name="Rectangle: Rounded Corners 315">
            <a:extLst>
              <a:ext uri="{FF2B5EF4-FFF2-40B4-BE49-F238E27FC236}">
                <a16:creationId xmlns:a16="http://schemas.microsoft.com/office/drawing/2014/main" id="{2C3645BB-E5D8-8548-D93E-316B989801E8}"/>
              </a:ext>
            </a:extLst>
          </p:cNvPr>
          <p:cNvSpPr/>
          <p:nvPr/>
        </p:nvSpPr>
        <p:spPr>
          <a:xfrm>
            <a:off x="420624" y="507767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Accumulator</a:t>
            </a:r>
          </a:p>
        </p:txBody>
      </p:sp>
      <p:grpSp>
        <p:nvGrpSpPr>
          <p:cNvPr id="342" name="Group 341">
            <a:extLst>
              <a:ext uri="{FF2B5EF4-FFF2-40B4-BE49-F238E27FC236}">
                <a16:creationId xmlns:a16="http://schemas.microsoft.com/office/drawing/2014/main" id="{8A6686AA-D013-A9BC-EB5D-31849DBEE6C4}"/>
              </a:ext>
            </a:extLst>
          </p:cNvPr>
          <p:cNvGrpSpPr/>
          <p:nvPr/>
        </p:nvGrpSpPr>
        <p:grpSpPr>
          <a:xfrm>
            <a:off x="415139" y="3951356"/>
            <a:ext cx="2743200" cy="914400"/>
            <a:chOff x="270180" y="4028274"/>
            <a:chExt cx="2743200" cy="1000125"/>
          </a:xfrm>
        </p:grpSpPr>
        <p:sp>
          <p:nvSpPr>
            <p:cNvPr id="323" name="Rectangle: Rounded Corners 322">
              <a:extLst>
                <a:ext uri="{FF2B5EF4-FFF2-40B4-BE49-F238E27FC236}">
                  <a16:creationId xmlns:a16="http://schemas.microsoft.com/office/drawing/2014/main" id="{012AFD55-B79F-25F9-900E-303680CF9043}"/>
                </a:ext>
              </a:extLst>
            </p:cNvPr>
            <p:cNvSpPr/>
            <p:nvPr/>
          </p:nvSpPr>
          <p:spPr>
            <a:xfrm>
              <a:off x="270180" y="4028274"/>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324" name="Group 323">
              <a:extLst>
                <a:ext uri="{FF2B5EF4-FFF2-40B4-BE49-F238E27FC236}">
                  <a16:creationId xmlns:a16="http://schemas.microsoft.com/office/drawing/2014/main" id="{0A40D529-2F2E-E9D2-35AF-17F37AE23163}"/>
                </a:ext>
              </a:extLst>
            </p:cNvPr>
            <p:cNvGrpSpPr/>
            <p:nvPr/>
          </p:nvGrpSpPr>
          <p:grpSpPr>
            <a:xfrm>
              <a:off x="411571" y="4329400"/>
              <a:ext cx="602413" cy="324098"/>
              <a:chOff x="4619632" y="3036452"/>
              <a:chExt cx="602413" cy="324098"/>
            </a:xfrm>
          </p:grpSpPr>
          <p:grpSp>
            <p:nvGrpSpPr>
              <p:cNvPr id="326" name="Group 325">
                <a:extLst>
                  <a:ext uri="{FF2B5EF4-FFF2-40B4-BE49-F238E27FC236}">
                    <a16:creationId xmlns:a16="http://schemas.microsoft.com/office/drawing/2014/main" id="{66E0AC0B-B740-1CFC-1CD3-1CF6FC1BC65A}"/>
                  </a:ext>
                </a:extLst>
              </p:cNvPr>
              <p:cNvGrpSpPr/>
              <p:nvPr/>
            </p:nvGrpSpPr>
            <p:grpSpPr>
              <a:xfrm>
                <a:off x="4619632" y="3036452"/>
                <a:ext cx="456404" cy="320692"/>
                <a:chOff x="6143692" y="2259083"/>
                <a:chExt cx="456404" cy="320692"/>
              </a:xfrm>
            </p:grpSpPr>
            <p:sp>
              <p:nvSpPr>
                <p:cNvPr id="339" name="Rectangle 338">
                  <a:extLst>
                    <a:ext uri="{FF2B5EF4-FFF2-40B4-BE49-F238E27FC236}">
                      <a16:creationId xmlns:a16="http://schemas.microsoft.com/office/drawing/2014/main" id="{6753E5CE-6109-E182-7FCB-382324579042}"/>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445D4D9F-54F7-19B5-A5DE-86DAFDEA05E0}"/>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50554060-EFE4-0E4B-9C2F-93CB524EFA10}"/>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7" name="Straight Connector 326">
                <a:extLst>
                  <a:ext uri="{FF2B5EF4-FFF2-40B4-BE49-F238E27FC236}">
                    <a16:creationId xmlns:a16="http://schemas.microsoft.com/office/drawing/2014/main" id="{4409D980-4B06-E6F5-C24D-7C5579339EA8}"/>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Straight Arrow Connector 327">
                <a:extLst>
                  <a:ext uri="{FF2B5EF4-FFF2-40B4-BE49-F238E27FC236}">
                    <a16:creationId xmlns:a16="http://schemas.microsoft.com/office/drawing/2014/main" id="{8D2399D7-73F2-D198-8284-B518825F4534}"/>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9" name="Group 328">
                <a:extLst>
                  <a:ext uri="{FF2B5EF4-FFF2-40B4-BE49-F238E27FC236}">
                    <a16:creationId xmlns:a16="http://schemas.microsoft.com/office/drawing/2014/main" id="{A0D1496D-A875-E67A-E30A-6CC599114E1B}"/>
                  </a:ext>
                </a:extLst>
              </p:cNvPr>
              <p:cNvGrpSpPr/>
              <p:nvPr/>
            </p:nvGrpSpPr>
            <p:grpSpPr>
              <a:xfrm>
                <a:off x="4827831" y="3036452"/>
                <a:ext cx="83820" cy="91682"/>
                <a:chOff x="7245055" y="2460285"/>
                <a:chExt cx="83820" cy="91682"/>
              </a:xfrm>
            </p:grpSpPr>
            <p:cxnSp>
              <p:nvCxnSpPr>
                <p:cNvPr id="337" name="Straight Connector 336">
                  <a:extLst>
                    <a:ext uri="{FF2B5EF4-FFF2-40B4-BE49-F238E27FC236}">
                      <a16:creationId xmlns:a16="http://schemas.microsoft.com/office/drawing/2014/main" id="{1F557B58-8BA4-DC81-2CDA-BAB28A99494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B5266245-BA65-8687-2222-17378D2EBCD2}"/>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0" name="Group 329">
                <a:extLst>
                  <a:ext uri="{FF2B5EF4-FFF2-40B4-BE49-F238E27FC236}">
                    <a16:creationId xmlns:a16="http://schemas.microsoft.com/office/drawing/2014/main" id="{B6CC1851-ABB5-6006-8844-D81612F930E1}"/>
                  </a:ext>
                </a:extLst>
              </p:cNvPr>
              <p:cNvGrpSpPr/>
              <p:nvPr/>
            </p:nvGrpSpPr>
            <p:grpSpPr>
              <a:xfrm flipV="1">
                <a:off x="4825373" y="3268868"/>
                <a:ext cx="83820" cy="91682"/>
                <a:chOff x="7245055" y="2460285"/>
                <a:chExt cx="83820" cy="91682"/>
              </a:xfrm>
            </p:grpSpPr>
            <p:cxnSp>
              <p:nvCxnSpPr>
                <p:cNvPr id="335" name="Straight Connector 334">
                  <a:extLst>
                    <a:ext uri="{FF2B5EF4-FFF2-40B4-BE49-F238E27FC236}">
                      <a16:creationId xmlns:a16="http://schemas.microsoft.com/office/drawing/2014/main" id="{A0FAF604-BD4F-794B-5575-3FFAEC81368E}"/>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13E7CBA9-B565-1449-26C3-737907E7155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1" name="Straight Connector 330">
                <a:extLst>
                  <a:ext uri="{FF2B5EF4-FFF2-40B4-BE49-F238E27FC236}">
                    <a16:creationId xmlns:a16="http://schemas.microsoft.com/office/drawing/2014/main" id="{6D03B7B0-6477-F8E2-EB59-5030D3169A40}"/>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A00F422F-7BAA-162C-68CB-336AD60B0F03}"/>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2F85933E-9DA4-C2FB-7A2A-111833699C2B}"/>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1CDB8F4D-AE13-0259-73D1-C37BA9706A4A}"/>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267" name="Group 266">
            <a:extLst>
              <a:ext uri="{FF2B5EF4-FFF2-40B4-BE49-F238E27FC236}">
                <a16:creationId xmlns:a16="http://schemas.microsoft.com/office/drawing/2014/main" id="{F8CD842A-76B2-0996-5B16-4CBBAB7AA60E}"/>
              </a:ext>
            </a:extLst>
          </p:cNvPr>
          <p:cNvGrpSpPr/>
          <p:nvPr/>
        </p:nvGrpSpPr>
        <p:grpSpPr>
          <a:xfrm>
            <a:off x="537505" y="3045461"/>
            <a:ext cx="457200" cy="457200"/>
            <a:chOff x="5462345" y="751104"/>
            <a:chExt cx="457200" cy="457200"/>
          </a:xfrm>
        </p:grpSpPr>
        <p:sp>
          <p:nvSpPr>
            <p:cNvPr id="274" name="Oval 273">
              <a:extLst>
                <a:ext uri="{FF2B5EF4-FFF2-40B4-BE49-F238E27FC236}">
                  <a16:creationId xmlns:a16="http://schemas.microsoft.com/office/drawing/2014/main" id="{40F0BD21-B9E4-4977-1D14-32AFD944FF91}"/>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Isosceles Triangle 280">
              <a:extLst>
                <a:ext uri="{FF2B5EF4-FFF2-40B4-BE49-F238E27FC236}">
                  <a16:creationId xmlns:a16="http://schemas.microsoft.com/office/drawing/2014/main" id="{FF75FB3B-087C-72CE-88A2-638748A8000D}"/>
                </a:ext>
              </a:extLst>
            </p:cNvPr>
            <p:cNvSpPr/>
            <p:nvPr/>
          </p:nvSpPr>
          <p:spPr>
            <a:xfrm rot="5400000">
              <a:off x="5465074" y="955751"/>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Isosceles Triangle 301">
              <a:extLst>
                <a:ext uri="{FF2B5EF4-FFF2-40B4-BE49-F238E27FC236}">
                  <a16:creationId xmlns:a16="http://schemas.microsoft.com/office/drawing/2014/main" id="{36C1EE9A-1F7B-CDC5-64AF-D7E2D2B6C32E}"/>
                </a:ext>
              </a:extLst>
            </p:cNvPr>
            <p:cNvSpPr/>
            <p:nvPr/>
          </p:nvSpPr>
          <p:spPr>
            <a:xfrm rot="16200000" flipH="1">
              <a:off x="5862718" y="95547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a16="http://schemas.microsoft.com/office/drawing/2014/main" id="{886FB8FB-4AA3-1163-A0AB-1A8D701BBC3C}"/>
              </a:ext>
            </a:extLst>
          </p:cNvPr>
          <p:cNvGrpSpPr/>
          <p:nvPr/>
        </p:nvGrpSpPr>
        <p:grpSpPr>
          <a:xfrm>
            <a:off x="638277" y="2030136"/>
            <a:ext cx="262771" cy="185927"/>
            <a:chOff x="6394314" y="3265933"/>
            <a:chExt cx="262771" cy="185927"/>
          </a:xfrm>
        </p:grpSpPr>
        <p:sp>
          <p:nvSpPr>
            <p:cNvPr id="315" name="Flowchart: Connector 314">
              <a:extLst>
                <a:ext uri="{FF2B5EF4-FFF2-40B4-BE49-F238E27FC236}">
                  <a16:creationId xmlns:a16="http://schemas.microsoft.com/office/drawing/2014/main" id="{5175E9BB-0387-B834-7B2F-2BF4EA120CD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Straight Connector 321">
              <a:extLst>
                <a:ext uri="{FF2B5EF4-FFF2-40B4-BE49-F238E27FC236}">
                  <a16:creationId xmlns:a16="http://schemas.microsoft.com/office/drawing/2014/main" id="{DEF2F732-20EA-050F-2442-1A3D13B0A12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CFC0AC22-8AF4-E8D7-3EBF-943953EC54B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4" name="Group 343">
            <a:extLst>
              <a:ext uri="{FF2B5EF4-FFF2-40B4-BE49-F238E27FC236}">
                <a16:creationId xmlns:a16="http://schemas.microsoft.com/office/drawing/2014/main" id="{0D32EC91-206A-D1C6-718D-CB8DB9E04D96}"/>
              </a:ext>
            </a:extLst>
          </p:cNvPr>
          <p:cNvGrpSpPr/>
          <p:nvPr/>
        </p:nvGrpSpPr>
        <p:grpSpPr>
          <a:xfrm>
            <a:off x="611267" y="5191823"/>
            <a:ext cx="279070" cy="685800"/>
            <a:chOff x="8493723" y="453149"/>
            <a:chExt cx="330014" cy="914400"/>
          </a:xfrm>
        </p:grpSpPr>
        <p:sp>
          <p:nvSpPr>
            <p:cNvPr id="345" name="Flowchart: Terminator 344">
              <a:extLst>
                <a:ext uri="{FF2B5EF4-FFF2-40B4-BE49-F238E27FC236}">
                  <a16:creationId xmlns:a16="http://schemas.microsoft.com/office/drawing/2014/main" id="{CAE530AB-4A26-9CC2-ED66-FD73737F5B50}"/>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6" name="Straight Connector 345">
              <a:extLst>
                <a:ext uri="{FF2B5EF4-FFF2-40B4-BE49-F238E27FC236}">
                  <a16:creationId xmlns:a16="http://schemas.microsoft.com/office/drawing/2014/main" id="{3121577E-CC97-7DA0-A945-9011A6A71D9A}"/>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7" name="Isosceles Triangle 346">
              <a:extLst>
                <a:ext uri="{FF2B5EF4-FFF2-40B4-BE49-F238E27FC236}">
                  <a16:creationId xmlns:a16="http://schemas.microsoft.com/office/drawing/2014/main" id="{BAAFEF89-EE55-97E9-9D9B-192DA8DF4C04}"/>
                </a:ext>
              </a:extLst>
            </p:cNvPr>
            <p:cNvSpPr/>
            <p:nvPr/>
          </p:nvSpPr>
          <p:spPr>
            <a:xfrm rot="10800000">
              <a:off x="8634183"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 name="Straight Connector 1">
            <a:extLst>
              <a:ext uri="{FF2B5EF4-FFF2-40B4-BE49-F238E27FC236}">
                <a16:creationId xmlns:a16="http://schemas.microsoft.com/office/drawing/2014/main" id="{B97C1325-0538-8D27-C1F2-42E9066A5019}"/>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D36234FB-1889-DCBB-932A-061C1B1F551B}"/>
              </a:ext>
            </a:extLst>
          </p:cNvPr>
          <p:cNvCxnSpPr/>
          <p:nvPr/>
        </p:nvCxnSpPr>
        <p:spPr>
          <a:xfrm>
            <a:off x="4323106" y="2343279"/>
            <a:ext cx="0" cy="36434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A096690-0B52-FAC5-C27E-50E2FE65E7BF}"/>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D6DB29C2-6086-1831-B58C-F22562A960BB}"/>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491961D-B9E9-4051-8953-9D84C3239656}"/>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6FEA2D64-0303-8630-5DB5-E23E6EF391FA}"/>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BD3DCB4D-B9E4-B30E-7470-AE2634254B34}"/>
              </a:ext>
            </a:extLst>
          </p:cNvPr>
          <p:cNvCxnSpPr>
            <a:cxnSpLocks/>
            <a:endCxn id="488" idx="2"/>
          </p:cNvCxnSpPr>
          <p:nvPr/>
        </p:nvCxnSpPr>
        <p:spPr>
          <a:xfrm flipV="1">
            <a:off x="5277780" y="809398"/>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3D5C1A4-0ECD-E2B0-9136-AEC2B11ECE51}"/>
              </a:ext>
            </a:extLst>
          </p:cNvPr>
          <p:cNvCxnSpPr>
            <a:cxnSpLocks/>
            <a:stCxn id="261"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7CF4CEED-DF65-2D17-77E5-CD49E3089457}"/>
              </a:ext>
            </a:extLst>
          </p:cNvPr>
          <p:cNvCxnSpPr>
            <a:cxnSpLocks/>
            <a:stCxn id="266" idx="0"/>
            <a:endCxn id="261"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DAA95196-D459-78A3-19F2-BB3C5B540C55}"/>
              </a:ext>
            </a:extLst>
          </p:cNvPr>
          <p:cNvCxnSpPr>
            <a:cxnSpLocks/>
            <a:endCxn id="265"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25" name="Group 224">
            <a:extLst>
              <a:ext uri="{FF2B5EF4-FFF2-40B4-BE49-F238E27FC236}">
                <a16:creationId xmlns:a16="http://schemas.microsoft.com/office/drawing/2014/main" id="{000F3EC5-E3AC-F1DF-9997-40ECC4C33F61}"/>
              </a:ext>
            </a:extLst>
          </p:cNvPr>
          <p:cNvGrpSpPr/>
          <p:nvPr/>
        </p:nvGrpSpPr>
        <p:grpSpPr>
          <a:xfrm>
            <a:off x="4789599" y="975492"/>
            <a:ext cx="953914" cy="868787"/>
            <a:chOff x="6080563" y="590180"/>
            <a:chExt cx="953914" cy="868787"/>
          </a:xfrm>
        </p:grpSpPr>
        <p:grpSp>
          <p:nvGrpSpPr>
            <p:cNvPr id="226" name="Group 225">
              <a:extLst>
                <a:ext uri="{FF2B5EF4-FFF2-40B4-BE49-F238E27FC236}">
                  <a16:creationId xmlns:a16="http://schemas.microsoft.com/office/drawing/2014/main" id="{C514108C-157E-6EB0-2002-19C0648B1D30}"/>
                </a:ext>
              </a:extLst>
            </p:cNvPr>
            <p:cNvGrpSpPr/>
            <p:nvPr/>
          </p:nvGrpSpPr>
          <p:grpSpPr>
            <a:xfrm>
              <a:off x="6172699" y="773167"/>
              <a:ext cx="731520" cy="685800"/>
              <a:chOff x="6172699" y="773167"/>
              <a:chExt cx="731520" cy="685800"/>
            </a:xfrm>
          </p:grpSpPr>
          <p:cxnSp>
            <p:nvCxnSpPr>
              <p:cNvPr id="245" name="Straight Connector 244">
                <a:extLst>
                  <a:ext uri="{FF2B5EF4-FFF2-40B4-BE49-F238E27FC236}">
                    <a16:creationId xmlns:a16="http://schemas.microsoft.com/office/drawing/2014/main" id="{99B9F0AD-9878-B440-C28C-A55BFC738F5D}"/>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22FF1B8E-07FA-B426-4D2C-3FE589951D1E}"/>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E00CF8E7-C3B1-D346-2F02-B7FA262FF8B5}"/>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7" name="Group 226">
              <a:extLst>
                <a:ext uri="{FF2B5EF4-FFF2-40B4-BE49-F238E27FC236}">
                  <a16:creationId xmlns:a16="http://schemas.microsoft.com/office/drawing/2014/main" id="{DF8D1AFB-5A44-4368-523B-8ADC406AC5B1}"/>
                </a:ext>
              </a:extLst>
            </p:cNvPr>
            <p:cNvGrpSpPr/>
            <p:nvPr/>
          </p:nvGrpSpPr>
          <p:grpSpPr>
            <a:xfrm>
              <a:off x="6771706" y="818649"/>
              <a:ext cx="262771" cy="271119"/>
              <a:chOff x="6771706" y="818649"/>
              <a:chExt cx="262771" cy="271119"/>
            </a:xfrm>
          </p:grpSpPr>
          <p:grpSp>
            <p:nvGrpSpPr>
              <p:cNvPr id="231" name="Group 230">
                <a:extLst>
                  <a:ext uri="{FF2B5EF4-FFF2-40B4-BE49-F238E27FC236}">
                    <a16:creationId xmlns:a16="http://schemas.microsoft.com/office/drawing/2014/main" id="{21A94629-BB2F-0E4C-A0AA-76D5165437B3}"/>
                  </a:ext>
                </a:extLst>
              </p:cNvPr>
              <p:cNvGrpSpPr/>
              <p:nvPr/>
            </p:nvGrpSpPr>
            <p:grpSpPr>
              <a:xfrm flipV="1">
                <a:off x="6771706" y="903841"/>
                <a:ext cx="262771" cy="185927"/>
                <a:chOff x="6394314" y="3265933"/>
                <a:chExt cx="262771" cy="185927"/>
              </a:xfrm>
            </p:grpSpPr>
            <p:sp>
              <p:nvSpPr>
                <p:cNvPr id="240" name="Flowchart: Connector 239">
                  <a:extLst>
                    <a:ext uri="{FF2B5EF4-FFF2-40B4-BE49-F238E27FC236}">
                      <a16:creationId xmlns:a16="http://schemas.microsoft.com/office/drawing/2014/main" id="{492AD746-8874-3386-1CF3-638A20871A9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1" name="Straight Connector 240">
                  <a:extLst>
                    <a:ext uri="{FF2B5EF4-FFF2-40B4-BE49-F238E27FC236}">
                      <a16:creationId xmlns:a16="http://schemas.microsoft.com/office/drawing/2014/main" id="{29D9F860-F571-FF1D-EBDF-AFC2D3D1A00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9DDC9AF3-BE00-B85B-EE91-1789FC76E48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41B90F90-CAE0-4E95-CBAD-E592C3E41E93}"/>
                  </a:ext>
                </a:extLst>
              </p:cNvPr>
              <p:cNvGrpSpPr/>
              <p:nvPr/>
            </p:nvGrpSpPr>
            <p:grpSpPr>
              <a:xfrm>
                <a:off x="6835130" y="818649"/>
                <a:ext cx="137160" cy="91682"/>
                <a:chOff x="6835130" y="818649"/>
                <a:chExt cx="137160" cy="91682"/>
              </a:xfrm>
            </p:grpSpPr>
            <p:grpSp>
              <p:nvGrpSpPr>
                <p:cNvPr id="233" name="Group 232">
                  <a:extLst>
                    <a:ext uri="{FF2B5EF4-FFF2-40B4-BE49-F238E27FC236}">
                      <a16:creationId xmlns:a16="http://schemas.microsoft.com/office/drawing/2014/main" id="{C81FD5D4-E869-A4E5-1747-6754FA0088FA}"/>
                    </a:ext>
                  </a:extLst>
                </p:cNvPr>
                <p:cNvGrpSpPr/>
                <p:nvPr/>
              </p:nvGrpSpPr>
              <p:grpSpPr>
                <a:xfrm flipV="1">
                  <a:off x="6862666" y="818649"/>
                  <a:ext cx="83820" cy="91682"/>
                  <a:chOff x="7245055" y="2460285"/>
                  <a:chExt cx="83820" cy="91682"/>
                </a:xfrm>
              </p:grpSpPr>
              <p:cxnSp>
                <p:nvCxnSpPr>
                  <p:cNvPr id="236" name="Straight Connector 235">
                    <a:extLst>
                      <a:ext uri="{FF2B5EF4-FFF2-40B4-BE49-F238E27FC236}">
                        <a16:creationId xmlns:a16="http://schemas.microsoft.com/office/drawing/2014/main" id="{905D6FCC-D133-4BFC-0790-B3415BA3E77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7C1DB4C9-C160-A9AC-6925-E76E4F9EC47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4" name="Straight Connector 233">
                  <a:extLst>
                    <a:ext uri="{FF2B5EF4-FFF2-40B4-BE49-F238E27FC236}">
                      <a16:creationId xmlns:a16="http://schemas.microsoft.com/office/drawing/2014/main" id="{7E09DD3C-A1AA-36AF-E39D-F8D0F70D8DA3}"/>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28" name="Group 227">
              <a:extLst>
                <a:ext uri="{FF2B5EF4-FFF2-40B4-BE49-F238E27FC236}">
                  <a16:creationId xmlns:a16="http://schemas.microsoft.com/office/drawing/2014/main" id="{617EC875-EE76-3528-C953-41BAC945FEBE}"/>
                </a:ext>
              </a:extLst>
            </p:cNvPr>
            <p:cNvGrpSpPr/>
            <p:nvPr/>
          </p:nvGrpSpPr>
          <p:grpSpPr>
            <a:xfrm>
              <a:off x="6080563" y="590180"/>
              <a:ext cx="182880" cy="182880"/>
              <a:chOff x="6080563" y="590180"/>
              <a:chExt cx="182880" cy="182880"/>
            </a:xfrm>
          </p:grpSpPr>
          <p:sp>
            <p:nvSpPr>
              <p:cNvPr id="229" name="Oval 228">
                <a:extLst>
                  <a:ext uri="{FF2B5EF4-FFF2-40B4-BE49-F238E27FC236}">
                    <a16:creationId xmlns:a16="http://schemas.microsoft.com/office/drawing/2014/main" id="{A15726A5-AA3F-5FF5-36FF-452F48D36597}"/>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Arrow Connector 229">
                <a:extLst>
                  <a:ext uri="{FF2B5EF4-FFF2-40B4-BE49-F238E27FC236}">
                    <a16:creationId xmlns:a16="http://schemas.microsoft.com/office/drawing/2014/main" id="{82BDDD7C-9D19-A338-A5EB-A07845601B7E}"/>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51" name="Straight Connector 250">
            <a:extLst>
              <a:ext uri="{FF2B5EF4-FFF2-40B4-BE49-F238E27FC236}">
                <a16:creationId xmlns:a16="http://schemas.microsoft.com/office/drawing/2014/main" id="{E043C4D3-A4E8-4CBE-ECEF-2840CED53996}"/>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38186FD-ADA6-8F15-7EE3-1B0B97BB7A9E}"/>
              </a:ext>
            </a:extLst>
          </p:cNvPr>
          <p:cNvCxnSpPr>
            <a:cxnSpLocks/>
          </p:cNvCxnSpPr>
          <p:nvPr/>
        </p:nvCxnSpPr>
        <p:spPr>
          <a:xfrm>
            <a:off x="6375608" y="2165884"/>
            <a:ext cx="1403936"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257" name="Group 256">
            <a:extLst>
              <a:ext uri="{FF2B5EF4-FFF2-40B4-BE49-F238E27FC236}">
                <a16:creationId xmlns:a16="http://schemas.microsoft.com/office/drawing/2014/main" id="{BBEBD440-97A9-FE1D-C35C-1B8CB7B3147D}"/>
              </a:ext>
            </a:extLst>
          </p:cNvPr>
          <p:cNvGrpSpPr/>
          <p:nvPr/>
        </p:nvGrpSpPr>
        <p:grpSpPr>
          <a:xfrm>
            <a:off x="6264082" y="3520570"/>
            <a:ext cx="228600" cy="228600"/>
            <a:chOff x="8006715" y="2790825"/>
            <a:chExt cx="118872" cy="118872"/>
          </a:xfrm>
        </p:grpSpPr>
        <p:sp>
          <p:nvSpPr>
            <p:cNvPr id="258" name="Arc 257">
              <a:extLst>
                <a:ext uri="{FF2B5EF4-FFF2-40B4-BE49-F238E27FC236}">
                  <a16:creationId xmlns:a16="http://schemas.microsoft.com/office/drawing/2014/main" id="{6D6B9EB5-8AD5-492F-B139-5E89F56B501B}"/>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9" name="Arc 258">
              <a:extLst>
                <a:ext uri="{FF2B5EF4-FFF2-40B4-BE49-F238E27FC236}">
                  <a16:creationId xmlns:a16="http://schemas.microsoft.com/office/drawing/2014/main" id="{26117C2D-F0FA-B6CC-EAA9-07E9FDBA6D64}"/>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0" name="Group 259">
            <a:extLst>
              <a:ext uri="{FF2B5EF4-FFF2-40B4-BE49-F238E27FC236}">
                <a16:creationId xmlns:a16="http://schemas.microsoft.com/office/drawing/2014/main" id="{EEAB125C-D622-9B98-D287-A0586026BB53}"/>
              </a:ext>
            </a:extLst>
          </p:cNvPr>
          <p:cNvGrpSpPr/>
          <p:nvPr/>
        </p:nvGrpSpPr>
        <p:grpSpPr>
          <a:xfrm>
            <a:off x="5108538" y="3833752"/>
            <a:ext cx="262771" cy="185927"/>
            <a:chOff x="6401136" y="3236864"/>
            <a:chExt cx="262771" cy="185927"/>
          </a:xfrm>
        </p:grpSpPr>
        <p:sp>
          <p:nvSpPr>
            <p:cNvPr id="261" name="Flowchart: Connector 260">
              <a:extLst>
                <a:ext uri="{FF2B5EF4-FFF2-40B4-BE49-F238E27FC236}">
                  <a16:creationId xmlns:a16="http://schemas.microsoft.com/office/drawing/2014/main" id="{224CE22C-CC27-2A33-D3DE-8C52572DAA93}"/>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a:extLst>
                <a:ext uri="{FF2B5EF4-FFF2-40B4-BE49-F238E27FC236}">
                  <a16:creationId xmlns:a16="http://schemas.microsoft.com/office/drawing/2014/main" id="{85A5A926-EF8C-0E35-921A-8A52A0F834F3}"/>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294CDAFD-D2DD-B578-A570-E1B39A0513B1}"/>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4" name="Group 263">
            <a:extLst>
              <a:ext uri="{FF2B5EF4-FFF2-40B4-BE49-F238E27FC236}">
                <a16:creationId xmlns:a16="http://schemas.microsoft.com/office/drawing/2014/main" id="{2FEF4875-5D3E-125B-716E-9EA11055251B}"/>
              </a:ext>
            </a:extLst>
          </p:cNvPr>
          <p:cNvGrpSpPr/>
          <p:nvPr/>
        </p:nvGrpSpPr>
        <p:grpSpPr>
          <a:xfrm>
            <a:off x="5014492" y="5072373"/>
            <a:ext cx="457200" cy="457200"/>
            <a:chOff x="4781396" y="5255253"/>
            <a:chExt cx="457200" cy="457200"/>
          </a:xfrm>
        </p:grpSpPr>
        <p:sp>
          <p:nvSpPr>
            <p:cNvPr id="265" name="Flowchart: Connector 264">
              <a:extLst>
                <a:ext uri="{FF2B5EF4-FFF2-40B4-BE49-F238E27FC236}">
                  <a16:creationId xmlns:a16="http://schemas.microsoft.com/office/drawing/2014/main" id="{33075D81-EA2B-058D-2791-D0BFF689CB48}"/>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a:extLst>
                <a:ext uri="{FF2B5EF4-FFF2-40B4-BE49-F238E27FC236}">
                  <a16:creationId xmlns:a16="http://schemas.microsoft.com/office/drawing/2014/main" id="{1A328E49-B4A0-C6DC-BB39-4F8853C1DA26}"/>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8" name="Straight Connector 267">
            <a:extLst>
              <a:ext uri="{FF2B5EF4-FFF2-40B4-BE49-F238E27FC236}">
                <a16:creationId xmlns:a16="http://schemas.microsoft.com/office/drawing/2014/main" id="{426FE0C6-F4EE-C182-DAA9-AA3D89E6B557}"/>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4560F198-0DDE-9386-100B-1F2A9B0C28B8}"/>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19906E14-00CD-8DA0-C5E7-5E94497037C6}"/>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1D78556-380D-F711-5749-F9F71CBCB534}"/>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9DCF26BA-4A52-B396-4136-F37BE11B43DF}"/>
              </a:ext>
            </a:extLst>
          </p:cNvPr>
          <p:cNvCxnSpPr>
            <a:cxnSpLocks/>
          </p:cNvCxnSpPr>
          <p:nvPr/>
        </p:nvCxnSpPr>
        <p:spPr>
          <a:xfrm>
            <a:off x="7965433" y="2166858"/>
            <a:ext cx="466561" cy="652"/>
          </a:xfrm>
          <a:prstGeom prst="line">
            <a:avLst/>
          </a:prstGeom>
          <a:ln w="12700"/>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EA6B05BF-749D-C3B6-2509-AA4C9F7CEE61}"/>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5" name="Oval 274">
            <a:extLst>
              <a:ext uri="{FF2B5EF4-FFF2-40B4-BE49-F238E27FC236}">
                <a16:creationId xmlns:a16="http://schemas.microsoft.com/office/drawing/2014/main" id="{912B76FF-2F6A-1763-AF6E-47C3FB622796}"/>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a:extLst>
              <a:ext uri="{FF2B5EF4-FFF2-40B4-BE49-F238E27FC236}">
                <a16:creationId xmlns:a16="http://schemas.microsoft.com/office/drawing/2014/main" id="{E24C4FA7-524A-7026-B4C7-EF1A2B1885BA}"/>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1338D074-A1F7-ECF7-A679-C9C021F9719D}"/>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278" name="Flowchart: Terminator 277">
            <a:extLst>
              <a:ext uri="{FF2B5EF4-FFF2-40B4-BE49-F238E27FC236}">
                <a16:creationId xmlns:a16="http://schemas.microsoft.com/office/drawing/2014/main" id="{B8A1FB5D-3486-07E8-F4F7-7426B3BB5E2C}"/>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8C411B8B-9DCE-2802-D585-EA5923B130AA}"/>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1955A6A0-1087-685A-0392-2F188137B81E}"/>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2" name="Group 281">
            <a:extLst>
              <a:ext uri="{FF2B5EF4-FFF2-40B4-BE49-F238E27FC236}">
                <a16:creationId xmlns:a16="http://schemas.microsoft.com/office/drawing/2014/main" id="{AE096F08-73D7-BE8A-C201-D8A3A8DBE3AB}"/>
              </a:ext>
            </a:extLst>
          </p:cNvPr>
          <p:cNvGrpSpPr/>
          <p:nvPr/>
        </p:nvGrpSpPr>
        <p:grpSpPr>
          <a:xfrm rot="16200000">
            <a:off x="10119953" y="2074518"/>
            <a:ext cx="262771" cy="185927"/>
            <a:chOff x="6394314" y="3265933"/>
            <a:chExt cx="262771" cy="185927"/>
          </a:xfrm>
        </p:grpSpPr>
        <p:sp>
          <p:nvSpPr>
            <p:cNvPr id="283" name="Flowchart: Connector 282">
              <a:extLst>
                <a:ext uri="{FF2B5EF4-FFF2-40B4-BE49-F238E27FC236}">
                  <a16:creationId xmlns:a16="http://schemas.microsoft.com/office/drawing/2014/main" id="{65A6E4EC-16BC-4927-42A2-8E270B3C05B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8A6A017E-32F0-3E00-79FD-A3074A43549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6C70C7C7-F9DE-EC20-C9C2-D30AD47FAEDC}"/>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86" name="Straight Connector 285">
            <a:extLst>
              <a:ext uri="{FF2B5EF4-FFF2-40B4-BE49-F238E27FC236}">
                <a16:creationId xmlns:a16="http://schemas.microsoft.com/office/drawing/2014/main" id="{494F853D-2A62-C48E-5FF0-FD65E8F211B3}"/>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30CE05B6-65F9-2BFE-D555-C43DB0329D4C}"/>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8" name="Straight Arrow Connector 287">
            <a:extLst>
              <a:ext uri="{FF2B5EF4-FFF2-40B4-BE49-F238E27FC236}">
                <a16:creationId xmlns:a16="http://schemas.microsoft.com/office/drawing/2014/main" id="{F57273B2-BFD7-31E0-3F93-DB699B673118}"/>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89" name="Group 288">
            <a:extLst>
              <a:ext uri="{FF2B5EF4-FFF2-40B4-BE49-F238E27FC236}">
                <a16:creationId xmlns:a16="http://schemas.microsoft.com/office/drawing/2014/main" id="{FAE271A2-2F4D-FDE3-766B-089FA50C5D69}"/>
              </a:ext>
            </a:extLst>
          </p:cNvPr>
          <p:cNvGrpSpPr/>
          <p:nvPr/>
        </p:nvGrpSpPr>
        <p:grpSpPr>
          <a:xfrm rot="5400000">
            <a:off x="10313433" y="2120674"/>
            <a:ext cx="137160" cy="91682"/>
            <a:chOff x="6835130" y="818649"/>
            <a:chExt cx="137160" cy="91682"/>
          </a:xfrm>
        </p:grpSpPr>
        <p:grpSp>
          <p:nvGrpSpPr>
            <p:cNvPr id="290" name="Group 289">
              <a:extLst>
                <a:ext uri="{FF2B5EF4-FFF2-40B4-BE49-F238E27FC236}">
                  <a16:creationId xmlns:a16="http://schemas.microsoft.com/office/drawing/2014/main" id="{181EF6F2-66B5-D230-5CC6-771C577CD6E3}"/>
                </a:ext>
              </a:extLst>
            </p:cNvPr>
            <p:cNvGrpSpPr/>
            <p:nvPr/>
          </p:nvGrpSpPr>
          <p:grpSpPr>
            <a:xfrm flipV="1">
              <a:off x="6862666" y="818649"/>
              <a:ext cx="83820" cy="91682"/>
              <a:chOff x="7245055" y="2460285"/>
              <a:chExt cx="83820" cy="91682"/>
            </a:xfrm>
          </p:grpSpPr>
          <p:cxnSp>
            <p:nvCxnSpPr>
              <p:cNvPr id="292" name="Straight Connector 291">
                <a:extLst>
                  <a:ext uri="{FF2B5EF4-FFF2-40B4-BE49-F238E27FC236}">
                    <a16:creationId xmlns:a16="http://schemas.microsoft.com/office/drawing/2014/main" id="{FE06B7B3-9380-3F44-D1E9-BA703CBE88C0}"/>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1915211F-B5A7-196C-8E36-F5DE507706B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1" name="Straight Connector 290">
              <a:extLst>
                <a:ext uri="{FF2B5EF4-FFF2-40B4-BE49-F238E27FC236}">
                  <a16:creationId xmlns:a16="http://schemas.microsoft.com/office/drawing/2014/main" id="{A04AEC6A-22D2-CCFA-B0C5-DF87C13425FC}"/>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4" name="Straight Connector 293">
            <a:extLst>
              <a:ext uri="{FF2B5EF4-FFF2-40B4-BE49-F238E27FC236}">
                <a16:creationId xmlns:a16="http://schemas.microsoft.com/office/drawing/2014/main" id="{4FE37271-F50D-447F-7B6E-469F565BC492}"/>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CB40534D-5C09-C159-A3FE-CA7DB7DD90B7}"/>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6" name="Isosceles Triangle 295">
            <a:extLst>
              <a:ext uri="{FF2B5EF4-FFF2-40B4-BE49-F238E27FC236}">
                <a16:creationId xmlns:a16="http://schemas.microsoft.com/office/drawing/2014/main" id="{58BF8E01-B604-1E2D-13E2-A8A762F938A6}"/>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7" name="Group 296">
            <a:extLst>
              <a:ext uri="{FF2B5EF4-FFF2-40B4-BE49-F238E27FC236}">
                <a16:creationId xmlns:a16="http://schemas.microsoft.com/office/drawing/2014/main" id="{BF69F584-7CB1-2395-52F4-4DEF7B914E63}"/>
              </a:ext>
            </a:extLst>
          </p:cNvPr>
          <p:cNvGrpSpPr/>
          <p:nvPr/>
        </p:nvGrpSpPr>
        <p:grpSpPr>
          <a:xfrm>
            <a:off x="8780001" y="3917460"/>
            <a:ext cx="329268" cy="308216"/>
            <a:chOff x="2969889" y="2912183"/>
            <a:chExt cx="329268" cy="308216"/>
          </a:xfrm>
        </p:grpSpPr>
        <p:grpSp>
          <p:nvGrpSpPr>
            <p:cNvPr id="298" name="Group 297">
              <a:extLst>
                <a:ext uri="{FF2B5EF4-FFF2-40B4-BE49-F238E27FC236}">
                  <a16:creationId xmlns:a16="http://schemas.microsoft.com/office/drawing/2014/main" id="{58C855CA-002F-48F8-1C7D-45A97C16B1CF}"/>
                </a:ext>
              </a:extLst>
            </p:cNvPr>
            <p:cNvGrpSpPr/>
            <p:nvPr/>
          </p:nvGrpSpPr>
          <p:grpSpPr>
            <a:xfrm>
              <a:off x="2969889" y="2912183"/>
              <a:ext cx="235775" cy="308216"/>
              <a:chOff x="2969889" y="2912183"/>
              <a:chExt cx="235775" cy="308216"/>
            </a:xfrm>
          </p:grpSpPr>
          <p:grpSp>
            <p:nvGrpSpPr>
              <p:cNvPr id="305" name="Group 304">
                <a:extLst>
                  <a:ext uri="{FF2B5EF4-FFF2-40B4-BE49-F238E27FC236}">
                    <a16:creationId xmlns:a16="http://schemas.microsoft.com/office/drawing/2014/main" id="{F1071072-4BC5-90D9-E7BE-C822246A4C84}"/>
                  </a:ext>
                </a:extLst>
              </p:cNvPr>
              <p:cNvGrpSpPr/>
              <p:nvPr/>
            </p:nvGrpSpPr>
            <p:grpSpPr>
              <a:xfrm>
                <a:off x="2969889" y="2990841"/>
                <a:ext cx="228600" cy="229558"/>
                <a:chOff x="2969889" y="2990841"/>
                <a:chExt cx="228600" cy="229558"/>
              </a:xfrm>
            </p:grpSpPr>
            <p:cxnSp>
              <p:nvCxnSpPr>
                <p:cNvPr id="310" name="Straight Connector 309">
                  <a:extLst>
                    <a:ext uri="{FF2B5EF4-FFF2-40B4-BE49-F238E27FC236}">
                      <a16:creationId xmlns:a16="http://schemas.microsoft.com/office/drawing/2014/main" id="{0F700C38-5D5C-5AFA-FC19-D972DD78068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5FBDD190-8EEC-F413-6C7E-35F3CBCC9685}"/>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3D1666FB-7CC0-0D3A-801C-881517587635}"/>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D54623FF-A73A-035D-54A3-885A703B4E7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6" name="Straight Connector 305">
                <a:extLst>
                  <a:ext uri="{FF2B5EF4-FFF2-40B4-BE49-F238E27FC236}">
                    <a16:creationId xmlns:a16="http://schemas.microsoft.com/office/drawing/2014/main" id="{ECE3B7A7-E195-F095-4D96-3754BFBDD3EA}"/>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88770B8E-0E94-3563-392F-628725234F50}"/>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9" name="Straight Connector 298">
              <a:extLst>
                <a:ext uri="{FF2B5EF4-FFF2-40B4-BE49-F238E27FC236}">
                  <a16:creationId xmlns:a16="http://schemas.microsoft.com/office/drawing/2014/main" id="{9CD66C62-A60F-3F8D-3D5A-EEEAA0FCDF6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F334DDD3-2981-7E21-C1E7-412C112FB8C0}"/>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1CC8D0DC-7055-D71B-033B-85DB7B7BBA11}"/>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92970115-F325-03DC-EB94-BCAF0C980D1A}"/>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a:extLst>
              <a:ext uri="{FF2B5EF4-FFF2-40B4-BE49-F238E27FC236}">
                <a16:creationId xmlns:a16="http://schemas.microsoft.com/office/drawing/2014/main" id="{8E5F1B47-8346-5539-3819-18974760B66B}"/>
              </a:ext>
            </a:extLst>
          </p:cNvPr>
          <p:cNvGrpSpPr/>
          <p:nvPr/>
        </p:nvGrpSpPr>
        <p:grpSpPr>
          <a:xfrm>
            <a:off x="6948902" y="3898954"/>
            <a:ext cx="329268" cy="308216"/>
            <a:chOff x="2969889" y="2912183"/>
            <a:chExt cx="329268" cy="308216"/>
          </a:xfrm>
        </p:grpSpPr>
        <p:grpSp>
          <p:nvGrpSpPr>
            <p:cNvPr id="317" name="Group 316">
              <a:extLst>
                <a:ext uri="{FF2B5EF4-FFF2-40B4-BE49-F238E27FC236}">
                  <a16:creationId xmlns:a16="http://schemas.microsoft.com/office/drawing/2014/main" id="{A1011DE9-68C8-0D44-B748-64646D462E05}"/>
                </a:ext>
              </a:extLst>
            </p:cNvPr>
            <p:cNvGrpSpPr/>
            <p:nvPr/>
          </p:nvGrpSpPr>
          <p:grpSpPr>
            <a:xfrm>
              <a:off x="2969889" y="2912183"/>
              <a:ext cx="235775" cy="308216"/>
              <a:chOff x="2969889" y="2912183"/>
              <a:chExt cx="235775" cy="308216"/>
            </a:xfrm>
          </p:grpSpPr>
          <p:grpSp>
            <p:nvGrpSpPr>
              <p:cNvPr id="325" name="Group 324">
                <a:extLst>
                  <a:ext uri="{FF2B5EF4-FFF2-40B4-BE49-F238E27FC236}">
                    <a16:creationId xmlns:a16="http://schemas.microsoft.com/office/drawing/2014/main" id="{557AF99D-3B64-EC2C-31C9-D56BD029C901}"/>
                  </a:ext>
                </a:extLst>
              </p:cNvPr>
              <p:cNvGrpSpPr/>
              <p:nvPr/>
            </p:nvGrpSpPr>
            <p:grpSpPr>
              <a:xfrm>
                <a:off x="2969889" y="2990841"/>
                <a:ext cx="228600" cy="229558"/>
                <a:chOff x="2969889" y="2990841"/>
                <a:chExt cx="228600" cy="229558"/>
              </a:xfrm>
            </p:grpSpPr>
            <p:cxnSp>
              <p:nvCxnSpPr>
                <p:cNvPr id="350" name="Straight Connector 349">
                  <a:extLst>
                    <a:ext uri="{FF2B5EF4-FFF2-40B4-BE49-F238E27FC236}">
                      <a16:creationId xmlns:a16="http://schemas.microsoft.com/office/drawing/2014/main" id="{32E99604-BBBD-CE2A-F11D-7858A1F6E67E}"/>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A62FC512-95BF-C8C8-67C3-CFC02664DDE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56AEF0BA-DE0A-6892-6CAA-7D89F98BCACC}"/>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C43A174E-8068-0DEA-6A9F-E5C48AAF9CD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8" name="Straight Connector 347">
                <a:extLst>
                  <a:ext uri="{FF2B5EF4-FFF2-40B4-BE49-F238E27FC236}">
                    <a16:creationId xmlns:a16="http://schemas.microsoft.com/office/drawing/2014/main" id="{A76B1F41-617F-C3A5-9856-6CA1A1533F4E}"/>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1E301413-A78F-7488-E906-698221A4A52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8" name="Straight Connector 317">
              <a:extLst>
                <a:ext uri="{FF2B5EF4-FFF2-40B4-BE49-F238E27FC236}">
                  <a16:creationId xmlns:a16="http://schemas.microsoft.com/office/drawing/2014/main" id="{E25F0918-34D2-F602-05A6-21736467519E}"/>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B8294E9B-864E-5699-D93A-7DD832C70F9D}"/>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085D4E44-A336-E6E8-FA77-71C688A64D24}"/>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FB8B4C51-9EFB-713E-2BB5-93D7360199A7}"/>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4" name="Group 353">
            <a:extLst>
              <a:ext uri="{FF2B5EF4-FFF2-40B4-BE49-F238E27FC236}">
                <a16:creationId xmlns:a16="http://schemas.microsoft.com/office/drawing/2014/main" id="{8377A2BD-794C-5F0E-D749-81EC301F3D10}"/>
              </a:ext>
            </a:extLst>
          </p:cNvPr>
          <p:cNvGrpSpPr/>
          <p:nvPr/>
        </p:nvGrpSpPr>
        <p:grpSpPr>
          <a:xfrm>
            <a:off x="7645393" y="3242255"/>
            <a:ext cx="323199" cy="602929"/>
            <a:chOff x="7426811" y="3425135"/>
            <a:chExt cx="323199" cy="602929"/>
          </a:xfrm>
        </p:grpSpPr>
        <p:grpSp>
          <p:nvGrpSpPr>
            <p:cNvPr id="355" name="Group 354">
              <a:extLst>
                <a:ext uri="{FF2B5EF4-FFF2-40B4-BE49-F238E27FC236}">
                  <a16:creationId xmlns:a16="http://schemas.microsoft.com/office/drawing/2014/main" id="{972A735E-776A-55D7-109D-366BD5A47C54}"/>
                </a:ext>
              </a:extLst>
            </p:cNvPr>
            <p:cNvGrpSpPr/>
            <p:nvPr/>
          </p:nvGrpSpPr>
          <p:grpSpPr>
            <a:xfrm>
              <a:off x="7426811" y="3425135"/>
              <a:ext cx="323199" cy="454499"/>
              <a:chOff x="8936357" y="1184452"/>
              <a:chExt cx="323199" cy="454499"/>
            </a:xfrm>
          </p:grpSpPr>
          <p:sp>
            <p:nvSpPr>
              <p:cNvPr id="375" name="Rectangle 374">
                <a:extLst>
                  <a:ext uri="{FF2B5EF4-FFF2-40B4-BE49-F238E27FC236}">
                    <a16:creationId xmlns:a16="http://schemas.microsoft.com/office/drawing/2014/main" id="{516FE1BD-A9D8-B250-94FF-4E49FEBA79AC}"/>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4AE107F0-37D7-DB36-60F4-2760411114A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C5ECE413-74E9-5C9D-CA74-57473F46EE34}"/>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6" name="Straight Arrow Connector 355">
              <a:extLst>
                <a:ext uri="{FF2B5EF4-FFF2-40B4-BE49-F238E27FC236}">
                  <a16:creationId xmlns:a16="http://schemas.microsoft.com/office/drawing/2014/main" id="{1BC38CB9-8321-5B1B-8B94-D17F881547A9}"/>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57" name="Group 356">
              <a:extLst>
                <a:ext uri="{FF2B5EF4-FFF2-40B4-BE49-F238E27FC236}">
                  <a16:creationId xmlns:a16="http://schemas.microsoft.com/office/drawing/2014/main" id="{AF00392B-0B9D-0D5C-A15C-C31FFD99D0DD}"/>
                </a:ext>
              </a:extLst>
            </p:cNvPr>
            <p:cNvGrpSpPr/>
            <p:nvPr/>
          </p:nvGrpSpPr>
          <p:grpSpPr>
            <a:xfrm rot="5400000">
              <a:off x="7627952" y="3909814"/>
              <a:ext cx="127024" cy="109475"/>
              <a:chOff x="6771481" y="2413164"/>
              <a:chExt cx="127024" cy="109475"/>
            </a:xfrm>
          </p:grpSpPr>
          <p:cxnSp>
            <p:nvCxnSpPr>
              <p:cNvPr id="371" name="Straight Connector 370">
                <a:extLst>
                  <a:ext uri="{FF2B5EF4-FFF2-40B4-BE49-F238E27FC236}">
                    <a16:creationId xmlns:a16="http://schemas.microsoft.com/office/drawing/2014/main" id="{C06B7241-842C-05DA-B8D5-38B10C3F491D}"/>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E271A5D8-D046-8BA9-3938-1EAA74CC1DE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4FD07072-9985-E86D-6353-39D44D42CB0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a16="http://schemas.microsoft.com/office/drawing/2014/main" id="{A9F68077-59B9-B8F8-76B8-CF95784B2E60}"/>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8" name="Straight Connector 357">
              <a:extLst>
                <a:ext uri="{FF2B5EF4-FFF2-40B4-BE49-F238E27FC236}">
                  <a16:creationId xmlns:a16="http://schemas.microsoft.com/office/drawing/2014/main" id="{8CF1D9F4-FCD3-F27C-3865-2CC289EEA13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59" name="Group 358">
              <a:extLst>
                <a:ext uri="{FF2B5EF4-FFF2-40B4-BE49-F238E27FC236}">
                  <a16:creationId xmlns:a16="http://schemas.microsoft.com/office/drawing/2014/main" id="{24FFD940-2CA2-4459-26B2-5F31595C0930}"/>
                </a:ext>
              </a:extLst>
            </p:cNvPr>
            <p:cNvGrpSpPr>
              <a:grpSpLocks noChangeAspect="1"/>
            </p:cNvGrpSpPr>
            <p:nvPr/>
          </p:nvGrpSpPr>
          <p:grpSpPr>
            <a:xfrm>
              <a:off x="7477916" y="3760755"/>
              <a:ext cx="211835" cy="100584"/>
              <a:chOff x="4799446" y="1748790"/>
              <a:chExt cx="509111" cy="262782"/>
            </a:xfrm>
          </p:grpSpPr>
          <p:grpSp>
            <p:nvGrpSpPr>
              <p:cNvPr id="362" name="Group 361">
                <a:extLst>
                  <a:ext uri="{FF2B5EF4-FFF2-40B4-BE49-F238E27FC236}">
                    <a16:creationId xmlns:a16="http://schemas.microsoft.com/office/drawing/2014/main" id="{B661088A-66A6-2A7B-5A13-B8C881D53108}"/>
                  </a:ext>
                </a:extLst>
              </p:cNvPr>
              <p:cNvGrpSpPr/>
              <p:nvPr/>
            </p:nvGrpSpPr>
            <p:grpSpPr>
              <a:xfrm rot="16200000">
                <a:off x="4761024" y="1787212"/>
                <a:ext cx="262771" cy="185927"/>
                <a:chOff x="6394314" y="3265933"/>
                <a:chExt cx="262771" cy="185927"/>
              </a:xfrm>
            </p:grpSpPr>
            <p:sp>
              <p:nvSpPr>
                <p:cNvPr id="368" name="Flowchart: Connector 367">
                  <a:extLst>
                    <a:ext uri="{FF2B5EF4-FFF2-40B4-BE49-F238E27FC236}">
                      <a16:creationId xmlns:a16="http://schemas.microsoft.com/office/drawing/2014/main" id="{60E54A0A-136C-889D-E9F5-0C251F1E307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9" name="Straight Connector 368">
                  <a:extLst>
                    <a:ext uri="{FF2B5EF4-FFF2-40B4-BE49-F238E27FC236}">
                      <a16:creationId xmlns:a16="http://schemas.microsoft.com/office/drawing/2014/main" id="{D0BAF89F-5633-6E7E-BFB6-7B4A902F924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6A9CB29C-8574-3FEE-029C-87F7DAD54B6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3" name="Group 362">
                <a:extLst>
                  <a:ext uri="{FF2B5EF4-FFF2-40B4-BE49-F238E27FC236}">
                    <a16:creationId xmlns:a16="http://schemas.microsoft.com/office/drawing/2014/main" id="{AF62073D-D759-78BF-01B4-25FA5A19A0C4}"/>
                  </a:ext>
                </a:extLst>
              </p:cNvPr>
              <p:cNvGrpSpPr/>
              <p:nvPr/>
            </p:nvGrpSpPr>
            <p:grpSpPr>
              <a:xfrm rot="5400000">
                <a:off x="5084208" y="1787223"/>
                <a:ext cx="262771" cy="185927"/>
                <a:chOff x="6394314" y="3265933"/>
                <a:chExt cx="262771" cy="185927"/>
              </a:xfrm>
            </p:grpSpPr>
            <p:sp>
              <p:nvSpPr>
                <p:cNvPr id="365" name="Flowchart: Connector 364">
                  <a:extLst>
                    <a:ext uri="{FF2B5EF4-FFF2-40B4-BE49-F238E27FC236}">
                      <a16:creationId xmlns:a16="http://schemas.microsoft.com/office/drawing/2014/main" id="{74AE864F-A346-532C-DD4C-3898911D04C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Connector 365">
                  <a:extLst>
                    <a:ext uri="{FF2B5EF4-FFF2-40B4-BE49-F238E27FC236}">
                      <a16:creationId xmlns:a16="http://schemas.microsoft.com/office/drawing/2014/main" id="{BE275004-76C3-A0F2-9152-4E3F60FC3FC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DF072448-EA8D-87C4-8C60-CCED9F868DF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4" name="Straight Connector 363">
                <a:extLst>
                  <a:ext uri="{FF2B5EF4-FFF2-40B4-BE49-F238E27FC236}">
                    <a16:creationId xmlns:a16="http://schemas.microsoft.com/office/drawing/2014/main" id="{989C0776-2530-FD36-B2B5-8AA2D1DF1479}"/>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60" name="Straight Connector 359">
              <a:extLst>
                <a:ext uri="{FF2B5EF4-FFF2-40B4-BE49-F238E27FC236}">
                  <a16:creationId xmlns:a16="http://schemas.microsoft.com/office/drawing/2014/main" id="{E020AB15-4DA5-5C82-89E9-1D1B63909386}"/>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2992E631-51D0-25BE-1707-95064E5CA4BB}"/>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8" name="Straight Connector 377">
            <a:extLst>
              <a:ext uri="{FF2B5EF4-FFF2-40B4-BE49-F238E27FC236}">
                <a16:creationId xmlns:a16="http://schemas.microsoft.com/office/drawing/2014/main" id="{9DB233C8-70D2-2A98-D417-6D61D0B88FC8}"/>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D6D615CD-D082-9DE0-9A27-C7C3A4FA8D1B}"/>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D47A0242-53CF-C8A1-DEAA-03E105D14AB2}"/>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72D1BE49-A665-145A-2F61-B5CEED386893}"/>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2" name="Straight Arrow Connector 381">
            <a:extLst>
              <a:ext uri="{FF2B5EF4-FFF2-40B4-BE49-F238E27FC236}">
                <a16:creationId xmlns:a16="http://schemas.microsoft.com/office/drawing/2014/main" id="{BD28C581-B37F-FDAD-E0EF-94DF9A2FE8F8}"/>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3" name="Straight Arrow Connector 382">
            <a:extLst>
              <a:ext uri="{FF2B5EF4-FFF2-40B4-BE49-F238E27FC236}">
                <a16:creationId xmlns:a16="http://schemas.microsoft.com/office/drawing/2014/main" id="{E3F6ED42-C2E9-3F13-D569-205AC334A9E0}"/>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4" name="Group 383">
            <a:extLst>
              <a:ext uri="{FF2B5EF4-FFF2-40B4-BE49-F238E27FC236}">
                <a16:creationId xmlns:a16="http://schemas.microsoft.com/office/drawing/2014/main" id="{027228EC-F7B0-FA93-E3F3-2FF44664FEF8}"/>
              </a:ext>
            </a:extLst>
          </p:cNvPr>
          <p:cNvGrpSpPr/>
          <p:nvPr/>
        </p:nvGrpSpPr>
        <p:grpSpPr>
          <a:xfrm>
            <a:off x="9343345" y="2810404"/>
            <a:ext cx="457200" cy="365760"/>
            <a:chOff x="11048943" y="2497845"/>
            <a:chExt cx="457200" cy="365760"/>
          </a:xfrm>
        </p:grpSpPr>
        <p:grpSp>
          <p:nvGrpSpPr>
            <p:cNvPr id="385" name="Group 384">
              <a:extLst>
                <a:ext uri="{FF2B5EF4-FFF2-40B4-BE49-F238E27FC236}">
                  <a16:creationId xmlns:a16="http://schemas.microsoft.com/office/drawing/2014/main" id="{240FAB32-0655-6124-BF16-52071EF8C656}"/>
                </a:ext>
              </a:extLst>
            </p:cNvPr>
            <p:cNvGrpSpPr/>
            <p:nvPr/>
          </p:nvGrpSpPr>
          <p:grpSpPr>
            <a:xfrm rot="16200000">
              <a:off x="11212919" y="2570381"/>
              <a:ext cx="365123" cy="221325"/>
              <a:chOff x="4512365" y="2362842"/>
              <a:chExt cx="918156" cy="914400"/>
            </a:xfrm>
          </p:grpSpPr>
          <p:sp>
            <p:nvSpPr>
              <p:cNvPr id="390" name="Arc 389">
                <a:extLst>
                  <a:ext uri="{FF2B5EF4-FFF2-40B4-BE49-F238E27FC236}">
                    <a16:creationId xmlns:a16="http://schemas.microsoft.com/office/drawing/2014/main" id="{36526DB6-12BC-D49B-0158-8E85426624A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Arc 390">
                <a:extLst>
                  <a:ext uri="{FF2B5EF4-FFF2-40B4-BE49-F238E27FC236}">
                    <a16:creationId xmlns:a16="http://schemas.microsoft.com/office/drawing/2014/main" id="{6AE9BA07-A8CA-8FB0-A2B3-4A15F858AC72}"/>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6" name="Group 385">
              <a:extLst>
                <a:ext uri="{FF2B5EF4-FFF2-40B4-BE49-F238E27FC236}">
                  <a16:creationId xmlns:a16="http://schemas.microsoft.com/office/drawing/2014/main" id="{03BF28FB-A9FA-CB32-ECC5-5194E7DB171D}"/>
                </a:ext>
              </a:extLst>
            </p:cNvPr>
            <p:cNvGrpSpPr/>
            <p:nvPr/>
          </p:nvGrpSpPr>
          <p:grpSpPr>
            <a:xfrm rot="5400000" flipH="1">
              <a:off x="10977044" y="2569744"/>
              <a:ext cx="365123" cy="221325"/>
              <a:chOff x="4512365" y="2362842"/>
              <a:chExt cx="918156" cy="914400"/>
            </a:xfrm>
          </p:grpSpPr>
          <p:sp>
            <p:nvSpPr>
              <p:cNvPr id="388" name="Arc 387">
                <a:extLst>
                  <a:ext uri="{FF2B5EF4-FFF2-40B4-BE49-F238E27FC236}">
                    <a16:creationId xmlns:a16="http://schemas.microsoft.com/office/drawing/2014/main" id="{43F47E17-92A8-700B-DB36-787C590814C6}"/>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9" name="Arc 388">
                <a:extLst>
                  <a:ext uri="{FF2B5EF4-FFF2-40B4-BE49-F238E27FC236}">
                    <a16:creationId xmlns:a16="http://schemas.microsoft.com/office/drawing/2014/main" id="{40998AE3-A9DC-7414-14F6-94CEF3FCBB61}"/>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87" name="Straight Arrow Connector 386">
              <a:extLst>
                <a:ext uri="{FF2B5EF4-FFF2-40B4-BE49-F238E27FC236}">
                  <a16:creationId xmlns:a16="http://schemas.microsoft.com/office/drawing/2014/main" id="{83E80587-0675-6786-461E-8DCE2B00150E}"/>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92" name="Group 391">
            <a:extLst>
              <a:ext uri="{FF2B5EF4-FFF2-40B4-BE49-F238E27FC236}">
                <a16:creationId xmlns:a16="http://schemas.microsoft.com/office/drawing/2014/main" id="{13EBAA82-0710-A578-FBFD-E33E3E2BD081}"/>
              </a:ext>
            </a:extLst>
          </p:cNvPr>
          <p:cNvGrpSpPr/>
          <p:nvPr/>
        </p:nvGrpSpPr>
        <p:grpSpPr>
          <a:xfrm>
            <a:off x="6755662" y="4018409"/>
            <a:ext cx="182880" cy="109475"/>
            <a:chOff x="8046626" y="3423920"/>
            <a:chExt cx="182880" cy="109475"/>
          </a:xfrm>
        </p:grpSpPr>
        <p:grpSp>
          <p:nvGrpSpPr>
            <p:cNvPr id="393" name="Group 392">
              <a:extLst>
                <a:ext uri="{FF2B5EF4-FFF2-40B4-BE49-F238E27FC236}">
                  <a16:creationId xmlns:a16="http://schemas.microsoft.com/office/drawing/2014/main" id="{943B985C-BB16-D1FB-E5DD-A05C5D0ABD0B}"/>
                </a:ext>
              </a:extLst>
            </p:cNvPr>
            <p:cNvGrpSpPr/>
            <p:nvPr/>
          </p:nvGrpSpPr>
          <p:grpSpPr>
            <a:xfrm>
              <a:off x="8100769" y="3423920"/>
              <a:ext cx="127024" cy="109475"/>
              <a:chOff x="7763639" y="2259074"/>
              <a:chExt cx="127024" cy="109475"/>
            </a:xfrm>
          </p:grpSpPr>
          <p:cxnSp>
            <p:nvCxnSpPr>
              <p:cNvPr id="395" name="Straight Connector 394">
                <a:extLst>
                  <a:ext uri="{FF2B5EF4-FFF2-40B4-BE49-F238E27FC236}">
                    <a16:creationId xmlns:a16="http://schemas.microsoft.com/office/drawing/2014/main" id="{3519B853-8246-2E5F-CDB5-171BE384F328}"/>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38955906-545C-2108-65C7-8AADEC7880DF}"/>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881644C5-122E-E6F4-A644-8401F92081F8}"/>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123B8CBB-00E6-1586-FED5-1F64CCF7CDE5}"/>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94" name="Straight Arrow Connector 393">
              <a:extLst>
                <a:ext uri="{FF2B5EF4-FFF2-40B4-BE49-F238E27FC236}">
                  <a16:creationId xmlns:a16="http://schemas.microsoft.com/office/drawing/2014/main" id="{608CADA2-971C-0B7C-F418-B5C07864013D}"/>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99" name="Group 398">
            <a:extLst>
              <a:ext uri="{FF2B5EF4-FFF2-40B4-BE49-F238E27FC236}">
                <a16:creationId xmlns:a16="http://schemas.microsoft.com/office/drawing/2014/main" id="{34D82795-74A8-EE67-481A-B0BA9C8F732C}"/>
              </a:ext>
            </a:extLst>
          </p:cNvPr>
          <p:cNvGrpSpPr/>
          <p:nvPr/>
        </p:nvGrpSpPr>
        <p:grpSpPr>
          <a:xfrm>
            <a:off x="8592013" y="4030130"/>
            <a:ext cx="182880" cy="109475"/>
            <a:chOff x="8046626" y="3423920"/>
            <a:chExt cx="182880" cy="109475"/>
          </a:xfrm>
        </p:grpSpPr>
        <p:grpSp>
          <p:nvGrpSpPr>
            <p:cNvPr id="400" name="Group 399">
              <a:extLst>
                <a:ext uri="{FF2B5EF4-FFF2-40B4-BE49-F238E27FC236}">
                  <a16:creationId xmlns:a16="http://schemas.microsoft.com/office/drawing/2014/main" id="{35A9FB62-CE37-C79A-D634-CBB542721492}"/>
                </a:ext>
              </a:extLst>
            </p:cNvPr>
            <p:cNvGrpSpPr/>
            <p:nvPr/>
          </p:nvGrpSpPr>
          <p:grpSpPr>
            <a:xfrm>
              <a:off x="8100769" y="3423920"/>
              <a:ext cx="127024" cy="109475"/>
              <a:chOff x="7763639" y="2259074"/>
              <a:chExt cx="127024" cy="109475"/>
            </a:xfrm>
          </p:grpSpPr>
          <p:cxnSp>
            <p:nvCxnSpPr>
              <p:cNvPr id="402" name="Straight Connector 401">
                <a:extLst>
                  <a:ext uri="{FF2B5EF4-FFF2-40B4-BE49-F238E27FC236}">
                    <a16:creationId xmlns:a16="http://schemas.microsoft.com/office/drawing/2014/main" id="{20FDCC4C-5877-D11F-E198-C9FB58A073A6}"/>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A63EFB2C-54B6-D849-956C-74B7E4D5440A}"/>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80F06C59-2196-A42C-DCC3-B63832EA77F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D6198A18-46CA-D258-E752-CDE047ECC043}"/>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01" name="Straight Arrow Connector 400">
              <a:extLst>
                <a:ext uri="{FF2B5EF4-FFF2-40B4-BE49-F238E27FC236}">
                  <a16:creationId xmlns:a16="http://schemas.microsoft.com/office/drawing/2014/main" id="{38429143-B23E-806F-6B36-5CCEA0F071AB}"/>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406" name="Straight Connector 405">
            <a:extLst>
              <a:ext uri="{FF2B5EF4-FFF2-40B4-BE49-F238E27FC236}">
                <a16:creationId xmlns:a16="http://schemas.microsoft.com/office/drawing/2014/main" id="{EB69F5FB-2348-3D08-621D-A16F627A5D55}"/>
              </a:ext>
            </a:extLst>
          </p:cNvPr>
          <p:cNvCxnSpPr/>
          <p:nvPr/>
        </p:nvCxnSpPr>
        <p:spPr>
          <a:xfrm>
            <a:off x="6375483" y="772172"/>
            <a:ext cx="0" cy="140817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07" name="Group 406">
            <a:extLst>
              <a:ext uri="{FF2B5EF4-FFF2-40B4-BE49-F238E27FC236}">
                <a16:creationId xmlns:a16="http://schemas.microsoft.com/office/drawing/2014/main" id="{67971150-925E-4431-DEF5-8901612FE11A}"/>
              </a:ext>
            </a:extLst>
          </p:cNvPr>
          <p:cNvGrpSpPr/>
          <p:nvPr/>
        </p:nvGrpSpPr>
        <p:grpSpPr>
          <a:xfrm rot="16200000">
            <a:off x="4985110" y="2707030"/>
            <a:ext cx="331338" cy="602929"/>
            <a:chOff x="7420445" y="3425135"/>
            <a:chExt cx="331338" cy="602929"/>
          </a:xfrm>
        </p:grpSpPr>
        <p:grpSp>
          <p:nvGrpSpPr>
            <p:cNvPr id="408" name="Group 407">
              <a:extLst>
                <a:ext uri="{FF2B5EF4-FFF2-40B4-BE49-F238E27FC236}">
                  <a16:creationId xmlns:a16="http://schemas.microsoft.com/office/drawing/2014/main" id="{D3CE07ED-C713-1FAF-B134-9C1F25C27653}"/>
                </a:ext>
              </a:extLst>
            </p:cNvPr>
            <p:cNvGrpSpPr/>
            <p:nvPr/>
          </p:nvGrpSpPr>
          <p:grpSpPr>
            <a:xfrm>
              <a:off x="7426811" y="3425135"/>
              <a:ext cx="323199" cy="454499"/>
              <a:chOff x="8936357" y="1184452"/>
              <a:chExt cx="323199" cy="454499"/>
            </a:xfrm>
          </p:grpSpPr>
          <p:sp>
            <p:nvSpPr>
              <p:cNvPr id="428" name="Rectangle 427">
                <a:extLst>
                  <a:ext uri="{FF2B5EF4-FFF2-40B4-BE49-F238E27FC236}">
                    <a16:creationId xmlns:a16="http://schemas.microsoft.com/office/drawing/2014/main" id="{2128BF61-7DAC-0A1B-056B-CA06C1DA376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47C5B3CC-7C86-D76B-FF60-B4EDBBBD27E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a:extLst>
                  <a:ext uri="{FF2B5EF4-FFF2-40B4-BE49-F238E27FC236}">
                    <a16:creationId xmlns:a16="http://schemas.microsoft.com/office/drawing/2014/main" id="{CCA1A944-4EA2-A2D0-973F-91EB569AD17F}"/>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9" name="Straight Arrow Connector 408">
              <a:extLst>
                <a:ext uri="{FF2B5EF4-FFF2-40B4-BE49-F238E27FC236}">
                  <a16:creationId xmlns:a16="http://schemas.microsoft.com/office/drawing/2014/main" id="{05494E06-0620-99CD-361D-61F4A808B9A6}"/>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10" name="Group 409">
              <a:extLst>
                <a:ext uri="{FF2B5EF4-FFF2-40B4-BE49-F238E27FC236}">
                  <a16:creationId xmlns:a16="http://schemas.microsoft.com/office/drawing/2014/main" id="{F2678E4E-24CE-8ECF-CE33-7A6AD94C8FA1}"/>
                </a:ext>
              </a:extLst>
            </p:cNvPr>
            <p:cNvGrpSpPr/>
            <p:nvPr/>
          </p:nvGrpSpPr>
          <p:grpSpPr>
            <a:xfrm rot="5400000">
              <a:off x="7627952" y="3909814"/>
              <a:ext cx="127024" cy="109475"/>
              <a:chOff x="6771481" y="2413164"/>
              <a:chExt cx="127024" cy="109475"/>
            </a:xfrm>
          </p:grpSpPr>
          <p:cxnSp>
            <p:nvCxnSpPr>
              <p:cNvPr id="424" name="Straight Connector 423">
                <a:extLst>
                  <a:ext uri="{FF2B5EF4-FFF2-40B4-BE49-F238E27FC236}">
                    <a16:creationId xmlns:a16="http://schemas.microsoft.com/office/drawing/2014/main" id="{495B7D97-F3A3-EE7F-234A-D6662688AC5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CB0E3E5A-6F77-5CDC-E35C-E109BD40EA5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8705A9FF-D0F9-BB54-1076-3C712675433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5E74226A-BBDF-3C3E-B927-AD3790FB2D20}"/>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11" name="Straight Connector 410">
              <a:extLst>
                <a:ext uri="{FF2B5EF4-FFF2-40B4-BE49-F238E27FC236}">
                  <a16:creationId xmlns:a16="http://schemas.microsoft.com/office/drawing/2014/main" id="{4139F4E3-B1BC-828B-29A2-06AE7C69AE7A}"/>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12" name="Group 411">
              <a:extLst>
                <a:ext uri="{FF2B5EF4-FFF2-40B4-BE49-F238E27FC236}">
                  <a16:creationId xmlns:a16="http://schemas.microsoft.com/office/drawing/2014/main" id="{91360794-783A-90C7-F261-939E2564B7D9}"/>
                </a:ext>
              </a:extLst>
            </p:cNvPr>
            <p:cNvGrpSpPr>
              <a:grpSpLocks noChangeAspect="1"/>
            </p:cNvGrpSpPr>
            <p:nvPr/>
          </p:nvGrpSpPr>
          <p:grpSpPr>
            <a:xfrm>
              <a:off x="7478412" y="3622987"/>
              <a:ext cx="216924" cy="107651"/>
              <a:chOff x="4800632" y="1388863"/>
              <a:chExt cx="521341" cy="281245"/>
            </a:xfrm>
          </p:grpSpPr>
          <p:grpSp>
            <p:nvGrpSpPr>
              <p:cNvPr id="415" name="Group 414">
                <a:extLst>
                  <a:ext uri="{FF2B5EF4-FFF2-40B4-BE49-F238E27FC236}">
                    <a16:creationId xmlns:a16="http://schemas.microsoft.com/office/drawing/2014/main" id="{C90363CD-B9BA-CD4C-0ECB-C037753604E6}"/>
                  </a:ext>
                </a:extLst>
              </p:cNvPr>
              <p:cNvGrpSpPr/>
              <p:nvPr/>
            </p:nvGrpSpPr>
            <p:grpSpPr>
              <a:xfrm rot="16200000">
                <a:off x="4769944" y="1419551"/>
                <a:ext cx="254884" cy="193507"/>
                <a:chOff x="6762130" y="3267118"/>
                <a:chExt cx="254884" cy="193507"/>
              </a:xfrm>
            </p:grpSpPr>
            <p:sp>
              <p:nvSpPr>
                <p:cNvPr id="421" name="Flowchart: Connector 420">
                  <a:extLst>
                    <a:ext uri="{FF2B5EF4-FFF2-40B4-BE49-F238E27FC236}">
                      <a16:creationId xmlns:a16="http://schemas.microsoft.com/office/drawing/2014/main" id="{13DB937B-29EC-773E-9E02-36F7A58A129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2" name="Straight Connector 421">
                  <a:extLst>
                    <a:ext uri="{FF2B5EF4-FFF2-40B4-BE49-F238E27FC236}">
                      <a16:creationId xmlns:a16="http://schemas.microsoft.com/office/drawing/2014/main" id="{4AC8EF5A-A06C-506A-330B-79CB0ECB58DF}"/>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a16="http://schemas.microsoft.com/office/drawing/2014/main" id="{F69F3A6C-30C6-81C4-33F1-D4E301E6E231}"/>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6" name="Group 415">
                <a:extLst>
                  <a:ext uri="{FF2B5EF4-FFF2-40B4-BE49-F238E27FC236}">
                    <a16:creationId xmlns:a16="http://schemas.microsoft.com/office/drawing/2014/main" id="{F2415F03-2E37-D90B-FECA-34329E4AE486}"/>
                  </a:ext>
                </a:extLst>
              </p:cNvPr>
              <p:cNvGrpSpPr/>
              <p:nvPr/>
            </p:nvGrpSpPr>
            <p:grpSpPr>
              <a:xfrm rot="5400000">
                <a:off x="5083474" y="1431609"/>
                <a:ext cx="277656" cy="199342"/>
                <a:chOff x="6037964" y="3252518"/>
                <a:chExt cx="277656" cy="199342"/>
              </a:xfrm>
            </p:grpSpPr>
            <p:sp>
              <p:nvSpPr>
                <p:cNvPr id="418" name="Flowchart: Connector 417">
                  <a:extLst>
                    <a:ext uri="{FF2B5EF4-FFF2-40B4-BE49-F238E27FC236}">
                      <a16:creationId xmlns:a16="http://schemas.microsoft.com/office/drawing/2014/main" id="{CD731306-1A09-4847-0F8A-715577B567FE}"/>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9" name="Straight Connector 418">
                  <a:extLst>
                    <a:ext uri="{FF2B5EF4-FFF2-40B4-BE49-F238E27FC236}">
                      <a16:creationId xmlns:a16="http://schemas.microsoft.com/office/drawing/2014/main" id="{9CCE4897-0CC1-8076-8AC0-7D6725E0CCD0}"/>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a:extLst>
                    <a:ext uri="{FF2B5EF4-FFF2-40B4-BE49-F238E27FC236}">
                      <a16:creationId xmlns:a16="http://schemas.microsoft.com/office/drawing/2014/main" id="{40DF7F31-236F-7A62-3168-DF0A92401703}"/>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7" name="Straight Connector 416">
                <a:extLst>
                  <a:ext uri="{FF2B5EF4-FFF2-40B4-BE49-F238E27FC236}">
                    <a16:creationId xmlns:a16="http://schemas.microsoft.com/office/drawing/2014/main" id="{D9FA2413-5BD1-94B1-E35C-07C1E177F88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13" name="Straight Connector 412">
              <a:extLst>
                <a:ext uri="{FF2B5EF4-FFF2-40B4-BE49-F238E27FC236}">
                  <a16:creationId xmlns:a16="http://schemas.microsoft.com/office/drawing/2014/main" id="{61091859-29BD-A928-FC9E-2BD6D2CD1775}"/>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a16="http://schemas.microsoft.com/office/drawing/2014/main" id="{82462A84-2948-5475-A5E7-842D086FFFB4}"/>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1" name="Group 430">
            <a:extLst>
              <a:ext uri="{FF2B5EF4-FFF2-40B4-BE49-F238E27FC236}">
                <a16:creationId xmlns:a16="http://schemas.microsoft.com/office/drawing/2014/main" id="{DA296B46-9BC8-65E9-2945-726EC22CBCB5}"/>
              </a:ext>
            </a:extLst>
          </p:cNvPr>
          <p:cNvGrpSpPr/>
          <p:nvPr/>
        </p:nvGrpSpPr>
        <p:grpSpPr>
          <a:xfrm rot="16200000">
            <a:off x="6265615" y="2694701"/>
            <a:ext cx="324972" cy="602929"/>
            <a:chOff x="7426811" y="3425135"/>
            <a:chExt cx="324972" cy="602929"/>
          </a:xfrm>
        </p:grpSpPr>
        <p:grpSp>
          <p:nvGrpSpPr>
            <p:cNvPr id="432" name="Group 431">
              <a:extLst>
                <a:ext uri="{FF2B5EF4-FFF2-40B4-BE49-F238E27FC236}">
                  <a16:creationId xmlns:a16="http://schemas.microsoft.com/office/drawing/2014/main" id="{F1518342-8ACB-D92E-D3BD-D29136DD3120}"/>
                </a:ext>
              </a:extLst>
            </p:cNvPr>
            <p:cNvGrpSpPr/>
            <p:nvPr/>
          </p:nvGrpSpPr>
          <p:grpSpPr>
            <a:xfrm>
              <a:off x="7426811" y="3425135"/>
              <a:ext cx="323199" cy="454499"/>
              <a:chOff x="8936357" y="1184452"/>
              <a:chExt cx="323199" cy="454499"/>
            </a:xfrm>
          </p:grpSpPr>
          <p:sp>
            <p:nvSpPr>
              <p:cNvPr id="452" name="Rectangle 451">
                <a:extLst>
                  <a:ext uri="{FF2B5EF4-FFF2-40B4-BE49-F238E27FC236}">
                    <a16:creationId xmlns:a16="http://schemas.microsoft.com/office/drawing/2014/main" id="{4F5721CA-35FD-EB55-7B4C-25F76F553EE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EC96463B-367D-E87D-9CFB-DCAD93632991}"/>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66DFF9BB-F6E5-0F77-3038-1B24B3570A1F}"/>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3" name="Straight Arrow Connector 432">
              <a:extLst>
                <a:ext uri="{FF2B5EF4-FFF2-40B4-BE49-F238E27FC236}">
                  <a16:creationId xmlns:a16="http://schemas.microsoft.com/office/drawing/2014/main" id="{A80051D8-0E8F-2C35-FFB7-276D9F61A1B7}"/>
                </a:ext>
              </a:extLst>
            </p:cNvPr>
            <p:cNvCxnSpPr>
              <a:cxnSpLocks/>
              <a:endCxn id="452"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34" name="Group 433">
              <a:extLst>
                <a:ext uri="{FF2B5EF4-FFF2-40B4-BE49-F238E27FC236}">
                  <a16:creationId xmlns:a16="http://schemas.microsoft.com/office/drawing/2014/main" id="{9BC51B8A-6F42-7451-430A-47B509636CE5}"/>
                </a:ext>
              </a:extLst>
            </p:cNvPr>
            <p:cNvGrpSpPr/>
            <p:nvPr/>
          </p:nvGrpSpPr>
          <p:grpSpPr>
            <a:xfrm rot="5400000">
              <a:off x="7627952" y="3909814"/>
              <a:ext cx="127024" cy="109475"/>
              <a:chOff x="6771481" y="2413164"/>
              <a:chExt cx="127024" cy="109475"/>
            </a:xfrm>
          </p:grpSpPr>
          <p:cxnSp>
            <p:nvCxnSpPr>
              <p:cNvPr id="448" name="Straight Connector 447">
                <a:extLst>
                  <a:ext uri="{FF2B5EF4-FFF2-40B4-BE49-F238E27FC236}">
                    <a16:creationId xmlns:a16="http://schemas.microsoft.com/office/drawing/2014/main" id="{FAC97359-DF1E-B709-E78C-2C5829CCA6E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D5AC11FB-41E4-EF63-4420-BC0EA2F29F0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a16="http://schemas.microsoft.com/office/drawing/2014/main" id="{E0358F6E-CD3C-4D0C-4592-C1A9C82DA0F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a:extLst>
                  <a:ext uri="{FF2B5EF4-FFF2-40B4-BE49-F238E27FC236}">
                    <a16:creationId xmlns:a16="http://schemas.microsoft.com/office/drawing/2014/main" id="{47CC9002-981D-3EFF-5586-80B8D92418EC}"/>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35" name="Straight Connector 434">
              <a:extLst>
                <a:ext uri="{FF2B5EF4-FFF2-40B4-BE49-F238E27FC236}">
                  <a16:creationId xmlns:a16="http://schemas.microsoft.com/office/drawing/2014/main" id="{A9A5F0BB-2F23-CC5E-02F3-A25F4A77AAD9}"/>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36" name="Group 435">
              <a:extLst>
                <a:ext uri="{FF2B5EF4-FFF2-40B4-BE49-F238E27FC236}">
                  <a16:creationId xmlns:a16="http://schemas.microsoft.com/office/drawing/2014/main" id="{E0E5BC58-62AE-BD0D-3BA1-5CADA432D07E}"/>
                </a:ext>
              </a:extLst>
            </p:cNvPr>
            <p:cNvGrpSpPr>
              <a:grpSpLocks noChangeAspect="1"/>
            </p:cNvGrpSpPr>
            <p:nvPr/>
          </p:nvGrpSpPr>
          <p:grpSpPr>
            <a:xfrm>
              <a:off x="7478412" y="3622987"/>
              <a:ext cx="216924" cy="107651"/>
              <a:chOff x="4800632" y="1388863"/>
              <a:chExt cx="521341" cy="281245"/>
            </a:xfrm>
          </p:grpSpPr>
          <p:grpSp>
            <p:nvGrpSpPr>
              <p:cNvPr id="439" name="Group 438">
                <a:extLst>
                  <a:ext uri="{FF2B5EF4-FFF2-40B4-BE49-F238E27FC236}">
                    <a16:creationId xmlns:a16="http://schemas.microsoft.com/office/drawing/2014/main" id="{6DFDCBFD-8032-7F4C-EF44-75C1B896E62C}"/>
                  </a:ext>
                </a:extLst>
              </p:cNvPr>
              <p:cNvGrpSpPr/>
              <p:nvPr/>
            </p:nvGrpSpPr>
            <p:grpSpPr>
              <a:xfrm rot="16200000">
                <a:off x="4769944" y="1419551"/>
                <a:ext cx="254884" cy="193507"/>
                <a:chOff x="6762130" y="3267118"/>
                <a:chExt cx="254884" cy="193507"/>
              </a:xfrm>
            </p:grpSpPr>
            <p:sp>
              <p:nvSpPr>
                <p:cNvPr id="445" name="Flowchart: Connector 444">
                  <a:extLst>
                    <a:ext uri="{FF2B5EF4-FFF2-40B4-BE49-F238E27FC236}">
                      <a16:creationId xmlns:a16="http://schemas.microsoft.com/office/drawing/2014/main" id="{6A10E71C-CC42-D1B9-2F87-9DF5E7CEFEA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6" name="Straight Connector 445">
                  <a:extLst>
                    <a:ext uri="{FF2B5EF4-FFF2-40B4-BE49-F238E27FC236}">
                      <a16:creationId xmlns:a16="http://schemas.microsoft.com/office/drawing/2014/main" id="{705F56C6-2A3A-67BD-40BC-CEAC69AF4626}"/>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7" name="Straight Connector 446">
                  <a:extLst>
                    <a:ext uri="{FF2B5EF4-FFF2-40B4-BE49-F238E27FC236}">
                      <a16:creationId xmlns:a16="http://schemas.microsoft.com/office/drawing/2014/main" id="{659521A1-A5D1-870C-2BA0-7DA114AA2741}"/>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0" name="Group 439">
                <a:extLst>
                  <a:ext uri="{FF2B5EF4-FFF2-40B4-BE49-F238E27FC236}">
                    <a16:creationId xmlns:a16="http://schemas.microsoft.com/office/drawing/2014/main" id="{59BB348B-C2CB-CC6C-EA9D-A06E999DC728}"/>
                  </a:ext>
                </a:extLst>
              </p:cNvPr>
              <p:cNvGrpSpPr/>
              <p:nvPr/>
            </p:nvGrpSpPr>
            <p:grpSpPr>
              <a:xfrm rot="5400000">
                <a:off x="5083474" y="1431609"/>
                <a:ext cx="277656" cy="199342"/>
                <a:chOff x="6037964" y="3252518"/>
                <a:chExt cx="277656" cy="199342"/>
              </a:xfrm>
            </p:grpSpPr>
            <p:sp>
              <p:nvSpPr>
                <p:cNvPr id="442" name="Flowchart: Connector 441">
                  <a:extLst>
                    <a:ext uri="{FF2B5EF4-FFF2-40B4-BE49-F238E27FC236}">
                      <a16:creationId xmlns:a16="http://schemas.microsoft.com/office/drawing/2014/main" id="{3481D57D-3D0F-BCBB-CF84-59E49372A7C6}"/>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3" name="Straight Connector 442">
                  <a:extLst>
                    <a:ext uri="{FF2B5EF4-FFF2-40B4-BE49-F238E27FC236}">
                      <a16:creationId xmlns:a16="http://schemas.microsoft.com/office/drawing/2014/main" id="{38A86FB6-28FB-8A6B-DCCC-5C8B94FB5EDA}"/>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a:extLst>
                    <a:ext uri="{FF2B5EF4-FFF2-40B4-BE49-F238E27FC236}">
                      <a16:creationId xmlns:a16="http://schemas.microsoft.com/office/drawing/2014/main" id="{C8281BB2-3D77-1BBA-CF3A-DF28EF2963B9}"/>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1" name="Straight Connector 440">
                <a:extLst>
                  <a:ext uri="{FF2B5EF4-FFF2-40B4-BE49-F238E27FC236}">
                    <a16:creationId xmlns:a16="http://schemas.microsoft.com/office/drawing/2014/main" id="{2AF6D5A1-93BD-C422-7C28-D103ACF825EC}"/>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37" name="Straight Connector 436">
              <a:extLst>
                <a:ext uri="{FF2B5EF4-FFF2-40B4-BE49-F238E27FC236}">
                  <a16:creationId xmlns:a16="http://schemas.microsoft.com/office/drawing/2014/main" id="{E3FD1FE8-C1C6-191E-711D-0A339ABD137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EE58152D-32AE-7F51-F945-1185A6999F62}"/>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55" name="Straight Arrow Connector 454">
            <a:extLst>
              <a:ext uri="{FF2B5EF4-FFF2-40B4-BE49-F238E27FC236}">
                <a16:creationId xmlns:a16="http://schemas.microsoft.com/office/drawing/2014/main" id="{ACA47F36-E286-44E9-0934-C1BF4C42DEC6}"/>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21443D09-9E5D-149E-ADC2-5A64BBD235C2}"/>
              </a:ext>
            </a:extLst>
          </p:cNvPr>
          <p:cNvCxnSpPr>
            <a:cxnSpLocks/>
            <a:stCxn id="278" idx="1"/>
          </p:cNvCxnSpPr>
          <p:nvPr/>
        </p:nvCxnSpPr>
        <p:spPr>
          <a:xfrm>
            <a:off x="8889193" y="1184669"/>
            <a:ext cx="0" cy="99072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457" name="Rectangle 456">
            <a:extLst>
              <a:ext uri="{FF2B5EF4-FFF2-40B4-BE49-F238E27FC236}">
                <a16:creationId xmlns:a16="http://schemas.microsoft.com/office/drawing/2014/main" id="{E34B8FD2-A1C4-B0DB-AA7F-951BF102FEF5}"/>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a:extLst>
              <a:ext uri="{FF2B5EF4-FFF2-40B4-BE49-F238E27FC236}">
                <a16:creationId xmlns:a16="http://schemas.microsoft.com/office/drawing/2014/main" id="{DFD1DE12-0AFF-5BA6-F094-F7F2F9CD4E20}"/>
              </a:ext>
            </a:extLst>
          </p:cNvPr>
          <p:cNvCxnSpPr>
            <a:cxnSpLocks/>
            <a:endCxn id="7" idx="0"/>
          </p:cNvCxnSpPr>
          <p:nvPr/>
        </p:nvCxnSpPr>
        <p:spPr>
          <a:xfrm flipH="1">
            <a:off x="7962893" y="2162253"/>
            <a:ext cx="946208" cy="3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D4AADF35-E621-9F8B-599D-820E3AEC7FE2}"/>
              </a:ext>
            </a:extLst>
          </p:cNvPr>
          <p:cNvCxnSpPr>
            <a:cxnSpLocks/>
          </p:cNvCxnSpPr>
          <p:nvPr/>
        </p:nvCxnSpPr>
        <p:spPr>
          <a:xfrm flipH="1">
            <a:off x="6357554" y="2162253"/>
            <a:ext cx="1420643" cy="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426FBDA1-5C72-1299-101A-C6ABCDA24C0F}"/>
              </a:ext>
            </a:extLst>
          </p:cNvPr>
          <p:cNvCxnSpPr>
            <a:cxnSpLocks/>
          </p:cNvCxnSpPr>
          <p:nvPr/>
        </p:nvCxnSpPr>
        <p:spPr>
          <a:xfrm flipH="1">
            <a:off x="6152641" y="790158"/>
            <a:ext cx="2049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78A36168-C7B0-80E3-45C5-0975B71829D2}"/>
              </a:ext>
            </a:extLst>
          </p:cNvPr>
          <p:cNvCxnSpPr>
            <a:stCxn id="488" idx="2"/>
          </p:cNvCxnSpPr>
          <p:nvPr/>
        </p:nvCxnSpPr>
        <p:spPr>
          <a:xfrm flipH="1">
            <a:off x="4360829" y="809398"/>
            <a:ext cx="137233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7A9AE32B-F195-EA49-513F-7E62C8B0D492}"/>
              </a:ext>
            </a:extLst>
          </p:cNvPr>
          <p:cNvCxnSpPr>
            <a:cxnSpLocks/>
          </p:cNvCxnSpPr>
          <p:nvPr/>
        </p:nvCxnSpPr>
        <p:spPr>
          <a:xfrm>
            <a:off x="4323106" y="778895"/>
            <a:ext cx="0" cy="13989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7" name="Group 486">
            <a:extLst>
              <a:ext uri="{FF2B5EF4-FFF2-40B4-BE49-F238E27FC236}">
                <a16:creationId xmlns:a16="http://schemas.microsoft.com/office/drawing/2014/main" id="{7F140DC7-772C-2F12-2C57-5DE73F57C153}"/>
              </a:ext>
            </a:extLst>
          </p:cNvPr>
          <p:cNvGrpSpPr/>
          <p:nvPr/>
        </p:nvGrpSpPr>
        <p:grpSpPr>
          <a:xfrm>
            <a:off x="5733164" y="580798"/>
            <a:ext cx="457200" cy="457200"/>
            <a:chOff x="5462345" y="751104"/>
            <a:chExt cx="457200" cy="457200"/>
          </a:xfrm>
        </p:grpSpPr>
        <p:sp>
          <p:nvSpPr>
            <p:cNvPr id="488" name="Oval 487">
              <a:extLst>
                <a:ext uri="{FF2B5EF4-FFF2-40B4-BE49-F238E27FC236}">
                  <a16:creationId xmlns:a16="http://schemas.microsoft.com/office/drawing/2014/main" id="{D5288D58-9C24-FAA0-A015-832B8908FCE2}"/>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Isosceles Triangle 488">
              <a:extLst>
                <a:ext uri="{FF2B5EF4-FFF2-40B4-BE49-F238E27FC236}">
                  <a16:creationId xmlns:a16="http://schemas.microsoft.com/office/drawing/2014/main" id="{A83610F5-EFA8-5BDA-EF88-AC692D755D8F}"/>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Isosceles Triangle 489">
              <a:extLst>
                <a:ext uri="{FF2B5EF4-FFF2-40B4-BE49-F238E27FC236}">
                  <a16:creationId xmlns:a16="http://schemas.microsoft.com/office/drawing/2014/main" id="{010D6803-9148-6F1E-8AA1-E1A22CE00B58}"/>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B811B371-F42B-3E53-1E51-75C0227C2EFF}"/>
              </a:ext>
            </a:extLst>
          </p:cNvPr>
          <p:cNvGrpSpPr/>
          <p:nvPr/>
        </p:nvGrpSpPr>
        <p:grpSpPr>
          <a:xfrm>
            <a:off x="4194360" y="2171093"/>
            <a:ext cx="262771" cy="185927"/>
            <a:chOff x="6394314" y="3265933"/>
            <a:chExt cx="262771" cy="185927"/>
          </a:xfrm>
        </p:grpSpPr>
        <p:sp>
          <p:nvSpPr>
            <p:cNvPr id="492" name="Flowchart: Connector 491">
              <a:extLst>
                <a:ext uri="{FF2B5EF4-FFF2-40B4-BE49-F238E27FC236}">
                  <a16:creationId xmlns:a16="http://schemas.microsoft.com/office/drawing/2014/main" id="{B1D6EFC0-2447-D9AF-7951-ABB9173D456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3" name="Straight Connector 492">
              <a:extLst>
                <a:ext uri="{FF2B5EF4-FFF2-40B4-BE49-F238E27FC236}">
                  <a16:creationId xmlns:a16="http://schemas.microsoft.com/office/drawing/2014/main" id="{1B5996AC-0037-77FA-85FD-3E44BBB5CD7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a16="http://schemas.microsoft.com/office/drawing/2014/main" id="{41BC3AA4-98D9-C3B2-DB72-9208EBD0437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3EFDDAF8-19AF-23CF-785D-BB09E4D429C5}"/>
              </a:ext>
            </a:extLst>
          </p:cNvPr>
          <p:cNvGrpSpPr/>
          <p:nvPr/>
        </p:nvGrpSpPr>
        <p:grpSpPr>
          <a:xfrm rot="5400000">
            <a:off x="7738546" y="2070568"/>
            <a:ext cx="262771" cy="185927"/>
            <a:chOff x="6394314" y="3265933"/>
            <a:chExt cx="262771" cy="185927"/>
          </a:xfrm>
        </p:grpSpPr>
        <p:sp>
          <p:nvSpPr>
            <p:cNvPr id="7" name="Flowchart: Connector 6">
              <a:extLst>
                <a:ext uri="{FF2B5EF4-FFF2-40B4-BE49-F238E27FC236}">
                  <a16:creationId xmlns:a16="http://schemas.microsoft.com/office/drawing/2014/main" id="{5332545C-FBFD-5840-0514-13BA95368D1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D21E934-41DF-0129-9AFD-B2CDC6DAA7B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2B6CF16-987B-D4DA-6671-F4616FD89A7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38B417C2-0725-CA49-63B6-B20BDC27E58C}"/>
              </a:ext>
            </a:extLst>
          </p:cNvPr>
          <p:cNvSpPr txBox="1"/>
          <p:nvPr/>
        </p:nvSpPr>
        <p:spPr>
          <a:xfrm>
            <a:off x="5606632" y="673524"/>
            <a:ext cx="712349" cy="230832"/>
          </a:xfrm>
          <a:prstGeom prst="rect">
            <a:avLst/>
          </a:prstGeom>
          <a:noFill/>
        </p:spPr>
        <p:txBody>
          <a:bodyPr wrap="square" rtlCol="0" anchor="ctr">
            <a:spAutoFit/>
          </a:bodyPr>
          <a:lstStyle/>
          <a:p>
            <a:pPr algn="ctr"/>
            <a:r>
              <a:rPr lang="en-US" sz="900"/>
              <a:t>Motor</a:t>
            </a:r>
          </a:p>
        </p:txBody>
      </p:sp>
      <p:sp>
        <p:nvSpPr>
          <p:cNvPr id="14" name="TextBox 13">
            <a:extLst>
              <a:ext uri="{FF2B5EF4-FFF2-40B4-BE49-F238E27FC236}">
                <a16:creationId xmlns:a16="http://schemas.microsoft.com/office/drawing/2014/main" id="{7BF45CAF-69FE-3F54-4C51-D939241DCB85}"/>
              </a:ext>
            </a:extLst>
          </p:cNvPr>
          <p:cNvSpPr txBox="1"/>
          <p:nvPr/>
        </p:nvSpPr>
        <p:spPr>
          <a:xfrm>
            <a:off x="4887854" y="5178856"/>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
        <p:nvSpPr>
          <p:cNvPr id="18" name="TextBox 17">
            <a:extLst>
              <a:ext uri="{FF2B5EF4-FFF2-40B4-BE49-F238E27FC236}">
                <a16:creationId xmlns:a16="http://schemas.microsoft.com/office/drawing/2014/main" id="{E1EF2D34-030E-3041-302D-43B90919C86D}"/>
              </a:ext>
            </a:extLst>
          </p:cNvPr>
          <p:cNvSpPr txBox="1"/>
          <p:nvPr/>
        </p:nvSpPr>
        <p:spPr>
          <a:xfrm>
            <a:off x="7347056" y="5627438"/>
            <a:ext cx="1065484" cy="369332"/>
          </a:xfrm>
          <a:prstGeom prst="rect">
            <a:avLst/>
          </a:prstGeom>
          <a:noFill/>
        </p:spPr>
        <p:txBody>
          <a:bodyPr wrap="none" rtlCol="0">
            <a:spAutoFit/>
          </a:bodyPr>
          <a:lstStyle/>
          <a:p>
            <a:r>
              <a:rPr lang="en-US"/>
              <a:t>Reservoir</a:t>
            </a:r>
          </a:p>
        </p:txBody>
      </p:sp>
      <p:cxnSp>
        <p:nvCxnSpPr>
          <p:cNvPr id="13" name="Straight Connector 12">
            <a:extLst>
              <a:ext uri="{FF2B5EF4-FFF2-40B4-BE49-F238E27FC236}">
                <a16:creationId xmlns:a16="http://schemas.microsoft.com/office/drawing/2014/main" id="{2571182C-A17F-9483-6EA4-AD26D3755079}"/>
              </a:ext>
            </a:extLst>
          </p:cNvPr>
          <p:cNvCxnSpPr>
            <a:cxnSpLocks/>
            <a:stCxn id="488" idx="4"/>
          </p:cNvCxnSpPr>
          <p:nvPr/>
        </p:nvCxnSpPr>
        <p:spPr>
          <a:xfrm>
            <a:off x="5961764" y="1037998"/>
            <a:ext cx="0" cy="3657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91A774A-4979-789C-8376-0688C5501D20}"/>
              </a:ext>
            </a:extLst>
          </p:cNvPr>
          <p:cNvCxnSpPr>
            <a:cxnSpLocks/>
          </p:cNvCxnSpPr>
          <p:nvPr/>
        </p:nvCxnSpPr>
        <p:spPr>
          <a:xfrm>
            <a:off x="5242219" y="3621351"/>
            <a:ext cx="612648"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5F314EB-3BE4-9B85-95EA-3A5056B5C33A}"/>
              </a:ext>
            </a:extLst>
          </p:cNvPr>
          <p:cNvCxnSpPr>
            <a:cxnSpLocks/>
          </p:cNvCxnSpPr>
          <p:nvPr/>
        </p:nvCxnSpPr>
        <p:spPr>
          <a:xfrm>
            <a:off x="6072981" y="3628224"/>
            <a:ext cx="1920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BAA78DFE-C2D4-A1E4-BF23-51BFD9731A34}"/>
              </a:ext>
            </a:extLst>
          </p:cNvPr>
          <p:cNvGrpSpPr/>
          <p:nvPr/>
        </p:nvGrpSpPr>
        <p:grpSpPr>
          <a:xfrm>
            <a:off x="5847423" y="3513359"/>
            <a:ext cx="228702" cy="228702"/>
            <a:chOff x="8006715" y="2790825"/>
            <a:chExt cx="118872" cy="118872"/>
          </a:xfrm>
        </p:grpSpPr>
        <p:sp>
          <p:nvSpPr>
            <p:cNvPr id="22" name="Arc 21">
              <a:extLst>
                <a:ext uri="{FF2B5EF4-FFF2-40B4-BE49-F238E27FC236}">
                  <a16:creationId xmlns:a16="http://schemas.microsoft.com/office/drawing/2014/main" id="{A7EC16D7-4ABA-8F4C-E0F1-BFEC72C3F00C}"/>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0797BA89-FCF4-18E5-8FE1-BB2C71F110EB}"/>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E1C17467-AB66-A4E3-0DD4-44C387E2ED1D}"/>
              </a:ext>
            </a:extLst>
          </p:cNvPr>
          <p:cNvCxnSpPr>
            <a:cxnSpLocks/>
          </p:cNvCxnSpPr>
          <p:nvPr/>
        </p:nvCxnSpPr>
        <p:spPr>
          <a:xfrm>
            <a:off x="5958681" y="4699170"/>
            <a:ext cx="42819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81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down)">
                                      <p:cBhvr>
                                        <p:cTn id="7" dur="2000"/>
                                        <p:tgtEl>
                                          <p:spTgt spid="21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wipe(down)">
                                      <p:cBhvr>
                                        <p:cTn id="11" dur="770"/>
                                        <p:tgtEl>
                                          <p:spTgt spid="486"/>
                                        </p:tgtEl>
                                      </p:cBhvr>
                                    </p:animEffect>
                                  </p:childTnLst>
                                </p:cTn>
                              </p:par>
                            </p:childTnLst>
                          </p:cTn>
                        </p:par>
                        <p:par>
                          <p:cTn id="12" fill="hold">
                            <p:stCondLst>
                              <p:cond delay="2770"/>
                            </p:stCondLst>
                            <p:childTnLst>
                              <p:par>
                                <p:cTn id="13" presetID="22" presetClass="entr" presetSubtype="8" fill="hold" nodeType="after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wipe(left)">
                                      <p:cBhvr>
                                        <p:cTn id="15" dur="750"/>
                                        <p:tgtEl>
                                          <p:spTgt spid="485"/>
                                        </p:tgtEl>
                                      </p:cBhvr>
                                    </p:animEffect>
                                  </p:childTnLst>
                                </p:cTn>
                              </p:par>
                            </p:childTnLst>
                          </p:cTn>
                        </p:par>
                        <p:par>
                          <p:cTn id="16" fill="hold">
                            <p:stCondLst>
                              <p:cond delay="3520"/>
                            </p:stCondLst>
                            <p:childTnLst>
                              <p:par>
                                <p:cTn id="17" presetID="22" presetClass="entr" presetSubtype="8" fill="hold" nodeType="afterEffect">
                                  <p:stCondLst>
                                    <p:cond delay="0"/>
                                  </p:stCondLst>
                                  <p:childTnLst>
                                    <p:set>
                                      <p:cBhvr>
                                        <p:cTn id="18" dur="1" fill="hold">
                                          <p:stCondLst>
                                            <p:cond delay="0"/>
                                          </p:stCondLst>
                                        </p:cTn>
                                        <p:tgtEl>
                                          <p:spTgt spid="484"/>
                                        </p:tgtEl>
                                        <p:attrNameLst>
                                          <p:attrName>style.visibility</p:attrName>
                                        </p:attrNameLst>
                                      </p:cBhvr>
                                      <p:to>
                                        <p:strVal val="visible"/>
                                      </p:to>
                                    </p:set>
                                    <p:animEffect transition="in" filter="wipe(left)">
                                      <p:cBhvr>
                                        <p:cTn id="19" dur="110"/>
                                        <p:tgtEl>
                                          <p:spTgt spid="484"/>
                                        </p:tgtEl>
                                      </p:cBhvr>
                                    </p:animEffect>
                                  </p:childTnLst>
                                </p:cTn>
                              </p:par>
                            </p:childTnLst>
                          </p:cTn>
                        </p:par>
                        <p:par>
                          <p:cTn id="20" fill="hold">
                            <p:stCondLst>
                              <p:cond delay="3630"/>
                            </p:stCondLst>
                            <p:childTnLst>
                              <p:par>
                                <p:cTn id="21" presetID="22" presetClass="entr" presetSubtype="1" fill="hold" nodeType="afterEffect">
                                  <p:stCondLst>
                                    <p:cond delay="0"/>
                                  </p:stCondLst>
                                  <p:childTnLst>
                                    <p:set>
                                      <p:cBhvr>
                                        <p:cTn id="22" dur="1" fill="hold">
                                          <p:stCondLst>
                                            <p:cond delay="0"/>
                                          </p:stCondLst>
                                        </p:cTn>
                                        <p:tgtEl>
                                          <p:spTgt spid="406"/>
                                        </p:tgtEl>
                                        <p:attrNameLst>
                                          <p:attrName>style.visibility</p:attrName>
                                        </p:attrNameLst>
                                      </p:cBhvr>
                                      <p:to>
                                        <p:strVal val="visible"/>
                                      </p:to>
                                    </p:set>
                                    <p:animEffect transition="in" filter="wipe(up)">
                                      <p:cBhvr>
                                        <p:cTn id="23" dur="770"/>
                                        <p:tgtEl>
                                          <p:spTgt spid="406"/>
                                        </p:tgtEl>
                                      </p:cBhvr>
                                    </p:animEffect>
                                  </p:childTnLst>
                                </p:cTn>
                              </p:par>
                            </p:childTnLst>
                          </p:cTn>
                        </p:par>
                        <p:par>
                          <p:cTn id="24" fill="hold">
                            <p:stCondLst>
                              <p:cond delay="4400"/>
                            </p:stCondLst>
                            <p:childTnLst>
                              <p:par>
                                <p:cTn id="25" presetID="22" presetClass="entr" presetSubtype="8" fill="hold" nodeType="afterEffect">
                                  <p:stCondLst>
                                    <p:cond delay="0"/>
                                  </p:stCondLst>
                                  <p:childTnLst>
                                    <p:set>
                                      <p:cBhvr>
                                        <p:cTn id="26" dur="1" fill="hold">
                                          <p:stCondLst>
                                            <p:cond delay="0"/>
                                          </p:stCondLst>
                                        </p:cTn>
                                        <p:tgtEl>
                                          <p:spTgt spid="459"/>
                                        </p:tgtEl>
                                        <p:attrNameLst>
                                          <p:attrName>style.visibility</p:attrName>
                                        </p:attrNameLst>
                                      </p:cBhvr>
                                      <p:to>
                                        <p:strVal val="visible"/>
                                      </p:to>
                                    </p:set>
                                    <p:animEffect transition="in" filter="wipe(left)">
                                      <p:cBhvr>
                                        <p:cTn id="27" dur="720"/>
                                        <p:tgtEl>
                                          <p:spTgt spid="459"/>
                                        </p:tgtEl>
                                      </p:cBhvr>
                                    </p:animEffect>
                                  </p:childTnLst>
                                </p:cTn>
                              </p:par>
                            </p:childTnLst>
                          </p:cTn>
                        </p:par>
                        <p:par>
                          <p:cTn id="28" fill="hold">
                            <p:stCondLst>
                              <p:cond delay="5120"/>
                            </p:stCondLst>
                            <p:childTnLst>
                              <p:par>
                                <p:cTn id="29" presetID="22" presetClass="entr" presetSubtype="8"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wipe(left)">
                                      <p:cBhvr>
                                        <p:cTn id="31" dur="550"/>
                                        <p:tgtEl>
                                          <p:spTgt spid="458"/>
                                        </p:tgtEl>
                                      </p:cBhvr>
                                    </p:animEffect>
                                  </p:childTnLst>
                                </p:cTn>
                              </p:par>
                            </p:childTnLst>
                          </p:cTn>
                        </p:par>
                        <p:par>
                          <p:cTn id="32" fill="hold">
                            <p:stCondLst>
                              <p:cond delay="5670"/>
                            </p:stCondLst>
                            <p:childTnLst>
                              <p:par>
                                <p:cTn id="33" presetID="22" presetClass="entr" presetSubtype="4" fill="hold" nodeType="afterEffect">
                                  <p:stCondLst>
                                    <p:cond delay="0"/>
                                  </p:stCondLst>
                                  <p:childTnLst>
                                    <p:set>
                                      <p:cBhvr>
                                        <p:cTn id="34" dur="1" fill="hold">
                                          <p:stCondLst>
                                            <p:cond delay="0"/>
                                          </p:stCondLst>
                                        </p:cTn>
                                        <p:tgtEl>
                                          <p:spTgt spid="456"/>
                                        </p:tgtEl>
                                        <p:attrNameLst>
                                          <p:attrName>style.visibility</p:attrName>
                                        </p:attrNameLst>
                                      </p:cBhvr>
                                      <p:to>
                                        <p:strVal val="visible"/>
                                      </p:to>
                                    </p:set>
                                    <p:animEffect transition="in" filter="wipe(down)">
                                      <p:cBhvr>
                                        <p:cTn id="35" dur="54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56E0-43FE-ABB8-7EDB-F8EF2F3C609B}"/>
            </a:ext>
          </a:extLst>
        </p:cNvPr>
        <p:cNvGrpSpPr/>
        <p:nvPr/>
      </p:nvGrpSpPr>
      <p:grpSpPr>
        <a:xfrm>
          <a:off x="0" y="0"/>
          <a:ext cx="0" cy="0"/>
          <a:chOff x="0" y="0"/>
          <a:chExt cx="0" cy="0"/>
        </a:xfrm>
      </p:grpSpPr>
      <p:sp>
        <p:nvSpPr>
          <p:cNvPr id="230" name="Rectangle: Rounded Corners 229">
            <a:extLst>
              <a:ext uri="{FF2B5EF4-FFF2-40B4-BE49-F238E27FC236}">
                <a16:creationId xmlns:a16="http://schemas.microsoft.com/office/drawing/2014/main" id="{C277CC1B-0F0D-BA1B-6BEF-43F2816700D7}"/>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Flow Control Valve</a:t>
            </a:r>
          </a:p>
        </p:txBody>
      </p:sp>
      <p:sp>
        <p:nvSpPr>
          <p:cNvPr id="229" name="Rectangle: Rounded Corners 228">
            <a:extLst>
              <a:ext uri="{FF2B5EF4-FFF2-40B4-BE49-F238E27FC236}">
                <a16:creationId xmlns:a16="http://schemas.microsoft.com/office/drawing/2014/main" id="{9F7CF4A3-4AD8-C914-AAE1-84720AD1E2C9}"/>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sp>
        <p:nvSpPr>
          <p:cNvPr id="3" name="Footer Placeholder 2">
            <a:extLst>
              <a:ext uri="{FF2B5EF4-FFF2-40B4-BE49-F238E27FC236}">
                <a16:creationId xmlns:a16="http://schemas.microsoft.com/office/drawing/2014/main" id="{F2591200-7525-8906-C067-843316385B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D580DD-D8B0-EC3A-870F-035A3D61CE3B}"/>
              </a:ext>
            </a:extLst>
          </p:cNvPr>
          <p:cNvSpPr>
            <a:spLocks noGrp="1"/>
          </p:cNvSpPr>
          <p:nvPr>
            <p:ph type="sldNum" sz="quarter" idx="12"/>
          </p:nvPr>
        </p:nvSpPr>
        <p:spPr/>
        <p:txBody>
          <a:bodyPr/>
          <a:lstStyle/>
          <a:p>
            <a:fld id="{A5AEF524-62EC-C340-82A1-9F47B6C43E55}" type="slidenum">
              <a:rPr lang="en-US" smtClean="0"/>
              <a:t>19</a:t>
            </a:fld>
            <a:endParaRPr lang="en-US"/>
          </a:p>
        </p:txBody>
      </p:sp>
      <p:sp>
        <p:nvSpPr>
          <p:cNvPr id="6" name="Text Placeholder 5">
            <a:extLst>
              <a:ext uri="{FF2B5EF4-FFF2-40B4-BE49-F238E27FC236}">
                <a16:creationId xmlns:a16="http://schemas.microsoft.com/office/drawing/2014/main" id="{19F552D4-C87E-C8BD-EA48-ABE027C74943}"/>
              </a:ext>
            </a:extLst>
          </p:cNvPr>
          <p:cNvSpPr>
            <a:spLocks noGrp="1"/>
          </p:cNvSpPr>
          <p:nvPr>
            <p:ph type="body" sz="quarter" idx="21"/>
          </p:nvPr>
        </p:nvSpPr>
        <p:spPr/>
        <p:txBody>
          <a:bodyPr/>
          <a:lstStyle/>
          <a:p>
            <a:r>
              <a:rPr lang="en-US"/>
              <a:t>Ethan Mercado</a:t>
            </a:r>
          </a:p>
        </p:txBody>
      </p:sp>
      <p:grpSp>
        <p:nvGrpSpPr>
          <p:cNvPr id="216" name="Group 215">
            <a:extLst>
              <a:ext uri="{FF2B5EF4-FFF2-40B4-BE49-F238E27FC236}">
                <a16:creationId xmlns:a16="http://schemas.microsoft.com/office/drawing/2014/main" id="{535475AD-186C-3821-330D-61FE4976CB02}"/>
              </a:ext>
            </a:extLst>
          </p:cNvPr>
          <p:cNvGrpSpPr/>
          <p:nvPr/>
        </p:nvGrpSpPr>
        <p:grpSpPr>
          <a:xfrm>
            <a:off x="581228" y="1708448"/>
            <a:ext cx="320040" cy="813816"/>
            <a:chOff x="8493723" y="453149"/>
            <a:chExt cx="330014" cy="914400"/>
          </a:xfrm>
        </p:grpSpPr>
        <p:sp>
          <p:nvSpPr>
            <p:cNvPr id="217" name="Flowchart: Terminator 216">
              <a:extLst>
                <a:ext uri="{FF2B5EF4-FFF2-40B4-BE49-F238E27FC236}">
                  <a16:creationId xmlns:a16="http://schemas.microsoft.com/office/drawing/2014/main" id="{1B4B18E1-BB45-D72E-6F6E-FD2F348B7995}"/>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30B3601E-513F-CB0D-4704-02B2A62B7725}"/>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0" name="Isosceles Triangle 219">
              <a:extLst>
                <a:ext uri="{FF2B5EF4-FFF2-40B4-BE49-F238E27FC236}">
                  <a16:creationId xmlns:a16="http://schemas.microsoft.com/office/drawing/2014/main" id="{F3E402C8-01C2-DE83-ECEA-E1B515AE6444}"/>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1" name="Group 220">
            <a:extLst>
              <a:ext uri="{FF2B5EF4-FFF2-40B4-BE49-F238E27FC236}">
                <a16:creationId xmlns:a16="http://schemas.microsoft.com/office/drawing/2014/main" id="{90EA385E-913C-6861-7DF9-0FAC021A4363}"/>
              </a:ext>
            </a:extLst>
          </p:cNvPr>
          <p:cNvGrpSpPr/>
          <p:nvPr/>
        </p:nvGrpSpPr>
        <p:grpSpPr>
          <a:xfrm>
            <a:off x="533400" y="3144594"/>
            <a:ext cx="457200" cy="365760"/>
            <a:chOff x="11048943" y="2497845"/>
            <a:chExt cx="457200" cy="365760"/>
          </a:xfrm>
        </p:grpSpPr>
        <p:grpSp>
          <p:nvGrpSpPr>
            <p:cNvPr id="222" name="Group 221">
              <a:extLst>
                <a:ext uri="{FF2B5EF4-FFF2-40B4-BE49-F238E27FC236}">
                  <a16:creationId xmlns:a16="http://schemas.microsoft.com/office/drawing/2014/main" id="{A5C904EA-C973-CEDE-14CB-9ABCAC992CBE}"/>
                </a:ext>
              </a:extLst>
            </p:cNvPr>
            <p:cNvGrpSpPr/>
            <p:nvPr/>
          </p:nvGrpSpPr>
          <p:grpSpPr>
            <a:xfrm rot="16200000">
              <a:off x="11212919" y="2570381"/>
              <a:ext cx="365123" cy="221325"/>
              <a:chOff x="4512365" y="2362842"/>
              <a:chExt cx="918156" cy="914400"/>
            </a:xfrm>
          </p:grpSpPr>
          <p:sp>
            <p:nvSpPr>
              <p:cNvPr id="227" name="Arc 226">
                <a:extLst>
                  <a:ext uri="{FF2B5EF4-FFF2-40B4-BE49-F238E27FC236}">
                    <a16:creationId xmlns:a16="http://schemas.microsoft.com/office/drawing/2014/main" id="{890C19CB-D405-3D00-D0D6-D7869C30BC35}"/>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Arc 227">
                <a:extLst>
                  <a:ext uri="{FF2B5EF4-FFF2-40B4-BE49-F238E27FC236}">
                    <a16:creationId xmlns:a16="http://schemas.microsoft.com/office/drawing/2014/main" id="{A5C09246-85F8-1DFF-51EE-F21E6299C44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849E5D29-8746-0306-77F6-A0976388BE2E}"/>
                </a:ext>
              </a:extLst>
            </p:cNvPr>
            <p:cNvGrpSpPr/>
            <p:nvPr/>
          </p:nvGrpSpPr>
          <p:grpSpPr>
            <a:xfrm rot="5400000" flipH="1">
              <a:off x="10977044" y="2569744"/>
              <a:ext cx="365123" cy="221325"/>
              <a:chOff x="4512365" y="2362842"/>
              <a:chExt cx="918156" cy="914400"/>
            </a:xfrm>
          </p:grpSpPr>
          <p:sp>
            <p:nvSpPr>
              <p:cNvPr id="225" name="Arc 224">
                <a:extLst>
                  <a:ext uri="{FF2B5EF4-FFF2-40B4-BE49-F238E27FC236}">
                    <a16:creationId xmlns:a16="http://schemas.microsoft.com/office/drawing/2014/main" id="{6F679DDC-9FB4-7DF5-F833-9ECF9832B955}"/>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Arc 225">
                <a:extLst>
                  <a:ext uri="{FF2B5EF4-FFF2-40B4-BE49-F238E27FC236}">
                    <a16:creationId xmlns:a16="http://schemas.microsoft.com/office/drawing/2014/main" id="{47102E6E-545D-5062-8FDE-6334B5AD46FA}"/>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24" name="Straight Arrow Connector 223">
              <a:extLst>
                <a:ext uri="{FF2B5EF4-FFF2-40B4-BE49-F238E27FC236}">
                  <a16:creationId xmlns:a16="http://schemas.microsoft.com/office/drawing/2014/main" id="{F52B72A9-5DAD-84A7-5C0C-0BB4278F6E79}"/>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33" name="TextBox 232">
            <a:extLst>
              <a:ext uri="{FF2B5EF4-FFF2-40B4-BE49-F238E27FC236}">
                <a16:creationId xmlns:a16="http://schemas.microsoft.com/office/drawing/2014/main" id="{515BCD45-BCE7-8AB3-472C-A44F9ED329EF}"/>
              </a:ext>
            </a:extLst>
          </p:cNvPr>
          <p:cNvSpPr txBox="1"/>
          <p:nvPr/>
        </p:nvSpPr>
        <p:spPr>
          <a:xfrm>
            <a:off x="334372" y="534455"/>
            <a:ext cx="3906369" cy="1077218"/>
          </a:xfrm>
          <a:prstGeom prst="rect">
            <a:avLst/>
          </a:prstGeom>
          <a:noFill/>
        </p:spPr>
        <p:txBody>
          <a:bodyPr wrap="square" rtlCol="0">
            <a:spAutoFit/>
          </a:bodyPr>
          <a:lstStyle/>
          <a:p>
            <a:r>
              <a:rPr lang="en-US" sz="3200">
                <a:solidFill>
                  <a:srgbClr val="782F40"/>
                </a:solidFill>
                <a:latin typeface="+mj-lt"/>
              </a:rPr>
              <a:t>Pressure Release</a:t>
            </a:r>
          </a:p>
        </p:txBody>
      </p:sp>
      <p:cxnSp>
        <p:nvCxnSpPr>
          <p:cNvPr id="2" name="Straight Connector 1">
            <a:extLst>
              <a:ext uri="{FF2B5EF4-FFF2-40B4-BE49-F238E27FC236}">
                <a16:creationId xmlns:a16="http://schemas.microsoft.com/office/drawing/2014/main" id="{166DAA44-154E-407A-81DF-D10A6AF3710F}"/>
              </a:ext>
            </a:extLst>
          </p:cNvPr>
          <p:cNvCxnSpPr>
            <a:cxnSpLocks/>
          </p:cNvCxnSpPr>
          <p:nvPr/>
        </p:nvCxnSpPr>
        <p:spPr>
          <a:xfrm>
            <a:off x="4325805" y="2343279"/>
            <a:ext cx="0" cy="3648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9411312E-412D-2BF5-6EFC-5D964ED54F2F}"/>
              </a:ext>
            </a:extLst>
          </p:cNvPr>
          <p:cNvCxnSpPr/>
          <p:nvPr/>
        </p:nvCxnSpPr>
        <p:spPr>
          <a:xfrm>
            <a:off x="4323106" y="796824"/>
            <a:ext cx="92354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446809B4-3CF5-B106-FB69-B2C7C0A275A4}"/>
              </a:ext>
            </a:extLst>
          </p:cNvPr>
          <p:cNvCxnSpPr>
            <a:cxnSpLocks/>
          </p:cNvCxnSpPr>
          <p:nvPr/>
        </p:nvCxnSpPr>
        <p:spPr>
          <a:xfrm>
            <a:off x="6375608" y="79015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43E5A63-2744-A917-4E40-D7480AF46638}"/>
              </a:ext>
            </a:extLst>
          </p:cNvPr>
          <p:cNvCxnSpPr>
            <a:cxnSpLocks/>
          </p:cNvCxnSpPr>
          <p:nvPr/>
        </p:nvCxnSpPr>
        <p:spPr>
          <a:xfrm flipV="1">
            <a:off x="6158276" y="790158"/>
            <a:ext cx="219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4EC8E5A6-1CCB-A95C-E969-875893B8427C}"/>
              </a:ext>
            </a:extLst>
          </p:cNvPr>
          <p:cNvCxnSpPr>
            <a:cxnSpLocks/>
          </p:cNvCxnSpPr>
          <p:nvPr/>
        </p:nvCxnSpPr>
        <p:spPr>
          <a:xfrm flipV="1">
            <a:off x="5238331" y="79015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83CF98C5-084C-E12E-33A7-83D711753ABA}"/>
              </a:ext>
            </a:extLst>
          </p:cNvPr>
          <p:cNvCxnSpPr>
            <a:cxnSpLocks/>
            <a:endCxn id="463" idx="2"/>
          </p:cNvCxnSpPr>
          <p:nvPr/>
        </p:nvCxnSpPr>
        <p:spPr>
          <a:xfrm flipV="1">
            <a:off x="5240057" y="796824"/>
            <a:ext cx="4553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B4229AD1-D204-F59F-7285-7E310A22307A}"/>
              </a:ext>
            </a:extLst>
          </p:cNvPr>
          <p:cNvCxnSpPr>
            <a:cxnSpLocks/>
            <a:stCxn id="270" idx="0"/>
          </p:cNvCxnSpPr>
          <p:nvPr/>
        </p:nvCxnSpPr>
        <p:spPr>
          <a:xfrm flipV="1">
            <a:off x="5239567" y="317361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F7E00C6-14E7-960C-0A24-CF0A91B6D3CE}"/>
              </a:ext>
            </a:extLst>
          </p:cNvPr>
          <p:cNvCxnSpPr>
            <a:cxnSpLocks/>
            <a:stCxn id="275" idx="0"/>
            <a:endCxn id="270" idx="4"/>
          </p:cNvCxnSpPr>
          <p:nvPr/>
        </p:nvCxnSpPr>
        <p:spPr>
          <a:xfrm flipV="1">
            <a:off x="5233674" y="397091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5922372-AD32-DC04-41B3-E2B6E6A62483}"/>
              </a:ext>
            </a:extLst>
          </p:cNvPr>
          <p:cNvCxnSpPr>
            <a:cxnSpLocks/>
            <a:endCxn id="274" idx="4"/>
          </p:cNvCxnSpPr>
          <p:nvPr/>
        </p:nvCxnSpPr>
        <p:spPr>
          <a:xfrm flipH="1" flipV="1">
            <a:off x="5243092" y="552957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45" name="Group 244">
            <a:extLst>
              <a:ext uri="{FF2B5EF4-FFF2-40B4-BE49-F238E27FC236}">
                <a16:creationId xmlns:a16="http://schemas.microsoft.com/office/drawing/2014/main" id="{E4B68B80-B514-E390-CD19-B299FEBA23C2}"/>
              </a:ext>
            </a:extLst>
          </p:cNvPr>
          <p:cNvGrpSpPr/>
          <p:nvPr/>
        </p:nvGrpSpPr>
        <p:grpSpPr>
          <a:xfrm>
            <a:off x="4789599" y="975492"/>
            <a:ext cx="953914" cy="868787"/>
            <a:chOff x="6080563" y="590180"/>
            <a:chExt cx="953914" cy="868787"/>
          </a:xfrm>
        </p:grpSpPr>
        <p:grpSp>
          <p:nvGrpSpPr>
            <p:cNvPr id="246" name="Group 245">
              <a:extLst>
                <a:ext uri="{FF2B5EF4-FFF2-40B4-BE49-F238E27FC236}">
                  <a16:creationId xmlns:a16="http://schemas.microsoft.com/office/drawing/2014/main" id="{1B005C25-A58E-6626-DA79-011232A669E4}"/>
                </a:ext>
              </a:extLst>
            </p:cNvPr>
            <p:cNvGrpSpPr/>
            <p:nvPr/>
          </p:nvGrpSpPr>
          <p:grpSpPr>
            <a:xfrm>
              <a:off x="6172699" y="773167"/>
              <a:ext cx="731520" cy="685800"/>
              <a:chOff x="6172699" y="773167"/>
              <a:chExt cx="731520" cy="685800"/>
            </a:xfrm>
          </p:grpSpPr>
          <p:cxnSp>
            <p:nvCxnSpPr>
              <p:cNvPr id="260" name="Straight Connector 259">
                <a:extLst>
                  <a:ext uri="{FF2B5EF4-FFF2-40B4-BE49-F238E27FC236}">
                    <a16:creationId xmlns:a16="http://schemas.microsoft.com/office/drawing/2014/main" id="{EC23CB5C-EA71-8ECD-3A92-D9EE84987EB8}"/>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07C245E-973C-18FB-9DDF-E181ADAFC10A}"/>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E10EC746-9B69-9D18-7775-4291449C690F}"/>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E4AF6F1-5C65-F226-5D1E-2CE65DA708D2}"/>
                </a:ext>
              </a:extLst>
            </p:cNvPr>
            <p:cNvGrpSpPr/>
            <p:nvPr/>
          </p:nvGrpSpPr>
          <p:grpSpPr>
            <a:xfrm>
              <a:off x="6771706" y="818649"/>
              <a:ext cx="262771" cy="271119"/>
              <a:chOff x="6771706" y="818649"/>
              <a:chExt cx="262771" cy="271119"/>
            </a:xfrm>
          </p:grpSpPr>
          <p:grpSp>
            <p:nvGrpSpPr>
              <p:cNvPr id="251" name="Group 250">
                <a:extLst>
                  <a:ext uri="{FF2B5EF4-FFF2-40B4-BE49-F238E27FC236}">
                    <a16:creationId xmlns:a16="http://schemas.microsoft.com/office/drawing/2014/main" id="{829B4EB0-EA99-9740-7E40-88E08913EF98}"/>
                  </a:ext>
                </a:extLst>
              </p:cNvPr>
              <p:cNvGrpSpPr/>
              <p:nvPr/>
            </p:nvGrpSpPr>
            <p:grpSpPr>
              <a:xfrm flipV="1">
                <a:off x="6771706" y="903841"/>
                <a:ext cx="262771" cy="185927"/>
                <a:chOff x="6394314" y="3265933"/>
                <a:chExt cx="262771" cy="185927"/>
              </a:xfrm>
            </p:grpSpPr>
            <p:sp>
              <p:nvSpPr>
                <p:cNvPr id="257" name="Flowchart: Connector 256">
                  <a:extLst>
                    <a:ext uri="{FF2B5EF4-FFF2-40B4-BE49-F238E27FC236}">
                      <a16:creationId xmlns:a16="http://schemas.microsoft.com/office/drawing/2014/main" id="{A961F362-F9A8-AC18-1623-52B21D6D751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a:extLst>
                    <a:ext uri="{FF2B5EF4-FFF2-40B4-BE49-F238E27FC236}">
                      <a16:creationId xmlns:a16="http://schemas.microsoft.com/office/drawing/2014/main" id="{C64E47FE-5AE2-9C0E-B7C1-5CF4AD04956E}"/>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306884AD-C8A7-22C6-4853-0590397EB03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2" name="Group 251">
                <a:extLst>
                  <a:ext uri="{FF2B5EF4-FFF2-40B4-BE49-F238E27FC236}">
                    <a16:creationId xmlns:a16="http://schemas.microsoft.com/office/drawing/2014/main" id="{FD8260C1-14DE-B57E-6B8D-5D23078B12A4}"/>
                  </a:ext>
                </a:extLst>
              </p:cNvPr>
              <p:cNvGrpSpPr/>
              <p:nvPr/>
            </p:nvGrpSpPr>
            <p:grpSpPr>
              <a:xfrm>
                <a:off x="6835130" y="818649"/>
                <a:ext cx="137160" cy="91682"/>
                <a:chOff x="6835130" y="818649"/>
                <a:chExt cx="137160" cy="91682"/>
              </a:xfrm>
            </p:grpSpPr>
            <p:grpSp>
              <p:nvGrpSpPr>
                <p:cNvPr id="253" name="Group 252">
                  <a:extLst>
                    <a:ext uri="{FF2B5EF4-FFF2-40B4-BE49-F238E27FC236}">
                      <a16:creationId xmlns:a16="http://schemas.microsoft.com/office/drawing/2014/main" id="{DFFC07D4-F011-33B1-76C0-8518974753E4}"/>
                    </a:ext>
                  </a:extLst>
                </p:cNvPr>
                <p:cNvGrpSpPr/>
                <p:nvPr/>
              </p:nvGrpSpPr>
              <p:grpSpPr>
                <a:xfrm flipV="1">
                  <a:off x="6862666" y="818649"/>
                  <a:ext cx="83820" cy="91682"/>
                  <a:chOff x="7245055" y="2460285"/>
                  <a:chExt cx="83820" cy="91682"/>
                </a:xfrm>
              </p:grpSpPr>
              <p:cxnSp>
                <p:nvCxnSpPr>
                  <p:cNvPr id="255" name="Straight Connector 254">
                    <a:extLst>
                      <a:ext uri="{FF2B5EF4-FFF2-40B4-BE49-F238E27FC236}">
                        <a16:creationId xmlns:a16="http://schemas.microsoft.com/office/drawing/2014/main" id="{C0E28774-A4A1-B780-9919-5CC369A8EA9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29D00E9D-AF4D-F48A-7DF1-9C56C260EA7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B4E83E64-6FB8-46F0-1F63-263302671581}"/>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48" name="Group 247">
              <a:extLst>
                <a:ext uri="{FF2B5EF4-FFF2-40B4-BE49-F238E27FC236}">
                  <a16:creationId xmlns:a16="http://schemas.microsoft.com/office/drawing/2014/main" id="{863D82F4-FE34-9855-F12F-4681CFE4B5DD}"/>
                </a:ext>
              </a:extLst>
            </p:cNvPr>
            <p:cNvGrpSpPr/>
            <p:nvPr/>
          </p:nvGrpSpPr>
          <p:grpSpPr>
            <a:xfrm>
              <a:off x="6080563" y="590180"/>
              <a:ext cx="182880" cy="182880"/>
              <a:chOff x="6080563" y="590180"/>
              <a:chExt cx="182880" cy="182880"/>
            </a:xfrm>
          </p:grpSpPr>
          <p:sp>
            <p:nvSpPr>
              <p:cNvPr id="249" name="Oval 248">
                <a:extLst>
                  <a:ext uri="{FF2B5EF4-FFF2-40B4-BE49-F238E27FC236}">
                    <a16:creationId xmlns:a16="http://schemas.microsoft.com/office/drawing/2014/main" id="{42945926-259B-3AA1-3887-C20FA5E3FCEF}"/>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Arrow Connector 249">
                <a:extLst>
                  <a:ext uri="{FF2B5EF4-FFF2-40B4-BE49-F238E27FC236}">
                    <a16:creationId xmlns:a16="http://schemas.microsoft.com/office/drawing/2014/main" id="{39F1AAEC-066F-D5DC-2E9C-8DED4D455508}"/>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63" name="Straight Connector 262">
            <a:extLst>
              <a:ext uri="{FF2B5EF4-FFF2-40B4-BE49-F238E27FC236}">
                <a16:creationId xmlns:a16="http://schemas.microsoft.com/office/drawing/2014/main" id="{CC8B48BD-310B-66BF-73E6-76CCCC1A851D}"/>
              </a:ext>
            </a:extLst>
          </p:cNvPr>
          <p:cNvCxnSpPr>
            <a:cxnSpLocks/>
          </p:cNvCxnSpPr>
          <p:nvPr/>
        </p:nvCxnSpPr>
        <p:spPr>
          <a:xfrm>
            <a:off x="4327651" y="796824"/>
            <a:ext cx="0" cy="1371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2BDF1156-46A5-03EE-C76B-9AED8CE1C015}"/>
              </a:ext>
            </a:extLst>
          </p:cNvPr>
          <p:cNvCxnSpPr/>
          <p:nvPr/>
        </p:nvCxnSpPr>
        <p:spPr>
          <a:xfrm>
            <a:off x="6375608" y="2165884"/>
            <a:ext cx="1371600"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266" name="Group 265">
            <a:extLst>
              <a:ext uri="{FF2B5EF4-FFF2-40B4-BE49-F238E27FC236}">
                <a16:creationId xmlns:a16="http://schemas.microsoft.com/office/drawing/2014/main" id="{143CE647-DA85-7688-DA36-FC8E7C49EDB3}"/>
              </a:ext>
            </a:extLst>
          </p:cNvPr>
          <p:cNvGrpSpPr/>
          <p:nvPr/>
        </p:nvGrpSpPr>
        <p:grpSpPr>
          <a:xfrm>
            <a:off x="6264082" y="3520570"/>
            <a:ext cx="228600" cy="228600"/>
            <a:chOff x="8006715" y="2790825"/>
            <a:chExt cx="118872" cy="118872"/>
          </a:xfrm>
        </p:grpSpPr>
        <p:sp>
          <p:nvSpPr>
            <p:cNvPr id="267" name="Arc 266">
              <a:extLst>
                <a:ext uri="{FF2B5EF4-FFF2-40B4-BE49-F238E27FC236}">
                  <a16:creationId xmlns:a16="http://schemas.microsoft.com/office/drawing/2014/main" id="{50EB87F8-CB6D-3D50-B8FB-470C8D70FDB2}"/>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F382E6A0-5574-3431-BDF9-F8206963DFF1}"/>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DE8ED69D-FF70-7975-266C-FDB66416C681}"/>
              </a:ext>
            </a:extLst>
          </p:cNvPr>
          <p:cNvGrpSpPr/>
          <p:nvPr/>
        </p:nvGrpSpPr>
        <p:grpSpPr>
          <a:xfrm>
            <a:off x="5108538" y="3833752"/>
            <a:ext cx="262771" cy="185927"/>
            <a:chOff x="6401136" y="3236864"/>
            <a:chExt cx="262771" cy="185927"/>
          </a:xfrm>
        </p:grpSpPr>
        <p:sp>
          <p:nvSpPr>
            <p:cNvPr id="270" name="Flowchart: Connector 269">
              <a:extLst>
                <a:ext uri="{FF2B5EF4-FFF2-40B4-BE49-F238E27FC236}">
                  <a16:creationId xmlns:a16="http://schemas.microsoft.com/office/drawing/2014/main" id="{485A76CE-8813-AE25-5746-0A6AF639B378}"/>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1" name="Straight Connector 270">
              <a:extLst>
                <a:ext uri="{FF2B5EF4-FFF2-40B4-BE49-F238E27FC236}">
                  <a16:creationId xmlns:a16="http://schemas.microsoft.com/office/drawing/2014/main" id="{704E4785-C585-177B-7472-4486E69BD6E4}"/>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0DB1033B-5548-7499-EB63-3AA3EA5B01C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521B67D4-3D8D-8F83-D8A3-9C30B78E393B}"/>
              </a:ext>
            </a:extLst>
          </p:cNvPr>
          <p:cNvGrpSpPr/>
          <p:nvPr/>
        </p:nvGrpSpPr>
        <p:grpSpPr>
          <a:xfrm>
            <a:off x="5014492" y="5072373"/>
            <a:ext cx="457200" cy="457200"/>
            <a:chOff x="4781396" y="5255253"/>
            <a:chExt cx="457200" cy="457200"/>
          </a:xfrm>
        </p:grpSpPr>
        <p:sp>
          <p:nvSpPr>
            <p:cNvPr id="274" name="Flowchart: Connector 273">
              <a:extLst>
                <a:ext uri="{FF2B5EF4-FFF2-40B4-BE49-F238E27FC236}">
                  <a16:creationId xmlns:a16="http://schemas.microsoft.com/office/drawing/2014/main" id="{3BE6B309-A298-A63E-82A1-FCC0218F74F8}"/>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Isosceles Triangle 274">
              <a:extLst>
                <a:ext uri="{FF2B5EF4-FFF2-40B4-BE49-F238E27FC236}">
                  <a16:creationId xmlns:a16="http://schemas.microsoft.com/office/drawing/2014/main" id="{91F0DF82-FA1C-6EA4-4562-88E813A53A68}"/>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6" name="Straight Connector 275">
            <a:extLst>
              <a:ext uri="{FF2B5EF4-FFF2-40B4-BE49-F238E27FC236}">
                <a16:creationId xmlns:a16="http://schemas.microsoft.com/office/drawing/2014/main" id="{B526FB1D-3B44-2D22-A733-6C94655B9A91}"/>
              </a:ext>
            </a:extLst>
          </p:cNvPr>
          <p:cNvCxnSpPr/>
          <p:nvPr/>
        </p:nvCxnSpPr>
        <p:spPr>
          <a:xfrm>
            <a:off x="3847111" y="598932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7D16B80B-0953-7E98-AF61-DB241E99FC99}"/>
              </a:ext>
            </a:extLst>
          </p:cNvPr>
          <p:cNvCxnSpPr/>
          <p:nvPr/>
        </p:nvCxnSpPr>
        <p:spPr>
          <a:xfrm>
            <a:off x="3852699" y="553466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3A48C18F-E334-D332-0000-2074715A337C}"/>
              </a:ext>
            </a:extLst>
          </p:cNvPr>
          <p:cNvCxnSpPr/>
          <p:nvPr/>
        </p:nvCxnSpPr>
        <p:spPr>
          <a:xfrm>
            <a:off x="8416063" y="553212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3CC99C94-2DEB-FFBB-21F6-A1E24C4F4DC2}"/>
              </a:ext>
            </a:extLst>
          </p:cNvPr>
          <p:cNvCxnSpPr>
            <a:cxnSpLocks/>
          </p:cNvCxnSpPr>
          <p:nvPr/>
        </p:nvCxnSpPr>
        <p:spPr>
          <a:xfrm>
            <a:off x="6485162" y="362817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133D4081-2711-CF1A-2CA9-78137F68E419}"/>
              </a:ext>
            </a:extLst>
          </p:cNvPr>
          <p:cNvCxnSpPr>
            <a:cxnSpLocks/>
          </p:cNvCxnSpPr>
          <p:nvPr/>
        </p:nvCxnSpPr>
        <p:spPr>
          <a:xfrm>
            <a:off x="7934953" y="2166858"/>
            <a:ext cx="502920" cy="652"/>
          </a:xfrm>
          <a:prstGeom prst="line">
            <a:avLst/>
          </a:prstGeom>
          <a:ln w="12700"/>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0DDEB148-2023-385E-79E0-9B97352145C2}"/>
              </a:ext>
            </a:extLst>
          </p:cNvPr>
          <p:cNvCxnSpPr>
            <a:cxnSpLocks/>
          </p:cNvCxnSpPr>
          <p:nvPr/>
        </p:nvCxnSpPr>
        <p:spPr>
          <a:xfrm flipV="1">
            <a:off x="8431994" y="136657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2" name="Oval 281">
            <a:extLst>
              <a:ext uri="{FF2B5EF4-FFF2-40B4-BE49-F238E27FC236}">
                <a16:creationId xmlns:a16="http://schemas.microsoft.com/office/drawing/2014/main" id="{C882E9F9-CBFA-D987-A948-0060522687BF}"/>
              </a:ext>
            </a:extLst>
          </p:cNvPr>
          <p:cNvSpPr/>
          <p:nvPr/>
        </p:nvSpPr>
        <p:spPr>
          <a:xfrm>
            <a:off x="8340554" y="118466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 name="Straight Connector 282">
            <a:extLst>
              <a:ext uri="{FF2B5EF4-FFF2-40B4-BE49-F238E27FC236}">
                <a16:creationId xmlns:a16="http://schemas.microsoft.com/office/drawing/2014/main" id="{92805FDC-6705-C227-2854-2A54BBA299E6}"/>
              </a:ext>
            </a:extLst>
          </p:cNvPr>
          <p:cNvCxnSpPr>
            <a:cxnSpLocks/>
          </p:cNvCxnSpPr>
          <p:nvPr/>
        </p:nvCxnSpPr>
        <p:spPr>
          <a:xfrm>
            <a:off x="8431993" y="2166490"/>
            <a:ext cx="457200" cy="3564"/>
          </a:xfrm>
          <a:prstGeom prst="line">
            <a:avLst/>
          </a:prstGeom>
          <a:ln w="12700"/>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385A88E8-F1D0-EC62-BD09-E98F7D01BA1F}"/>
              </a:ext>
            </a:extLst>
          </p:cNvPr>
          <p:cNvCxnSpPr/>
          <p:nvPr/>
        </p:nvCxnSpPr>
        <p:spPr>
          <a:xfrm flipV="1">
            <a:off x="8889193" y="1172094"/>
            <a:ext cx="0" cy="1005840"/>
          </a:xfrm>
          <a:prstGeom prst="line">
            <a:avLst/>
          </a:prstGeom>
          <a:ln w="12700"/>
        </p:spPr>
        <p:style>
          <a:lnRef idx="1">
            <a:schemeClr val="dk1"/>
          </a:lnRef>
          <a:fillRef idx="0">
            <a:schemeClr val="dk1"/>
          </a:fillRef>
          <a:effectRef idx="0">
            <a:schemeClr val="dk1"/>
          </a:effectRef>
          <a:fontRef idx="minor">
            <a:schemeClr val="tx1"/>
          </a:fontRef>
        </p:style>
      </p:cxnSp>
      <p:sp>
        <p:nvSpPr>
          <p:cNvPr id="285" name="Flowchart: Terminator 284">
            <a:extLst>
              <a:ext uri="{FF2B5EF4-FFF2-40B4-BE49-F238E27FC236}">
                <a16:creationId xmlns:a16="http://schemas.microsoft.com/office/drawing/2014/main" id="{F73E8DF2-3302-CD1C-3466-887367AF35BC}"/>
              </a:ext>
            </a:extLst>
          </p:cNvPr>
          <p:cNvSpPr/>
          <p:nvPr/>
        </p:nvSpPr>
        <p:spPr>
          <a:xfrm rot="16200000">
            <a:off x="8431993" y="56744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a:extLst>
              <a:ext uri="{FF2B5EF4-FFF2-40B4-BE49-F238E27FC236}">
                <a16:creationId xmlns:a16="http://schemas.microsoft.com/office/drawing/2014/main" id="{00B30D33-F0AC-E31B-BA5B-CF3A7B1B0719}"/>
              </a:ext>
            </a:extLst>
          </p:cNvPr>
          <p:cNvCxnSpPr/>
          <p:nvPr/>
        </p:nvCxnSpPr>
        <p:spPr>
          <a:xfrm>
            <a:off x="8889193" y="216842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C3497583-A3FD-04CE-5EF8-971A76A65499}"/>
              </a:ext>
            </a:extLst>
          </p:cNvPr>
          <p:cNvCxnSpPr/>
          <p:nvPr/>
        </p:nvCxnSpPr>
        <p:spPr>
          <a:xfrm>
            <a:off x="8889193" y="217793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8" name="Group 287">
            <a:extLst>
              <a:ext uri="{FF2B5EF4-FFF2-40B4-BE49-F238E27FC236}">
                <a16:creationId xmlns:a16="http://schemas.microsoft.com/office/drawing/2014/main" id="{061EAECD-F7B1-480B-80C5-59BDF70C0D4C}"/>
              </a:ext>
            </a:extLst>
          </p:cNvPr>
          <p:cNvGrpSpPr/>
          <p:nvPr/>
        </p:nvGrpSpPr>
        <p:grpSpPr>
          <a:xfrm rot="16200000">
            <a:off x="10119953" y="2074518"/>
            <a:ext cx="262771" cy="185927"/>
            <a:chOff x="6394314" y="3265933"/>
            <a:chExt cx="262771" cy="185927"/>
          </a:xfrm>
        </p:grpSpPr>
        <p:sp>
          <p:nvSpPr>
            <p:cNvPr id="289" name="Flowchart: Connector 288">
              <a:extLst>
                <a:ext uri="{FF2B5EF4-FFF2-40B4-BE49-F238E27FC236}">
                  <a16:creationId xmlns:a16="http://schemas.microsoft.com/office/drawing/2014/main" id="{2C8EFA39-E973-C641-F89E-0D270219AAAA}"/>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0" name="Straight Connector 289">
              <a:extLst>
                <a:ext uri="{FF2B5EF4-FFF2-40B4-BE49-F238E27FC236}">
                  <a16:creationId xmlns:a16="http://schemas.microsoft.com/office/drawing/2014/main" id="{1AFA35D5-82AE-5B4E-5710-1554A8230C5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AD9D9406-79AC-A227-6B86-08E96CB7818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2" name="Straight Connector 291">
            <a:extLst>
              <a:ext uri="{FF2B5EF4-FFF2-40B4-BE49-F238E27FC236}">
                <a16:creationId xmlns:a16="http://schemas.microsoft.com/office/drawing/2014/main" id="{4EB54C02-8A7B-81E0-8363-16952447070C}"/>
              </a:ext>
            </a:extLst>
          </p:cNvPr>
          <p:cNvCxnSpPr/>
          <p:nvPr/>
        </p:nvCxnSpPr>
        <p:spPr>
          <a:xfrm>
            <a:off x="9572886" y="217021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D0710540-038C-BC86-2C5B-0F2B9B0EEACB}"/>
              </a:ext>
            </a:extLst>
          </p:cNvPr>
          <p:cNvCxnSpPr/>
          <p:nvPr/>
        </p:nvCxnSpPr>
        <p:spPr>
          <a:xfrm>
            <a:off x="9567806" y="216524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4" name="Straight Arrow Connector 293">
            <a:extLst>
              <a:ext uri="{FF2B5EF4-FFF2-40B4-BE49-F238E27FC236}">
                <a16:creationId xmlns:a16="http://schemas.microsoft.com/office/drawing/2014/main" id="{A2BA25F6-E3A5-F32F-5FA0-DEB569913924}"/>
              </a:ext>
            </a:extLst>
          </p:cNvPr>
          <p:cNvCxnSpPr>
            <a:cxnSpLocks/>
          </p:cNvCxnSpPr>
          <p:nvPr/>
        </p:nvCxnSpPr>
        <p:spPr>
          <a:xfrm flipV="1">
            <a:off x="8374906" y="122092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5" name="Group 294">
            <a:extLst>
              <a:ext uri="{FF2B5EF4-FFF2-40B4-BE49-F238E27FC236}">
                <a16:creationId xmlns:a16="http://schemas.microsoft.com/office/drawing/2014/main" id="{2958D640-1642-DA97-3EEF-91CFB744E373}"/>
              </a:ext>
            </a:extLst>
          </p:cNvPr>
          <p:cNvGrpSpPr/>
          <p:nvPr/>
        </p:nvGrpSpPr>
        <p:grpSpPr>
          <a:xfrm rot="5400000">
            <a:off x="10313433" y="2120674"/>
            <a:ext cx="137160" cy="91682"/>
            <a:chOff x="6835130" y="818649"/>
            <a:chExt cx="137160" cy="91682"/>
          </a:xfrm>
        </p:grpSpPr>
        <p:grpSp>
          <p:nvGrpSpPr>
            <p:cNvPr id="296" name="Group 295">
              <a:extLst>
                <a:ext uri="{FF2B5EF4-FFF2-40B4-BE49-F238E27FC236}">
                  <a16:creationId xmlns:a16="http://schemas.microsoft.com/office/drawing/2014/main" id="{2A347B7A-6BF5-F686-0A48-2A8A4E949CD5}"/>
                </a:ext>
              </a:extLst>
            </p:cNvPr>
            <p:cNvGrpSpPr/>
            <p:nvPr/>
          </p:nvGrpSpPr>
          <p:grpSpPr>
            <a:xfrm flipV="1">
              <a:off x="6862666" y="818649"/>
              <a:ext cx="83820" cy="91682"/>
              <a:chOff x="7245055" y="2460285"/>
              <a:chExt cx="83820" cy="91682"/>
            </a:xfrm>
          </p:grpSpPr>
          <p:cxnSp>
            <p:nvCxnSpPr>
              <p:cNvPr id="298" name="Straight Connector 297">
                <a:extLst>
                  <a:ext uri="{FF2B5EF4-FFF2-40B4-BE49-F238E27FC236}">
                    <a16:creationId xmlns:a16="http://schemas.microsoft.com/office/drawing/2014/main" id="{B1086556-2AB8-8276-7842-B6785AC2870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7CD24A01-0B89-9067-F7BF-1A15318FD9F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7" name="Straight Connector 296">
              <a:extLst>
                <a:ext uri="{FF2B5EF4-FFF2-40B4-BE49-F238E27FC236}">
                  <a16:creationId xmlns:a16="http://schemas.microsoft.com/office/drawing/2014/main" id="{E25AC51A-E42D-06FD-CC1E-4FDB442AD256}"/>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0" name="Straight Connector 299">
            <a:extLst>
              <a:ext uri="{FF2B5EF4-FFF2-40B4-BE49-F238E27FC236}">
                <a16:creationId xmlns:a16="http://schemas.microsoft.com/office/drawing/2014/main" id="{EF1024F6-B4DC-277C-650F-0F1D7B5B405A}"/>
              </a:ext>
            </a:extLst>
          </p:cNvPr>
          <p:cNvCxnSpPr>
            <a:cxnSpLocks/>
          </p:cNvCxnSpPr>
          <p:nvPr/>
        </p:nvCxnSpPr>
        <p:spPr>
          <a:xfrm flipV="1">
            <a:off x="7965433" y="362181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8A857109-33AC-08CE-E114-3AFDDB18A175}"/>
              </a:ext>
            </a:extLst>
          </p:cNvPr>
          <p:cNvCxnSpPr>
            <a:cxnSpLocks/>
          </p:cNvCxnSpPr>
          <p:nvPr/>
        </p:nvCxnSpPr>
        <p:spPr>
          <a:xfrm>
            <a:off x="8726819" y="82178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2" name="Isosceles Triangle 301">
            <a:extLst>
              <a:ext uri="{FF2B5EF4-FFF2-40B4-BE49-F238E27FC236}">
                <a16:creationId xmlns:a16="http://schemas.microsoft.com/office/drawing/2014/main" id="{86FF6EBE-6E42-E59F-A79D-338ACBFA7EA6}"/>
              </a:ext>
            </a:extLst>
          </p:cNvPr>
          <p:cNvSpPr/>
          <p:nvPr/>
        </p:nvSpPr>
        <p:spPr>
          <a:xfrm rot="10800000">
            <a:off x="8864231" y="75751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3" name="Group 302">
            <a:extLst>
              <a:ext uri="{FF2B5EF4-FFF2-40B4-BE49-F238E27FC236}">
                <a16:creationId xmlns:a16="http://schemas.microsoft.com/office/drawing/2014/main" id="{E6967BB5-C3CA-0870-7817-32D415CFF8B7}"/>
              </a:ext>
            </a:extLst>
          </p:cNvPr>
          <p:cNvGrpSpPr/>
          <p:nvPr/>
        </p:nvGrpSpPr>
        <p:grpSpPr>
          <a:xfrm>
            <a:off x="8780001" y="3917460"/>
            <a:ext cx="329268" cy="308216"/>
            <a:chOff x="2969889" y="2912183"/>
            <a:chExt cx="329268" cy="308216"/>
          </a:xfrm>
        </p:grpSpPr>
        <p:grpSp>
          <p:nvGrpSpPr>
            <p:cNvPr id="304" name="Group 303">
              <a:extLst>
                <a:ext uri="{FF2B5EF4-FFF2-40B4-BE49-F238E27FC236}">
                  <a16:creationId xmlns:a16="http://schemas.microsoft.com/office/drawing/2014/main" id="{B4776FF1-C79D-E849-F7E2-34443D783115}"/>
                </a:ext>
              </a:extLst>
            </p:cNvPr>
            <p:cNvGrpSpPr/>
            <p:nvPr/>
          </p:nvGrpSpPr>
          <p:grpSpPr>
            <a:xfrm>
              <a:off x="2969889" y="2912183"/>
              <a:ext cx="235775" cy="308216"/>
              <a:chOff x="2969889" y="2912183"/>
              <a:chExt cx="235775" cy="308216"/>
            </a:xfrm>
          </p:grpSpPr>
          <p:grpSp>
            <p:nvGrpSpPr>
              <p:cNvPr id="309" name="Group 308">
                <a:extLst>
                  <a:ext uri="{FF2B5EF4-FFF2-40B4-BE49-F238E27FC236}">
                    <a16:creationId xmlns:a16="http://schemas.microsoft.com/office/drawing/2014/main" id="{858BE44D-39E7-C9E1-B028-4DB998F9F73B}"/>
                  </a:ext>
                </a:extLst>
              </p:cNvPr>
              <p:cNvGrpSpPr/>
              <p:nvPr/>
            </p:nvGrpSpPr>
            <p:grpSpPr>
              <a:xfrm>
                <a:off x="2969889" y="2990841"/>
                <a:ext cx="228600" cy="229558"/>
                <a:chOff x="2969889" y="2990841"/>
                <a:chExt cx="228600" cy="229558"/>
              </a:xfrm>
            </p:grpSpPr>
            <p:cxnSp>
              <p:nvCxnSpPr>
                <p:cNvPr id="312" name="Straight Connector 311">
                  <a:extLst>
                    <a:ext uri="{FF2B5EF4-FFF2-40B4-BE49-F238E27FC236}">
                      <a16:creationId xmlns:a16="http://schemas.microsoft.com/office/drawing/2014/main" id="{FF441991-073C-D0D8-95C1-27A788FBCC3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C29B2E5D-B61E-CEED-457E-ED48C69207BB}"/>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C51198E8-6A09-6D67-D181-925C80CDBEDA}"/>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11BBA3C8-AEF7-BA15-FEC3-E1F5C9BA0B9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A39DD398-A41F-D01E-3B87-D983B8756A9B}"/>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E22F1E8D-DFA5-A848-F450-314813AAAE57}"/>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5" name="Straight Connector 304">
              <a:extLst>
                <a:ext uri="{FF2B5EF4-FFF2-40B4-BE49-F238E27FC236}">
                  <a16:creationId xmlns:a16="http://schemas.microsoft.com/office/drawing/2014/main" id="{5E378946-2E96-4346-DD6F-FF7E7DE0526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27382A53-4563-7F98-6763-54242BFF6FC9}"/>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365E838E-D222-4504-09C2-2853190993BA}"/>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F4535098-4C26-97B8-D010-0FC7975BE9CF}"/>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C0ACB50-DC3A-2130-8BBC-25016DE8498A}"/>
              </a:ext>
            </a:extLst>
          </p:cNvPr>
          <p:cNvGrpSpPr/>
          <p:nvPr/>
        </p:nvGrpSpPr>
        <p:grpSpPr>
          <a:xfrm>
            <a:off x="6948902" y="3898954"/>
            <a:ext cx="329268" cy="308216"/>
            <a:chOff x="2969889" y="2912183"/>
            <a:chExt cx="329268" cy="308216"/>
          </a:xfrm>
        </p:grpSpPr>
        <p:grpSp>
          <p:nvGrpSpPr>
            <p:cNvPr id="317" name="Group 316">
              <a:extLst>
                <a:ext uri="{FF2B5EF4-FFF2-40B4-BE49-F238E27FC236}">
                  <a16:creationId xmlns:a16="http://schemas.microsoft.com/office/drawing/2014/main" id="{28DA1265-C4E2-4E34-A7A0-831D996C7F9E}"/>
                </a:ext>
              </a:extLst>
            </p:cNvPr>
            <p:cNvGrpSpPr/>
            <p:nvPr/>
          </p:nvGrpSpPr>
          <p:grpSpPr>
            <a:xfrm>
              <a:off x="2969889" y="2912183"/>
              <a:ext cx="235775" cy="308216"/>
              <a:chOff x="2969889" y="2912183"/>
              <a:chExt cx="235775" cy="308216"/>
            </a:xfrm>
          </p:grpSpPr>
          <p:grpSp>
            <p:nvGrpSpPr>
              <p:cNvPr id="322" name="Group 321">
                <a:extLst>
                  <a:ext uri="{FF2B5EF4-FFF2-40B4-BE49-F238E27FC236}">
                    <a16:creationId xmlns:a16="http://schemas.microsoft.com/office/drawing/2014/main" id="{6A620FA4-E8E4-970A-2735-F45B6D27C7E9}"/>
                  </a:ext>
                </a:extLst>
              </p:cNvPr>
              <p:cNvGrpSpPr/>
              <p:nvPr/>
            </p:nvGrpSpPr>
            <p:grpSpPr>
              <a:xfrm>
                <a:off x="2969889" y="2990841"/>
                <a:ext cx="228600" cy="229558"/>
                <a:chOff x="2969889" y="2990841"/>
                <a:chExt cx="228600" cy="229558"/>
              </a:xfrm>
            </p:grpSpPr>
            <p:cxnSp>
              <p:nvCxnSpPr>
                <p:cNvPr id="325" name="Straight Connector 324">
                  <a:extLst>
                    <a:ext uri="{FF2B5EF4-FFF2-40B4-BE49-F238E27FC236}">
                      <a16:creationId xmlns:a16="http://schemas.microsoft.com/office/drawing/2014/main" id="{DFF1C6F0-3410-F07B-A9E2-1AD78D8C5A7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CAA2B69D-C105-7DD6-A1CE-1E6C2708285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BE3A43BB-DBBA-2FA5-279F-4A8C1146F9C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E80916FE-962F-C029-B5A4-76510A11A9BB}"/>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3" name="Straight Connector 322">
                <a:extLst>
                  <a:ext uri="{FF2B5EF4-FFF2-40B4-BE49-F238E27FC236}">
                    <a16:creationId xmlns:a16="http://schemas.microsoft.com/office/drawing/2014/main" id="{CE77AD51-0BB7-00CC-F656-3546851FC556}"/>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50A9289A-097A-CAF3-42AB-9D1EF54EBE89}"/>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8" name="Straight Connector 317">
              <a:extLst>
                <a:ext uri="{FF2B5EF4-FFF2-40B4-BE49-F238E27FC236}">
                  <a16:creationId xmlns:a16="http://schemas.microsoft.com/office/drawing/2014/main" id="{E17A66FA-63D9-A528-44BC-2631D957FEB1}"/>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04E9B9DF-4E09-0717-6CE0-5677210F600F}"/>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7366E128-E047-2F13-58D3-C3835B45393E}"/>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A724A953-3C5A-1760-2E68-86882D598E1D}"/>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a:extLst>
              <a:ext uri="{FF2B5EF4-FFF2-40B4-BE49-F238E27FC236}">
                <a16:creationId xmlns:a16="http://schemas.microsoft.com/office/drawing/2014/main" id="{0E0DBAB2-8378-DB04-641E-D21AE3538DF2}"/>
              </a:ext>
            </a:extLst>
          </p:cNvPr>
          <p:cNvGrpSpPr/>
          <p:nvPr/>
        </p:nvGrpSpPr>
        <p:grpSpPr>
          <a:xfrm>
            <a:off x="7645393" y="3242255"/>
            <a:ext cx="323199" cy="602929"/>
            <a:chOff x="7426811" y="3425135"/>
            <a:chExt cx="323199" cy="602929"/>
          </a:xfrm>
        </p:grpSpPr>
        <p:grpSp>
          <p:nvGrpSpPr>
            <p:cNvPr id="330" name="Group 329">
              <a:extLst>
                <a:ext uri="{FF2B5EF4-FFF2-40B4-BE49-F238E27FC236}">
                  <a16:creationId xmlns:a16="http://schemas.microsoft.com/office/drawing/2014/main" id="{401939CA-2C83-5A7B-C046-D347F710EAF6}"/>
                </a:ext>
              </a:extLst>
            </p:cNvPr>
            <p:cNvGrpSpPr/>
            <p:nvPr/>
          </p:nvGrpSpPr>
          <p:grpSpPr>
            <a:xfrm>
              <a:off x="7426811" y="3425135"/>
              <a:ext cx="323199" cy="454499"/>
              <a:chOff x="8936357" y="1184452"/>
              <a:chExt cx="323199" cy="454499"/>
            </a:xfrm>
          </p:grpSpPr>
          <p:sp>
            <p:nvSpPr>
              <p:cNvPr id="350" name="Rectangle 349">
                <a:extLst>
                  <a:ext uri="{FF2B5EF4-FFF2-40B4-BE49-F238E27FC236}">
                    <a16:creationId xmlns:a16="http://schemas.microsoft.com/office/drawing/2014/main" id="{C25C5813-A83F-DB4F-0ED6-74E3BEBEF34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35F2E058-2424-3865-F592-44E8BAD7399B}"/>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3EE80A6A-AEDF-215A-ACD4-236D0CA9A771}"/>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1" name="Straight Arrow Connector 330">
              <a:extLst>
                <a:ext uri="{FF2B5EF4-FFF2-40B4-BE49-F238E27FC236}">
                  <a16:creationId xmlns:a16="http://schemas.microsoft.com/office/drawing/2014/main" id="{AA01195F-662A-68BD-ECEE-EAE7B591F9D3}"/>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2" name="Group 331">
              <a:extLst>
                <a:ext uri="{FF2B5EF4-FFF2-40B4-BE49-F238E27FC236}">
                  <a16:creationId xmlns:a16="http://schemas.microsoft.com/office/drawing/2014/main" id="{ECF8DC52-17DC-A081-0744-FEDBA2143788}"/>
                </a:ext>
              </a:extLst>
            </p:cNvPr>
            <p:cNvGrpSpPr/>
            <p:nvPr/>
          </p:nvGrpSpPr>
          <p:grpSpPr>
            <a:xfrm rot="5400000">
              <a:off x="7627952" y="3909814"/>
              <a:ext cx="127024" cy="109475"/>
              <a:chOff x="6771481" y="2413164"/>
              <a:chExt cx="127024" cy="109475"/>
            </a:xfrm>
          </p:grpSpPr>
          <p:cxnSp>
            <p:nvCxnSpPr>
              <p:cNvPr id="346" name="Straight Connector 345">
                <a:extLst>
                  <a:ext uri="{FF2B5EF4-FFF2-40B4-BE49-F238E27FC236}">
                    <a16:creationId xmlns:a16="http://schemas.microsoft.com/office/drawing/2014/main" id="{BBC95AB9-9887-99A1-EB3D-12DE2E8D4DE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77066D6C-35F2-E98B-4E32-A6447048324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58DFB54A-35AE-DC60-581C-AC17A631EE2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7C91A06E-B2AB-7839-29F8-89FC44FDC46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33" name="Straight Connector 332">
              <a:extLst>
                <a:ext uri="{FF2B5EF4-FFF2-40B4-BE49-F238E27FC236}">
                  <a16:creationId xmlns:a16="http://schemas.microsoft.com/office/drawing/2014/main" id="{9A4E6086-B5EB-0BBB-A54D-671B5EC37B67}"/>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4" name="Group 333">
              <a:extLst>
                <a:ext uri="{FF2B5EF4-FFF2-40B4-BE49-F238E27FC236}">
                  <a16:creationId xmlns:a16="http://schemas.microsoft.com/office/drawing/2014/main" id="{A2AF7953-FBD4-48F5-7B48-7496E8C0EFB5}"/>
                </a:ext>
              </a:extLst>
            </p:cNvPr>
            <p:cNvGrpSpPr>
              <a:grpSpLocks noChangeAspect="1"/>
            </p:cNvGrpSpPr>
            <p:nvPr/>
          </p:nvGrpSpPr>
          <p:grpSpPr>
            <a:xfrm>
              <a:off x="7477916" y="3760755"/>
              <a:ext cx="211835" cy="100584"/>
              <a:chOff x="4799446" y="1748790"/>
              <a:chExt cx="509111" cy="262782"/>
            </a:xfrm>
          </p:grpSpPr>
          <p:grpSp>
            <p:nvGrpSpPr>
              <p:cNvPr id="337" name="Group 336">
                <a:extLst>
                  <a:ext uri="{FF2B5EF4-FFF2-40B4-BE49-F238E27FC236}">
                    <a16:creationId xmlns:a16="http://schemas.microsoft.com/office/drawing/2014/main" id="{478CA7D4-4955-CD58-5630-6B3C7396F482}"/>
                  </a:ext>
                </a:extLst>
              </p:cNvPr>
              <p:cNvGrpSpPr/>
              <p:nvPr/>
            </p:nvGrpSpPr>
            <p:grpSpPr>
              <a:xfrm rot="16200000">
                <a:off x="4761024" y="1787212"/>
                <a:ext cx="262771" cy="185927"/>
                <a:chOff x="6394314" y="3265933"/>
                <a:chExt cx="262771" cy="185927"/>
              </a:xfrm>
            </p:grpSpPr>
            <p:sp>
              <p:nvSpPr>
                <p:cNvPr id="343" name="Flowchart: Connector 342">
                  <a:extLst>
                    <a:ext uri="{FF2B5EF4-FFF2-40B4-BE49-F238E27FC236}">
                      <a16:creationId xmlns:a16="http://schemas.microsoft.com/office/drawing/2014/main" id="{5CDD5C41-BFFB-1520-3D38-75CF331BF70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EC008A17-E95A-6B3F-0963-A96104F3315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23BE06E1-FEC7-D41C-404A-00766BAE0E6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8" name="Group 337">
                <a:extLst>
                  <a:ext uri="{FF2B5EF4-FFF2-40B4-BE49-F238E27FC236}">
                    <a16:creationId xmlns:a16="http://schemas.microsoft.com/office/drawing/2014/main" id="{8A4A3351-F15D-CDCF-E556-3DADA365E5B8}"/>
                  </a:ext>
                </a:extLst>
              </p:cNvPr>
              <p:cNvGrpSpPr/>
              <p:nvPr/>
            </p:nvGrpSpPr>
            <p:grpSpPr>
              <a:xfrm rot="5400000">
                <a:off x="5084208" y="1787223"/>
                <a:ext cx="262771" cy="185927"/>
                <a:chOff x="6394314" y="3265933"/>
                <a:chExt cx="262771" cy="185927"/>
              </a:xfrm>
            </p:grpSpPr>
            <p:sp>
              <p:nvSpPr>
                <p:cNvPr id="340" name="Flowchart: Connector 339">
                  <a:extLst>
                    <a:ext uri="{FF2B5EF4-FFF2-40B4-BE49-F238E27FC236}">
                      <a16:creationId xmlns:a16="http://schemas.microsoft.com/office/drawing/2014/main" id="{C6E34151-E7E2-40C3-A76A-BF1FF0D830F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1" name="Straight Connector 340">
                  <a:extLst>
                    <a:ext uri="{FF2B5EF4-FFF2-40B4-BE49-F238E27FC236}">
                      <a16:creationId xmlns:a16="http://schemas.microsoft.com/office/drawing/2014/main" id="{8AFA5341-49C3-71D0-DE8E-58D5624A739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3E823FA7-7416-0BB4-A58B-2590524D8AD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9" name="Straight Connector 338">
                <a:extLst>
                  <a:ext uri="{FF2B5EF4-FFF2-40B4-BE49-F238E27FC236}">
                    <a16:creationId xmlns:a16="http://schemas.microsoft.com/office/drawing/2014/main" id="{93E37D37-5678-BC32-CFEF-3942B37D7CB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35" name="Straight Connector 334">
              <a:extLst>
                <a:ext uri="{FF2B5EF4-FFF2-40B4-BE49-F238E27FC236}">
                  <a16:creationId xmlns:a16="http://schemas.microsoft.com/office/drawing/2014/main" id="{46C02A90-94E8-2F38-7C4D-F037F9CE32C3}"/>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3FCA73BD-24F5-58F4-5D92-A66A5D089E4C}"/>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53" name="Straight Connector 352">
            <a:extLst>
              <a:ext uri="{FF2B5EF4-FFF2-40B4-BE49-F238E27FC236}">
                <a16:creationId xmlns:a16="http://schemas.microsoft.com/office/drawing/2014/main" id="{0BF4BDFC-6125-491A-D94C-7ECA7817E4C9}"/>
              </a:ext>
            </a:extLst>
          </p:cNvPr>
          <p:cNvCxnSpPr/>
          <p:nvPr/>
        </p:nvCxnSpPr>
        <p:spPr>
          <a:xfrm>
            <a:off x="7061408" y="362562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27950F28-049B-F5D7-465C-8ADE940F164D}"/>
              </a:ext>
            </a:extLst>
          </p:cNvPr>
          <p:cNvCxnSpPr/>
          <p:nvPr/>
        </p:nvCxnSpPr>
        <p:spPr>
          <a:xfrm>
            <a:off x="7061408" y="419963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DC2415C8-FD05-6AE3-D6B4-539D85DEA1AC}"/>
              </a:ext>
            </a:extLst>
          </p:cNvPr>
          <p:cNvCxnSpPr/>
          <p:nvPr/>
        </p:nvCxnSpPr>
        <p:spPr>
          <a:xfrm flipH="1">
            <a:off x="7068520" y="468237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836C468F-4E02-6353-9E03-C756A2F2B5D9}"/>
              </a:ext>
            </a:extLst>
          </p:cNvPr>
          <p:cNvCxnSpPr/>
          <p:nvPr/>
        </p:nvCxnSpPr>
        <p:spPr>
          <a:xfrm flipV="1">
            <a:off x="8901548" y="422567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7" name="Straight Arrow Connector 356">
            <a:extLst>
              <a:ext uri="{FF2B5EF4-FFF2-40B4-BE49-F238E27FC236}">
                <a16:creationId xmlns:a16="http://schemas.microsoft.com/office/drawing/2014/main" id="{80B46D73-50D9-F5F4-E1F6-231E881B47DF}"/>
              </a:ext>
            </a:extLst>
          </p:cNvPr>
          <p:cNvCxnSpPr>
            <a:cxnSpLocks/>
          </p:cNvCxnSpPr>
          <p:nvPr/>
        </p:nvCxnSpPr>
        <p:spPr>
          <a:xfrm>
            <a:off x="7124921" y="399138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8" name="Straight Arrow Connector 357">
            <a:extLst>
              <a:ext uri="{FF2B5EF4-FFF2-40B4-BE49-F238E27FC236}">
                <a16:creationId xmlns:a16="http://schemas.microsoft.com/office/drawing/2014/main" id="{95826218-5BB5-0DEF-D70B-D7EA1BC5841E}"/>
              </a:ext>
            </a:extLst>
          </p:cNvPr>
          <p:cNvCxnSpPr>
            <a:cxnSpLocks/>
          </p:cNvCxnSpPr>
          <p:nvPr/>
        </p:nvCxnSpPr>
        <p:spPr>
          <a:xfrm>
            <a:off x="8953721" y="400673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67" name="Group 366">
            <a:extLst>
              <a:ext uri="{FF2B5EF4-FFF2-40B4-BE49-F238E27FC236}">
                <a16:creationId xmlns:a16="http://schemas.microsoft.com/office/drawing/2014/main" id="{90CAD431-C519-A019-2E39-ADAAB8C68BBF}"/>
              </a:ext>
            </a:extLst>
          </p:cNvPr>
          <p:cNvGrpSpPr/>
          <p:nvPr/>
        </p:nvGrpSpPr>
        <p:grpSpPr>
          <a:xfrm>
            <a:off x="6755662" y="4018409"/>
            <a:ext cx="182880" cy="109475"/>
            <a:chOff x="8046626" y="3423920"/>
            <a:chExt cx="182880" cy="109475"/>
          </a:xfrm>
        </p:grpSpPr>
        <p:grpSp>
          <p:nvGrpSpPr>
            <p:cNvPr id="368" name="Group 367">
              <a:extLst>
                <a:ext uri="{FF2B5EF4-FFF2-40B4-BE49-F238E27FC236}">
                  <a16:creationId xmlns:a16="http://schemas.microsoft.com/office/drawing/2014/main" id="{726C07BC-F2C1-C671-0FC4-1CE4942CEA45}"/>
                </a:ext>
              </a:extLst>
            </p:cNvPr>
            <p:cNvGrpSpPr/>
            <p:nvPr/>
          </p:nvGrpSpPr>
          <p:grpSpPr>
            <a:xfrm>
              <a:off x="8100769" y="3423920"/>
              <a:ext cx="127024" cy="109475"/>
              <a:chOff x="7763639" y="2259074"/>
              <a:chExt cx="127024" cy="109475"/>
            </a:xfrm>
          </p:grpSpPr>
          <p:cxnSp>
            <p:nvCxnSpPr>
              <p:cNvPr id="370" name="Straight Connector 369">
                <a:extLst>
                  <a:ext uri="{FF2B5EF4-FFF2-40B4-BE49-F238E27FC236}">
                    <a16:creationId xmlns:a16="http://schemas.microsoft.com/office/drawing/2014/main" id="{C6E6D3BB-4AF2-D17A-5B2A-64562D0F7EE6}"/>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921547FC-81B4-F366-1DCE-08E7CC50746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2344A6C8-86BC-C385-0DD4-BB7EE6665460}"/>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739C0EC0-FC6A-9BE9-AD73-CB02E58C6157}"/>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69" name="Straight Arrow Connector 368">
              <a:extLst>
                <a:ext uri="{FF2B5EF4-FFF2-40B4-BE49-F238E27FC236}">
                  <a16:creationId xmlns:a16="http://schemas.microsoft.com/office/drawing/2014/main" id="{F1115599-8FC8-2AAC-7D1A-30577746130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74" name="Group 373">
            <a:extLst>
              <a:ext uri="{FF2B5EF4-FFF2-40B4-BE49-F238E27FC236}">
                <a16:creationId xmlns:a16="http://schemas.microsoft.com/office/drawing/2014/main" id="{22716029-6E88-4173-45BF-6261799939CF}"/>
              </a:ext>
            </a:extLst>
          </p:cNvPr>
          <p:cNvGrpSpPr/>
          <p:nvPr/>
        </p:nvGrpSpPr>
        <p:grpSpPr>
          <a:xfrm>
            <a:off x="8592013" y="4030130"/>
            <a:ext cx="182880" cy="109475"/>
            <a:chOff x="8046626" y="3423920"/>
            <a:chExt cx="182880" cy="109475"/>
          </a:xfrm>
        </p:grpSpPr>
        <p:grpSp>
          <p:nvGrpSpPr>
            <p:cNvPr id="375" name="Group 374">
              <a:extLst>
                <a:ext uri="{FF2B5EF4-FFF2-40B4-BE49-F238E27FC236}">
                  <a16:creationId xmlns:a16="http://schemas.microsoft.com/office/drawing/2014/main" id="{088869C3-F720-E797-D3AA-2112040CF2B2}"/>
                </a:ext>
              </a:extLst>
            </p:cNvPr>
            <p:cNvGrpSpPr/>
            <p:nvPr/>
          </p:nvGrpSpPr>
          <p:grpSpPr>
            <a:xfrm>
              <a:off x="8100769" y="3423920"/>
              <a:ext cx="127024" cy="109475"/>
              <a:chOff x="7763639" y="2259074"/>
              <a:chExt cx="127024" cy="109475"/>
            </a:xfrm>
          </p:grpSpPr>
          <p:cxnSp>
            <p:nvCxnSpPr>
              <p:cNvPr id="377" name="Straight Connector 376">
                <a:extLst>
                  <a:ext uri="{FF2B5EF4-FFF2-40B4-BE49-F238E27FC236}">
                    <a16:creationId xmlns:a16="http://schemas.microsoft.com/office/drawing/2014/main" id="{EF35EA03-D9E7-D709-BF4F-67AD683A5C55}"/>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a16="http://schemas.microsoft.com/office/drawing/2014/main" id="{D57ED4F0-EF03-E9E1-CF17-B4DA30D69F14}"/>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4A9A1373-024C-7A5E-9132-7D67768BCB95}"/>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DDA7D746-641F-29A5-CC4D-DF7F0D0FBE8A}"/>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76" name="Straight Arrow Connector 375">
              <a:extLst>
                <a:ext uri="{FF2B5EF4-FFF2-40B4-BE49-F238E27FC236}">
                  <a16:creationId xmlns:a16="http://schemas.microsoft.com/office/drawing/2014/main" id="{2E09498B-DDEB-F563-D148-AAB771309E6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82" name="Group 381">
            <a:extLst>
              <a:ext uri="{FF2B5EF4-FFF2-40B4-BE49-F238E27FC236}">
                <a16:creationId xmlns:a16="http://schemas.microsoft.com/office/drawing/2014/main" id="{769970E5-C27D-E934-A433-0FBD7ADE8354}"/>
              </a:ext>
            </a:extLst>
          </p:cNvPr>
          <p:cNvGrpSpPr/>
          <p:nvPr/>
        </p:nvGrpSpPr>
        <p:grpSpPr>
          <a:xfrm rot="16200000">
            <a:off x="4985110" y="2707030"/>
            <a:ext cx="331338" cy="602929"/>
            <a:chOff x="7420445" y="3425135"/>
            <a:chExt cx="331338" cy="602929"/>
          </a:xfrm>
        </p:grpSpPr>
        <p:grpSp>
          <p:nvGrpSpPr>
            <p:cNvPr id="383" name="Group 382">
              <a:extLst>
                <a:ext uri="{FF2B5EF4-FFF2-40B4-BE49-F238E27FC236}">
                  <a16:creationId xmlns:a16="http://schemas.microsoft.com/office/drawing/2014/main" id="{34D06BD2-1D2F-C8A5-A93C-156E57EE0336}"/>
                </a:ext>
              </a:extLst>
            </p:cNvPr>
            <p:cNvGrpSpPr/>
            <p:nvPr/>
          </p:nvGrpSpPr>
          <p:grpSpPr>
            <a:xfrm>
              <a:off x="7426811" y="3425135"/>
              <a:ext cx="323199" cy="454499"/>
              <a:chOff x="8936357" y="1184452"/>
              <a:chExt cx="323199" cy="454499"/>
            </a:xfrm>
          </p:grpSpPr>
          <p:sp>
            <p:nvSpPr>
              <p:cNvPr id="403" name="Rectangle 402">
                <a:extLst>
                  <a:ext uri="{FF2B5EF4-FFF2-40B4-BE49-F238E27FC236}">
                    <a16:creationId xmlns:a16="http://schemas.microsoft.com/office/drawing/2014/main" id="{60FDCEC4-AE2E-CD64-10A5-44B3383C2B6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86186AF3-BE80-1CA2-DF02-057F756E1E7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9CAEC57D-743F-A6F5-FBC1-F0D0848CD2A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4" name="Straight Arrow Connector 383">
              <a:extLst>
                <a:ext uri="{FF2B5EF4-FFF2-40B4-BE49-F238E27FC236}">
                  <a16:creationId xmlns:a16="http://schemas.microsoft.com/office/drawing/2014/main" id="{A75214B1-7E77-129F-0081-5F86C703652B}"/>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85" name="Group 384">
              <a:extLst>
                <a:ext uri="{FF2B5EF4-FFF2-40B4-BE49-F238E27FC236}">
                  <a16:creationId xmlns:a16="http://schemas.microsoft.com/office/drawing/2014/main" id="{39FC3024-95C9-D7B7-A02D-862343C355F0}"/>
                </a:ext>
              </a:extLst>
            </p:cNvPr>
            <p:cNvGrpSpPr/>
            <p:nvPr/>
          </p:nvGrpSpPr>
          <p:grpSpPr>
            <a:xfrm rot="5400000">
              <a:off x="7627952" y="3909814"/>
              <a:ext cx="127024" cy="109475"/>
              <a:chOff x="6771481" y="2413164"/>
              <a:chExt cx="127024" cy="109475"/>
            </a:xfrm>
          </p:grpSpPr>
          <p:cxnSp>
            <p:nvCxnSpPr>
              <p:cNvPr id="399" name="Straight Connector 398">
                <a:extLst>
                  <a:ext uri="{FF2B5EF4-FFF2-40B4-BE49-F238E27FC236}">
                    <a16:creationId xmlns:a16="http://schemas.microsoft.com/office/drawing/2014/main" id="{922F3464-212C-71F8-BFC1-63DC38B41283}"/>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0EC01970-8C3D-F42F-1000-85BFCF8B520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B120779E-BACB-E5BA-48B0-EC82CC6EEECF}"/>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056F2E78-7DDA-E3B4-940C-850E7D519F7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86" name="Straight Connector 385">
              <a:extLst>
                <a:ext uri="{FF2B5EF4-FFF2-40B4-BE49-F238E27FC236}">
                  <a16:creationId xmlns:a16="http://schemas.microsoft.com/office/drawing/2014/main" id="{DB390419-E6C2-A4B3-44A2-A3905E95E215}"/>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87" name="Group 386">
              <a:extLst>
                <a:ext uri="{FF2B5EF4-FFF2-40B4-BE49-F238E27FC236}">
                  <a16:creationId xmlns:a16="http://schemas.microsoft.com/office/drawing/2014/main" id="{39B9E9E0-456A-A8FE-6343-82802348AD98}"/>
                </a:ext>
              </a:extLst>
            </p:cNvPr>
            <p:cNvGrpSpPr>
              <a:grpSpLocks noChangeAspect="1"/>
            </p:cNvGrpSpPr>
            <p:nvPr/>
          </p:nvGrpSpPr>
          <p:grpSpPr>
            <a:xfrm>
              <a:off x="7478412" y="3622987"/>
              <a:ext cx="216924" cy="107651"/>
              <a:chOff x="4800632" y="1388863"/>
              <a:chExt cx="521341" cy="281245"/>
            </a:xfrm>
          </p:grpSpPr>
          <p:grpSp>
            <p:nvGrpSpPr>
              <p:cNvPr id="390" name="Group 389">
                <a:extLst>
                  <a:ext uri="{FF2B5EF4-FFF2-40B4-BE49-F238E27FC236}">
                    <a16:creationId xmlns:a16="http://schemas.microsoft.com/office/drawing/2014/main" id="{5046AA8A-B0E8-31A5-0059-F777AB07F088}"/>
                  </a:ext>
                </a:extLst>
              </p:cNvPr>
              <p:cNvGrpSpPr/>
              <p:nvPr/>
            </p:nvGrpSpPr>
            <p:grpSpPr>
              <a:xfrm rot="16200000">
                <a:off x="4769944" y="1419551"/>
                <a:ext cx="254884" cy="193507"/>
                <a:chOff x="6762130" y="3267118"/>
                <a:chExt cx="254884" cy="193507"/>
              </a:xfrm>
            </p:grpSpPr>
            <p:sp>
              <p:nvSpPr>
                <p:cNvPr id="396" name="Flowchart: Connector 395">
                  <a:extLst>
                    <a:ext uri="{FF2B5EF4-FFF2-40B4-BE49-F238E27FC236}">
                      <a16:creationId xmlns:a16="http://schemas.microsoft.com/office/drawing/2014/main" id="{4B7A4F46-40A9-E6F4-547F-5461920A8370}"/>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7" name="Straight Connector 396">
                  <a:extLst>
                    <a:ext uri="{FF2B5EF4-FFF2-40B4-BE49-F238E27FC236}">
                      <a16:creationId xmlns:a16="http://schemas.microsoft.com/office/drawing/2014/main" id="{C70205FA-8F1B-301F-F842-445E9452B6E8}"/>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8568CFC7-AC05-A7D9-8C0E-D3A817FA6865}"/>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1" name="Group 390">
                <a:extLst>
                  <a:ext uri="{FF2B5EF4-FFF2-40B4-BE49-F238E27FC236}">
                    <a16:creationId xmlns:a16="http://schemas.microsoft.com/office/drawing/2014/main" id="{EA0CA1BC-38D6-2561-EC80-C2B1C0F1B3E1}"/>
                  </a:ext>
                </a:extLst>
              </p:cNvPr>
              <p:cNvGrpSpPr/>
              <p:nvPr/>
            </p:nvGrpSpPr>
            <p:grpSpPr>
              <a:xfrm rot="5400000">
                <a:off x="5083474" y="1431609"/>
                <a:ext cx="277656" cy="199342"/>
                <a:chOff x="6037964" y="3252518"/>
                <a:chExt cx="277656" cy="199342"/>
              </a:xfrm>
            </p:grpSpPr>
            <p:sp>
              <p:nvSpPr>
                <p:cNvPr id="393" name="Flowchart: Connector 392">
                  <a:extLst>
                    <a:ext uri="{FF2B5EF4-FFF2-40B4-BE49-F238E27FC236}">
                      <a16:creationId xmlns:a16="http://schemas.microsoft.com/office/drawing/2014/main" id="{D43B0019-E43C-BFD8-AE3C-8564AF004207}"/>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4" name="Straight Connector 393">
                  <a:extLst>
                    <a:ext uri="{FF2B5EF4-FFF2-40B4-BE49-F238E27FC236}">
                      <a16:creationId xmlns:a16="http://schemas.microsoft.com/office/drawing/2014/main" id="{F36AB75F-4B6B-6F0D-ECEA-899B1A1A9ED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C10C57D6-5827-47DD-8A52-15BB2250834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2" name="Straight Connector 391">
                <a:extLst>
                  <a:ext uri="{FF2B5EF4-FFF2-40B4-BE49-F238E27FC236}">
                    <a16:creationId xmlns:a16="http://schemas.microsoft.com/office/drawing/2014/main" id="{2EB66DF1-61F0-2265-0876-8F9B5E1278CE}"/>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88" name="Straight Connector 387">
              <a:extLst>
                <a:ext uri="{FF2B5EF4-FFF2-40B4-BE49-F238E27FC236}">
                  <a16:creationId xmlns:a16="http://schemas.microsoft.com/office/drawing/2014/main" id="{3E670017-61FC-9DF4-D8B5-9C2223A6FC9E}"/>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CBA86C00-9FF2-CB3B-CCCB-2D2C0A59AE3B}"/>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6" name="Group 405">
            <a:extLst>
              <a:ext uri="{FF2B5EF4-FFF2-40B4-BE49-F238E27FC236}">
                <a16:creationId xmlns:a16="http://schemas.microsoft.com/office/drawing/2014/main" id="{0BB46BCF-070D-2148-AB21-1A01A26CC40A}"/>
              </a:ext>
            </a:extLst>
          </p:cNvPr>
          <p:cNvGrpSpPr/>
          <p:nvPr/>
        </p:nvGrpSpPr>
        <p:grpSpPr>
          <a:xfrm rot="16200000">
            <a:off x="6265615" y="2694701"/>
            <a:ext cx="324972" cy="602929"/>
            <a:chOff x="7426811" y="3425135"/>
            <a:chExt cx="324972" cy="602929"/>
          </a:xfrm>
        </p:grpSpPr>
        <p:grpSp>
          <p:nvGrpSpPr>
            <p:cNvPr id="407" name="Group 406">
              <a:extLst>
                <a:ext uri="{FF2B5EF4-FFF2-40B4-BE49-F238E27FC236}">
                  <a16:creationId xmlns:a16="http://schemas.microsoft.com/office/drawing/2014/main" id="{E9511019-9501-3E2F-459F-F799215FE0EA}"/>
                </a:ext>
              </a:extLst>
            </p:cNvPr>
            <p:cNvGrpSpPr/>
            <p:nvPr/>
          </p:nvGrpSpPr>
          <p:grpSpPr>
            <a:xfrm>
              <a:off x="7426811" y="3425135"/>
              <a:ext cx="323199" cy="454499"/>
              <a:chOff x="8936357" y="1184452"/>
              <a:chExt cx="323199" cy="454499"/>
            </a:xfrm>
          </p:grpSpPr>
          <p:sp>
            <p:nvSpPr>
              <p:cNvPr id="427" name="Rectangle 426">
                <a:extLst>
                  <a:ext uri="{FF2B5EF4-FFF2-40B4-BE49-F238E27FC236}">
                    <a16:creationId xmlns:a16="http://schemas.microsoft.com/office/drawing/2014/main" id="{610DF5DD-1968-8ABB-277A-FBE45D45842C}"/>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8C8A8710-A6FE-05A6-6D01-95519F80583B}"/>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50351BC7-0D33-188A-D45D-806ACC661E02}"/>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8" name="Straight Arrow Connector 407">
              <a:extLst>
                <a:ext uri="{FF2B5EF4-FFF2-40B4-BE49-F238E27FC236}">
                  <a16:creationId xmlns:a16="http://schemas.microsoft.com/office/drawing/2014/main" id="{F946AC5A-6B4B-2CC6-074D-C054027CDD22}"/>
                </a:ext>
              </a:extLst>
            </p:cNvPr>
            <p:cNvCxnSpPr>
              <a:cxnSpLocks/>
              <a:endCxn id="427"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09" name="Group 408">
              <a:extLst>
                <a:ext uri="{FF2B5EF4-FFF2-40B4-BE49-F238E27FC236}">
                  <a16:creationId xmlns:a16="http://schemas.microsoft.com/office/drawing/2014/main" id="{1A4F487F-D53D-24C6-DD7B-1B5B76EF87CE}"/>
                </a:ext>
              </a:extLst>
            </p:cNvPr>
            <p:cNvGrpSpPr/>
            <p:nvPr/>
          </p:nvGrpSpPr>
          <p:grpSpPr>
            <a:xfrm rot="5400000">
              <a:off x="7627952" y="3909814"/>
              <a:ext cx="127024" cy="109475"/>
              <a:chOff x="6771481" y="2413164"/>
              <a:chExt cx="127024" cy="109475"/>
            </a:xfrm>
          </p:grpSpPr>
          <p:cxnSp>
            <p:nvCxnSpPr>
              <p:cNvPr id="423" name="Straight Connector 422">
                <a:extLst>
                  <a:ext uri="{FF2B5EF4-FFF2-40B4-BE49-F238E27FC236}">
                    <a16:creationId xmlns:a16="http://schemas.microsoft.com/office/drawing/2014/main" id="{7882E6B1-4C29-7BB2-879E-7020A17EF54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978EF28F-F3CC-2B11-947E-5CCB33817B38}"/>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9F98D6E7-10A9-B8B3-F332-054BB7C622A2}"/>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98BF20FA-5802-F128-C687-8C94C20180D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410" name="Straight Connector 409">
              <a:extLst>
                <a:ext uri="{FF2B5EF4-FFF2-40B4-BE49-F238E27FC236}">
                  <a16:creationId xmlns:a16="http://schemas.microsoft.com/office/drawing/2014/main" id="{80EDC85F-D648-498A-12AF-14427CC33E96}"/>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411" name="Group 410">
              <a:extLst>
                <a:ext uri="{FF2B5EF4-FFF2-40B4-BE49-F238E27FC236}">
                  <a16:creationId xmlns:a16="http://schemas.microsoft.com/office/drawing/2014/main" id="{2B340A1B-5B5D-1261-0E7C-C84F0EEF8AA8}"/>
                </a:ext>
              </a:extLst>
            </p:cNvPr>
            <p:cNvGrpSpPr>
              <a:grpSpLocks noChangeAspect="1"/>
            </p:cNvGrpSpPr>
            <p:nvPr/>
          </p:nvGrpSpPr>
          <p:grpSpPr>
            <a:xfrm>
              <a:off x="7478412" y="3622987"/>
              <a:ext cx="216924" cy="107651"/>
              <a:chOff x="4800632" y="1388863"/>
              <a:chExt cx="521341" cy="281245"/>
            </a:xfrm>
          </p:grpSpPr>
          <p:grpSp>
            <p:nvGrpSpPr>
              <p:cNvPr id="414" name="Group 413">
                <a:extLst>
                  <a:ext uri="{FF2B5EF4-FFF2-40B4-BE49-F238E27FC236}">
                    <a16:creationId xmlns:a16="http://schemas.microsoft.com/office/drawing/2014/main" id="{90574F65-9A2E-925F-2A77-C0ED57A0DB01}"/>
                  </a:ext>
                </a:extLst>
              </p:cNvPr>
              <p:cNvGrpSpPr/>
              <p:nvPr/>
            </p:nvGrpSpPr>
            <p:grpSpPr>
              <a:xfrm rot="16200000">
                <a:off x="4769944" y="1419551"/>
                <a:ext cx="254884" cy="193507"/>
                <a:chOff x="6762130" y="3267118"/>
                <a:chExt cx="254884" cy="193507"/>
              </a:xfrm>
            </p:grpSpPr>
            <p:sp>
              <p:nvSpPr>
                <p:cNvPr id="420" name="Flowchart: Connector 419">
                  <a:extLst>
                    <a:ext uri="{FF2B5EF4-FFF2-40B4-BE49-F238E27FC236}">
                      <a16:creationId xmlns:a16="http://schemas.microsoft.com/office/drawing/2014/main" id="{FDFBFA64-75FB-F706-33C6-EE94825A7B72}"/>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1" name="Straight Connector 420">
                  <a:extLst>
                    <a:ext uri="{FF2B5EF4-FFF2-40B4-BE49-F238E27FC236}">
                      <a16:creationId xmlns:a16="http://schemas.microsoft.com/office/drawing/2014/main" id="{9C174707-B1A8-6E76-60EB-E5286C12593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a:extLst>
                    <a:ext uri="{FF2B5EF4-FFF2-40B4-BE49-F238E27FC236}">
                      <a16:creationId xmlns:a16="http://schemas.microsoft.com/office/drawing/2014/main" id="{C5ED688F-AA5A-59F1-E9F9-4A5267DFF994}"/>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5" name="Group 414">
                <a:extLst>
                  <a:ext uri="{FF2B5EF4-FFF2-40B4-BE49-F238E27FC236}">
                    <a16:creationId xmlns:a16="http://schemas.microsoft.com/office/drawing/2014/main" id="{BAC9B403-4307-6F6C-404A-36FFA264A409}"/>
                  </a:ext>
                </a:extLst>
              </p:cNvPr>
              <p:cNvGrpSpPr/>
              <p:nvPr/>
            </p:nvGrpSpPr>
            <p:grpSpPr>
              <a:xfrm rot="5400000">
                <a:off x="5083474" y="1431609"/>
                <a:ext cx="277656" cy="199342"/>
                <a:chOff x="6037964" y="3252518"/>
                <a:chExt cx="277656" cy="199342"/>
              </a:xfrm>
            </p:grpSpPr>
            <p:sp>
              <p:nvSpPr>
                <p:cNvPr id="417" name="Flowchart: Connector 416">
                  <a:extLst>
                    <a:ext uri="{FF2B5EF4-FFF2-40B4-BE49-F238E27FC236}">
                      <a16:creationId xmlns:a16="http://schemas.microsoft.com/office/drawing/2014/main" id="{E8F9635D-E53D-8CD0-C5BD-08958BA0EA1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8" name="Straight Connector 417">
                  <a:extLst>
                    <a:ext uri="{FF2B5EF4-FFF2-40B4-BE49-F238E27FC236}">
                      <a16:creationId xmlns:a16="http://schemas.microsoft.com/office/drawing/2014/main" id="{10EB5CF7-EA70-9DC1-8CA3-D66A9B6B1FFC}"/>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5FA1743D-476C-6C0B-076E-004742367A90}"/>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6" name="Straight Connector 415">
                <a:extLst>
                  <a:ext uri="{FF2B5EF4-FFF2-40B4-BE49-F238E27FC236}">
                    <a16:creationId xmlns:a16="http://schemas.microsoft.com/office/drawing/2014/main" id="{DC0A9567-05D5-A8A2-8A34-8C61EDD829B0}"/>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412" name="Straight Connector 411">
              <a:extLst>
                <a:ext uri="{FF2B5EF4-FFF2-40B4-BE49-F238E27FC236}">
                  <a16:creationId xmlns:a16="http://schemas.microsoft.com/office/drawing/2014/main" id="{03271341-6C1B-5B37-9335-7EFB5D2BD4F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FFC7CF71-48CB-C5ED-D389-A09669935C3F}"/>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0" name="Straight Arrow Connector 429">
            <a:extLst>
              <a:ext uri="{FF2B5EF4-FFF2-40B4-BE49-F238E27FC236}">
                <a16:creationId xmlns:a16="http://schemas.microsoft.com/office/drawing/2014/main" id="{1123A042-3E3B-D121-EC7C-2B4EC5AF5DEF}"/>
              </a:ext>
            </a:extLst>
          </p:cNvPr>
          <p:cNvCxnSpPr>
            <a:cxnSpLocks/>
          </p:cNvCxnSpPr>
          <p:nvPr/>
        </p:nvCxnSpPr>
        <p:spPr>
          <a:xfrm flipH="1">
            <a:off x="7645393" y="3495688"/>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8ABB318B-3763-49CA-A680-56A2DA9AAC08}"/>
              </a:ext>
            </a:extLst>
          </p:cNvPr>
          <p:cNvCxnSpPr>
            <a:cxnSpLocks/>
            <a:stCxn id="285" idx="1"/>
          </p:cNvCxnSpPr>
          <p:nvPr/>
        </p:nvCxnSpPr>
        <p:spPr>
          <a:xfrm>
            <a:off x="8889193" y="1184669"/>
            <a:ext cx="0" cy="99072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432" name="Rectangle 431">
            <a:extLst>
              <a:ext uri="{FF2B5EF4-FFF2-40B4-BE49-F238E27FC236}">
                <a16:creationId xmlns:a16="http://schemas.microsoft.com/office/drawing/2014/main" id="{C17BBB4A-5C15-2CD3-E7C8-A4158CAEAB2C}"/>
              </a:ext>
            </a:extLst>
          </p:cNvPr>
          <p:cNvSpPr/>
          <p:nvPr/>
        </p:nvSpPr>
        <p:spPr>
          <a:xfrm>
            <a:off x="4708608" y="1588771"/>
            <a:ext cx="5198516"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461">
            <a:extLst>
              <a:ext uri="{FF2B5EF4-FFF2-40B4-BE49-F238E27FC236}">
                <a16:creationId xmlns:a16="http://schemas.microsoft.com/office/drawing/2014/main" id="{2D5C2654-C98D-65DD-23A4-24A8AC3725F8}"/>
              </a:ext>
            </a:extLst>
          </p:cNvPr>
          <p:cNvGrpSpPr/>
          <p:nvPr/>
        </p:nvGrpSpPr>
        <p:grpSpPr>
          <a:xfrm>
            <a:off x="5695441" y="568224"/>
            <a:ext cx="457200" cy="457200"/>
            <a:chOff x="5462345" y="751104"/>
            <a:chExt cx="457200" cy="457200"/>
          </a:xfrm>
        </p:grpSpPr>
        <p:sp>
          <p:nvSpPr>
            <p:cNvPr id="463" name="Oval 462">
              <a:extLst>
                <a:ext uri="{FF2B5EF4-FFF2-40B4-BE49-F238E27FC236}">
                  <a16:creationId xmlns:a16="http://schemas.microsoft.com/office/drawing/2014/main" id="{934F2710-6C96-4043-F1B8-5959F8076016}"/>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Isosceles Triangle 463">
              <a:extLst>
                <a:ext uri="{FF2B5EF4-FFF2-40B4-BE49-F238E27FC236}">
                  <a16:creationId xmlns:a16="http://schemas.microsoft.com/office/drawing/2014/main" id="{649CFA77-8397-5566-FBE9-6D52B76E5FCE}"/>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Isosceles Triangle 464">
              <a:extLst>
                <a:ext uri="{FF2B5EF4-FFF2-40B4-BE49-F238E27FC236}">
                  <a16:creationId xmlns:a16="http://schemas.microsoft.com/office/drawing/2014/main" id="{768D9B61-6229-DBF7-0C31-8A256E662EC5}"/>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a:extLst>
              <a:ext uri="{FF2B5EF4-FFF2-40B4-BE49-F238E27FC236}">
                <a16:creationId xmlns:a16="http://schemas.microsoft.com/office/drawing/2014/main" id="{45A733D1-371B-2EFB-E8B8-01638A860569}"/>
              </a:ext>
            </a:extLst>
          </p:cNvPr>
          <p:cNvGrpSpPr/>
          <p:nvPr/>
        </p:nvGrpSpPr>
        <p:grpSpPr>
          <a:xfrm>
            <a:off x="4194360" y="2171093"/>
            <a:ext cx="262771" cy="185927"/>
            <a:chOff x="6394314" y="3265933"/>
            <a:chExt cx="262771" cy="185927"/>
          </a:xfrm>
        </p:grpSpPr>
        <p:sp>
          <p:nvSpPr>
            <p:cNvPr id="467" name="Flowchart: Connector 466">
              <a:extLst>
                <a:ext uri="{FF2B5EF4-FFF2-40B4-BE49-F238E27FC236}">
                  <a16:creationId xmlns:a16="http://schemas.microsoft.com/office/drawing/2014/main" id="{0F8167C3-1F6A-A5B2-345F-F0048D6A81B8}"/>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8" name="Straight Connector 467">
              <a:extLst>
                <a:ext uri="{FF2B5EF4-FFF2-40B4-BE49-F238E27FC236}">
                  <a16:creationId xmlns:a16="http://schemas.microsoft.com/office/drawing/2014/main" id="{98370D7D-83A8-83C5-6C12-A56F1F92357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B858B627-00F8-AA8F-FD34-D46C1AA0495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1" name="Straight Connector 470">
            <a:extLst>
              <a:ext uri="{FF2B5EF4-FFF2-40B4-BE49-F238E27FC236}">
                <a16:creationId xmlns:a16="http://schemas.microsoft.com/office/drawing/2014/main" id="{6B37CD73-806D-0C3C-35AB-80EE7F2AF393}"/>
              </a:ext>
            </a:extLst>
          </p:cNvPr>
          <p:cNvCxnSpPr/>
          <p:nvPr/>
        </p:nvCxnSpPr>
        <p:spPr>
          <a:xfrm>
            <a:off x="8871412" y="2170314"/>
            <a:ext cx="713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B4B97C19-BDD4-543C-9209-E2C4D48886F9}"/>
              </a:ext>
            </a:extLst>
          </p:cNvPr>
          <p:cNvCxnSpPr>
            <a:cxnSpLocks/>
          </p:cNvCxnSpPr>
          <p:nvPr/>
        </p:nvCxnSpPr>
        <p:spPr>
          <a:xfrm flipH="1">
            <a:off x="9564670" y="2151380"/>
            <a:ext cx="3136" cy="8229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82EC790B-F6CC-B288-6E82-11D5CDB713F6}"/>
              </a:ext>
            </a:extLst>
          </p:cNvPr>
          <p:cNvCxnSpPr>
            <a:stCxn id="364" idx="0"/>
          </p:cNvCxnSpPr>
          <p:nvPr/>
        </p:nvCxnSpPr>
        <p:spPr>
          <a:xfrm>
            <a:off x="9564670" y="2992218"/>
            <a:ext cx="0" cy="169015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541F1139-ACC8-7C73-ABAC-33D7C987935C}"/>
              </a:ext>
            </a:extLst>
          </p:cNvPr>
          <p:cNvCxnSpPr/>
          <p:nvPr/>
        </p:nvCxnSpPr>
        <p:spPr>
          <a:xfrm flipH="1">
            <a:off x="7066488" y="4682370"/>
            <a:ext cx="251859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A27A1DCA-E811-4EEF-A186-179FF6C471BD}"/>
              </a:ext>
            </a:extLst>
          </p:cNvPr>
          <p:cNvCxnSpPr/>
          <p:nvPr/>
        </p:nvCxnSpPr>
        <p:spPr>
          <a:xfrm>
            <a:off x="7061408" y="4663440"/>
            <a:ext cx="0" cy="132333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59" name="Group 358">
            <a:extLst>
              <a:ext uri="{FF2B5EF4-FFF2-40B4-BE49-F238E27FC236}">
                <a16:creationId xmlns:a16="http://schemas.microsoft.com/office/drawing/2014/main" id="{21602155-8760-67EA-E99D-2F8EDEAFEA64}"/>
              </a:ext>
            </a:extLst>
          </p:cNvPr>
          <p:cNvGrpSpPr/>
          <p:nvPr/>
        </p:nvGrpSpPr>
        <p:grpSpPr>
          <a:xfrm>
            <a:off x="9343345" y="2810404"/>
            <a:ext cx="457200" cy="365760"/>
            <a:chOff x="11048943" y="2497845"/>
            <a:chExt cx="457200" cy="365760"/>
          </a:xfrm>
        </p:grpSpPr>
        <p:grpSp>
          <p:nvGrpSpPr>
            <p:cNvPr id="360" name="Group 359">
              <a:extLst>
                <a:ext uri="{FF2B5EF4-FFF2-40B4-BE49-F238E27FC236}">
                  <a16:creationId xmlns:a16="http://schemas.microsoft.com/office/drawing/2014/main" id="{FACDF60B-292A-07DB-E8B8-C94F5108917B}"/>
                </a:ext>
              </a:extLst>
            </p:cNvPr>
            <p:cNvGrpSpPr/>
            <p:nvPr/>
          </p:nvGrpSpPr>
          <p:grpSpPr>
            <a:xfrm rot="16200000">
              <a:off x="11212919" y="2570381"/>
              <a:ext cx="365123" cy="221325"/>
              <a:chOff x="4512365" y="2362842"/>
              <a:chExt cx="918156" cy="914400"/>
            </a:xfrm>
          </p:grpSpPr>
          <p:sp>
            <p:nvSpPr>
              <p:cNvPr id="365" name="Arc 364">
                <a:extLst>
                  <a:ext uri="{FF2B5EF4-FFF2-40B4-BE49-F238E27FC236}">
                    <a16:creationId xmlns:a16="http://schemas.microsoft.com/office/drawing/2014/main" id="{84209366-079C-7F42-AD8D-132534A1189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6" name="Arc 365">
                <a:extLst>
                  <a:ext uri="{FF2B5EF4-FFF2-40B4-BE49-F238E27FC236}">
                    <a16:creationId xmlns:a16="http://schemas.microsoft.com/office/drawing/2014/main" id="{34ED1697-00A3-936F-F4F8-F3B98F6A6A23}"/>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1" name="Group 360">
              <a:extLst>
                <a:ext uri="{FF2B5EF4-FFF2-40B4-BE49-F238E27FC236}">
                  <a16:creationId xmlns:a16="http://schemas.microsoft.com/office/drawing/2014/main" id="{59006BEF-52DE-D3FE-CFC5-B3899EEBBFFA}"/>
                </a:ext>
              </a:extLst>
            </p:cNvPr>
            <p:cNvGrpSpPr/>
            <p:nvPr/>
          </p:nvGrpSpPr>
          <p:grpSpPr>
            <a:xfrm rot="5400000" flipH="1">
              <a:off x="10977044" y="2569744"/>
              <a:ext cx="365123" cy="221325"/>
              <a:chOff x="4512365" y="2362842"/>
              <a:chExt cx="918156" cy="914400"/>
            </a:xfrm>
          </p:grpSpPr>
          <p:sp>
            <p:nvSpPr>
              <p:cNvPr id="363" name="Arc 362">
                <a:extLst>
                  <a:ext uri="{FF2B5EF4-FFF2-40B4-BE49-F238E27FC236}">
                    <a16:creationId xmlns:a16="http://schemas.microsoft.com/office/drawing/2014/main" id="{EA89558D-4963-BD53-4B68-AC422582E867}"/>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4" name="Arc 363">
                <a:extLst>
                  <a:ext uri="{FF2B5EF4-FFF2-40B4-BE49-F238E27FC236}">
                    <a16:creationId xmlns:a16="http://schemas.microsoft.com/office/drawing/2014/main" id="{41D16177-4B6D-C9ED-817D-06C4388B76C9}"/>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62" name="Straight Arrow Connector 361">
              <a:extLst>
                <a:ext uri="{FF2B5EF4-FFF2-40B4-BE49-F238E27FC236}">
                  <a16:creationId xmlns:a16="http://schemas.microsoft.com/office/drawing/2014/main" id="{B792A3F6-4C8C-F2A5-18D2-11F5EA6073A6}"/>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8745FA6E-BB64-A537-0571-C874AD059B2E}"/>
              </a:ext>
            </a:extLst>
          </p:cNvPr>
          <p:cNvGrpSpPr/>
          <p:nvPr/>
        </p:nvGrpSpPr>
        <p:grpSpPr>
          <a:xfrm rot="5400000">
            <a:off x="7701934" y="2071374"/>
            <a:ext cx="262771" cy="185927"/>
            <a:chOff x="6394314" y="3265933"/>
            <a:chExt cx="262771" cy="185927"/>
          </a:xfrm>
        </p:grpSpPr>
        <p:sp>
          <p:nvSpPr>
            <p:cNvPr id="7" name="Flowchart: Connector 6">
              <a:extLst>
                <a:ext uri="{FF2B5EF4-FFF2-40B4-BE49-F238E27FC236}">
                  <a16:creationId xmlns:a16="http://schemas.microsoft.com/office/drawing/2014/main" id="{65C647F1-975F-9A59-AC2C-2FC60F54CC2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3BDA750-1C65-0F4D-5465-5EFA0B1DEF5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795D55F-0219-91D6-B8E6-95A2E1BC97B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3D3D7EAF-9449-CF6D-E085-0243DBC7A6CE}"/>
              </a:ext>
            </a:extLst>
          </p:cNvPr>
          <p:cNvSpPr txBox="1"/>
          <p:nvPr/>
        </p:nvSpPr>
        <p:spPr>
          <a:xfrm>
            <a:off x="4881415" y="5178856"/>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
        <p:nvSpPr>
          <p:cNvPr id="13" name="TextBox 12">
            <a:extLst>
              <a:ext uri="{FF2B5EF4-FFF2-40B4-BE49-F238E27FC236}">
                <a16:creationId xmlns:a16="http://schemas.microsoft.com/office/drawing/2014/main" id="{7226166B-FAE9-1D3B-E6E0-C116F8263CDF}"/>
              </a:ext>
            </a:extLst>
          </p:cNvPr>
          <p:cNvSpPr txBox="1"/>
          <p:nvPr/>
        </p:nvSpPr>
        <p:spPr>
          <a:xfrm>
            <a:off x="5568910" y="660950"/>
            <a:ext cx="712349" cy="230832"/>
          </a:xfrm>
          <a:prstGeom prst="rect">
            <a:avLst/>
          </a:prstGeom>
          <a:noFill/>
        </p:spPr>
        <p:txBody>
          <a:bodyPr wrap="square" rtlCol="0" anchor="ctr">
            <a:spAutoFit/>
          </a:bodyPr>
          <a:lstStyle/>
          <a:p>
            <a:pPr algn="ctr"/>
            <a:r>
              <a:rPr lang="en-US" sz="900"/>
              <a:t>Motor</a:t>
            </a:r>
          </a:p>
        </p:txBody>
      </p:sp>
      <p:sp>
        <p:nvSpPr>
          <p:cNvPr id="17" name="TextBox 16">
            <a:extLst>
              <a:ext uri="{FF2B5EF4-FFF2-40B4-BE49-F238E27FC236}">
                <a16:creationId xmlns:a16="http://schemas.microsoft.com/office/drawing/2014/main" id="{F55D140D-1FCC-CC51-FADB-DCB242DC17AF}"/>
              </a:ext>
            </a:extLst>
          </p:cNvPr>
          <p:cNvSpPr txBox="1"/>
          <p:nvPr/>
        </p:nvSpPr>
        <p:spPr>
          <a:xfrm>
            <a:off x="7344060" y="5613753"/>
            <a:ext cx="1065484" cy="369332"/>
          </a:xfrm>
          <a:prstGeom prst="rect">
            <a:avLst/>
          </a:prstGeom>
          <a:noFill/>
        </p:spPr>
        <p:txBody>
          <a:bodyPr wrap="none" rtlCol="0">
            <a:spAutoFit/>
          </a:bodyPr>
          <a:lstStyle/>
          <a:p>
            <a:r>
              <a:rPr lang="en-US"/>
              <a:t>Reservoir</a:t>
            </a:r>
          </a:p>
        </p:txBody>
      </p:sp>
      <p:cxnSp>
        <p:nvCxnSpPr>
          <p:cNvPr id="10" name="Straight Connector 9">
            <a:extLst>
              <a:ext uri="{FF2B5EF4-FFF2-40B4-BE49-F238E27FC236}">
                <a16:creationId xmlns:a16="http://schemas.microsoft.com/office/drawing/2014/main" id="{85B31A78-5D3B-FAC1-366C-F8ED3CE90FFC}"/>
              </a:ext>
            </a:extLst>
          </p:cNvPr>
          <p:cNvCxnSpPr>
            <a:cxnSpLocks/>
            <a:stCxn id="463" idx="4"/>
          </p:cNvCxnSpPr>
          <p:nvPr/>
        </p:nvCxnSpPr>
        <p:spPr>
          <a:xfrm>
            <a:off x="5924041" y="1025424"/>
            <a:ext cx="0" cy="3657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861B602-F033-E65F-93C6-624241E83C2C}"/>
              </a:ext>
            </a:extLst>
          </p:cNvPr>
          <p:cNvCxnSpPr>
            <a:cxnSpLocks/>
          </p:cNvCxnSpPr>
          <p:nvPr/>
        </p:nvCxnSpPr>
        <p:spPr>
          <a:xfrm>
            <a:off x="5242220" y="3621351"/>
            <a:ext cx="572961"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A45D62A-E016-FAA5-8F29-8EF13171E00B}"/>
              </a:ext>
            </a:extLst>
          </p:cNvPr>
          <p:cNvCxnSpPr>
            <a:cxnSpLocks/>
          </p:cNvCxnSpPr>
          <p:nvPr/>
        </p:nvCxnSpPr>
        <p:spPr>
          <a:xfrm>
            <a:off x="6036468" y="3628224"/>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C8DD24B9-1187-9BF3-AEB8-449811C0D142}"/>
              </a:ext>
            </a:extLst>
          </p:cNvPr>
          <p:cNvGrpSpPr/>
          <p:nvPr/>
        </p:nvGrpSpPr>
        <p:grpSpPr>
          <a:xfrm>
            <a:off x="5812498" y="3513359"/>
            <a:ext cx="228702" cy="228702"/>
            <a:chOff x="8006715" y="2790825"/>
            <a:chExt cx="118872" cy="118872"/>
          </a:xfrm>
        </p:grpSpPr>
        <p:sp>
          <p:nvSpPr>
            <p:cNvPr id="19" name="Arc 18">
              <a:extLst>
                <a:ext uri="{FF2B5EF4-FFF2-40B4-BE49-F238E27FC236}">
                  <a16:creationId xmlns:a16="http://schemas.microsoft.com/office/drawing/2014/main" id="{51ACDBD2-6FA7-3E4D-D1EB-AD5688E3040E}"/>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B7890102-8F9F-8DEB-1E8C-AA5DF01379EB}"/>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8CD3C9F9-1FB3-1827-A284-315394192211}"/>
              </a:ext>
            </a:extLst>
          </p:cNvPr>
          <p:cNvCxnSpPr>
            <a:cxnSpLocks/>
          </p:cNvCxnSpPr>
          <p:nvPr/>
        </p:nvCxnSpPr>
        <p:spPr>
          <a:xfrm>
            <a:off x="5920617" y="4686878"/>
            <a:ext cx="4686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1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wipe(up)">
                                      <p:cBhvr>
                                        <p:cTn id="7" dur="540"/>
                                        <p:tgtEl>
                                          <p:spTgt spid="431"/>
                                        </p:tgtEl>
                                      </p:cBhvr>
                                    </p:animEffect>
                                  </p:childTnLst>
                                </p:cTn>
                              </p:par>
                            </p:childTnLst>
                          </p:cTn>
                        </p:par>
                        <p:par>
                          <p:cTn id="8" fill="hold">
                            <p:stCondLst>
                              <p:cond delay="540"/>
                            </p:stCondLst>
                            <p:childTnLst>
                              <p:par>
                                <p:cTn id="9" presetID="22" presetClass="entr" presetSubtype="8" fill="hold" nodeType="afterEffect">
                                  <p:stCondLst>
                                    <p:cond delay="0"/>
                                  </p:stCondLst>
                                  <p:childTnLst>
                                    <p:set>
                                      <p:cBhvr>
                                        <p:cTn id="10" dur="1" fill="hold">
                                          <p:stCondLst>
                                            <p:cond delay="0"/>
                                          </p:stCondLst>
                                        </p:cTn>
                                        <p:tgtEl>
                                          <p:spTgt spid="471"/>
                                        </p:tgtEl>
                                        <p:attrNameLst>
                                          <p:attrName>style.visibility</p:attrName>
                                        </p:attrNameLst>
                                      </p:cBhvr>
                                      <p:to>
                                        <p:strVal val="visible"/>
                                      </p:to>
                                    </p:set>
                                    <p:animEffect transition="in" filter="wipe(left)">
                                      <p:cBhvr>
                                        <p:cTn id="11" dur="390"/>
                                        <p:tgtEl>
                                          <p:spTgt spid="471"/>
                                        </p:tgtEl>
                                      </p:cBhvr>
                                    </p:animEffect>
                                  </p:childTnLst>
                                </p:cTn>
                              </p:par>
                            </p:childTnLst>
                          </p:cTn>
                        </p:par>
                        <p:par>
                          <p:cTn id="12" fill="hold">
                            <p:stCondLst>
                              <p:cond delay="930"/>
                            </p:stCondLst>
                            <p:childTnLst>
                              <p:par>
                                <p:cTn id="13" presetID="22" presetClass="entr" presetSubtype="1" fill="hold" nodeType="afterEffect">
                                  <p:stCondLst>
                                    <p:cond delay="0"/>
                                  </p:stCondLst>
                                  <p:childTnLst>
                                    <p:set>
                                      <p:cBhvr>
                                        <p:cTn id="14" dur="1" fill="hold">
                                          <p:stCondLst>
                                            <p:cond delay="0"/>
                                          </p:stCondLst>
                                        </p:cTn>
                                        <p:tgtEl>
                                          <p:spTgt spid="473"/>
                                        </p:tgtEl>
                                        <p:attrNameLst>
                                          <p:attrName>style.visibility</p:attrName>
                                        </p:attrNameLst>
                                      </p:cBhvr>
                                      <p:to>
                                        <p:strVal val="visible"/>
                                      </p:to>
                                    </p:set>
                                    <p:animEffect transition="in" filter="wipe(up)">
                                      <p:cBhvr>
                                        <p:cTn id="15" dur="450"/>
                                        <p:tgtEl>
                                          <p:spTgt spid="473"/>
                                        </p:tgtEl>
                                      </p:cBhvr>
                                    </p:animEffect>
                                  </p:childTnLst>
                                </p:cTn>
                              </p:par>
                            </p:childTnLst>
                          </p:cTn>
                        </p:par>
                        <p:par>
                          <p:cTn id="16" fill="hold">
                            <p:stCondLst>
                              <p:cond delay="1380"/>
                            </p:stCondLst>
                            <p:childTnLst>
                              <p:par>
                                <p:cTn id="17" presetID="22" presetClass="entr" presetSubtype="1" fill="hold" nodeType="afterEffect">
                                  <p:stCondLst>
                                    <p:cond delay="0"/>
                                  </p:stCondLst>
                                  <p:childTnLst>
                                    <p:set>
                                      <p:cBhvr>
                                        <p:cTn id="18" dur="1" fill="hold">
                                          <p:stCondLst>
                                            <p:cond delay="0"/>
                                          </p:stCondLst>
                                        </p:cTn>
                                        <p:tgtEl>
                                          <p:spTgt spid="475"/>
                                        </p:tgtEl>
                                        <p:attrNameLst>
                                          <p:attrName>style.visibility</p:attrName>
                                        </p:attrNameLst>
                                      </p:cBhvr>
                                      <p:to>
                                        <p:strVal val="visible"/>
                                      </p:to>
                                    </p:set>
                                    <p:animEffect transition="in" filter="wipe(up)">
                                      <p:cBhvr>
                                        <p:cTn id="19" dur="930"/>
                                        <p:tgtEl>
                                          <p:spTgt spid="475"/>
                                        </p:tgtEl>
                                      </p:cBhvr>
                                    </p:animEffect>
                                  </p:childTnLst>
                                </p:cTn>
                              </p:par>
                            </p:childTnLst>
                          </p:cTn>
                        </p:par>
                        <p:par>
                          <p:cTn id="20" fill="hold">
                            <p:stCondLst>
                              <p:cond delay="2310"/>
                            </p:stCondLst>
                            <p:childTnLst>
                              <p:par>
                                <p:cTn id="21" presetID="22" presetClass="entr" presetSubtype="2" fill="hold" nodeType="afterEffect">
                                  <p:stCondLst>
                                    <p:cond delay="0"/>
                                  </p:stCondLst>
                                  <p:childTnLst>
                                    <p:set>
                                      <p:cBhvr>
                                        <p:cTn id="22" dur="1" fill="hold">
                                          <p:stCondLst>
                                            <p:cond delay="0"/>
                                          </p:stCondLst>
                                        </p:cTn>
                                        <p:tgtEl>
                                          <p:spTgt spid="477"/>
                                        </p:tgtEl>
                                        <p:attrNameLst>
                                          <p:attrName>style.visibility</p:attrName>
                                        </p:attrNameLst>
                                      </p:cBhvr>
                                      <p:to>
                                        <p:strVal val="visible"/>
                                      </p:to>
                                    </p:set>
                                    <p:animEffect transition="in" filter="wipe(right)">
                                      <p:cBhvr>
                                        <p:cTn id="23" dur="1380"/>
                                        <p:tgtEl>
                                          <p:spTgt spid="477"/>
                                        </p:tgtEl>
                                      </p:cBhvr>
                                    </p:animEffect>
                                  </p:childTnLst>
                                </p:cTn>
                              </p:par>
                            </p:childTnLst>
                          </p:cTn>
                        </p:par>
                        <p:par>
                          <p:cTn id="24" fill="hold">
                            <p:stCondLst>
                              <p:cond delay="3690"/>
                            </p:stCondLst>
                            <p:childTnLst>
                              <p:par>
                                <p:cTn id="25" presetID="22" presetClass="entr" presetSubtype="1" fill="hold" nodeType="afterEffect">
                                  <p:stCondLst>
                                    <p:cond delay="0"/>
                                  </p:stCondLst>
                                  <p:childTnLst>
                                    <p:set>
                                      <p:cBhvr>
                                        <p:cTn id="26" dur="1" fill="hold">
                                          <p:stCondLst>
                                            <p:cond delay="0"/>
                                          </p:stCondLst>
                                        </p:cTn>
                                        <p:tgtEl>
                                          <p:spTgt spid="479"/>
                                        </p:tgtEl>
                                        <p:attrNameLst>
                                          <p:attrName>style.visibility</p:attrName>
                                        </p:attrNameLst>
                                      </p:cBhvr>
                                      <p:to>
                                        <p:strVal val="visible"/>
                                      </p:to>
                                    </p:set>
                                    <p:animEffect transition="in" filter="wipe(up)">
                                      <p:cBhvr>
                                        <p:cTn id="27" dur="73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1F49F32-7942-1BD7-9A55-B8DE71738D4A}"/>
              </a:ext>
            </a:extLst>
          </p:cNvPr>
          <p:cNvSpPr>
            <a:spLocks noGrp="1"/>
          </p:cNvSpPr>
          <p:nvPr>
            <p:ph type="title"/>
          </p:nvPr>
        </p:nvSpPr>
        <p:spPr>
          <a:xfrm>
            <a:off x="454023" y="270435"/>
            <a:ext cx="9741836" cy="960276"/>
          </a:xfrm>
        </p:spPr>
        <p:txBody>
          <a:bodyPr anchor="ctr"/>
          <a:lstStyle/>
          <a:p>
            <a:pPr algn="ctr"/>
            <a:r>
              <a:rPr lang="en-US">
                <a:solidFill>
                  <a:srgbClr val="782F40"/>
                </a:solidFill>
              </a:rPr>
              <a:t>Team 506: Introductions</a:t>
            </a:r>
          </a:p>
        </p:txBody>
      </p:sp>
      <p:sp>
        <p:nvSpPr>
          <p:cNvPr id="4" name="Slide Number Placeholder 3">
            <a:extLst>
              <a:ext uri="{FF2B5EF4-FFF2-40B4-BE49-F238E27FC236}">
                <a16:creationId xmlns:a16="http://schemas.microsoft.com/office/drawing/2014/main" id="{4F1753F2-50AB-1E88-A02D-7D367A3963CF}"/>
              </a:ext>
            </a:extLst>
          </p:cNvPr>
          <p:cNvSpPr>
            <a:spLocks noGrp="1"/>
          </p:cNvSpPr>
          <p:nvPr>
            <p:ph type="sldNum" sz="quarter" idx="10"/>
          </p:nvPr>
        </p:nvSpPr>
        <p:spPr/>
        <p:txBody>
          <a:bodyPr/>
          <a:lstStyle/>
          <a:p>
            <a:fld id="{A5AEF524-62EC-C340-82A1-9F47B6C43E55}" type="slidenum">
              <a:rPr lang="en-US" smtClean="0"/>
              <a:t>2</a:t>
            </a:fld>
            <a:endParaRPr lang="en-US"/>
          </a:p>
        </p:txBody>
      </p:sp>
      <p:sp>
        <p:nvSpPr>
          <p:cNvPr id="3" name="Footer Placeholder 2">
            <a:extLst>
              <a:ext uri="{FF2B5EF4-FFF2-40B4-BE49-F238E27FC236}">
                <a16:creationId xmlns:a16="http://schemas.microsoft.com/office/drawing/2014/main" id="{D5FC5510-99AC-7F87-A5D8-0AB6738E1247}"/>
              </a:ext>
            </a:extLst>
          </p:cNvPr>
          <p:cNvSpPr>
            <a:spLocks noGrp="1"/>
          </p:cNvSpPr>
          <p:nvPr>
            <p:ph type="ftr" sz="quarter" idx="11"/>
          </p:nvPr>
        </p:nvSpPr>
        <p:spPr/>
        <p:txBody>
          <a:bodyPr/>
          <a:lstStyle/>
          <a:p>
            <a:endParaRPr lang="en-US"/>
          </a:p>
        </p:txBody>
      </p:sp>
      <p:sp>
        <p:nvSpPr>
          <p:cNvPr id="21" name="Text Placeholder 20">
            <a:extLst>
              <a:ext uri="{FF2B5EF4-FFF2-40B4-BE49-F238E27FC236}">
                <a16:creationId xmlns:a16="http://schemas.microsoft.com/office/drawing/2014/main" id="{6BBE7027-8BA5-5319-105B-F4EF26E80A20}"/>
              </a:ext>
            </a:extLst>
          </p:cNvPr>
          <p:cNvSpPr>
            <a:spLocks noGrp="1"/>
          </p:cNvSpPr>
          <p:nvPr>
            <p:ph type="body" sz="quarter" idx="14"/>
          </p:nvPr>
        </p:nvSpPr>
        <p:spPr>
          <a:xfrm>
            <a:off x="31445" y="4751422"/>
            <a:ext cx="1828800" cy="747897"/>
          </a:xfrm>
          <a:ln w="19050">
            <a:noFill/>
          </a:ln>
        </p:spPr>
        <p:txBody>
          <a:bodyPr vert="horz" wrap="square" lIns="0" tIns="0" rIns="0" bIns="0" rtlCol="0" anchor="t">
            <a:spAutoFit/>
          </a:bodyPr>
          <a:lstStyle/>
          <a:p>
            <a:pPr algn="ctr"/>
            <a:r>
              <a:rPr lang="en-US" err="1">
                <a:ea typeface="Calibri"/>
                <a:cs typeface="Calibri"/>
              </a:rPr>
              <a:t>Adonay</a:t>
            </a:r>
            <a:r>
              <a:rPr lang="en-US">
                <a:ea typeface="Calibri"/>
                <a:cs typeface="Calibri"/>
              </a:rPr>
              <a:t> Almanza-         Enriquez</a:t>
            </a:r>
          </a:p>
          <a:p>
            <a:pPr algn="ctr"/>
            <a:r>
              <a:rPr lang="en-US" i="1">
                <a:ea typeface="Calibri"/>
                <a:cs typeface="Calibri"/>
              </a:rPr>
              <a:t>Controls Engineer</a:t>
            </a:r>
          </a:p>
        </p:txBody>
      </p:sp>
      <p:pic>
        <p:nvPicPr>
          <p:cNvPr id="6" name="Picture Placeholder 5">
            <a:extLst>
              <a:ext uri="{FF2B5EF4-FFF2-40B4-BE49-F238E27FC236}">
                <a16:creationId xmlns:a16="http://schemas.microsoft.com/office/drawing/2014/main" id="{1D3996AF-E3B3-3CDC-519A-69D85CAB31C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8826626" y="1825625"/>
            <a:ext cx="1828800" cy="2743200"/>
          </a:xfrm>
          <a:prstGeom prst="rect">
            <a:avLst/>
          </a:prstGeom>
          <a:ln>
            <a:noFill/>
          </a:ln>
          <a:effectLst>
            <a:outerShdw blurRad="292100" dist="139700" dir="2700000" algn="tl" rotWithShape="0">
              <a:srgbClr val="333333">
                <a:alpha val="65000"/>
              </a:srgbClr>
            </a:outerShdw>
          </a:effectLst>
        </p:spPr>
      </p:pic>
      <p:sp>
        <p:nvSpPr>
          <p:cNvPr id="23" name="Text Placeholder 22">
            <a:extLst>
              <a:ext uri="{FF2B5EF4-FFF2-40B4-BE49-F238E27FC236}">
                <a16:creationId xmlns:a16="http://schemas.microsoft.com/office/drawing/2014/main" id="{05D0ED18-9BE8-4F1F-28E4-A7EEFC654B2E}"/>
              </a:ext>
            </a:extLst>
          </p:cNvPr>
          <p:cNvSpPr>
            <a:spLocks noGrp="1"/>
          </p:cNvSpPr>
          <p:nvPr>
            <p:ph type="body" sz="quarter" idx="16"/>
          </p:nvPr>
        </p:nvSpPr>
        <p:spPr>
          <a:xfrm>
            <a:off x="6629400" y="5212691"/>
            <a:ext cx="1828800" cy="498598"/>
          </a:xfrm>
          <a:ln w="19050">
            <a:noFill/>
          </a:ln>
        </p:spPr>
        <p:txBody>
          <a:bodyPr vert="horz" wrap="square" lIns="0" tIns="0" rIns="0" bIns="0" rtlCol="0" anchor="t">
            <a:spAutoFit/>
          </a:bodyPr>
          <a:lstStyle/>
          <a:p>
            <a:pPr algn="ctr"/>
            <a:r>
              <a:rPr lang="en-US">
                <a:ea typeface="Calibri"/>
                <a:cs typeface="Calibri"/>
              </a:rPr>
              <a:t>Ethan Mercado</a:t>
            </a:r>
          </a:p>
          <a:p>
            <a:pPr algn="ctr"/>
            <a:r>
              <a:rPr lang="en-US" i="1">
                <a:ea typeface="Calibri"/>
                <a:cs typeface="Calibri"/>
              </a:rPr>
              <a:t>Systems Engineer</a:t>
            </a:r>
          </a:p>
        </p:txBody>
      </p:sp>
      <p:sp>
        <p:nvSpPr>
          <p:cNvPr id="24" name="Text Placeholder 23">
            <a:extLst>
              <a:ext uri="{FF2B5EF4-FFF2-40B4-BE49-F238E27FC236}">
                <a16:creationId xmlns:a16="http://schemas.microsoft.com/office/drawing/2014/main" id="{ABF5CB72-FE18-9367-CFE1-C97990C75030}"/>
              </a:ext>
            </a:extLst>
          </p:cNvPr>
          <p:cNvSpPr>
            <a:spLocks noGrp="1"/>
          </p:cNvSpPr>
          <p:nvPr>
            <p:ph type="body" sz="quarter" idx="17"/>
          </p:nvPr>
        </p:nvSpPr>
        <p:spPr>
          <a:xfrm>
            <a:off x="2037029" y="5212691"/>
            <a:ext cx="2175347" cy="747897"/>
          </a:xfrm>
          <a:ln w="19050">
            <a:noFill/>
          </a:ln>
        </p:spPr>
        <p:txBody>
          <a:bodyPr vert="horz" wrap="square" lIns="0" tIns="0" rIns="0" bIns="0" rtlCol="0" anchor="t">
            <a:spAutoFit/>
          </a:bodyPr>
          <a:lstStyle/>
          <a:p>
            <a:pPr algn="ctr"/>
            <a:r>
              <a:rPr lang="en-US">
                <a:ea typeface="Calibri"/>
                <a:cs typeface="Calibri"/>
              </a:rPr>
              <a:t>Trace Flowers </a:t>
            </a:r>
            <a:r>
              <a:rPr lang="en-US" i="1">
                <a:ea typeface="Calibri"/>
                <a:cs typeface="Calibri"/>
              </a:rPr>
              <a:t>Modeling &amp; Simulation Engineer</a:t>
            </a:r>
          </a:p>
        </p:txBody>
      </p:sp>
      <p:sp>
        <p:nvSpPr>
          <p:cNvPr id="25" name="Text Placeholder 24">
            <a:extLst>
              <a:ext uri="{FF2B5EF4-FFF2-40B4-BE49-F238E27FC236}">
                <a16:creationId xmlns:a16="http://schemas.microsoft.com/office/drawing/2014/main" id="{58A3E153-9864-9F76-7BAA-1CF3761369F4}"/>
              </a:ext>
            </a:extLst>
          </p:cNvPr>
          <p:cNvSpPr>
            <a:spLocks noGrp="1"/>
          </p:cNvSpPr>
          <p:nvPr>
            <p:ph type="body" sz="quarter" idx="18"/>
          </p:nvPr>
        </p:nvSpPr>
        <p:spPr>
          <a:xfrm>
            <a:off x="4419600" y="4719891"/>
            <a:ext cx="1828800" cy="498598"/>
          </a:xfrm>
          <a:ln w="19050">
            <a:noFill/>
          </a:ln>
        </p:spPr>
        <p:txBody>
          <a:bodyPr vert="horz" wrap="square" lIns="0" tIns="0" rIns="0" bIns="0" rtlCol="0" anchor="t">
            <a:spAutoFit/>
          </a:bodyPr>
          <a:lstStyle/>
          <a:p>
            <a:pPr algn="ctr"/>
            <a:r>
              <a:rPr lang="en-US">
                <a:ea typeface="Calibri"/>
                <a:cs typeface="Calibri"/>
              </a:rPr>
              <a:t>Daniel Garmendia</a:t>
            </a:r>
          </a:p>
          <a:p>
            <a:pPr algn="ctr"/>
            <a:r>
              <a:rPr lang="en-US" i="1">
                <a:ea typeface="Calibri"/>
                <a:cs typeface="Calibri"/>
              </a:rPr>
              <a:t>Quality Engineer</a:t>
            </a:r>
          </a:p>
        </p:txBody>
      </p:sp>
      <p:pic>
        <p:nvPicPr>
          <p:cNvPr id="7" name="Picture Placeholder 6">
            <a:extLst>
              <a:ext uri="{FF2B5EF4-FFF2-40B4-BE49-F238E27FC236}">
                <a16:creationId xmlns:a16="http://schemas.microsoft.com/office/drawing/2014/main" id="{A9350F82-CDB1-3AC4-8B54-444D04029F70}"/>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prstGeom prst="rect">
            <a:avLst/>
          </a:prstGeom>
          <a:ln>
            <a:noFill/>
          </a:ln>
          <a:effectLst>
            <a:outerShdw blurRad="292100" dir="2700000" algn="tl" rotWithShape="0">
              <a:srgbClr val="333333">
                <a:alpha val="65000"/>
              </a:srgbClr>
            </a:outerShdw>
          </a:effectLst>
        </p:spPr>
      </p:pic>
      <p:pic>
        <p:nvPicPr>
          <p:cNvPr id="5" name="Picture Placeholder 4" descr="A person in a blue suit&#10;&#10;Description automatically generated">
            <a:extLst>
              <a:ext uri="{FF2B5EF4-FFF2-40B4-BE49-F238E27FC236}">
                <a16:creationId xmlns:a16="http://schemas.microsoft.com/office/drawing/2014/main" id="{F5A45D0A-1CE9-8EB3-0B94-8A9714A36608}"/>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pic>
        <p:nvPicPr>
          <p:cNvPr id="2" name="Picture Placeholder 1" descr="A person in a tie&#10;&#10;Description automatically generated">
            <a:extLst>
              <a:ext uri="{FF2B5EF4-FFF2-40B4-BE49-F238E27FC236}">
                <a16:creationId xmlns:a16="http://schemas.microsoft.com/office/drawing/2014/main" id="{59034A00-EE1E-0CEE-810F-C8DAEE37FF42}"/>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sp>
        <p:nvSpPr>
          <p:cNvPr id="29" name="Text Placeholder 28">
            <a:extLst>
              <a:ext uri="{FF2B5EF4-FFF2-40B4-BE49-F238E27FC236}">
                <a16:creationId xmlns:a16="http://schemas.microsoft.com/office/drawing/2014/main" id="{0F9ED49A-7CCA-D6BD-2BF9-66EA597B3B5C}"/>
              </a:ext>
            </a:extLst>
          </p:cNvPr>
          <p:cNvSpPr>
            <a:spLocks noGrp="1"/>
          </p:cNvSpPr>
          <p:nvPr>
            <p:ph type="body" sz="quarter" idx="22"/>
          </p:nvPr>
        </p:nvSpPr>
        <p:spPr>
          <a:xfrm>
            <a:off x="8826626" y="4719890"/>
            <a:ext cx="1828800" cy="498598"/>
          </a:xfrm>
          <a:ln w="19050">
            <a:noFill/>
          </a:ln>
        </p:spPr>
        <p:txBody>
          <a:bodyPr/>
          <a:lstStyle/>
          <a:p>
            <a:pPr algn="ctr"/>
            <a:r>
              <a:rPr lang="en-US"/>
              <a:t>Gabriel Vazquez</a:t>
            </a:r>
          </a:p>
          <a:p>
            <a:pPr algn="ctr"/>
            <a:r>
              <a:rPr lang="en-US" i="1"/>
              <a:t>Design Engineer</a:t>
            </a:r>
          </a:p>
        </p:txBody>
      </p:sp>
      <p:sp>
        <p:nvSpPr>
          <p:cNvPr id="30" name="Text Placeholder 29">
            <a:extLst>
              <a:ext uri="{FF2B5EF4-FFF2-40B4-BE49-F238E27FC236}">
                <a16:creationId xmlns:a16="http://schemas.microsoft.com/office/drawing/2014/main" id="{6D6E7CAB-3AE4-47F2-A53E-4EABD508C4B4}"/>
              </a:ext>
            </a:extLst>
          </p:cNvPr>
          <p:cNvSpPr>
            <a:spLocks noGrp="1"/>
          </p:cNvSpPr>
          <p:nvPr>
            <p:ph type="body" sz="quarter" idx="23"/>
          </p:nvPr>
        </p:nvSpPr>
        <p:spPr/>
        <p:txBody>
          <a:bodyPr/>
          <a:lstStyle/>
          <a:p>
            <a:r>
              <a:rPr lang="en-US"/>
              <a:t>Gabriel Vazquez</a:t>
            </a:r>
          </a:p>
        </p:txBody>
      </p:sp>
      <p:pic>
        <p:nvPicPr>
          <p:cNvPr id="16" name="Picture Placeholder 15" descr="A person in a suit and tie&#10;&#10;Description automatically generated">
            <a:extLst>
              <a:ext uri="{FF2B5EF4-FFF2-40B4-BE49-F238E27FC236}">
                <a16:creationId xmlns:a16="http://schemas.microsoft.com/office/drawing/2014/main" id="{1AC47B0E-7232-0920-DA61-C1A9568AAC05}"/>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a:xfrm>
            <a:off x="0" y="1825625"/>
            <a:ext cx="1828800" cy="2743200"/>
          </a:xfrm>
          <a:effectLst/>
        </p:spPr>
      </p:pic>
    </p:spTree>
    <p:extLst>
      <p:ext uri="{BB962C8B-B14F-4D97-AF65-F5344CB8AC3E}">
        <p14:creationId xmlns:p14="http://schemas.microsoft.com/office/powerpoint/2010/main" val="393406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6980-7263-AC64-40FB-2C5CC4CC958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538C34-3A64-84DD-1175-EFBDE1EBF694}"/>
              </a:ext>
            </a:extLst>
          </p:cNvPr>
          <p:cNvSpPr>
            <a:spLocks noGrp="1"/>
          </p:cNvSpPr>
          <p:nvPr>
            <p:ph type="sldNum" sz="quarter" idx="12"/>
          </p:nvPr>
        </p:nvSpPr>
        <p:spPr/>
        <p:txBody>
          <a:bodyPr/>
          <a:lstStyle/>
          <a:p>
            <a:fld id="{A5AEF524-62EC-C340-82A1-9F47B6C43E55}" type="slidenum">
              <a:rPr lang="en-US" smtClean="0"/>
              <a:t>20</a:t>
            </a:fld>
            <a:endParaRPr lang="en-US"/>
          </a:p>
        </p:txBody>
      </p:sp>
      <p:sp>
        <p:nvSpPr>
          <p:cNvPr id="6" name="Text Placeholder 5">
            <a:extLst>
              <a:ext uri="{FF2B5EF4-FFF2-40B4-BE49-F238E27FC236}">
                <a16:creationId xmlns:a16="http://schemas.microsoft.com/office/drawing/2014/main" id="{8E062B97-99EC-AC14-7352-06FAA262145C}"/>
              </a:ext>
            </a:extLst>
          </p:cNvPr>
          <p:cNvSpPr>
            <a:spLocks noGrp="1"/>
          </p:cNvSpPr>
          <p:nvPr>
            <p:ph type="body" sz="quarter" idx="21"/>
          </p:nvPr>
        </p:nvSpPr>
        <p:spPr/>
        <p:txBody>
          <a:bodyPr/>
          <a:lstStyle/>
          <a:p>
            <a:r>
              <a:rPr lang="en-US"/>
              <a:t>Ethan Mercado</a:t>
            </a:r>
          </a:p>
        </p:txBody>
      </p:sp>
      <p:sp>
        <p:nvSpPr>
          <p:cNvPr id="227" name="TextBox 226">
            <a:extLst>
              <a:ext uri="{FF2B5EF4-FFF2-40B4-BE49-F238E27FC236}">
                <a16:creationId xmlns:a16="http://schemas.microsoft.com/office/drawing/2014/main" id="{25A35A9B-5C0B-32AD-F296-C0D4B9776664}"/>
              </a:ext>
            </a:extLst>
          </p:cNvPr>
          <p:cNvSpPr txBox="1"/>
          <p:nvPr/>
        </p:nvSpPr>
        <p:spPr>
          <a:xfrm>
            <a:off x="355781" y="523961"/>
            <a:ext cx="3906369" cy="584775"/>
          </a:xfrm>
          <a:prstGeom prst="rect">
            <a:avLst/>
          </a:prstGeom>
          <a:noFill/>
        </p:spPr>
        <p:txBody>
          <a:bodyPr wrap="square" rtlCol="0">
            <a:spAutoFit/>
          </a:bodyPr>
          <a:lstStyle/>
          <a:p>
            <a:r>
              <a:rPr lang="en-US" sz="3200">
                <a:solidFill>
                  <a:srgbClr val="782F40"/>
                </a:solidFill>
                <a:latin typeface="+mj-lt"/>
              </a:rPr>
              <a:t>Manifold </a:t>
            </a:r>
          </a:p>
        </p:txBody>
      </p:sp>
      <p:cxnSp>
        <p:nvCxnSpPr>
          <p:cNvPr id="216" name="Straight Connector 215">
            <a:extLst>
              <a:ext uri="{FF2B5EF4-FFF2-40B4-BE49-F238E27FC236}">
                <a16:creationId xmlns:a16="http://schemas.microsoft.com/office/drawing/2014/main" id="{F5B9D715-7173-EF87-93C5-6B9BDDFB4100}"/>
              </a:ext>
            </a:extLst>
          </p:cNvPr>
          <p:cNvCxnSpPr/>
          <p:nvPr/>
        </p:nvCxnSpPr>
        <p:spPr>
          <a:xfrm>
            <a:off x="4212048" y="962238"/>
            <a:ext cx="93152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817E9A03-4A46-D74B-555D-C29AFB46797F}"/>
              </a:ext>
            </a:extLst>
          </p:cNvPr>
          <p:cNvCxnSpPr>
            <a:cxnSpLocks/>
          </p:cNvCxnSpPr>
          <p:nvPr/>
        </p:nvCxnSpPr>
        <p:spPr>
          <a:xfrm>
            <a:off x="6269813" y="957953"/>
            <a:ext cx="11273"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8D20DF9-E28A-11F4-E5B9-980FB3E41C90}"/>
              </a:ext>
            </a:extLst>
          </p:cNvPr>
          <p:cNvCxnSpPr>
            <a:cxnSpLocks/>
            <a:stCxn id="428" idx="6"/>
          </p:cNvCxnSpPr>
          <p:nvPr/>
        </p:nvCxnSpPr>
        <p:spPr>
          <a:xfrm>
            <a:off x="6049127" y="962238"/>
            <a:ext cx="2230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978F5D7-6A34-6D85-8EB6-9071480DE155}"/>
              </a:ext>
            </a:extLst>
          </p:cNvPr>
          <p:cNvCxnSpPr>
            <a:cxnSpLocks/>
          </p:cNvCxnSpPr>
          <p:nvPr/>
        </p:nvCxnSpPr>
        <p:spPr>
          <a:xfrm flipV="1">
            <a:off x="5136789" y="962714"/>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8C93D3B7-86B6-0046-3FED-E906E3299543}"/>
              </a:ext>
            </a:extLst>
          </p:cNvPr>
          <p:cNvCxnSpPr>
            <a:cxnSpLocks/>
            <a:endCxn id="428" idx="2"/>
          </p:cNvCxnSpPr>
          <p:nvPr/>
        </p:nvCxnSpPr>
        <p:spPr>
          <a:xfrm>
            <a:off x="5136313" y="962238"/>
            <a:ext cx="4554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5D6AE94-AC1D-C7DF-22A1-E86B4BD6BEE4}"/>
              </a:ext>
            </a:extLst>
          </p:cNvPr>
          <p:cNvCxnSpPr>
            <a:cxnSpLocks/>
            <a:stCxn id="425" idx="0"/>
          </p:cNvCxnSpPr>
          <p:nvPr/>
        </p:nvCxnSpPr>
        <p:spPr>
          <a:xfrm flipV="1">
            <a:off x="5135645" y="3339027"/>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8CED805-AB44-EAB3-25A4-5F18CACEF158}"/>
              </a:ext>
            </a:extLst>
          </p:cNvPr>
          <p:cNvCxnSpPr>
            <a:cxnSpLocks/>
            <a:stCxn id="421" idx="0"/>
            <a:endCxn id="425" idx="4"/>
          </p:cNvCxnSpPr>
          <p:nvPr/>
        </p:nvCxnSpPr>
        <p:spPr>
          <a:xfrm flipV="1">
            <a:off x="5129749" y="4136326"/>
            <a:ext cx="5896"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B726E67-27F0-7B91-1698-9D605A4FBC8A}"/>
              </a:ext>
            </a:extLst>
          </p:cNvPr>
          <p:cNvCxnSpPr>
            <a:cxnSpLocks/>
            <a:endCxn id="420" idx="4"/>
          </p:cNvCxnSpPr>
          <p:nvPr/>
        </p:nvCxnSpPr>
        <p:spPr>
          <a:xfrm flipH="1" flipV="1">
            <a:off x="5139171" y="5694987"/>
            <a:ext cx="1598"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26" name="Group 225">
            <a:extLst>
              <a:ext uri="{FF2B5EF4-FFF2-40B4-BE49-F238E27FC236}">
                <a16:creationId xmlns:a16="http://schemas.microsoft.com/office/drawing/2014/main" id="{7A4D6F91-E74D-DC98-ED07-673E1E37E87C}"/>
              </a:ext>
            </a:extLst>
          </p:cNvPr>
          <p:cNvGrpSpPr/>
          <p:nvPr/>
        </p:nvGrpSpPr>
        <p:grpSpPr>
          <a:xfrm>
            <a:off x="4685468" y="1140906"/>
            <a:ext cx="954340" cy="868787"/>
            <a:chOff x="6080563" y="590180"/>
            <a:chExt cx="953914" cy="868787"/>
          </a:xfrm>
        </p:grpSpPr>
        <p:grpSp>
          <p:nvGrpSpPr>
            <p:cNvPr id="433" name="Group 432">
              <a:extLst>
                <a:ext uri="{FF2B5EF4-FFF2-40B4-BE49-F238E27FC236}">
                  <a16:creationId xmlns:a16="http://schemas.microsoft.com/office/drawing/2014/main" id="{48C1FCDC-90F1-7F41-3F1D-43B5178B286B}"/>
                </a:ext>
              </a:extLst>
            </p:cNvPr>
            <p:cNvGrpSpPr/>
            <p:nvPr/>
          </p:nvGrpSpPr>
          <p:grpSpPr>
            <a:xfrm>
              <a:off x="6172699" y="773167"/>
              <a:ext cx="731520" cy="685800"/>
              <a:chOff x="6172699" y="773167"/>
              <a:chExt cx="731520" cy="685800"/>
            </a:xfrm>
          </p:grpSpPr>
          <p:cxnSp>
            <p:nvCxnSpPr>
              <p:cNvPr id="447" name="Straight Connector 446">
                <a:extLst>
                  <a:ext uri="{FF2B5EF4-FFF2-40B4-BE49-F238E27FC236}">
                    <a16:creationId xmlns:a16="http://schemas.microsoft.com/office/drawing/2014/main" id="{A421A24A-1FAA-78AB-22DB-74D8CD055BA2}"/>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977E01FD-43E7-8055-C4B7-960E97F072D5}"/>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37937075-B99C-154A-E49D-6EC75182F2F2}"/>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4" name="Group 433">
              <a:extLst>
                <a:ext uri="{FF2B5EF4-FFF2-40B4-BE49-F238E27FC236}">
                  <a16:creationId xmlns:a16="http://schemas.microsoft.com/office/drawing/2014/main" id="{34F8FF4A-7B27-3E89-4666-6E20813BA095}"/>
                </a:ext>
              </a:extLst>
            </p:cNvPr>
            <p:cNvGrpSpPr/>
            <p:nvPr/>
          </p:nvGrpSpPr>
          <p:grpSpPr>
            <a:xfrm>
              <a:off x="6771706" y="818649"/>
              <a:ext cx="262771" cy="271119"/>
              <a:chOff x="6771706" y="818649"/>
              <a:chExt cx="262771" cy="271119"/>
            </a:xfrm>
          </p:grpSpPr>
          <p:grpSp>
            <p:nvGrpSpPr>
              <p:cNvPr id="438" name="Group 437">
                <a:extLst>
                  <a:ext uri="{FF2B5EF4-FFF2-40B4-BE49-F238E27FC236}">
                    <a16:creationId xmlns:a16="http://schemas.microsoft.com/office/drawing/2014/main" id="{ACE02D5E-6794-F82E-59C4-AFB2697EB7F2}"/>
                  </a:ext>
                </a:extLst>
              </p:cNvPr>
              <p:cNvGrpSpPr/>
              <p:nvPr/>
            </p:nvGrpSpPr>
            <p:grpSpPr>
              <a:xfrm flipV="1">
                <a:off x="6771706" y="903841"/>
                <a:ext cx="262771" cy="185927"/>
                <a:chOff x="6394314" y="3265933"/>
                <a:chExt cx="262771" cy="185927"/>
              </a:xfrm>
            </p:grpSpPr>
            <p:sp>
              <p:nvSpPr>
                <p:cNvPr id="444" name="Flowchart: Connector 443">
                  <a:extLst>
                    <a:ext uri="{FF2B5EF4-FFF2-40B4-BE49-F238E27FC236}">
                      <a16:creationId xmlns:a16="http://schemas.microsoft.com/office/drawing/2014/main" id="{425592FE-6D48-27C6-DF1C-601BB47F279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5" name="Straight Connector 444">
                  <a:extLst>
                    <a:ext uri="{FF2B5EF4-FFF2-40B4-BE49-F238E27FC236}">
                      <a16:creationId xmlns:a16="http://schemas.microsoft.com/office/drawing/2014/main" id="{000B7CFE-25B1-88B7-06E4-265DD62CFFB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a:extLst>
                    <a:ext uri="{FF2B5EF4-FFF2-40B4-BE49-F238E27FC236}">
                      <a16:creationId xmlns:a16="http://schemas.microsoft.com/office/drawing/2014/main" id="{6727B056-795B-BCD4-0475-4212132E046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9" name="Group 438">
                <a:extLst>
                  <a:ext uri="{FF2B5EF4-FFF2-40B4-BE49-F238E27FC236}">
                    <a16:creationId xmlns:a16="http://schemas.microsoft.com/office/drawing/2014/main" id="{0C8D4564-7756-27CB-5DD5-7F9319F9F4DB}"/>
                  </a:ext>
                </a:extLst>
              </p:cNvPr>
              <p:cNvGrpSpPr/>
              <p:nvPr/>
            </p:nvGrpSpPr>
            <p:grpSpPr>
              <a:xfrm>
                <a:off x="6835130" y="818649"/>
                <a:ext cx="137160" cy="91682"/>
                <a:chOff x="6835130" y="818649"/>
                <a:chExt cx="137160" cy="91682"/>
              </a:xfrm>
            </p:grpSpPr>
            <p:grpSp>
              <p:nvGrpSpPr>
                <p:cNvPr id="440" name="Group 439">
                  <a:extLst>
                    <a:ext uri="{FF2B5EF4-FFF2-40B4-BE49-F238E27FC236}">
                      <a16:creationId xmlns:a16="http://schemas.microsoft.com/office/drawing/2014/main" id="{39A24602-957D-5E76-56C0-40BF900D0166}"/>
                    </a:ext>
                  </a:extLst>
                </p:cNvPr>
                <p:cNvGrpSpPr/>
                <p:nvPr/>
              </p:nvGrpSpPr>
              <p:grpSpPr>
                <a:xfrm flipV="1">
                  <a:off x="6862666" y="818649"/>
                  <a:ext cx="83820" cy="91682"/>
                  <a:chOff x="7245055" y="2460285"/>
                  <a:chExt cx="83820" cy="91682"/>
                </a:xfrm>
              </p:grpSpPr>
              <p:cxnSp>
                <p:nvCxnSpPr>
                  <p:cNvPr id="442" name="Straight Connector 441">
                    <a:extLst>
                      <a:ext uri="{FF2B5EF4-FFF2-40B4-BE49-F238E27FC236}">
                        <a16:creationId xmlns:a16="http://schemas.microsoft.com/office/drawing/2014/main" id="{EA94307B-00D0-54D5-2B88-B3FCFB1004F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a:extLst>
                      <a:ext uri="{FF2B5EF4-FFF2-40B4-BE49-F238E27FC236}">
                        <a16:creationId xmlns:a16="http://schemas.microsoft.com/office/drawing/2014/main" id="{F1280BE5-CDC9-7F4F-5C46-B7E997622474}"/>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1" name="Straight Connector 440">
                  <a:extLst>
                    <a:ext uri="{FF2B5EF4-FFF2-40B4-BE49-F238E27FC236}">
                      <a16:creationId xmlns:a16="http://schemas.microsoft.com/office/drawing/2014/main" id="{72531DC0-C9C8-AD76-A185-5F828316B654}"/>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435" name="Group 434">
              <a:extLst>
                <a:ext uri="{FF2B5EF4-FFF2-40B4-BE49-F238E27FC236}">
                  <a16:creationId xmlns:a16="http://schemas.microsoft.com/office/drawing/2014/main" id="{D0469538-8A6C-35A6-A678-4F351B3BA774}"/>
                </a:ext>
              </a:extLst>
            </p:cNvPr>
            <p:cNvGrpSpPr/>
            <p:nvPr/>
          </p:nvGrpSpPr>
          <p:grpSpPr>
            <a:xfrm>
              <a:off x="6080563" y="590180"/>
              <a:ext cx="182880" cy="182880"/>
              <a:chOff x="6080563" y="590180"/>
              <a:chExt cx="182880" cy="182880"/>
            </a:xfrm>
          </p:grpSpPr>
          <p:sp>
            <p:nvSpPr>
              <p:cNvPr id="436" name="Oval 435">
                <a:extLst>
                  <a:ext uri="{FF2B5EF4-FFF2-40B4-BE49-F238E27FC236}">
                    <a16:creationId xmlns:a16="http://schemas.microsoft.com/office/drawing/2014/main" id="{D6B3BF13-7997-0429-00E5-50D73022A08E}"/>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7" name="Straight Arrow Connector 436">
                <a:extLst>
                  <a:ext uri="{FF2B5EF4-FFF2-40B4-BE49-F238E27FC236}">
                    <a16:creationId xmlns:a16="http://schemas.microsoft.com/office/drawing/2014/main" id="{3A094624-68B8-3D69-9967-FA8D42D29ACB}"/>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28" name="Straight Connector 227">
            <a:extLst>
              <a:ext uri="{FF2B5EF4-FFF2-40B4-BE49-F238E27FC236}">
                <a16:creationId xmlns:a16="http://schemas.microsoft.com/office/drawing/2014/main" id="{58137E56-3A46-247A-6CFA-2A1D85269C06}"/>
              </a:ext>
            </a:extLst>
          </p:cNvPr>
          <p:cNvCxnSpPr>
            <a:cxnSpLocks/>
          </p:cNvCxnSpPr>
          <p:nvPr/>
        </p:nvCxnSpPr>
        <p:spPr>
          <a:xfrm>
            <a:off x="4223321" y="962238"/>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64957831-715D-C41C-1F5F-2D8CBA49E3F5}"/>
              </a:ext>
            </a:extLst>
          </p:cNvPr>
          <p:cNvCxnSpPr/>
          <p:nvPr/>
        </p:nvCxnSpPr>
        <p:spPr>
          <a:xfrm>
            <a:off x="6272194" y="2331298"/>
            <a:ext cx="137221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1" name="Group 230">
            <a:extLst>
              <a:ext uri="{FF2B5EF4-FFF2-40B4-BE49-F238E27FC236}">
                <a16:creationId xmlns:a16="http://schemas.microsoft.com/office/drawing/2014/main" id="{0A903D75-1F45-C6D2-42C0-2E6A35416058}"/>
              </a:ext>
            </a:extLst>
          </p:cNvPr>
          <p:cNvGrpSpPr/>
          <p:nvPr/>
        </p:nvGrpSpPr>
        <p:grpSpPr>
          <a:xfrm>
            <a:off x="6160618" y="3685984"/>
            <a:ext cx="228702" cy="228600"/>
            <a:chOff x="8006715" y="2790825"/>
            <a:chExt cx="118872" cy="118872"/>
          </a:xfrm>
        </p:grpSpPr>
        <p:sp>
          <p:nvSpPr>
            <p:cNvPr id="431" name="Arc 430">
              <a:extLst>
                <a:ext uri="{FF2B5EF4-FFF2-40B4-BE49-F238E27FC236}">
                  <a16:creationId xmlns:a16="http://schemas.microsoft.com/office/drawing/2014/main" id="{17121FD9-CB4D-17E2-143E-5B9ED124771D}"/>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2" name="Arc 431">
              <a:extLst>
                <a:ext uri="{FF2B5EF4-FFF2-40B4-BE49-F238E27FC236}">
                  <a16:creationId xmlns:a16="http://schemas.microsoft.com/office/drawing/2014/main" id="{4761E8DD-216C-6D2C-61A1-9A884FD4352F}"/>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CCEA59F9-4E1C-8C05-9ADB-25F07549A7E9}"/>
              </a:ext>
            </a:extLst>
          </p:cNvPr>
          <p:cNvGrpSpPr/>
          <p:nvPr/>
        </p:nvGrpSpPr>
        <p:grpSpPr>
          <a:xfrm>
            <a:off x="5591723" y="733638"/>
            <a:ext cx="457404" cy="457200"/>
            <a:chOff x="5462345" y="751104"/>
            <a:chExt cx="457200" cy="457200"/>
          </a:xfrm>
        </p:grpSpPr>
        <p:sp>
          <p:nvSpPr>
            <p:cNvPr id="428" name="Oval 427">
              <a:extLst>
                <a:ext uri="{FF2B5EF4-FFF2-40B4-BE49-F238E27FC236}">
                  <a16:creationId xmlns:a16="http://schemas.microsoft.com/office/drawing/2014/main" id="{061CC26B-6CE1-AA76-DC61-93EDDFB7FC51}"/>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Isosceles Triangle 428">
              <a:extLst>
                <a:ext uri="{FF2B5EF4-FFF2-40B4-BE49-F238E27FC236}">
                  <a16:creationId xmlns:a16="http://schemas.microsoft.com/office/drawing/2014/main" id="{E340EA61-677C-D661-8902-1029457E46D5}"/>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Isosceles Triangle 429">
              <a:extLst>
                <a:ext uri="{FF2B5EF4-FFF2-40B4-BE49-F238E27FC236}">
                  <a16:creationId xmlns:a16="http://schemas.microsoft.com/office/drawing/2014/main" id="{C6482AC9-10A6-42DE-5133-71690BCD802C}"/>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04125FE0-EE48-7702-DC97-9FAEC334BD2D}"/>
              </a:ext>
            </a:extLst>
          </p:cNvPr>
          <p:cNvGrpSpPr/>
          <p:nvPr/>
        </p:nvGrpSpPr>
        <p:grpSpPr>
          <a:xfrm>
            <a:off x="5004581" y="3999166"/>
            <a:ext cx="262890" cy="185927"/>
            <a:chOff x="6401136" y="3236864"/>
            <a:chExt cx="262771" cy="185927"/>
          </a:xfrm>
        </p:grpSpPr>
        <p:sp>
          <p:nvSpPr>
            <p:cNvPr id="425" name="Flowchart: Connector 424">
              <a:extLst>
                <a:ext uri="{FF2B5EF4-FFF2-40B4-BE49-F238E27FC236}">
                  <a16:creationId xmlns:a16="http://schemas.microsoft.com/office/drawing/2014/main" id="{3216CED2-4EF6-19F2-CBB5-632BE2FC9673}"/>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6" name="Straight Connector 425">
              <a:extLst>
                <a:ext uri="{FF2B5EF4-FFF2-40B4-BE49-F238E27FC236}">
                  <a16:creationId xmlns:a16="http://schemas.microsoft.com/office/drawing/2014/main" id="{04B37EDF-BE06-2316-502F-C27D980F85C0}"/>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174860CA-1C47-89F2-3BC0-E761238124F6}"/>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4" name="Group 233">
            <a:extLst>
              <a:ext uri="{FF2B5EF4-FFF2-40B4-BE49-F238E27FC236}">
                <a16:creationId xmlns:a16="http://schemas.microsoft.com/office/drawing/2014/main" id="{A32B9E90-918C-B4DB-B9CE-E0B1C760229D}"/>
              </a:ext>
            </a:extLst>
          </p:cNvPr>
          <p:cNvGrpSpPr/>
          <p:nvPr/>
        </p:nvGrpSpPr>
        <p:grpSpPr>
          <a:xfrm>
            <a:off x="4089970" y="2336507"/>
            <a:ext cx="262889" cy="185927"/>
            <a:chOff x="6394314" y="3265933"/>
            <a:chExt cx="262771" cy="185927"/>
          </a:xfrm>
        </p:grpSpPr>
        <p:sp>
          <p:nvSpPr>
            <p:cNvPr id="422" name="Flowchart: Connector 421">
              <a:extLst>
                <a:ext uri="{FF2B5EF4-FFF2-40B4-BE49-F238E27FC236}">
                  <a16:creationId xmlns:a16="http://schemas.microsoft.com/office/drawing/2014/main" id="{BA6678E1-58FE-9B85-B845-D4526E5AA58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3" name="Straight Connector 422">
              <a:extLst>
                <a:ext uri="{FF2B5EF4-FFF2-40B4-BE49-F238E27FC236}">
                  <a16:creationId xmlns:a16="http://schemas.microsoft.com/office/drawing/2014/main" id="{F0A8BEAF-BAAC-24FC-AC9C-AC03A9EA782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B9FDCE33-3918-A484-994A-357CF1A4AFE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5" name="Straight Connector 234">
            <a:extLst>
              <a:ext uri="{FF2B5EF4-FFF2-40B4-BE49-F238E27FC236}">
                <a16:creationId xmlns:a16="http://schemas.microsoft.com/office/drawing/2014/main" id="{FDE79D9A-1946-8444-64E9-C3F716B52309}"/>
              </a:ext>
            </a:extLst>
          </p:cNvPr>
          <p:cNvCxnSpPr>
            <a:cxnSpLocks/>
          </p:cNvCxnSpPr>
          <p:nvPr/>
        </p:nvCxnSpPr>
        <p:spPr>
          <a:xfrm>
            <a:off x="4221474" y="2508693"/>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6" name="Group 235">
            <a:extLst>
              <a:ext uri="{FF2B5EF4-FFF2-40B4-BE49-F238E27FC236}">
                <a16:creationId xmlns:a16="http://schemas.microsoft.com/office/drawing/2014/main" id="{F21751A8-323C-9B62-9FFF-99A5230BD7F1}"/>
              </a:ext>
            </a:extLst>
          </p:cNvPr>
          <p:cNvGrpSpPr/>
          <p:nvPr/>
        </p:nvGrpSpPr>
        <p:grpSpPr>
          <a:xfrm>
            <a:off x="4910469" y="5237787"/>
            <a:ext cx="457404" cy="457200"/>
            <a:chOff x="4781396" y="5255253"/>
            <a:chExt cx="457200" cy="457200"/>
          </a:xfrm>
        </p:grpSpPr>
        <p:sp>
          <p:nvSpPr>
            <p:cNvPr id="420" name="Flowchart: Connector 419">
              <a:extLst>
                <a:ext uri="{FF2B5EF4-FFF2-40B4-BE49-F238E27FC236}">
                  <a16:creationId xmlns:a16="http://schemas.microsoft.com/office/drawing/2014/main" id="{7388B227-2942-7500-458A-65C9AD18A7D1}"/>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Isosceles Triangle 420">
              <a:extLst>
                <a:ext uri="{FF2B5EF4-FFF2-40B4-BE49-F238E27FC236}">
                  <a16:creationId xmlns:a16="http://schemas.microsoft.com/office/drawing/2014/main" id="{3F9D4930-7001-A31D-34B5-8D4519BD236B}"/>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7" name="Straight Connector 236">
            <a:extLst>
              <a:ext uri="{FF2B5EF4-FFF2-40B4-BE49-F238E27FC236}">
                <a16:creationId xmlns:a16="http://schemas.microsoft.com/office/drawing/2014/main" id="{0781422F-81F6-A21A-396E-32D871FE6508}"/>
              </a:ext>
            </a:extLst>
          </p:cNvPr>
          <p:cNvCxnSpPr/>
          <p:nvPr/>
        </p:nvCxnSpPr>
        <p:spPr>
          <a:xfrm>
            <a:off x="3742566" y="6154734"/>
            <a:ext cx="45740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C2A20D3A-FEAA-4D81-58DE-1CDA2E5BD503}"/>
              </a:ext>
            </a:extLst>
          </p:cNvPr>
          <p:cNvCxnSpPr/>
          <p:nvPr/>
        </p:nvCxnSpPr>
        <p:spPr>
          <a:xfrm>
            <a:off x="3748156" y="570007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32F95AA-6791-28A4-B415-B708519DEBA0}"/>
              </a:ext>
            </a:extLst>
          </p:cNvPr>
          <p:cNvCxnSpPr/>
          <p:nvPr/>
        </p:nvCxnSpPr>
        <p:spPr>
          <a:xfrm>
            <a:off x="8313561" y="569753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A7698521-D014-0BDD-45D6-9AC4E03B1FB5}"/>
              </a:ext>
            </a:extLst>
          </p:cNvPr>
          <p:cNvCxnSpPr>
            <a:cxnSpLocks/>
          </p:cNvCxnSpPr>
          <p:nvPr/>
        </p:nvCxnSpPr>
        <p:spPr>
          <a:xfrm>
            <a:off x="6381797" y="3793588"/>
            <a:ext cx="11607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644A30CD-9193-296B-471D-5F6E071F6F68}"/>
              </a:ext>
            </a:extLst>
          </p:cNvPr>
          <p:cNvCxnSpPr>
            <a:cxnSpLocks/>
          </p:cNvCxnSpPr>
          <p:nvPr/>
        </p:nvCxnSpPr>
        <p:spPr>
          <a:xfrm>
            <a:off x="7834840" y="2335803"/>
            <a:ext cx="5486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34DC74F4-84C2-30DF-28DC-72F09A9DDC97}"/>
              </a:ext>
            </a:extLst>
          </p:cNvPr>
          <p:cNvCxnSpPr>
            <a:cxnSpLocks/>
          </p:cNvCxnSpPr>
          <p:nvPr/>
        </p:nvCxnSpPr>
        <p:spPr>
          <a:xfrm flipV="1">
            <a:off x="8329499" y="1531991"/>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5" name="Oval 244">
            <a:extLst>
              <a:ext uri="{FF2B5EF4-FFF2-40B4-BE49-F238E27FC236}">
                <a16:creationId xmlns:a16="http://schemas.microsoft.com/office/drawing/2014/main" id="{87FEC1E8-F12D-3ADB-1BB6-643018CFF534}"/>
              </a:ext>
            </a:extLst>
          </p:cNvPr>
          <p:cNvSpPr/>
          <p:nvPr/>
        </p:nvSpPr>
        <p:spPr>
          <a:xfrm>
            <a:off x="8238019" y="1350083"/>
            <a:ext cx="182962"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7" name="Straight Connector 246">
            <a:extLst>
              <a:ext uri="{FF2B5EF4-FFF2-40B4-BE49-F238E27FC236}">
                <a16:creationId xmlns:a16="http://schemas.microsoft.com/office/drawing/2014/main" id="{85860ECA-4E51-CE3C-3714-797C08C74F12}"/>
              </a:ext>
            </a:extLst>
          </p:cNvPr>
          <p:cNvCxnSpPr>
            <a:cxnSpLocks/>
          </p:cNvCxnSpPr>
          <p:nvPr/>
        </p:nvCxnSpPr>
        <p:spPr>
          <a:xfrm>
            <a:off x="8329498" y="2331904"/>
            <a:ext cx="457404"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6F7D6E9B-B698-22F4-3150-A5784019F08F}"/>
              </a:ext>
            </a:extLst>
          </p:cNvPr>
          <p:cNvCxnSpPr/>
          <p:nvPr/>
        </p:nvCxnSpPr>
        <p:spPr>
          <a:xfrm flipV="1">
            <a:off x="8786903" y="1337508"/>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0" name="Flowchart: Terminator 249">
            <a:extLst>
              <a:ext uri="{FF2B5EF4-FFF2-40B4-BE49-F238E27FC236}">
                <a16:creationId xmlns:a16="http://schemas.microsoft.com/office/drawing/2014/main" id="{12ED1BE6-0EB3-C495-BBD9-E4A836884648}"/>
              </a:ext>
            </a:extLst>
          </p:cNvPr>
          <p:cNvSpPr/>
          <p:nvPr/>
        </p:nvSpPr>
        <p:spPr>
          <a:xfrm rot="16200000">
            <a:off x="8329703" y="732791"/>
            <a:ext cx="914400" cy="320183"/>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3626EF47-12F6-15B8-3800-7AFC63A6E5EA}"/>
              </a:ext>
            </a:extLst>
          </p:cNvPr>
          <p:cNvCxnSpPr/>
          <p:nvPr/>
        </p:nvCxnSpPr>
        <p:spPr>
          <a:xfrm>
            <a:off x="8786903" y="2333838"/>
            <a:ext cx="6861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AC8D27B-AAB1-C27A-7DFD-0C7421876D37}"/>
              </a:ext>
            </a:extLst>
          </p:cNvPr>
          <p:cNvCxnSpPr/>
          <p:nvPr/>
        </p:nvCxnSpPr>
        <p:spPr>
          <a:xfrm>
            <a:off x="8786903" y="2343348"/>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3" name="Group 252">
            <a:extLst>
              <a:ext uri="{FF2B5EF4-FFF2-40B4-BE49-F238E27FC236}">
                <a16:creationId xmlns:a16="http://schemas.microsoft.com/office/drawing/2014/main" id="{FEC0684D-08E3-941A-8A7C-ABACA2CA501F}"/>
              </a:ext>
            </a:extLst>
          </p:cNvPr>
          <p:cNvGrpSpPr/>
          <p:nvPr/>
        </p:nvGrpSpPr>
        <p:grpSpPr>
          <a:xfrm rot="16200000">
            <a:off x="10018281" y="2239899"/>
            <a:ext cx="262771" cy="186010"/>
            <a:chOff x="6394314" y="3265933"/>
            <a:chExt cx="262771" cy="185927"/>
          </a:xfrm>
        </p:grpSpPr>
        <p:sp>
          <p:nvSpPr>
            <p:cNvPr id="417" name="Flowchart: Connector 416">
              <a:extLst>
                <a:ext uri="{FF2B5EF4-FFF2-40B4-BE49-F238E27FC236}">
                  <a16:creationId xmlns:a16="http://schemas.microsoft.com/office/drawing/2014/main" id="{D621F249-F5FA-B0EA-645E-AB14469AD57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8" name="Straight Connector 417">
              <a:extLst>
                <a:ext uri="{FF2B5EF4-FFF2-40B4-BE49-F238E27FC236}">
                  <a16:creationId xmlns:a16="http://schemas.microsoft.com/office/drawing/2014/main" id="{4A2D2074-A8E1-7061-7470-2481EEEE08D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3C34EF4A-2B2C-2ED5-BA4B-AE9BCFEDA24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6C1689C0-90A0-6367-91BE-770E3486D8D6}"/>
              </a:ext>
            </a:extLst>
          </p:cNvPr>
          <p:cNvCxnSpPr/>
          <p:nvPr/>
        </p:nvCxnSpPr>
        <p:spPr>
          <a:xfrm>
            <a:off x="9470902" y="2335632"/>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EC9A9A17-275C-538F-9D09-287D101DB612}"/>
              </a:ext>
            </a:extLst>
          </p:cNvPr>
          <p:cNvCxnSpPr/>
          <p:nvPr/>
        </p:nvCxnSpPr>
        <p:spPr>
          <a:xfrm>
            <a:off x="9465819" y="2330659"/>
            <a:ext cx="59921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Arrow Connector 255">
            <a:extLst>
              <a:ext uri="{FF2B5EF4-FFF2-40B4-BE49-F238E27FC236}">
                <a16:creationId xmlns:a16="http://schemas.microsoft.com/office/drawing/2014/main" id="{84F4C3FF-3200-B5FA-C609-2494E298E922}"/>
              </a:ext>
            </a:extLst>
          </p:cNvPr>
          <p:cNvCxnSpPr>
            <a:cxnSpLocks/>
          </p:cNvCxnSpPr>
          <p:nvPr/>
        </p:nvCxnSpPr>
        <p:spPr>
          <a:xfrm flipV="1">
            <a:off x="8272386" y="1386337"/>
            <a:ext cx="129374"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7" name="Group 256">
            <a:extLst>
              <a:ext uri="{FF2B5EF4-FFF2-40B4-BE49-F238E27FC236}">
                <a16:creationId xmlns:a16="http://schemas.microsoft.com/office/drawing/2014/main" id="{DEDD7FD9-3043-252D-E12C-438A54BFCA24}"/>
              </a:ext>
            </a:extLst>
          </p:cNvPr>
          <p:cNvGrpSpPr/>
          <p:nvPr/>
        </p:nvGrpSpPr>
        <p:grpSpPr>
          <a:xfrm rot="5400000">
            <a:off x="10211810" y="2286067"/>
            <a:ext cx="137160" cy="91723"/>
            <a:chOff x="6835130" y="818649"/>
            <a:chExt cx="137160" cy="91682"/>
          </a:xfrm>
        </p:grpSpPr>
        <p:grpSp>
          <p:nvGrpSpPr>
            <p:cNvPr id="413" name="Group 412">
              <a:extLst>
                <a:ext uri="{FF2B5EF4-FFF2-40B4-BE49-F238E27FC236}">
                  <a16:creationId xmlns:a16="http://schemas.microsoft.com/office/drawing/2014/main" id="{063A80C5-61A7-95DD-8207-6616B2B8F777}"/>
                </a:ext>
              </a:extLst>
            </p:cNvPr>
            <p:cNvGrpSpPr/>
            <p:nvPr/>
          </p:nvGrpSpPr>
          <p:grpSpPr>
            <a:xfrm flipV="1">
              <a:off x="6862666" y="818649"/>
              <a:ext cx="83820" cy="91682"/>
              <a:chOff x="7245055" y="2460285"/>
              <a:chExt cx="83820" cy="91682"/>
            </a:xfrm>
          </p:grpSpPr>
          <p:cxnSp>
            <p:nvCxnSpPr>
              <p:cNvPr id="415" name="Straight Connector 414">
                <a:extLst>
                  <a:ext uri="{FF2B5EF4-FFF2-40B4-BE49-F238E27FC236}">
                    <a16:creationId xmlns:a16="http://schemas.microsoft.com/office/drawing/2014/main" id="{B1E9A0D9-1307-CE03-D950-F8EFCC1C725C}"/>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A2F2DFC2-4C6B-DD06-BBFB-A7F6C11F825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14" name="Straight Connector 413">
              <a:extLst>
                <a:ext uri="{FF2B5EF4-FFF2-40B4-BE49-F238E27FC236}">
                  <a16:creationId xmlns:a16="http://schemas.microsoft.com/office/drawing/2014/main" id="{996612F2-EF83-7D25-2E99-FD0BACC6C13D}"/>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8" name="Straight Connector 257">
            <a:extLst>
              <a:ext uri="{FF2B5EF4-FFF2-40B4-BE49-F238E27FC236}">
                <a16:creationId xmlns:a16="http://schemas.microsoft.com/office/drawing/2014/main" id="{C5B2BD04-6A42-A8AB-08F3-19F9C3E772A1}"/>
              </a:ext>
            </a:extLst>
          </p:cNvPr>
          <p:cNvCxnSpPr>
            <a:cxnSpLocks/>
          </p:cNvCxnSpPr>
          <p:nvPr/>
        </p:nvCxnSpPr>
        <p:spPr>
          <a:xfrm flipV="1">
            <a:off x="7862730" y="3787231"/>
            <a:ext cx="924173"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8041E96F-61DC-ED69-EE49-8FB37E7D59E8}"/>
              </a:ext>
            </a:extLst>
          </p:cNvPr>
          <p:cNvCxnSpPr>
            <a:cxnSpLocks/>
          </p:cNvCxnSpPr>
          <p:nvPr/>
        </p:nvCxnSpPr>
        <p:spPr>
          <a:xfrm>
            <a:off x="8624456" y="987201"/>
            <a:ext cx="330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0" name="Isosceles Triangle 259">
            <a:extLst>
              <a:ext uri="{FF2B5EF4-FFF2-40B4-BE49-F238E27FC236}">
                <a16:creationId xmlns:a16="http://schemas.microsoft.com/office/drawing/2014/main" id="{155FDE71-E6E6-5749-BFB3-50B819CCE419}"/>
              </a:ext>
            </a:extLst>
          </p:cNvPr>
          <p:cNvSpPr/>
          <p:nvPr/>
        </p:nvSpPr>
        <p:spPr>
          <a:xfrm rot="10800000">
            <a:off x="8761930" y="922928"/>
            <a:ext cx="49946"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1" name="Group 260">
            <a:extLst>
              <a:ext uri="{FF2B5EF4-FFF2-40B4-BE49-F238E27FC236}">
                <a16:creationId xmlns:a16="http://schemas.microsoft.com/office/drawing/2014/main" id="{BEB9E63B-1BBB-970A-E1E2-28CB91C3D133}"/>
              </a:ext>
            </a:extLst>
          </p:cNvPr>
          <p:cNvGrpSpPr/>
          <p:nvPr/>
        </p:nvGrpSpPr>
        <p:grpSpPr>
          <a:xfrm>
            <a:off x="8677655" y="4082874"/>
            <a:ext cx="329414" cy="308216"/>
            <a:chOff x="2969889" y="2912183"/>
            <a:chExt cx="329268" cy="308216"/>
          </a:xfrm>
        </p:grpSpPr>
        <p:grpSp>
          <p:nvGrpSpPr>
            <p:cNvPr id="401" name="Group 400">
              <a:extLst>
                <a:ext uri="{FF2B5EF4-FFF2-40B4-BE49-F238E27FC236}">
                  <a16:creationId xmlns:a16="http://schemas.microsoft.com/office/drawing/2014/main" id="{8739F9AE-669E-F1CD-2599-9B4E1A0CC153}"/>
                </a:ext>
              </a:extLst>
            </p:cNvPr>
            <p:cNvGrpSpPr/>
            <p:nvPr/>
          </p:nvGrpSpPr>
          <p:grpSpPr>
            <a:xfrm>
              <a:off x="2969889" y="2912183"/>
              <a:ext cx="235775" cy="308216"/>
              <a:chOff x="2969889" y="2912183"/>
              <a:chExt cx="235775" cy="308216"/>
            </a:xfrm>
          </p:grpSpPr>
          <p:grpSp>
            <p:nvGrpSpPr>
              <p:cNvPr id="406" name="Group 405">
                <a:extLst>
                  <a:ext uri="{FF2B5EF4-FFF2-40B4-BE49-F238E27FC236}">
                    <a16:creationId xmlns:a16="http://schemas.microsoft.com/office/drawing/2014/main" id="{C02C9930-BF93-FE11-5AF4-CD3F106FD894}"/>
                  </a:ext>
                </a:extLst>
              </p:cNvPr>
              <p:cNvGrpSpPr/>
              <p:nvPr/>
            </p:nvGrpSpPr>
            <p:grpSpPr>
              <a:xfrm>
                <a:off x="2969889" y="2990841"/>
                <a:ext cx="228600" cy="229558"/>
                <a:chOff x="2969889" y="2990841"/>
                <a:chExt cx="228600" cy="229558"/>
              </a:xfrm>
            </p:grpSpPr>
            <p:cxnSp>
              <p:nvCxnSpPr>
                <p:cNvPr id="409" name="Straight Connector 408">
                  <a:extLst>
                    <a:ext uri="{FF2B5EF4-FFF2-40B4-BE49-F238E27FC236}">
                      <a16:creationId xmlns:a16="http://schemas.microsoft.com/office/drawing/2014/main" id="{C61106F6-630F-DF0E-E3C6-D83568F586D8}"/>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ADDF2C42-55FA-97D0-C81C-E6437AF6D690}"/>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C28E2BD8-34C9-32BD-3D9E-35DF652059E2}"/>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0E466EFD-3EED-B2F0-B5CB-48621D07D080}"/>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7" name="Straight Connector 406">
                <a:extLst>
                  <a:ext uri="{FF2B5EF4-FFF2-40B4-BE49-F238E27FC236}">
                    <a16:creationId xmlns:a16="http://schemas.microsoft.com/office/drawing/2014/main" id="{2FC5A474-A77B-1AD6-BF28-0B6B5B01DB60}"/>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56A8CA96-5C7B-69BB-9B15-2C884496B504}"/>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02" name="Straight Connector 401">
              <a:extLst>
                <a:ext uri="{FF2B5EF4-FFF2-40B4-BE49-F238E27FC236}">
                  <a16:creationId xmlns:a16="http://schemas.microsoft.com/office/drawing/2014/main" id="{04AA8146-C521-24E1-E7EA-3351D3C7DEF4}"/>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2B724188-8EBE-7DC3-0492-194BFF864175}"/>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246FA2E0-B1B5-F612-1B28-16814243C76B}"/>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B24DEB1A-0B8D-2D4A-525F-FCCEA4DD37F1}"/>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2" name="Group 261">
            <a:extLst>
              <a:ext uri="{FF2B5EF4-FFF2-40B4-BE49-F238E27FC236}">
                <a16:creationId xmlns:a16="http://schemas.microsoft.com/office/drawing/2014/main" id="{A773F830-6888-C2E4-4CD0-A2A6670D9361}"/>
              </a:ext>
            </a:extLst>
          </p:cNvPr>
          <p:cNvGrpSpPr/>
          <p:nvPr/>
        </p:nvGrpSpPr>
        <p:grpSpPr>
          <a:xfrm>
            <a:off x="6845737" y="4064368"/>
            <a:ext cx="329414" cy="308216"/>
            <a:chOff x="2969889" y="2912183"/>
            <a:chExt cx="329268" cy="308216"/>
          </a:xfrm>
        </p:grpSpPr>
        <p:grpSp>
          <p:nvGrpSpPr>
            <p:cNvPr id="389" name="Group 388">
              <a:extLst>
                <a:ext uri="{FF2B5EF4-FFF2-40B4-BE49-F238E27FC236}">
                  <a16:creationId xmlns:a16="http://schemas.microsoft.com/office/drawing/2014/main" id="{6231019D-6FC3-5340-81A9-200AF0DB8E31}"/>
                </a:ext>
              </a:extLst>
            </p:cNvPr>
            <p:cNvGrpSpPr/>
            <p:nvPr/>
          </p:nvGrpSpPr>
          <p:grpSpPr>
            <a:xfrm>
              <a:off x="2969889" y="2912183"/>
              <a:ext cx="235775" cy="308216"/>
              <a:chOff x="2969889" y="2912183"/>
              <a:chExt cx="235775" cy="308216"/>
            </a:xfrm>
          </p:grpSpPr>
          <p:grpSp>
            <p:nvGrpSpPr>
              <p:cNvPr id="394" name="Group 393">
                <a:extLst>
                  <a:ext uri="{FF2B5EF4-FFF2-40B4-BE49-F238E27FC236}">
                    <a16:creationId xmlns:a16="http://schemas.microsoft.com/office/drawing/2014/main" id="{D9F763D4-C6EC-DD00-69C2-D689FE266E2D}"/>
                  </a:ext>
                </a:extLst>
              </p:cNvPr>
              <p:cNvGrpSpPr/>
              <p:nvPr/>
            </p:nvGrpSpPr>
            <p:grpSpPr>
              <a:xfrm>
                <a:off x="2969889" y="2990841"/>
                <a:ext cx="228600" cy="229558"/>
                <a:chOff x="2969889" y="2990841"/>
                <a:chExt cx="228600" cy="229558"/>
              </a:xfrm>
            </p:grpSpPr>
            <p:cxnSp>
              <p:nvCxnSpPr>
                <p:cNvPr id="397" name="Straight Connector 396">
                  <a:extLst>
                    <a:ext uri="{FF2B5EF4-FFF2-40B4-BE49-F238E27FC236}">
                      <a16:creationId xmlns:a16="http://schemas.microsoft.com/office/drawing/2014/main" id="{4D5761CB-6066-7EF4-5417-8AEC9A2F6F4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EF92AF63-1122-B8FE-6516-81B9D725AC0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a16="http://schemas.microsoft.com/office/drawing/2014/main" id="{ADD96662-2309-AD26-8A19-B6DFC582370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3ABA83EF-3269-2CA3-D69E-211B4DC64CAC}"/>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5" name="Straight Connector 394">
                <a:extLst>
                  <a:ext uri="{FF2B5EF4-FFF2-40B4-BE49-F238E27FC236}">
                    <a16:creationId xmlns:a16="http://schemas.microsoft.com/office/drawing/2014/main" id="{A6CDB2D4-4D39-821C-7AE7-3BC0F2DB12D6}"/>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16F7D2D8-E7B3-CB95-75C6-8B3F5CD9A906}"/>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0" name="Straight Connector 389">
              <a:extLst>
                <a:ext uri="{FF2B5EF4-FFF2-40B4-BE49-F238E27FC236}">
                  <a16:creationId xmlns:a16="http://schemas.microsoft.com/office/drawing/2014/main" id="{95E6C983-6C53-9383-F6D6-1EC52542C134}"/>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a:extLst>
                <a:ext uri="{FF2B5EF4-FFF2-40B4-BE49-F238E27FC236}">
                  <a16:creationId xmlns:a16="http://schemas.microsoft.com/office/drawing/2014/main" id="{82188F3E-77D4-3798-7BD4-4AE3FC99F687}"/>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ACE73241-ABFE-FC19-D6CE-D4BA83849A67}"/>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a:extLst>
                <a:ext uri="{FF2B5EF4-FFF2-40B4-BE49-F238E27FC236}">
                  <a16:creationId xmlns:a16="http://schemas.microsoft.com/office/drawing/2014/main" id="{4D6149AA-F1CF-73A5-519B-8E4FCC36E145}"/>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4" name="Straight Connector 263">
            <a:extLst>
              <a:ext uri="{FF2B5EF4-FFF2-40B4-BE49-F238E27FC236}">
                <a16:creationId xmlns:a16="http://schemas.microsoft.com/office/drawing/2014/main" id="{DECA095F-5596-6E50-6CCF-330B984073CC}"/>
              </a:ext>
            </a:extLst>
          </p:cNvPr>
          <p:cNvCxnSpPr/>
          <p:nvPr/>
        </p:nvCxnSpPr>
        <p:spPr>
          <a:xfrm>
            <a:off x="6958300" y="3791041"/>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1E24FE7C-F28D-20B3-7884-51747EBF0C0D}"/>
              </a:ext>
            </a:extLst>
          </p:cNvPr>
          <p:cNvCxnSpPr/>
          <p:nvPr/>
        </p:nvCxnSpPr>
        <p:spPr>
          <a:xfrm>
            <a:off x="6958300" y="4365051"/>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FE27CECA-8AED-918A-DEF8-FED4B699452F}"/>
              </a:ext>
            </a:extLst>
          </p:cNvPr>
          <p:cNvCxnSpPr/>
          <p:nvPr/>
        </p:nvCxnSpPr>
        <p:spPr>
          <a:xfrm flipH="1">
            <a:off x="6965416" y="4847784"/>
            <a:ext cx="25126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F69DB48A-A5E2-EE97-AF5B-61398BD0A293}"/>
              </a:ext>
            </a:extLst>
          </p:cNvPr>
          <p:cNvCxnSpPr/>
          <p:nvPr/>
        </p:nvCxnSpPr>
        <p:spPr>
          <a:xfrm flipV="1">
            <a:off x="8799263" y="4391090"/>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8" name="Straight Arrow Connector 267">
            <a:extLst>
              <a:ext uri="{FF2B5EF4-FFF2-40B4-BE49-F238E27FC236}">
                <a16:creationId xmlns:a16="http://schemas.microsoft.com/office/drawing/2014/main" id="{41DAB168-81DB-2E83-B7E3-01924DD4676C}"/>
              </a:ext>
            </a:extLst>
          </p:cNvPr>
          <p:cNvCxnSpPr>
            <a:cxnSpLocks/>
          </p:cNvCxnSpPr>
          <p:nvPr/>
        </p:nvCxnSpPr>
        <p:spPr>
          <a:xfrm>
            <a:off x="7021842" y="4156801"/>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9" name="Straight Arrow Connector 268">
            <a:extLst>
              <a:ext uri="{FF2B5EF4-FFF2-40B4-BE49-F238E27FC236}">
                <a16:creationId xmlns:a16="http://schemas.microsoft.com/office/drawing/2014/main" id="{18970993-E6BF-B875-CE47-5B2DCBEDE8F0}"/>
              </a:ext>
            </a:extLst>
          </p:cNvPr>
          <p:cNvCxnSpPr>
            <a:cxnSpLocks/>
          </p:cNvCxnSpPr>
          <p:nvPr/>
        </p:nvCxnSpPr>
        <p:spPr>
          <a:xfrm>
            <a:off x="8851460" y="4172148"/>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70" name="Group 269">
            <a:extLst>
              <a:ext uri="{FF2B5EF4-FFF2-40B4-BE49-F238E27FC236}">
                <a16:creationId xmlns:a16="http://schemas.microsoft.com/office/drawing/2014/main" id="{A430F7DF-D531-6DD1-697D-C7346DCEA1BC}"/>
              </a:ext>
            </a:extLst>
          </p:cNvPr>
          <p:cNvGrpSpPr/>
          <p:nvPr/>
        </p:nvGrpSpPr>
        <p:grpSpPr>
          <a:xfrm>
            <a:off x="9241282" y="2975818"/>
            <a:ext cx="457405" cy="365760"/>
            <a:chOff x="11048943" y="2497845"/>
            <a:chExt cx="457200" cy="365760"/>
          </a:xfrm>
        </p:grpSpPr>
        <p:grpSp>
          <p:nvGrpSpPr>
            <p:cNvPr id="359" name="Group 358">
              <a:extLst>
                <a:ext uri="{FF2B5EF4-FFF2-40B4-BE49-F238E27FC236}">
                  <a16:creationId xmlns:a16="http://schemas.microsoft.com/office/drawing/2014/main" id="{AD4425FF-1B9B-4128-E95F-2E250B2F64EB}"/>
                </a:ext>
              </a:extLst>
            </p:cNvPr>
            <p:cNvGrpSpPr/>
            <p:nvPr/>
          </p:nvGrpSpPr>
          <p:grpSpPr>
            <a:xfrm rot="16200000">
              <a:off x="11212919" y="2570381"/>
              <a:ext cx="365123" cy="221325"/>
              <a:chOff x="4512365" y="2362842"/>
              <a:chExt cx="918156" cy="914400"/>
            </a:xfrm>
          </p:grpSpPr>
          <p:sp>
            <p:nvSpPr>
              <p:cNvPr id="364" name="Arc 363">
                <a:extLst>
                  <a:ext uri="{FF2B5EF4-FFF2-40B4-BE49-F238E27FC236}">
                    <a16:creationId xmlns:a16="http://schemas.microsoft.com/office/drawing/2014/main" id="{960CCBCF-1207-4B76-AA4B-DB4F81893CD1}"/>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5" name="Arc 364">
                <a:extLst>
                  <a:ext uri="{FF2B5EF4-FFF2-40B4-BE49-F238E27FC236}">
                    <a16:creationId xmlns:a16="http://schemas.microsoft.com/office/drawing/2014/main" id="{B187AA33-B4A5-9E69-622A-53973DFBE3D6}"/>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0" name="Group 359">
              <a:extLst>
                <a:ext uri="{FF2B5EF4-FFF2-40B4-BE49-F238E27FC236}">
                  <a16:creationId xmlns:a16="http://schemas.microsoft.com/office/drawing/2014/main" id="{61414105-5653-F978-6328-B274E8DDC1D7}"/>
                </a:ext>
              </a:extLst>
            </p:cNvPr>
            <p:cNvGrpSpPr/>
            <p:nvPr/>
          </p:nvGrpSpPr>
          <p:grpSpPr>
            <a:xfrm rot="5400000" flipH="1">
              <a:off x="10977044" y="2569744"/>
              <a:ext cx="365123" cy="221325"/>
              <a:chOff x="4512365" y="2362842"/>
              <a:chExt cx="918156" cy="914400"/>
            </a:xfrm>
          </p:grpSpPr>
          <p:sp>
            <p:nvSpPr>
              <p:cNvPr id="362" name="Arc 361">
                <a:extLst>
                  <a:ext uri="{FF2B5EF4-FFF2-40B4-BE49-F238E27FC236}">
                    <a16:creationId xmlns:a16="http://schemas.microsoft.com/office/drawing/2014/main" id="{43C9E01A-F99A-A9E1-25B4-B505AB12A3CA}"/>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3" name="Arc 362">
                <a:extLst>
                  <a:ext uri="{FF2B5EF4-FFF2-40B4-BE49-F238E27FC236}">
                    <a16:creationId xmlns:a16="http://schemas.microsoft.com/office/drawing/2014/main" id="{60E67815-2478-172B-9472-78FFEFE35780}"/>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61" name="Straight Arrow Connector 360">
              <a:extLst>
                <a:ext uri="{FF2B5EF4-FFF2-40B4-BE49-F238E27FC236}">
                  <a16:creationId xmlns:a16="http://schemas.microsoft.com/office/drawing/2014/main" id="{AB815B06-1404-A789-0E3C-F82E18FBD14E}"/>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1" name="Group 270">
            <a:extLst>
              <a:ext uri="{FF2B5EF4-FFF2-40B4-BE49-F238E27FC236}">
                <a16:creationId xmlns:a16="http://schemas.microsoft.com/office/drawing/2014/main" id="{D0C0BA93-C5DD-424D-2FEC-936C8D814AFF}"/>
              </a:ext>
            </a:extLst>
          </p:cNvPr>
          <p:cNvGrpSpPr/>
          <p:nvPr/>
        </p:nvGrpSpPr>
        <p:grpSpPr>
          <a:xfrm>
            <a:off x="6652418" y="4183823"/>
            <a:ext cx="182962" cy="109475"/>
            <a:chOff x="8046626" y="3423920"/>
            <a:chExt cx="182880" cy="109475"/>
          </a:xfrm>
        </p:grpSpPr>
        <p:grpSp>
          <p:nvGrpSpPr>
            <p:cNvPr id="353" name="Group 352">
              <a:extLst>
                <a:ext uri="{FF2B5EF4-FFF2-40B4-BE49-F238E27FC236}">
                  <a16:creationId xmlns:a16="http://schemas.microsoft.com/office/drawing/2014/main" id="{A9D31E63-E933-E523-A2D3-684F8E68DD2C}"/>
                </a:ext>
              </a:extLst>
            </p:cNvPr>
            <p:cNvGrpSpPr/>
            <p:nvPr/>
          </p:nvGrpSpPr>
          <p:grpSpPr>
            <a:xfrm>
              <a:off x="8100769" y="3423920"/>
              <a:ext cx="127024" cy="109475"/>
              <a:chOff x="7763639" y="2259074"/>
              <a:chExt cx="127024" cy="109475"/>
            </a:xfrm>
          </p:grpSpPr>
          <p:cxnSp>
            <p:nvCxnSpPr>
              <p:cNvPr id="355" name="Straight Connector 354">
                <a:extLst>
                  <a:ext uri="{FF2B5EF4-FFF2-40B4-BE49-F238E27FC236}">
                    <a16:creationId xmlns:a16="http://schemas.microsoft.com/office/drawing/2014/main" id="{F283FE7B-7092-AA85-4AB7-C1E8939C197A}"/>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70CD02A8-4B71-6DD2-8575-731A28F498FF}"/>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8DB12F48-F35C-EE64-305F-8250CA67F520}"/>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53BCFA3-A10D-B6AB-D785-2850F378DD1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54" name="Straight Arrow Connector 353">
              <a:extLst>
                <a:ext uri="{FF2B5EF4-FFF2-40B4-BE49-F238E27FC236}">
                  <a16:creationId xmlns:a16="http://schemas.microsoft.com/office/drawing/2014/main" id="{E8BBBE2D-49B9-90F7-A522-F0206E3A1336}"/>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2" name="Group 271">
            <a:extLst>
              <a:ext uri="{FF2B5EF4-FFF2-40B4-BE49-F238E27FC236}">
                <a16:creationId xmlns:a16="http://schemas.microsoft.com/office/drawing/2014/main" id="{B479A7EB-1B72-F3FB-447D-B0D61BBF5CAF}"/>
              </a:ext>
            </a:extLst>
          </p:cNvPr>
          <p:cNvGrpSpPr/>
          <p:nvPr/>
        </p:nvGrpSpPr>
        <p:grpSpPr>
          <a:xfrm>
            <a:off x="8489590" y="4195544"/>
            <a:ext cx="182962" cy="109475"/>
            <a:chOff x="8046626" y="3423920"/>
            <a:chExt cx="182880" cy="109475"/>
          </a:xfrm>
        </p:grpSpPr>
        <p:grpSp>
          <p:nvGrpSpPr>
            <p:cNvPr id="347" name="Group 346">
              <a:extLst>
                <a:ext uri="{FF2B5EF4-FFF2-40B4-BE49-F238E27FC236}">
                  <a16:creationId xmlns:a16="http://schemas.microsoft.com/office/drawing/2014/main" id="{AA87FE92-9CBA-DF93-07BE-2AA8B099DFF2}"/>
                </a:ext>
              </a:extLst>
            </p:cNvPr>
            <p:cNvGrpSpPr/>
            <p:nvPr/>
          </p:nvGrpSpPr>
          <p:grpSpPr>
            <a:xfrm>
              <a:off x="8100769" y="3423920"/>
              <a:ext cx="127024" cy="109475"/>
              <a:chOff x="7763639" y="2259074"/>
              <a:chExt cx="127024" cy="109475"/>
            </a:xfrm>
          </p:grpSpPr>
          <p:cxnSp>
            <p:nvCxnSpPr>
              <p:cNvPr id="349" name="Straight Connector 348">
                <a:extLst>
                  <a:ext uri="{FF2B5EF4-FFF2-40B4-BE49-F238E27FC236}">
                    <a16:creationId xmlns:a16="http://schemas.microsoft.com/office/drawing/2014/main" id="{9CAED4F1-47E9-EF43-9509-A1D46D0C182C}"/>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42B92735-4229-3E8A-E681-3908DC57CF4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FF61A38E-7A64-538D-6333-481D7E88BBE3}"/>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E63D3FC1-E63E-4CCF-E7E5-A815742F1E9E}"/>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48" name="Straight Arrow Connector 347">
              <a:extLst>
                <a:ext uri="{FF2B5EF4-FFF2-40B4-BE49-F238E27FC236}">
                  <a16:creationId xmlns:a16="http://schemas.microsoft.com/office/drawing/2014/main" id="{990AE539-E560-932D-9E7D-17595456E1FC}"/>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3" name="Group 272">
            <a:extLst>
              <a:ext uri="{FF2B5EF4-FFF2-40B4-BE49-F238E27FC236}">
                <a16:creationId xmlns:a16="http://schemas.microsoft.com/office/drawing/2014/main" id="{9C135505-CBFE-909C-6C16-0D156DF9C4AE}"/>
              </a:ext>
            </a:extLst>
          </p:cNvPr>
          <p:cNvGrpSpPr/>
          <p:nvPr/>
        </p:nvGrpSpPr>
        <p:grpSpPr>
          <a:xfrm rot="16200000">
            <a:off x="4881009" y="2885979"/>
            <a:ext cx="331338" cy="603213"/>
            <a:chOff x="7420445" y="3425135"/>
            <a:chExt cx="331338" cy="602940"/>
          </a:xfrm>
        </p:grpSpPr>
        <p:grpSp>
          <p:nvGrpSpPr>
            <p:cNvPr id="324" name="Group 323">
              <a:extLst>
                <a:ext uri="{FF2B5EF4-FFF2-40B4-BE49-F238E27FC236}">
                  <a16:creationId xmlns:a16="http://schemas.microsoft.com/office/drawing/2014/main" id="{9E00D606-8C65-68F4-28DA-F08B2C7FD6B8}"/>
                </a:ext>
              </a:extLst>
            </p:cNvPr>
            <p:cNvGrpSpPr/>
            <p:nvPr/>
          </p:nvGrpSpPr>
          <p:grpSpPr>
            <a:xfrm>
              <a:off x="7426811" y="3425135"/>
              <a:ext cx="323199" cy="454499"/>
              <a:chOff x="8936357" y="1184452"/>
              <a:chExt cx="323199" cy="454499"/>
            </a:xfrm>
          </p:grpSpPr>
          <p:sp>
            <p:nvSpPr>
              <p:cNvPr id="344" name="Rectangle 343">
                <a:extLst>
                  <a:ext uri="{FF2B5EF4-FFF2-40B4-BE49-F238E27FC236}">
                    <a16:creationId xmlns:a16="http://schemas.microsoft.com/office/drawing/2014/main" id="{F80E2E42-98FF-F0DF-7CA4-0BA5E4C931E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D1BF9023-CB90-8915-CF09-11E58633A5D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C8A2652A-04EB-B75F-7FE3-83111C245D7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5" name="Straight Arrow Connector 324">
              <a:extLst>
                <a:ext uri="{FF2B5EF4-FFF2-40B4-BE49-F238E27FC236}">
                  <a16:creationId xmlns:a16="http://schemas.microsoft.com/office/drawing/2014/main" id="{8DADD22D-CA80-71E6-86DD-FA8AA1E192A8}"/>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6" name="Group 325">
              <a:extLst>
                <a:ext uri="{FF2B5EF4-FFF2-40B4-BE49-F238E27FC236}">
                  <a16:creationId xmlns:a16="http://schemas.microsoft.com/office/drawing/2014/main" id="{3B9C6B27-9382-4450-99D6-C39A1F3BD188}"/>
                </a:ext>
              </a:extLst>
            </p:cNvPr>
            <p:cNvGrpSpPr/>
            <p:nvPr/>
          </p:nvGrpSpPr>
          <p:grpSpPr>
            <a:xfrm rot="5400000">
              <a:off x="7627963" y="3909825"/>
              <a:ext cx="127024" cy="109475"/>
              <a:chOff x="6771481" y="2413164"/>
              <a:chExt cx="127024" cy="109475"/>
            </a:xfrm>
          </p:grpSpPr>
          <p:cxnSp>
            <p:nvCxnSpPr>
              <p:cNvPr id="340" name="Straight Connector 339">
                <a:extLst>
                  <a:ext uri="{FF2B5EF4-FFF2-40B4-BE49-F238E27FC236}">
                    <a16:creationId xmlns:a16="http://schemas.microsoft.com/office/drawing/2014/main" id="{01F7B573-F5AA-1BCE-BB55-3D238F269181}"/>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9115D075-2042-7953-DD05-9EA078AF91C1}"/>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3659FC98-DAF5-8437-3D05-F04FF692012A}"/>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F6E053CB-5FEA-534C-547A-AFF93E94AFB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27" name="Straight Connector 326">
              <a:extLst>
                <a:ext uri="{FF2B5EF4-FFF2-40B4-BE49-F238E27FC236}">
                  <a16:creationId xmlns:a16="http://schemas.microsoft.com/office/drawing/2014/main" id="{21C91856-A86B-418A-390E-7E9E54FB9BE9}"/>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28" name="Group 327">
              <a:extLst>
                <a:ext uri="{FF2B5EF4-FFF2-40B4-BE49-F238E27FC236}">
                  <a16:creationId xmlns:a16="http://schemas.microsoft.com/office/drawing/2014/main" id="{F410B589-B7CA-2E6C-6B09-B48DD6253CFF}"/>
                </a:ext>
              </a:extLst>
            </p:cNvPr>
            <p:cNvGrpSpPr>
              <a:grpSpLocks noChangeAspect="1"/>
            </p:cNvGrpSpPr>
            <p:nvPr/>
          </p:nvGrpSpPr>
          <p:grpSpPr>
            <a:xfrm>
              <a:off x="7478412" y="3622990"/>
              <a:ext cx="216924" cy="107661"/>
              <a:chOff x="4800643" y="1388852"/>
              <a:chExt cx="521341" cy="281267"/>
            </a:xfrm>
          </p:grpSpPr>
          <p:grpSp>
            <p:nvGrpSpPr>
              <p:cNvPr id="331" name="Group 330">
                <a:extLst>
                  <a:ext uri="{FF2B5EF4-FFF2-40B4-BE49-F238E27FC236}">
                    <a16:creationId xmlns:a16="http://schemas.microsoft.com/office/drawing/2014/main" id="{8E7B4917-4E6A-9B06-ED30-A7A3A3A6A446}"/>
                  </a:ext>
                </a:extLst>
              </p:cNvPr>
              <p:cNvGrpSpPr/>
              <p:nvPr/>
            </p:nvGrpSpPr>
            <p:grpSpPr>
              <a:xfrm rot="16200000">
                <a:off x="4769955" y="1419540"/>
                <a:ext cx="254884" cy="193507"/>
                <a:chOff x="6762130" y="3267118"/>
                <a:chExt cx="254884" cy="193507"/>
              </a:xfrm>
            </p:grpSpPr>
            <p:sp>
              <p:nvSpPr>
                <p:cNvPr id="337" name="Flowchart: Connector 336">
                  <a:extLst>
                    <a:ext uri="{FF2B5EF4-FFF2-40B4-BE49-F238E27FC236}">
                      <a16:creationId xmlns:a16="http://schemas.microsoft.com/office/drawing/2014/main" id="{F7D2D2D0-B832-A48F-9F01-F4FD363AD989}"/>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a:extLst>
                    <a:ext uri="{FF2B5EF4-FFF2-40B4-BE49-F238E27FC236}">
                      <a16:creationId xmlns:a16="http://schemas.microsoft.com/office/drawing/2014/main" id="{20F8AFBC-5D7D-5B5D-EB86-5C5BBD16220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5E8D2E41-E9CB-9577-56AF-06B5587F77E5}"/>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a:extLst>
                  <a:ext uri="{FF2B5EF4-FFF2-40B4-BE49-F238E27FC236}">
                    <a16:creationId xmlns:a16="http://schemas.microsoft.com/office/drawing/2014/main" id="{10F9B61F-D46C-E2C2-0633-CB6BE6D0BEB2}"/>
                  </a:ext>
                </a:extLst>
              </p:cNvPr>
              <p:cNvGrpSpPr/>
              <p:nvPr/>
            </p:nvGrpSpPr>
            <p:grpSpPr>
              <a:xfrm rot="5400000">
                <a:off x="5083485" y="1431620"/>
                <a:ext cx="277656" cy="199342"/>
                <a:chOff x="6037964" y="3252518"/>
                <a:chExt cx="277656" cy="199342"/>
              </a:xfrm>
            </p:grpSpPr>
            <p:sp>
              <p:nvSpPr>
                <p:cNvPr id="334" name="Flowchart: Connector 333">
                  <a:extLst>
                    <a:ext uri="{FF2B5EF4-FFF2-40B4-BE49-F238E27FC236}">
                      <a16:creationId xmlns:a16="http://schemas.microsoft.com/office/drawing/2014/main" id="{317F0BEE-D102-D3F8-D40A-BCBBA0E7ADE3}"/>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5" name="Straight Connector 334">
                  <a:extLst>
                    <a:ext uri="{FF2B5EF4-FFF2-40B4-BE49-F238E27FC236}">
                      <a16:creationId xmlns:a16="http://schemas.microsoft.com/office/drawing/2014/main" id="{46CCA324-70B1-8AA3-24D0-9543C5A4912E}"/>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E4B08861-A924-A2D5-3EAC-E5FA3A094775}"/>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3" name="Straight Connector 332">
                <a:extLst>
                  <a:ext uri="{FF2B5EF4-FFF2-40B4-BE49-F238E27FC236}">
                    <a16:creationId xmlns:a16="http://schemas.microsoft.com/office/drawing/2014/main" id="{BA6A7EFD-ADCD-ED46-A55E-1FB6A62F148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29" name="Straight Connector 328">
              <a:extLst>
                <a:ext uri="{FF2B5EF4-FFF2-40B4-BE49-F238E27FC236}">
                  <a16:creationId xmlns:a16="http://schemas.microsoft.com/office/drawing/2014/main" id="{9CCCDF5E-A127-09EB-D90A-6EB40DCC66F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7906E27C-8258-F63C-929B-0E75B71BC1FD}"/>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4" name="Rectangle 273">
            <a:extLst>
              <a:ext uri="{FF2B5EF4-FFF2-40B4-BE49-F238E27FC236}">
                <a16:creationId xmlns:a16="http://schemas.microsoft.com/office/drawing/2014/main" id="{6CAC4E70-3E18-5441-3E77-C9D008D62347}"/>
              </a:ext>
            </a:extLst>
          </p:cNvPr>
          <p:cNvSpPr/>
          <p:nvPr/>
        </p:nvSpPr>
        <p:spPr>
          <a:xfrm>
            <a:off x="4604448" y="1754185"/>
            <a:ext cx="5200841"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a:extLst>
              <a:ext uri="{FF2B5EF4-FFF2-40B4-BE49-F238E27FC236}">
                <a16:creationId xmlns:a16="http://schemas.microsoft.com/office/drawing/2014/main" id="{8C33232C-C871-8BA9-70A0-B98BD66913AB}"/>
              </a:ext>
            </a:extLst>
          </p:cNvPr>
          <p:cNvGrpSpPr/>
          <p:nvPr/>
        </p:nvGrpSpPr>
        <p:grpSpPr>
          <a:xfrm rot="16200000">
            <a:off x="6024482" y="2860855"/>
            <a:ext cx="324972" cy="603213"/>
            <a:chOff x="7426811" y="3425135"/>
            <a:chExt cx="324972" cy="602940"/>
          </a:xfrm>
        </p:grpSpPr>
        <p:grpSp>
          <p:nvGrpSpPr>
            <p:cNvPr id="301" name="Group 300">
              <a:extLst>
                <a:ext uri="{FF2B5EF4-FFF2-40B4-BE49-F238E27FC236}">
                  <a16:creationId xmlns:a16="http://schemas.microsoft.com/office/drawing/2014/main" id="{EEE8522A-0790-6474-8B62-1603EEA1669C}"/>
                </a:ext>
              </a:extLst>
            </p:cNvPr>
            <p:cNvGrpSpPr/>
            <p:nvPr/>
          </p:nvGrpSpPr>
          <p:grpSpPr>
            <a:xfrm>
              <a:off x="7426811" y="3425135"/>
              <a:ext cx="323199" cy="454499"/>
              <a:chOff x="8936357" y="1184452"/>
              <a:chExt cx="323199" cy="454499"/>
            </a:xfrm>
          </p:grpSpPr>
          <p:sp>
            <p:nvSpPr>
              <p:cNvPr id="321" name="Rectangle 320">
                <a:extLst>
                  <a:ext uri="{FF2B5EF4-FFF2-40B4-BE49-F238E27FC236}">
                    <a16:creationId xmlns:a16="http://schemas.microsoft.com/office/drawing/2014/main" id="{90CDA397-86E9-9631-4865-1853FA1CB07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65F8DD9E-E8F9-2D52-E335-1E7AAAF721F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A9BD7F17-1A3F-FAE2-4ED2-85C47A28AB5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2" name="Straight Arrow Connector 301">
              <a:extLst>
                <a:ext uri="{FF2B5EF4-FFF2-40B4-BE49-F238E27FC236}">
                  <a16:creationId xmlns:a16="http://schemas.microsoft.com/office/drawing/2014/main" id="{C52701F9-C608-5204-B985-B0CB1977DFAA}"/>
                </a:ext>
              </a:extLst>
            </p:cNvPr>
            <p:cNvCxnSpPr>
              <a:cxnSpLocks/>
              <a:endCxn id="321"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03" name="Group 302">
              <a:extLst>
                <a:ext uri="{FF2B5EF4-FFF2-40B4-BE49-F238E27FC236}">
                  <a16:creationId xmlns:a16="http://schemas.microsoft.com/office/drawing/2014/main" id="{58E91A7A-C7D1-98AB-9EE9-49381E2F7B77}"/>
                </a:ext>
              </a:extLst>
            </p:cNvPr>
            <p:cNvGrpSpPr/>
            <p:nvPr/>
          </p:nvGrpSpPr>
          <p:grpSpPr>
            <a:xfrm rot="5400000">
              <a:off x="7627963" y="3909825"/>
              <a:ext cx="127024" cy="109475"/>
              <a:chOff x="6771481" y="2413164"/>
              <a:chExt cx="127024" cy="109475"/>
            </a:xfrm>
          </p:grpSpPr>
          <p:cxnSp>
            <p:nvCxnSpPr>
              <p:cNvPr id="317" name="Straight Connector 316">
                <a:extLst>
                  <a:ext uri="{FF2B5EF4-FFF2-40B4-BE49-F238E27FC236}">
                    <a16:creationId xmlns:a16="http://schemas.microsoft.com/office/drawing/2014/main" id="{8777E842-1577-07F6-0A2C-C364234617D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67457528-5E10-F87A-5054-2F24FFB0726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3F8749FD-B4C0-2623-2C10-B7BCE415AC77}"/>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8C698B75-5D16-757D-8D2B-6195493A7B2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304" name="Straight Connector 303">
              <a:extLst>
                <a:ext uri="{FF2B5EF4-FFF2-40B4-BE49-F238E27FC236}">
                  <a16:creationId xmlns:a16="http://schemas.microsoft.com/office/drawing/2014/main" id="{B49AABC1-E3A6-B5CD-CD5B-8E5ABAC45A3F}"/>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5" name="Group 304">
              <a:extLst>
                <a:ext uri="{FF2B5EF4-FFF2-40B4-BE49-F238E27FC236}">
                  <a16:creationId xmlns:a16="http://schemas.microsoft.com/office/drawing/2014/main" id="{D9A70185-1EF5-69F8-C387-0C69FBD98014}"/>
                </a:ext>
              </a:extLst>
            </p:cNvPr>
            <p:cNvGrpSpPr>
              <a:grpSpLocks noChangeAspect="1"/>
            </p:cNvGrpSpPr>
            <p:nvPr/>
          </p:nvGrpSpPr>
          <p:grpSpPr>
            <a:xfrm>
              <a:off x="7478412" y="3622990"/>
              <a:ext cx="216924" cy="107661"/>
              <a:chOff x="4800643" y="1388852"/>
              <a:chExt cx="521341" cy="281267"/>
            </a:xfrm>
          </p:grpSpPr>
          <p:grpSp>
            <p:nvGrpSpPr>
              <p:cNvPr id="308" name="Group 307">
                <a:extLst>
                  <a:ext uri="{FF2B5EF4-FFF2-40B4-BE49-F238E27FC236}">
                    <a16:creationId xmlns:a16="http://schemas.microsoft.com/office/drawing/2014/main" id="{8624F606-405A-3315-2B3E-DF6469F19D2B}"/>
                  </a:ext>
                </a:extLst>
              </p:cNvPr>
              <p:cNvGrpSpPr/>
              <p:nvPr/>
            </p:nvGrpSpPr>
            <p:grpSpPr>
              <a:xfrm rot="16200000">
                <a:off x="4769955" y="1419540"/>
                <a:ext cx="254884" cy="193507"/>
                <a:chOff x="6762130" y="3267118"/>
                <a:chExt cx="254884" cy="193507"/>
              </a:xfrm>
            </p:grpSpPr>
            <p:sp>
              <p:nvSpPr>
                <p:cNvPr id="314" name="Flowchart: Connector 313">
                  <a:extLst>
                    <a:ext uri="{FF2B5EF4-FFF2-40B4-BE49-F238E27FC236}">
                      <a16:creationId xmlns:a16="http://schemas.microsoft.com/office/drawing/2014/main" id="{FBC5C875-A616-479D-12C0-945EDFC02B97}"/>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FE3A711E-D9AA-705F-9E6B-290AED04CC9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04DE1620-7BE8-198A-1CA7-E56AFCFC43E6}"/>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9" name="Group 308">
                <a:extLst>
                  <a:ext uri="{FF2B5EF4-FFF2-40B4-BE49-F238E27FC236}">
                    <a16:creationId xmlns:a16="http://schemas.microsoft.com/office/drawing/2014/main" id="{32C5A1E2-C794-9382-482D-581B6440EDE8}"/>
                  </a:ext>
                </a:extLst>
              </p:cNvPr>
              <p:cNvGrpSpPr/>
              <p:nvPr/>
            </p:nvGrpSpPr>
            <p:grpSpPr>
              <a:xfrm rot="5400000">
                <a:off x="5083485" y="1431620"/>
                <a:ext cx="277656" cy="199342"/>
                <a:chOff x="6037964" y="3252518"/>
                <a:chExt cx="277656" cy="199342"/>
              </a:xfrm>
            </p:grpSpPr>
            <p:sp>
              <p:nvSpPr>
                <p:cNvPr id="311" name="Flowchart: Connector 310">
                  <a:extLst>
                    <a:ext uri="{FF2B5EF4-FFF2-40B4-BE49-F238E27FC236}">
                      <a16:creationId xmlns:a16="http://schemas.microsoft.com/office/drawing/2014/main" id="{2CA6B92C-884D-18F3-F882-FF7C7F56BF7F}"/>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A7525588-9C3B-56F7-F68E-1E4A5B042218}"/>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11791AA0-4BBC-C6B1-30BA-23700655F317}"/>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0" name="Straight Connector 309">
                <a:extLst>
                  <a:ext uri="{FF2B5EF4-FFF2-40B4-BE49-F238E27FC236}">
                    <a16:creationId xmlns:a16="http://schemas.microsoft.com/office/drawing/2014/main" id="{DB3A9637-545B-D9E7-0D9B-FB130D624BF9}"/>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306" name="Straight Connector 305">
              <a:extLst>
                <a:ext uri="{FF2B5EF4-FFF2-40B4-BE49-F238E27FC236}">
                  <a16:creationId xmlns:a16="http://schemas.microsoft.com/office/drawing/2014/main" id="{CB7902FD-A72B-DE38-9DD3-1B860DFFBF5A}"/>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4EE9CD50-E618-EF5D-6EAF-E78A00C46781}"/>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6" name="Group 275">
            <a:extLst>
              <a:ext uri="{FF2B5EF4-FFF2-40B4-BE49-F238E27FC236}">
                <a16:creationId xmlns:a16="http://schemas.microsoft.com/office/drawing/2014/main" id="{44630E71-2D4C-F42E-D58A-894BF0E99EE8}"/>
              </a:ext>
            </a:extLst>
          </p:cNvPr>
          <p:cNvGrpSpPr/>
          <p:nvPr/>
        </p:nvGrpSpPr>
        <p:grpSpPr>
          <a:xfrm>
            <a:off x="7543884" y="3407667"/>
            <a:ext cx="323344" cy="602938"/>
            <a:chOff x="7426811" y="3425135"/>
            <a:chExt cx="323199" cy="602938"/>
          </a:xfrm>
        </p:grpSpPr>
        <p:grpSp>
          <p:nvGrpSpPr>
            <p:cNvPr id="278" name="Group 277">
              <a:extLst>
                <a:ext uri="{FF2B5EF4-FFF2-40B4-BE49-F238E27FC236}">
                  <a16:creationId xmlns:a16="http://schemas.microsoft.com/office/drawing/2014/main" id="{7B653772-E6F5-1544-8296-8166C367A9DC}"/>
                </a:ext>
              </a:extLst>
            </p:cNvPr>
            <p:cNvGrpSpPr/>
            <p:nvPr/>
          </p:nvGrpSpPr>
          <p:grpSpPr>
            <a:xfrm>
              <a:off x="7426811" y="3425135"/>
              <a:ext cx="323199" cy="454499"/>
              <a:chOff x="8936357" y="1184452"/>
              <a:chExt cx="323199" cy="454499"/>
            </a:xfrm>
          </p:grpSpPr>
          <p:sp>
            <p:nvSpPr>
              <p:cNvPr id="298" name="Rectangle 297">
                <a:extLst>
                  <a:ext uri="{FF2B5EF4-FFF2-40B4-BE49-F238E27FC236}">
                    <a16:creationId xmlns:a16="http://schemas.microsoft.com/office/drawing/2014/main" id="{81CEA618-3D60-3F71-220D-597DA0D86D29}"/>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2000B9E0-BCE0-48D1-0452-E116F67EED9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B39F8B3E-3B0A-6727-04BA-9EFA927A37B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9" name="Straight Arrow Connector 278">
              <a:extLst>
                <a:ext uri="{FF2B5EF4-FFF2-40B4-BE49-F238E27FC236}">
                  <a16:creationId xmlns:a16="http://schemas.microsoft.com/office/drawing/2014/main" id="{045019C1-374E-7A90-8B6E-EFC4838C15C7}"/>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80" name="Group 279">
              <a:extLst>
                <a:ext uri="{FF2B5EF4-FFF2-40B4-BE49-F238E27FC236}">
                  <a16:creationId xmlns:a16="http://schemas.microsoft.com/office/drawing/2014/main" id="{7E7F9523-BDBB-ADD1-EE79-B9760F27DA2B}"/>
                </a:ext>
              </a:extLst>
            </p:cNvPr>
            <p:cNvGrpSpPr/>
            <p:nvPr/>
          </p:nvGrpSpPr>
          <p:grpSpPr>
            <a:xfrm rot="5400000">
              <a:off x="7627961" y="3909823"/>
              <a:ext cx="127024" cy="109475"/>
              <a:chOff x="6771481" y="2413164"/>
              <a:chExt cx="127024" cy="109475"/>
            </a:xfrm>
          </p:grpSpPr>
          <p:cxnSp>
            <p:nvCxnSpPr>
              <p:cNvPr id="294" name="Straight Connector 293">
                <a:extLst>
                  <a:ext uri="{FF2B5EF4-FFF2-40B4-BE49-F238E27FC236}">
                    <a16:creationId xmlns:a16="http://schemas.microsoft.com/office/drawing/2014/main" id="{8AAFE118-459A-9DEF-78EB-F97A5440733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47DDB63A-BDED-E02F-E9A3-C1DAA53AA5A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2273207C-7FCD-962B-89C7-C2379E5BE79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D25F7EEF-B47E-CDA4-6E96-3795B22BAC93}"/>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81" name="Straight Connector 280">
              <a:extLst>
                <a:ext uri="{FF2B5EF4-FFF2-40B4-BE49-F238E27FC236}">
                  <a16:creationId xmlns:a16="http://schemas.microsoft.com/office/drawing/2014/main" id="{B468A53E-A59C-0AB5-FFAD-909E619F6A8E}"/>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2" name="Group 281">
              <a:extLst>
                <a:ext uri="{FF2B5EF4-FFF2-40B4-BE49-F238E27FC236}">
                  <a16:creationId xmlns:a16="http://schemas.microsoft.com/office/drawing/2014/main" id="{DCD03967-6EDB-9891-263D-5411B9908320}"/>
                </a:ext>
              </a:extLst>
            </p:cNvPr>
            <p:cNvGrpSpPr>
              <a:grpSpLocks noChangeAspect="1"/>
            </p:cNvGrpSpPr>
            <p:nvPr/>
          </p:nvGrpSpPr>
          <p:grpSpPr>
            <a:xfrm>
              <a:off x="7477916" y="3760730"/>
              <a:ext cx="211835" cy="100584"/>
              <a:chOff x="4799455" y="1748790"/>
              <a:chExt cx="509111" cy="262791"/>
            </a:xfrm>
          </p:grpSpPr>
          <p:grpSp>
            <p:nvGrpSpPr>
              <p:cNvPr id="285" name="Group 284">
                <a:extLst>
                  <a:ext uri="{FF2B5EF4-FFF2-40B4-BE49-F238E27FC236}">
                    <a16:creationId xmlns:a16="http://schemas.microsoft.com/office/drawing/2014/main" id="{0DE82AB2-BC0D-4EE9-4F43-218A1F4D708C}"/>
                  </a:ext>
                </a:extLst>
              </p:cNvPr>
              <p:cNvGrpSpPr/>
              <p:nvPr/>
            </p:nvGrpSpPr>
            <p:grpSpPr>
              <a:xfrm rot="16200000">
                <a:off x="4761033" y="1787212"/>
                <a:ext cx="262771" cy="185927"/>
                <a:chOff x="6394314" y="3265933"/>
                <a:chExt cx="262771" cy="185927"/>
              </a:xfrm>
            </p:grpSpPr>
            <p:sp>
              <p:nvSpPr>
                <p:cNvPr id="291" name="Flowchart: Connector 290">
                  <a:extLst>
                    <a:ext uri="{FF2B5EF4-FFF2-40B4-BE49-F238E27FC236}">
                      <a16:creationId xmlns:a16="http://schemas.microsoft.com/office/drawing/2014/main" id="{90CBB5CA-EC86-6332-D57F-0A94D37A1AC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a:extLst>
                    <a:ext uri="{FF2B5EF4-FFF2-40B4-BE49-F238E27FC236}">
                      <a16:creationId xmlns:a16="http://schemas.microsoft.com/office/drawing/2014/main" id="{79F8B33C-18FA-A86F-B91F-7281808E00C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D6143C2A-1E42-25A4-CCDD-11DCDC9D6C1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6" name="Group 285">
                <a:extLst>
                  <a:ext uri="{FF2B5EF4-FFF2-40B4-BE49-F238E27FC236}">
                    <a16:creationId xmlns:a16="http://schemas.microsoft.com/office/drawing/2014/main" id="{C0C204EA-5705-4E89-AD0E-ECA2D696BBD1}"/>
                  </a:ext>
                </a:extLst>
              </p:cNvPr>
              <p:cNvGrpSpPr/>
              <p:nvPr/>
            </p:nvGrpSpPr>
            <p:grpSpPr>
              <a:xfrm rot="5400000">
                <a:off x="5084217" y="1787232"/>
                <a:ext cx="262771" cy="185927"/>
                <a:chOff x="6394314" y="3265933"/>
                <a:chExt cx="262771" cy="185927"/>
              </a:xfrm>
            </p:grpSpPr>
            <p:sp>
              <p:nvSpPr>
                <p:cNvPr id="288" name="Flowchart: Connector 287">
                  <a:extLst>
                    <a:ext uri="{FF2B5EF4-FFF2-40B4-BE49-F238E27FC236}">
                      <a16:creationId xmlns:a16="http://schemas.microsoft.com/office/drawing/2014/main" id="{736DA917-247C-560E-7D74-66CA269F0B8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47A42513-AC41-5BD1-6B1D-7D20888CF7E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C0E91551-5F6B-6CB2-B185-0B9677A0284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87" name="Straight Connector 286">
                <a:extLst>
                  <a:ext uri="{FF2B5EF4-FFF2-40B4-BE49-F238E27FC236}">
                    <a16:creationId xmlns:a16="http://schemas.microsoft.com/office/drawing/2014/main" id="{E1401F7A-1E0F-3026-EF9A-6565C4007E69}"/>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83" name="Straight Connector 282">
              <a:extLst>
                <a:ext uri="{FF2B5EF4-FFF2-40B4-BE49-F238E27FC236}">
                  <a16:creationId xmlns:a16="http://schemas.microsoft.com/office/drawing/2014/main" id="{12A3A7E1-B875-B1A7-8341-229B4FFCF53F}"/>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42AEE923-CE1E-7AC2-854B-53CE8DF3FA66}"/>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7" name="Straight Arrow Connector 276">
            <a:extLst>
              <a:ext uri="{FF2B5EF4-FFF2-40B4-BE49-F238E27FC236}">
                <a16:creationId xmlns:a16="http://schemas.microsoft.com/office/drawing/2014/main" id="{64B5283B-AA56-9760-F8E2-D1E06C7DC6DC}"/>
              </a:ext>
            </a:extLst>
          </p:cNvPr>
          <p:cNvCxnSpPr>
            <a:cxnSpLocks/>
          </p:cNvCxnSpPr>
          <p:nvPr/>
        </p:nvCxnSpPr>
        <p:spPr>
          <a:xfrm flipH="1">
            <a:off x="7559131" y="3649670"/>
            <a:ext cx="32018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451" name="Picture 450">
            <a:extLst>
              <a:ext uri="{FF2B5EF4-FFF2-40B4-BE49-F238E27FC236}">
                <a16:creationId xmlns:a16="http://schemas.microsoft.com/office/drawing/2014/main" id="{2C41263E-1ED8-F129-AB88-EFAF6A7173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098" y="1317878"/>
            <a:ext cx="2943708" cy="2631414"/>
          </a:xfrm>
          <a:prstGeom prst="rect">
            <a:avLst/>
          </a:prstGeom>
        </p:spPr>
      </p:pic>
      <p:grpSp>
        <p:nvGrpSpPr>
          <p:cNvPr id="2" name="Group 1">
            <a:extLst>
              <a:ext uri="{FF2B5EF4-FFF2-40B4-BE49-F238E27FC236}">
                <a16:creationId xmlns:a16="http://schemas.microsoft.com/office/drawing/2014/main" id="{2BE99D6D-BC9B-531E-E0D1-A711A42A3669}"/>
              </a:ext>
            </a:extLst>
          </p:cNvPr>
          <p:cNvGrpSpPr/>
          <p:nvPr/>
        </p:nvGrpSpPr>
        <p:grpSpPr>
          <a:xfrm rot="5400000">
            <a:off x="7610494" y="2233934"/>
            <a:ext cx="262771" cy="185927"/>
            <a:chOff x="6394314" y="3265933"/>
            <a:chExt cx="262771" cy="185927"/>
          </a:xfrm>
        </p:grpSpPr>
        <p:sp>
          <p:nvSpPr>
            <p:cNvPr id="7" name="Flowchart: Connector 6">
              <a:extLst>
                <a:ext uri="{FF2B5EF4-FFF2-40B4-BE49-F238E27FC236}">
                  <a16:creationId xmlns:a16="http://schemas.microsoft.com/office/drawing/2014/main" id="{17C87F20-49D0-AC2A-6621-0D3A62D4D43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3BAF444-8670-B91E-03B0-E0831E60167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5D0D9EC-D323-1956-D682-F5344724F87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Picture 10" descr="A metal box with many metal parts&#10;&#10;Description automatically generated with medium confidence">
            <a:extLst>
              <a:ext uri="{FF2B5EF4-FFF2-40B4-BE49-F238E27FC236}">
                <a16:creationId xmlns:a16="http://schemas.microsoft.com/office/drawing/2014/main" id="{BEBE2230-1ACF-0CA8-6C47-4A24AFF3E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837" y="4128594"/>
            <a:ext cx="2513142" cy="2358383"/>
          </a:xfrm>
          <a:prstGeom prst="rect">
            <a:avLst/>
          </a:prstGeom>
          <a:ln w="28575">
            <a:solidFill>
              <a:srgbClr val="000000"/>
            </a:solidFill>
          </a:ln>
        </p:spPr>
      </p:pic>
      <p:sp>
        <p:nvSpPr>
          <p:cNvPr id="13" name="TextBox 12">
            <a:extLst>
              <a:ext uri="{FF2B5EF4-FFF2-40B4-BE49-F238E27FC236}">
                <a16:creationId xmlns:a16="http://schemas.microsoft.com/office/drawing/2014/main" id="{D9698F1E-69E9-C6AB-C4F6-29C025458761}"/>
              </a:ext>
            </a:extLst>
          </p:cNvPr>
          <p:cNvSpPr txBox="1"/>
          <p:nvPr/>
        </p:nvSpPr>
        <p:spPr>
          <a:xfrm>
            <a:off x="4780989" y="5340306"/>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
        <p:nvSpPr>
          <p:cNvPr id="15" name="TextBox 14">
            <a:extLst>
              <a:ext uri="{FF2B5EF4-FFF2-40B4-BE49-F238E27FC236}">
                <a16:creationId xmlns:a16="http://schemas.microsoft.com/office/drawing/2014/main" id="{2F7AD674-55D3-81D1-AE9E-AA5D9FBC5B7A}"/>
              </a:ext>
            </a:extLst>
          </p:cNvPr>
          <p:cNvSpPr txBox="1"/>
          <p:nvPr/>
        </p:nvSpPr>
        <p:spPr>
          <a:xfrm>
            <a:off x="5468269" y="837473"/>
            <a:ext cx="712349" cy="230832"/>
          </a:xfrm>
          <a:prstGeom prst="rect">
            <a:avLst/>
          </a:prstGeom>
          <a:noFill/>
        </p:spPr>
        <p:txBody>
          <a:bodyPr wrap="square" rtlCol="0" anchor="ctr">
            <a:spAutoFit/>
          </a:bodyPr>
          <a:lstStyle/>
          <a:p>
            <a:pPr algn="ctr"/>
            <a:r>
              <a:rPr lang="en-US" sz="900"/>
              <a:t>Motor</a:t>
            </a:r>
          </a:p>
        </p:txBody>
      </p:sp>
      <p:sp>
        <p:nvSpPr>
          <p:cNvPr id="17" name="TextBox 16">
            <a:extLst>
              <a:ext uri="{FF2B5EF4-FFF2-40B4-BE49-F238E27FC236}">
                <a16:creationId xmlns:a16="http://schemas.microsoft.com/office/drawing/2014/main" id="{C4FE97C5-8211-9A2F-3691-57833FDF3B44}"/>
              </a:ext>
            </a:extLst>
          </p:cNvPr>
          <p:cNvSpPr txBox="1"/>
          <p:nvPr/>
        </p:nvSpPr>
        <p:spPr>
          <a:xfrm>
            <a:off x="7288625" y="5778933"/>
            <a:ext cx="1065484" cy="369332"/>
          </a:xfrm>
          <a:prstGeom prst="rect">
            <a:avLst/>
          </a:prstGeom>
          <a:noFill/>
        </p:spPr>
        <p:txBody>
          <a:bodyPr wrap="none" rtlCol="0">
            <a:spAutoFit/>
          </a:bodyPr>
          <a:lstStyle/>
          <a:p>
            <a:r>
              <a:rPr lang="en-US"/>
              <a:t>Reservoir</a:t>
            </a:r>
          </a:p>
        </p:txBody>
      </p:sp>
      <p:cxnSp>
        <p:nvCxnSpPr>
          <p:cNvPr id="3" name="Straight Connector 2">
            <a:extLst>
              <a:ext uri="{FF2B5EF4-FFF2-40B4-BE49-F238E27FC236}">
                <a16:creationId xmlns:a16="http://schemas.microsoft.com/office/drawing/2014/main" id="{3EF331AF-863E-6509-78C3-5755D1C87A0E}"/>
              </a:ext>
            </a:extLst>
          </p:cNvPr>
          <p:cNvCxnSpPr>
            <a:cxnSpLocks/>
            <a:stCxn id="428" idx="4"/>
          </p:cNvCxnSpPr>
          <p:nvPr/>
        </p:nvCxnSpPr>
        <p:spPr>
          <a:xfrm flipH="1">
            <a:off x="5815014" y="1190838"/>
            <a:ext cx="0" cy="3657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D4EEAEF-D9AA-C706-100A-FE7644EA16AC}"/>
              </a:ext>
            </a:extLst>
          </p:cNvPr>
          <p:cNvCxnSpPr>
            <a:cxnSpLocks/>
          </p:cNvCxnSpPr>
          <p:nvPr/>
        </p:nvCxnSpPr>
        <p:spPr>
          <a:xfrm>
            <a:off x="5134890" y="3789612"/>
            <a:ext cx="572961"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93717F5-6162-88E9-67D6-284698F1BE4D}"/>
              </a:ext>
            </a:extLst>
          </p:cNvPr>
          <p:cNvCxnSpPr>
            <a:cxnSpLocks/>
          </p:cNvCxnSpPr>
          <p:nvPr/>
        </p:nvCxnSpPr>
        <p:spPr>
          <a:xfrm>
            <a:off x="5929138" y="379648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03D2230E-B19F-9403-0641-62FA25B1D309}"/>
              </a:ext>
            </a:extLst>
          </p:cNvPr>
          <p:cNvGrpSpPr/>
          <p:nvPr/>
        </p:nvGrpSpPr>
        <p:grpSpPr>
          <a:xfrm>
            <a:off x="5705168" y="3681620"/>
            <a:ext cx="228702" cy="228702"/>
            <a:chOff x="8006715" y="2790825"/>
            <a:chExt cx="118872" cy="118872"/>
          </a:xfrm>
        </p:grpSpPr>
        <p:sp>
          <p:nvSpPr>
            <p:cNvPr id="24" name="Arc 23">
              <a:extLst>
                <a:ext uri="{FF2B5EF4-FFF2-40B4-BE49-F238E27FC236}">
                  <a16:creationId xmlns:a16="http://schemas.microsoft.com/office/drawing/2014/main" id="{3CD7AEB8-9AB2-71DF-34ED-F6D89F45BFCF}"/>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00BD60F2-8DFC-86E7-BF87-9C379BE638A0}"/>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139C06EB-2DFB-BB36-E053-8C41D495071A}"/>
              </a:ext>
            </a:extLst>
          </p:cNvPr>
          <p:cNvCxnSpPr>
            <a:cxnSpLocks/>
          </p:cNvCxnSpPr>
          <p:nvPr/>
        </p:nvCxnSpPr>
        <p:spPr>
          <a:xfrm>
            <a:off x="5810252" y="4845403"/>
            <a:ext cx="46845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45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1762E5AB-B6D1-D636-1509-3058BCB9CBA7}"/>
                  </a:ext>
                </a:extLst>
              </p:cNvPr>
              <p:cNvGraphicFramePr>
                <a:graphicFrameLocks/>
              </p:cNvGraphicFramePr>
              <p:nvPr>
                <p:extLst>
                  <p:ext uri="{D42A27DB-BD31-4B8C-83A1-F6EECF244321}">
                    <p14:modId xmlns:p14="http://schemas.microsoft.com/office/powerpoint/2010/main" val="2429430105"/>
                  </p:ext>
                </p:extLst>
              </p:nvPr>
            </p:nvGraphicFramePr>
            <p:xfrm>
              <a:off x="5566569" y="1886701"/>
              <a:ext cx="1569432" cy="3865773"/>
            </p:xfrm>
            <a:graphic>
              <a:graphicData uri="http://schemas.microsoft.com/office/drawing/2017/model3d">
                <am3d:model3d r:embed="rId4">
                  <am3d:spPr>
                    <a:xfrm>
                      <a:off x="0" y="0"/>
                      <a:ext cx="1569432" cy="3865773"/>
                    </a:xfrm>
                    <a:prstGeom prst="rect">
                      <a:avLst/>
                    </a:prstGeom>
                  </am3d:spPr>
                  <am3d:camera>
                    <am3d:pos x="0" y="3600000" z="57600000"/>
                    <am3d:up dx="0" dy="36000000" dz="0"/>
                    <am3d:lookAt x="0" y="0" z="-39600000"/>
                    <am3d:perspective fov="2400000"/>
                  </am3d:camera>
                  <am3d:trans>
                    <am3d:meterPerModelUnit n="3010775" d="1000000"/>
                    <am3d:preTrans dx="146807" dy="17996973" dz="9"/>
                    <am3d:scale>
                      <am3d:sx n="1000000" d="1000000"/>
                      <am3d:sy n="1000000" d="1000000"/>
                      <am3d:sz n="1000000" d="1000000"/>
                    </am3d:scale>
                    <am3d:rot ax="13200000" ay="5400000" az="2400000"/>
                    <am3d:postTrans dx="0" dy="0" dz="0"/>
                  </am3d:trans>
                  <am3d:raster rName="Office3DRenderer" rVer="16.0.8326">
                    <am3d:blip r:embed="rId5"/>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1762E5AB-B6D1-D636-1509-3058BCB9CBA7}"/>
                  </a:ext>
                </a:extLst>
              </p:cNvPr>
              <p:cNvPicPr>
                <a:picLocks noGrp="1" noRot="1" noChangeAspect="1" noMove="1" noResize="1" noEditPoints="1" noAdjustHandles="1" noChangeArrowheads="1" noChangeShapeType="1" noCrop="1"/>
              </p:cNvPicPr>
              <p:nvPr/>
            </p:nvPicPr>
            <p:blipFill>
              <a:blip r:embed="rId5"/>
              <a:stretch>
                <a:fillRect/>
              </a:stretch>
            </p:blipFill>
            <p:spPr>
              <a:xfrm>
                <a:off x="5566569" y="1886701"/>
                <a:ext cx="1569432" cy="3865773"/>
              </a:xfrm>
              <a:prstGeom prst="rect">
                <a:avLst/>
              </a:prstGeom>
            </p:spPr>
          </p:pic>
        </mc:Fallback>
      </mc:AlternateContent>
      <p:sp>
        <p:nvSpPr>
          <p:cNvPr id="2" name="Footer Placeholder 1">
            <a:extLst>
              <a:ext uri="{FF2B5EF4-FFF2-40B4-BE49-F238E27FC236}">
                <a16:creationId xmlns:a16="http://schemas.microsoft.com/office/drawing/2014/main" id="{085EB494-CE93-9A3F-BDAF-B7B42FE405F4}"/>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F36B6E55-9347-6BCB-14CF-DC69BF00B73C}"/>
              </a:ext>
            </a:extLst>
          </p:cNvPr>
          <p:cNvSpPr>
            <a:spLocks noGrp="1"/>
          </p:cNvSpPr>
          <p:nvPr>
            <p:ph type="sldNum" sz="quarter" idx="12"/>
          </p:nvPr>
        </p:nvSpPr>
        <p:spPr/>
        <p:txBody>
          <a:bodyPr/>
          <a:lstStyle/>
          <a:p>
            <a:fld id="{A5AEF524-62EC-C340-82A1-9F47B6C43E55}" type="slidenum">
              <a:rPr lang="en-US" smtClean="0"/>
              <a:t>21</a:t>
            </a:fld>
            <a:endParaRPr lang="en-US"/>
          </a:p>
        </p:txBody>
      </p:sp>
      <p:sp>
        <p:nvSpPr>
          <p:cNvPr id="4" name="Title 3">
            <a:extLst>
              <a:ext uri="{FF2B5EF4-FFF2-40B4-BE49-F238E27FC236}">
                <a16:creationId xmlns:a16="http://schemas.microsoft.com/office/drawing/2014/main" id="{879ECD9F-4EE5-16C2-A1BE-8AB280347FD8}"/>
              </a:ext>
            </a:extLst>
          </p:cNvPr>
          <p:cNvSpPr>
            <a:spLocks noGrp="1"/>
          </p:cNvSpPr>
          <p:nvPr>
            <p:ph type="title"/>
          </p:nvPr>
        </p:nvSpPr>
        <p:spPr/>
        <p:txBody>
          <a:bodyPr/>
          <a:lstStyle/>
          <a:p>
            <a:r>
              <a:rPr lang="en-US">
                <a:solidFill>
                  <a:schemeClr val="tx2"/>
                </a:solidFill>
              </a:rPr>
              <a:t>Valve Selection – Spool Valve</a:t>
            </a:r>
            <a:endParaRPr lang="en-US"/>
          </a:p>
        </p:txBody>
      </p:sp>
      <p:sp>
        <p:nvSpPr>
          <p:cNvPr id="5" name="Text Placeholder 4">
            <a:extLst>
              <a:ext uri="{FF2B5EF4-FFF2-40B4-BE49-F238E27FC236}">
                <a16:creationId xmlns:a16="http://schemas.microsoft.com/office/drawing/2014/main" id="{E9CA2B24-B1BC-DEE1-5B10-062F259DE4F4}"/>
              </a:ext>
            </a:extLst>
          </p:cNvPr>
          <p:cNvSpPr>
            <a:spLocks noGrp="1"/>
          </p:cNvSpPr>
          <p:nvPr>
            <p:ph type="body" sz="quarter" idx="21"/>
          </p:nvPr>
        </p:nvSpPr>
        <p:spPr/>
        <p:txBody>
          <a:bodyPr/>
          <a:lstStyle/>
          <a:p>
            <a:r>
              <a:rPr lang="en-US"/>
              <a:t>Ethan Mercado</a:t>
            </a:r>
          </a:p>
        </p:txBody>
      </p:sp>
      <p:pic>
        <p:nvPicPr>
          <p:cNvPr id="6" name="Graphic 5" descr="Flag1 with solid fill">
            <a:extLst>
              <a:ext uri="{FF2B5EF4-FFF2-40B4-BE49-F238E27FC236}">
                <a16:creationId xmlns:a16="http://schemas.microsoft.com/office/drawing/2014/main" id="{29F99890-D59A-FD04-12F2-300AFE590A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67800" y="757130"/>
            <a:ext cx="914400" cy="914400"/>
          </a:xfrm>
          <a:prstGeom prst="rect">
            <a:avLst/>
          </a:prstGeom>
        </p:spPr>
      </p:pic>
      <p:pic>
        <p:nvPicPr>
          <p:cNvPr id="12" name="assembly">
            <a:hlinkClick r:id="" action="ppaction://media"/>
            <a:extLst>
              <a:ext uri="{FF2B5EF4-FFF2-40B4-BE49-F238E27FC236}">
                <a16:creationId xmlns:a16="http://schemas.microsoft.com/office/drawing/2014/main" id="{37FCFB02-D82B-CF90-6FBD-28D95BF6BBF9}"/>
              </a:ext>
            </a:extLst>
          </p:cNvPr>
          <p:cNvPicPr>
            <a:picLocks noChangeAspect="1"/>
          </p:cNvPicPr>
          <p:nvPr>
            <a:videoFile r:link="rId2"/>
            <p:extLst>
              <p:ext uri="{DAA4B4D4-6D71-4841-9C94-3DE7FCFB9230}">
                <p14:media xmlns:p14="http://schemas.microsoft.com/office/powerpoint/2010/main" r:embed="rId1"/>
              </p:ext>
            </p:extLst>
          </p:nvPr>
        </p:nvPicPr>
        <p:blipFill>
          <a:blip r:embed="rId8">
            <a:lum bright="20000" contrast="40000"/>
          </a:blip>
          <a:srcRect l="47574" t="39274" r="40543" b="39429"/>
          <a:stretch/>
        </p:blipFill>
        <p:spPr>
          <a:xfrm rot="16200000">
            <a:off x="285046" y="2375674"/>
            <a:ext cx="4345616" cy="2968836"/>
          </a:xfrm>
          <a:prstGeom prst="rect">
            <a:avLst/>
          </a:prstGeom>
        </p:spPr>
      </p:pic>
      <mc:AlternateContent xmlns:mc="http://schemas.openxmlformats.org/markup-compatibility/2006">
        <mc:Choice xmlns:am3d="http://schemas.microsoft.com/office/drawing/2017/model3d" Requires="am3d">
          <p:graphicFrame>
            <p:nvGraphicFramePr>
              <p:cNvPr id="13" name="3D Model 12">
                <a:extLst>
                  <a:ext uri="{FF2B5EF4-FFF2-40B4-BE49-F238E27FC236}">
                    <a16:creationId xmlns:a16="http://schemas.microsoft.com/office/drawing/2014/main" id="{22F1BCB3-9E41-20C4-F63F-2E23E509C1A9}"/>
                  </a:ext>
                </a:extLst>
              </p:cNvPr>
              <p:cNvGraphicFramePr>
                <a:graphicFrameLocks/>
              </p:cNvGraphicFramePr>
              <p:nvPr>
                <p:extLst>
                  <p:ext uri="{D42A27DB-BD31-4B8C-83A1-F6EECF244321}">
                    <p14:modId xmlns:p14="http://schemas.microsoft.com/office/powerpoint/2010/main" val="1460304802"/>
                  </p:ext>
                </p:extLst>
              </p:nvPr>
            </p:nvGraphicFramePr>
            <p:xfrm>
              <a:off x="3631377" y="1886701"/>
              <a:ext cx="1569432" cy="3865773"/>
            </p:xfrm>
            <a:graphic>
              <a:graphicData uri="http://schemas.microsoft.com/office/drawing/2017/model3d">
                <am3d:model3d r:embed="rId9">
                  <am3d:spPr>
                    <a:xfrm>
                      <a:off x="0" y="0"/>
                      <a:ext cx="1569432" cy="3865773"/>
                    </a:xfrm>
                    <a:prstGeom prst="rect">
                      <a:avLst/>
                    </a:prstGeom>
                  </am3d:spPr>
                  <am3d:camera>
                    <am3d:pos x="0" y="3600000" z="57600000"/>
                    <am3d:up dx="0" dy="36000000" dz="0"/>
                    <am3d:lookAt x="0" y="0" z="0"/>
                    <am3d:perspective fov="2222967"/>
                  </am3d:camera>
                  <am3d:trans>
                    <am3d:meterPerModelUnit n="2685599" d="1000000"/>
                    <am3d:preTrans dx="130951" dy="17997300" dz="8"/>
                    <am3d:scale>
                      <am3d:sx n="1000000" d="1000000"/>
                      <am3d:sy n="1000000" d="1000000"/>
                      <am3d:sz n="1000000" d="1000000"/>
                    </am3d:scale>
                    <am3d:rot ax="13200000" ay="5400000" az="2400000"/>
                    <am3d:postTrans dx="0" dy="0" dz="0"/>
                  </am3d:trans>
                  <am3d:raster rName="Office3DRenderer" rVer="16.0.8326">
                    <am3d:blip r:embed="rId10"/>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a:extLst>
                  <a:ext uri="{FF2B5EF4-FFF2-40B4-BE49-F238E27FC236}">
                    <a16:creationId xmlns:a16="http://schemas.microsoft.com/office/drawing/2014/main" id="{22F1BCB3-9E41-20C4-F63F-2E23E509C1A9}"/>
                  </a:ext>
                </a:extLst>
              </p:cNvPr>
              <p:cNvPicPr>
                <a:picLocks noGrp="1" noRot="1" noChangeAspect="1" noMove="1" noResize="1" noEditPoints="1" noAdjustHandles="1" noChangeArrowheads="1" noChangeShapeType="1" noCrop="1"/>
              </p:cNvPicPr>
              <p:nvPr/>
            </p:nvPicPr>
            <p:blipFill>
              <a:blip r:embed="rId10"/>
              <a:stretch>
                <a:fillRect/>
              </a:stretch>
            </p:blipFill>
            <p:spPr>
              <a:xfrm>
                <a:off x="3631377" y="1886701"/>
                <a:ext cx="1569432" cy="3865773"/>
              </a:xfrm>
              <a:prstGeom prst="rect">
                <a:avLst/>
              </a:prstGeom>
            </p:spPr>
          </p:pic>
        </mc:Fallback>
      </mc:AlternateContent>
      <p:pic>
        <p:nvPicPr>
          <p:cNvPr id="10" name="Picture 9" descr="A diagram of a circuit&#10;&#10;Description automatically generated">
            <a:extLst>
              <a:ext uri="{FF2B5EF4-FFF2-40B4-BE49-F238E27FC236}">
                <a16:creationId xmlns:a16="http://schemas.microsoft.com/office/drawing/2014/main" id="{308311E5-4C0B-0C77-3A35-2E5104D7A97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1620" y="3110526"/>
            <a:ext cx="3046391" cy="1716392"/>
          </a:xfrm>
          <a:prstGeom prst="rect">
            <a:avLst/>
          </a:prstGeom>
        </p:spPr>
      </p:pic>
    </p:spTree>
    <p:extLst>
      <p:ext uri="{BB962C8B-B14F-4D97-AF65-F5344CB8AC3E}">
        <p14:creationId xmlns:p14="http://schemas.microsoft.com/office/powerpoint/2010/main" val="282463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13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2000"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100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10" name="3D Model 9">
                <a:extLst>
                  <a:ext uri="{FF2B5EF4-FFF2-40B4-BE49-F238E27FC236}">
                    <a16:creationId xmlns:a16="http://schemas.microsoft.com/office/drawing/2014/main" id="{24E23643-1FB0-62A7-404D-C45266CD809A}"/>
                  </a:ext>
                </a:extLst>
              </p:cNvPr>
              <p:cNvGraphicFramePr>
                <a:graphicFrameLocks noChangeAspect="1"/>
              </p:cNvGraphicFramePr>
              <p:nvPr>
                <p:extLst>
                  <p:ext uri="{D42A27DB-BD31-4B8C-83A1-F6EECF244321}">
                    <p14:modId xmlns:p14="http://schemas.microsoft.com/office/powerpoint/2010/main" val="2068168304"/>
                  </p:ext>
                </p:extLst>
              </p:nvPr>
            </p:nvGraphicFramePr>
            <p:xfrm>
              <a:off x="5202193" y="2365612"/>
              <a:ext cx="1229138" cy="3398293"/>
            </p:xfrm>
            <a:graphic>
              <a:graphicData uri="http://schemas.microsoft.com/office/drawing/2017/model3d">
                <am3d:model3d r:embed="rId4">
                  <am3d:spPr>
                    <a:xfrm>
                      <a:off x="0" y="0"/>
                      <a:ext cx="1229138" cy="3398293"/>
                    </a:xfrm>
                    <a:prstGeom prst="rect">
                      <a:avLst/>
                    </a:prstGeom>
                  </am3d:spPr>
                  <am3d:camera>
                    <am3d:pos x="0" y="0" z="50680193"/>
                    <am3d:up dx="0" dy="36000000" dz="0"/>
                    <am3d:lookAt x="0" y="0" z="0"/>
                    <am3d:perspective fov="2700000"/>
                  </am3d:camera>
                  <am3d:trans>
                    <am3d:meterPerModelUnit n="35882351" d="1000000"/>
                    <am3d:preTrans dx="0" dy="-3229411" dz="5082353"/>
                    <am3d:scale>
                      <am3d:sx n="1000000" d="1000000"/>
                      <am3d:sy n="1000000" d="1000000"/>
                      <am3d:sz n="1000000" d="1000000"/>
                    </am3d:scale>
                    <am3d:rot ax="5400000"/>
                    <am3d:postTrans dx="0" dy="0" dz="0"/>
                  </am3d:trans>
                  <am3d:raster rName="Office3DRenderer" rVer="16.0.8326">
                    <am3d:blip r:embed="rId5"/>
                  </am3d:raster>
                  <am3d:objViewport viewportSz="371070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a:extLst>
                  <a:ext uri="{FF2B5EF4-FFF2-40B4-BE49-F238E27FC236}">
                    <a16:creationId xmlns:a16="http://schemas.microsoft.com/office/drawing/2014/main" id="{24E23643-1FB0-62A7-404D-C45266CD809A}"/>
                  </a:ext>
                </a:extLst>
              </p:cNvPr>
              <p:cNvPicPr>
                <a:picLocks noGrp="1" noRot="1" noChangeAspect="1" noMove="1" noResize="1" noEditPoints="1" noAdjustHandles="1" noChangeArrowheads="1" noChangeShapeType="1" noCrop="1"/>
              </p:cNvPicPr>
              <p:nvPr/>
            </p:nvPicPr>
            <p:blipFill>
              <a:blip r:embed="rId5"/>
              <a:stretch>
                <a:fillRect/>
              </a:stretch>
            </p:blipFill>
            <p:spPr>
              <a:xfrm>
                <a:off x="5202193" y="2365612"/>
                <a:ext cx="1229138" cy="3398293"/>
              </a:xfrm>
              <a:prstGeom prst="rect">
                <a:avLst/>
              </a:prstGeom>
            </p:spPr>
          </p:pic>
        </mc:Fallback>
      </mc:AlternateContent>
      <p:sp>
        <p:nvSpPr>
          <p:cNvPr id="2" name="Footer Placeholder 1">
            <a:extLst>
              <a:ext uri="{FF2B5EF4-FFF2-40B4-BE49-F238E27FC236}">
                <a16:creationId xmlns:a16="http://schemas.microsoft.com/office/drawing/2014/main" id="{04355305-7045-2B29-0745-2E538425ECDA}"/>
              </a:ext>
            </a:extLst>
          </p:cNvPr>
          <p:cNvSpPr>
            <a:spLocks noGrp="1"/>
          </p:cNvSpPr>
          <p:nvPr>
            <p:ph type="ftr" sz="quarter" idx="11"/>
          </p:nvPr>
        </p:nvSpPr>
        <p:spPr/>
        <p:txBody>
          <a:bodyPr/>
          <a:lstStyle/>
          <a:p>
            <a:endParaRPr lang="en-US"/>
          </a:p>
        </p:txBody>
      </p:sp>
      <p:sp>
        <p:nvSpPr>
          <p:cNvPr id="4" name="Title 3">
            <a:extLst>
              <a:ext uri="{FF2B5EF4-FFF2-40B4-BE49-F238E27FC236}">
                <a16:creationId xmlns:a16="http://schemas.microsoft.com/office/drawing/2014/main" id="{5A3901AF-C507-1D89-C3DA-AA357930E68F}"/>
              </a:ext>
            </a:extLst>
          </p:cNvPr>
          <p:cNvSpPr>
            <a:spLocks noGrp="1"/>
          </p:cNvSpPr>
          <p:nvPr>
            <p:ph type="title"/>
          </p:nvPr>
        </p:nvSpPr>
        <p:spPr/>
        <p:txBody>
          <a:bodyPr/>
          <a:lstStyle/>
          <a:p>
            <a:r>
              <a:rPr lang="en-US">
                <a:solidFill>
                  <a:schemeClr val="tx2"/>
                </a:solidFill>
              </a:rPr>
              <a:t>Valve Selection – Poppet Valve</a:t>
            </a:r>
            <a:endParaRPr lang="en-US"/>
          </a:p>
        </p:txBody>
      </p:sp>
      <p:sp>
        <p:nvSpPr>
          <p:cNvPr id="5" name="Text Placeholder 4">
            <a:extLst>
              <a:ext uri="{FF2B5EF4-FFF2-40B4-BE49-F238E27FC236}">
                <a16:creationId xmlns:a16="http://schemas.microsoft.com/office/drawing/2014/main" id="{B980855C-7BA9-D132-C65B-1B6B56CA500B}"/>
              </a:ext>
            </a:extLst>
          </p:cNvPr>
          <p:cNvSpPr>
            <a:spLocks noGrp="1"/>
          </p:cNvSpPr>
          <p:nvPr>
            <p:ph type="body" sz="quarter" idx="21"/>
          </p:nvPr>
        </p:nvSpPr>
        <p:spPr/>
        <p:txBody>
          <a:bodyPr/>
          <a:lstStyle/>
          <a:p>
            <a:r>
              <a:rPr lang="en-US"/>
              <a:t>Ethan Mercado</a:t>
            </a:r>
          </a:p>
        </p:txBody>
      </p:sp>
      <p:pic>
        <p:nvPicPr>
          <p:cNvPr id="6" name="Graphic 5" descr="Checkmark with solid fill">
            <a:extLst>
              <a:ext uri="{FF2B5EF4-FFF2-40B4-BE49-F238E27FC236}">
                <a16:creationId xmlns:a16="http://schemas.microsoft.com/office/drawing/2014/main" id="{AFA07E90-5497-F175-8A24-184296101D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6400" y="757130"/>
            <a:ext cx="914400" cy="914400"/>
          </a:xfrm>
          <a:prstGeom prst="rect">
            <a:avLst/>
          </a:prstGeom>
        </p:spPr>
      </p:pic>
      <p:pic>
        <p:nvPicPr>
          <p:cNvPr id="7" name="poppetassem">
            <a:hlinkClick r:id="" action="ppaction://media"/>
            <a:extLst>
              <a:ext uri="{FF2B5EF4-FFF2-40B4-BE49-F238E27FC236}">
                <a16:creationId xmlns:a16="http://schemas.microsoft.com/office/drawing/2014/main" id="{758D00DE-1BB0-C69D-D071-3B8E8CDE8483}"/>
              </a:ext>
            </a:extLst>
          </p:cNvPr>
          <p:cNvPicPr>
            <a:picLocks noChangeAspect="1"/>
          </p:cNvPicPr>
          <p:nvPr>
            <a:videoFile r:link="rId1"/>
            <p:extLst>
              <p:ext uri="{DAA4B4D4-6D71-4841-9C94-3DE7FCFB9230}">
                <p14:media xmlns:p14="http://schemas.microsoft.com/office/powerpoint/2010/main" r:embed="rId2">
                  <p14:trim end="2700"/>
                </p14:media>
              </p:ext>
            </p:extLst>
          </p:nvPr>
        </p:nvPicPr>
        <p:blipFill>
          <a:blip r:embed="rId8">
            <a:lum bright="40000" contrast="40000"/>
          </a:blip>
          <a:srcRect l="51646" t="31762" r="42649" b="31619"/>
          <a:stretch/>
        </p:blipFill>
        <p:spPr>
          <a:xfrm>
            <a:off x="1012840" y="1671530"/>
            <a:ext cx="1882759" cy="4572414"/>
          </a:xfrm>
          <a:prstGeom prst="rect">
            <a:avLst/>
          </a:prstGeom>
        </p:spPr>
      </p:pic>
      <p:pic>
        <p:nvPicPr>
          <p:cNvPr id="9" name="Content Placeholder 6" descr="A diagram of a circuit&#10;&#10;Description automatically generated">
            <a:extLst>
              <a:ext uri="{FF2B5EF4-FFF2-40B4-BE49-F238E27FC236}">
                <a16:creationId xmlns:a16="http://schemas.microsoft.com/office/drawing/2014/main" id="{03B27E87-06C4-EE6C-EE83-47BDCBE126A5}"/>
              </a:ext>
            </a:extLst>
          </p:cNvPr>
          <p:cNvPicPr>
            <a:picLocks noChangeAspect="1"/>
          </p:cNvPicPr>
          <p:nvPr/>
        </p:nvPicPr>
        <p:blipFill>
          <a:blip r:embed="rId9"/>
          <a:stretch>
            <a:fillRect/>
          </a:stretch>
        </p:blipFill>
        <p:spPr>
          <a:xfrm>
            <a:off x="7121737" y="2832862"/>
            <a:ext cx="3546263" cy="2415132"/>
          </a:xfrm>
          <a:prstGeom prst="rect">
            <a:avLst/>
          </a:prstGeom>
        </p:spPr>
      </p:pic>
      <mc:AlternateContent xmlns:mc="http://schemas.openxmlformats.org/markup-compatibility/2006">
        <mc:Choice xmlns:am3d="http://schemas.microsoft.com/office/drawing/2017/model3d" Requires="am3d">
          <p:graphicFrame>
            <p:nvGraphicFramePr>
              <p:cNvPr id="3" name="3D Model 2">
                <a:extLst>
                  <a:ext uri="{FF2B5EF4-FFF2-40B4-BE49-F238E27FC236}">
                    <a16:creationId xmlns:a16="http://schemas.microsoft.com/office/drawing/2014/main" id="{1DE599F2-8165-003F-34AF-22CCC0E0FE34}"/>
                  </a:ext>
                </a:extLst>
              </p:cNvPr>
              <p:cNvGraphicFramePr>
                <a:graphicFrameLocks noChangeAspect="1"/>
              </p:cNvGraphicFramePr>
              <p:nvPr>
                <p:extLst>
                  <p:ext uri="{D42A27DB-BD31-4B8C-83A1-F6EECF244321}">
                    <p14:modId xmlns:p14="http://schemas.microsoft.com/office/powerpoint/2010/main" val="1577906113"/>
                  </p:ext>
                </p:extLst>
              </p:nvPr>
            </p:nvGraphicFramePr>
            <p:xfrm>
              <a:off x="3207709" y="2179197"/>
              <a:ext cx="1200639" cy="3557080"/>
            </p:xfrm>
            <a:graphic>
              <a:graphicData uri="http://schemas.microsoft.com/office/drawing/2017/model3d">
                <am3d:model3d r:embed="rId10">
                  <am3d:spPr>
                    <a:xfrm>
                      <a:off x="0" y="0"/>
                      <a:ext cx="1200639" cy="3557080"/>
                    </a:xfrm>
                    <a:prstGeom prst="rect">
                      <a:avLst/>
                    </a:prstGeom>
                  </am3d:spPr>
                  <am3d:camera>
                    <am3d:pos x="0" y="0" z="50274098"/>
                    <am3d:up dx="0" dy="36000000" dz="0"/>
                    <am3d:lookAt x="0" y="0" z="0"/>
                    <am3d:perspective fov="2700000"/>
                  </am3d:camera>
                  <am3d:trans>
                    <am3d:meterPerModelUnit n="33753503" d="1000000"/>
                    <am3d:preTrans dx="0" dy="-3037815" dz="5848739"/>
                    <am3d:scale>
                      <am3d:sx n="1000000" d="1000000"/>
                      <am3d:sy n="1000000" d="1000000"/>
                      <am3d:sz n="1000000" d="1000000"/>
                    </am3d:scale>
                    <am3d:rot ax="5400000"/>
                    <am3d:postTrans dx="0" dy="0" dz="0"/>
                  </am3d:trans>
                  <am3d:raster rName="Office3DRenderer" rVer="16.0.8326">
                    <am3d:blip r:embed="rId11"/>
                  </am3d:raster>
                  <am3d:objViewport viewportSz="386652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id="{1DE599F2-8165-003F-34AF-22CCC0E0FE34}"/>
                  </a:ext>
                </a:extLst>
              </p:cNvPr>
              <p:cNvPicPr>
                <a:picLocks noGrp="1" noRot="1" noChangeAspect="1" noMove="1" noResize="1" noEditPoints="1" noAdjustHandles="1" noChangeArrowheads="1" noChangeShapeType="1" noCrop="1"/>
              </p:cNvPicPr>
              <p:nvPr/>
            </p:nvPicPr>
            <p:blipFill>
              <a:blip r:embed="rId11"/>
              <a:stretch>
                <a:fillRect/>
              </a:stretch>
            </p:blipFill>
            <p:spPr>
              <a:xfrm>
                <a:off x="3207709" y="2179197"/>
                <a:ext cx="1200639" cy="3557080"/>
              </a:xfrm>
              <a:prstGeom prst="rect">
                <a:avLst/>
              </a:prstGeom>
            </p:spPr>
          </p:pic>
        </mc:Fallback>
      </mc:AlternateContent>
    </p:spTree>
    <p:extLst>
      <p:ext uri="{BB962C8B-B14F-4D97-AF65-F5344CB8AC3E}">
        <p14:creationId xmlns:p14="http://schemas.microsoft.com/office/powerpoint/2010/main" val="296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5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2000" fill="remove"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100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8A39EE-9F7E-7964-D8AB-AC02F5845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D51B2-F697-0B77-C8E2-15E173A9FFAC}"/>
              </a:ext>
            </a:extLst>
          </p:cNvPr>
          <p:cNvSpPr>
            <a:spLocks noGrp="1"/>
          </p:cNvSpPr>
          <p:nvPr>
            <p:ph type="sldNum" sz="quarter" idx="12"/>
          </p:nvPr>
        </p:nvSpPr>
        <p:spPr/>
        <p:txBody>
          <a:bodyPr/>
          <a:lstStyle/>
          <a:p>
            <a:fld id="{A5AEF524-62EC-C340-82A1-9F47B6C43E55}" type="slidenum">
              <a:rPr lang="en-US" smtClean="0"/>
              <a:t>23</a:t>
            </a:fld>
            <a:endParaRPr lang="en-US"/>
          </a:p>
        </p:txBody>
      </p:sp>
      <p:sp>
        <p:nvSpPr>
          <p:cNvPr id="5" name="Title 4">
            <a:extLst>
              <a:ext uri="{FF2B5EF4-FFF2-40B4-BE49-F238E27FC236}">
                <a16:creationId xmlns:a16="http://schemas.microsoft.com/office/drawing/2014/main" id="{51895F45-E825-3CDF-3DE2-4924CB061B9B}"/>
              </a:ext>
            </a:extLst>
          </p:cNvPr>
          <p:cNvSpPr>
            <a:spLocks noGrp="1"/>
          </p:cNvSpPr>
          <p:nvPr>
            <p:ph type="title"/>
          </p:nvPr>
        </p:nvSpPr>
        <p:spPr/>
        <p:txBody>
          <a:bodyPr anchor="ctr"/>
          <a:lstStyle/>
          <a:p>
            <a:pPr algn="ctr"/>
            <a:r>
              <a:rPr lang="en-US">
                <a:solidFill>
                  <a:srgbClr val="782F40"/>
                </a:solidFill>
              </a:rPr>
              <a:t>Mechatronics Functions </a:t>
            </a:r>
          </a:p>
        </p:txBody>
      </p:sp>
      <p:sp>
        <p:nvSpPr>
          <p:cNvPr id="6" name="Text Placeholder 5">
            <a:extLst>
              <a:ext uri="{FF2B5EF4-FFF2-40B4-BE49-F238E27FC236}">
                <a16:creationId xmlns:a16="http://schemas.microsoft.com/office/drawing/2014/main" id="{49F6B0CA-277B-2DF2-5AA6-C71D2241205E}"/>
              </a:ext>
            </a:extLst>
          </p:cNvPr>
          <p:cNvSpPr>
            <a:spLocks noGrp="1"/>
          </p:cNvSpPr>
          <p:nvPr>
            <p:ph type="body" sz="quarter" idx="21"/>
          </p:nvPr>
        </p:nvSpPr>
        <p:spPr/>
        <p:txBody>
          <a:bodyPr/>
          <a:lstStyle/>
          <a:p>
            <a:r>
              <a:rPr lang="en-US"/>
              <a:t>Adonay Almanza</a:t>
            </a:r>
          </a:p>
        </p:txBody>
      </p:sp>
      <p:grpSp>
        <p:nvGrpSpPr>
          <p:cNvPr id="44" name="Group 43">
            <a:extLst>
              <a:ext uri="{FF2B5EF4-FFF2-40B4-BE49-F238E27FC236}">
                <a16:creationId xmlns:a16="http://schemas.microsoft.com/office/drawing/2014/main" id="{453C56D9-3F35-890C-325E-6F59C97D95CF}"/>
              </a:ext>
            </a:extLst>
          </p:cNvPr>
          <p:cNvGrpSpPr/>
          <p:nvPr/>
        </p:nvGrpSpPr>
        <p:grpSpPr>
          <a:xfrm>
            <a:off x="1655853" y="1427496"/>
            <a:ext cx="7214783" cy="4068121"/>
            <a:chOff x="1655853" y="1427496"/>
            <a:chExt cx="7214783" cy="4068121"/>
          </a:xfrm>
        </p:grpSpPr>
        <p:cxnSp>
          <p:nvCxnSpPr>
            <p:cNvPr id="92" name="Connector: Elbow 91">
              <a:extLst>
                <a:ext uri="{FF2B5EF4-FFF2-40B4-BE49-F238E27FC236}">
                  <a16:creationId xmlns:a16="http://schemas.microsoft.com/office/drawing/2014/main" id="{9AAD4D65-B349-93EB-AF3C-71F80401AD6F}"/>
                </a:ext>
              </a:extLst>
            </p:cNvPr>
            <p:cNvCxnSpPr>
              <a:cxnSpLocks/>
              <a:stCxn id="40" idx="3"/>
              <a:endCxn id="30" idx="0"/>
            </p:cNvCxnSpPr>
            <p:nvPr/>
          </p:nvCxnSpPr>
          <p:spPr>
            <a:xfrm>
              <a:off x="5889582" y="1770396"/>
              <a:ext cx="2295254" cy="55754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101F175-B487-33A0-7AE2-97E9BF36F6CE}"/>
                </a:ext>
              </a:extLst>
            </p:cNvPr>
            <p:cNvGrpSpPr/>
            <p:nvPr/>
          </p:nvGrpSpPr>
          <p:grpSpPr>
            <a:xfrm>
              <a:off x="1655853" y="1427496"/>
              <a:ext cx="7214783" cy="4068121"/>
              <a:chOff x="1655853" y="1427496"/>
              <a:chExt cx="7214783" cy="4068121"/>
            </a:xfrm>
          </p:grpSpPr>
          <p:grpSp>
            <p:nvGrpSpPr>
              <p:cNvPr id="9" name="Group 8">
                <a:extLst>
                  <a:ext uri="{FF2B5EF4-FFF2-40B4-BE49-F238E27FC236}">
                    <a16:creationId xmlns:a16="http://schemas.microsoft.com/office/drawing/2014/main" id="{DBC05A9C-DC0E-1553-E3EB-94A8BDE43238}"/>
                  </a:ext>
                </a:extLst>
              </p:cNvPr>
              <p:cNvGrpSpPr/>
              <p:nvPr/>
            </p:nvGrpSpPr>
            <p:grpSpPr>
              <a:xfrm>
                <a:off x="4517982" y="1427496"/>
                <a:ext cx="1371600" cy="685800"/>
                <a:chOff x="7303133" y="693736"/>
                <a:chExt cx="1093316" cy="392981"/>
              </a:xfrm>
              <a:solidFill>
                <a:srgbClr val="FFFF00"/>
              </a:solidFill>
            </p:grpSpPr>
            <p:sp>
              <p:nvSpPr>
                <p:cNvPr id="40" name="Rectangle: Rounded Corners 39">
                  <a:extLst>
                    <a:ext uri="{FF2B5EF4-FFF2-40B4-BE49-F238E27FC236}">
                      <a16:creationId xmlns:a16="http://schemas.microsoft.com/office/drawing/2014/main" id="{41F2CF15-9BD1-93C3-7E78-B2CF8A62A43D}"/>
                    </a:ext>
                  </a:extLst>
                </p:cNvPr>
                <p:cNvSpPr/>
                <p:nvPr/>
              </p:nvSpPr>
              <p:spPr>
                <a:xfrm>
                  <a:off x="7303133" y="693736"/>
                  <a:ext cx="1093316" cy="39298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41" name="Rectangle: Rounded Corners 4">
                  <a:extLst>
                    <a:ext uri="{FF2B5EF4-FFF2-40B4-BE49-F238E27FC236}">
                      <a16:creationId xmlns:a16="http://schemas.microsoft.com/office/drawing/2014/main" id="{A5918E5E-CBCD-AF5D-5DCF-3ED6A4043D7A}"/>
                    </a:ext>
                  </a:extLst>
                </p:cNvPr>
                <p:cNvSpPr txBox="1"/>
                <p:nvPr/>
              </p:nvSpPr>
              <p:spPr>
                <a:xfrm>
                  <a:off x="7322317" y="712920"/>
                  <a:ext cx="1054948" cy="354613"/>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Mechatronics</a:t>
                  </a:r>
                </a:p>
              </p:txBody>
            </p:sp>
          </p:grpSp>
          <p:grpSp>
            <p:nvGrpSpPr>
              <p:cNvPr id="10" name="Group 9">
                <a:extLst>
                  <a:ext uri="{FF2B5EF4-FFF2-40B4-BE49-F238E27FC236}">
                    <a16:creationId xmlns:a16="http://schemas.microsoft.com/office/drawing/2014/main" id="{37CBBBC4-BDB0-A848-33D7-A26876C28BE2}"/>
                  </a:ext>
                </a:extLst>
              </p:cNvPr>
              <p:cNvGrpSpPr/>
              <p:nvPr/>
            </p:nvGrpSpPr>
            <p:grpSpPr>
              <a:xfrm>
                <a:off x="1655853" y="2327941"/>
                <a:ext cx="1371600" cy="685800"/>
                <a:chOff x="5843555" y="1316315"/>
                <a:chExt cx="1093316" cy="438912"/>
              </a:xfrm>
            </p:grpSpPr>
            <p:sp>
              <p:nvSpPr>
                <p:cNvPr id="38" name="Rectangle: Rounded Corners 37">
                  <a:extLst>
                    <a:ext uri="{FF2B5EF4-FFF2-40B4-BE49-F238E27FC236}">
                      <a16:creationId xmlns:a16="http://schemas.microsoft.com/office/drawing/2014/main" id="{0885AC48-B235-1499-970E-9BD36EA0E08B}"/>
                    </a:ext>
                  </a:extLst>
                </p:cNvPr>
                <p:cNvSpPr/>
                <p:nvPr/>
              </p:nvSpPr>
              <p:spPr>
                <a:xfrm>
                  <a:off x="5843555" y="1316315"/>
                  <a:ext cx="1093316" cy="438912"/>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9" name="Rectangle: Rounded Corners 6">
                  <a:extLst>
                    <a:ext uri="{FF2B5EF4-FFF2-40B4-BE49-F238E27FC236}">
                      <a16:creationId xmlns:a16="http://schemas.microsoft.com/office/drawing/2014/main" id="{D81DBFAD-0B52-A6F5-0D9E-4DDBE0C822E6}"/>
                    </a:ext>
                  </a:extLst>
                </p:cNvPr>
                <p:cNvSpPr txBox="1"/>
                <p:nvPr/>
              </p:nvSpPr>
              <p:spPr>
                <a:xfrm>
                  <a:off x="5864981" y="1337741"/>
                  <a:ext cx="1050464" cy="396060"/>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Energy Storage</a:t>
                  </a:r>
                </a:p>
              </p:txBody>
            </p:sp>
          </p:grpSp>
          <p:grpSp>
            <p:nvGrpSpPr>
              <p:cNvPr id="11" name="Group 10">
                <a:extLst>
                  <a:ext uri="{FF2B5EF4-FFF2-40B4-BE49-F238E27FC236}">
                    <a16:creationId xmlns:a16="http://schemas.microsoft.com/office/drawing/2014/main" id="{2FBC3F04-0FCC-05E7-2FF1-7C3F76266B30}"/>
                  </a:ext>
                </a:extLst>
              </p:cNvPr>
              <p:cNvGrpSpPr/>
              <p:nvPr/>
            </p:nvGrpSpPr>
            <p:grpSpPr>
              <a:xfrm>
                <a:off x="4517981" y="2328493"/>
                <a:ext cx="1371600" cy="685800"/>
                <a:chOff x="7166468" y="1316315"/>
                <a:chExt cx="1093316" cy="437611"/>
              </a:xfrm>
            </p:grpSpPr>
            <p:sp>
              <p:nvSpPr>
                <p:cNvPr id="36" name="Rectangle: Rounded Corners 35">
                  <a:extLst>
                    <a:ext uri="{FF2B5EF4-FFF2-40B4-BE49-F238E27FC236}">
                      <a16:creationId xmlns:a16="http://schemas.microsoft.com/office/drawing/2014/main" id="{C5EB9F13-704F-2CF4-56BC-26A341E21414}"/>
                    </a:ext>
                  </a:extLst>
                </p:cNvPr>
                <p:cNvSpPr/>
                <p:nvPr/>
              </p:nvSpPr>
              <p:spPr>
                <a:xfrm>
                  <a:off x="7166468" y="1316315"/>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7" name="Rectangle: Rounded Corners 8">
                  <a:extLst>
                    <a:ext uri="{FF2B5EF4-FFF2-40B4-BE49-F238E27FC236}">
                      <a16:creationId xmlns:a16="http://schemas.microsoft.com/office/drawing/2014/main" id="{850496F0-F31B-AB8F-6ABE-24BFAE68A6EC}"/>
                    </a:ext>
                  </a:extLst>
                </p:cNvPr>
                <p:cNvSpPr txBox="1"/>
                <p:nvPr/>
              </p:nvSpPr>
              <p:spPr>
                <a:xfrm>
                  <a:off x="7187830" y="1337677"/>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interface</a:t>
                  </a:r>
                </a:p>
              </p:txBody>
            </p:sp>
          </p:grpSp>
          <p:grpSp>
            <p:nvGrpSpPr>
              <p:cNvPr id="14" name="Group 13">
                <a:extLst>
                  <a:ext uri="{FF2B5EF4-FFF2-40B4-BE49-F238E27FC236}">
                    <a16:creationId xmlns:a16="http://schemas.microsoft.com/office/drawing/2014/main" id="{8B2B4AB3-67E8-4128-30DC-5C597B764C2E}"/>
                  </a:ext>
                </a:extLst>
              </p:cNvPr>
              <p:cNvGrpSpPr/>
              <p:nvPr/>
            </p:nvGrpSpPr>
            <p:grpSpPr>
              <a:xfrm>
                <a:off x="7499036" y="2327941"/>
                <a:ext cx="1371600" cy="685800"/>
                <a:chOff x="8762711" y="1316315"/>
                <a:chExt cx="1093316" cy="437611"/>
              </a:xfrm>
            </p:grpSpPr>
            <p:sp>
              <p:nvSpPr>
                <p:cNvPr id="30" name="Rectangle: Rounded Corners 29">
                  <a:extLst>
                    <a:ext uri="{FF2B5EF4-FFF2-40B4-BE49-F238E27FC236}">
                      <a16:creationId xmlns:a16="http://schemas.microsoft.com/office/drawing/2014/main" id="{D0974FE2-7E6E-9B9A-A684-95191B428A57}"/>
                    </a:ext>
                  </a:extLst>
                </p:cNvPr>
                <p:cNvSpPr/>
                <p:nvPr/>
              </p:nvSpPr>
              <p:spPr>
                <a:xfrm>
                  <a:off x="8762711" y="1316315"/>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1" name="Rectangle: Rounded Corners 14">
                  <a:extLst>
                    <a:ext uri="{FF2B5EF4-FFF2-40B4-BE49-F238E27FC236}">
                      <a16:creationId xmlns:a16="http://schemas.microsoft.com/office/drawing/2014/main" id="{C0D3AB86-9542-139B-4726-6D86CBB63F21}"/>
                    </a:ext>
                  </a:extLst>
                </p:cNvPr>
                <p:cNvSpPr txBox="1"/>
                <p:nvPr/>
              </p:nvSpPr>
              <p:spPr>
                <a:xfrm>
                  <a:off x="8784073" y="1337677"/>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Independent</a:t>
                  </a:r>
                </a:p>
              </p:txBody>
            </p:sp>
          </p:grpSp>
          <p:grpSp>
            <p:nvGrpSpPr>
              <p:cNvPr id="15" name="Group 14">
                <a:extLst>
                  <a:ext uri="{FF2B5EF4-FFF2-40B4-BE49-F238E27FC236}">
                    <a16:creationId xmlns:a16="http://schemas.microsoft.com/office/drawing/2014/main" id="{CEE965FA-874F-7C33-9652-8CBB24D5DCBE}"/>
                  </a:ext>
                </a:extLst>
              </p:cNvPr>
              <p:cNvGrpSpPr/>
              <p:nvPr/>
            </p:nvGrpSpPr>
            <p:grpSpPr>
              <a:xfrm>
                <a:off x="7499034" y="3155233"/>
                <a:ext cx="1371600" cy="685800"/>
                <a:chOff x="8762711" y="1983522"/>
                <a:chExt cx="1093316" cy="437611"/>
              </a:xfrm>
            </p:grpSpPr>
            <p:sp>
              <p:nvSpPr>
                <p:cNvPr id="28" name="Rectangle: Rounded Corners 27">
                  <a:extLst>
                    <a:ext uri="{FF2B5EF4-FFF2-40B4-BE49-F238E27FC236}">
                      <a16:creationId xmlns:a16="http://schemas.microsoft.com/office/drawing/2014/main" id="{4679B887-463B-5C63-1303-38D2F5716CF7}"/>
                    </a:ext>
                  </a:extLst>
                </p:cNvPr>
                <p:cNvSpPr/>
                <p:nvPr/>
              </p:nvSpPr>
              <p:spPr>
                <a:xfrm>
                  <a:off x="8762711" y="1983522"/>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9" name="Rectangle: Rounded Corners 16">
                  <a:extLst>
                    <a:ext uri="{FF2B5EF4-FFF2-40B4-BE49-F238E27FC236}">
                      <a16:creationId xmlns:a16="http://schemas.microsoft.com/office/drawing/2014/main" id="{63F03392-10E2-DC25-5D2C-25B522395EA4}"/>
                    </a:ext>
                  </a:extLst>
                </p:cNvPr>
                <p:cNvSpPr txBox="1"/>
                <p:nvPr/>
              </p:nvSpPr>
              <p:spPr>
                <a:xfrm>
                  <a:off x="8784073" y="2004884"/>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Receive Inputs</a:t>
                  </a:r>
                </a:p>
              </p:txBody>
            </p:sp>
          </p:grpSp>
          <p:grpSp>
            <p:nvGrpSpPr>
              <p:cNvPr id="16" name="Group 15">
                <a:extLst>
                  <a:ext uri="{FF2B5EF4-FFF2-40B4-BE49-F238E27FC236}">
                    <a16:creationId xmlns:a16="http://schemas.microsoft.com/office/drawing/2014/main" id="{868CCE9B-88A6-D065-F89E-E66D7385693A}"/>
                  </a:ext>
                </a:extLst>
              </p:cNvPr>
              <p:cNvGrpSpPr/>
              <p:nvPr/>
            </p:nvGrpSpPr>
            <p:grpSpPr>
              <a:xfrm>
                <a:off x="7499033" y="4809817"/>
                <a:ext cx="1371600" cy="685800"/>
                <a:chOff x="8762711" y="2650730"/>
                <a:chExt cx="1093316" cy="437611"/>
              </a:xfrm>
            </p:grpSpPr>
            <p:sp>
              <p:nvSpPr>
                <p:cNvPr id="26" name="Rectangle: Rounded Corners 25">
                  <a:extLst>
                    <a:ext uri="{FF2B5EF4-FFF2-40B4-BE49-F238E27FC236}">
                      <a16:creationId xmlns:a16="http://schemas.microsoft.com/office/drawing/2014/main" id="{7D50C210-6D2B-39F0-9598-6298EF4BA83C}"/>
                    </a:ext>
                  </a:extLst>
                </p:cNvPr>
                <p:cNvSpPr/>
                <p:nvPr/>
              </p:nvSpPr>
              <p:spPr>
                <a:xfrm>
                  <a:off x="8762711" y="2650730"/>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7" name="Rectangle: Rounded Corners 18">
                  <a:extLst>
                    <a:ext uri="{FF2B5EF4-FFF2-40B4-BE49-F238E27FC236}">
                      <a16:creationId xmlns:a16="http://schemas.microsoft.com/office/drawing/2014/main" id="{15F31FF4-63D9-F49B-663D-5F88229827BC}"/>
                    </a:ext>
                  </a:extLst>
                </p:cNvPr>
                <p:cNvSpPr txBox="1"/>
                <p:nvPr/>
              </p:nvSpPr>
              <p:spPr>
                <a:xfrm>
                  <a:off x="8784073"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Interpret Data</a:t>
                  </a:r>
                </a:p>
              </p:txBody>
            </p:sp>
          </p:grpSp>
          <p:grpSp>
            <p:nvGrpSpPr>
              <p:cNvPr id="17" name="Group 16">
                <a:extLst>
                  <a:ext uri="{FF2B5EF4-FFF2-40B4-BE49-F238E27FC236}">
                    <a16:creationId xmlns:a16="http://schemas.microsoft.com/office/drawing/2014/main" id="{1B56C692-3DE3-594A-5286-F479C2E4DF69}"/>
                  </a:ext>
                </a:extLst>
              </p:cNvPr>
              <p:cNvGrpSpPr/>
              <p:nvPr/>
            </p:nvGrpSpPr>
            <p:grpSpPr>
              <a:xfrm>
                <a:off x="7499034" y="3982525"/>
                <a:ext cx="1371600" cy="685800"/>
                <a:chOff x="8762711" y="3317938"/>
                <a:chExt cx="1093316" cy="437611"/>
              </a:xfrm>
            </p:grpSpPr>
            <p:sp>
              <p:nvSpPr>
                <p:cNvPr id="24" name="Rectangle: Rounded Corners 23">
                  <a:extLst>
                    <a:ext uri="{FF2B5EF4-FFF2-40B4-BE49-F238E27FC236}">
                      <a16:creationId xmlns:a16="http://schemas.microsoft.com/office/drawing/2014/main" id="{635AF555-6566-E88B-CDA0-6BCC04F8BAB5}"/>
                    </a:ext>
                  </a:extLst>
                </p:cNvPr>
                <p:cNvSpPr/>
                <p:nvPr/>
              </p:nvSpPr>
              <p:spPr>
                <a:xfrm>
                  <a:off x="8762711" y="3317938"/>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5" name="Rectangle: Rounded Corners 20">
                  <a:extLst>
                    <a:ext uri="{FF2B5EF4-FFF2-40B4-BE49-F238E27FC236}">
                      <a16:creationId xmlns:a16="http://schemas.microsoft.com/office/drawing/2014/main" id="{A638729C-F160-DADC-777B-AF69423D52F1}"/>
                    </a:ext>
                  </a:extLst>
                </p:cNvPr>
                <p:cNvSpPr txBox="1"/>
                <p:nvPr/>
              </p:nvSpPr>
              <p:spPr>
                <a:xfrm>
                  <a:off x="8784073" y="3339300"/>
                  <a:ext cx="1050592" cy="394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Prepare Data</a:t>
                  </a:r>
                </a:p>
              </p:txBody>
            </p:sp>
          </p:grpSp>
          <p:cxnSp>
            <p:nvCxnSpPr>
              <p:cNvPr id="85" name="Straight Connector 84">
                <a:extLst>
                  <a:ext uri="{FF2B5EF4-FFF2-40B4-BE49-F238E27FC236}">
                    <a16:creationId xmlns:a16="http://schemas.microsoft.com/office/drawing/2014/main" id="{B53D6C01-EB09-79D7-1321-C8D64BEEF970}"/>
                  </a:ext>
                </a:extLst>
              </p:cNvPr>
              <p:cNvCxnSpPr>
                <a:cxnSpLocks/>
                <a:stCxn id="40" idx="2"/>
                <a:endCxn id="36" idx="0"/>
              </p:cNvCxnSpPr>
              <p:nvPr/>
            </p:nvCxnSpPr>
            <p:spPr>
              <a:xfrm flipH="1">
                <a:off x="5203781" y="2113296"/>
                <a:ext cx="1" cy="215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6A9C19D1-40F5-9467-05CA-780EDFBC5D9B}"/>
                  </a:ext>
                </a:extLst>
              </p:cNvPr>
              <p:cNvCxnSpPr>
                <a:cxnSpLocks/>
                <a:stCxn id="40" idx="1"/>
                <a:endCxn id="38" idx="0"/>
              </p:cNvCxnSpPr>
              <p:nvPr/>
            </p:nvCxnSpPr>
            <p:spPr>
              <a:xfrm rot="10800000" flipV="1">
                <a:off x="2341654" y="1770395"/>
                <a:ext cx="2176329" cy="55754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89064F3-DF54-65E1-5A33-92D6C6E25491}"/>
                  </a:ext>
                </a:extLst>
              </p:cNvPr>
              <p:cNvCxnSpPr>
                <a:cxnSpLocks/>
                <a:stCxn id="30" idx="2"/>
                <a:endCxn id="28" idx="0"/>
              </p:cNvCxnSpPr>
              <p:nvPr/>
            </p:nvCxnSpPr>
            <p:spPr>
              <a:xfrm flipH="1">
                <a:off x="8184834" y="3013741"/>
                <a:ext cx="2" cy="141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517CC3E-CF46-E512-2A90-0497F0EB3EC3}"/>
                  </a:ext>
                </a:extLst>
              </p:cNvPr>
              <p:cNvCxnSpPr>
                <a:cxnSpLocks/>
                <a:stCxn id="28" idx="2"/>
                <a:endCxn id="24" idx="0"/>
              </p:cNvCxnSpPr>
              <p:nvPr/>
            </p:nvCxnSpPr>
            <p:spPr>
              <a:xfrm>
                <a:off x="8184834" y="3841033"/>
                <a:ext cx="0" cy="141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49FB32A5-0F07-D125-CC35-CE6AA4167EA8}"/>
                  </a:ext>
                </a:extLst>
              </p:cNvPr>
              <p:cNvCxnSpPr>
                <a:cxnSpLocks/>
                <a:stCxn id="24" idx="2"/>
                <a:endCxn id="26" idx="0"/>
              </p:cNvCxnSpPr>
              <p:nvPr/>
            </p:nvCxnSpPr>
            <p:spPr>
              <a:xfrm rot="5400000">
                <a:off x="8114088" y="4739071"/>
                <a:ext cx="141492"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4F006203-435D-0A8C-9C74-90C92FD6FED4}"/>
              </a:ext>
            </a:extLst>
          </p:cNvPr>
          <p:cNvGrpSpPr/>
          <p:nvPr/>
        </p:nvGrpSpPr>
        <p:grpSpPr>
          <a:xfrm>
            <a:off x="6297758" y="5495616"/>
            <a:ext cx="3783857" cy="827293"/>
            <a:chOff x="6297758" y="5495616"/>
            <a:chExt cx="3783857" cy="827293"/>
          </a:xfrm>
        </p:grpSpPr>
        <p:grpSp>
          <p:nvGrpSpPr>
            <p:cNvPr id="18" name="Group 17">
              <a:extLst>
                <a:ext uri="{FF2B5EF4-FFF2-40B4-BE49-F238E27FC236}">
                  <a16:creationId xmlns:a16="http://schemas.microsoft.com/office/drawing/2014/main" id="{39C20BF8-4D01-66BA-4AFB-5D9BE044DAFE}"/>
                </a:ext>
              </a:extLst>
            </p:cNvPr>
            <p:cNvGrpSpPr/>
            <p:nvPr/>
          </p:nvGrpSpPr>
          <p:grpSpPr>
            <a:xfrm>
              <a:off x="6297758" y="5637109"/>
              <a:ext cx="1371600" cy="685800"/>
              <a:chOff x="7627236" y="4062334"/>
              <a:chExt cx="1093316" cy="437611"/>
            </a:xfrm>
          </p:grpSpPr>
          <p:sp>
            <p:nvSpPr>
              <p:cNvPr id="22" name="Rectangle: Rounded Corners 21">
                <a:extLst>
                  <a:ext uri="{FF2B5EF4-FFF2-40B4-BE49-F238E27FC236}">
                    <a16:creationId xmlns:a16="http://schemas.microsoft.com/office/drawing/2014/main" id="{FCA1E336-C523-242C-76A3-52D874A412A1}"/>
                  </a:ext>
                </a:extLst>
              </p:cNvPr>
              <p:cNvSpPr/>
              <p:nvPr/>
            </p:nvSpPr>
            <p:spPr>
              <a:xfrm>
                <a:off x="7627236" y="4062334"/>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3" name="Rectangle: Rounded Corners 22">
                <a:extLst>
                  <a:ext uri="{FF2B5EF4-FFF2-40B4-BE49-F238E27FC236}">
                    <a16:creationId xmlns:a16="http://schemas.microsoft.com/office/drawing/2014/main" id="{BFF77DEF-74DD-2746-EA61-D44D7D83E370}"/>
                  </a:ext>
                </a:extLst>
              </p:cNvPr>
              <p:cNvSpPr txBox="1"/>
              <p:nvPr/>
            </p:nvSpPr>
            <p:spPr>
              <a:xfrm>
                <a:off x="7648598" y="4083696"/>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Transmit Data</a:t>
                </a:r>
              </a:p>
            </p:txBody>
          </p:sp>
        </p:grpSp>
        <p:grpSp>
          <p:nvGrpSpPr>
            <p:cNvPr id="19" name="Group 18">
              <a:extLst>
                <a:ext uri="{FF2B5EF4-FFF2-40B4-BE49-F238E27FC236}">
                  <a16:creationId xmlns:a16="http://schemas.microsoft.com/office/drawing/2014/main" id="{DA8783A0-DF75-6ED5-E0AC-AD86898EA5A2}"/>
                </a:ext>
              </a:extLst>
            </p:cNvPr>
            <p:cNvGrpSpPr/>
            <p:nvPr/>
          </p:nvGrpSpPr>
          <p:grpSpPr>
            <a:xfrm>
              <a:off x="8710015" y="5637109"/>
              <a:ext cx="1371600" cy="685800"/>
              <a:chOff x="9028704" y="4067330"/>
              <a:chExt cx="1093316" cy="437611"/>
            </a:xfrm>
          </p:grpSpPr>
          <p:sp>
            <p:nvSpPr>
              <p:cNvPr id="20" name="Rectangle: Rounded Corners 19">
                <a:extLst>
                  <a:ext uri="{FF2B5EF4-FFF2-40B4-BE49-F238E27FC236}">
                    <a16:creationId xmlns:a16="http://schemas.microsoft.com/office/drawing/2014/main" id="{9FE030EA-D94C-75AF-648C-2B141D39065B}"/>
                  </a:ext>
                </a:extLst>
              </p:cNvPr>
              <p:cNvSpPr/>
              <p:nvPr/>
            </p:nvSpPr>
            <p:spPr>
              <a:xfrm>
                <a:off x="9028704" y="40673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1" name="Rectangle: Rounded Corners 24">
                <a:extLst>
                  <a:ext uri="{FF2B5EF4-FFF2-40B4-BE49-F238E27FC236}">
                    <a16:creationId xmlns:a16="http://schemas.microsoft.com/office/drawing/2014/main" id="{9AE53056-6478-8D50-9DB8-96ECF8FBB124}"/>
                  </a:ext>
                </a:extLst>
              </p:cNvPr>
              <p:cNvSpPr txBox="1"/>
              <p:nvPr/>
            </p:nvSpPr>
            <p:spPr>
              <a:xfrm>
                <a:off x="9050066" y="40886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Perform Action</a:t>
                </a:r>
              </a:p>
            </p:txBody>
          </p:sp>
        </p:grpSp>
        <p:cxnSp>
          <p:nvCxnSpPr>
            <p:cNvPr id="107" name="Connector: Elbow 106">
              <a:extLst>
                <a:ext uri="{FF2B5EF4-FFF2-40B4-BE49-F238E27FC236}">
                  <a16:creationId xmlns:a16="http://schemas.microsoft.com/office/drawing/2014/main" id="{4361CA63-0D68-26AA-D89D-43224562AD5B}"/>
                </a:ext>
              </a:extLst>
            </p:cNvPr>
            <p:cNvCxnSpPr>
              <a:cxnSpLocks/>
              <a:stCxn id="26" idx="2"/>
              <a:endCxn id="22" idx="3"/>
            </p:cNvCxnSpPr>
            <p:nvPr/>
          </p:nvCxnSpPr>
          <p:spPr>
            <a:xfrm rot="5400000">
              <a:off x="7684900" y="5480076"/>
              <a:ext cx="484392" cy="51547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4B8906FA-95E0-3DED-70E5-80EF4F7CA3A0}"/>
                </a:ext>
              </a:extLst>
            </p:cNvPr>
            <p:cNvCxnSpPr>
              <a:cxnSpLocks/>
              <a:stCxn id="26" idx="2"/>
            </p:cNvCxnSpPr>
            <p:nvPr/>
          </p:nvCxnSpPr>
          <p:spPr>
            <a:xfrm rot="16200000" flipH="1">
              <a:off x="8205227" y="5475223"/>
              <a:ext cx="484395" cy="52518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E3A05CB-12B2-5861-724E-5225697F9372}"/>
              </a:ext>
            </a:extLst>
          </p:cNvPr>
          <p:cNvGrpSpPr/>
          <p:nvPr/>
        </p:nvGrpSpPr>
        <p:grpSpPr>
          <a:xfrm>
            <a:off x="3436613" y="3014292"/>
            <a:ext cx="3546944" cy="1312046"/>
            <a:chOff x="3436613" y="3014292"/>
            <a:chExt cx="3546944" cy="1312046"/>
          </a:xfrm>
        </p:grpSpPr>
        <p:grpSp>
          <p:nvGrpSpPr>
            <p:cNvPr id="12" name="Group 11">
              <a:extLst>
                <a:ext uri="{FF2B5EF4-FFF2-40B4-BE49-F238E27FC236}">
                  <a16:creationId xmlns:a16="http://schemas.microsoft.com/office/drawing/2014/main" id="{3B4C236E-DD5A-2BC0-00DB-74620EE96CE7}"/>
                </a:ext>
              </a:extLst>
            </p:cNvPr>
            <p:cNvGrpSpPr/>
            <p:nvPr/>
          </p:nvGrpSpPr>
          <p:grpSpPr>
            <a:xfrm>
              <a:off x="5611957" y="3640538"/>
              <a:ext cx="1371600" cy="685800"/>
              <a:chOff x="7439797" y="1983522"/>
              <a:chExt cx="1093316" cy="437611"/>
            </a:xfrm>
          </p:grpSpPr>
          <p:sp>
            <p:nvSpPr>
              <p:cNvPr id="34" name="Rectangle: Rounded Corners 33">
                <a:extLst>
                  <a:ext uri="{FF2B5EF4-FFF2-40B4-BE49-F238E27FC236}">
                    <a16:creationId xmlns:a16="http://schemas.microsoft.com/office/drawing/2014/main" id="{CDE19FCB-E0A9-A808-B924-B74CBB2F88C9}"/>
                  </a:ext>
                </a:extLst>
              </p:cNvPr>
              <p:cNvSpPr/>
              <p:nvPr/>
            </p:nvSpPr>
            <p:spPr>
              <a:xfrm>
                <a:off x="7439797" y="1983522"/>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5" name="Rectangle: Rounded Corners 10">
                <a:extLst>
                  <a:ext uri="{FF2B5EF4-FFF2-40B4-BE49-F238E27FC236}">
                    <a16:creationId xmlns:a16="http://schemas.microsoft.com/office/drawing/2014/main" id="{804C4A42-C1E6-A70B-4783-639009D6856A}"/>
                  </a:ext>
                </a:extLst>
              </p:cNvPr>
              <p:cNvSpPr txBox="1"/>
              <p:nvPr/>
            </p:nvSpPr>
            <p:spPr>
              <a:xfrm>
                <a:off x="7461159" y="2004884"/>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Display Information</a:t>
                </a:r>
              </a:p>
            </p:txBody>
          </p:sp>
        </p:grpSp>
        <p:grpSp>
          <p:nvGrpSpPr>
            <p:cNvPr id="13" name="Group 12">
              <a:extLst>
                <a:ext uri="{FF2B5EF4-FFF2-40B4-BE49-F238E27FC236}">
                  <a16:creationId xmlns:a16="http://schemas.microsoft.com/office/drawing/2014/main" id="{79D028EB-13DE-D50B-AFA4-82BFE23563F5}"/>
                </a:ext>
              </a:extLst>
            </p:cNvPr>
            <p:cNvGrpSpPr/>
            <p:nvPr/>
          </p:nvGrpSpPr>
          <p:grpSpPr>
            <a:xfrm>
              <a:off x="3436613" y="3640538"/>
              <a:ext cx="1371600" cy="685800"/>
              <a:chOff x="7439797" y="2650730"/>
              <a:chExt cx="1093316" cy="437611"/>
            </a:xfrm>
          </p:grpSpPr>
          <p:sp>
            <p:nvSpPr>
              <p:cNvPr id="32" name="Rectangle: Rounded Corners 31">
                <a:extLst>
                  <a:ext uri="{FF2B5EF4-FFF2-40B4-BE49-F238E27FC236}">
                    <a16:creationId xmlns:a16="http://schemas.microsoft.com/office/drawing/2014/main" id="{75D0896B-F791-7A65-F8A0-1E4307119DBF}"/>
                  </a:ext>
                </a:extLst>
              </p:cNvPr>
              <p:cNvSpPr/>
              <p:nvPr/>
            </p:nvSpPr>
            <p:spPr>
              <a:xfrm>
                <a:off x="7439797" y="26507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3" name="Rectangle: Rounded Corners 12">
                <a:extLst>
                  <a:ext uri="{FF2B5EF4-FFF2-40B4-BE49-F238E27FC236}">
                    <a16:creationId xmlns:a16="http://schemas.microsoft.com/office/drawing/2014/main" id="{94915930-E583-2BE1-B531-CCE51E6FCA1A}"/>
                  </a:ext>
                </a:extLst>
              </p:cNvPr>
              <p:cNvSpPr txBox="1"/>
              <p:nvPr/>
            </p:nvSpPr>
            <p:spPr>
              <a:xfrm>
                <a:off x="7461159"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Inputs</a:t>
                </a:r>
              </a:p>
            </p:txBody>
          </p:sp>
        </p:grpSp>
        <p:cxnSp>
          <p:nvCxnSpPr>
            <p:cNvPr id="116" name="Connector: Elbow 115">
              <a:extLst>
                <a:ext uri="{FF2B5EF4-FFF2-40B4-BE49-F238E27FC236}">
                  <a16:creationId xmlns:a16="http://schemas.microsoft.com/office/drawing/2014/main" id="{A00D8254-E9A1-E0F7-9E0D-393D941F1CB1}"/>
                </a:ext>
              </a:extLst>
            </p:cNvPr>
            <p:cNvCxnSpPr>
              <a:cxnSpLocks/>
              <a:stCxn id="36" idx="2"/>
              <a:endCxn id="32" idx="0"/>
            </p:cNvCxnSpPr>
            <p:nvPr/>
          </p:nvCxnSpPr>
          <p:spPr>
            <a:xfrm rot="5400000">
              <a:off x="4349975" y="2786731"/>
              <a:ext cx="626245" cy="1081368"/>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CD3166BB-DA8E-9076-23CA-3463B061B616}"/>
                </a:ext>
              </a:extLst>
            </p:cNvPr>
            <p:cNvCxnSpPr>
              <a:cxnSpLocks/>
              <a:stCxn id="36" idx="2"/>
              <a:endCxn id="34" idx="0"/>
            </p:cNvCxnSpPr>
            <p:nvPr/>
          </p:nvCxnSpPr>
          <p:spPr>
            <a:xfrm rot="16200000" flipH="1">
              <a:off x="5437647" y="2780427"/>
              <a:ext cx="626245" cy="1093976"/>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F803288-BE3F-31F6-C5AA-7899CEE922BD}"/>
              </a:ext>
            </a:extLst>
          </p:cNvPr>
          <p:cNvGrpSpPr/>
          <p:nvPr/>
        </p:nvGrpSpPr>
        <p:grpSpPr>
          <a:xfrm>
            <a:off x="1652824" y="3013741"/>
            <a:ext cx="1371600" cy="1316701"/>
            <a:chOff x="1652824" y="3013741"/>
            <a:chExt cx="1371600" cy="1316701"/>
          </a:xfrm>
        </p:grpSpPr>
        <p:grpSp>
          <p:nvGrpSpPr>
            <p:cNvPr id="2" name="Group 1">
              <a:extLst>
                <a:ext uri="{FF2B5EF4-FFF2-40B4-BE49-F238E27FC236}">
                  <a16:creationId xmlns:a16="http://schemas.microsoft.com/office/drawing/2014/main" id="{B897F118-BA64-E4F6-F862-ADA1BCD2361C}"/>
                </a:ext>
              </a:extLst>
            </p:cNvPr>
            <p:cNvGrpSpPr/>
            <p:nvPr/>
          </p:nvGrpSpPr>
          <p:grpSpPr>
            <a:xfrm>
              <a:off x="1652824" y="3644642"/>
              <a:ext cx="1371600" cy="685800"/>
              <a:chOff x="7439797" y="2650730"/>
              <a:chExt cx="1093316" cy="437611"/>
            </a:xfrm>
          </p:grpSpPr>
          <p:sp>
            <p:nvSpPr>
              <p:cNvPr id="7" name="Rectangle: Rounded Corners 6">
                <a:extLst>
                  <a:ext uri="{FF2B5EF4-FFF2-40B4-BE49-F238E27FC236}">
                    <a16:creationId xmlns:a16="http://schemas.microsoft.com/office/drawing/2014/main" id="{582AF3B2-9738-CB89-21F1-9787C3587C6F}"/>
                  </a:ext>
                </a:extLst>
              </p:cNvPr>
              <p:cNvSpPr/>
              <p:nvPr/>
            </p:nvSpPr>
            <p:spPr>
              <a:xfrm>
                <a:off x="7439797" y="26507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8" name="Rectangle: Rounded Corners 12">
                <a:extLst>
                  <a:ext uri="{FF2B5EF4-FFF2-40B4-BE49-F238E27FC236}">
                    <a16:creationId xmlns:a16="http://schemas.microsoft.com/office/drawing/2014/main" id="{F8E47283-D6CD-1BBE-0E24-D1F7CB5E9107}"/>
                  </a:ext>
                </a:extLst>
              </p:cNvPr>
              <p:cNvSpPr txBox="1"/>
              <p:nvPr/>
            </p:nvSpPr>
            <p:spPr>
              <a:xfrm>
                <a:off x="7460374"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a:solidFill>
                      <a:schemeClr val="tx1"/>
                    </a:solidFill>
                  </a:rPr>
                  <a:t>Power Electronics</a:t>
                </a:r>
                <a:endParaRPr lang="en-US" sz="1700" kern="1200">
                  <a:solidFill>
                    <a:schemeClr val="tx1"/>
                  </a:solidFill>
                </a:endParaRPr>
              </a:p>
            </p:txBody>
          </p:sp>
        </p:grpSp>
        <p:cxnSp>
          <p:nvCxnSpPr>
            <p:cNvPr id="43" name="Straight Connector 42">
              <a:extLst>
                <a:ext uri="{FF2B5EF4-FFF2-40B4-BE49-F238E27FC236}">
                  <a16:creationId xmlns:a16="http://schemas.microsoft.com/office/drawing/2014/main" id="{57CC57EF-A42E-E9D9-3F43-8FC559806EA1}"/>
                </a:ext>
              </a:extLst>
            </p:cNvPr>
            <p:cNvCxnSpPr>
              <a:cxnSpLocks/>
              <a:stCxn id="38" idx="2"/>
              <a:endCxn id="7" idx="0"/>
            </p:cNvCxnSpPr>
            <p:nvPr/>
          </p:nvCxnSpPr>
          <p:spPr>
            <a:xfrm flipH="1">
              <a:off x="2338624" y="3013741"/>
              <a:ext cx="3029" cy="6309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033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DD6F-240A-6CEE-05BB-E0C03F38D0FF}"/>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C65A33A2-DCC0-FA68-94F3-06D91151F7B9}"/>
              </a:ext>
            </a:extLst>
          </p:cNvPr>
          <p:cNvSpPr>
            <a:spLocks noChangeAspect="1"/>
          </p:cNvSpPr>
          <p:nvPr/>
        </p:nvSpPr>
        <p:spPr>
          <a:xfrm>
            <a:off x="1598753" y="1611708"/>
            <a:ext cx="7620000" cy="4572000"/>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19168E-C21D-7D54-7F5D-FFBDD76E7E35}"/>
              </a:ext>
            </a:extLst>
          </p:cNvPr>
          <p:cNvSpPr>
            <a:spLocks noChangeAspect="1"/>
          </p:cNvSpPr>
          <p:nvPr/>
        </p:nvSpPr>
        <p:spPr>
          <a:xfrm>
            <a:off x="2286862" y="2068908"/>
            <a:ext cx="6096000" cy="36576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A2D90AF8-D046-B527-DD47-7F4956AF74BF}"/>
              </a:ext>
            </a:extLst>
          </p:cNvPr>
          <p:cNvSpPr/>
          <p:nvPr/>
        </p:nvSpPr>
        <p:spPr>
          <a:xfrm>
            <a:off x="7106244" y="2243027"/>
            <a:ext cx="952277" cy="2833976"/>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Off</a:t>
            </a:r>
          </a:p>
        </p:txBody>
      </p:sp>
      <p:sp>
        <p:nvSpPr>
          <p:cNvPr id="47" name="Rectangle: Rounded Corners 46">
            <a:extLst>
              <a:ext uri="{FF2B5EF4-FFF2-40B4-BE49-F238E27FC236}">
                <a16:creationId xmlns:a16="http://schemas.microsoft.com/office/drawing/2014/main" id="{F5B3BF13-D626-5B8B-D20D-A55B9D5E5DCD}"/>
              </a:ext>
            </a:extLst>
          </p:cNvPr>
          <p:cNvSpPr/>
          <p:nvPr/>
        </p:nvSpPr>
        <p:spPr>
          <a:xfrm>
            <a:off x="7106376" y="2243027"/>
            <a:ext cx="952277" cy="2833976"/>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On</a:t>
            </a:r>
          </a:p>
        </p:txBody>
      </p:sp>
      <p:sp>
        <p:nvSpPr>
          <p:cNvPr id="2" name="Footer Placeholder 1">
            <a:extLst>
              <a:ext uri="{FF2B5EF4-FFF2-40B4-BE49-F238E27FC236}">
                <a16:creationId xmlns:a16="http://schemas.microsoft.com/office/drawing/2014/main" id="{F751CE9E-DC0B-D09F-447A-4E8F9158C86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1171EC70-3EB6-C8E4-1D5D-6CF34F7BC92C}"/>
              </a:ext>
            </a:extLst>
          </p:cNvPr>
          <p:cNvSpPr>
            <a:spLocks noGrp="1"/>
          </p:cNvSpPr>
          <p:nvPr>
            <p:ph type="sldNum" sz="quarter" idx="12"/>
          </p:nvPr>
        </p:nvSpPr>
        <p:spPr/>
        <p:txBody>
          <a:bodyPr/>
          <a:lstStyle/>
          <a:p>
            <a:fld id="{A5AEF524-62EC-C340-82A1-9F47B6C43E55}" type="slidenum">
              <a:rPr lang="en-US" smtClean="0"/>
              <a:t>24</a:t>
            </a:fld>
            <a:endParaRPr lang="en-US"/>
          </a:p>
        </p:txBody>
      </p:sp>
      <p:sp>
        <p:nvSpPr>
          <p:cNvPr id="4" name="Title 3">
            <a:extLst>
              <a:ext uri="{FF2B5EF4-FFF2-40B4-BE49-F238E27FC236}">
                <a16:creationId xmlns:a16="http://schemas.microsoft.com/office/drawing/2014/main" id="{48425324-028C-928C-3B3E-3D2AA5F51989}"/>
              </a:ext>
            </a:extLst>
          </p:cNvPr>
          <p:cNvSpPr>
            <a:spLocks noGrp="1"/>
          </p:cNvSpPr>
          <p:nvPr>
            <p:ph type="title"/>
          </p:nvPr>
        </p:nvSpPr>
        <p:spPr/>
        <p:txBody>
          <a:bodyPr/>
          <a:lstStyle/>
          <a:p>
            <a:pPr algn="ctr"/>
            <a:r>
              <a:rPr lang="en-US">
                <a:solidFill>
                  <a:srgbClr val="782F40"/>
                </a:solidFill>
              </a:rPr>
              <a:t>Display page 1</a:t>
            </a:r>
          </a:p>
        </p:txBody>
      </p:sp>
      <p:sp>
        <p:nvSpPr>
          <p:cNvPr id="5" name="Text Placeholder 4">
            <a:extLst>
              <a:ext uri="{FF2B5EF4-FFF2-40B4-BE49-F238E27FC236}">
                <a16:creationId xmlns:a16="http://schemas.microsoft.com/office/drawing/2014/main" id="{73262246-328C-C7E8-C654-0C222D63F9F3}"/>
              </a:ext>
            </a:extLst>
          </p:cNvPr>
          <p:cNvSpPr>
            <a:spLocks noGrp="1"/>
          </p:cNvSpPr>
          <p:nvPr>
            <p:ph type="body" sz="quarter" idx="21"/>
          </p:nvPr>
        </p:nvSpPr>
        <p:spPr/>
        <p:txBody>
          <a:bodyPr/>
          <a:lstStyle/>
          <a:p>
            <a:r>
              <a:rPr lang="en-US" err="1"/>
              <a:t>Adonay</a:t>
            </a:r>
            <a:r>
              <a:rPr lang="en-US"/>
              <a:t> Almanza</a:t>
            </a:r>
          </a:p>
        </p:txBody>
      </p:sp>
      <p:sp>
        <p:nvSpPr>
          <p:cNvPr id="8" name="Rectangle: Rounded Corners 7">
            <a:extLst>
              <a:ext uri="{FF2B5EF4-FFF2-40B4-BE49-F238E27FC236}">
                <a16:creationId xmlns:a16="http://schemas.microsoft.com/office/drawing/2014/main" id="{3352C7B3-B908-FFBC-52EE-B5CCC59BA7DC}"/>
              </a:ext>
            </a:extLst>
          </p:cNvPr>
          <p:cNvSpPr/>
          <p:nvPr/>
        </p:nvSpPr>
        <p:spPr>
          <a:xfrm>
            <a:off x="2629171" y="2212749"/>
            <a:ext cx="1868192" cy="131480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Direct Drive</a:t>
            </a:r>
          </a:p>
        </p:txBody>
      </p:sp>
      <p:sp>
        <p:nvSpPr>
          <p:cNvPr id="9" name="Rectangle: Rounded Corners 8">
            <a:extLst>
              <a:ext uri="{FF2B5EF4-FFF2-40B4-BE49-F238E27FC236}">
                <a16:creationId xmlns:a16="http://schemas.microsoft.com/office/drawing/2014/main" id="{0FEBCDB9-07C4-096D-9D5C-6788AC2BDE4E}"/>
              </a:ext>
            </a:extLst>
          </p:cNvPr>
          <p:cNvSpPr/>
          <p:nvPr/>
        </p:nvSpPr>
        <p:spPr>
          <a:xfrm>
            <a:off x="4715461" y="2227706"/>
            <a:ext cx="1868193" cy="131480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Regenerative Braking</a:t>
            </a:r>
          </a:p>
        </p:txBody>
      </p:sp>
      <p:sp>
        <p:nvSpPr>
          <p:cNvPr id="10" name="Rectangle: Rounded Corners 9">
            <a:extLst>
              <a:ext uri="{FF2B5EF4-FFF2-40B4-BE49-F238E27FC236}">
                <a16:creationId xmlns:a16="http://schemas.microsoft.com/office/drawing/2014/main" id="{89A063B6-A450-D160-C9F1-79AA6F772674}"/>
              </a:ext>
            </a:extLst>
          </p:cNvPr>
          <p:cNvSpPr/>
          <p:nvPr/>
        </p:nvSpPr>
        <p:spPr>
          <a:xfrm>
            <a:off x="2629171" y="3754503"/>
            <a:ext cx="1868190" cy="1314803"/>
          </a:xfrm>
          <a:prstGeom prst="roundRect">
            <a:avLst/>
          </a:prstGeom>
          <a:solidFill>
            <a:srgbClr val="DCD7D4"/>
          </a:solidFill>
          <a:ln w="28575">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Discharge Mode</a:t>
            </a:r>
          </a:p>
        </p:txBody>
      </p:sp>
      <p:sp>
        <p:nvSpPr>
          <p:cNvPr id="11" name="Rectangle: Rounded Corners 10">
            <a:extLst>
              <a:ext uri="{FF2B5EF4-FFF2-40B4-BE49-F238E27FC236}">
                <a16:creationId xmlns:a16="http://schemas.microsoft.com/office/drawing/2014/main" id="{78A5050D-D128-3844-7E33-FD95DB435970}"/>
              </a:ext>
            </a:extLst>
          </p:cNvPr>
          <p:cNvSpPr/>
          <p:nvPr/>
        </p:nvSpPr>
        <p:spPr>
          <a:xfrm>
            <a:off x="4715463" y="3754502"/>
            <a:ext cx="1868191" cy="131480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Stationary Charging</a:t>
            </a:r>
          </a:p>
        </p:txBody>
      </p:sp>
      <p:sp>
        <p:nvSpPr>
          <p:cNvPr id="22" name="Rectangle: Rounded Corners 21">
            <a:extLst>
              <a:ext uri="{FF2B5EF4-FFF2-40B4-BE49-F238E27FC236}">
                <a16:creationId xmlns:a16="http://schemas.microsoft.com/office/drawing/2014/main" id="{13261AB1-EA2A-6984-C6CD-219F212800BF}"/>
              </a:ext>
            </a:extLst>
          </p:cNvPr>
          <p:cNvSpPr/>
          <p:nvPr/>
        </p:nvSpPr>
        <p:spPr>
          <a:xfrm>
            <a:off x="4715329" y="2227706"/>
            <a:ext cx="1868193" cy="131480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Regenerative Braking</a:t>
            </a:r>
          </a:p>
        </p:txBody>
      </p:sp>
      <p:sp>
        <p:nvSpPr>
          <p:cNvPr id="23" name="Rectangle: Rounded Corners 22">
            <a:extLst>
              <a:ext uri="{FF2B5EF4-FFF2-40B4-BE49-F238E27FC236}">
                <a16:creationId xmlns:a16="http://schemas.microsoft.com/office/drawing/2014/main" id="{D8972B85-B7C8-5F72-E869-6677974B8046}"/>
              </a:ext>
            </a:extLst>
          </p:cNvPr>
          <p:cNvSpPr/>
          <p:nvPr/>
        </p:nvSpPr>
        <p:spPr>
          <a:xfrm>
            <a:off x="2629171" y="2212750"/>
            <a:ext cx="1868192" cy="1314803"/>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Direct Drive</a:t>
            </a:r>
          </a:p>
        </p:txBody>
      </p:sp>
      <p:sp>
        <p:nvSpPr>
          <p:cNvPr id="24" name="Rectangle: Rounded Corners 23">
            <a:extLst>
              <a:ext uri="{FF2B5EF4-FFF2-40B4-BE49-F238E27FC236}">
                <a16:creationId xmlns:a16="http://schemas.microsoft.com/office/drawing/2014/main" id="{3FF64995-642B-65D9-EDB6-3F76355A7D76}"/>
              </a:ext>
            </a:extLst>
          </p:cNvPr>
          <p:cNvSpPr/>
          <p:nvPr/>
        </p:nvSpPr>
        <p:spPr>
          <a:xfrm>
            <a:off x="2629171" y="3754501"/>
            <a:ext cx="1868190" cy="1314803"/>
          </a:xfrm>
          <a:prstGeom prst="roundRect">
            <a:avLst/>
          </a:prstGeom>
          <a:solidFill>
            <a:srgbClr val="92D050"/>
          </a:solidFill>
          <a:ln w="28575">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Discharge Mode</a:t>
            </a:r>
          </a:p>
        </p:txBody>
      </p:sp>
      <p:sp>
        <p:nvSpPr>
          <p:cNvPr id="25" name="Rectangle: Rounded Corners 24">
            <a:extLst>
              <a:ext uri="{FF2B5EF4-FFF2-40B4-BE49-F238E27FC236}">
                <a16:creationId xmlns:a16="http://schemas.microsoft.com/office/drawing/2014/main" id="{F467CD86-54BD-9928-82C0-4BA43B97082D}"/>
              </a:ext>
            </a:extLst>
          </p:cNvPr>
          <p:cNvSpPr/>
          <p:nvPr/>
        </p:nvSpPr>
        <p:spPr>
          <a:xfrm>
            <a:off x="4715463" y="3754500"/>
            <a:ext cx="1868191" cy="1314803"/>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Stationary Charging</a:t>
            </a:r>
          </a:p>
        </p:txBody>
      </p:sp>
      <p:sp>
        <p:nvSpPr>
          <p:cNvPr id="36" name="Rectangle 35">
            <a:extLst>
              <a:ext uri="{FF2B5EF4-FFF2-40B4-BE49-F238E27FC236}">
                <a16:creationId xmlns:a16="http://schemas.microsoft.com/office/drawing/2014/main" id="{A63E5ADA-2474-1C41-B2B2-537EC3040B3E}"/>
              </a:ext>
            </a:extLst>
          </p:cNvPr>
          <p:cNvSpPr/>
          <p:nvPr/>
        </p:nvSpPr>
        <p:spPr>
          <a:xfrm>
            <a:off x="3209107" y="5213230"/>
            <a:ext cx="4426307" cy="369348"/>
          </a:xfrm>
          <a:prstGeom prst="rect">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PRESSURE READINGS</a:t>
            </a:r>
          </a:p>
        </p:txBody>
      </p:sp>
      <p:sp>
        <p:nvSpPr>
          <p:cNvPr id="39" name="Rectangle: Rounded Corners 38">
            <a:extLst>
              <a:ext uri="{FF2B5EF4-FFF2-40B4-BE49-F238E27FC236}">
                <a16:creationId xmlns:a16="http://schemas.microsoft.com/office/drawing/2014/main" id="{E111BFC4-F52E-C599-143D-44286C36CCF3}"/>
              </a:ext>
            </a:extLst>
          </p:cNvPr>
          <p:cNvSpPr/>
          <p:nvPr/>
        </p:nvSpPr>
        <p:spPr>
          <a:xfrm>
            <a:off x="4715329" y="2227506"/>
            <a:ext cx="1868193" cy="1314803"/>
          </a:xfrm>
          <a:prstGeom prst="roundRect">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alpha val="50000"/>
                  </a:schemeClr>
                </a:solidFill>
              </a:rPr>
              <a:t>Regenerative Braking</a:t>
            </a:r>
          </a:p>
        </p:txBody>
      </p:sp>
      <p:sp>
        <p:nvSpPr>
          <p:cNvPr id="40" name="Rectangle: Rounded Corners 39">
            <a:extLst>
              <a:ext uri="{FF2B5EF4-FFF2-40B4-BE49-F238E27FC236}">
                <a16:creationId xmlns:a16="http://schemas.microsoft.com/office/drawing/2014/main" id="{779ED8BE-0E42-943D-E57E-7855799FCFDC}"/>
              </a:ext>
            </a:extLst>
          </p:cNvPr>
          <p:cNvSpPr/>
          <p:nvPr/>
        </p:nvSpPr>
        <p:spPr>
          <a:xfrm>
            <a:off x="2629039" y="2210901"/>
            <a:ext cx="1868192" cy="1314803"/>
          </a:xfrm>
          <a:prstGeom prst="roundRect">
            <a:avLst/>
          </a:prstGeom>
          <a:solidFill>
            <a:srgbClr val="F2F2F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alpha val="50000"/>
                  </a:schemeClr>
                </a:solidFill>
              </a:rPr>
              <a:t>Direct Drive</a:t>
            </a:r>
          </a:p>
        </p:txBody>
      </p:sp>
      <p:sp>
        <p:nvSpPr>
          <p:cNvPr id="41" name="Rectangle: Rounded Corners 40">
            <a:extLst>
              <a:ext uri="{FF2B5EF4-FFF2-40B4-BE49-F238E27FC236}">
                <a16:creationId xmlns:a16="http://schemas.microsoft.com/office/drawing/2014/main" id="{E9F821AE-0BBB-7DC1-DD6C-F6AB6C10AE93}"/>
              </a:ext>
            </a:extLst>
          </p:cNvPr>
          <p:cNvSpPr/>
          <p:nvPr/>
        </p:nvSpPr>
        <p:spPr>
          <a:xfrm>
            <a:off x="2629171" y="3754304"/>
            <a:ext cx="1868190" cy="1314803"/>
          </a:xfrm>
          <a:prstGeom prst="roundRect">
            <a:avLst/>
          </a:prstGeom>
          <a:solidFill>
            <a:schemeClr val="bg1">
              <a:lumMod val="95000"/>
            </a:schemeClr>
          </a:solidFill>
          <a:ln w="28575">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alpha val="50000"/>
                  </a:schemeClr>
                </a:solidFill>
              </a:rPr>
              <a:t>Discharge Mode</a:t>
            </a:r>
          </a:p>
        </p:txBody>
      </p:sp>
      <p:sp>
        <p:nvSpPr>
          <p:cNvPr id="42" name="Rectangle: Rounded Corners 41">
            <a:extLst>
              <a:ext uri="{FF2B5EF4-FFF2-40B4-BE49-F238E27FC236}">
                <a16:creationId xmlns:a16="http://schemas.microsoft.com/office/drawing/2014/main" id="{B7F2A590-9DA2-A437-7453-EBCE860AC2C8}"/>
              </a:ext>
            </a:extLst>
          </p:cNvPr>
          <p:cNvSpPr/>
          <p:nvPr/>
        </p:nvSpPr>
        <p:spPr>
          <a:xfrm>
            <a:off x="4715463" y="3754303"/>
            <a:ext cx="1868191" cy="1314803"/>
          </a:xfrm>
          <a:prstGeom prst="roundRect">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alpha val="50000"/>
                  </a:schemeClr>
                </a:solidFill>
              </a:rPr>
              <a:t>Stationary Charging</a:t>
            </a:r>
          </a:p>
        </p:txBody>
      </p:sp>
      <p:sp>
        <p:nvSpPr>
          <p:cNvPr id="6" name="Rectangle 5">
            <a:extLst>
              <a:ext uri="{FF2B5EF4-FFF2-40B4-BE49-F238E27FC236}">
                <a16:creationId xmlns:a16="http://schemas.microsoft.com/office/drawing/2014/main" id="{88F2E0DB-C2A6-4B34-34BE-70593412F0ED}"/>
              </a:ext>
            </a:extLst>
          </p:cNvPr>
          <p:cNvSpPr/>
          <p:nvPr/>
        </p:nvSpPr>
        <p:spPr>
          <a:xfrm>
            <a:off x="3212652" y="5213030"/>
            <a:ext cx="4426307" cy="369348"/>
          </a:xfrm>
          <a:prstGeom prst="rect">
            <a:avLst/>
          </a:prstGeom>
          <a:solidFill>
            <a:srgbClr val="D1899A"/>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PRESSURE READINGS</a:t>
            </a:r>
          </a:p>
        </p:txBody>
      </p:sp>
    </p:spTree>
    <p:extLst>
      <p:ext uri="{BB962C8B-B14F-4D97-AF65-F5344CB8AC3E}">
        <p14:creationId xmlns:p14="http://schemas.microsoft.com/office/powerpoint/2010/main" val="194040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2" grpId="0" animBg="1"/>
      <p:bldP spid="22" grpId="1" animBg="1"/>
      <p:bldP spid="23" grpId="0" animBg="1"/>
      <p:bldP spid="24" grpId="0" animBg="1"/>
      <p:bldP spid="24" grpId="1" animBg="1"/>
      <p:bldP spid="25" grpId="0" animBg="1"/>
      <p:bldP spid="39" grpId="0" animBg="1"/>
      <p:bldP spid="40" grpId="0" animBg="1"/>
      <p:bldP spid="41" grpId="0" animBg="1"/>
      <p:bldP spid="4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A468-9977-2B59-895C-68D0837F3B0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33C08CC-1688-706F-C7FB-36785CC51758}"/>
              </a:ext>
            </a:extLst>
          </p:cNvPr>
          <p:cNvSpPr>
            <a:spLocks noChangeAspect="1"/>
          </p:cNvSpPr>
          <p:nvPr/>
        </p:nvSpPr>
        <p:spPr>
          <a:xfrm>
            <a:off x="1529882" y="1611708"/>
            <a:ext cx="7620000" cy="4572000"/>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A16227-8FE1-58CE-C3A7-1CA761461219}"/>
              </a:ext>
            </a:extLst>
          </p:cNvPr>
          <p:cNvSpPr>
            <a:spLocks noChangeAspect="1"/>
          </p:cNvSpPr>
          <p:nvPr/>
        </p:nvSpPr>
        <p:spPr>
          <a:xfrm>
            <a:off x="2242457" y="2046332"/>
            <a:ext cx="6096000" cy="36576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6C8973B8-F3AE-4B0E-D8EA-5725567F520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E57DBD83-B8D8-3627-D9FA-E4D7A234211B}"/>
              </a:ext>
            </a:extLst>
          </p:cNvPr>
          <p:cNvSpPr>
            <a:spLocks noGrp="1"/>
          </p:cNvSpPr>
          <p:nvPr>
            <p:ph type="sldNum" sz="quarter" idx="12"/>
          </p:nvPr>
        </p:nvSpPr>
        <p:spPr/>
        <p:txBody>
          <a:bodyPr/>
          <a:lstStyle/>
          <a:p>
            <a:fld id="{A5AEF524-62EC-C340-82A1-9F47B6C43E55}" type="slidenum">
              <a:rPr lang="en-US" smtClean="0"/>
              <a:t>25</a:t>
            </a:fld>
            <a:endParaRPr lang="en-US"/>
          </a:p>
        </p:txBody>
      </p:sp>
      <p:sp>
        <p:nvSpPr>
          <p:cNvPr id="4" name="Title 3">
            <a:extLst>
              <a:ext uri="{FF2B5EF4-FFF2-40B4-BE49-F238E27FC236}">
                <a16:creationId xmlns:a16="http://schemas.microsoft.com/office/drawing/2014/main" id="{1752A1FB-797B-0195-2001-D71EA7D7C08F}"/>
              </a:ext>
            </a:extLst>
          </p:cNvPr>
          <p:cNvSpPr>
            <a:spLocks noGrp="1"/>
          </p:cNvSpPr>
          <p:nvPr>
            <p:ph type="title"/>
          </p:nvPr>
        </p:nvSpPr>
        <p:spPr/>
        <p:txBody>
          <a:bodyPr/>
          <a:lstStyle/>
          <a:p>
            <a:pPr algn="ctr"/>
            <a:r>
              <a:rPr lang="en-US">
                <a:solidFill>
                  <a:srgbClr val="782F40"/>
                </a:solidFill>
              </a:rPr>
              <a:t>Display page 2</a:t>
            </a:r>
          </a:p>
        </p:txBody>
      </p:sp>
      <p:sp>
        <p:nvSpPr>
          <p:cNvPr id="5" name="Text Placeholder 4">
            <a:extLst>
              <a:ext uri="{FF2B5EF4-FFF2-40B4-BE49-F238E27FC236}">
                <a16:creationId xmlns:a16="http://schemas.microsoft.com/office/drawing/2014/main" id="{2493323D-9CA3-00C9-7C30-C27A6B71D64E}"/>
              </a:ext>
            </a:extLst>
          </p:cNvPr>
          <p:cNvSpPr>
            <a:spLocks noGrp="1"/>
          </p:cNvSpPr>
          <p:nvPr>
            <p:ph type="body" sz="quarter" idx="21"/>
          </p:nvPr>
        </p:nvSpPr>
        <p:spPr/>
        <p:txBody>
          <a:bodyPr/>
          <a:lstStyle/>
          <a:p>
            <a:r>
              <a:rPr lang="en-US" err="1"/>
              <a:t>Adonay</a:t>
            </a:r>
            <a:r>
              <a:rPr lang="en-US"/>
              <a:t> Almanza</a:t>
            </a:r>
          </a:p>
        </p:txBody>
      </p:sp>
      <p:sp>
        <p:nvSpPr>
          <p:cNvPr id="13" name="Rectangle: Rounded Corners 12">
            <a:extLst>
              <a:ext uri="{FF2B5EF4-FFF2-40B4-BE49-F238E27FC236}">
                <a16:creationId xmlns:a16="http://schemas.microsoft.com/office/drawing/2014/main" id="{E5866345-5A0E-4562-6AD1-60391136B42A}"/>
              </a:ext>
            </a:extLst>
          </p:cNvPr>
          <p:cNvSpPr/>
          <p:nvPr/>
        </p:nvSpPr>
        <p:spPr>
          <a:xfrm>
            <a:off x="3593475" y="2164737"/>
            <a:ext cx="3420979" cy="31683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Pressure Readings</a:t>
            </a:r>
          </a:p>
        </p:txBody>
      </p:sp>
      <p:sp>
        <p:nvSpPr>
          <p:cNvPr id="16" name="Rectangle: Rounded Corners 15">
            <a:extLst>
              <a:ext uri="{FF2B5EF4-FFF2-40B4-BE49-F238E27FC236}">
                <a16:creationId xmlns:a16="http://schemas.microsoft.com/office/drawing/2014/main" id="{A8D4D577-B1F3-51F0-5B1C-1701BF16A975}"/>
              </a:ext>
            </a:extLst>
          </p:cNvPr>
          <p:cNvSpPr/>
          <p:nvPr/>
        </p:nvSpPr>
        <p:spPr>
          <a:xfrm>
            <a:off x="3269719" y="2746925"/>
            <a:ext cx="1508174" cy="26870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Location 1</a:t>
            </a:r>
          </a:p>
        </p:txBody>
      </p:sp>
      <p:sp>
        <p:nvSpPr>
          <p:cNvPr id="17" name="Rectangle: Rounded Corners 16">
            <a:extLst>
              <a:ext uri="{FF2B5EF4-FFF2-40B4-BE49-F238E27FC236}">
                <a16:creationId xmlns:a16="http://schemas.microsoft.com/office/drawing/2014/main" id="{88C865B7-5D11-3DDA-DD57-A3336B2213A0}"/>
              </a:ext>
            </a:extLst>
          </p:cNvPr>
          <p:cNvSpPr/>
          <p:nvPr/>
        </p:nvSpPr>
        <p:spPr>
          <a:xfrm>
            <a:off x="5864912" y="2749600"/>
            <a:ext cx="1508174" cy="268705"/>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Location 2</a:t>
            </a:r>
          </a:p>
        </p:txBody>
      </p:sp>
      <p:sp>
        <p:nvSpPr>
          <p:cNvPr id="14" name="Rectangle 13">
            <a:extLst>
              <a:ext uri="{FF2B5EF4-FFF2-40B4-BE49-F238E27FC236}">
                <a16:creationId xmlns:a16="http://schemas.microsoft.com/office/drawing/2014/main" id="{8A69AE13-474D-B8C0-21D1-31722B8A1ABF}"/>
              </a:ext>
            </a:extLst>
          </p:cNvPr>
          <p:cNvSpPr/>
          <p:nvPr/>
        </p:nvSpPr>
        <p:spPr>
          <a:xfrm>
            <a:off x="3090810" y="5209453"/>
            <a:ext cx="4426307" cy="369348"/>
          </a:xfrm>
          <a:prstGeom prst="rect">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Main Menu</a:t>
            </a:r>
          </a:p>
        </p:txBody>
      </p:sp>
      <p:sp>
        <p:nvSpPr>
          <p:cNvPr id="15" name="Rectangle: Rounded Corners 9">
            <a:extLst>
              <a:ext uri="{FF2B5EF4-FFF2-40B4-BE49-F238E27FC236}">
                <a16:creationId xmlns:a16="http://schemas.microsoft.com/office/drawing/2014/main" id="{B3DC1CDC-C490-71E5-E906-7A6791B0333C}"/>
              </a:ext>
            </a:extLst>
          </p:cNvPr>
          <p:cNvSpPr/>
          <p:nvPr/>
        </p:nvSpPr>
        <p:spPr>
          <a:xfrm>
            <a:off x="3433645" y="4800679"/>
            <a:ext cx="1180322" cy="256032"/>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0 psi</a:t>
            </a:r>
          </a:p>
        </p:txBody>
      </p:sp>
      <p:sp>
        <p:nvSpPr>
          <p:cNvPr id="18" name="Rectangle: Rounded Corners 9">
            <a:extLst>
              <a:ext uri="{FF2B5EF4-FFF2-40B4-BE49-F238E27FC236}">
                <a16:creationId xmlns:a16="http://schemas.microsoft.com/office/drawing/2014/main" id="{D9999B15-9C34-BD25-1A94-CED5C4CCE9B2}"/>
              </a:ext>
            </a:extLst>
          </p:cNvPr>
          <p:cNvSpPr/>
          <p:nvPr/>
        </p:nvSpPr>
        <p:spPr>
          <a:xfrm>
            <a:off x="6024773" y="4808858"/>
            <a:ext cx="1180322" cy="256032"/>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rPr>
              <a:t>0 psi</a:t>
            </a:r>
          </a:p>
        </p:txBody>
      </p:sp>
      <p:pic>
        <p:nvPicPr>
          <p:cNvPr id="1026" name="Picture 2" descr="PneumaticPlus PSB15-160 Pressure Gauge 1.5&quot; Dial, 1/8&quot; NPT, 0-160 PSI">
            <a:extLst>
              <a:ext uri="{FF2B5EF4-FFF2-40B4-BE49-F238E27FC236}">
                <a16:creationId xmlns:a16="http://schemas.microsoft.com/office/drawing/2014/main" id="{56578B03-70A9-2431-1F9B-782A417879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4867" y="3087613"/>
            <a:ext cx="1697878" cy="16978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neumaticPlus PSB15-160 Pressure Gauge 1.5&quot; Dial, 1/8&quot; NPT, 0-160 PSI">
            <a:extLst>
              <a:ext uri="{FF2B5EF4-FFF2-40B4-BE49-F238E27FC236}">
                <a16:creationId xmlns:a16="http://schemas.microsoft.com/office/drawing/2014/main" id="{99BCACC1-AA8E-9392-BB4A-9F154FF7F5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5154" y="3095792"/>
            <a:ext cx="1633239" cy="163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8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12D7B8-EACA-548B-816B-B6DC7B255E3B}"/>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93471F3A-4D2D-EA3A-482B-AE9A938DBBAF}"/>
              </a:ext>
            </a:extLst>
          </p:cNvPr>
          <p:cNvSpPr>
            <a:spLocks noGrp="1"/>
          </p:cNvSpPr>
          <p:nvPr>
            <p:ph type="sldNum" sz="quarter" idx="12"/>
          </p:nvPr>
        </p:nvSpPr>
        <p:spPr/>
        <p:txBody>
          <a:bodyPr/>
          <a:lstStyle/>
          <a:p>
            <a:fld id="{A5AEF524-62EC-C340-82A1-9F47B6C43E55}" type="slidenum">
              <a:rPr lang="en-US" smtClean="0"/>
              <a:t>26</a:t>
            </a:fld>
            <a:endParaRPr lang="en-US"/>
          </a:p>
        </p:txBody>
      </p:sp>
      <p:sp>
        <p:nvSpPr>
          <p:cNvPr id="4" name="Title 3">
            <a:extLst>
              <a:ext uri="{FF2B5EF4-FFF2-40B4-BE49-F238E27FC236}">
                <a16:creationId xmlns:a16="http://schemas.microsoft.com/office/drawing/2014/main" id="{E28E006A-EC48-A41E-E689-5806449D69D3}"/>
              </a:ext>
            </a:extLst>
          </p:cNvPr>
          <p:cNvSpPr>
            <a:spLocks noGrp="1"/>
          </p:cNvSpPr>
          <p:nvPr>
            <p:ph type="title"/>
          </p:nvPr>
        </p:nvSpPr>
        <p:spPr/>
        <p:txBody>
          <a:bodyPr anchor="ctr"/>
          <a:lstStyle/>
          <a:p>
            <a:pPr algn="ctr"/>
            <a:r>
              <a:rPr lang="en-US">
                <a:solidFill>
                  <a:srgbClr val="782F40"/>
                </a:solidFill>
              </a:rPr>
              <a:t>How it Works</a:t>
            </a:r>
          </a:p>
        </p:txBody>
      </p:sp>
      <p:sp>
        <p:nvSpPr>
          <p:cNvPr id="5" name="Text Placeholder 4">
            <a:extLst>
              <a:ext uri="{FF2B5EF4-FFF2-40B4-BE49-F238E27FC236}">
                <a16:creationId xmlns:a16="http://schemas.microsoft.com/office/drawing/2014/main" id="{6662CF42-CE8E-D0B2-1C96-7967A3FB43F7}"/>
              </a:ext>
            </a:extLst>
          </p:cNvPr>
          <p:cNvSpPr>
            <a:spLocks noGrp="1"/>
          </p:cNvSpPr>
          <p:nvPr>
            <p:ph type="body" sz="quarter" idx="21"/>
          </p:nvPr>
        </p:nvSpPr>
        <p:spPr/>
        <p:txBody>
          <a:bodyPr/>
          <a:lstStyle/>
          <a:p>
            <a:r>
              <a:rPr lang="en-US"/>
              <a:t>Adonay Almanza</a:t>
            </a:r>
          </a:p>
        </p:txBody>
      </p:sp>
      <p:pic>
        <p:nvPicPr>
          <p:cNvPr id="7" name="Picture 6" descr="A screenshot of a computer&#10;&#10;Description automatically generated">
            <a:extLst>
              <a:ext uri="{FF2B5EF4-FFF2-40B4-BE49-F238E27FC236}">
                <a16:creationId xmlns:a16="http://schemas.microsoft.com/office/drawing/2014/main" id="{A642EC9B-B95D-DC28-8CC6-5934B5C6E0E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56155" y="2475102"/>
            <a:ext cx="4405563" cy="2629012"/>
          </a:xfrm>
          <a:prstGeom prst="rect">
            <a:avLst/>
          </a:prstGeom>
          <a:ln w="28575">
            <a:solidFill>
              <a:schemeClr val="tx1"/>
            </a:solidFill>
          </a:ln>
        </p:spPr>
      </p:pic>
      <p:pic>
        <p:nvPicPr>
          <p:cNvPr id="11" name="Picture 10">
            <a:extLst>
              <a:ext uri="{FF2B5EF4-FFF2-40B4-BE49-F238E27FC236}">
                <a16:creationId xmlns:a16="http://schemas.microsoft.com/office/drawing/2014/main" id="{7085EC1A-630E-78D7-2356-CDA86CE20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2489" y="2282594"/>
            <a:ext cx="1616074" cy="3014027"/>
          </a:xfrm>
          <a:prstGeom prst="rect">
            <a:avLst/>
          </a:prstGeom>
        </p:spPr>
      </p:pic>
      <p:sp>
        <p:nvSpPr>
          <p:cNvPr id="14" name="Rectangle: Rounded Corners 13">
            <a:extLst>
              <a:ext uri="{FF2B5EF4-FFF2-40B4-BE49-F238E27FC236}">
                <a16:creationId xmlns:a16="http://schemas.microsoft.com/office/drawing/2014/main" id="{74137B52-3EDF-7766-2BD9-570204055190}"/>
              </a:ext>
            </a:extLst>
          </p:cNvPr>
          <p:cNvSpPr/>
          <p:nvPr/>
        </p:nvSpPr>
        <p:spPr>
          <a:xfrm>
            <a:off x="2085366" y="1575856"/>
            <a:ext cx="2670320" cy="547477"/>
          </a:xfrm>
          <a:prstGeom prst="roundRect">
            <a:avLst/>
          </a:prstGeom>
          <a:solidFill>
            <a:srgbClr val="DBD7D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Display</a:t>
            </a:r>
          </a:p>
        </p:txBody>
      </p:sp>
      <p:sp>
        <p:nvSpPr>
          <p:cNvPr id="15" name="Rectangle: Rounded Corners 14">
            <a:extLst>
              <a:ext uri="{FF2B5EF4-FFF2-40B4-BE49-F238E27FC236}">
                <a16:creationId xmlns:a16="http://schemas.microsoft.com/office/drawing/2014/main" id="{F6DD29FC-3DCD-D200-4B03-AFDB5B70C6D1}"/>
              </a:ext>
            </a:extLst>
          </p:cNvPr>
          <p:cNvSpPr/>
          <p:nvPr/>
        </p:nvSpPr>
        <p:spPr>
          <a:xfrm>
            <a:off x="2085366" y="1568893"/>
            <a:ext cx="2670320" cy="547477"/>
          </a:xfrm>
          <a:prstGeom prst="roundRect">
            <a:avLst/>
          </a:prstGeom>
          <a:solidFill>
            <a:srgbClr val="DBD7D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PLC</a:t>
            </a:r>
          </a:p>
        </p:txBody>
      </p:sp>
      <p:sp>
        <p:nvSpPr>
          <p:cNvPr id="16" name="Rectangle: Rounded Corners 15">
            <a:extLst>
              <a:ext uri="{FF2B5EF4-FFF2-40B4-BE49-F238E27FC236}">
                <a16:creationId xmlns:a16="http://schemas.microsoft.com/office/drawing/2014/main" id="{C861A0A3-D4DA-BFBB-1613-B82DC371C62A}"/>
              </a:ext>
            </a:extLst>
          </p:cNvPr>
          <p:cNvSpPr/>
          <p:nvPr/>
        </p:nvSpPr>
        <p:spPr>
          <a:xfrm>
            <a:off x="2085365" y="1575199"/>
            <a:ext cx="2670320" cy="547477"/>
          </a:xfrm>
          <a:prstGeom prst="roundRect">
            <a:avLst/>
          </a:prstGeom>
          <a:solidFill>
            <a:srgbClr val="DBD7D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Solenoid</a:t>
            </a:r>
          </a:p>
        </p:txBody>
      </p:sp>
      <p:grpSp>
        <p:nvGrpSpPr>
          <p:cNvPr id="124" name="Group 123">
            <a:extLst>
              <a:ext uri="{FF2B5EF4-FFF2-40B4-BE49-F238E27FC236}">
                <a16:creationId xmlns:a16="http://schemas.microsoft.com/office/drawing/2014/main" id="{A966DE5D-3E19-7EFB-305A-58DDCE79672E}"/>
              </a:ext>
            </a:extLst>
          </p:cNvPr>
          <p:cNvGrpSpPr/>
          <p:nvPr/>
        </p:nvGrpSpPr>
        <p:grpSpPr>
          <a:xfrm>
            <a:off x="739009" y="2219882"/>
            <a:ext cx="5363033" cy="3217820"/>
            <a:chOff x="-1492426" y="4916964"/>
            <a:chExt cx="5363033" cy="3217820"/>
          </a:xfrm>
        </p:grpSpPr>
        <p:sp>
          <p:nvSpPr>
            <p:cNvPr id="113" name="Rectangle: Rounded Corners 112">
              <a:extLst>
                <a:ext uri="{FF2B5EF4-FFF2-40B4-BE49-F238E27FC236}">
                  <a16:creationId xmlns:a16="http://schemas.microsoft.com/office/drawing/2014/main" id="{A32BB313-59DB-5458-BC41-E69379B7DB3D}"/>
                </a:ext>
              </a:extLst>
            </p:cNvPr>
            <p:cNvSpPr>
              <a:spLocks noChangeAspect="1"/>
            </p:cNvSpPr>
            <p:nvPr/>
          </p:nvSpPr>
          <p:spPr>
            <a:xfrm>
              <a:off x="-1492426" y="4916964"/>
              <a:ext cx="5363033" cy="3217820"/>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7C2D850-AC4A-920D-2948-DD7F170FF162}"/>
                </a:ext>
              </a:extLst>
            </p:cNvPr>
            <p:cNvSpPr>
              <a:spLocks noChangeAspect="1"/>
            </p:cNvSpPr>
            <p:nvPr/>
          </p:nvSpPr>
          <p:spPr>
            <a:xfrm>
              <a:off x="-1017634" y="5238746"/>
              <a:ext cx="4290426" cy="25742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13E01EF-7E5C-E4E2-F52D-900767BDF810}"/>
                </a:ext>
              </a:extLst>
            </p:cNvPr>
            <p:cNvSpPr/>
            <p:nvPr/>
          </p:nvSpPr>
          <p:spPr>
            <a:xfrm>
              <a:off x="2374296" y="5361293"/>
              <a:ext cx="670222" cy="1994581"/>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Off</a:t>
              </a:r>
            </a:p>
          </p:txBody>
        </p:sp>
        <p:sp>
          <p:nvSpPr>
            <p:cNvPr id="116" name="Rectangle: Rounded Corners 115">
              <a:extLst>
                <a:ext uri="{FF2B5EF4-FFF2-40B4-BE49-F238E27FC236}">
                  <a16:creationId xmlns:a16="http://schemas.microsoft.com/office/drawing/2014/main" id="{3371CD93-F591-898B-9DBE-4ACB218E8104}"/>
                </a:ext>
              </a:extLst>
            </p:cNvPr>
            <p:cNvSpPr/>
            <p:nvPr/>
          </p:nvSpPr>
          <p:spPr>
            <a:xfrm>
              <a:off x="2374389" y="5361293"/>
              <a:ext cx="670222" cy="1994581"/>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On</a:t>
              </a:r>
            </a:p>
          </p:txBody>
        </p:sp>
        <p:sp>
          <p:nvSpPr>
            <p:cNvPr id="117" name="Rectangle: Rounded Corners 116">
              <a:extLst>
                <a:ext uri="{FF2B5EF4-FFF2-40B4-BE49-F238E27FC236}">
                  <a16:creationId xmlns:a16="http://schemas.microsoft.com/office/drawing/2014/main" id="{FE1DD697-9B7D-EDE8-C59A-3CF52DF1722E}"/>
                </a:ext>
              </a:extLst>
            </p:cNvPr>
            <p:cNvSpPr/>
            <p:nvPr/>
          </p:nvSpPr>
          <p:spPr>
            <a:xfrm>
              <a:off x="-776713" y="5339983"/>
              <a:ext cx="1314852" cy="925372"/>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Direct Drive</a:t>
              </a:r>
            </a:p>
          </p:txBody>
        </p:sp>
        <p:sp>
          <p:nvSpPr>
            <p:cNvPr id="118" name="Rectangle: Rounded Corners 117">
              <a:extLst>
                <a:ext uri="{FF2B5EF4-FFF2-40B4-BE49-F238E27FC236}">
                  <a16:creationId xmlns:a16="http://schemas.microsoft.com/office/drawing/2014/main" id="{77DAF04C-8147-8D4D-E426-9664FEA639D8}"/>
                </a:ext>
              </a:extLst>
            </p:cNvPr>
            <p:cNvSpPr/>
            <p:nvPr/>
          </p:nvSpPr>
          <p:spPr>
            <a:xfrm>
              <a:off x="691639" y="5350510"/>
              <a:ext cx="1314853" cy="925372"/>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a:solidFill>
                    <a:schemeClr val="tx1"/>
                  </a:solidFill>
                </a:rPr>
                <a:t>Regenerative Braking</a:t>
              </a:r>
            </a:p>
          </p:txBody>
        </p:sp>
        <p:sp>
          <p:nvSpPr>
            <p:cNvPr id="119" name="Rectangle: Rounded Corners 118">
              <a:extLst>
                <a:ext uri="{FF2B5EF4-FFF2-40B4-BE49-F238E27FC236}">
                  <a16:creationId xmlns:a16="http://schemas.microsoft.com/office/drawing/2014/main" id="{C5313FBB-3CD0-8934-5838-F357500A76CE}"/>
                </a:ext>
              </a:extLst>
            </p:cNvPr>
            <p:cNvSpPr/>
            <p:nvPr/>
          </p:nvSpPr>
          <p:spPr>
            <a:xfrm>
              <a:off x="-776713" y="6425085"/>
              <a:ext cx="1314851" cy="925372"/>
            </a:xfrm>
            <a:prstGeom prst="roundRect">
              <a:avLst/>
            </a:prstGeom>
            <a:solidFill>
              <a:srgbClr val="DCD7D4"/>
            </a:solidFill>
            <a:ln w="28575">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tx1"/>
                  </a:solidFill>
                </a:rPr>
                <a:t>Discharge Mode</a:t>
              </a:r>
            </a:p>
          </p:txBody>
        </p:sp>
        <p:sp>
          <p:nvSpPr>
            <p:cNvPr id="120" name="Rectangle: Rounded Corners 119">
              <a:extLst>
                <a:ext uri="{FF2B5EF4-FFF2-40B4-BE49-F238E27FC236}">
                  <a16:creationId xmlns:a16="http://schemas.microsoft.com/office/drawing/2014/main" id="{BDCF0DA2-F460-C0E1-CE4C-203680ADE6AB}"/>
                </a:ext>
              </a:extLst>
            </p:cNvPr>
            <p:cNvSpPr/>
            <p:nvPr/>
          </p:nvSpPr>
          <p:spPr>
            <a:xfrm>
              <a:off x="691640" y="6425084"/>
              <a:ext cx="1314852" cy="925372"/>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tx1"/>
                  </a:solidFill>
                </a:rPr>
                <a:t>Stationary Charging</a:t>
              </a:r>
            </a:p>
          </p:txBody>
        </p:sp>
        <p:sp>
          <p:nvSpPr>
            <p:cNvPr id="122" name="Rectangle: Rounded Corners 121">
              <a:extLst>
                <a:ext uri="{FF2B5EF4-FFF2-40B4-BE49-F238E27FC236}">
                  <a16:creationId xmlns:a16="http://schemas.microsoft.com/office/drawing/2014/main" id="{40EAE7B5-BF04-A630-F839-66658ED0703B}"/>
                </a:ext>
              </a:extLst>
            </p:cNvPr>
            <p:cNvSpPr/>
            <p:nvPr/>
          </p:nvSpPr>
          <p:spPr>
            <a:xfrm>
              <a:off x="-776713" y="5339983"/>
              <a:ext cx="1314852" cy="925372"/>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tx1"/>
                  </a:solidFill>
                </a:rPr>
                <a:t>Direct Drive</a:t>
              </a:r>
            </a:p>
          </p:txBody>
        </p:sp>
        <p:sp>
          <p:nvSpPr>
            <p:cNvPr id="123" name="Rectangle 122">
              <a:extLst>
                <a:ext uri="{FF2B5EF4-FFF2-40B4-BE49-F238E27FC236}">
                  <a16:creationId xmlns:a16="http://schemas.microsoft.com/office/drawing/2014/main" id="{1BFCD77D-A903-3E6A-05B2-25C8078EE8D3}"/>
                </a:ext>
              </a:extLst>
            </p:cNvPr>
            <p:cNvSpPr/>
            <p:nvPr/>
          </p:nvSpPr>
          <p:spPr>
            <a:xfrm>
              <a:off x="-368549" y="7451752"/>
              <a:ext cx="3115280" cy="259951"/>
            </a:xfrm>
            <a:prstGeom prst="rect">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PRESSURE READINGS</a:t>
              </a:r>
            </a:p>
          </p:txBody>
        </p:sp>
      </p:grpSp>
      <p:sp>
        <p:nvSpPr>
          <p:cNvPr id="121" name="Rectangle: Rounded Corners 120">
            <a:extLst>
              <a:ext uri="{FF2B5EF4-FFF2-40B4-BE49-F238E27FC236}">
                <a16:creationId xmlns:a16="http://schemas.microsoft.com/office/drawing/2014/main" id="{68792A5C-9EEB-A2CC-C13B-E524D73DDC86}"/>
              </a:ext>
            </a:extLst>
          </p:cNvPr>
          <p:cNvSpPr/>
          <p:nvPr/>
        </p:nvSpPr>
        <p:spPr>
          <a:xfrm>
            <a:off x="2921376" y="2651898"/>
            <a:ext cx="1314853" cy="925372"/>
          </a:xfrm>
          <a:prstGeom prst="roundRect">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a:solidFill>
                  <a:schemeClr val="tx1"/>
                </a:solidFill>
              </a:rPr>
              <a:t>Regenerative Braking</a:t>
            </a:r>
          </a:p>
        </p:txBody>
      </p:sp>
      <p:pic>
        <p:nvPicPr>
          <p:cNvPr id="126" name="Picture 125" descr="A screen shot of a computer&#10;&#10;AI-generated content may be incorrect.">
            <a:extLst>
              <a:ext uri="{FF2B5EF4-FFF2-40B4-BE49-F238E27FC236}">
                <a16:creationId xmlns:a16="http://schemas.microsoft.com/office/drawing/2014/main" id="{033C97CE-6C09-2E94-86C4-03B9EE63826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76294" y="2497073"/>
            <a:ext cx="4111204" cy="2392746"/>
          </a:xfrm>
          <a:prstGeom prst="rect">
            <a:avLst/>
          </a:prstGeom>
          <a:ln w="28575">
            <a:solidFill>
              <a:schemeClr val="tx1"/>
            </a:solidFill>
          </a:ln>
        </p:spPr>
      </p:pic>
      <p:pic>
        <p:nvPicPr>
          <p:cNvPr id="18" name="Picture 17" descr="A person pointing at something&#10;&#10;AI-generated content may be incorrect.">
            <a:extLst>
              <a:ext uri="{FF2B5EF4-FFF2-40B4-BE49-F238E27FC236}">
                <a16:creationId xmlns:a16="http://schemas.microsoft.com/office/drawing/2014/main" id="{794D4C8C-71F7-34FB-D307-F6F784711CC8}"/>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foregroundMark x1="52225" y1="78020" x2="52225" y2="78020"/>
                        <a14:foregroundMark x1="49900" y1="80417" x2="49900" y2="80417"/>
                        <a14:foregroundMark x1="48150" y1="48357" x2="48150" y2="48357"/>
                        <a14:foregroundMark x1="49725" y1="47824" x2="49725" y2="47824"/>
                        <a14:foregroundMark x1="50175" y1="47824" x2="50175" y2="47824"/>
                        <a14:foregroundMark x1="47350" y1="48357" x2="47350" y2="48357"/>
                        <a14:foregroundMark x1="46150" y1="48979" x2="46150" y2="48979"/>
                        <a14:foregroundMark x1="45075" y1="49112" x2="45075" y2="49112"/>
                        <a14:foregroundMark x1="48500" y1="85346" x2="48500" y2="85346"/>
                        <a14:foregroundMark x1="46650" y1="83792" x2="46650" y2="83792"/>
                        <a14:foregroundMark x1="45000" y1="83526" x2="45000" y2="83526"/>
                        <a14:foregroundMark x1="45575" y1="83925" x2="45575" y2="83925"/>
                        <a14:foregroundMark x1="47350" y1="84547" x2="47350" y2="84547"/>
                        <a14:foregroundMark x1="50025" y1="76510" x2="50025" y2="76510"/>
                        <a14:foregroundMark x1="46225" y1="84947" x2="46225" y2="84947"/>
                        <a14:backgroundMark x1="46925" y1="45915" x2="46925" y2="45915"/>
                      </a14:backgroundRemoval>
                    </a14:imgEffect>
                  </a14:imgLayer>
                </a14:imgProps>
              </a:ext>
              <a:ext uri="{28A0092B-C50C-407E-A947-70E740481C1C}">
                <a14:useLocalDpi xmlns:a14="http://schemas.microsoft.com/office/drawing/2010/main"/>
              </a:ext>
            </a:extLst>
          </a:blip>
          <a:stretch>
            <a:fillRect/>
          </a:stretch>
        </p:blipFill>
        <p:spPr>
          <a:xfrm rot="16200000" flipH="1">
            <a:off x="2825820" y="2918702"/>
            <a:ext cx="3024237" cy="1702646"/>
          </a:xfrm>
          <a:prstGeom prst="rect">
            <a:avLst/>
          </a:prstGeom>
        </p:spPr>
      </p:pic>
      <p:pic>
        <p:nvPicPr>
          <p:cNvPr id="90" name="Picture 89" descr="A screenshot of a computer program&#10;&#10;AI-generated content may be incorrect.">
            <a:extLst>
              <a:ext uri="{FF2B5EF4-FFF2-40B4-BE49-F238E27FC236}">
                <a16:creationId xmlns:a16="http://schemas.microsoft.com/office/drawing/2014/main" id="{D9D2843C-FBDE-10FD-23CA-0E265E5008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51228" y="2203200"/>
            <a:ext cx="3423484" cy="3327386"/>
          </a:xfrm>
          <a:prstGeom prst="rect">
            <a:avLst/>
          </a:prstGeom>
          <a:ln w="28575">
            <a:solidFill>
              <a:schemeClr val="tx1"/>
            </a:solidFill>
          </a:ln>
        </p:spPr>
      </p:pic>
      <p:sp>
        <p:nvSpPr>
          <p:cNvPr id="127" name="Oval 126">
            <a:extLst>
              <a:ext uri="{FF2B5EF4-FFF2-40B4-BE49-F238E27FC236}">
                <a16:creationId xmlns:a16="http://schemas.microsoft.com/office/drawing/2014/main" id="{0FA0EBDF-300D-1DE5-A6F9-65C1F183E679}"/>
              </a:ext>
            </a:extLst>
          </p:cNvPr>
          <p:cNvSpPr/>
          <p:nvPr/>
        </p:nvSpPr>
        <p:spPr>
          <a:xfrm>
            <a:off x="7259809" y="3997338"/>
            <a:ext cx="2705366" cy="108681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E001890-1356-A114-1807-DFC37A68E147}"/>
              </a:ext>
            </a:extLst>
          </p:cNvPr>
          <p:cNvGrpSpPr/>
          <p:nvPr/>
        </p:nvGrpSpPr>
        <p:grpSpPr>
          <a:xfrm>
            <a:off x="4537450" y="1158514"/>
            <a:ext cx="6068448" cy="5340556"/>
            <a:chOff x="3742566" y="435683"/>
            <a:chExt cx="6583685" cy="5730736"/>
          </a:xfrm>
        </p:grpSpPr>
        <p:cxnSp>
          <p:nvCxnSpPr>
            <p:cNvPr id="153" name="Straight Connector 152">
              <a:extLst>
                <a:ext uri="{FF2B5EF4-FFF2-40B4-BE49-F238E27FC236}">
                  <a16:creationId xmlns:a16="http://schemas.microsoft.com/office/drawing/2014/main" id="{76B56955-844E-4FE8-D2AE-A1BF3ACAD95D}"/>
                </a:ext>
              </a:extLst>
            </p:cNvPr>
            <p:cNvCxnSpPr/>
            <p:nvPr/>
          </p:nvCxnSpPr>
          <p:spPr>
            <a:xfrm>
              <a:off x="4212048" y="962238"/>
              <a:ext cx="93152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3CD5F175-6095-7C75-4433-4861240E45D8}"/>
                </a:ext>
              </a:extLst>
            </p:cNvPr>
            <p:cNvCxnSpPr>
              <a:cxnSpLocks/>
            </p:cNvCxnSpPr>
            <p:nvPr/>
          </p:nvCxnSpPr>
          <p:spPr>
            <a:xfrm>
              <a:off x="6269813" y="957953"/>
              <a:ext cx="11273"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36B89B7-A4CA-380A-59EC-3F4B09BEBFD8}"/>
                </a:ext>
              </a:extLst>
            </p:cNvPr>
            <p:cNvCxnSpPr>
              <a:cxnSpLocks/>
              <a:stCxn id="347" idx="6"/>
            </p:cNvCxnSpPr>
            <p:nvPr/>
          </p:nvCxnSpPr>
          <p:spPr>
            <a:xfrm>
              <a:off x="6049127" y="962238"/>
              <a:ext cx="2230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EA4566D-1A52-585F-651C-7F6AB7AF3187}"/>
                </a:ext>
              </a:extLst>
            </p:cNvPr>
            <p:cNvCxnSpPr>
              <a:cxnSpLocks/>
            </p:cNvCxnSpPr>
            <p:nvPr/>
          </p:nvCxnSpPr>
          <p:spPr>
            <a:xfrm flipV="1">
              <a:off x="5136789" y="962714"/>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1E472F84-305B-1D3C-C625-2D64F582F6D7}"/>
                </a:ext>
              </a:extLst>
            </p:cNvPr>
            <p:cNvCxnSpPr>
              <a:cxnSpLocks/>
              <a:endCxn id="347" idx="2"/>
            </p:cNvCxnSpPr>
            <p:nvPr/>
          </p:nvCxnSpPr>
          <p:spPr>
            <a:xfrm>
              <a:off x="5136313" y="962238"/>
              <a:ext cx="4554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CF29A78-30AD-A93E-4853-54DA3EE5D239}"/>
                </a:ext>
              </a:extLst>
            </p:cNvPr>
            <p:cNvCxnSpPr>
              <a:cxnSpLocks/>
              <a:stCxn id="344" idx="0"/>
            </p:cNvCxnSpPr>
            <p:nvPr/>
          </p:nvCxnSpPr>
          <p:spPr>
            <a:xfrm flipV="1">
              <a:off x="5135645" y="3339027"/>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10F4941-928A-446B-D575-663F7F9D9D78}"/>
                </a:ext>
              </a:extLst>
            </p:cNvPr>
            <p:cNvCxnSpPr>
              <a:cxnSpLocks/>
              <a:stCxn id="340" idx="0"/>
              <a:endCxn id="344" idx="4"/>
            </p:cNvCxnSpPr>
            <p:nvPr/>
          </p:nvCxnSpPr>
          <p:spPr>
            <a:xfrm flipV="1">
              <a:off x="5129749" y="4136326"/>
              <a:ext cx="5896"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8D705F7-F39E-61D4-F4F1-1781877488A1}"/>
                </a:ext>
              </a:extLst>
            </p:cNvPr>
            <p:cNvCxnSpPr>
              <a:cxnSpLocks/>
              <a:endCxn id="339" idx="4"/>
            </p:cNvCxnSpPr>
            <p:nvPr/>
          </p:nvCxnSpPr>
          <p:spPr>
            <a:xfrm flipH="1" flipV="1">
              <a:off x="5139171" y="5694987"/>
              <a:ext cx="1598"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161" name="Group 160">
              <a:extLst>
                <a:ext uri="{FF2B5EF4-FFF2-40B4-BE49-F238E27FC236}">
                  <a16:creationId xmlns:a16="http://schemas.microsoft.com/office/drawing/2014/main" id="{0CADD8AD-465D-BBF2-4603-C6FE45058A2C}"/>
                </a:ext>
              </a:extLst>
            </p:cNvPr>
            <p:cNvGrpSpPr/>
            <p:nvPr/>
          </p:nvGrpSpPr>
          <p:grpSpPr>
            <a:xfrm>
              <a:off x="4685468" y="1140906"/>
              <a:ext cx="954340" cy="868787"/>
              <a:chOff x="6080563" y="590180"/>
              <a:chExt cx="953914" cy="868787"/>
            </a:xfrm>
          </p:grpSpPr>
          <p:grpSp>
            <p:nvGrpSpPr>
              <p:cNvPr id="352" name="Group 351">
                <a:extLst>
                  <a:ext uri="{FF2B5EF4-FFF2-40B4-BE49-F238E27FC236}">
                    <a16:creationId xmlns:a16="http://schemas.microsoft.com/office/drawing/2014/main" id="{1633EE9F-ADDF-8F66-2317-AA34A33EDC88}"/>
                  </a:ext>
                </a:extLst>
              </p:cNvPr>
              <p:cNvGrpSpPr/>
              <p:nvPr/>
            </p:nvGrpSpPr>
            <p:grpSpPr>
              <a:xfrm>
                <a:off x="6172699" y="773167"/>
                <a:ext cx="731520" cy="685800"/>
                <a:chOff x="6172699" y="773167"/>
                <a:chExt cx="731520" cy="685800"/>
              </a:xfrm>
            </p:grpSpPr>
            <p:cxnSp>
              <p:nvCxnSpPr>
                <p:cNvPr id="366" name="Straight Connector 365">
                  <a:extLst>
                    <a:ext uri="{FF2B5EF4-FFF2-40B4-BE49-F238E27FC236}">
                      <a16:creationId xmlns:a16="http://schemas.microsoft.com/office/drawing/2014/main" id="{97370DBC-1017-345D-C8F6-64071F641EBE}"/>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EA89AE12-5722-A051-D74F-599BF4BFCE76}"/>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642EF27C-8B9E-833D-5D86-F65A167053C8}"/>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3" name="Group 352">
                <a:extLst>
                  <a:ext uri="{FF2B5EF4-FFF2-40B4-BE49-F238E27FC236}">
                    <a16:creationId xmlns:a16="http://schemas.microsoft.com/office/drawing/2014/main" id="{576A70E6-4EB9-A594-563D-64488A5716CE}"/>
                  </a:ext>
                </a:extLst>
              </p:cNvPr>
              <p:cNvGrpSpPr/>
              <p:nvPr/>
            </p:nvGrpSpPr>
            <p:grpSpPr>
              <a:xfrm>
                <a:off x="6771706" y="818649"/>
                <a:ext cx="262771" cy="271119"/>
                <a:chOff x="6771706" y="818649"/>
                <a:chExt cx="262771" cy="271119"/>
              </a:xfrm>
            </p:grpSpPr>
            <p:grpSp>
              <p:nvGrpSpPr>
                <p:cNvPr id="357" name="Group 356">
                  <a:extLst>
                    <a:ext uri="{FF2B5EF4-FFF2-40B4-BE49-F238E27FC236}">
                      <a16:creationId xmlns:a16="http://schemas.microsoft.com/office/drawing/2014/main" id="{39E9FE68-F6E1-CFE7-E144-6766ADD59BEF}"/>
                    </a:ext>
                  </a:extLst>
                </p:cNvPr>
                <p:cNvGrpSpPr/>
                <p:nvPr/>
              </p:nvGrpSpPr>
              <p:grpSpPr>
                <a:xfrm flipV="1">
                  <a:off x="6771706" y="903841"/>
                  <a:ext cx="262771" cy="185927"/>
                  <a:chOff x="6394314" y="3265933"/>
                  <a:chExt cx="262771" cy="185927"/>
                </a:xfrm>
              </p:grpSpPr>
              <p:sp>
                <p:nvSpPr>
                  <p:cNvPr id="363" name="Flowchart: Connector 362">
                    <a:extLst>
                      <a:ext uri="{FF2B5EF4-FFF2-40B4-BE49-F238E27FC236}">
                        <a16:creationId xmlns:a16="http://schemas.microsoft.com/office/drawing/2014/main" id="{A5B277F6-8499-A1EA-05C1-87AFFA3EA45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4" name="Straight Connector 363">
                    <a:extLst>
                      <a:ext uri="{FF2B5EF4-FFF2-40B4-BE49-F238E27FC236}">
                        <a16:creationId xmlns:a16="http://schemas.microsoft.com/office/drawing/2014/main" id="{290D63B2-931D-804F-4A55-A4CB554F883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a16="http://schemas.microsoft.com/office/drawing/2014/main" id="{95FD6439-526B-1FE8-324E-34C99676A9B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8" name="Group 357">
                  <a:extLst>
                    <a:ext uri="{FF2B5EF4-FFF2-40B4-BE49-F238E27FC236}">
                      <a16:creationId xmlns:a16="http://schemas.microsoft.com/office/drawing/2014/main" id="{00FE4336-8628-FB1D-F8E1-40BDEA14358A}"/>
                    </a:ext>
                  </a:extLst>
                </p:cNvPr>
                <p:cNvGrpSpPr/>
                <p:nvPr/>
              </p:nvGrpSpPr>
              <p:grpSpPr>
                <a:xfrm>
                  <a:off x="6835130" y="818649"/>
                  <a:ext cx="137160" cy="91682"/>
                  <a:chOff x="6835130" y="818649"/>
                  <a:chExt cx="137160" cy="91682"/>
                </a:xfrm>
              </p:grpSpPr>
              <p:grpSp>
                <p:nvGrpSpPr>
                  <p:cNvPr id="359" name="Group 358">
                    <a:extLst>
                      <a:ext uri="{FF2B5EF4-FFF2-40B4-BE49-F238E27FC236}">
                        <a16:creationId xmlns:a16="http://schemas.microsoft.com/office/drawing/2014/main" id="{117E8F70-661B-1583-258C-929C4DF0FEF2}"/>
                      </a:ext>
                    </a:extLst>
                  </p:cNvPr>
                  <p:cNvGrpSpPr/>
                  <p:nvPr/>
                </p:nvGrpSpPr>
                <p:grpSpPr>
                  <a:xfrm flipV="1">
                    <a:off x="6862666" y="818649"/>
                    <a:ext cx="83820" cy="91682"/>
                    <a:chOff x="7245055" y="2460285"/>
                    <a:chExt cx="83820" cy="91682"/>
                  </a:xfrm>
                </p:grpSpPr>
                <p:cxnSp>
                  <p:nvCxnSpPr>
                    <p:cNvPr id="361" name="Straight Connector 360">
                      <a:extLst>
                        <a:ext uri="{FF2B5EF4-FFF2-40B4-BE49-F238E27FC236}">
                          <a16:creationId xmlns:a16="http://schemas.microsoft.com/office/drawing/2014/main" id="{58F33E02-5645-8388-8164-F5D871AB1D2F}"/>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CF87B78D-E4E5-0111-D34C-3B7BD2E00DB5}"/>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0" name="Straight Connector 359">
                    <a:extLst>
                      <a:ext uri="{FF2B5EF4-FFF2-40B4-BE49-F238E27FC236}">
                        <a16:creationId xmlns:a16="http://schemas.microsoft.com/office/drawing/2014/main" id="{53215138-32A1-E1A1-950F-5D5944D97A7B}"/>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54" name="Group 353">
                <a:extLst>
                  <a:ext uri="{FF2B5EF4-FFF2-40B4-BE49-F238E27FC236}">
                    <a16:creationId xmlns:a16="http://schemas.microsoft.com/office/drawing/2014/main" id="{A41947C4-71D6-7048-FB1B-EB3BAD81A314}"/>
                  </a:ext>
                </a:extLst>
              </p:cNvPr>
              <p:cNvGrpSpPr/>
              <p:nvPr/>
            </p:nvGrpSpPr>
            <p:grpSpPr>
              <a:xfrm>
                <a:off x="6080563" y="590180"/>
                <a:ext cx="182880" cy="182880"/>
                <a:chOff x="6080563" y="590180"/>
                <a:chExt cx="182880" cy="182880"/>
              </a:xfrm>
            </p:grpSpPr>
            <p:sp>
              <p:nvSpPr>
                <p:cNvPr id="355" name="Oval 354">
                  <a:extLst>
                    <a:ext uri="{FF2B5EF4-FFF2-40B4-BE49-F238E27FC236}">
                      <a16:creationId xmlns:a16="http://schemas.microsoft.com/office/drawing/2014/main" id="{73892B45-5034-F28F-B09E-FCAE2AF1817D}"/>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6" name="Straight Arrow Connector 355">
                  <a:extLst>
                    <a:ext uri="{FF2B5EF4-FFF2-40B4-BE49-F238E27FC236}">
                      <a16:creationId xmlns:a16="http://schemas.microsoft.com/office/drawing/2014/main" id="{ECE96051-A314-965B-F18A-9457EACAD1BE}"/>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162" name="Straight Connector 161">
              <a:extLst>
                <a:ext uri="{FF2B5EF4-FFF2-40B4-BE49-F238E27FC236}">
                  <a16:creationId xmlns:a16="http://schemas.microsoft.com/office/drawing/2014/main" id="{4E2006F7-C5F9-F1E6-46B6-E2CFA56FE4E8}"/>
                </a:ext>
              </a:extLst>
            </p:cNvPr>
            <p:cNvCxnSpPr>
              <a:cxnSpLocks/>
            </p:cNvCxnSpPr>
            <p:nvPr/>
          </p:nvCxnSpPr>
          <p:spPr>
            <a:xfrm>
              <a:off x="4223321" y="962238"/>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08F9D51D-191D-B5A2-A871-F30FBE5A5E7C}"/>
                </a:ext>
              </a:extLst>
            </p:cNvPr>
            <p:cNvCxnSpPr/>
            <p:nvPr/>
          </p:nvCxnSpPr>
          <p:spPr>
            <a:xfrm>
              <a:off x="6272194" y="2331298"/>
              <a:ext cx="137221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4" name="Group 163">
              <a:extLst>
                <a:ext uri="{FF2B5EF4-FFF2-40B4-BE49-F238E27FC236}">
                  <a16:creationId xmlns:a16="http://schemas.microsoft.com/office/drawing/2014/main" id="{D784DCC7-7B7C-2470-B7E3-3AAF6277AC18}"/>
                </a:ext>
              </a:extLst>
            </p:cNvPr>
            <p:cNvGrpSpPr/>
            <p:nvPr/>
          </p:nvGrpSpPr>
          <p:grpSpPr>
            <a:xfrm>
              <a:off x="6160618" y="3685984"/>
              <a:ext cx="228702" cy="228600"/>
              <a:chOff x="8006715" y="2790825"/>
              <a:chExt cx="118872" cy="118872"/>
            </a:xfrm>
          </p:grpSpPr>
          <p:sp>
            <p:nvSpPr>
              <p:cNvPr id="350" name="Arc 349">
                <a:extLst>
                  <a:ext uri="{FF2B5EF4-FFF2-40B4-BE49-F238E27FC236}">
                    <a16:creationId xmlns:a16="http://schemas.microsoft.com/office/drawing/2014/main" id="{4D5721BB-C80E-1CDE-9529-0D5C6130386C}"/>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1" name="Arc 350">
                <a:extLst>
                  <a:ext uri="{FF2B5EF4-FFF2-40B4-BE49-F238E27FC236}">
                    <a16:creationId xmlns:a16="http://schemas.microsoft.com/office/drawing/2014/main" id="{F49DD67B-307B-2DAB-8301-4D49A01B496D}"/>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3929A4AD-C911-E360-FEA3-73D0073DA693}"/>
                </a:ext>
              </a:extLst>
            </p:cNvPr>
            <p:cNvGrpSpPr/>
            <p:nvPr/>
          </p:nvGrpSpPr>
          <p:grpSpPr>
            <a:xfrm>
              <a:off x="5591723" y="733638"/>
              <a:ext cx="457404" cy="457200"/>
              <a:chOff x="5462345" y="751104"/>
              <a:chExt cx="457200" cy="457200"/>
            </a:xfrm>
          </p:grpSpPr>
          <p:sp>
            <p:nvSpPr>
              <p:cNvPr id="347" name="Oval 346">
                <a:extLst>
                  <a:ext uri="{FF2B5EF4-FFF2-40B4-BE49-F238E27FC236}">
                    <a16:creationId xmlns:a16="http://schemas.microsoft.com/office/drawing/2014/main" id="{B96D54D2-9DB2-6122-4545-0D3C774E9A26}"/>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Isosceles Triangle 347">
                <a:extLst>
                  <a:ext uri="{FF2B5EF4-FFF2-40B4-BE49-F238E27FC236}">
                    <a16:creationId xmlns:a16="http://schemas.microsoft.com/office/drawing/2014/main" id="{AA3BD1C6-987F-3735-C4F3-948F78FA127E}"/>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Isosceles Triangle 348">
                <a:extLst>
                  <a:ext uri="{FF2B5EF4-FFF2-40B4-BE49-F238E27FC236}">
                    <a16:creationId xmlns:a16="http://schemas.microsoft.com/office/drawing/2014/main" id="{0DD6E572-4EAC-779B-BEEF-95BE1522BC13}"/>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91B28FB2-D07F-F22B-F50E-F3773D24405B}"/>
                </a:ext>
              </a:extLst>
            </p:cNvPr>
            <p:cNvGrpSpPr/>
            <p:nvPr/>
          </p:nvGrpSpPr>
          <p:grpSpPr>
            <a:xfrm>
              <a:off x="5004581" y="3999166"/>
              <a:ext cx="262890" cy="185927"/>
              <a:chOff x="6401136" y="3236864"/>
              <a:chExt cx="262771" cy="185927"/>
            </a:xfrm>
          </p:grpSpPr>
          <p:sp>
            <p:nvSpPr>
              <p:cNvPr id="344" name="Flowchart: Connector 343">
                <a:extLst>
                  <a:ext uri="{FF2B5EF4-FFF2-40B4-BE49-F238E27FC236}">
                    <a16:creationId xmlns:a16="http://schemas.microsoft.com/office/drawing/2014/main" id="{3EEAFD25-DAFC-5362-0537-47763CCCE586}"/>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a:extLst>
                  <a:ext uri="{FF2B5EF4-FFF2-40B4-BE49-F238E27FC236}">
                    <a16:creationId xmlns:a16="http://schemas.microsoft.com/office/drawing/2014/main" id="{D9100C30-503F-0C26-ED6E-85CD66395685}"/>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428319B6-B8D0-DDEB-802F-0370E74BB002}"/>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7" name="Group 166">
              <a:extLst>
                <a:ext uri="{FF2B5EF4-FFF2-40B4-BE49-F238E27FC236}">
                  <a16:creationId xmlns:a16="http://schemas.microsoft.com/office/drawing/2014/main" id="{6F8BB7A6-B685-8467-169B-C9210786BA08}"/>
                </a:ext>
              </a:extLst>
            </p:cNvPr>
            <p:cNvGrpSpPr/>
            <p:nvPr/>
          </p:nvGrpSpPr>
          <p:grpSpPr>
            <a:xfrm>
              <a:off x="4089970" y="2336507"/>
              <a:ext cx="262889" cy="185927"/>
              <a:chOff x="6394314" y="3265933"/>
              <a:chExt cx="262771" cy="185927"/>
            </a:xfrm>
          </p:grpSpPr>
          <p:sp>
            <p:nvSpPr>
              <p:cNvPr id="341" name="Flowchart: Connector 340">
                <a:extLst>
                  <a:ext uri="{FF2B5EF4-FFF2-40B4-BE49-F238E27FC236}">
                    <a16:creationId xmlns:a16="http://schemas.microsoft.com/office/drawing/2014/main" id="{488897BB-F1ED-3191-9ED0-2FCF34D7512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Straight Connector 341">
                <a:extLst>
                  <a:ext uri="{FF2B5EF4-FFF2-40B4-BE49-F238E27FC236}">
                    <a16:creationId xmlns:a16="http://schemas.microsoft.com/office/drawing/2014/main" id="{3FEEE423-16B3-60F7-FF67-E9BA163E043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12FBDCEF-D843-494F-31EF-3F7CD287EF3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68" name="Straight Connector 167">
              <a:extLst>
                <a:ext uri="{FF2B5EF4-FFF2-40B4-BE49-F238E27FC236}">
                  <a16:creationId xmlns:a16="http://schemas.microsoft.com/office/drawing/2014/main" id="{3F0F7217-F39D-D1A7-E3B2-693ACB1F6AF0}"/>
                </a:ext>
              </a:extLst>
            </p:cNvPr>
            <p:cNvCxnSpPr>
              <a:cxnSpLocks/>
            </p:cNvCxnSpPr>
            <p:nvPr/>
          </p:nvCxnSpPr>
          <p:spPr>
            <a:xfrm>
              <a:off x="4221474" y="2508693"/>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9" name="Group 168">
              <a:extLst>
                <a:ext uri="{FF2B5EF4-FFF2-40B4-BE49-F238E27FC236}">
                  <a16:creationId xmlns:a16="http://schemas.microsoft.com/office/drawing/2014/main" id="{855995B5-2153-87A7-73B9-A26FC148A664}"/>
                </a:ext>
              </a:extLst>
            </p:cNvPr>
            <p:cNvGrpSpPr/>
            <p:nvPr/>
          </p:nvGrpSpPr>
          <p:grpSpPr>
            <a:xfrm>
              <a:off x="4910469" y="5237787"/>
              <a:ext cx="457404" cy="457200"/>
              <a:chOff x="4781396" y="5255253"/>
              <a:chExt cx="457200" cy="457200"/>
            </a:xfrm>
          </p:grpSpPr>
          <p:sp>
            <p:nvSpPr>
              <p:cNvPr id="339" name="Flowchart: Connector 338">
                <a:extLst>
                  <a:ext uri="{FF2B5EF4-FFF2-40B4-BE49-F238E27FC236}">
                    <a16:creationId xmlns:a16="http://schemas.microsoft.com/office/drawing/2014/main" id="{72115443-173B-499F-803F-D9B53D3822DC}"/>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Isosceles Triangle 339">
                <a:extLst>
                  <a:ext uri="{FF2B5EF4-FFF2-40B4-BE49-F238E27FC236}">
                    <a16:creationId xmlns:a16="http://schemas.microsoft.com/office/drawing/2014/main" id="{C123EF23-B576-41C9-C94C-7074F287E2F3}"/>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0" name="Straight Connector 169">
              <a:extLst>
                <a:ext uri="{FF2B5EF4-FFF2-40B4-BE49-F238E27FC236}">
                  <a16:creationId xmlns:a16="http://schemas.microsoft.com/office/drawing/2014/main" id="{BA3FA86E-24FE-2C21-A4BD-9629292B740E}"/>
                </a:ext>
              </a:extLst>
            </p:cNvPr>
            <p:cNvCxnSpPr/>
            <p:nvPr/>
          </p:nvCxnSpPr>
          <p:spPr>
            <a:xfrm>
              <a:off x="3742566" y="6154734"/>
              <a:ext cx="45740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00FBD551-35C7-AF51-B9A8-320CBE0C34C5}"/>
                </a:ext>
              </a:extLst>
            </p:cNvPr>
            <p:cNvCxnSpPr/>
            <p:nvPr/>
          </p:nvCxnSpPr>
          <p:spPr>
            <a:xfrm>
              <a:off x="3748156" y="570007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76FD081F-8AB7-C51F-FC82-650BA80936DD}"/>
                </a:ext>
              </a:extLst>
            </p:cNvPr>
            <p:cNvCxnSpPr/>
            <p:nvPr/>
          </p:nvCxnSpPr>
          <p:spPr>
            <a:xfrm>
              <a:off x="8313561" y="5697534"/>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BD5BA9F-57AD-1B32-6EB5-54510AEE208D}"/>
                </a:ext>
              </a:extLst>
            </p:cNvPr>
            <p:cNvCxnSpPr>
              <a:cxnSpLocks/>
            </p:cNvCxnSpPr>
            <p:nvPr/>
          </p:nvCxnSpPr>
          <p:spPr>
            <a:xfrm>
              <a:off x="6381797" y="3793588"/>
              <a:ext cx="11607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5BB608BA-CC89-3B6F-2333-578F1B4B9AC1}"/>
                </a:ext>
              </a:extLst>
            </p:cNvPr>
            <p:cNvCxnSpPr>
              <a:cxnSpLocks/>
            </p:cNvCxnSpPr>
            <p:nvPr/>
          </p:nvCxnSpPr>
          <p:spPr>
            <a:xfrm>
              <a:off x="7834840" y="2335803"/>
              <a:ext cx="5486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E7725513-366B-95A0-6725-A8E549E01FFA}"/>
                </a:ext>
              </a:extLst>
            </p:cNvPr>
            <p:cNvCxnSpPr>
              <a:cxnSpLocks/>
            </p:cNvCxnSpPr>
            <p:nvPr/>
          </p:nvCxnSpPr>
          <p:spPr>
            <a:xfrm flipV="1">
              <a:off x="8329499" y="1531991"/>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6" name="Oval 175">
              <a:extLst>
                <a:ext uri="{FF2B5EF4-FFF2-40B4-BE49-F238E27FC236}">
                  <a16:creationId xmlns:a16="http://schemas.microsoft.com/office/drawing/2014/main" id="{5D068E3D-E0B6-0364-50C0-9B852B6E0D5F}"/>
                </a:ext>
              </a:extLst>
            </p:cNvPr>
            <p:cNvSpPr/>
            <p:nvPr/>
          </p:nvSpPr>
          <p:spPr>
            <a:xfrm>
              <a:off x="8238019" y="1350083"/>
              <a:ext cx="182962"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A00FF376-A2F2-8F10-9A21-EC73FD53951F}"/>
                </a:ext>
              </a:extLst>
            </p:cNvPr>
            <p:cNvCxnSpPr>
              <a:cxnSpLocks/>
            </p:cNvCxnSpPr>
            <p:nvPr/>
          </p:nvCxnSpPr>
          <p:spPr>
            <a:xfrm>
              <a:off x="8329498" y="2331904"/>
              <a:ext cx="457404"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9EDE2165-1B84-A756-B284-AEC63630514E}"/>
                </a:ext>
              </a:extLst>
            </p:cNvPr>
            <p:cNvCxnSpPr/>
            <p:nvPr/>
          </p:nvCxnSpPr>
          <p:spPr>
            <a:xfrm flipV="1">
              <a:off x="8786903" y="1337508"/>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9" name="Flowchart: Terminator 178">
              <a:extLst>
                <a:ext uri="{FF2B5EF4-FFF2-40B4-BE49-F238E27FC236}">
                  <a16:creationId xmlns:a16="http://schemas.microsoft.com/office/drawing/2014/main" id="{AD682CFB-42FF-C6EA-3184-D283F13B3974}"/>
                </a:ext>
              </a:extLst>
            </p:cNvPr>
            <p:cNvSpPr/>
            <p:nvPr/>
          </p:nvSpPr>
          <p:spPr>
            <a:xfrm rot="16200000">
              <a:off x="8329703" y="732791"/>
              <a:ext cx="914400" cy="320183"/>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80DF0BF5-4AD8-BC48-B490-13C43BFA9782}"/>
                </a:ext>
              </a:extLst>
            </p:cNvPr>
            <p:cNvCxnSpPr/>
            <p:nvPr/>
          </p:nvCxnSpPr>
          <p:spPr>
            <a:xfrm>
              <a:off x="8786903" y="2333838"/>
              <a:ext cx="6861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EFE67C16-F877-DEF0-DCA3-C9AB6B67C3DF}"/>
                </a:ext>
              </a:extLst>
            </p:cNvPr>
            <p:cNvCxnSpPr/>
            <p:nvPr/>
          </p:nvCxnSpPr>
          <p:spPr>
            <a:xfrm>
              <a:off x="8786903" y="2343348"/>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2" name="Group 181">
              <a:extLst>
                <a:ext uri="{FF2B5EF4-FFF2-40B4-BE49-F238E27FC236}">
                  <a16:creationId xmlns:a16="http://schemas.microsoft.com/office/drawing/2014/main" id="{307E17B2-E893-0BB7-A360-0A9DCF6C4888}"/>
                </a:ext>
              </a:extLst>
            </p:cNvPr>
            <p:cNvGrpSpPr/>
            <p:nvPr/>
          </p:nvGrpSpPr>
          <p:grpSpPr>
            <a:xfrm rot="16200000">
              <a:off x="10018281" y="2239899"/>
              <a:ext cx="262771" cy="186010"/>
              <a:chOff x="6394314" y="3265933"/>
              <a:chExt cx="262771" cy="185927"/>
            </a:xfrm>
          </p:grpSpPr>
          <p:sp>
            <p:nvSpPr>
              <p:cNvPr id="336" name="Flowchart: Connector 335">
                <a:extLst>
                  <a:ext uri="{FF2B5EF4-FFF2-40B4-BE49-F238E27FC236}">
                    <a16:creationId xmlns:a16="http://schemas.microsoft.com/office/drawing/2014/main" id="{0A22DFD2-2200-FCFD-A325-DF0CDC77090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7" name="Straight Connector 336">
                <a:extLst>
                  <a:ext uri="{FF2B5EF4-FFF2-40B4-BE49-F238E27FC236}">
                    <a16:creationId xmlns:a16="http://schemas.microsoft.com/office/drawing/2014/main" id="{B52B7BE0-4B79-7240-597B-098DB8480CE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0FBC209B-ABBC-3AB1-481C-A786AA187F3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83" name="Straight Connector 182">
              <a:extLst>
                <a:ext uri="{FF2B5EF4-FFF2-40B4-BE49-F238E27FC236}">
                  <a16:creationId xmlns:a16="http://schemas.microsoft.com/office/drawing/2014/main" id="{4CD7A7BC-26FC-7585-C206-99E63F06EB79}"/>
                </a:ext>
              </a:extLst>
            </p:cNvPr>
            <p:cNvCxnSpPr/>
            <p:nvPr/>
          </p:nvCxnSpPr>
          <p:spPr>
            <a:xfrm>
              <a:off x="9470902" y="2335632"/>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A197C7B4-5458-6CF2-CB88-06FD4CD46666}"/>
                </a:ext>
              </a:extLst>
            </p:cNvPr>
            <p:cNvCxnSpPr/>
            <p:nvPr/>
          </p:nvCxnSpPr>
          <p:spPr>
            <a:xfrm>
              <a:off x="9465819" y="2330659"/>
              <a:ext cx="59921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Straight Arrow Connector 184">
              <a:extLst>
                <a:ext uri="{FF2B5EF4-FFF2-40B4-BE49-F238E27FC236}">
                  <a16:creationId xmlns:a16="http://schemas.microsoft.com/office/drawing/2014/main" id="{1A877FFC-7096-8642-FFA6-7E3EAD1398D8}"/>
                </a:ext>
              </a:extLst>
            </p:cNvPr>
            <p:cNvCxnSpPr>
              <a:cxnSpLocks/>
            </p:cNvCxnSpPr>
            <p:nvPr/>
          </p:nvCxnSpPr>
          <p:spPr>
            <a:xfrm flipV="1">
              <a:off x="8272386" y="1386337"/>
              <a:ext cx="129374"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86" name="Group 185">
              <a:extLst>
                <a:ext uri="{FF2B5EF4-FFF2-40B4-BE49-F238E27FC236}">
                  <a16:creationId xmlns:a16="http://schemas.microsoft.com/office/drawing/2014/main" id="{9C470F05-58A6-94F6-8BC7-78F9CEF88474}"/>
                </a:ext>
              </a:extLst>
            </p:cNvPr>
            <p:cNvGrpSpPr/>
            <p:nvPr/>
          </p:nvGrpSpPr>
          <p:grpSpPr>
            <a:xfrm rot="5400000">
              <a:off x="10211810" y="2286067"/>
              <a:ext cx="137160" cy="91723"/>
              <a:chOff x="6835130" y="818649"/>
              <a:chExt cx="137160" cy="91682"/>
            </a:xfrm>
          </p:grpSpPr>
          <p:grpSp>
            <p:nvGrpSpPr>
              <p:cNvPr id="332" name="Group 331">
                <a:extLst>
                  <a:ext uri="{FF2B5EF4-FFF2-40B4-BE49-F238E27FC236}">
                    <a16:creationId xmlns:a16="http://schemas.microsoft.com/office/drawing/2014/main" id="{2571C804-E7AB-4676-C0BB-31A4F3437AF8}"/>
                  </a:ext>
                </a:extLst>
              </p:cNvPr>
              <p:cNvGrpSpPr/>
              <p:nvPr/>
            </p:nvGrpSpPr>
            <p:grpSpPr>
              <a:xfrm flipV="1">
                <a:off x="6862666" y="818649"/>
                <a:ext cx="83820" cy="91682"/>
                <a:chOff x="7245055" y="2460285"/>
                <a:chExt cx="83820" cy="91682"/>
              </a:xfrm>
            </p:grpSpPr>
            <p:cxnSp>
              <p:nvCxnSpPr>
                <p:cNvPr id="334" name="Straight Connector 333">
                  <a:extLst>
                    <a:ext uri="{FF2B5EF4-FFF2-40B4-BE49-F238E27FC236}">
                      <a16:creationId xmlns:a16="http://schemas.microsoft.com/office/drawing/2014/main" id="{EF28E115-F263-09CB-B4A8-568D86B2A1BD}"/>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a16="http://schemas.microsoft.com/office/drawing/2014/main" id="{66447AEE-7582-686B-6BBC-75402C5540B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3" name="Straight Connector 332">
                <a:extLst>
                  <a:ext uri="{FF2B5EF4-FFF2-40B4-BE49-F238E27FC236}">
                    <a16:creationId xmlns:a16="http://schemas.microsoft.com/office/drawing/2014/main" id="{D68D859B-6AF0-60F9-D63B-BE30E66DF9FA}"/>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87" name="Straight Connector 186">
              <a:extLst>
                <a:ext uri="{FF2B5EF4-FFF2-40B4-BE49-F238E27FC236}">
                  <a16:creationId xmlns:a16="http://schemas.microsoft.com/office/drawing/2014/main" id="{7DCBD36E-A9DF-DD03-081B-92CA5557205E}"/>
                </a:ext>
              </a:extLst>
            </p:cNvPr>
            <p:cNvCxnSpPr>
              <a:cxnSpLocks/>
            </p:cNvCxnSpPr>
            <p:nvPr/>
          </p:nvCxnSpPr>
          <p:spPr>
            <a:xfrm flipV="1">
              <a:off x="7862730" y="3787231"/>
              <a:ext cx="924173"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DA5E0853-0D27-7670-CDA9-8F8E44CBA104}"/>
                </a:ext>
              </a:extLst>
            </p:cNvPr>
            <p:cNvCxnSpPr>
              <a:cxnSpLocks/>
            </p:cNvCxnSpPr>
            <p:nvPr/>
          </p:nvCxnSpPr>
          <p:spPr>
            <a:xfrm>
              <a:off x="8624456" y="987201"/>
              <a:ext cx="330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9" name="Isosceles Triangle 188">
              <a:extLst>
                <a:ext uri="{FF2B5EF4-FFF2-40B4-BE49-F238E27FC236}">
                  <a16:creationId xmlns:a16="http://schemas.microsoft.com/office/drawing/2014/main" id="{FDF8F542-1DA4-EE7C-6AB1-00BCDEC4C64F}"/>
                </a:ext>
              </a:extLst>
            </p:cNvPr>
            <p:cNvSpPr/>
            <p:nvPr/>
          </p:nvSpPr>
          <p:spPr>
            <a:xfrm rot="10800000">
              <a:off x="8761930" y="922928"/>
              <a:ext cx="49946"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0" name="Group 189">
              <a:extLst>
                <a:ext uri="{FF2B5EF4-FFF2-40B4-BE49-F238E27FC236}">
                  <a16:creationId xmlns:a16="http://schemas.microsoft.com/office/drawing/2014/main" id="{9348673B-41C7-09EB-328A-CE22DB79074A}"/>
                </a:ext>
              </a:extLst>
            </p:cNvPr>
            <p:cNvGrpSpPr/>
            <p:nvPr/>
          </p:nvGrpSpPr>
          <p:grpSpPr>
            <a:xfrm>
              <a:off x="8677655" y="4082874"/>
              <a:ext cx="329414" cy="308216"/>
              <a:chOff x="2969889" y="2912183"/>
              <a:chExt cx="329268" cy="308216"/>
            </a:xfrm>
          </p:grpSpPr>
          <p:grpSp>
            <p:nvGrpSpPr>
              <p:cNvPr id="320" name="Group 319">
                <a:extLst>
                  <a:ext uri="{FF2B5EF4-FFF2-40B4-BE49-F238E27FC236}">
                    <a16:creationId xmlns:a16="http://schemas.microsoft.com/office/drawing/2014/main" id="{82A6E543-B168-B814-CC5D-AED48F5C90D0}"/>
                  </a:ext>
                </a:extLst>
              </p:cNvPr>
              <p:cNvGrpSpPr/>
              <p:nvPr/>
            </p:nvGrpSpPr>
            <p:grpSpPr>
              <a:xfrm>
                <a:off x="2969889" y="2912183"/>
                <a:ext cx="235775" cy="308216"/>
                <a:chOff x="2969889" y="2912183"/>
                <a:chExt cx="235775" cy="308216"/>
              </a:xfrm>
            </p:grpSpPr>
            <p:grpSp>
              <p:nvGrpSpPr>
                <p:cNvPr id="325" name="Group 324">
                  <a:extLst>
                    <a:ext uri="{FF2B5EF4-FFF2-40B4-BE49-F238E27FC236}">
                      <a16:creationId xmlns:a16="http://schemas.microsoft.com/office/drawing/2014/main" id="{8E6C63C5-F2B7-D6EE-6EF4-522C6387DE45}"/>
                    </a:ext>
                  </a:extLst>
                </p:cNvPr>
                <p:cNvGrpSpPr/>
                <p:nvPr/>
              </p:nvGrpSpPr>
              <p:grpSpPr>
                <a:xfrm>
                  <a:off x="2969889" y="2990841"/>
                  <a:ext cx="228600" cy="229558"/>
                  <a:chOff x="2969889" y="2990841"/>
                  <a:chExt cx="228600" cy="229558"/>
                </a:xfrm>
              </p:grpSpPr>
              <p:cxnSp>
                <p:nvCxnSpPr>
                  <p:cNvPr id="328" name="Straight Connector 327">
                    <a:extLst>
                      <a:ext uri="{FF2B5EF4-FFF2-40B4-BE49-F238E27FC236}">
                        <a16:creationId xmlns:a16="http://schemas.microsoft.com/office/drawing/2014/main" id="{B0C1F563-5C8E-6068-4EE6-64B2860C5FF0}"/>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65617AA5-D94C-657D-F564-AD04CC031E21}"/>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159E59BC-3316-DEB2-30C8-F92BBE8A57CE}"/>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a:extLst>
                      <a:ext uri="{FF2B5EF4-FFF2-40B4-BE49-F238E27FC236}">
                        <a16:creationId xmlns:a16="http://schemas.microsoft.com/office/drawing/2014/main" id="{29B990CD-7E59-889F-9A32-8FF0643DE18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6" name="Straight Connector 325">
                  <a:extLst>
                    <a:ext uri="{FF2B5EF4-FFF2-40B4-BE49-F238E27FC236}">
                      <a16:creationId xmlns:a16="http://schemas.microsoft.com/office/drawing/2014/main" id="{31A67C21-A146-E8C6-6048-AD10FB6F2E71}"/>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5EE8451B-968D-9055-954A-FA2BF7D6AAA1}"/>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21" name="Straight Connector 320">
                <a:extLst>
                  <a:ext uri="{FF2B5EF4-FFF2-40B4-BE49-F238E27FC236}">
                    <a16:creationId xmlns:a16="http://schemas.microsoft.com/office/drawing/2014/main" id="{04486C70-3084-1545-A16C-5B8F1B40F509}"/>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D9DDA976-C6D3-BD33-D91B-F4450DEA7DA4}"/>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DFA02BF7-2C13-85B9-D5BA-919AF2491200}"/>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BAB63025-1E0C-63DF-89F3-635227F028E3}"/>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1" name="Group 190">
              <a:extLst>
                <a:ext uri="{FF2B5EF4-FFF2-40B4-BE49-F238E27FC236}">
                  <a16:creationId xmlns:a16="http://schemas.microsoft.com/office/drawing/2014/main" id="{78C2DCFE-CD79-FE25-B103-FC247B9E6728}"/>
                </a:ext>
              </a:extLst>
            </p:cNvPr>
            <p:cNvGrpSpPr/>
            <p:nvPr/>
          </p:nvGrpSpPr>
          <p:grpSpPr>
            <a:xfrm>
              <a:off x="6845737" y="4064368"/>
              <a:ext cx="329414" cy="308216"/>
              <a:chOff x="2969889" y="2912183"/>
              <a:chExt cx="329268" cy="308216"/>
            </a:xfrm>
          </p:grpSpPr>
          <p:grpSp>
            <p:nvGrpSpPr>
              <p:cNvPr id="308" name="Group 307">
                <a:extLst>
                  <a:ext uri="{FF2B5EF4-FFF2-40B4-BE49-F238E27FC236}">
                    <a16:creationId xmlns:a16="http://schemas.microsoft.com/office/drawing/2014/main" id="{3FAB6439-14D1-FEC4-E56D-70CAF48AE7F2}"/>
                  </a:ext>
                </a:extLst>
              </p:cNvPr>
              <p:cNvGrpSpPr/>
              <p:nvPr/>
            </p:nvGrpSpPr>
            <p:grpSpPr>
              <a:xfrm>
                <a:off x="2969889" y="2912183"/>
                <a:ext cx="235775" cy="308216"/>
                <a:chOff x="2969889" y="2912183"/>
                <a:chExt cx="235775" cy="308216"/>
              </a:xfrm>
            </p:grpSpPr>
            <p:grpSp>
              <p:nvGrpSpPr>
                <p:cNvPr id="313" name="Group 312">
                  <a:extLst>
                    <a:ext uri="{FF2B5EF4-FFF2-40B4-BE49-F238E27FC236}">
                      <a16:creationId xmlns:a16="http://schemas.microsoft.com/office/drawing/2014/main" id="{3BABA333-067D-B1A0-B481-53E74EA468DF}"/>
                    </a:ext>
                  </a:extLst>
                </p:cNvPr>
                <p:cNvGrpSpPr/>
                <p:nvPr/>
              </p:nvGrpSpPr>
              <p:grpSpPr>
                <a:xfrm>
                  <a:off x="2969889" y="2990841"/>
                  <a:ext cx="228600" cy="229558"/>
                  <a:chOff x="2969889" y="2990841"/>
                  <a:chExt cx="228600" cy="229558"/>
                </a:xfrm>
              </p:grpSpPr>
              <p:cxnSp>
                <p:nvCxnSpPr>
                  <p:cNvPr id="316" name="Straight Connector 315">
                    <a:extLst>
                      <a:ext uri="{FF2B5EF4-FFF2-40B4-BE49-F238E27FC236}">
                        <a16:creationId xmlns:a16="http://schemas.microsoft.com/office/drawing/2014/main" id="{0032FC91-A840-DF67-15C8-A883BD3C3803}"/>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593BE0B8-17F8-6E95-3601-CA12D535114B}"/>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D09A4DFD-031D-AD4F-7AC1-094C16EA89BE}"/>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6C266302-61D1-0E25-6E74-A0BB987AD9C2}"/>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4" name="Straight Connector 313">
                  <a:extLst>
                    <a:ext uri="{FF2B5EF4-FFF2-40B4-BE49-F238E27FC236}">
                      <a16:creationId xmlns:a16="http://schemas.microsoft.com/office/drawing/2014/main" id="{03DDC495-6977-6931-7F86-560AB38866A8}"/>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EF53A4CE-D674-FEC0-969F-8420E7142E50}"/>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09" name="Straight Connector 308">
                <a:extLst>
                  <a:ext uri="{FF2B5EF4-FFF2-40B4-BE49-F238E27FC236}">
                    <a16:creationId xmlns:a16="http://schemas.microsoft.com/office/drawing/2014/main" id="{2A387E74-AE5D-891D-D6C1-7928A475D0D4}"/>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E2390733-E202-E0E8-A059-0098198A12DD}"/>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9BB662D4-ADF5-2761-56DE-DD49D10A045A}"/>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5A649AA8-433C-3B9F-6682-3993AF6B3B11}"/>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92" name="Straight Connector 191">
              <a:extLst>
                <a:ext uri="{FF2B5EF4-FFF2-40B4-BE49-F238E27FC236}">
                  <a16:creationId xmlns:a16="http://schemas.microsoft.com/office/drawing/2014/main" id="{0E2BA749-4782-057B-5EC0-7FF7AADEB7A0}"/>
                </a:ext>
              </a:extLst>
            </p:cNvPr>
            <p:cNvCxnSpPr/>
            <p:nvPr/>
          </p:nvCxnSpPr>
          <p:spPr>
            <a:xfrm>
              <a:off x="6958300" y="3791041"/>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6631439-2757-0115-DE3F-33E2008FB7E4}"/>
                </a:ext>
              </a:extLst>
            </p:cNvPr>
            <p:cNvCxnSpPr/>
            <p:nvPr/>
          </p:nvCxnSpPr>
          <p:spPr>
            <a:xfrm>
              <a:off x="6958300" y="4365051"/>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98FC9F83-9B23-2B24-F8C0-84C418B3A415}"/>
                </a:ext>
              </a:extLst>
            </p:cNvPr>
            <p:cNvCxnSpPr/>
            <p:nvPr/>
          </p:nvCxnSpPr>
          <p:spPr>
            <a:xfrm flipH="1">
              <a:off x="6965416" y="4847784"/>
              <a:ext cx="25126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5EF574E1-33CC-BA29-1FBF-A9FD79F4D142}"/>
                </a:ext>
              </a:extLst>
            </p:cNvPr>
            <p:cNvCxnSpPr/>
            <p:nvPr/>
          </p:nvCxnSpPr>
          <p:spPr>
            <a:xfrm flipV="1">
              <a:off x="8799263" y="4391090"/>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Arrow Connector 195">
              <a:extLst>
                <a:ext uri="{FF2B5EF4-FFF2-40B4-BE49-F238E27FC236}">
                  <a16:creationId xmlns:a16="http://schemas.microsoft.com/office/drawing/2014/main" id="{7BE7B133-357C-0F0B-D7CC-F8C7E1086DAE}"/>
                </a:ext>
              </a:extLst>
            </p:cNvPr>
            <p:cNvCxnSpPr>
              <a:cxnSpLocks/>
            </p:cNvCxnSpPr>
            <p:nvPr/>
          </p:nvCxnSpPr>
          <p:spPr>
            <a:xfrm>
              <a:off x="7021842" y="4156801"/>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7" name="Straight Arrow Connector 196">
              <a:extLst>
                <a:ext uri="{FF2B5EF4-FFF2-40B4-BE49-F238E27FC236}">
                  <a16:creationId xmlns:a16="http://schemas.microsoft.com/office/drawing/2014/main" id="{CAD0A53B-1CC1-515C-71CF-E41FDE139E6A}"/>
                </a:ext>
              </a:extLst>
            </p:cNvPr>
            <p:cNvCxnSpPr>
              <a:cxnSpLocks/>
            </p:cNvCxnSpPr>
            <p:nvPr/>
          </p:nvCxnSpPr>
          <p:spPr>
            <a:xfrm>
              <a:off x="8851460" y="4172148"/>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98" name="Group 197">
              <a:extLst>
                <a:ext uri="{FF2B5EF4-FFF2-40B4-BE49-F238E27FC236}">
                  <a16:creationId xmlns:a16="http://schemas.microsoft.com/office/drawing/2014/main" id="{B4C327C0-0D43-451F-514F-F21CB61E8CB9}"/>
                </a:ext>
              </a:extLst>
            </p:cNvPr>
            <p:cNvGrpSpPr/>
            <p:nvPr/>
          </p:nvGrpSpPr>
          <p:grpSpPr>
            <a:xfrm>
              <a:off x="9241282" y="2975818"/>
              <a:ext cx="457405" cy="365760"/>
              <a:chOff x="11048943" y="2497845"/>
              <a:chExt cx="457200" cy="365760"/>
            </a:xfrm>
          </p:grpSpPr>
          <p:grpSp>
            <p:nvGrpSpPr>
              <p:cNvPr id="301" name="Group 300">
                <a:extLst>
                  <a:ext uri="{FF2B5EF4-FFF2-40B4-BE49-F238E27FC236}">
                    <a16:creationId xmlns:a16="http://schemas.microsoft.com/office/drawing/2014/main" id="{88E28B01-61D8-5EE8-4DB8-652130D1014C}"/>
                  </a:ext>
                </a:extLst>
              </p:cNvPr>
              <p:cNvGrpSpPr/>
              <p:nvPr/>
            </p:nvGrpSpPr>
            <p:grpSpPr>
              <a:xfrm rot="16200000">
                <a:off x="11212919" y="2570381"/>
                <a:ext cx="365123" cy="221325"/>
                <a:chOff x="4512365" y="2362842"/>
                <a:chExt cx="918156" cy="914400"/>
              </a:xfrm>
            </p:grpSpPr>
            <p:sp>
              <p:nvSpPr>
                <p:cNvPr id="306" name="Arc 305">
                  <a:extLst>
                    <a:ext uri="{FF2B5EF4-FFF2-40B4-BE49-F238E27FC236}">
                      <a16:creationId xmlns:a16="http://schemas.microsoft.com/office/drawing/2014/main" id="{90A9EA2F-DAC9-DBA4-9CAD-41710D1EBCB9}"/>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 name="Arc 306">
                  <a:extLst>
                    <a:ext uri="{FF2B5EF4-FFF2-40B4-BE49-F238E27FC236}">
                      <a16:creationId xmlns:a16="http://schemas.microsoft.com/office/drawing/2014/main" id="{32712A49-24C4-6E53-68B5-73B04BA55B24}"/>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2" name="Group 301">
                <a:extLst>
                  <a:ext uri="{FF2B5EF4-FFF2-40B4-BE49-F238E27FC236}">
                    <a16:creationId xmlns:a16="http://schemas.microsoft.com/office/drawing/2014/main" id="{E59AF84D-67EB-A5FC-A136-BA4BB346A566}"/>
                  </a:ext>
                </a:extLst>
              </p:cNvPr>
              <p:cNvGrpSpPr/>
              <p:nvPr/>
            </p:nvGrpSpPr>
            <p:grpSpPr>
              <a:xfrm rot="5400000" flipH="1">
                <a:off x="10977044" y="2569744"/>
                <a:ext cx="365123" cy="221325"/>
                <a:chOff x="4512365" y="2362842"/>
                <a:chExt cx="918156" cy="914400"/>
              </a:xfrm>
            </p:grpSpPr>
            <p:sp>
              <p:nvSpPr>
                <p:cNvPr id="304" name="Arc 303">
                  <a:extLst>
                    <a:ext uri="{FF2B5EF4-FFF2-40B4-BE49-F238E27FC236}">
                      <a16:creationId xmlns:a16="http://schemas.microsoft.com/office/drawing/2014/main" id="{0629F47C-B789-1F57-91CF-A8D7E8D05942}"/>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 name="Arc 304">
                  <a:extLst>
                    <a:ext uri="{FF2B5EF4-FFF2-40B4-BE49-F238E27FC236}">
                      <a16:creationId xmlns:a16="http://schemas.microsoft.com/office/drawing/2014/main" id="{8C8D3088-81C6-DBB3-60EC-1D37E6046002}"/>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03" name="Straight Arrow Connector 302">
                <a:extLst>
                  <a:ext uri="{FF2B5EF4-FFF2-40B4-BE49-F238E27FC236}">
                    <a16:creationId xmlns:a16="http://schemas.microsoft.com/office/drawing/2014/main" id="{640B6832-D121-0904-2EF6-5205573D90BD}"/>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8DF1B4D6-0E3E-80F1-B2CF-C7A9EDA0580F}"/>
                </a:ext>
              </a:extLst>
            </p:cNvPr>
            <p:cNvGrpSpPr/>
            <p:nvPr/>
          </p:nvGrpSpPr>
          <p:grpSpPr>
            <a:xfrm>
              <a:off x="6652418" y="4183823"/>
              <a:ext cx="182962" cy="109475"/>
              <a:chOff x="8046626" y="3423920"/>
              <a:chExt cx="182880" cy="109475"/>
            </a:xfrm>
          </p:grpSpPr>
          <p:grpSp>
            <p:nvGrpSpPr>
              <p:cNvPr id="295" name="Group 294">
                <a:extLst>
                  <a:ext uri="{FF2B5EF4-FFF2-40B4-BE49-F238E27FC236}">
                    <a16:creationId xmlns:a16="http://schemas.microsoft.com/office/drawing/2014/main" id="{0C62CD8D-DDB7-BF96-EB8D-20C4D95CE112}"/>
                  </a:ext>
                </a:extLst>
              </p:cNvPr>
              <p:cNvGrpSpPr/>
              <p:nvPr/>
            </p:nvGrpSpPr>
            <p:grpSpPr>
              <a:xfrm>
                <a:off x="8100769" y="3423920"/>
                <a:ext cx="127024" cy="109475"/>
                <a:chOff x="7763639" y="2259074"/>
                <a:chExt cx="127024" cy="109475"/>
              </a:xfrm>
            </p:grpSpPr>
            <p:cxnSp>
              <p:nvCxnSpPr>
                <p:cNvPr id="297" name="Straight Connector 296">
                  <a:extLst>
                    <a:ext uri="{FF2B5EF4-FFF2-40B4-BE49-F238E27FC236}">
                      <a16:creationId xmlns:a16="http://schemas.microsoft.com/office/drawing/2014/main" id="{94CF916C-9385-200D-D92E-BF3F01ED01B1}"/>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C4BA8C04-D2B8-2E47-4568-3BA058E8479B}"/>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FC9C23EB-BCFD-E057-EC27-88B6FCA79256}"/>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ADBCC35C-121B-62B8-781F-9F9D53C7E9B1}"/>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96" name="Straight Arrow Connector 295">
                <a:extLst>
                  <a:ext uri="{FF2B5EF4-FFF2-40B4-BE49-F238E27FC236}">
                    <a16:creationId xmlns:a16="http://schemas.microsoft.com/office/drawing/2014/main" id="{9C0B861C-BC15-3464-8DE0-5A24588C8822}"/>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0" name="Group 199">
              <a:extLst>
                <a:ext uri="{FF2B5EF4-FFF2-40B4-BE49-F238E27FC236}">
                  <a16:creationId xmlns:a16="http://schemas.microsoft.com/office/drawing/2014/main" id="{8E13C262-C1F6-C355-A77A-E58381FA02ED}"/>
                </a:ext>
              </a:extLst>
            </p:cNvPr>
            <p:cNvGrpSpPr/>
            <p:nvPr/>
          </p:nvGrpSpPr>
          <p:grpSpPr>
            <a:xfrm>
              <a:off x="8489590" y="4195544"/>
              <a:ext cx="182962" cy="109475"/>
              <a:chOff x="8046626" y="3423920"/>
              <a:chExt cx="182880" cy="109475"/>
            </a:xfrm>
          </p:grpSpPr>
          <p:grpSp>
            <p:nvGrpSpPr>
              <p:cNvPr id="289" name="Group 288">
                <a:extLst>
                  <a:ext uri="{FF2B5EF4-FFF2-40B4-BE49-F238E27FC236}">
                    <a16:creationId xmlns:a16="http://schemas.microsoft.com/office/drawing/2014/main" id="{D6CEFBA0-EC5E-CF51-76F9-CD05A69AC218}"/>
                  </a:ext>
                </a:extLst>
              </p:cNvPr>
              <p:cNvGrpSpPr/>
              <p:nvPr/>
            </p:nvGrpSpPr>
            <p:grpSpPr>
              <a:xfrm>
                <a:off x="8100769" y="3423920"/>
                <a:ext cx="127024" cy="109475"/>
                <a:chOff x="7763639" y="2259074"/>
                <a:chExt cx="127024" cy="109475"/>
              </a:xfrm>
            </p:grpSpPr>
            <p:cxnSp>
              <p:nvCxnSpPr>
                <p:cNvPr id="291" name="Straight Connector 290">
                  <a:extLst>
                    <a:ext uri="{FF2B5EF4-FFF2-40B4-BE49-F238E27FC236}">
                      <a16:creationId xmlns:a16="http://schemas.microsoft.com/office/drawing/2014/main" id="{4C2657EC-823C-1D82-8482-DC6F0C604C88}"/>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22B85AFA-79F6-E4DD-49E7-D16C55E5E8B2}"/>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5CFA7426-430E-6294-2B13-B632ECBE75F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A0BEBABF-59BD-1BE7-1C69-63299C5D8EC7}"/>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90" name="Straight Arrow Connector 289">
                <a:extLst>
                  <a:ext uri="{FF2B5EF4-FFF2-40B4-BE49-F238E27FC236}">
                    <a16:creationId xmlns:a16="http://schemas.microsoft.com/office/drawing/2014/main" id="{1312AD1D-3454-6681-B1CC-8E60CA3C09F1}"/>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1" name="Group 200">
              <a:extLst>
                <a:ext uri="{FF2B5EF4-FFF2-40B4-BE49-F238E27FC236}">
                  <a16:creationId xmlns:a16="http://schemas.microsoft.com/office/drawing/2014/main" id="{09BFA8F4-6ECA-F926-E03B-3029C863474A}"/>
                </a:ext>
              </a:extLst>
            </p:cNvPr>
            <p:cNvGrpSpPr/>
            <p:nvPr/>
          </p:nvGrpSpPr>
          <p:grpSpPr>
            <a:xfrm rot="16200000">
              <a:off x="4881009" y="2885979"/>
              <a:ext cx="331338" cy="603213"/>
              <a:chOff x="7420445" y="3425135"/>
              <a:chExt cx="331338" cy="602940"/>
            </a:xfrm>
          </p:grpSpPr>
          <p:grpSp>
            <p:nvGrpSpPr>
              <p:cNvPr id="266" name="Group 265">
                <a:extLst>
                  <a:ext uri="{FF2B5EF4-FFF2-40B4-BE49-F238E27FC236}">
                    <a16:creationId xmlns:a16="http://schemas.microsoft.com/office/drawing/2014/main" id="{76E69B56-81BF-F46E-0FF0-B7EEB40FE151}"/>
                  </a:ext>
                </a:extLst>
              </p:cNvPr>
              <p:cNvGrpSpPr/>
              <p:nvPr/>
            </p:nvGrpSpPr>
            <p:grpSpPr>
              <a:xfrm>
                <a:off x="7426811" y="3425135"/>
                <a:ext cx="323199" cy="454499"/>
                <a:chOff x="8936357" y="1184452"/>
                <a:chExt cx="323199" cy="454499"/>
              </a:xfrm>
            </p:grpSpPr>
            <p:sp>
              <p:nvSpPr>
                <p:cNvPr id="286" name="Rectangle 285">
                  <a:extLst>
                    <a:ext uri="{FF2B5EF4-FFF2-40B4-BE49-F238E27FC236}">
                      <a16:creationId xmlns:a16="http://schemas.microsoft.com/office/drawing/2014/main" id="{60EA3A48-0CA7-1141-19A2-4BB6D999590D}"/>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5FC27992-39B3-2D90-04BB-40D49A510952}"/>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6A44B4F2-3831-7772-E373-F3B47F0F266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7" name="Straight Arrow Connector 266">
                <a:extLst>
                  <a:ext uri="{FF2B5EF4-FFF2-40B4-BE49-F238E27FC236}">
                    <a16:creationId xmlns:a16="http://schemas.microsoft.com/office/drawing/2014/main" id="{92A11C2E-F4ED-BBAD-9831-A6C22A87EBF0}"/>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68" name="Group 267">
                <a:extLst>
                  <a:ext uri="{FF2B5EF4-FFF2-40B4-BE49-F238E27FC236}">
                    <a16:creationId xmlns:a16="http://schemas.microsoft.com/office/drawing/2014/main" id="{FE554B4C-2DDB-3AC1-7198-E2B6FCD564F2}"/>
                  </a:ext>
                </a:extLst>
              </p:cNvPr>
              <p:cNvGrpSpPr/>
              <p:nvPr/>
            </p:nvGrpSpPr>
            <p:grpSpPr>
              <a:xfrm rot="5400000">
                <a:off x="7627963" y="3909825"/>
                <a:ext cx="127024" cy="109475"/>
                <a:chOff x="6771481" y="2413164"/>
                <a:chExt cx="127024" cy="109475"/>
              </a:xfrm>
            </p:grpSpPr>
            <p:cxnSp>
              <p:nvCxnSpPr>
                <p:cNvPr id="282" name="Straight Connector 281">
                  <a:extLst>
                    <a:ext uri="{FF2B5EF4-FFF2-40B4-BE49-F238E27FC236}">
                      <a16:creationId xmlns:a16="http://schemas.microsoft.com/office/drawing/2014/main" id="{43472F83-CBDB-3DAF-A151-9C36745DE678}"/>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4390AD6C-3A99-CC37-EC63-D8B958B62FE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4F6DE138-6403-6E04-CF7E-CB91A86A2571}"/>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32880688-82DD-9731-C0A0-BF00AE61523C}"/>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69" name="Straight Connector 268">
                <a:extLst>
                  <a:ext uri="{FF2B5EF4-FFF2-40B4-BE49-F238E27FC236}">
                    <a16:creationId xmlns:a16="http://schemas.microsoft.com/office/drawing/2014/main" id="{C4456F8C-E6C5-00C4-B5BD-D71532829D5B}"/>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70" name="Group 269">
                <a:extLst>
                  <a:ext uri="{FF2B5EF4-FFF2-40B4-BE49-F238E27FC236}">
                    <a16:creationId xmlns:a16="http://schemas.microsoft.com/office/drawing/2014/main" id="{26B5209A-C1A0-82BA-6F26-511CBFB83913}"/>
                  </a:ext>
                </a:extLst>
              </p:cNvPr>
              <p:cNvGrpSpPr>
                <a:grpSpLocks noChangeAspect="1"/>
              </p:cNvGrpSpPr>
              <p:nvPr/>
            </p:nvGrpSpPr>
            <p:grpSpPr>
              <a:xfrm>
                <a:off x="7478412" y="3622990"/>
                <a:ext cx="216924" cy="107661"/>
                <a:chOff x="4800643" y="1388852"/>
                <a:chExt cx="521341" cy="281267"/>
              </a:xfrm>
            </p:grpSpPr>
            <p:grpSp>
              <p:nvGrpSpPr>
                <p:cNvPr id="273" name="Group 272">
                  <a:extLst>
                    <a:ext uri="{FF2B5EF4-FFF2-40B4-BE49-F238E27FC236}">
                      <a16:creationId xmlns:a16="http://schemas.microsoft.com/office/drawing/2014/main" id="{882EF21C-F6AF-4414-91EB-75A0B9DAC2DD}"/>
                    </a:ext>
                  </a:extLst>
                </p:cNvPr>
                <p:cNvGrpSpPr/>
                <p:nvPr/>
              </p:nvGrpSpPr>
              <p:grpSpPr>
                <a:xfrm rot="16200000">
                  <a:off x="4769955" y="1419540"/>
                  <a:ext cx="254884" cy="193507"/>
                  <a:chOff x="6762130" y="3267118"/>
                  <a:chExt cx="254884" cy="193507"/>
                </a:xfrm>
              </p:grpSpPr>
              <p:sp>
                <p:nvSpPr>
                  <p:cNvPr id="279" name="Flowchart: Connector 278">
                    <a:extLst>
                      <a:ext uri="{FF2B5EF4-FFF2-40B4-BE49-F238E27FC236}">
                        <a16:creationId xmlns:a16="http://schemas.microsoft.com/office/drawing/2014/main" id="{1409DB3B-9426-37DB-25D5-289CA7385B0E}"/>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Connector 279">
                    <a:extLst>
                      <a:ext uri="{FF2B5EF4-FFF2-40B4-BE49-F238E27FC236}">
                        <a16:creationId xmlns:a16="http://schemas.microsoft.com/office/drawing/2014/main" id="{17BA6ADB-B3BA-ABB2-D497-B4B34255B419}"/>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B1CF470C-B361-FD98-76B2-B28DE9FA5A71}"/>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4" name="Group 273">
                  <a:extLst>
                    <a:ext uri="{FF2B5EF4-FFF2-40B4-BE49-F238E27FC236}">
                      <a16:creationId xmlns:a16="http://schemas.microsoft.com/office/drawing/2014/main" id="{D61BF014-7004-9944-C7DA-7F9151B33109}"/>
                    </a:ext>
                  </a:extLst>
                </p:cNvPr>
                <p:cNvGrpSpPr/>
                <p:nvPr/>
              </p:nvGrpSpPr>
              <p:grpSpPr>
                <a:xfrm rot="5400000">
                  <a:off x="5083485" y="1431620"/>
                  <a:ext cx="277656" cy="199342"/>
                  <a:chOff x="6037964" y="3252518"/>
                  <a:chExt cx="277656" cy="199342"/>
                </a:xfrm>
              </p:grpSpPr>
              <p:sp>
                <p:nvSpPr>
                  <p:cNvPr id="276" name="Flowchart: Connector 275">
                    <a:extLst>
                      <a:ext uri="{FF2B5EF4-FFF2-40B4-BE49-F238E27FC236}">
                        <a16:creationId xmlns:a16="http://schemas.microsoft.com/office/drawing/2014/main" id="{CA623E79-401B-D93E-E4ED-D0718372BA67}"/>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a:extLst>
                      <a:ext uri="{FF2B5EF4-FFF2-40B4-BE49-F238E27FC236}">
                        <a16:creationId xmlns:a16="http://schemas.microsoft.com/office/drawing/2014/main" id="{9F3E4B82-5B63-2ACF-18B6-ADE663976485}"/>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97A7FB47-3DA5-8733-6E53-F6AF850A0CA8}"/>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5" name="Straight Connector 274">
                  <a:extLst>
                    <a:ext uri="{FF2B5EF4-FFF2-40B4-BE49-F238E27FC236}">
                      <a16:creationId xmlns:a16="http://schemas.microsoft.com/office/drawing/2014/main" id="{7F3801B8-F89D-3EDB-35E6-5E1A1817C2D4}"/>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71" name="Straight Connector 270">
                <a:extLst>
                  <a:ext uri="{FF2B5EF4-FFF2-40B4-BE49-F238E27FC236}">
                    <a16:creationId xmlns:a16="http://schemas.microsoft.com/office/drawing/2014/main" id="{3F35E5A8-6B5F-A575-EED2-E5877B163E47}"/>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098C4269-0326-E1A2-C700-FB3D5E6FD2E6}"/>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2" name="Rectangle 201">
              <a:extLst>
                <a:ext uri="{FF2B5EF4-FFF2-40B4-BE49-F238E27FC236}">
                  <a16:creationId xmlns:a16="http://schemas.microsoft.com/office/drawing/2014/main" id="{9642E9F8-7C7B-4FEF-E541-C1E171F8043B}"/>
                </a:ext>
              </a:extLst>
            </p:cNvPr>
            <p:cNvSpPr/>
            <p:nvPr/>
          </p:nvSpPr>
          <p:spPr>
            <a:xfrm>
              <a:off x="4604448" y="1754185"/>
              <a:ext cx="5200841" cy="33696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3AA452EB-7C43-5F2F-300E-2CF8F0699581}"/>
                </a:ext>
              </a:extLst>
            </p:cNvPr>
            <p:cNvGrpSpPr/>
            <p:nvPr/>
          </p:nvGrpSpPr>
          <p:grpSpPr>
            <a:xfrm rot="16200000">
              <a:off x="6024482" y="2860855"/>
              <a:ext cx="324972" cy="603213"/>
              <a:chOff x="7426811" y="3425135"/>
              <a:chExt cx="324972" cy="602940"/>
            </a:xfrm>
          </p:grpSpPr>
          <p:grpSp>
            <p:nvGrpSpPr>
              <p:cNvPr id="243" name="Group 242">
                <a:extLst>
                  <a:ext uri="{FF2B5EF4-FFF2-40B4-BE49-F238E27FC236}">
                    <a16:creationId xmlns:a16="http://schemas.microsoft.com/office/drawing/2014/main" id="{5170D7FC-66BA-9078-AE0A-E16A318D901A}"/>
                  </a:ext>
                </a:extLst>
              </p:cNvPr>
              <p:cNvGrpSpPr/>
              <p:nvPr/>
            </p:nvGrpSpPr>
            <p:grpSpPr>
              <a:xfrm>
                <a:off x="7426811" y="3425135"/>
                <a:ext cx="323199" cy="454499"/>
                <a:chOff x="8936357" y="1184452"/>
                <a:chExt cx="323199" cy="454499"/>
              </a:xfrm>
            </p:grpSpPr>
            <p:sp>
              <p:nvSpPr>
                <p:cNvPr id="263" name="Rectangle 262">
                  <a:extLst>
                    <a:ext uri="{FF2B5EF4-FFF2-40B4-BE49-F238E27FC236}">
                      <a16:creationId xmlns:a16="http://schemas.microsoft.com/office/drawing/2014/main" id="{5ECE5124-50E4-1A5E-5B5A-846D220B71C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6F73C4B8-0EE3-02BD-6151-20A2A03968CD}"/>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DF2C2119-2F8D-D47F-15A1-494185DC1FFD}"/>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4" name="Straight Arrow Connector 243">
                <a:extLst>
                  <a:ext uri="{FF2B5EF4-FFF2-40B4-BE49-F238E27FC236}">
                    <a16:creationId xmlns:a16="http://schemas.microsoft.com/office/drawing/2014/main" id="{00FF42D4-DF84-B5A3-DC94-AD8671DF712A}"/>
                  </a:ext>
                </a:extLst>
              </p:cNvPr>
              <p:cNvCxnSpPr>
                <a:cxnSpLocks/>
                <a:endCxn id="263"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45" name="Group 244">
                <a:extLst>
                  <a:ext uri="{FF2B5EF4-FFF2-40B4-BE49-F238E27FC236}">
                    <a16:creationId xmlns:a16="http://schemas.microsoft.com/office/drawing/2014/main" id="{740451E0-A4C1-83ED-D476-1DFEC4AB4457}"/>
                  </a:ext>
                </a:extLst>
              </p:cNvPr>
              <p:cNvGrpSpPr/>
              <p:nvPr/>
            </p:nvGrpSpPr>
            <p:grpSpPr>
              <a:xfrm rot="5400000">
                <a:off x="7627963" y="3909825"/>
                <a:ext cx="127024" cy="109475"/>
                <a:chOff x="6771481" y="2413164"/>
                <a:chExt cx="127024" cy="109475"/>
              </a:xfrm>
            </p:grpSpPr>
            <p:cxnSp>
              <p:nvCxnSpPr>
                <p:cNvPr id="259" name="Straight Connector 258">
                  <a:extLst>
                    <a:ext uri="{FF2B5EF4-FFF2-40B4-BE49-F238E27FC236}">
                      <a16:creationId xmlns:a16="http://schemas.microsoft.com/office/drawing/2014/main" id="{1A5C8B1E-B761-3953-C74F-6DEB1D8EB04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D423FEC2-6CB6-15D1-F1EB-3764395F178F}"/>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540DCD5-BC03-356D-F576-E4B430B45D0E}"/>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B69005FE-3BC4-A0C9-90CD-24C4DB8B9CB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46" name="Straight Connector 245">
                <a:extLst>
                  <a:ext uri="{FF2B5EF4-FFF2-40B4-BE49-F238E27FC236}">
                    <a16:creationId xmlns:a16="http://schemas.microsoft.com/office/drawing/2014/main" id="{75D80226-E34C-E939-9B3C-0F701E84E547}"/>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47" name="Group 246">
                <a:extLst>
                  <a:ext uri="{FF2B5EF4-FFF2-40B4-BE49-F238E27FC236}">
                    <a16:creationId xmlns:a16="http://schemas.microsoft.com/office/drawing/2014/main" id="{8E0A3722-DAA0-3893-A0AE-5CAD58A61396}"/>
                  </a:ext>
                </a:extLst>
              </p:cNvPr>
              <p:cNvGrpSpPr>
                <a:grpSpLocks noChangeAspect="1"/>
              </p:cNvGrpSpPr>
              <p:nvPr/>
            </p:nvGrpSpPr>
            <p:grpSpPr>
              <a:xfrm>
                <a:off x="7478412" y="3622990"/>
                <a:ext cx="216924" cy="107661"/>
                <a:chOff x="4800643" y="1388852"/>
                <a:chExt cx="521341" cy="281267"/>
              </a:xfrm>
            </p:grpSpPr>
            <p:grpSp>
              <p:nvGrpSpPr>
                <p:cNvPr id="250" name="Group 249">
                  <a:extLst>
                    <a:ext uri="{FF2B5EF4-FFF2-40B4-BE49-F238E27FC236}">
                      <a16:creationId xmlns:a16="http://schemas.microsoft.com/office/drawing/2014/main" id="{D6D183E9-B2B9-D5A4-C7E1-6C657B4845BA}"/>
                    </a:ext>
                  </a:extLst>
                </p:cNvPr>
                <p:cNvGrpSpPr/>
                <p:nvPr/>
              </p:nvGrpSpPr>
              <p:grpSpPr>
                <a:xfrm rot="16200000">
                  <a:off x="4769955" y="1419540"/>
                  <a:ext cx="254884" cy="193507"/>
                  <a:chOff x="6762130" y="3267118"/>
                  <a:chExt cx="254884" cy="193507"/>
                </a:xfrm>
              </p:grpSpPr>
              <p:sp>
                <p:nvSpPr>
                  <p:cNvPr id="256" name="Flowchart: Connector 255">
                    <a:extLst>
                      <a:ext uri="{FF2B5EF4-FFF2-40B4-BE49-F238E27FC236}">
                        <a16:creationId xmlns:a16="http://schemas.microsoft.com/office/drawing/2014/main" id="{EA703F43-62FE-9C13-2197-81E1B16D4211}"/>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 name="Straight Connector 256">
                    <a:extLst>
                      <a:ext uri="{FF2B5EF4-FFF2-40B4-BE49-F238E27FC236}">
                        <a16:creationId xmlns:a16="http://schemas.microsoft.com/office/drawing/2014/main" id="{696B7AB5-943C-3C5E-7E9E-42D4BF8437F6}"/>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07A9086E-F5A3-238E-6B59-227E541D1053}"/>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1" name="Group 250">
                  <a:extLst>
                    <a:ext uri="{FF2B5EF4-FFF2-40B4-BE49-F238E27FC236}">
                      <a16:creationId xmlns:a16="http://schemas.microsoft.com/office/drawing/2014/main" id="{E0C85B9D-F469-137F-BE59-49F3F77C87BC}"/>
                    </a:ext>
                  </a:extLst>
                </p:cNvPr>
                <p:cNvGrpSpPr/>
                <p:nvPr/>
              </p:nvGrpSpPr>
              <p:grpSpPr>
                <a:xfrm rot="5400000">
                  <a:off x="5083485" y="1431620"/>
                  <a:ext cx="277656" cy="199342"/>
                  <a:chOff x="6037964" y="3252518"/>
                  <a:chExt cx="277656" cy="199342"/>
                </a:xfrm>
              </p:grpSpPr>
              <p:sp>
                <p:nvSpPr>
                  <p:cNvPr id="253" name="Flowchart: Connector 252">
                    <a:extLst>
                      <a:ext uri="{FF2B5EF4-FFF2-40B4-BE49-F238E27FC236}">
                        <a16:creationId xmlns:a16="http://schemas.microsoft.com/office/drawing/2014/main" id="{12E2B5B4-3951-670F-17FF-1E148554001F}"/>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a:extLst>
                      <a:ext uri="{FF2B5EF4-FFF2-40B4-BE49-F238E27FC236}">
                        <a16:creationId xmlns:a16="http://schemas.microsoft.com/office/drawing/2014/main" id="{F27A44CA-7DC2-2F37-5335-179BFEC3AAC3}"/>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49DFAFFA-5B60-0337-799F-E6401228482B}"/>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2" name="Straight Connector 251">
                  <a:extLst>
                    <a:ext uri="{FF2B5EF4-FFF2-40B4-BE49-F238E27FC236}">
                      <a16:creationId xmlns:a16="http://schemas.microsoft.com/office/drawing/2014/main" id="{950A2367-7082-496C-0FC9-C1118BCF2837}"/>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48" name="Straight Connector 247">
                <a:extLst>
                  <a:ext uri="{FF2B5EF4-FFF2-40B4-BE49-F238E27FC236}">
                    <a16:creationId xmlns:a16="http://schemas.microsoft.com/office/drawing/2014/main" id="{B4CBEA10-0965-3114-7BB7-C27CAE40FBAB}"/>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B38A8611-796B-3D83-2160-2C4F52CEF85D}"/>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096A82FB-4E9E-2560-E74C-52DA0B2121C8}"/>
                </a:ext>
              </a:extLst>
            </p:cNvPr>
            <p:cNvGrpSpPr/>
            <p:nvPr/>
          </p:nvGrpSpPr>
          <p:grpSpPr>
            <a:xfrm>
              <a:off x="7543884" y="3407667"/>
              <a:ext cx="323344" cy="602938"/>
              <a:chOff x="7426811" y="3425135"/>
              <a:chExt cx="323199" cy="602938"/>
            </a:xfrm>
          </p:grpSpPr>
          <p:grpSp>
            <p:nvGrpSpPr>
              <p:cNvPr id="220" name="Group 219">
                <a:extLst>
                  <a:ext uri="{FF2B5EF4-FFF2-40B4-BE49-F238E27FC236}">
                    <a16:creationId xmlns:a16="http://schemas.microsoft.com/office/drawing/2014/main" id="{F6B1A2FD-30AC-6D70-CE6E-8D0E40865975}"/>
                  </a:ext>
                </a:extLst>
              </p:cNvPr>
              <p:cNvGrpSpPr/>
              <p:nvPr/>
            </p:nvGrpSpPr>
            <p:grpSpPr>
              <a:xfrm>
                <a:off x="7426811" y="3425135"/>
                <a:ext cx="323199" cy="454499"/>
                <a:chOff x="8936357" y="1184452"/>
                <a:chExt cx="323199" cy="454499"/>
              </a:xfrm>
            </p:grpSpPr>
            <p:sp>
              <p:nvSpPr>
                <p:cNvPr id="240" name="Rectangle 239">
                  <a:extLst>
                    <a:ext uri="{FF2B5EF4-FFF2-40B4-BE49-F238E27FC236}">
                      <a16:creationId xmlns:a16="http://schemas.microsoft.com/office/drawing/2014/main" id="{899449A9-B62E-B42F-D566-C5B39DCB8CB5}"/>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DE28105A-060E-9448-719A-59CE3CE33D6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371BA7E9-D63A-AAE0-E109-78EDEA0204C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1" name="Straight Arrow Connector 220">
                <a:extLst>
                  <a:ext uri="{FF2B5EF4-FFF2-40B4-BE49-F238E27FC236}">
                    <a16:creationId xmlns:a16="http://schemas.microsoft.com/office/drawing/2014/main" id="{32D467E4-FEFF-82E0-5BE0-DE2B12EB9B6B}"/>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2" name="Group 221">
                <a:extLst>
                  <a:ext uri="{FF2B5EF4-FFF2-40B4-BE49-F238E27FC236}">
                    <a16:creationId xmlns:a16="http://schemas.microsoft.com/office/drawing/2014/main" id="{E6581357-7C06-4B21-1977-18EBCDB52A72}"/>
                  </a:ext>
                </a:extLst>
              </p:cNvPr>
              <p:cNvGrpSpPr/>
              <p:nvPr/>
            </p:nvGrpSpPr>
            <p:grpSpPr>
              <a:xfrm rot="5400000">
                <a:off x="7627961" y="3909823"/>
                <a:ext cx="127024" cy="109475"/>
                <a:chOff x="6771481" y="2413164"/>
                <a:chExt cx="127024" cy="109475"/>
              </a:xfrm>
            </p:grpSpPr>
            <p:cxnSp>
              <p:nvCxnSpPr>
                <p:cNvPr id="236" name="Straight Connector 235">
                  <a:extLst>
                    <a:ext uri="{FF2B5EF4-FFF2-40B4-BE49-F238E27FC236}">
                      <a16:creationId xmlns:a16="http://schemas.microsoft.com/office/drawing/2014/main" id="{71FF0D6B-A9EE-D31D-A45A-8C22D4015F9E}"/>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240EA126-EF6A-AB03-9EA0-DF197A834A65}"/>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D8155C19-1B50-463A-9CC0-04DE2F7A3154}"/>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E716DECB-8D3E-170C-3AE8-99CE66A8B9DB}"/>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3" name="Straight Connector 222">
                <a:extLst>
                  <a:ext uri="{FF2B5EF4-FFF2-40B4-BE49-F238E27FC236}">
                    <a16:creationId xmlns:a16="http://schemas.microsoft.com/office/drawing/2014/main" id="{B0990B3D-DE90-82AE-9798-181AB6C6DB72}"/>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4" name="Group 223">
                <a:extLst>
                  <a:ext uri="{FF2B5EF4-FFF2-40B4-BE49-F238E27FC236}">
                    <a16:creationId xmlns:a16="http://schemas.microsoft.com/office/drawing/2014/main" id="{279166D1-1AEB-BDE1-B047-FC24F1BD65A4}"/>
                  </a:ext>
                </a:extLst>
              </p:cNvPr>
              <p:cNvGrpSpPr>
                <a:grpSpLocks noChangeAspect="1"/>
              </p:cNvGrpSpPr>
              <p:nvPr/>
            </p:nvGrpSpPr>
            <p:grpSpPr>
              <a:xfrm>
                <a:off x="7477916" y="3760730"/>
                <a:ext cx="211835" cy="100584"/>
                <a:chOff x="4799455" y="1748790"/>
                <a:chExt cx="509111" cy="262791"/>
              </a:xfrm>
            </p:grpSpPr>
            <p:grpSp>
              <p:nvGrpSpPr>
                <p:cNvPr id="227" name="Group 226">
                  <a:extLst>
                    <a:ext uri="{FF2B5EF4-FFF2-40B4-BE49-F238E27FC236}">
                      <a16:creationId xmlns:a16="http://schemas.microsoft.com/office/drawing/2014/main" id="{3C65A026-A1E0-2BBB-915F-79072DD32EFD}"/>
                    </a:ext>
                  </a:extLst>
                </p:cNvPr>
                <p:cNvGrpSpPr/>
                <p:nvPr/>
              </p:nvGrpSpPr>
              <p:grpSpPr>
                <a:xfrm rot="16200000">
                  <a:off x="4761033" y="1787212"/>
                  <a:ext cx="262771" cy="185927"/>
                  <a:chOff x="6394314" y="3265933"/>
                  <a:chExt cx="262771" cy="185927"/>
                </a:xfrm>
              </p:grpSpPr>
              <p:sp>
                <p:nvSpPr>
                  <p:cNvPr id="233" name="Flowchart: Connector 232">
                    <a:extLst>
                      <a:ext uri="{FF2B5EF4-FFF2-40B4-BE49-F238E27FC236}">
                        <a16:creationId xmlns:a16="http://schemas.microsoft.com/office/drawing/2014/main" id="{47CAC972-F044-27FC-D549-8ECF27CC8B0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a:extLst>
                      <a:ext uri="{FF2B5EF4-FFF2-40B4-BE49-F238E27FC236}">
                        <a16:creationId xmlns:a16="http://schemas.microsoft.com/office/drawing/2014/main" id="{3001B107-1074-BCF6-B9AD-8FCB7101A02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3DD18292-7148-1C2D-15FE-BE52A5A4449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8" name="Group 227">
                  <a:extLst>
                    <a:ext uri="{FF2B5EF4-FFF2-40B4-BE49-F238E27FC236}">
                      <a16:creationId xmlns:a16="http://schemas.microsoft.com/office/drawing/2014/main" id="{88156CCF-80B0-0597-B886-D0A4E805AB86}"/>
                    </a:ext>
                  </a:extLst>
                </p:cNvPr>
                <p:cNvGrpSpPr/>
                <p:nvPr/>
              </p:nvGrpSpPr>
              <p:grpSpPr>
                <a:xfrm rot="5400000">
                  <a:off x="5084217" y="1787232"/>
                  <a:ext cx="262771" cy="185927"/>
                  <a:chOff x="6394314" y="3265933"/>
                  <a:chExt cx="262771" cy="185927"/>
                </a:xfrm>
              </p:grpSpPr>
              <p:sp>
                <p:nvSpPr>
                  <p:cNvPr id="230" name="Flowchart: Connector 229">
                    <a:extLst>
                      <a:ext uri="{FF2B5EF4-FFF2-40B4-BE49-F238E27FC236}">
                        <a16:creationId xmlns:a16="http://schemas.microsoft.com/office/drawing/2014/main" id="{94700D56-B45B-41AE-E6C8-23650958DD7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id="{87B24604-0E76-320B-67CC-F1958C2D8F7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B0C1906A-E723-B21B-0055-EE2F0D797E7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29" name="Straight Connector 228">
                  <a:extLst>
                    <a:ext uri="{FF2B5EF4-FFF2-40B4-BE49-F238E27FC236}">
                      <a16:creationId xmlns:a16="http://schemas.microsoft.com/office/drawing/2014/main" id="{BE79437C-7343-F311-20BA-FF170DD0FD2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5" name="Straight Connector 224">
                <a:extLst>
                  <a:ext uri="{FF2B5EF4-FFF2-40B4-BE49-F238E27FC236}">
                    <a16:creationId xmlns:a16="http://schemas.microsoft.com/office/drawing/2014/main" id="{6FDF2DBF-0386-2829-5F81-0B68E2612CA1}"/>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13642784-FF0D-3943-621C-BFDD6DF2660E}"/>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5" name="Straight Arrow Connector 204">
              <a:extLst>
                <a:ext uri="{FF2B5EF4-FFF2-40B4-BE49-F238E27FC236}">
                  <a16:creationId xmlns:a16="http://schemas.microsoft.com/office/drawing/2014/main" id="{8F8F13AF-1AF1-2953-B2E7-57016A222332}"/>
                </a:ext>
              </a:extLst>
            </p:cNvPr>
            <p:cNvCxnSpPr>
              <a:cxnSpLocks/>
            </p:cNvCxnSpPr>
            <p:nvPr/>
          </p:nvCxnSpPr>
          <p:spPr>
            <a:xfrm flipH="1">
              <a:off x="7559131" y="3649670"/>
              <a:ext cx="32018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06" name="Group 205">
              <a:extLst>
                <a:ext uri="{FF2B5EF4-FFF2-40B4-BE49-F238E27FC236}">
                  <a16:creationId xmlns:a16="http://schemas.microsoft.com/office/drawing/2014/main" id="{9229AA7A-33E7-BA69-3ED0-478465C041A1}"/>
                </a:ext>
              </a:extLst>
            </p:cNvPr>
            <p:cNvGrpSpPr/>
            <p:nvPr/>
          </p:nvGrpSpPr>
          <p:grpSpPr>
            <a:xfrm rot="5400000">
              <a:off x="7610494" y="2233934"/>
              <a:ext cx="262771" cy="185927"/>
              <a:chOff x="6394314" y="3265933"/>
              <a:chExt cx="262771" cy="185927"/>
            </a:xfrm>
          </p:grpSpPr>
          <p:sp>
            <p:nvSpPr>
              <p:cNvPr id="217" name="Flowchart: Connector 216">
                <a:extLst>
                  <a:ext uri="{FF2B5EF4-FFF2-40B4-BE49-F238E27FC236}">
                    <a16:creationId xmlns:a16="http://schemas.microsoft.com/office/drawing/2014/main" id="{CFF0E56E-79DC-ACB5-19CC-1C786E4596B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a:extLst>
                  <a:ext uri="{FF2B5EF4-FFF2-40B4-BE49-F238E27FC236}">
                    <a16:creationId xmlns:a16="http://schemas.microsoft.com/office/drawing/2014/main" id="{7463E3F4-7010-AF98-7C76-496F29B52C9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7DEF0C2C-5B78-0991-6F7B-0C342C5853A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7" name="TextBox 206">
              <a:extLst>
                <a:ext uri="{FF2B5EF4-FFF2-40B4-BE49-F238E27FC236}">
                  <a16:creationId xmlns:a16="http://schemas.microsoft.com/office/drawing/2014/main" id="{45B13B26-2BC9-6B0D-11A0-20CF9AEF9E6C}"/>
                </a:ext>
              </a:extLst>
            </p:cNvPr>
            <p:cNvSpPr txBox="1"/>
            <p:nvPr/>
          </p:nvSpPr>
          <p:spPr>
            <a:xfrm>
              <a:off x="4780989" y="5340306"/>
              <a:ext cx="712349" cy="230832"/>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
          <p:nvSpPr>
            <p:cNvPr id="208" name="TextBox 207">
              <a:extLst>
                <a:ext uri="{FF2B5EF4-FFF2-40B4-BE49-F238E27FC236}">
                  <a16:creationId xmlns:a16="http://schemas.microsoft.com/office/drawing/2014/main" id="{48F30EBA-19E9-A27E-6024-88DD98F7A688}"/>
                </a:ext>
              </a:extLst>
            </p:cNvPr>
            <p:cNvSpPr txBox="1"/>
            <p:nvPr/>
          </p:nvSpPr>
          <p:spPr>
            <a:xfrm>
              <a:off x="5468269" y="837473"/>
              <a:ext cx="712349" cy="230832"/>
            </a:xfrm>
            <a:prstGeom prst="rect">
              <a:avLst/>
            </a:prstGeom>
            <a:noFill/>
          </p:spPr>
          <p:txBody>
            <a:bodyPr wrap="square" rtlCol="0" anchor="ctr">
              <a:spAutoFit/>
            </a:bodyPr>
            <a:lstStyle/>
            <a:p>
              <a:pPr algn="ctr"/>
              <a:r>
                <a:rPr lang="en-US" sz="900"/>
                <a:t>Motor</a:t>
              </a:r>
            </a:p>
          </p:txBody>
        </p:sp>
        <p:sp>
          <p:nvSpPr>
            <p:cNvPr id="209" name="TextBox 208">
              <a:extLst>
                <a:ext uri="{FF2B5EF4-FFF2-40B4-BE49-F238E27FC236}">
                  <a16:creationId xmlns:a16="http://schemas.microsoft.com/office/drawing/2014/main" id="{B5646C26-E9DC-E1C1-A440-CF3B0B3D75CE}"/>
                </a:ext>
              </a:extLst>
            </p:cNvPr>
            <p:cNvSpPr txBox="1"/>
            <p:nvPr/>
          </p:nvSpPr>
          <p:spPr>
            <a:xfrm>
              <a:off x="7198420" y="5782043"/>
              <a:ext cx="1065484" cy="369332"/>
            </a:xfrm>
            <a:prstGeom prst="rect">
              <a:avLst/>
            </a:prstGeom>
            <a:noFill/>
          </p:spPr>
          <p:txBody>
            <a:bodyPr wrap="none" rtlCol="0">
              <a:spAutoFit/>
            </a:bodyPr>
            <a:lstStyle/>
            <a:p>
              <a:r>
                <a:rPr lang="en-US"/>
                <a:t>Reservoir</a:t>
              </a:r>
            </a:p>
          </p:txBody>
        </p:sp>
        <p:cxnSp>
          <p:nvCxnSpPr>
            <p:cNvPr id="210" name="Straight Connector 209">
              <a:extLst>
                <a:ext uri="{FF2B5EF4-FFF2-40B4-BE49-F238E27FC236}">
                  <a16:creationId xmlns:a16="http://schemas.microsoft.com/office/drawing/2014/main" id="{A2BA437E-0533-181F-6FA2-7DE22ACA50C5}"/>
                </a:ext>
              </a:extLst>
            </p:cNvPr>
            <p:cNvCxnSpPr>
              <a:cxnSpLocks/>
              <a:stCxn id="347" idx="4"/>
            </p:cNvCxnSpPr>
            <p:nvPr/>
          </p:nvCxnSpPr>
          <p:spPr>
            <a:xfrm flipH="1">
              <a:off x="5815014" y="1190838"/>
              <a:ext cx="0" cy="36576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BFBA3B0C-C350-3F21-1A89-8886F262B483}"/>
                </a:ext>
              </a:extLst>
            </p:cNvPr>
            <p:cNvCxnSpPr>
              <a:cxnSpLocks/>
            </p:cNvCxnSpPr>
            <p:nvPr/>
          </p:nvCxnSpPr>
          <p:spPr>
            <a:xfrm>
              <a:off x="5134890" y="3789612"/>
              <a:ext cx="572961" cy="28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FF8E636A-FA99-5DFF-67EB-95CF6FD0E5CA}"/>
                </a:ext>
              </a:extLst>
            </p:cNvPr>
            <p:cNvCxnSpPr>
              <a:cxnSpLocks/>
            </p:cNvCxnSpPr>
            <p:nvPr/>
          </p:nvCxnSpPr>
          <p:spPr>
            <a:xfrm>
              <a:off x="5929138" y="379648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13" name="Group 212">
              <a:extLst>
                <a:ext uri="{FF2B5EF4-FFF2-40B4-BE49-F238E27FC236}">
                  <a16:creationId xmlns:a16="http://schemas.microsoft.com/office/drawing/2014/main" id="{52E1EEE9-88C5-5ED7-6046-D94F616BF255}"/>
                </a:ext>
              </a:extLst>
            </p:cNvPr>
            <p:cNvGrpSpPr/>
            <p:nvPr/>
          </p:nvGrpSpPr>
          <p:grpSpPr>
            <a:xfrm>
              <a:off x="5705168" y="3681620"/>
              <a:ext cx="228702" cy="228702"/>
              <a:chOff x="8006715" y="2790825"/>
              <a:chExt cx="118872" cy="118872"/>
            </a:xfrm>
          </p:grpSpPr>
          <p:sp>
            <p:nvSpPr>
              <p:cNvPr id="215" name="Arc 214">
                <a:extLst>
                  <a:ext uri="{FF2B5EF4-FFF2-40B4-BE49-F238E27FC236}">
                    <a16:creationId xmlns:a16="http://schemas.microsoft.com/office/drawing/2014/main" id="{30BA6EB1-B4AD-B444-AC10-4F2E0EBF1195}"/>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Arc 215">
                <a:extLst>
                  <a:ext uri="{FF2B5EF4-FFF2-40B4-BE49-F238E27FC236}">
                    <a16:creationId xmlns:a16="http://schemas.microsoft.com/office/drawing/2014/main" id="{86EE8D05-406D-66CC-FCB9-413D2510E1B6}"/>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14" name="Straight Connector 213">
              <a:extLst>
                <a:ext uri="{FF2B5EF4-FFF2-40B4-BE49-F238E27FC236}">
                  <a16:creationId xmlns:a16="http://schemas.microsoft.com/office/drawing/2014/main" id="{3D7DD702-8D94-2FD3-1FC7-3E875A307A9E}"/>
                </a:ext>
              </a:extLst>
            </p:cNvPr>
            <p:cNvCxnSpPr>
              <a:cxnSpLocks/>
            </p:cNvCxnSpPr>
            <p:nvPr/>
          </p:nvCxnSpPr>
          <p:spPr>
            <a:xfrm>
              <a:off x="5810252" y="4845403"/>
              <a:ext cx="46845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8" name="Group 127">
            <a:extLst>
              <a:ext uri="{FF2B5EF4-FFF2-40B4-BE49-F238E27FC236}">
                <a16:creationId xmlns:a16="http://schemas.microsoft.com/office/drawing/2014/main" id="{A2A6ADD3-F4F2-1A84-953B-FA7B6FDC64C7}"/>
              </a:ext>
            </a:extLst>
          </p:cNvPr>
          <p:cNvGrpSpPr/>
          <p:nvPr/>
        </p:nvGrpSpPr>
        <p:grpSpPr>
          <a:xfrm rot="16200000">
            <a:off x="6637007" y="3416428"/>
            <a:ext cx="306454" cy="568572"/>
            <a:chOff x="7426811" y="3425135"/>
            <a:chExt cx="324972" cy="602929"/>
          </a:xfrm>
        </p:grpSpPr>
        <p:grpSp>
          <p:nvGrpSpPr>
            <p:cNvPr id="129" name="Group 128">
              <a:extLst>
                <a:ext uri="{FF2B5EF4-FFF2-40B4-BE49-F238E27FC236}">
                  <a16:creationId xmlns:a16="http://schemas.microsoft.com/office/drawing/2014/main" id="{2CC87970-0321-E77E-3E60-52C2039F8FCC}"/>
                </a:ext>
              </a:extLst>
            </p:cNvPr>
            <p:cNvGrpSpPr/>
            <p:nvPr/>
          </p:nvGrpSpPr>
          <p:grpSpPr>
            <a:xfrm>
              <a:off x="7426811" y="3425135"/>
              <a:ext cx="323199" cy="454499"/>
              <a:chOff x="8936357" y="1184452"/>
              <a:chExt cx="323199" cy="454499"/>
            </a:xfrm>
          </p:grpSpPr>
          <p:sp>
            <p:nvSpPr>
              <p:cNvPr id="149" name="Rectangle 148">
                <a:extLst>
                  <a:ext uri="{FF2B5EF4-FFF2-40B4-BE49-F238E27FC236}">
                    <a16:creationId xmlns:a16="http://schemas.microsoft.com/office/drawing/2014/main" id="{8ECB4699-BC44-8CD1-F253-783D685CEFE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422BB064-D73B-F280-DBB9-5877137FF77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4806CE-4964-C41D-68E4-D1F1177B4C74}"/>
                  </a:ext>
                </a:extLst>
              </p:cNvPr>
              <p:cNvSpPr/>
              <p:nvPr/>
            </p:nvSpPr>
            <p:spPr>
              <a:xfrm rot="5400000">
                <a:off x="9096378" y="1207312"/>
                <a:ext cx="182880" cy="13716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Arrow Connector 129">
              <a:extLst>
                <a:ext uri="{FF2B5EF4-FFF2-40B4-BE49-F238E27FC236}">
                  <a16:creationId xmlns:a16="http://schemas.microsoft.com/office/drawing/2014/main" id="{F1ADEAF2-36A9-7825-19E7-AFED29BE282F}"/>
                </a:ext>
              </a:extLst>
            </p:cNvPr>
            <p:cNvCxnSpPr>
              <a:cxnSpLocks/>
              <a:endCxn id="149"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1" name="Group 130">
              <a:extLst>
                <a:ext uri="{FF2B5EF4-FFF2-40B4-BE49-F238E27FC236}">
                  <a16:creationId xmlns:a16="http://schemas.microsoft.com/office/drawing/2014/main" id="{80452240-59DC-45A1-E1EC-8CFD8F3C21B1}"/>
                </a:ext>
              </a:extLst>
            </p:cNvPr>
            <p:cNvGrpSpPr/>
            <p:nvPr/>
          </p:nvGrpSpPr>
          <p:grpSpPr>
            <a:xfrm rot="5400000">
              <a:off x="7627952" y="3909814"/>
              <a:ext cx="127024" cy="109475"/>
              <a:chOff x="6771481" y="2413164"/>
              <a:chExt cx="127024" cy="109475"/>
            </a:xfrm>
          </p:grpSpPr>
          <p:cxnSp>
            <p:nvCxnSpPr>
              <p:cNvPr id="145" name="Straight Connector 144">
                <a:extLst>
                  <a:ext uri="{FF2B5EF4-FFF2-40B4-BE49-F238E27FC236}">
                    <a16:creationId xmlns:a16="http://schemas.microsoft.com/office/drawing/2014/main" id="{AB46D36A-10CC-902C-9DC8-693C7B315C6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AC7075E8-4AEC-3899-C025-A254858CB17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F303B44C-18B4-E9B7-5785-BB54498C547D}"/>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D9BAE7BA-5362-8A10-55B3-1E95C95703A2}"/>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32" name="Straight Connector 131">
              <a:extLst>
                <a:ext uri="{FF2B5EF4-FFF2-40B4-BE49-F238E27FC236}">
                  <a16:creationId xmlns:a16="http://schemas.microsoft.com/office/drawing/2014/main" id="{120B7B0A-DD50-BFC6-6197-C1EC6625D8FB}"/>
                </a:ext>
              </a:extLst>
            </p:cNvPr>
            <p:cNvCxnSpPr>
              <a:cxnSpLocks/>
            </p:cNvCxnSpPr>
            <p:nvPr/>
          </p:nvCxnSpPr>
          <p:spPr>
            <a:xfrm rot="16200000" flipH="1">
              <a:off x="7640366" y="3440725"/>
              <a:ext cx="76662" cy="13500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133" name="Group 132">
              <a:extLst>
                <a:ext uri="{FF2B5EF4-FFF2-40B4-BE49-F238E27FC236}">
                  <a16:creationId xmlns:a16="http://schemas.microsoft.com/office/drawing/2014/main" id="{F7F9030D-1CCA-5CBC-C283-3A6831AB37E2}"/>
                </a:ext>
              </a:extLst>
            </p:cNvPr>
            <p:cNvGrpSpPr>
              <a:grpSpLocks noChangeAspect="1"/>
            </p:cNvGrpSpPr>
            <p:nvPr/>
          </p:nvGrpSpPr>
          <p:grpSpPr>
            <a:xfrm>
              <a:off x="7478412" y="3622987"/>
              <a:ext cx="216924" cy="107651"/>
              <a:chOff x="4800632" y="1388863"/>
              <a:chExt cx="521341" cy="281245"/>
            </a:xfrm>
          </p:grpSpPr>
          <p:grpSp>
            <p:nvGrpSpPr>
              <p:cNvPr id="136" name="Group 135">
                <a:extLst>
                  <a:ext uri="{FF2B5EF4-FFF2-40B4-BE49-F238E27FC236}">
                    <a16:creationId xmlns:a16="http://schemas.microsoft.com/office/drawing/2014/main" id="{3B2FEDF2-9F69-28BB-E84D-9D6BDD1EDE6A}"/>
                  </a:ext>
                </a:extLst>
              </p:cNvPr>
              <p:cNvGrpSpPr/>
              <p:nvPr/>
            </p:nvGrpSpPr>
            <p:grpSpPr>
              <a:xfrm rot="16200000">
                <a:off x="4769944" y="1419551"/>
                <a:ext cx="254884" cy="193507"/>
                <a:chOff x="6762130" y="3267118"/>
                <a:chExt cx="254884" cy="193507"/>
              </a:xfrm>
            </p:grpSpPr>
            <p:sp>
              <p:nvSpPr>
                <p:cNvPr id="142" name="Flowchart: Connector 141">
                  <a:extLst>
                    <a:ext uri="{FF2B5EF4-FFF2-40B4-BE49-F238E27FC236}">
                      <a16:creationId xmlns:a16="http://schemas.microsoft.com/office/drawing/2014/main" id="{B015AEF1-E4A9-BCA3-94F9-9F3E18EF4422}"/>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29B59011-1CF2-F789-2973-138918869824}"/>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6FC838F3-3389-147A-8DA9-5EA178A31184}"/>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7" name="Group 136">
                <a:extLst>
                  <a:ext uri="{FF2B5EF4-FFF2-40B4-BE49-F238E27FC236}">
                    <a16:creationId xmlns:a16="http://schemas.microsoft.com/office/drawing/2014/main" id="{823CDC4C-9A2F-647A-C75F-E5DE3D166B2F}"/>
                  </a:ext>
                </a:extLst>
              </p:cNvPr>
              <p:cNvGrpSpPr/>
              <p:nvPr/>
            </p:nvGrpSpPr>
            <p:grpSpPr>
              <a:xfrm rot="5400000">
                <a:off x="5083474" y="1431609"/>
                <a:ext cx="277656" cy="199342"/>
                <a:chOff x="6037964" y="3252518"/>
                <a:chExt cx="277656" cy="199342"/>
              </a:xfrm>
            </p:grpSpPr>
            <p:sp>
              <p:nvSpPr>
                <p:cNvPr id="139" name="Flowchart: Connector 138">
                  <a:extLst>
                    <a:ext uri="{FF2B5EF4-FFF2-40B4-BE49-F238E27FC236}">
                      <a16:creationId xmlns:a16="http://schemas.microsoft.com/office/drawing/2014/main" id="{E1BB5EE0-421F-D808-6489-A4F73E1DEABE}"/>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653165AF-3166-E73B-6CE2-F86FDFAC0BB9}"/>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7D393E56-1A44-5C25-57AD-875D2F915F97}"/>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8" name="Straight Connector 137">
                <a:extLst>
                  <a:ext uri="{FF2B5EF4-FFF2-40B4-BE49-F238E27FC236}">
                    <a16:creationId xmlns:a16="http://schemas.microsoft.com/office/drawing/2014/main" id="{8F11794B-69DE-ED00-88E5-527ACE2F282D}"/>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34" name="Straight Connector 133">
              <a:extLst>
                <a:ext uri="{FF2B5EF4-FFF2-40B4-BE49-F238E27FC236}">
                  <a16:creationId xmlns:a16="http://schemas.microsoft.com/office/drawing/2014/main" id="{B483991B-5554-6338-7800-AFA8ADD0A7D8}"/>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805DFD78-301A-AA0D-5CFE-451BD4986189}"/>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9" name="Oval 368">
            <a:extLst>
              <a:ext uri="{FF2B5EF4-FFF2-40B4-BE49-F238E27FC236}">
                <a16:creationId xmlns:a16="http://schemas.microsoft.com/office/drawing/2014/main" id="{4B9BD70C-C418-5CF8-2AAC-6420FB256B38}"/>
              </a:ext>
            </a:extLst>
          </p:cNvPr>
          <p:cNvSpPr/>
          <p:nvPr/>
        </p:nvSpPr>
        <p:spPr>
          <a:xfrm>
            <a:off x="6299095" y="3172102"/>
            <a:ext cx="981573" cy="9815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67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20"/>
                                  </p:stCondLst>
                                  <p:childTnLst>
                                    <p:set>
                                      <p:cBhvr>
                                        <p:cTn id="11" dur="1" fill="hold">
                                          <p:stCondLst>
                                            <p:cond delay="0"/>
                                          </p:stCondLst>
                                        </p:cTn>
                                        <p:tgtEl>
                                          <p:spTgt spid="1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1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90"/>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24"/>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2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7"/>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9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27"/>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5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6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6" grpId="0" animBg="1"/>
      <p:bldP spid="121" grpId="0" animBg="1"/>
      <p:bldP spid="121" grpId="1" animBg="1"/>
      <p:bldP spid="127" grpId="0" animBg="1"/>
      <p:bldP spid="127" grpId="1" animBg="1"/>
      <p:bldP spid="3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1D43D2-F15E-387D-E7CB-407A477E5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5EC22-9D1F-DA86-6C74-BCE663A6A035}"/>
              </a:ext>
            </a:extLst>
          </p:cNvPr>
          <p:cNvSpPr>
            <a:spLocks noGrp="1"/>
          </p:cNvSpPr>
          <p:nvPr>
            <p:ph type="sldNum" sz="quarter" idx="12"/>
          </p:nvPr>
        </p:nvSpPr>
        <p:spPr/>
        <p:txBody>
          <a:bodyPr/>
          <a:lstStyle/>
          <a:p>
            <a:fld id="{A5AEF524-62EC-C340-82A1-9F47B6C43E55}" type="slidenum">
              <a:rPr lang="en-US" smtClean="0"/>
              <a:t>27</a:t>
            </a:fld>
            <a:endParaRPr lang="en-US"/>
          </a:p>
        </p:txBody>
      </p:sp>
      <p:sp>
        <p:nvSpPr>
          <p:cNvPr id="5" name="Title 4">
            <a:extLst>
              <a:ext uri="{FF2B5EF4-FFF2-40B4-BE49-F238E27FC236}">
                <a16:creationId xmlns:a16="http://schemas.microsoft.com/office/drawing/2014/main" id="{995AC89F-E14F-EEBB-4606-A70E90718C1E}"/>
              </a:ext>
            </a:extLst>
          </p:cNvPr>
          <p:cNvSpPr>
            <a:spLocks noGrp="1"/>
          </p:cNvSpPr>
          <p:nvPr>
            <p:ph type="title"/>
          </p:nvPr>
        </p:nvSpPr>
        <p:spPr/>
        <p:txBody>
          <a:bodyPr anchor="ctr"/>
          <a:lstStyle/>
          <a:p>
            <a:pPr algn="ctr"/>
            <a:r>
              <a:rPr lang="en-US">
                <a:solidFill>
                  <a:srgbClr val="782F40"/>
                </a:solidFill>
              </a:rPr>
              <a:t>Prototype</a:t>
            </a:r>
          </a:p>
        </p:txBody>
      </p:sp>
      <p:sp>
        <p:nvSpPr>
          <p:cNvPr id="6" name="Text Placeholder 5">
            <a:extLst>
              <a:ext uri="{FF2B5EF4-FFF2-40B4-BE49-F238E27FC236}">
                <a16:creationId xmlns:a16="http://schemas.microsoft.com/office/drawing/2014/main" id="{9A963C53-8A54-306D-7856-408713EFBD8B}"/>
              </a:ext>
            </a:extLst>
          </p:cNvPr>
          <p:cNvSpPr>
            <a:spLocks noGrp="1"/>
          </p:cNvSpPr>
          <p:nvPr>
            <p:ph type="body" sz="quarter" idx="21"/>
          </p:nvPr>
        </p:nvSpPr>
        <p:spPr/>
        <p:txBody>
          <a:bodyPr/>
          <a:lstStyle/>
          <a:p>
            <a:r>
              <a:rPr lang="en-US"/>
              <a:t>Adonay Almanza</a:t>
            </a:r>
          </a:p>
        </p:txBody>
      </p:sp>
      <p:pic>
        <p:nvPicPr>
          <p:cNvPr id="7" name="Picture 6" descr="A small tricycle with blue tape&#10;&#10;Description automatically generated">
            <a:extLst>
              <a:ext uri="{FF2B5EF4-FFF2-40B4-BE49-F238E27FC236}">
                <a16:creationId xmlns:a16="http://schemas.microsoft.com/office/drawing/2014/main" id="{9513B7B9-67AA-A015-B13D-40AFCB27C2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53177" y="2063205"/>
            <a:ext cx="3625824" cy="3030828"/>
          </a:xfrm>
          <a:prstGeom prst="rect">
            <a:avLst/>
          </a:prstGeom>
          <a:ln w="28575">
            <a:solidFill>
              <a:schemeClr val="tx1"/>
            </a:solidFill>
          </a:ln>
        </p:spPr>
      </p:pic>
      <p:sp>
        <p:nvSpPr>
          <p:cNvPr id="20" name="TextBox 19">
            <a:extLst>
              <a:ext uri="{FF2B5EF4-FFF2-40B4-BE49-F238E27FC236}">
                <a16:creationId xmlns:a16="http://schemas.microsoft.com/office/drawing/2014/main" id="{5D06D903-04E4-824B-B663-D3BCB9955BD7}"/>
              </a:ext>
            </a:extLst>
          </p:cNvPr>
          <p:cNvSpPr txBox="1"/>
          <p:nvPr/>
        </p:nvSpPr>
        <p:spPr>
          <a:xfrm>
            <a:off x="1656120" y="673843"/>
            <a:ext cx="1610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ea typeface="Calibri"/>
              <a:cs typeface="Calibri"/>
            </a:endParaRPr>
          </a:p>
        </p:txBody>
      </p:sp>
      <p:grpSp>
        <p:nvGrpSpPr>
          <p:cNvPr id="38" name="Group 37">
            <a:extLst>
              <a:ext uri="{FF2B5EF4-FFF2-40B4-BE49-F238E27FC236}">
                <a16:creationId xmlns:a16="http://schemas.microsoft.com/office/drawing/2014/main" id="{DDC7C069-F11F-09CD-63DE-B13B72656157}"/>
              </a:ext>
            </a:extLst>
          </p:cNvPr>
          <p:cNvGrpSpPr/>
          <p:nvPr/>
        </p:nvGrpSpPr>
        <p:grpSpPr>
          <a:xfrm>
            <a:off x="6311900" y="1766608"/>
            <a:ext cx="3284889" cy="587085"/>
            <a:chOff x="6311900" y="1766608"/>
            <a:chExt cx="3284889" cy="587085"/>
          </a:xfrm>
        </p:grpSpPr>
        <p:cxnSp>
          <p:nvCxnSpPr>
            <p:cNvPr id="44" name="Straight Arrow Connector 43">
              <a:extLst>
                <a:ext uri="{FF2B5EF4-FFF2-40B4-BE49-F238E27FC236}">
                  <a16:creationId xmlns:a16="http://schemas.microsoft.com/office/drawing/2014/main" id="{725B8C54-CF72-02B1-59C6-26D6BF4BAC65}"/>
                </a:ext>
              </a:extLst>
            </p:cNvPr>
            <p:cNvCxnSpPr>
              <a:cxnSpLocks/>
              <a:stCxn id="45" idx="3"/>
            </p:cNvCxnSpPr>
            <p:nvPr/>
          </p:nvCxnSpPr>
          <p:spPr>
            <a:xfrm flipH="1">
              <a:off x="6311900" y="1949866"/>
              <a:ext cx="1273356" cy="403827"/>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29933854-6F79-F1BD-71C8-FA17EB0FDE0D}"/>
                </a:ext>
              </a:extLst>
            </p:cNvPr>
            <p:cNvSpPr/>
            <p:nvPr/>
          </p:nvSpPr>
          <p:spPr>
            <a:xfrm flipH="1">
              <a:off x="7585256" y="1766608"/>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Display</a:t>
              </a:r>
            </a:p>
          </p:txBody>
        </p:sp>
      </p:grpSp>
      <p:grpSp>
        <p:nvGrpSpPr>
          <p:cNvPr id="43" name="Group 42">
            <a:extLst>
              <a:ext uri="{FF2B5EF4-FFF2-40B4-BE49-F238E27FC236}">
                <a16:creationId xmlns:a16="http://schemas.microsoft.com/office/drawing/2014/main" id="{15333E06-27E8-6B0C-DCBB-E3E639B8D7BA}"/>
              </a:ext>
            </a:extLst>
          </p:cNvPr>
          <p:cNvGrpSpPr/>
          <p:nvPr/>
        </p:nvGrpSpPr>
        <p:grpSpPr>
          <a:xfrm>
            <a:off x="5788566" y="3224199"/>
            <a:ext cx="3808223" cy="991641"/>
            <a:chOff x="5788566" y="3224199"/>
            <a:chExt cx="3808223" cy="991641"/>
          </a:xfrm>
        </p:grpSpPr>
        <p:cxnSp>
          <p:nvCxnSpPr>
            <p:cNvPr id="46" name="Straight Arrow Connector 45">
              <a:extLst>
                <a:ext uri="{FF2B5EF4-FFF2-40B4-BE49-F238E27FC236}">
                  <a16:creationId xmlns:a16="http://schemas.microsoft.com/office/drawing/2014/main" id="{257CE79A-FB59-3CCF-116C-D41945F7A92E}"/>
                </a:ext>
              </a:extLst>
            </p:cNvPr>
            <p:cNvCxnSpPr>
              <a:cxnSpLocks/>
              <a:stCxn id="51" idx="3"/>
            </p:cNvCxnSpPr>
            <p:nvPr/>
          </p:nvCxnSpPr>
          <p:spPr>
            <a:xfrm flipH="1" flipV="1">
              <a:off x="5788566" y="3224199"/>
              <a:ext cx="1796690" cy="808384"/>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A33D801B-773B-799F-E431-F25EBF98C9FB}"/>
                </a:ext>
              </a:extLst>
            </p:cNvPr>
            <p:cNvSpPr/>
            <p:nvPr/>
          </p:nvSpPr>
          <p:spPr>
            <a:xfrm flipH="1">
              <a:off x="7585256" y="3849325"/>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Reservoir</a:t>
              </a:r>
            </a:p>
          </p:txBody>
        </p:sp>
      </p:grpSp>
      <p:grpSp>
        <p:nvGrpSpPr>
          <p:cNvPr id="53" name="Group 52">
            <a:extLst>
              <a:ext uri="{FF2B5EF4-FFF2-40B4-BE49-F238E27FC236}">
                <a16:creationId xmlns:a16="http://schemas.microsoft.com/office/drawing/2014/main" id="{CE36ABE4-A8A8-5A30-F0AD-BED1483FCBFE}"/>
              </a:ext>
            </a:extLst>
          </p:cNvPr>
          <p:cNvGrpSpPr/>
          <p:nvPr/>
        </p:nvGrpSpPr>
        <p:grpSpPr>
          <a:xfrm>
            <a:off x="5357875" y="3771689"/>
            <a:ext cx="4238914" cy="1647777"/>
            <a:chOff x="5357875" y="3771689"/>
            <a:chExt cx="4238914" cy="1647777"/>
          </a:xfrm>
        </p:grpSpPr>
        <p:cxnSp>
          <p:nvCxnSpPr>
            <p:cNvPr id="54" name="Straight Arrow Connector 53">
              <a:extLst>
                <a:ext uri="{FF2B5EF4-FFF2-40B4-BE49-F238E27FC236}">
                  <a16:creationId xmlns:a16="http://schemas.microsoft.com/office/drawing/2014/main" id="{757B7247-57AD-04C8-EB39-DDF46D3E0DFB}"/>
                </a:ext>
              </a:extLst>
            </p:cNvPr>
            <p:cNvCxnSpPr>
              <a:cxnSpLocks/>
              <a:stCxn id="59" idx="3"/>
            </p:cNvCxnSpPr>
            <p:nvPr/>
          </p:nvCxnSpPr>
          <p:spPr>
            <a:xfrm flipH="1" flipV="1">
              <a:off x="5357875" y="3771689"/>
              <a:ext cx="2227381" cy="1464520"/>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756BE082-166B-255A-E782-F493736B5384}"/>
                </a:ext>
              </a:extLst>
            </p:cNvPr>
            <p:cNvSpPr/>
            <p:nvPr/>
          </p:nvSpPr>
          <p:spPr>
            <a:xfrm flipH="1">
              <a:off x="7585256" y="5052951"/>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Wire</a:t>
              </a:r>
            </a:p>
          </p:txBody>
        </p:sp>
      </p:grpSp>
      <p:grpSp>
        <p:nvGrpSpPr>
          <p:cNvPr id="67" name="Group 66">
            <a:extLst>
              <a:ext uri="{FF2B5EF4-FFF2-40B4-BE49-F238E27FC236}">
                <a16:creationId xmlns:a16="http://schemas.microsoft.com/office/drawing/2014/main" id="{56645118-D8FC-A331-C35D-97457A8B7892}"/>
              </a:ext>
            </a:extLst>
          </p:cNvPr>
          <p:cNvGrpSpPr/>
          <p:nvPr/>
        </p:nvGrpSpPr>
        <p:grpSpPr>
          <a:xfrm>
            <a:off x="718130" y="3771689"/>
            <a:ext cx="4311070" cy="1647978"/>
            <a:chOff x="718130" y="3771689"/>
            <a:chExt cx="4311070" cy="1647978"/>
          </a:xfrm>
        </p:grpSpPr>
        <p:cxnSp>
          <p:nvCxnSpPr>
            <p:cNvPr id="62" name="Straight Arrow Connector 61">
              <a:extLst>
                <a:ext uri="{FF2B5EF4-FFF2-40B4-BE49-F238E27FC236}">
                  <a16:creationId xmlns:a16="http://schemas.microsoft.com/office/drawing/2014/main" id="{9286183F-5ED6-8D29-7AA4-B82DC76307ED}"/>
                </a:ext>
              </a:extLst>
            </p:cNvPr>
            <p:cNvCxnSpPr>
              <a:cxnSpLocks/>
            </p:cNvCxnSpPr>
            <p:nvPr/>
          </p:nvCxnSpPr>
          <p:spPr>
            <a:xfrm flipV="1">
              <a:off x="2680632" y="3771689"/>
              <a:ext cx="2348568" cy="1444337"/>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6A00ED9E-E0E3-0ED3-D33B-F8CE196A54AB}"/>
                </a:ext>
              </a:extLst>
            </p:cNvPr>
            <p:cNvSpPr/>
            <p:nvPr/>
          </p:nvSpPr>
          <p:spPr>
            <a:xfrm flipH="1">
              <a:off x="718130" y="5053152"/>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Motor</a:t>
              </a:r>
            </a:p>
          </p:txBody>
        </p:sp>
      </p:grpSp>
      <p:grpSp>
        <p:nvGrpSpPr>
          <p:cNvPr id="61" name="Group 60">
            <a:extLst>
              <a:ext uri="{FF2B5EF4-FFF2-40B4-BE49-F238E27FC236}">
                <a16:creationId xmlns:a16="http://schemas.microsoft.com/office/drawing/2014/main" id="{9612C6A7-88C6-C842-965E-5F1BB344081E}"/>
              </a:ext>
            </a:extLst>
          </p:cNvPr>
          <p:cNvGrpSpPr/>
          <p:nvPr/>
        </p:nvGrpSpPr>
        <p:grpSpPr>
          <a:xfrm>
            <a:off x="718131" y="3643650"/>
            <a:ext cx="2992130" cy="573147"/>
            <a:chOff x="718131" y="3643650"/>
            <a:chExt cx="2992130" cy="573147"/>
          </a:xfrm>
        </p:grpSpPr>
        <p:cxnSp>
          <p:nvCxnSpPr>
            <p:cNvPr id="2" name="Straight Arrow Connector 1">
              <a:extLst>
                <a:ext uri="{FF2B5EF4-FFF2-40B4-BE49-F238E27FC236}">
                  <a16:creationId xmlns:a16="http://schemas.microsoft.com/office/drawing/2014/main" id="{E26FE75A-9E86-63D0-2071-A17E3524BC8F}"/>
                </a:ext>
              </a:extLst>
            </p:cNvPr>
            <p:cNvCxnSpPr>
              <a:cxnSpLocks/>
              <a:stCxn id="9" idx="1"/>
            </p:cNvCxnSpPr>
            <p:nvPr/>
          </p:nvCxnSpPr>
          <p:spPr>
            <a:xfrm flipV="1">
              <a:off x="2729664" y="3643650"/>
              <a:ext cx="980597" cy="389890"/>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A44F931B-2468-BB3A-88BD-A5A82F523C8B}"/>
                </a:ext>
              </a:extLst>
            </p:cNvPr>
            <p:cNvSpPr/>
            <p:nvPr/>
          </p:nvSpPr>
          <p:spPr>
            <a:xfrm flipH="1">
              <a:off x="718131" y="3850282"/>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Hose</a:t>
              </a:r>
            </a:p>
          </p:txBody>
        </p:sp>
      </p:grpSp>
      <p:grpSp>
        <p:nvGrpSpPr>
          <p:cNvPr id="60" name="Group 59">
            <a:extLst>
              <a:ext uri="{FF2B5EF4-FFF2-40B4-BE49-F238E27FC236}">
                <a16:creationId xmlns:a16="http://schemas.microsoft.com/office/drawing/2014/main" id="{24FFAF12-7B0D-12F7-C265-108633181A8E}"/>
              </a:ext>
            </a:extLst>
          </p:cNvPr>
          <p:cNvGrpSpPr/>
          <p:nvPr/>
        </p:nvGrpSpPr>
        <p:grpSpPr>
          <a:xfrm>
            <a:off x="729110" y="3170621"/>
            <a:ext cx="3338035" cy="366515"/>
            <a:chOff x="729110" y="3170621"/>
            <a:chExt cx="3338035" cy="366515"/>
          </a:xfrm>
        </p:grpSpPr>
        <p:cxnSp>
          <p:nvCxnSpPr>
            <p:cNvPr id="65" name="Straight Arrow Connector 64">
              <a:extLst>
                <a:ext uri="{FF2B5EF4-FFF2-40B4-BE49-F238E27FC236}">
                  <a16:creationId xmlns:a16="http://schemas.microsoft.com/office/drawing/2014/main" id="{0DFBC6D4-861C-1163-7E9D-3C6288EDE0CC}"/>
                </a:ext>
              </a:extLst>
            </p:cNvPr>
            <p:cNvCxnSpPr>
              <a:cxnSpLocks/>
              <a:stCxn id="12" idx="1"/>
            </p:cNvCxnSpPr>
            <p:nvPr/>
          </p:nvCxnSpPr>
          <p:spPr>
            <a:xfrm>
              <a:off x="2740643" y="3353879"/>
              <a:ext cx="1326502" cy="105640"/>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F8B33469-A357-AEE9-AD6C-00E3978E090D}"/>
                </a:ext>
              </a:extLst>
            </p:cNvPr>
            <p:cNvSpPr/>
            <p:nvPr/>
          </p:nvSpPr>
          <p:spPr>
            <a:xfrm flipH="1">
              <a:off x="729110" y="3170621"/>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Accumulator</a:t>
              </a:r>
            </a:p>
          </p:txBody>
        </p:sp>
      </p:grpSp>
      <p:grpSp>
        <p:nvGrpSpPr>
          <p:cNvPr id="57" name="Group 56">
            <a:extLst>
              <a:ext uri="{FF2B5EF4-FFF2-40B4-BE49-F238E27FC236}">
                <a16:creationId xmlns:a16="http://schemas.microsoft.com/office/drawing/2014/main" id="{A83DE468-567B-7C0B-4F9E-F71897DC174F}"/>
              </a:ext>
            </a:extLst>
          </p:cNvPr>
          <p:cNvGrpSpPr/>
          <p:nvPr/>
        </p:nvGrpSpPr>
        <p:grpSpPr>
          <a:xfrm>
            <a:off x="729110" y="2479931"/>
            <a:ext cx="3877635" cy="779138"/>
            <a:chOff x="729110" y="2479931"/>
            <a:chExt cx="3877635" cy="779138"/>
          </a:xfrm>
        </p:grpSpPr>
        <p:cxnSp>
          <p:nvCxnSpPr>
            <p:cNvPr id="11" name="Straight Arrow Connector 10">
              <a:extLst>
                <a:ext uri="{FF2B5EF4-FFF2-40B4-BE49-F238E27FC236}">
                  <a16:creationId xmlns:a16="http://schemas.microsoft.com/office/drawing/2014/main" id="{E249D67C-3C87-8D6A-8099-4007CC193789}"/>
                </a:ext>
              </a:extLst>
            </p:cNvPr>
            <p:cNvCxnSpPr>
              <a:cxnSpLocks/>
              <a:stCxn id="13" idx="1"/>
            </p:cNvCxnSpPr>
            <p:nvPr/>
          </p:nvCxnSpPr>
          <p:spPr>
            <a:xfrm>
              <a:off x="2740643" y="2663189"/>
              <a:ext cx="1866102" cy="595880"/>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44">
              <a:extLst>
                <a:ext uri="{FF2B5EF4-FFF2-40B4-BE49-F238E27FC236}">
                  <a16:creationId xmlns:a16="http://schemas.microsoft.com/office/drawing/2014/main" id="{1B208237-8352-846C-27B1-426B3114D9A1}"/>
                </a:ext>
              </a:extLst>
            </p:cNvPr>
            <p:cNvSpPr/>
            <p:nvPr/>
          </p:nvSpPr>
          <p:spPr>
            <a:xfrm flipH="1">
              <a:off x="729110" y="2479931"/>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Manifold</a:t>
              </a:r>
            </a:p>
          </p:txBody>
        </p:sp>
      </p:grpSp>
      <p:grpSp>
        <p:nvGrpSpPr>
          <p:cNvPr id="56" name="Group 55">
            <a:extLst>
              <a:ext uri="{FF2B5EF4-FFF2-40B4-BE49-F238E27FC236}">
                <a16:creationId xmlns:a16="http://schemas.microsoft.com/office/drawing/2014/main" id="{D500785B-35DD-12B9-DF89-EF044D66567E}"/>
              </a:ext>
            </a:extLst>
          </p:cNvPr>
          <p:cNvGrpSpPr/>
          <p:nvPr/>
        </p:nvGrpSpPr>
        <p:grpSpPr>
          <a:xfrm>
            <a:off x="735389" y="1766608"/>
            <a:ext cx="3871356" cy="1210895"/>
            <a:chOff x="735389" y="1766608"/>
            <a:chExt cx="3871356" cy="1210895"/>
          </a:xfrm>
        </p:grpSpPr>
        <p:cxnSp>
          <p:nvCxnSpPr>
            <p:cNvPr id="25" name="Straight Arrow Connector 24">
              <a:extLst>
                <a:ext uri="{FF2B5EF4-FFF2-40B4-BE49-F238E27FC236}">
                  <a16:creationId xmlns:a16="http://schemas.microsoft.com/office/drawing/2014/main" id="{2E35C611-1FEF-8EF1-3846-895DA55559CB}"/>
                </a:ext>
              </a:extLst>
            </p:cNvPr>
            <p:cNvCxnSpPr>
              <a:cxnSpLocks/>
            </p:cNvCxnSpPr>
            <p:nvPr/>
          </p:nvCxnSpPr>
          <p:spPr>
            <a:xfrm>
              <a:off x="2750162" y="1940307"/>
              <a:ext cx="1856583" cy="1037196"/>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44">
              <a:extLst>
                <a:ext uri="{FF2B5EF4-FFF2-40B4-BE49-F238E27FC236}">
                  <a16:creationId xmlns:a16="http://schemas.microsoft.com/office/drawing/2014/main" id="{15B43F97-A1D0-615E-B8E0-41EC7F14C09D}"/>
                </a:ext>
              </a:extLst>
            </p:cNvPr>
            <p:cNvSpPr/>
            <p:nvPr/>
          </p:nvSpPr>
          <p:spPr>
            <a:xfrm flipH="1">
              <a:off x="735389" y="1766608"/>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Solenoid Valve</a:t>
              </a:r>
            </a:p>
          </p:txBody>
        </p:sp>
      </p:grpSp>
      <p:grpSp>
        <p:nvGrpSpPr>
          <p:cNvPr id="68" name="Group 67">
            <a:extLst>
              <a:ext uri="{FF2B5EF4-FFF2-40B4-BE49-F238E27FC236}">
                <a16:creationId xmlns:a16="http://schemas.microsoft.com/office/drawing/2014/main" id="{55ED09AE-DEC6-3DA9-91F4-9682CF98C886}"/>
              </a:ext>
            </a:extLst>
          </p:cNvPr>
          <p:cNvGrpSpPr/>
          <p:nvPr/>
        </p:nvGrpSpPr>
        <p:grpSpPr>
          <a:xfrm>
            <a:off x="6096000" y="2474660"/>
            <a:ext cx="3500789" cy="366515"/>
            <a:chOff x="6096000" y="2474660"/>
            <a:chExt cx="3500789" cy="366515"/>
          </a:xfrm>
        </p:grpSpPr>
        <p:cxnSp>
          <p:nvCxnSpPr>
            <p:cNvPr id="10" name="Straight Arrow Connector 9">
              <a:extLst>
                <a:ext uri="{FF2B5EF4-FFF2-40B4-BE49-F238E27FC236}">
                  <a16:creationId xmlns:a16="http://schemas.microsoft.com/office/drawing/2014/main" id="{D7C83F59-9A5D-5742-1EA8-8ADF6197636A}"/>
                </a:ext>
              </a:extLst>
            </p:cNvPr>
            <p:cNvCxnSpPr>
              <a:cxnSpLocks/>
              <a:stCxn id="47" idx="3"/>
            </p:cNvCxnSpPr>
            <p:nvPr/>
          </p:nvCxnSpPr>
          <p:spPr>
            <a:xfrm flipH="1" flipV="1">
              <a:off x="6096000" y="2652386"/>
              <a:ext cx="1489256" cy="5532"/>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45641FAD-34B6-590B-81C5-D2B51567200E}"/>
                </a:ext>
              </a:extLst>
            </p:cNvPr>
            <p:cNvSpPr/>
            <p:nvPr/>
          </p:nvSpPr>
          <p:spPr>
            <a:xfrm flipH="1">
              <a:off x="7585256" y="2474660"/>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Controller</a:t>
              </a:r>
            </a:p>
          </p:txBody>
        </p:sp>
      </p:grpSp>
      <p:grpSp>
        <p:nvGrpSpPr>
          <p:cNvPr id="70" name="Group 69">
            <a:extLst>
              <a:ext uri="{FF2B5EF4-FFF2-40B4-BE49-F238E27FC236}">
                <a16:creationId xmlns:a16="http://schemas.microsoft.com/office/drawing/2014/main" id="{F189E3AC-5B55-ED55-28F2-A6F0E40CCBD0}"/>
              </a:ext>
            </a:extLst>
          </p:cNvPr>
          <p:cNvGrpSpPr/>
          <p:nvPr/>
        </p:nvGrpSpPr>
        <p:grpSpPr>
          <a:xfrm>
            <a:off x="5375978" y="3509324"/>
            <a:ext cx="4220811" cy="1303872"/>
            <a:chOff x="5375978" y="3509324"/>
            <a:chExt cx="4220811" cy="1303872"/>
          </a:xfrm>
        </p:grpSpPr>
        <p:cxnSp>
          <p:nvCxnSpPr>
            <p:cNvPr id="58" name="Straight Arrow Connector 57">
              <a:extLst>
                <a:ext uri="{FF2B5EF4-FFF2-40B4-BE49-F238E27FC236}">
                  <a16:creationId xmlns:a16="http://schemas.microsoft.com/office/drawing/2014/main" id="{A91BBFF7-024D-4178-AD6D-AB006C21D88F}"/>
                </a:ext>
              </a:extLst>
            </p:cNvPr>
            <p:cNvCxnSpPr>
              <a:cxnSpLocks/>
              <a:stCxn id="55" idx="3"/>
            </p:cNvCxnSpPr>
            <p:nvPr/>
          </p:nvCxnSpPr>
          <p:spPr>
            <a:xfrm flipH="1" flipV="1">
              <a:off x="5375978" y="3509324"/>
              <a:ext cx="2209278" cy="1120615"/>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58E79431-B2DA-DB93-65C8-8B1E5C71AB11}"/>
                </a:ext>
              </a:extLst>
            </p:cNvPr>
            <p:cNvSpPr/>
            <p:nvPr/>
          </p:nvSpPr>
          <p:spPr>
            <a:xfrm flipH="1">
              <a:off x="7585256" y="4446681"/>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Pump</a:t>
              </a:r>
            </a:p>
          </p:txBody>
        </p:sp>
      </p:grpSp>
      <p:grpSp>
        <p:nvGrpSpPr>
          <p:cNvPr id="71" name="Group 70">
            <a:extLst>
              <a:ext uri="{FF2B5EF4-FFF2-40B4-BE49-F238E27FC236}">
                <a16:creationId xmlns:a16="http://schemas.microsoft.com/office/drawing/2014/main" id="{DF3FC0D5-C951-C9D3-D76D-47294DAF45BF}"/>
              </a:ext>
            </a:extLst>
          </p:cNvPr>
          <p:cNvGrpSpPr/>
          <p:nvPr/>
        </p:nvGrpSpPr>
        <p:grpSpPr>
          <a:xfrm>
            <a:off x="718131" y="3554329"/>
            <a:ext cx="3974033" cy="1258867"/>
            <a:chOff x="718131" y="3554329"/>
            <a:chExt cx="3974033" cy="1258867"/>
          </a:xfrm>
        </p:grpSpPr>
        <p:cxnSp>
          <p:nvCxnSpPr>
            <p:cNvPr id="14" name="Straight Arrow Connector 13">
              <a:extLst>
                <a:ext uri="{FF2B5EF4-FFF2-40B4-BE49-F238E27FC236}">
                  <a16:creationId xmlns:a16="http://schemas.microsoft.com/office/drawing/2014/main" id="{131A90F2-32D8-5E7C-177D-487F0443E1EB}"/>
                </a:ext>
              </a:extLst>
            </p:cNvPr>
            <p:cNvCxnSpPr>
              <a:cxnSpLocks/>
              <a:stCxn id="66" idx="1"/>
            </p:cNvCxnSpPr>
            <p:nvPr/>
          </p:nvCxnSpPr>
          <p:spPr>
            <a:xfrm flipV="1">
              <a:off x="2729664" y="3554329"/>
              <a:ext cx="1962500" cy="1075610"/>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8B74B16A-5293-3DF8-08F5-C375D6D941A1}"/>
                </a:ext>
              </a:extLst>
            </p:cNvPr>
            <p:cNvSpPr/>
            <p:nvPr/>
          </p:nvSpPr>
          <p:spPr>
            <a:xfrm flipH="1">
              <a:off x="718131" y="4446681"/>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Pressure Gauge</a:t>
              </a:r>
            </a:p>
          </p:txBody>
        </p:sp>
      </p:grpSp>
      <p:grpSp>
        <p:nvGrpSpPr>
          <p:cNvPr id="69" name="Group 68">
            <a:extLst>
              <a:ext uri="{FF2B5EF4-FFF2-40B4-BE49-F238E27FC236}">
                <a16:creationId xmlns:a16="http://schemas.microsoft.com/office/drawing/2014/main" id="{BC7E1A74-178B-5D80-4E55-99429299F147}"/>
              </a:ext>
            </a:extLst>
          </p:cNvPr>
          <p:cNvGrpSpPr/>
          <p:nvPr/>
        </p:nvGrpSpPr>
        <p:grpSpPr>
          <a:xfrm>
            <a:off x="5969000" y="2859483"/>
            <a:ext cx="3627789" cy="672451"/>
            <a:chOff x="5969000" y="2859483"/>
            <a:chExt cx="3627789" cy="672451"/>
          </a:xfrm>
        </p:grpSpPr>
        <p:cxnSp>
          <p:nvCxnSpPr>
            <p:cNvPr id="17" name="Straight Arrow Connector 16">
              <a:extLst>
                <a:ext uri="{FF2B5EF4-FFF2-40B4-BE49-F238E27FC236}">
                  <a16:creationId xmlns:a16="http://schemas.microsoft.com/office/drawing/2014/main" id="{2DA3FD3C-E1F3-0CF4-1163-46FB3EE36B9F}"/>
                </a:ext>
              </a:extLst>
            </p:cNvPr>
            <p:cNvCxnSpPr>
              <a:cxnSpLocks/>
              <a:stCxn id="49" idx="3"/>
            </p:cNvCxnSpPr>
            <p:nvPr/>
          </p:nvCxnSpPr>
          <p:spPr>
            <a:xfrm flipH="1" flipV="1">
              <a:off x="5969000" y="2859483"/>
              <a:ext cx="1616256" cy="489194"/>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3F699EEA-2DBB-C21A-7AF0-8A66B64B6787}"/>
                </a:ext>
              </a:extLst>
            </p:cNvPr>
            <p:cNvSpPr/>
            <p:nvPr/>
          </p:nvSpPr>
          <p:spPr>
            <a:xfrm flipH="1">
              <a:off x="7585256" y="3165419"/>
              <a:ext cx="2011533"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12V Battery</a:t>
              </a:r>
            </a:p>
          </p:txBody>
        </p:sp>
      </p:grpSp>
    </p:spTree>
    <p:extLst>
      <p:ext uri="{BB962C8B-B14F-4D97-AF65-F5344CB8AC3E}">
        <p14:creationId xmlns:p14="http://schemas.microsoft.com/office/powerpoint/2010/main" val="11924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7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6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6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6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4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7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A4D460-297D-FD17-FB28-ECC10E0703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DB290F-D6A4-D840-98B8-EAD17480BD01}"/>
              </a:ext>
            </a:extLst>
          </p:cNvPr>
          <p:cNvSpPr>
            <a:spLocks noGrp="1"/>
          </p:cNvSpPr>
          <p:nvPr>
            <p:ph type="sldNum" sz="quarter" idx="12"/>
          </p:nvPr>
        </p:nvSpPr>
        <p:spPr/>
        <p:txBody>
          <a:bodyPr/>
          <a:lstStyle/>
          <a:p>
            <a:fld id="{A5AEF524-62EC-C340-82A1-9F47B6C43E55}" type="slidenum">
              <a:rPr lang="en-US" smtClean="0"/>
              <a:t>28</a:t>
            </a:fld>
            <a:endParaRPr lang="en-US"/>
          </a:p>
        </p:txBody>
      </p:sp>
      <p:sp>
        <p:nvSpPr>
          <p:cNvPr id="5" name="Title 4">
            <a:extLst>
              <a:ext uri="{FF2B5EF4-FFF2-40B4-BE49-F238E27FC236}">
                <a16:creationId xmlns:a16="http://schemas.microsoft.com/office/drawing/2014/main" id="{25F9C6BF-DB73-6F5E-2B9E-62D774FF2E7E}"/>
              </a:ext>
            </a:extLst>
          </p:cNvPr>
          <p:cNvSpPr>
            <a:spLocks noGrp="1"/>
          </p:cNvSpPr>
          <p:nvPr>
            <p:ph type="title"/>
          </p:nvPr>
        </p:nvSpPr>
        <p:spPr/>
        <p:txBody>
          <a:bodyPr anchor="ctr"/>
          <a:lstStyle/>
          <a:p>
            <a:pPr algn="ctr"/>
            <a:r>
              <a:rPr lang="en-US">
                <a:solidFill>
                  <a:srgbClr val="782F40"/>
                </a:solidFill>
              </a:rPr>
              <a:t>Development of Vehicle</a:t>
            </a:r>
          </a:p>
        </p:txBody>
      </p:sp>
      <p:sp>
        <p:nvSpPr>
          <p:cNvPr id="6" name="Text Placeholder 5">
            <a:extLst>
              <a:ext uri="{FF2B5EF4-FFF2-40B4-BE49-F238E27FC236}">
                <a16:creationId xmlns:a16="http://schemas.microsoft.com/office/drawing/2014/main" id="{1A766531-5674-7838-AE34-2706577E9EB1}"/>
              </a:ext>
            </a:extLst>
          </p:cNvPr>
          <p:cNvSpPr>
            <a:spLocks noGrp="1"/>
          </p:cNvSpPr>
          <p:nvPr>
            <p:ph type="body" sz="quarter" idx="21"/>
          </p:nvPr>
        </p:nvSpPr>
        <p:spPr/>
        <p:txBody>
          <a:bodyPr/>
          <a:lstStyle/>
          <a:p>
            <a:r>
              <a:rPr lang="en-US"/>
              <a:t>Trace Flowers</a:t>
            </a:r>
          </a:p>
        </p:txBody>
      </p:sp>
      <p:sp>
        <p:nvSpPr>
          <p:cNvPr id="10" name="Rectangle: Rounded Corners 32">
            <a:extLst>
              <a:ext uri="{FF2B5EF4-FFF2-40B4-BE49-F238E27FC236}">
                <a16:creationId xmlns:a16="http://schemas.microsoft.com/office/drawing/2014/main" id="{FA977DFA-3731-5136-48A8-76BBF11A6323}"/>
              </a:ext>
            </a:extLst>
          </p:cNvPr>
          <p:cNvSpPr/>
          <p:nvPr/>
        </p:nvSpPr>
        <p:spPr>
          <a:xfrm>
            <a:off x="7977822" y="3172862"/>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Build Reservoir</a:t>
            </a:r>
          </a:p>
        </p:txBody>
      </p:sp>
      <p:sp>
        <p:nvSpPr>
          <p:cNvPr id="14" name="Rectangle: Rounded Corners 32">
            <a:extLst>
              <a:ext uri="{FF2B5EF4-FFF2-40B4-BE49-F238E27FC236}">
                <a16:creationId xmlns:a16="http://schemas.microsoft.com/office/drawing/2014/main" id="{6F4D3637-FFA8-0923-C240-6DB4FFA82999}"/>
              </a:ext>
            </a:extLst>
          </p:cNvPr>
          <p:cNvSpPr/>
          <p:nvPr/>
        </p:nvSpPr>
        <p:spPr>
          <a:xfrm>
            <a:off x="7977822" y="5300925"/>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Microcontroller (PLC)</a:t>
            </a:r>
          </a:p>
        </p:txBody>
      </p:sp>
      <p:sp>
        <p:nvSpPr>
          <p:cNvPr id="8" name="AutoShape 2" descr="Image preview">
            <a:extLst>
              <a:ext uri="{FF2B5EF4-FFF2-40B4-BE49-F238E27FC236}">
                <a16:creationId xmlns:a16="http://schemas.microsoft.com/office/drawing/2014/main" id="{7D39B684-7968-3FF1-E3A5-F1E2CC6CE4B2}"/>
              </a:ext>
            </a:extLst>
          </p:cNvPr>
          <p:cNvSpPr>
            <a:spLocks noChangeAspect="1" noChangeArrowheads="1"/>
          </p:cNvSpPr>
          <p:nvPr/>
        </p:nvSpPr>
        <p:spPr bwMode="auto">
          <a:xfrm>
            <a:off x="5791827" y="31794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Rounded Corners 17">
            <a:extLst>
              <a:ext uri="{FF2B5EF4-FFF2-40B4-BE49-F238E27FC236}">
                <a16:creationId xmlns:a16="http://schemas.microsoft.com/office/drawing/2014/main" id="{ECF4B557-1055-679B-9138-D25F866301A8}"/>
              </a:ext>
            </a:extLst>
          </p:cNvPr>
          <p:cNvSpPr/>
          <p:nvPr/>
        </p:nvSpPr>
        <p:spPr>
          <a:xfrm>
            <a:off x="5634984" y="3170974"/>
            <a:ext cx="2057401"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rgbClr val="FFFFFF"/>
                </a:solidFill>
              </a:rPr>
              <a:t>Mount Battery</a:t>
            </a:r>
          </a:p>
        </p:txBody>
      </p:sp>
      <p:sp>
        <p:nvSpPr>
          <p:cNvPr id="20" name="Rectangle: Rounded Corners 19">
            <a:extLst>
              <a:ext uri="{FF2B5EF4-FFF2-40B4-BE49-F238E27FC236}">
                <a16:creationId xmlns:a16="http://schemas.microsoft.com/office/drawing/2014/main" id="{587AF154-FE94-07A9-1FEE-F5D2E2B4735D}"/>
              </a:ext>
            </a:extLst>
          </p:cNvPr>
          <p:cNvSpPr/>
          <p:nvPr/>
        </p:nvSpPr>
        <p:spPr>
          <a:xfrm>
            <a:off x="7977134" y="4236893"/>
            <a:ext cx="2057399"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bg1"/>
                </a:solidFill>
              </a:rPr>
              <a:t>Assemble Hosing</a:t>
            </a:r>
          </a:p>
        </p:txBody>
      </p:sp>
      <p:sp>
        <p:nvSpPr>
          <p:cNvPr id="24" name="Rectangle: Rounded Corners 32">
            <a:extLst>
              <a:ext uri="{FF2B5EF4-FFF2-40B4-BE49-F238E27FC236}">
                <a16:creationId xmlns:a16="http://schemas.microsoft.com/office/drawing/2014/main" id="{FF12FED9-A349-2287-1F0F-69E29C10E5EB}"/>
              </a:ext>
            </a:extLst>
          </p:cNvPr>
          <p:cNvSpPr/>
          <p:nvPr/>
        </p:nvSpPr>
        <p:spPr>
          <a:xfrm>
            <a:off x="682869" y="5323736"/>
            <a:ext cx="2057399"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Mount PLC and Display</a:t>
            </a:r>
          </a:p>
        </p:txBody>
      </p:sp>
      <p:sp>
        <p:nvSpPr>
          <p:cNvPr id="26" name="Rectangle: Rounded Corners 32">
            <a:extLst>
              <a:ext uri="{FF2B5EF4-FFF2-40B4-BE49-F238E27FC236}">
                <a16:creationId xmlns:a16="http://schemas.microsoft.com/office/drawing/2014/main" id="{36F27C43-4346-406D-C453-8C48B956EC17}"/>
              </a:ext>
            </a:extLst>
          </p:cNvPr>
          <p:cNvSpPr/>
          <p:nvPr/>
        </p:nvSpPr>
        <p:spPr>
          <a:xfrm>
            <a:off x="682868" y="4247353"/>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Mount Manifold</a:t>
            </a:r>
          </a:p>
        </p:txBody>
      </p:sp>
      <p:pic>
        <p:nvPicPr>
          <p:cNvPr id="28" name="Picture 27" descr="A device on a bicycle&#10;&#10;Description automatically generated">
            <a:extLst>
              <a:ext uri="{FF2B5EF4-FFF2-40B4-BE49-F238E27FC236}">
                <a16:creationId xmlns:a16="http://schemas.microsoft.com/office/drawing/2014/main" id="{64C0B18C-9A39-515B-23EE-D583C15B174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3416999" y="4341966"/>
            <a:ext cx="2012960" cy="1779381"/>
          </a:xfrm>
          <a:prstGeom prst="rect">
            <a:avLst/>
          </a:prstGeom>
          <a:ln w="28575">
            <a:solidFill>
              <a:schemeClr val="tx1"/>
            </a:solidFill>
          </a:ln>
        </p:spPr>
      </p:pic>
      <p:pic>
        <p:nvPicPr>
          <p:cNvPr id="30" name="Content Placeholder 6" descr="A close up of a bicycle&#10;&#10;Description automatically generated">
            <a:extLst>
              <a:ext uri="{FF2B5EF4-FFF2-40B4-BE49-F238E27FC236}">
                <a16:creationId xmlns:a16="http://schemas.microsoft.com/office/drawing/2014/main" id="{61214220-E1B6-FC6F-D4B8-D6C91FED5D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rot="5400000">
            <a:off x="5421818" y="4341968"/>
            <a:ext cx="2012964" cy="1779381"/>
          </a:xfrm>
          <a:ln w="28575">
            <a:solidFill>
              <a:schemeClr val="tx1"/>
            </a:solidFill>
          </a:ln>
        </p:spPr>
      </p:pic>
      <p:pic>
        <p:nvPicPr>
          <p:cNvPr id="32" name="Picture 31">
            <a:extLst>
              <a:ext uri="{FF2B5EF4-FFF2-40B4-BE49-F238E27FC236}">
                <a16:creationId xmlns:a16="http://schemas.microsoft.com/office/drawing/2014/main" id="{0A9E7366-627E-C336-784F-765B6BB9AB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09965" y="1301991"/>
            <a:ext cx="2353056" cy="1764792"/>
          </a:xfrm>
          <a:prstGeom prst="rect">
            <a:avLst/>
          </a:prstGeom>
          <a:ln w="28575">
            <a:solidFill>
              <a:schemeClr val="tx1"/>
            </a:solidFill>
          </a:ln>
        </p:spPr>
      </p:pic>
      <p:pic>
        <p:nvPicPr>
          <p:cNvPr id="1026" name="Picture 2" descr="A bicycle in a room&#10;&#10;Description automatically generated">
            <a:extLst>
              <a:ext uri="{FF2B5EF4-FFF2-40B4-BE49-F238E27FC236}">
                <a16:creationId xmlns:a16="http://schemas.microsoft.com/office/drawing/2014/main" id="{2508AAA3-80F8-569A-F5C5-AD7AC944CC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527" y="1302715"/>
            <a:ext cx="2340912" cy="17640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B33BE73-4093-97AF-6359-181DC1D2C67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49534" y="1302715"/>
            <a:ext cx="2476336" cy="17647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Rectangle: Rounded Corners 32">
            <a:extLst>
              <a:ext uri="{FF2B5EF4-FFF2-40B4-BE49-F238E27FC236}">
                <a16:creationId xmlns:a16="http://schemas.microsoft.com/office/drawing/2014/main" id="{EAAC5272-E671-4E63-30FB-12D06D11467A}"/>
              </a:ext>
            </a:extLst>
          </p:cNvPr>
          <p:cNvSpPr/>
          <p:nvPr/>
        </p:nvSpPr>
        <p:spPr>
          <a:xfrm>
            <a:off x="682868" y="3170971"/>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Mount Accumulator</a:t>
            </a:r>
          </a:p>
        </p:txBody>
      </p:sp>
      <p:sp>
        <p:nvSpPr>
          <p:cNvPr id="9" name="Rectangle: Rounded Corners 32">
            <a:extLst>
              <a:ext uri="{FF2B5EF4-FFF2-40B4-BE49-F238E27FC236}">
                <a16:creationId xmlns:a16="http://schemas.microsoft.com/office/drawing/2014/main" id="{9121CF00-41FC-2EB6-DE00-880867B105E1}"/>
              </a:ext>
            </a:extLst>
          </p:cNvPr>
          <p:cNvSpPr/>
          <p:nvPr/>
        </p:nvSpPr>
        <p:spPr>
          <a:xfrm>
            <a:off x="3158926" y="3170971"/>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Mount Motor &amp; Pump</a:t>
            </a:r>
          </a:p>
        </p:txBody>
      </p:sp>
      <p:pic>
        <p:nvPicPr>
          <p:cNvPr id="2" name="Picture 1">
            <a:extLst>
              <a:ext uri="{FF2B5EF4-FFF2-40B4-BE49-F238E27FC236}">
                <a16:creationId xmlns:a16="http://schemas.microsoft.com/office/drawing/2014/main" id="{2C30019C-AB99-5027-C881-C95427239A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47116" y="1301991"/>
            <a:ext cx="2351262" cy="1764792"/>
          </a:xfrm>
          <a:prstGeom prst="rect">
            <a:avLst/>
          </a:prstGeom>
          <a:ln w="28575">
            <a:solidFill>
              <a:schemeClr val="tx1"/>
            </a:solidFill>
          </a:ln>
        </p:spPr>
      </p:pic>
    </p:spTree>
    <p:extLst>
      <p:ext uri="{BB962C8B-B14F-4D97-AF65-F5344CB8AC3E}">
        <p14:creationId xmlns:p14="http://schemas.microsoft.com/office/powerpoint/2010/main" val="4230440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welding a piece of metal&#10;&#10;Description automatically generated">
            <a:extLst>
              <a:ext uri="{FF2B5EF4-FFF2-40B4-BE49-F238E27FC236}">
                <a16:creationId xmlns:a16="http://schemas.microsoft.com/office/drawing/2014/main" id="{040B9C4D-68CA-383C-1568-EA1E7D61C23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537551" y="1933420"/>
            <a:ext cx="4665940" cy="3499455"/>
          </a:xfrm>
          <a:ln w="28575">
            <a:solidFill>
              <a:schemeClr val="tx1"/>
            </a:solidFill>
          </a:ln>
        </p:spPr>
      </p:pic>
      <p:sp>
        <p:nvSpPr>
          <p:cNvPr id="3" name="Footer Placeholder 2">
            <a:extLst>
              <a:ext uri="{FF2B5EF4-FFF2-40B4-BE49-F238E27FC236}">
                <a16:creationId xmlns:a16="http://schemas.microsoft.com/office/drawing/2014/main" id="{75667996-3ED5-1FC5-586D-7F00C7AF2F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4EBBE5-D79C-6071-84A7-D9502AEF09FC}"/>
              </a:ext>
            </a:extLst>
          </p:cNvPr>
          <p:cNvSpPr>
            <a:spLocks noGrp="1"/>
          </p:cNvSpPr>
          <p:nvPr>
            <p:ph type="sldNum" sz="quarter" idx="12"/>
          </p:nvPr>
        </p:nvSpPr>
        <p:spPr/>
        <p:txBody>
          <a:bodyPr/>
          <a:lstStyle/>
          <a:p>
            <a:fld id="{A5AEF524-62EC-C340-82A1-9F47B6C43E55}" type="slidenum">
              <a:rPr lang="en-US" smtClean="0"/>
              <a:t>29</a:t>
            </a:fld>
            <a:endParaRPr lang="en-US"/>
          </a:p>
        </p:txBody>
      </p:sp>
      <p:sp>
        <p:nvSpPr>
          <p:cNvPr id="5" name="Title 4">
            <a:extLst>
              <a:ext uri="{FF2B5EF4-FFF2-40B4-BE49-F238E27FC236}">
                <a16:creationId xmlns:a16="http://schemas.microsoft.com/office/drawing/2014/main" id="{9439B0D9-0A5F-77F7-358D-8261428E6483}"/>
              </a:ext>
            </a:extLst>
          </p:cNvPr>
          <p:cNvSpPr>
            <a:spLocks noGrp="1"/>
          </p:cNvSpPr>
          <p:nvPr>
            <p:ph type="title"/>
          </p:nvPr>
        </p:nvSpPr>
        <p:spPr>
          <a:xfrm>
            <a:off x="313225" y="41967"/>
            <a:ext cx="9753600" cy="960276"/>
          </a:xfrm>
        </p:spPr>
        <p:txBody>
          <a:bodyPr/>
          <a:lstStyle/>
          <a:p>
            <a:pPr algn="ctr"/>
            <a:r>
              <a:rPr lang="en-US">
                <a:solidFill>
                  <a:schemeClr val="tx2"/>
                </a:solidFill>
              </a:rPr>
              <a:t>Developments: Reservoir</a:t>
            </a:r>
          </a:p>
        </p:txBody>
      </p:sp>
      <p:sp>
        <p:nvSpPr>
          <p:cNvPr id="6" name="Text Placeholder 5">
            <a:extLst>
              <a:ext uri="{FF2B5EF4-FFF2-40B4-BE49-F238E27FC236}">
                <a16:creationId xmlns:a16="http://schemas.microsoft.com/office/drawing/2014/main" id="{ED56DF96-6413-8B3B-975F-63983A92D34A}"/>
              </a:ext>
            </a:extLst>
          </p:cNvPr>
          <p:cNvSpPr>
            <a:spLocks noGrp="1"/>
          </p:cNvSpPr>
          <p:nvPr>
            <p:ph type="body" sz="quarter" idx="21"/>
          </p:nvPr>
        </p:nvSpPr>
        <p:spPr/>
        <p:txBody>
          <a:bodyPr/>
          <a:lstStyle/>
          <a:p>
            <a:r>
              <a:rPr lang="en-US"/>
              <a:t>Trace Flowers</a:t>
            </a:r>
          </a:p>
        </p:txBody>
      </p:sp>
      <p:pic>
        <p:nvPicPr>
          <p:cNvPr id="10" name="Picture 9" descr="A rectangular object on the ground&#10;&#10;Description automatically generated">
            <a:extLst>
              <a:ext uri="{FF2B5EF4-FFF2-40B4-BE49-F238E27FC236}">
                <a16:creationId xmlns:a16="http://schemas.microsoft.com/office/drawing/2014/main" id="{83CC33C7-F669-5918-617D-66AC9A63AD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078644" y="1933422"/>
            <a:ext cx="4665939" cy="3499453"/>
          </a:xfrm>
          <a:prstGeom prst="rect">
            <a:avLst/>
          </a:prstGeom>
          <a:ln w="28575">
            <a:solidFill>
              <a:schemeClr val="tx1"/>
            </a:solidFill>
          </a:ln>
        </p:spPr>
      </p:pic>
      <p:pic>
        <p:nvPicPr>
          <p:cNvPr id="12" name="Picture 11" descr="A close-up of a metal box&#10;&#10;Description automatically generated">
            <a:extLst>
              <a:ext uri="{FF2B5EF4-FFF2-40B4-BE49-F238E27FC236}">
                <a16:creationId xmlns:a16="http://schemas.microsoft.com/office/drawing/2014/main" id="{A4E1E210-14F6-A4BF-F558-0A2C26B27D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640069" y="1988187"/>
            <a:ext cx="4665941" cy="3389919"/>
          </a:xfrm>
          <a:prstGeom prst="rect">
            <a:avLst/>
          </a:prstGeom>
          <a:ln w="28575">
            <a:solidFill>
              <a:schemeClr val="tx1"/>
            </a:solidFill>
          </a:ln>
        </p:spPr>
      </p:pic>
    </p:spTree>
    <p:extLst>
      <p:ext uri="{BB962C8B-B14F-4D97-AF65-F5344CB8AC3E}">
        <p14:creationId xmlns:p14="http://schemas.microsoft.com/office/powerpoint/2010/main" val="297779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FED2D0-657F-F3A3-BC51-4D64C90BB5E7}"/>
              </a:ext>
            </a:extLst>
          </p:cNvPr>
          <p:cNvSpPr>
            <a:spLocks noGrp="1"/>
          </p:cNvSpPr>
          <p:nvPr>
            <p:ph type="sldNum" sz="quarter" idx="10"/>
          </p:nvPr>
        </p:nvSpPr>
        <p:spPr/>
        <p:txBody>
          <a:bodyPr/>
          <a:lstStyle/>
          <a:p>
            <a:fld id="{72E20F18-833A-4542-A439-FC39BC210022}" type="slidenum">
              <a:rPr lang="en-US" smtClean="0"/>
              <a:pPr/>
              <a:t>3</a:t>
            </a:fld>
            <a:endParaRPr lang="en-US"/>
          </a:p>
        </p:txBody>
      </p:sp>
      <p:sp>
        <p:nvSpPr>
          <p:cNvPr id="4" name="Footer Placeholder 3">
            <a:extLst>
              <a:ext uri="{FF2B5EF4-FFF2-40B4-BE49-F238E27FC236}">
                <a16:creationId xmlns:a16="http://schemas.microsoft.com/office/drawing/2014/main" id="{52A1DED2-744D-8DC3-C6EB-B48CD14587A8}"/>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0666CE7B-56A0-B1C2-76AD-87A581B00085}"/>
              </a:ext>
            </a:extLst>
          </p:cNvPr>
          <p:cNvSpPr>
            <a:spLocks noGrp="1"/>
          </p:cNvSpPr>
          <p:nvPr>
            <p:ph type="body" sz="quarter" idx="23"/>
          </p:nvPr>
        </p:nvSpPr>
        <p:spPr/>
        <p:txBody>
          <a:bodyPr/>
          <a:lstStyle/>
          <a:p>
            <a:r>
              <a:rPr lang="en-US"/>
              <a:t>Gabriel Vazquez</a:t>
            </a:r>
          </a:p>
        </p:txBody>
      </p:sp>
      <p:sp>
        <p:nvSpPr>
          <p:cNvPr id="20" name="Text Placeholder 8">
            <a:extLst>
              <a:ext uri="{FF2B5EF4-FFF2-40B4-BE49-F238E27FC236}">
                <a16:creationId xmlns:a16="http://schemas.microsoft.com/office/drawing/2014/main" id="{C3F94709-41F6-A400-5471-465517022FCB}"/>
              </a:ext>
            </a:extLst>
          </p:cNvPr>
          <p:cNvSpPr>
            <a:spLocks noGrp="1"/>
          </p:cNvSpPr>
          <p:nvPr>
            <p:ph type="body" sz="quarter" idx="14"/>
          </p:nvPr>
        </p:nvSpPr>
        <p:spPr>
          <a:xfrm>
            <a:off x="160533" y="5061996"/>
            <a:ext cx="2434133" cy="498598"/>
          </a:xfrm>
        </p:spPr>
        <p:txBody>
          <a:bodyPr vert="horz" wrap="square" lIns="0" tIns="0" rIns="0" bIns="0" rtlCol="0" anchor="ctr">
            <a:spAutoFit/>
          </a:bodyPr>
          <a:lstStyle/>
          <a:p>
            <a:pPr algn="ctr"/>
            <a:r>
              <a:rPr lang="en-US">
                <a:ea typeface="Calibri"/>
                <a:cs typeface="Calibri"/>
              </a:rPr>
              <a:t>Hakeem Rhodes</a:t>
            </a:r>
          </a:p>
          <a:p>
            <a:pPr algn="ctr"/>
            <a:r>
              <a:rPr lang="en-US" i="1">
                <a:ea typeface="Calibri"/>
                <a:cs typeface="Calibri"/>
              </a:rPr>
              <a:t>Dow Sponsor</a:t>
            </a:r>
          </a:p>
        </p:txBody>
      </p:sp>
      <p:sp>
        <p:nvSpPr>
          <p:cNvPr id="22" name="Title 6">
            <a:extLst>
              <a:ext uri="{FF2B5EF4-FFF2-40B4-BE49-F238E27FC236}">
                <a16:creationId xmlns:a16="http://schemas.microsoft.com/office/drawing/2014/main" id="{BF5A305F-8F06-9CE4-BB03-3D96A5268738}"/>
              </a:ext>
            </a:extLst>
          </p:cNvPr>
          <p:cNvSpPr>
            <a:spLocks noGrp="1"/>
          </p:cNvSpPr>
          <p:nvPr>
            <p:ph type="title"/>
          </p:nvPr>
        </p:nvSpPr>
        <p:spPr>
          <a:xfrm>
            <a:off x="449729" y="270435"/>
            <a:ext cx="9753600" cy="960276"/>
          </a:xfrm>
        </p:spPr>
        <p:txBody>
          <a:bodyPr anchor="ctr"/>
          <a:lstStyle/>
          <a:p>
            <a:pPr algn="ctr"/>
            <a:r>
              <a:rPr lang="en-US">
                <a:solidFill>
                  <a:srgbClr val="782F40"/>
                </a:solidFill>
              </a:rPr>
              <a:t>Sponsors and Advisors</a:t>
            </a:r>
          </a:p>
        </p:txBody>
      </p:sp>
      <p:sp>
        <p:nvSpPr>
          <p:cNvPr id="24" name="Text Placeholder 11">
            <a:extLst>
              <a:ext uri="{FF2B5EF4-FFF2-40B4-BE49-F238E27FC236}">
                <a16:creationId xmlns:a16="http://schemas.microsoft.com/office/drawing/2014/main" id="{C92BFDE9-E172-15D9-C96E-FC106ACC7313}"/>
              </a:ext>
            </a:extLst>
          </p:cNvPr>
          <p:cNvSpPr txBox="1">
            <a:spLocks/>
          </p:cNvSpPr>
          <p:nvPr/>
        </p:nvSpPr>
        <p:spPr>
          <a:xfrm>
            <a:off x="5460440" y="5018576"/>
            <a:ext cx="2462147" cy="83099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a:ea typeface="Calibri"/>
                <a:cs typeface="Calibri"/>
              </a:rPr>
              <a:t>Mohd Yousuf Ali, Ph.D. </a:t>
            </a:r>
            <a:r>
              <a:rPr lang="en-US" sz="1800" i="1">
                <a:ea typeface="Calibri"/>
                <a:cs typeface="Calibri"/>
              </a:rPr>
              <a:t>FAMU-FSU College of Engineering Advisor</a:t>
            </a:r>
            <a:endParaRPr lang="en-US" sz="1800"/>
          </a:p>
        </p:txBody>
      </p:sp>
      <p:sp>
        <p:nvSpPr>
          <p:cNvPr id="26" name="Text Placeholder 8">
            <a:extLst>
              <a:ext uri="{FF2B5EF4-FFF2-40B4-BE49-F238E27FC236}">
                <a16:creationId xmlns:a16="http://schemas.microsoft.com/office/drawing/2014/main" id="{ABE5515A-1C04-9986-F616-016330493CED}"/>
              </a:ext>
            </a:extLst>
          </p:cNvPr>
          <p:cNvSpPr txBox="1">
            <a:spLocks/>
          </p:cNvSpPr>
          <p:nvPr/>
        </p:nvSpPr>
        <p:spPr>
          <a:xfrm>
            <a:off x="2773078" y="5061996"/>
            <a:ext cx="2434133" cy="498598"/>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Marcus </a:t>
            </a:r>
            <a:r>
              <a:rPr lang="en-US" err="1">
                <a:ea typeface="+mn-lt"/>
                <a:cs typeface="+mn-lt"/>
              </a:rPr>
              <a:t>Rideaux</a:t>
            </a:r>
            <a:endParaRPr lang="en-US">
              <a:ea typeface="+mn-lt"/>
              <a:cs typeface="+mn-lt"/>
            </a:endParaRPr>
          </a:p>
          <a:p>
            <a:r>
              <a:rPr lang="en-US" i="1">
                <a:ea typeface="Calibri"/>
                <a:cs typeface="Calibri"/>
              </a:rPr>
              <a:t>Dow Sponsor</a:t>
            </a:r>
          </a:p>
        </p:txBody>
      </p:sp>
      <p:pic>
        <p:nvPicPr>
          <p:cNvPr id="28" name="Content Placeholder 15" descr="A person smiling at the camera&#10;&#10;Description automatically generated">
            <a:extLst>
              <a:ext uri="{FF2B5EF4-FFF2-40B4-BE49-F238E27FC236}">
                <a16:creationId xmlns:a16="http://schemas.microsoft.com/office/drawing/2014/main" id="{ADBB0541-B8C6-FEF0-E17C-B1D05AF16145}"/>
              </a:ext>
            </a:extLst>
          </p:cNvPr>
          <p:cNvPicPr>
            <a:picLocks/>
          </p:cNvPicPr>
          <p:nvPr/>
        </p:nvPicPr>
        <p:blipFill>
          <a:blip r:embed="rId2"/>
          <a:stretch>
            <a:fillRect/>
          </a:stretch>
        </p:blipFill>
        <p:spPr>
          <a:xfrm>
            <a:off x="8103672" y="1488741"/>
            <a:ext cx="2423215" cy="3199767"/>
          </a:xfrm>
          <a:prstGeom prst="rect">
            <a:avLst/>
          </a:prstGeom>
          <a:ln>
            <a:noFill/>
          </a:ln>
          <a:effectLst>
            <a:outerShdw blurRad="292100" dist="139700" dir="2700000" algn="tl" rotWithShape="0">
              <a:srgbClr val="333333">
                <a:alpha val="65000"/>
              </a:srgbClr>
            </a:outerShdw>
          </a:effectLst>
        </p:spPr>
      </p:pic>
      <p:pic>
        <p:nvPicPr>
          <p:cNvPr id="30" name="Picture Placeholder 1">
            <a:extLst>
              <a:ext uri="{FF2B5EF4-FFF2-40B4-BE49-F238E27FC236}">
                <a16:creationId xmlns:a16="http://schemas.microsoft.com/office/drawing/2014/main" id="{21FE13CC-7EF3-D888-9997-AD73611F2255}"/>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5460440" y="1487156"/>
            <a:ext cx="2425361" cy="3199319"/>
          </a:xfrm>
          <a:prstGeom prst="rect">
            <a:avLst/>
          </a:prstGeom>
          <a:noFill/>
          <a:ln>
            <a:noFill/>
          </a:ln>
          <a:effectLst>
            <a:outerShdw blurRad="292100" dist="139700" dir="2700000" algn="tl" rotWithShape="0">
              <a:srgbClr val="333333">
                <a:alpha val="65000"/>
              </a:srgbClr>
            </a:outerShdw>
          </a:effectLst>
        </p:spPr>
      </p:pic>
      <p:pic>
        <p:nvPicPr>
          <p:cNvPr id="32" name="Picture 31" descr="Marcus Rideaux">
            <a:extLst>
              <a:ext uri="{FF2B5EF4-FFF2-40B4-BE49-F238E27FC236}">
                <a16:creationId xmlns:a16="http://schemas.microsoft.com/office/drawing/2014/main" id="{E737403E-67C0-B382-FF41-1552E03C9D4B}"/>
              </a:ext>
            </a:extLst>
          </p:cNvPr>
          <p:cNvPicPr>
            <a:picLocks noChangeAspect="1"/>
          </p:cNvPicPr>
          <p:nvPr/>
        </p:nvPicPr>
        <p:blipFill>
          <a:blip r:embed="rId4" cstate="screen">
            <a:extLst>
              <a:ext uri="{28A0092B-C50C-407E-A947-70E740481C1C}">
                <a14:useLocalDpi xmlns:a14="http://schemas.microsoft.com/office/drawing/2010/main"/>
              </a:ext>
            </a:extLst>
          </a:blip>
          <a:srcRect b="-85"/>
          <a:stretch/>
        </p:blipFill>
        <p:spPr>
          <a:xfrm>
            <a:off x="2813715" y="1493518"/>
            <a:ext cx="2428854" cy="3202033"/>
          </a:xfrm>
          <a:prstGeom prst="rect">
            <a:avLst/>
          </a:prstGeom>
          <a:ln>
            <a:noFill/>
          </a:ln>
          <a:effectLst>
            <a:outerShdw blurRad="292100" dist="139700" dir="2700000" algn="tl" rotWithShape="0">
              <a:srgbClr val="333333">
                <a:alpha val="65000"/>
              </a:srgbClr>
            </a:outerShdw>
          </a:effectLst>
        </p:spPr>
      </p:pic>
      <p:sp>
        <p:nvSpPr>
          <p:cNvPr id="34" name="Text Placeholder 11">
            <a:extLst>
              <a:ext uri="{FF2B5EF4-FFF2-40B4-BE49-F238E27FC236}">
                <a16:creationId xmlns:a16="http://schemas.microsoft.com/office/drawing/2014/main" id="{9ABA3681-63B4-D76D-EB63-2ABE194438BD}"/>
              </a:ext>
            </a:extLst>
          </p:cNvPr>
          <p:cNvSpPr txBox="1">
            <a:spLocks/>
          </p:cNvSpPr>
          <p:nvPr/>
        </p:nvSpPr>
        <p:spPr>
          <a:xfrm>
            <a:off x="8101013" y="5020892"/>
            <a:ext cx="2428531" cy="747897"/>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Dr. Shayne </a:t>
            </a:r>
            <a:r>
              <a:rPr lang="en-US" err="1">
                <a:ea typeface="Calibri"/>
                <a:cs typeface="Calibri"/>
              </a:rPr>
              <a:t>McConomy</a:t>
            </a:r>
            <a:endParaRPr lang="en-US">
              <a:ea typeface="Calibri"/>
              <a:cs typeface="Calibri"/>
            </a:endParaRPr>
          </a:p>
          <a:p>
            <a:r>
              <a:rPr lang="en-US" i="1">
                <a:ea typeface="Calibri"/>
                <a:cs typeface="Calibri"/>
              </a:rPr>
              <a:t>FAMU-FSU College of Engineering Advisor</a:t>
            </a:r>
          </a:p>
        </p:txBody>
      </p:sp>
      <p:pic>
        <p:nvPicPr>
          <p:cNvPr id="36" name="Picture 35" descr="Hakeem Rhodes">
            <a:extLst>
              <a:ext uri="{FF2B5EF4-FFF2-40B4-BE49-F238E27FC236}">
                <a16:creationId xmlns:a16="http://schemas.microsoft.com/office/drawing/2014/main" id="{0EA99DAD-D0B1-2A96-CD22-BF7349B189EE}"/>
              </a:ext>
            </a:extLst>
          </p:cNvPr>
          <p:cNvPicPr>
            <a:picLocks/>
          </p:cNvPicPr>
          <p:nvPr/>
        </p:nvPicPr>
        <p:blipFill>
          <a:blip r:embed="rId5" cstate="screen">
            <a:extLst>
              <a:ext uri="{28A0092B-C50C-407E-A947-70E740481C1C}">
                <a14:useLocalDpi xmlns:a14="http://schemas.microsoft.com/office/drawing/2010/main"/>
              </a:ext>
            </a:extLst>
          </a:blip>
          <a:srcRect/>
          <a:stretch/>
        </p:blipFill>
        <p:spPr>
          <a:xfrm>
            <a:off x="163253" y="1496082"/>
            <a:ext cx="2435188" cy="3200155"/>
          </a:xfrm>
          <a:prstGeom prst="rect">
            <a:avLst/>
          </a:prstGeom>
          <a:ln>
            <a:noFill/>
          </a:ln>
          <a:effectLst>
            <a:outerShdw blurRad="292100" dist="139700" dir="2700000" algn="tl" rotWithShape="0">
              <a:srgbClr val="333333">
                <a:alpha val="65000"/>
              </a:srgbClr>
            </a:outerShdw>
          </a:effectLst>
        </p:spPr>
      </p:pic>
      <p:pic>
        <p:nvPicPr>
          <p:cNvPr id="5" name="Picture 4" descr="A red hexagon with white letters&#10;&#10;AI-generated content may be incorrect.">
            <a:extLst>
              <a:ext uri="{FF2B5EF4-FFF2-40B4-BE49-F238E27FC236}">
                <a16:creationId xmlns:a16="http://schemas.microsoft.com/office/drawing/2014/main" id="{CF87C1D2-CC68-B322-93AD-E700978950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5302" y="5654496"/>
            <a:ext cx="1152452" cy="390153"/>
          </a:xfrm>
          <a:prstGeom prst="rect">
            <a:avLst/>
          </a:prstGeom>
        </p:spPr>
      </p:pic>
      <p:pic>
        <p:nvPicPr>
          <p:cNvPr id="6" name="Picture 5" descr="A red hexagon with white letters&#10;&#10;AI-generated content may be incorrect.">
            <a:extLst>
              <a:ext uri="{FF2B5EF4-FFF2-40B4-BE49-F238E27FC236}">
                <a16:creationId xmlns:a16="http://schemas.microsoft.com/office/drawing/2014/main" id="{1BA1BB6B-D472-DAD1-0F82-A58DE5CF9D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3918" y="5654496"/>
            <a:ext cx="1152452" cy="390153"/>
          </a:xfrm>
          <a:prstGeom prst="rect">
            <a:avLst/>
          </a:prstGeom>
        </p:spPr>
      </p:pic>
    </p:spTree>
    <p:extLst>
      <p:ext uri="{BB962C8B-B14F-4D97-AF65-F5344CB8AC3E}">
        <p14:creationId xmlns:p14="http://schemas.microsoft.com/office/powerpoint/2010/main" val="47664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bicycle in a workshop&#10;&#10;Description automatically generated">
            <a:extLst>
              <a:ext uri="{FF2B5EF4-FFF2-40B4-BE49-F238E27FC236}">
                <a16:creationId xmlns:a16="http://schemas.microsoft.com/office/drawing/2014/main" id="{4934FF4A-CA1C-FB60-5DB5-6F637B61A4C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7952" y="1704514"/>
            <a:ext cx="5622415" cy="4493142"/>
          </a:xfrm>
          <a:ln w="28575">
            <a:solidFill>
              <a:schemeClr val="tx1"/>
            </a:solidFill>
          </a:ln>
        </p:spPr>
      </p:pic>
      <p:sp>
        <p:nvSpPr>
          <p:cNvPr id="3" name="Footer Placeholder 2">
            <a:extLst>
              <a:ext uri="{FF2B5EF4-FFF2-40B4-BE49-F238E27FC236}">
                <a16:creationId xmlns:a16="http://schemas.microsoft.com/office/drawing/2014/main" id="{12CB2228-5DFB-8EC0-A2A4-778D6C2EB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5F1E8-30C4-ED03-DCEA-2666FD1D6C5D}"/>
              </a:ext>
            </a:extLst>
          </p:cNvPr>
          <p:cNvSpPr>
            <a:spLocks noGrp="1"/>
          </p:cNvSpPr>
          <p:nvPr>
            <p:ph type="sldNum" sz="quarter" idx="12"/>
          </p:nvPr>
        </p:nvSpPr>
        <p:spPr/>
        <p:txBody>
          <a:bodyPr/>
          <a:lstStyle/>
          <a:p>
            <a:fld id="{A5AEF524-62EC-C340-82A1-9F47B6C43E55}" type="slidenum">
              <a:rPr lang="en-US" smtClean="0"/>
              <a:t>30</a:t>
            </a:fld>
            <a:endParaRPr lang="en-US"/>
          </a:p>
        </p:txBody>
      </p:sp>
      <p:sp>
        <p:nvSpPr>
          <p:cNvPr id="5" name="Title 4">
            <a:extLst>
              <a:ext uri="{FF2B5EF4-FFF2-40B4-BE49-F238E27FC236}">
                <a16:creationId xmlns:a16="http://schemas.microsoft.com/office/drawing/2014/main" id="{FAAD6C49-F086-C5FF-6F3B-DF20120B064D}"/>
              </a:ext>
            </a:extLst>
          </p:cNvPr>
          <p:cNvSpPr>
            <a:spLocks noGrp="1"/>
          </p:cNvSpPr>
          <p:nvPr>
            <p:ph type="title"/>
          </p:nvPr>
        </p:nvSpPr>
        <p:spPr>
          <a:xfrm>
            <a:off x="422793" y="378565"/>
            <a:ext cx="9753600" cy="960276"/>
          </a:xfrm>
        </p:spPr>
        <p:txBody>
          <a:bodyPr/>
          <a:lstStyle/>
          <a:p>
            <a:r>
              <a:rPr lang="en-US">
                <a:solidFill>
                  <a:schemeClr val="tx2"/>
                </a:solidFill>
              </a:rPr>
              <a:t>Developments:</a:t>
            </a:r>
            <a:br>
              <a:rPr lang="en-US">
                <a:solidFill>
                  <a:schemeClr val="tx2"/>
                </a:solidFill>
              </a:rPr>
            </a:br>
            <a:r>
              <a:rPr lang="en-US">
                <a:solidFill>
                  <a:schemeClr val="tx2"/>
                </a:solidFill>
              </a:rPr>
              <a:t>Capital Rubber</a:t>
            </a:r>
          </a:p>
        </p:txBody>
      </p:sp>
      <p:sp>
        <p:nvSpPr>
          <p:cNvPr id="6" name="Text Placeholder 5">
            <a:extLst>
              <a:ext uri="{FF2B5EF4-FFF2-40B4-BE49-F238E27FC236}">
                <a16:creationId xmlns:a16="http://schemas.microsoft.com/office/drawing/2014/main" id="{51C1F762-B306-574F-C78D-F00C9AFA5174}"/>
              </a:ext>
            </a:extLst>
          </p:cNvPr>
          <p:cNvSpPr>
            <a:spLocks noGrp="1"/>
          </p:cNvSpPr>
          <p:nvPr>
            <p:ph type="body" sz="quarter" idx="21"/>
          </p:nvPr>
        </p:nvSpPr>
        <p:spPr/>
        <p:txBody>
          <a:bodyPr/>
          <a:lstStyle/>
          <a:p>
            <a:r>
              <a:rPr lang="en-US"/>
              <a:t>Trace Flowers</a:t>
            </a:r>
          </a:p>
        </p:txBody>
      </p:sp>
      <p:pic>
        <p:nvPicPr>
          <p:cNvPr id="10" name="Picture 9" descr="A person working on a bicycle&#10;&#10;Description automatically generated">
            <a:extLst>
              <a:ext uri="{FF2B5EF4-FFF2-40B4-BE49-F238E27FC236}">
                <a16:creationId xmlns:a16="http://schemas.microsoft.com/office/drawing/2014/main" id="{123FE0D2-4F80-9F23-6F4D-1725B6243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415934" y="1437196"/>
            <a:ext cx="5440524" cy="4080393"/>
          </a:xfrm>
          <a:prstGeom prst="rect">
            <a:avLst/>
          </a:prstGeom>
          <a:ln w="28575">
            <a:solidFill>
              <a:schemeClr val="tx1"/>
            </a:solidFill>
          </a:ln>
        </p:spPr>
      </p:pic>
    </p:spTree>
    <p:extLst>
      <p:ext uri="{BB962C8B-B14F-4D97-AF65-F5344CB8AC3E}">
        <p14:creationId xmlns:p14="http://schemas.microsoft.com/office/powerpoint/2010/main" val="121715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37BD-55A9-6225-B2D8-57371AA3CA3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11BA99-BCC5-75F1-494D-52D34F0260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CB1EE-5547-8C81-71DC-75854CB9AEBD}"/>
              </a:ext>
            </a:extLst>
          </p:cNvPr>
          <p:cNvSpPr>
            <a:spLocks noGrp="1"/>
          </p:cNvSpPr>
          <p:nvPr>
            <p:ph type="sldNum" sz="quarter" idx="12"/>
          </p:nvPr>
        </p:nvSpPr>
        <p:spPr/>
        <p:txBody>
          <a:bodyPr/>
          <a:lstStyle/>
          <a:p>
            <a:fld id="{A5AEF524-62EC-C340-82A1-9F47B6C43E55}" type="slidenum">
              <a:rPr lang="en-US" smtClean="0"/>
              <a:t>31</a:t>
            </a:fld>
            <a:endParaRPr lang="en-US"/>
          </a:p>
        </p:txBody>
      </p:sp>
      <p:sp>
        <p:nvSpPr>
          <p:cNvPr id="5" name="Title 4">
            <a:extLst>
              <a:ext uri="{FF2B5EF4-FFF2-40B4-BE49-F238E27FC236}">
                <a16:creationId xmlns:a16="http://schemas.microsoft.com/office/drawing/2014/main" id="{C3DE4C84-6987-8370-5B9F-E813FE36E80B}"/>
              </a:ext>
            </a:extLst>
          </p:cNvPr>
          <p:cNvSpPr>
            <a:spLocks noGrp="1"/>
          </p:cNvSpPr>
          <p:nvPr>
            <p:ph type="title"/>
          </p:nvPr>
        </p:nvSpPr>
        <p:spPr>
          <a:xfrm>
            <a:off x="370930" y="455736"/>
            <a:ext cx="9753600" cy="960276"/>
          </a:xfrm>
        </p:spPr>
        <p:txBody>
          <a:bodyPr anchor="ctr"/>
          <a:lstStyle/>
          <a:p>
            <a:pPr algn="ctr"/>
            <a:r>
              <a:rPr lang="en-US">
                <a:solidFill>
                  <a:srgbClr val="782F40"/>
                </a:solidFill>
              </a:rPr>
              <a:t>Final Challenges and Steps</a:t>
            </a:r>
          </a:p>
        </p:txBody>
      </p:sp>
      <p:sp>
        <p:nvSpPr>
          <p:cNvPr id="6" name="Text Placeholder 5">
            <a:extLst>
              <a:ext uri="{FF2B5EF4-FFF2-40B4-BE49-F238E27FC236}">
                <a16:creationId xmlns:a16="http://schemas.microsoft.com/office/drawing/2014/main" id="{DEC20283-1F59-0C9F-4EAC-C584367BABA0}"/>
              </a:ext>
            </a:extLst>
          </p:cNvPr>
          <p:cNvSpPr>
            <a:spLocks noGrp="1"/>
          </p:cNvSpPr>
          <p:nvPr>
            <p:ph type="body" sz="quarter" idx="21"/>
          </p:nvPr>
        </p:nvSpPr>
        <p:spPr/>
        <p:txBody>
          <a:bodyPr/>
          <a:lstStyle/>
          <a:p>
            <a:r>
              <a:rPr lang="en-US"/>
              <a:t>Trace Flowers</a:t>
            </a:r>
          </a:p>
        </p:txBody>
      </p:sp>
      <p:pic>
        <p:nvPicPr>
          <p:cNvPr id="15" name="Picture 14" descr="A chain and gear on a machine&#10;&#10;Description automatically generated">
            <a:extLst>
              <a:ext uri="{FF2B5EF4-FFF2-40B4-BE49-F238E27FC236}">
                <a16:creationId xmlns:a16="http://schemas.microsoft.com/office/drawing/2014/main" id="{83FA1A28-A034-B002-207B-31799783B6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7956535" y="2545134"/>
            <a:ext cx="2170729" cy="2522192"/>
          </a:xfrm>
          <a:prstGeom prst="rect">
            <a:avLst/>
          </a:prstGeom>
          <a:ln w="28575">
            <a:solidFill>
              <a:schemeClr val="tx1"/>
            </a:solidFill>
          </a:ln>
        </p:spPr>
      </p:pic>
      <p:pic>
        <p:nvPicPr>
          <p:cNvPr id="16" name="Picture 15" descr="A chain on a plastic bag&#10;&#10;Description automatically generated">
            <a:extLst>
              <a:ext uri="{FF2B5EF4-FFF2-40B4-BE49-F238E27FC236}">
                <a16:creationId xmlns:a16="http://schemas.microsoft.com/office/drawing/2014/main" id="{EE0F7916-BD55-1DC2-F324-A35B4DB9C18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0800000">
            <a:off x="5045464" y="2698572"/>
            <a:ext cx="2548097" cy="2193023"/>
          </a:xfrm>
          <a:prstGeom prst="rect">
            <a:avLst/>
          </a:prstGeom>
          <a:ln w="28575">
            <a:solidFill>
              <a:schemeClr val="tx1"/>
            </a:solidFill>
          </a:ln>
        </p:spPr>
      </p:pic>
      <p:pic>
        <p:nvPicPr>
          <p:cNvPr id="17" name="Graphic 16" descr="Flag1 with solid fill">
            <a:extLst>
              <a:ext uri="{FF2B5EF4-FFF2-40B4-BE49-F238E27FC236}">
                <a16:creationId xmlns:a16="http://schemas.microsoft.com/office/drawing/2014/main" id="{77B04046-E33D-DE37-B54B-7318BEC327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32504" y="2698572"/>
            <a:ext cx="914400" cy="914400"/>
          </a:xfrm>
          <a:prstGeom prst="rect">
            <a:avLst/>
          </a:prstGeom>
        </p:spPr>
      </p:pic>
      <p:sp>
        <p:nvSpPr>
          <p:cNvPr id="21" name="TextBox 20">
            <a:extLst>
              <a:ext uri="{FF2B5EF4-FFF2-40B4-BE49-F238E27FC236}">
                <a16:creationId xmlns:a16="http://schemas.microsoft.com/office/drawing/2014/main" id="{E5CB8D3C-5E3E-0B57-2BE2-3DA59090F2EA}"/>
              </a:ext>
            </a:extLst>
          </p:cNvPr>
          <p:cNvSpPr txBox="1"/>
          <p:nvPr/>
        </p:nvSpPr>
        <p:spPr>
          <a:xfrm>
            <a:off x="8250987" y="5047090"/>
            <a:ext cx="1581823" cy="408623"/>
          </a:xfrm>
          <a:prstGeom prst="roundRect">
            <a:avLst/>
          </a:prstGeom>
          <a:solidFill>
            <a:srgbClr val="DBD7D3"/>
          </a:solidFill>
          <a:ln w="19050">
            <a:solidFill>
              <a:schemeClr val="tx1"/>
            </a:solidFill>
          </a:ln>
        </p:spPr>
        <p:txBody>
          <a:bodyPr wrap="square" rtlCol="0">
            <a:spAutoFit/>
          </a:bodyPr>
          <a:lstStyle/>
          <a:p>
            <a:pPr algn="ctr"/>
            <a:r>
              <a:rPr lang="en-US"/>
              <a:t>1/2-inch pitch</a:t>
            </a:r>
          </a:p>
        </p:txBody>
      </p:sp>
      <p:sp>
        <p:nvSpPr>
          <p:cNvPr id="22" name="Title 4">
            <a:extLst>
              <a:ext uri="{FF2B5EF4-FFF2-40B4-BE49-F238E27FC236}">
                <a16:creationId xmlns:a16="http://schemas.microsoft.com/office/drawing/2014/main" id="{2B8A2B8B-82D0-1151-7437-B05E234DD3C1}"/>
              </a:ext>
            </a:extLst>
          </p:cNvPr>
          <p:cNvSpPr txBox="1">
            <a:spLocks/>
          </p:cNvSpPr>
          <p:nvPr/>
        </p:nvSpPr>
        <p:spPr>
          <a:xfrm>
            <a:off x="8115997" y="5675647"/>
            <a:ext cx="1851802" cy="564721"/>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bg2"/>
                </a:solidFill>
                <a:latin typeface="+mj-lt"/>
                <a:ea typeface="+mn-ea"/>
                <a:cs typeface="+mj-cs"/>
              </a:defRPr>
            </a:lvl1pPr>
          </a:lstStyle>
          <a:p>
            <a:pPr algn="ctr"/>
            <a:r>
              <a:rPr lang="en-US" sz="1400">
                <a:solidFill>
                  <a:schemeClr val="tx2"/>
                </a:solidFill>
              </a:rPr>
              <a:t>The Great Bicycle </a:t>
            </a:r>
          </a:p>
          <a:p>
            <a:pPr algn="ctr"/>
            <a:r>
              <a:rPr lang="en-US" sz="1400">
                <a:solidFill>
                  <a:schemeClr val="tx2"/>
                </a:solidFill>
              </a:rPr>
              <a:t>Shop</a:t>
            </a:r>
          </a:p>
        </p:txBody>
      </p:sp>
      <p:sp>
        <p:nvSpPr>
          <p:cNvPr id="23" name="Rectangle: Rounded Corners 32">
            <a:extLst>
              <a:ext uri="{FF2B5EF4-FFF2-40B4-BE49-F238E27FC236}">
                <a16:creationId xmlns:a16="http://schemas.microsoft.com/office/drawing/2014/main" id="{B90F0AA9-0131-04D2-41F8-3B280A0D9BAC}"/>
              </a:ext>
            </a:extLst>
          </p:cNvPr>
          <p:cNvSpPr/>
          <p:nvPr/>
        </p:nvSpPr>
        <p:spPr>
          <a:xfrm>
            <a:off x="5290811" y="1640035"/>
            <a:ext cx="2057400" cy="914400"/>
          </a:xfrm>
          <a:prstGeom prst="roundRect">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Gears and sprockets</a:t>
            </a:r>
          </a:p>
        </p:txBody>
      </p:sp>
      <p:sp>
        <p:nvSpPr>
          <p:cNvPr id="25" name="Rectangle: Rounded Corners 32">
            <a:extLst>
              <a:ext uri="{FF2B5EF4-FFF2-40B4-BE49-F238E27FC236}">
                <a16:creationId xmlns:a16="http://schemas.microsoft.com/office/drawing/2014/main" id="{E56FA793-4CD1-291E-3E04-DD1BFC120BD1}"/>
              </a:ext>
            </a:extLst>
          </p:cNvPr>
          <p:cNvSpPr/>
          <p:nvPr/>
        </p:nvSpPr>
        <p:spPr>
          <a:xfrm>
            <a:off x="1084677" y="1717553"/>
            <a:ext cx="3248822" cy="914400"/>
          </a:xfrm>
          <a:prstGeom prst="roundRect">
            <a:avLst/>
          </a:prstGeom>
          <a:solidFill>
            <a:srgbClr val="CF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rgbClr val="FFFFFF"/>
                </a:solidFill>
              </a:rPr>
              <a:t>Wiring</a:t>
            </a:r>
          </a:p>
        </p:txBody>
      </p:sp>
      <p:pic>
        <p:nvPicPr>
          <p:cNvPr id="27" name="Graphic 26" descr="Checkmark with solid fill">
            <a:extLst>
              <a:ext uri="{FF2B5EF4-FFF2-40B4-BE49-F238E27FC236}">
                <a16:creationId xmlns:a16="http://schemas.microsoft.com/office/drawing/2014/main" id="{190CF8B6-936C-7A19-BE89-8CC933A233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8596" y="2631953"/>
            <a:ext cx="914400" cy="914400"/>
          </a:xfrm>
          <a:prstGeom prst="rect">
            <a:avLst/>
          </a:prstGeom>
        </p:spPr>
      </p:pic>
      <p:sp>
        <p:nvSpPr>
          <p:cNvPr id="29" name="Rectangle: Rounded Corners 32">
            <a:extLst>
              <a:ext uri="{FF2B5EF4-FFF2-40B4-BE49-F238E27FC236}">
                <a16:creationId xmlns:a16="http://schemas.microsoft.com/office/drawing/2014/main" id="{BBE79769-4C7D-BAC3-18DE-8329ECE37E1E}"/>
              </a:ext>
            </a:extLst>
          </p:cNvPr>
          <p:cNvSpPr/>
          <p:nvPr/>
        </p:nvSpPr>
        <p:spPr>
          <a:xfrm>
            <a:off x="1084676" y="5303030"/>
            <a:ext cx="3248824" cy="914400"/>
          </a:xfrm>
          <a:prstGeom prst="roundRect">
            <a:avLst/>
          </a:prstGeom>
          <a:solidFill>
            <a:srgbClr val="CF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rgbClr val="FFFFFF"/>
                </a:solidFill>
              </a:rPr>
              <a:t>Workmanship</a:t>
            </a:r>
          </a:p>
        </p:txBody>
      </p:sp>
      <p:sp>
        <p:nvSpPr>
          <p:cNvPr id="31" name="AutoShape 2" descr="Image preview">
            <a:extLst>
              <a:ext uri="{FF2B5EF4-FFF2-40B4-BE49-F238E27FC236}">
                <a16:creationId xmlns:a16="http://schemas.microsoft.com/office/drawing/2014/main" id="{065A0C17-B9A9-AD1A-49AD-47A76AEC47CF}"/>
              </a:ext>
            </a:extLst>
          </p:cNvPr>
          <p:cNvSpPr>
            <a:spLocks noChangeAspect="1" noChangeArrowheads="1"/>
          </p:cNvSpPr>
          <p:nvPr/>
        </p:nvSpPr>
        <p:spPr bwMode="auto">
          <a:xfrm>
            <a:off x="1555185" y="319462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Rounded Corners 32">
            <a:extLst>
              <a:ext uri="{FF2B5EF4-FFF2-40B4-BE49-F238E27FC236}">
                <a16:creationId xmlns:a16="http://schemas.microsoft.com/office/drawing/2014/main" id="{AF1C293B-46BE-EEBB-B42E-F39938DB691B}"/>
              </a:ext>
            </a:extLst>
          </p:cNvPr>
          <p:cNvSpPr/>
          <p:nvPr/>
        </p:nvSpPr>
        <p:spPr>
          <a:xfrm>
            <a:off x="1084675" y="4118262"/>
            <a:ext cx="3248823" cy="914400"/>
          </a:xfrm>
          <a:prstGeom prst="roundRect">
            <a:avLst/>
          </a:prstGeom>
          <a:solidFill>
            <a:srgbClr val="CF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rgbClr val="FFFFFF"/>
                </a:solidFill>
              </a:rPr>
              <a:t>Testing</a:t>
            </a:r>
          </a:p>
        </p:txBody>
      </p:sp>
      <p:sp>
        <p:nvSpPr>
          <p:cNvPr id="36" name="Rectangle: Rounded Corners 32">
            <a:extLst>
              <a:ext uri="{FF2B5EF4-FFF2-40B4-BE49-F238E27FC236}">
                <a16:creationId xmlns:a16="http://schemas.microsoft.com/office/drawing/2014/main" id="{B50E6EAE-AE7D-8352-6A16-26AA1A20A7ED}"/>
              </a:ext>
            </a:extLst>
          </p:cNvPr>
          <p:cNvSpPr/>
          <p:nvPr/>
        </p:nvSpPr>
        <p:spPr>
          <a:xfrm>
            <a:off x="1084675" y="2902321"/>
            <a:ext cx="3248823" cy="914400"/>
          </a:xfrm>
          <a:prstGeom prst="roundRect">
            <a:avLst/>
          </a:prstGeom>
          <a:solidFill>
            <a:srgbClr val="CF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rgbClr val="FFFFFF"/>
                </a:solidFill>
              </a:rPr>
              <a:t>Safety</a:t>
            </a:r>
          </a:p>
        </p:txBody>
      </p:sp>
      <p:sp>
        <p:nvSpPr>
          <p:cNvPr id="40" name="TextBox 39">
            <a:extLst>
              <a:ext uri="{FF2B5EF4-FFF2-40B4-BE49-F238E27FC236}">
                <a16:creationId xmlns:a16="http://schemas.microsoft.com/office/drawing/2014/main" id="{C0262205-0125-832C-4414-187FE2CB6F6A}"/>
              </a:ext>
            </a:extLst>
          </p:cNvPr>
          <p:cNvSpPr txBox="1"/>
          <p:nvPr/>
        </p:nvSpPr>
        <p:spPr>
          <a:xfrm>
            <a:off x="5528600" y="5047090"/>
            <a:ext cx="1581823" cy="408623"/>
          </a:xfrm>
          <a:prstGeom prst="roundRect">
            <a:avLst/>
          </a:prstGeom>
          <a:solidFill>
            <a:srgbClr val="DBD7D3"/>
          </a:solidFill>
          <a:ln w="19050">
            <a:solidFill>
              <a:schemeClr val="tx1"/>
            </a:solidFill>
          </a:ln>
        </p:spPr>
        <p:txBody>
          <a:bodyPr wrap="square" rtlCol="0">
            <a:spAutoFit/>
          </a:bodyPr>
          <a:lstStyle/>
          <a:p>
            <a:pPr algn="ctr"/>
            <a:r>
              <a:rPr lang="en-US"/>
              <a:t>3/8-inch pitch</a:t>
            </a:r>
          </a:p>
        </p:txBody>
      </p:sp>
      <p:cxnSp>
        <p:nvCxnSpPr>
          <p:cNvPr id="42" name="Straight Arrow Connector 41">
            <a:extLst>
              <a:ext uri="{FF2B5EF4-FFF2-40B4-BE49-F238E27FC236}">
                <a16:creationId xmlns:a16="http://schemas.microsoft.com/office/drawing/2014/main" id="{F710FCF3-1154-1D7B-6E68-F51BD2F3390B}"/>
              </a:ext>
            </a:extLst>
          </p:cNvPr>
          <p:cNvCxnSpPr>
            <a:cxnSpLocks/>
            <a:stCxn id="25" idx="2"/>
            <a:endCxn id="36" idx="0"/>
          </p:cNvCxnSpPr>
          <p:nvPr/>
        </p:nvCxnSpPr>
        <p:spPr>
          <a:xfrm flipH="1">
            <a:off x="2709087" y="2631953"/>
            <a:ext cx="1" cy="2703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5863AD4-2BF9-5EBE-5511-9A9AE5E42F16}"/>
              </a:ext>
            </a:extLst>
          </p:cNvPr>
          <p:cNvCxnSpPr>
            <a:cxnSpLocks/>
            <a:stCxn id="36" idx="2"/>
            <a:endCxn id="33" idx="0"/>
          </p:cNvCxnSpPr>
          <p:nvPr/>
        </p:nvCxnSpPr>
        <p:spPr>
          <a:xfrm>
            <a:off x="2709087" y="3816721"/>
            <a:ext cx="0" cy="3015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BA2386B-AF00-0C77-2814-D3AF61918235}"/>
              </a:ext>
            </a:extLst>
          </p:cNvPr>
          <p:cNvCxnSpPr>
            <a:cxnSpLocks/>
            <a:stCxn id="33" idx="2"/>
            <a:endCxn id="29" idx="0"/>
          </p:cNvCxnSpPr>
          <p:nvPr/>
        </p:nvCxnSpPr>
        <p:spPr>
          <a:xfrm>
            <a:off x="2709087" y="5032662"/>
            <a:ext cx="1" cy="2703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2" descr="Wiring - Free electronics icons">
            <a:extLst>
              <a:ext uri="{FF2B5EF4-FFF2-40B4-BE49-F238E27FC236}">
                <a16:creationId xmlns:a16="http://schemas.microsoft.com/office/drawing/2014/main" id="{BEB2B575-762B-841A-10CE-26EF7DAA0E9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5400000">
            <a:off x="3112637" y="1784412"/>
            <a:ext cx="827443" cy="82744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Hard hat - Free security icons">
            <a:extLst>
              <a:ext uri="{FF2B5EF4-FFF2-40B4-BE49-F238E27FC236}">
                <a16:creationId xmlns:a16="http://schemas.microsoft.com/office/drawing/2014/main" id="{C96B6DCA-77E7-6B41-84D9-1E0B39EEFC1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90140" y="2955358"/>
            <a:ext cx="872438" cy="8724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phic 1024" descr="Clipboard Partially Crossed outline">
            <a:extLst>
              <a:ext uri="{FF2B5EF4-FFF2-40B4-BE49-F238E27FC236}">
                <a16:creationId xmlns:a16="http://schemas.microsoft.com/office/drawing/2014/main" id="{39A9E191-089B-FD7B-1D9F-4030BECAAD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0172" y="4118262"/>
            <a:ext cx="914400" cy="914400"/>
          </a:xfrm>
          <a:prstGeom prst="rect">
            <a:avLst/>
          </a:prstGeom>
        </p:spPr>
      </p:pic>
      <p:pic>
        <p:nvPicPr>
          <p:cNvPr id="1036" name="Picture 12" descr="Car, clean, new, polish, polished, shining, shinny icon - Download on  Iconfinder">
            <a:extLst>
              <a:ext uri="{FF2B5EF4-FFF2-40B4-BE49-F238E27FC236}">
                <a16:creationId xmlns:a16="http://schemas.microsoft.com/office/drawing/2014/main" id="{6AF627B5-17E3-7D28-00DE-7D9EB81DE36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041156" y="5280092"/>
            <a:ext cx="960276" cy="960276"/>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Rounded Corners 32">
            <a:extLst>
              <a:ext uri="{FF2B5EF4-FFF2-40B4-BE49-F238E27FC236}">
                <a16:creationId xmlns:a16="http://schemas.microsoft.com/office/drawing/2014/main" id="{2E1FA71E-E6B1-7EC7-1424-DA6B29D2DFE6}"/>
              </a:ext>
            </a:extLst>
          </p:cNvPr>
          <p:cNvSpPr/>
          <p:nvPr/>
        </p:nvSpPr>
        <p:spPr>
          <a:xfrm>
            <a:off x="8013198" y="1640035"/>
            <a:ext cx="2057400" cy="914400"/>
          </a:xfrm>
          <a:prstGeom prst="roundRect">
            <a:avLst/>
          </a:prstGeom>
          <a:solidFill>
            <a:srgbClr val="CF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FFFF"/>
                </a:solidFill>
              </a:rPr>
              <a:t>Alignment</a:t>
            </a:r>
          </a:p>
        </p:txBody>
      </p:sp>
      <p:cxnSp>
        <p:nvCxnSpPr>
          <p:cNvPr id="1035" name="Straight Arrow Connector 1034">
            <a:extLst>
              <a:ext uri="{FF2B5EF4-FFF2-40B4-BE49-F238E27FC236}">
                <a16:creationId xmlns:a16="http://schemas.microsoft.com/office/drawing/2014/main" id="{A393A56D-B5B1-6B00-C124-8F14184134B2}"/>
              </a:ext>
            </a:extLst>
          </p:cNvPr>
          <p:cNvCxnSpPr>
            <a:cxnSpLocks/>
            <a:stCxn id="23" idx="3"/>
            <a:endCxn id="1034" idx="1"/>
          </p:cNvCxnSpPr>
          <p:nvPr/>
        </p:nvCxnSpPr>
        <p:spPr>
          <a:xfrm>
            <a:off x="7348211" y="2097235"/>
            <a:ext cx="66498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134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67EAF-43C5-D55D-C682-097FA190224B}"/>
            </a:ext>
          </a:extLst>
        </p:cNvPr>
        <p:cNvGrpSpPr/>
        <p:nvPr/>
      </p:nvGrpSpPr>
      <p:grpSpPr>
        <a:xfrm>
          <a:off x="0" y="0"/>
          <a:ext cx="0" cy="0"/>
          <a:chOff x="0" y="0"/>
          <a:chExt cx="0" cy="0"/>
        </a:xfrm>
      </p:grpSpPr>
      <p:pic>
        <p:nvPicPr>
          <p:cNvPr id="16" name="Picture 15" descr="A person in a suit and tie&#10;&#10;Description automatically generated">
            <a:extLst>
              <a:ext uri="{FF2B5EF4-FFF2-40B4-BE49-F238E27FC236}">
                <a16:creationId xmlns:a16="http://schemas.microsoft.com/office/drawing/2014/main" id="{5C38C66E-B596-F2A8-3B66-6922A897E9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18257">
            <a:off x="2444935" y="2983716"/>
            <a:ext cx="369262" cy="504766"/>
          </a:xfrm>
          <a:prstGeom prst="rect">
            <a:avLst/>
          </a:prstGeom>
        </p:spPr>
      </p:pic>
      <p:pic>
        <p:nvPicPr>
          <p:cNvPr id="13" name="Picture 12" descr="A person in a blue suit&#10;&#10;Description automatically generated">
            <a:extLst>
              <a:ext uri="{FF2B5EF4-FFF2-40B4-BE49-F238E27FC236}">
                <a16:creationId xmlns:a16="http://schemas.microsoft.com/office/drawing/2014/main" id="{10F41036-7AF1-A7E9-1049-111E73AE08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73491">
            <a:off x="2697765" y="2891517"/>
            <a:ext cx="379879" cy="503239"/>
          </a:xfrm>
          <a:prstGeom prst="rect">
            <a:avLst/>
          </a:prstGeom>
        </p:spPr>
      </p:pic>
      <p:sp>
        <p:nvSpPr>
          <p:cNvPr id="3" name="Footer Placeholder 2">
            <a:extLst>
              <a:ext uri="{FF2B5EF4-FFF2-40B4-BE49-F238E27FC236}">
                <a16:creationId xmlns:a16="http://schemas.microsoft.com/office/drawing/2014/main" id="{B5E72699-72FB-4BF4-BED5-2BDE805C5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FBA00-BBD6-414C-FBE3-E1176E08F4B3}"/>
              </a:ext>
            </a:extLst>
          </p:cNvPr>
          <p:cNvSpPr>
            <a:spLocks noGrp="1"/>
          </p:cNvSpPr>
          <p:nvPr>
            <p:ph type="sldNum" sz="quarter" idx="12"/>
          </p:nvPr>
        </p:nvSpPr>
        <p:spPr/>
        <p:txBody>
          <a:bodyPr/>
          <a:lstStyle/>
          <a:p>
            <a:fld id="{A5AEF524-62EC-C340-82A1-9F47B6C43E55}" type="slidenum">
              <a:rPr lang="en-US" smtClean="0"/>
              <a:t>32</a:t>
            </a:fld>
            <a:endParaRPr lang="en-US"/>
          </a:p>
        </p:txBody>
      </p:sp>
      <p:sp>
        <p:nvSpPr>
          <p:cNvPr id="5" name="Title 4">
            <a:extLst>
              <a:ext uri="{FF2B5EF4-FFF2-40B4-BE49-F238E27FC236}">
                <a16:creationId xmlns:a16="http://schemas.microsoft.com/office/drawing/2014/main" id="{0509E23B-7E9E-F2C1-5C0D-4BE596BD0B3C}"/>
              </a:ext>
            </a:extLst>
          </p:cNvPr>
          <p:cNvSpPr>
            <a:spLocks noGrp="1"/>
          </p:cNvSpPr>
          <p:nvPr>
            <p:ph type="title"/>
          </p:nvPr>
        </p:nvSpPr>
        <p:spPr>
          <a:xfrm>
            <a:off x="449574" y="236974"/>
            <a:ext cx="9753600" cy="960276"/>
          </a:xfrm>
        </p:spPr>
        <p:txBody>
          <a:bodyPr/>
          <a:lstStyle/>
          <a:p>
            <a:pPr algn="ctr"/>
            <a:r>
              <a:rPr lang="en-US">
                <a:solidFill>
                  <a:schemeClr val="tx2"/>
                </a:solidFill>
              </a:rPr>
              <a:t>Final Competition </a:t>
            </a:r>
          </a:p>
        </p:txBody>
      </p:sp>
      <p:sp>
        <p:nvSpPr>
          <p:cNvPr id="6" name="Text Placeholder 5">
            <a:extLst>
              <a:ext uri="{FF2B5EF4-FFF2-40B4-BE49-F238E27FC236}">
                <a16:creationId xmlns:a16="http://schemas.microsoft.com/office/drawing/2014/main" id="{3317D000-6EA4-7EC8-840B-345F021853A6}"/>
              </a:ext>
            </a:extLst>
          </p:cNvPr>
          <p:cNvSpPr>
            <a:spLocks noGrp="1"/>
          </p:cNvSpPr>
          <p:nvPr>
            <p:ph type="body" sz="quarter" idx="21"/>
          </p:nvPr>
        </p:nvSpPr>
        <p:spPr/>
        <p:txBody>
          <a:bodyPr/>
          <a:lstStyle/>
          <a:p>
            <a:r>
              <a:rPr lang="en-US"/>
              <a:t>Trace Flowers</a:t>
            </a:r>
          </a:p>
        </p:txBody>
      </p:sp>
      <p:pic>
        <p:nvPicPr>
          <p:cNvPr id="11" name="Picture 10" descr="A person in a white shirt and tie&#10;&#10;Description automatically generated">
            <a:extLst>
              <a:ext uri="{FF2B5EF4-FFF2-40B4-BE49-F238E27FC236}">
                <a16:creationId xmlns:a16="http://schemas.microsoft.com/office/drawing/2014/main" id="{0B3FB1B3-6CD6-95E0-E15E-EBCEDD148B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54028">
            <a:off x="2200386" y="3072511"/>
            <a:ext cx="359873" cy="463635"/>
          </a:xfrm>
          <a:prstGeom prst="rect">
            <a:avLst/>
          </a:prstGeom>
        </p:spPr>
      </p:pic>
      <p:pic>
        <p:nvPicPr>
          <p:cNvPr id="12" name="Picture 11" descr="A person with a beard&#10;&#10;Description automatically generated">
            <a:extLst>
              <a:ext uri="{FF2B5EF4-FFF2-40B4-BE49-F238E27FC236}">
                <a16:creationId xmlns:a16="http://schemas.microsoft.com/office/drawing/2014/main" id="{9CF97DFF-FE19-5793-1C64-B7129775A9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852034">
            <a:off x="2959566" y="2868859"/>
            <a:ext cx="358473" cy="498658"/>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3B111385-F76F-2068-72B9-5CBFA4AA87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88469" flipH="1">
            <a:off x="3248673" y="2844419"/>
            <a:ext cx="275593" cy="433696"/>
          </a:xfrm>
          <a:prstGeom prst="rect">
            <a:avLst/>
          </a:prstGeom>
        </p:spPr>
      </p:pic>
      <p:pic>
        <p:nvPicPr>
          <p:cNvPr id="18" name="Graphic 17" descr="Take Off outline">
            <a:extLst>
              <a:ext uri="{FF2B5EF4-FFF2-40B4-BE49-F238E27FC236}">
                <a16:creationId xmlns:a16="http://schemas.microsoft.com/office/drawing/2014/main" id="{98DC4F0D-6D7D-30B6-8533-5D5337AFF9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6777" y="1417476"/>
            <a:ext cx="4626279" cy="4626279"/>
          </a:xfrm>
          <a:prstGeom prst="rect">
            <a:avLst/>
          </a:prstGeom>
        </p:spPr>
      </p:pic>
      <p:sp>
        <p:nvSpPr>
          <p:cNvPr id="8" name="Rectangle: Rounded Corners 19">
            <a:extLst>
              <a:ext uri="{FF2B5EF4-FFF2-40B4-BE49-F238E27FC236}">
                <a16:creationId xmlns:a16="http://schemas.microsoft.com/office/drawing/2014/main" id="{112E7CDC-A6A4-AFA5-4E37-245EC2B0309A}"/>
              </a:ext>
            </a:extLst>
          </p:cNvPr>
          <p:cNvSpPr/>
          <p:nvPr/>
        </p:nvSpPr>
        <p:spPr>
          <a:xfrm>
            <a:off x="5839552" y="1293130"/>
            <a:ext cx="4253572" cy="1121191"/>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solidFill>
                  <a:schemeClr val="tx1"/>
                </a:solidFill>
              </a:rPr>
              <a:t>Tuesday – April 22</a:t>
            </a:r>
          </a:p>
          <a:p>
            <a:r>
              <a:rPr lang="en-US" sz="1600">
                <a:solidFill>
                  <a:schemeClr val="tx1"/>
                </a:solidFill>
              </a:rPr>
              <a:t>Fly into Des Moines from Panama City</a:t>
            </a:r>
          </a:p>
          <a:p>
            <a:r>
              <a:rPr lang="en-US" sz="1600">
                <a:solidFill>
                  <a:schemeClr val="tx1"/>
                </a:solidFill>
              </a:rPr>
              <a:t>Rent Car &amp; Drive to Cedar Rapids</a:t>
            </a:r>
          </a:p>
          <a:p>
            <a:r>
              <a:rPr lang="en-US" sz="1600">
                <a:solidFill>
                  <a:schemeClr val="tx1"/>
                </a:solidFill>
              </a:rPr>
              <a:t>Check into Hotel</a:t>
            </a:r>
          </a:p>
          <a:p>
            <a:pPr algn="ctr"/>
            <a:endParaRPr lang="en-US">
              <a:solidFill>
                <a:schemeClr val="tx1"/>
              </a:solidFill>
            </a:endParaRPr>
          </a:p>
        </p:txBody>
      </p:sp>
      <p:sp>
        <p:nvSpPr>
          <p:cNvPr id="9" name="Rectangle: Rounded Corners 19">
            <a:extLst>
              <a:ext uri="{FF2B5EF4-FFF2-40B4-BE49-F238E27FC236}">
                <a16:creationId xmlns:a16="http://schemas.microsoft.com/office/drawing/2014/main" id="{4744BE02-7ABD-8DCF-3BD7-6AD1FE37ECAB}"/>
              </a:ext>
            </a:extLst>
          </p:cNvPr>
          <p:cNvSpPr/>
          <p:nvPr/>
        </p:nvSpPr>
        <p:spPr>
          <a:xfrm>
            <a:off x="5839552" y="2478190"/>
            <a:ext cx="4253572" cy="1391596"/>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solidFill>
                  <a:schemeClr val="tx1"/>
                </a:solidFill>
              </a:rPr>
              <a:t>Wednesday – April 23</a:t>
            </a:r>
          </a:p>
          <a:p>
            <a:r>
              <a:rPr lang="en-US" sz="1600">
                <a:solidFill>
                  <a:schemeClr val="tx1"/>
                </a:solidFill>
              </a:rPr>
              <a:t>Tour IFP Motion Solutions</a:t>
            </a:r>
          </a:p>
          <a:p>
            <a:r>
              <a:rPr lang="en-US" sz="1600">
                <a:solidFill>
                  <a:schemeClr val="tx1"/>
                </a:solidFill>
              </a:rPr>
              <a:t>Drive to Ames</a:t>
            </a:r>
          </a:p>
          <a:p>
            <a:r>
              <a:rPr lang="en-US" sz="1600">
                <a:solidFill>
                  <a:schemeClr val="tx1"/>
                </a:solidFill>
              </a:rPr>
              <a:t>Assemble bike, complete pre-race inspection</a:t>
            </a:r>
          </a:p>
          <a:p>
            <a:r>
              <a:rPr lang="en-US" sz="1600">
                <a:solidFill>
                  <a:schemeClr val="tx1"/>
                </a:solidFill>
              </a:rPr>
              <a:t>Welcome Reception</a:t>
            </a:r>
          </a:p>
        </p:txBody>
      </p:sp>
      <p:sp>
        <p:nvSpPr>
          <p:cNvPr id="10" name="Rectangle: Rounded Corners 19">
            <a:extLst>
              <a:ext uri="{FF2B5EF4-FFF2-40B4-BE49-F238E27FC236}">
                <a16:creationId xmlns:a16="http://schemas.microsoft.com/office/drawing/2014/main" id="{5C7FA7E8-46CF-CEB3-B3E7-BA4472F5F65F}"/>
              </a:ext>
            </a:extLst>
          </p:cNvPr>
          <p:cNvSpPr/>
          <p:nvPr/>
        </p:nvSpPr>
        <p:spPr>
          <a:xfrm>
            <a:off x="5839552" y="3933655"/>
            <a:ext cx="4253572" cy="1198923"/>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solidFill>
                  <a:schemeClr val="tx1"/>
                </a:solidFill>
              </a:rPr>
              <a:t>Thursday – April 24</a:t>
            </a:r>
          </a:p>
          <a:p>
            <a:r>
              <a:rPr lang="en-US" sz="1600">
                <a:solidFill>
                  <a:schemeClr val="tx1"/>
                </a:solidFill>
              </a:rPr>
              <a:t>Final Presentation &amp; Design Review</a:t>
            </a:r>
          </a:p>
          <a:p>
            <a:r>
              <a:rPr lang="en-US" sz="1600">
                <a:solidFill>
                  <a:schemeClr val="tx1"/>
                </a:solidFill>
              </a:rPr>
              <a:t>Races and Regenerative Braking Demonstration</a:t>
            </a:r>
          </a:p>
          <a:p>
            <a:r>
              <a:rPr lang="en-US" sz="1600">
                <a:solidFill>
                  <a:schemeClr val="tx1"/>
                </a:solidFill>
              </a:rPr>
              <a:t>Networking Dinner  </a:t>
            </a:r>
          </a:p>
          <a:p>
            <a:endParaRPr lang="en-US" sz="1400">
              <a:solidFill>
                <a:schemeClr val="tx1"/>
              </a:solidFill>
            </a:endParaRPr>
          </a:p>
        </p:txBody>
      </p:sp>
      <p:sp>
        <p:nvSpPr>
          <p:cNvPr id="14" name="Rectangle: Rounded Corners 19">
            <a:extLst>
              <a:ext uri="{FF2B5EF4-FFF2-40B4-BE49-F238E27FC236}">
                <a16:creationId xmlns:a16="http://schemas.microsoft.com/office/drawing/2014/main" id="{6823581B-A62D-9A3F-22EF-D7495B18886A}"/>
              </a:ext>
            </a:extLst>
          </p:cNvPr>
          <p:cNvSpPr/>
          <p:nvPr/>
        </p:nvSpPr>
        <p:spPr>
          <a:xfrm>
            <a:off x="5839552" y="5179017"/>
            <a:ext cx="4253572" cy="1198923"/>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solidFill>
                  <a:schemeClr val="tx1"/>
                </a:solidFill>
              </a:rPr>
              <a:t>Friday – April 25</a:t>
            </a:r>
          </a:p>
          <a:p>
            <a:r>
              <a:rPr lang="en-US" sz="1600">
                <a:solidFill>
                  <a:schemeClr val="tx1"/>
                </a:solidFill>
              </a:rPr>
              <a:t>Disassemble bike </a:t>
            </a:r>
          </a:p>
          <a:p>
            <a:r>
              <a:rPr lang="en-US" sz="1600">
                <a:solidFill>
                  <a:schemeClr val="tx1"/>
                </a:solidFill>
              </a:rPr>
              <a:t>Award Ceremony </a:t>
            </a:r>
          </a:p>
          <a:p>
            <a:r>
              <a:rPr lang="en-US" sz="1600">
                <a:solidFill>
                  <a:schemeClr val="tx1"/>
                </a:solidFill>
              </a:rPr>
              <a:t>Drive to Des Moines Airport</a:t>
            </a:r>
          </a:p>
          <a:p>
            <a:endParaRPr lang="en-US" sz="1400">
              <a:solidFill>
                <a:schemeClr val="tx1"/>
              </a:solidFill>
            </a:endParaRPr>
          </a:p>
        </p:txBody>
      </p:sp>
      <p:sp>
        <p:nvSpPr>
          <p:cNvPr id="15" name="Rectangle: Rounded Corners 11">
            <a:extLst>
              <a:ext uri="{FF2B5EF4-FFF2-40B4-BE49-F238E27FC236}">
                <a16:creationId xmlns:a16="http://schemas.microsoft.com/office/drawing/2014/main" id="{53317F07-2122-A46F-1CCD-6AA7F678E4BA}"/>
              </a:ext>
            </a:extLst>
          </p:cNvPr>
          <p:cNvSpPr/>
          <p:nvPr/>
        </p:nvSpPr>
        <p:spPr>
          <a:xfrm>
            <a:off x="4635053" y="1262383"/>
            <a:ext cx="1131709" cy="5115557"/>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600">
              <a:solidFill>
                <a:schemeClr val="bg1"/>
              </a:solidFill>
            </a:endParaRPr>
          </a:p>
          <a:p>
            <a:pPr algn="r"/>
            <a:r>
              <a:rPr lang="en-US" sz="1600">
                <a:solidFill>
                  <a:schemeClr val="bg1"/>
                </a:solidFill>
              </a:rPr>
              <a:t>1:24 PM</a:t>
            </a:r>
          </a:p>
          <a:p>
            <a:pPr algn="r"/>
            <a:r>
              <a:rPr lang="en-US" sz="1600">
                <a:solidFill>
                  <a:schemeClr val="bg1"/>
                </a:solidFill>
              </a:rPr>
              <a:t>2:00 PM</a:t>
            </a:r>
          </a:p>
          <a:p>
            <a:pPr algn="r"/>
            <a:r>
              <a:rPr lang="en-US" sz="1600">
                <a:solidFill>
                  <a:schemeClr val="bg1"/>
                </a:solidFill>
              </a:rPr>
              <a:t>4:00 PM</a:t>
            </a:r>
          </a:p>
          <a:p>
            <a:pPr algn="r"/>
            <a:endParaRPr lang="en-US" sz="1600">
              <a:solidFill>
                <a:schemeClr val="bg1"/>
              </a:solidFill>
            </a:endParaRPr>
          </a:p>
          <a:p>
            <a:pPr algn="r"/>
            <a:endParaRPr lang="en-US" sz="1600">
              <a:solidFill>
                <a:schemeClr val="bg1"/>
              </a:solidFill>
            </a:endParaRPr>
          </a:p>
          <a:p>
            <a:pPr algn="r"/>
            <a:r>
              <a:rPr lang="en-US" sz="1600">
                <a:solidFill>
                  <a:schemeClr val="bg1"/>
                </a:solidFill>
              </a:rPr>
              <a:t>8:00 AM</a:t>
            </a:r>
          </a:p>
          <a:p>
            <a:pPr algn="r"/>
            <a:r>
              <a:rPr lang="en-US" sz="1600">
                <a:solidFill>
                  <a:schemeClr val="bg1"/>
                </a:solidFill>
              </a:rPr>
              <a:t>10:00 AM</a:t>
            </a:r>
          </a:p>
          <a:p>
            <a:pPr algn="r"/>
            <a:r>
              <a:rPr lang="en-US" sz="1600">
                <a:solidFill>
                  <a:schemeClr val="bg1"/>
                </a:solidFill>
              </a:rPr>
              <a:t>12:00 PM</a:t>
            </a:r>
          </a:p>
          <a:p>
            <a:pPr algn="r"/>
            <a:r>
              <a:rPr lang="en-US" sz="1600">
                <a:solidFill>
                  <a:schemeClr val="bg1"/>
                </a:solidFill>
              </a:rPr>
              <a:t>6:00 PM</a:t>
            </a:r>
          </a:p>
          <a:p>
            <a:pPr algn="r"/>
            <a:endParaRPr lang="en-US" sz="1600">
              <a:solidFill>
                <a:schemeClr val="bg1"/>
              </a:solidFill>
            </a:endParaRPr>
          </a:p>
          <a:p>
            <a:pPr algn="r"/>
            <a:endParaRPr lang="en-US" sz="1600">
              <a:solidFill>
                <a:schemeClr val="bg1"/>
              </a:solidFill>
            </a:endParaRPr>
          </a:p>
          <a:p>
            <a:pPr algn="r"/>
            <a:r>
              <a:rPr lang="en-US" sz="1600">
                <a:solidFill>
                  <a:schemeClr val="bg1"/>
                </a:solidFill>
              </a:rPr>
              <a:t>8:30 AM</a:t>
            </a:r>
          </a:p>
          <a:p>
            <a:pPr algn="r"/>
            <a:r>
              <a:rPr lang="en-US" sz="1600">
                <a:solidFill>
                  <a:schemeClr val="bg1"/>
                </a:solidFill>
              </a:rPr>
              <a:t>1:00 PM</a:t>
            </a:r>
          </a:p>
          <a:p>
            <a:pPr algn="r"/>
            <a:r>
              <a:rPr lang="en-US" sz="1600">
                <a:solidFill>
                  <a:schemeClr val="bg1"/>
                </a:solidFill>
              </a:rPr>
              <a:t>4:30 PM</a:t>
            </a:r>
          </a:p>
          <a:p>
            <a:pPr algn="r"/>
            <a:endParaRPr lang="en-US" sz="1600">
              <a:solidFill>
                <a:schemeClr val="bg1"/>
              </a:solidFill>
            </a:endParaRPr>
          </a:p>
          <a:p>
            <a:pPr algn="r"/>
            <a:endParaRPr lang="en-US" sz="1600">
              <a:solidFill>
                <a:schemeClr val="bg1"/>
              </a:solidFill>
            </a:endParaRPr>
          </a:p>
          <a:p>
            <a:pPr algn="r"/>
            <a:r>
              <a:rPr lang="en-US" sz="1600">
                <a:solidFill>
                  <a:schemeClr val="bg1"/>
                </a:solidFill>
              </a:rPr>
              <a:t>10:00 AM</a:t>
            </a:r>
          </a:p>
          <a:p>
            <a:pPr algn="r"/>
            <a:r>
              <a:rPr lang="en-US" sz="1600">
                <a:solidFill>
                  <a:schemeClr val="bg1"/>
                </a:solidFill>
              </a:rPr>
              <a:t>12:00 PM</a:t>
            </a:r>
          </a:p>
          <a:p>
            <a:pPr algn="r"/>
            <a:r>
              <a:rPr lang="en-US" sz="1600">
                <a:solidFill>
                  <a:schemeClr val="bg1"/>
                </a:solidFill>
              </a:rPr>
              <a:t>2:00 PM</a:t>
            </a:r>
          </a:p>
        </p:txBody>
      </p:sp>
      <p:cxnSp>
        <p:nvCxnSpPr>
          <p:cNvPr id="17" name="Straight Connector 16">
            <a:extLst>
              <a:ext uri="{FF2B5EF4-FFF2-40B4-BE49-F238E27FC236}">
                <a16:creationId xmlns:a16="http://schemas.microsoft.com/office/drawing/2014/main" id="{AF8D52A7-9A23-276F-BD4F-E094A52B94DD}"/>
              </a:ext>
            </a:extLst>
          </p:cNvPr>
          <p:cNvCxnSpPr>
            <a:cxnSpLocks/>
          </p:cNvCxnSpPr>
          <p:nvPr/>
        </p:nvCxnSpPr>
        <p:spPr>
          <a:xfrm>
            <a:off x="4635053" y="2478190"/>
            <a:ext cx="11317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97E732-E5DD-0FEE-31FC-4D32C3E42AA6}"/>
              </a:ext>
            </a:extLst>
          </p:cNvPr>
          <p:cNvCxnSpPr>
            <a:cxnSpLocks/>
          </p:cNvCxnSpPr>
          <p:nvPr/>
        </p:nvCxnSpPr>
        <p:spPr>
          <a:xfrm>
            <a:off x="4635053" y="3933655"/>
            <a:ext cx="11317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988D99-291C-56CB-8947-1CE5DA5F661A}"/>
              </a:ext>
            </a:extLst>
          </p:cNvPr>
          <p:cNvCxnSpPr>
            <a:cxnSpLocks/>
          </p:cNvCxnSpPr>
          <p:nvPr/>
        </p:nvCxnSpPr>
        <p:spPr>
          <a:xfrm>
            <a:off x="4635053" y="5179017"/>
            <a:ext cx="11317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1"/>
                                        </p:tgtEl>
                                        <p:attrNameLst>
                                          <p:attrName>r</p:attrName>
                                        </p:attrNameLst>
                                      </p:cBhvr>
                                    </p:animRot>
                                    <p:animRot by="-240000">
                                      <p:cBhvr>
                                        <p:cTn id="25" dur="200" fill="hold">
                                          <p:stCondLst>
                                            <p:cond delay="200"/>
                                          </p:stCondLst>
                                        </p:cTn>
                                        <p:tgtEl>
                                          <p:spTgt spid="11"/>
                                        </p:tgtEl>
                                        <p:attrNameLst>
                                          <p:attrName>r</p:attrName>
                                        </p:attrNameLst>
                                      </p:cBhvr>
                                    </p:animRot>
                                    <p:animRot by="240000">
                                      <p:cBhvr>
                                        <p:cTn id="26" dur="200" fill="hold">
                                          <p:stCondLst>
                                            <p:cond delay="400"/>
                                          </p:stCondLst>
                                        </p:cTn>
                                        <p:tgtEl>
                                          <p:spTgt spid="11"/>
                                        </p:tgtEl>
                                        <p:attrNameLst>
                                          <p:attrName>r</p:attrName>
                                        </p:attrNameLst>
                                      </p:cBhvr>
                                    </p:animRot>
                                    <p:animRot by="-240000">
                                      <p:cBhvr>
                                        <p:cTn id="27" dur="200" fill="hold">
                                          <p:stCondLst>
                                            <p:cond delay="600"/>
                                          </p:stCondLst>
                                        </p:cTn>
                                        <p:tgtEl>
                                          <p:spTgt spid="11"/>
                                        </p:tgtEl>
                                        <p:attrNameLst>
                                          <p:attrName>r</p:attrName>
                                        </p:attrNameLst>
                                      </p:cBhvr>
                                    </p:animRot>
                                    <p:animRot by="120000">
                                      <p:cBhvr>
                                        <p:cTn id="28" dur="200" fill="hold">
                                          <p:stCondLst>
                                            <p:cond delay="800"/>
                                          </p:stCondLst>
                                        </p:cTn>
                                        <p:tgtEl>
                                          <p:spTgt spid="11"/>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D870-76D3-5394-DBE1-08CA37D2F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CE64EA-8440-719B-6836-B4F3C3C804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BD700-E3C0-CAD3-E8F1-F115E90A7622}"/>
              </a:ext>
            </a:extLst>
          </p:cNvPr>
          <p:cNvSpPr>
            <a:spLocks noGrp="1"/>
          </p:cNvSpPr>
          <p:nvPr>
            <p:ph type="sldNum" sz="quarter" idx="12"/>
          </p:nvPr>
        </p:nvSpPr>
        <p:spPr/>
        <p:txBody>
          <a:bodyPr/>
          <a:lstStyle/>
          <a:p>
            <a:fld id="{A5AEF524-62EC-C340-82A1-9F47B6C43E55}" type="slidenum">
              <a:rPr lang="en-US" smtClean="0"/>
              <a:t>33</a:t>
            </a:fld>
            <a:endParaRPr lang="en-US"/>
          </a:p>
        </p:txBody>
      </p:sp>
      <p:sp>
        <p:nvSpPr>
          <p:cNvPr id="5" name="Title 4">
            <a:extLst>
              <a:ext uri="{FF2B5EF4-FFF2-40B4-BE49-F238E27FC236}">
                <a16:creationId xmlns:a16="http://schemas.microsoft.com/office/drawing/2014/main" id="{8F70046E-0314-21EE-2C5C-A8522C059AD2}"/>
              </a:ext>
            </a:extLst>
          </p:cNvPr>
          <p:cNvSpPr>
            <a:spLocks noGrp="1"/>
          </p:cNvSpPr>
          <p:nvPr>
            <p:ph type="title"/>
          </p:nvPr>
        </p:nvSpPr>
        <p:spPr/>
        <p:txBody>
          <a:bodyPr anchor="ctr"/>
          <a:lstStyle/>
          <a:p>
            <a:pPr algn="ctr"/>
            <a:r>
              <a:rPr lang="en-US">
                <a:solidFill>
                  <a:srgbClr val="782F40"/>
                </a:solidFill>
              </a:rPr>
              <a:t>Future Work</a:t>
            </a:r>
          </a:p>
        </p:txBody>
      </p:sp>
      <p:sp>
        <p:nvSpPr>
          <p:cNvPr id="6" name="Text Placeholder 5">
            <a:extLst>
              <a:ext uri="{FF2B5EF4-FFF2-40B4-BE49-F238E27FC236}">
                <a16:creationId xmlns:a16="http://schemas.microsoft.com/office/drawing/2014/main" id="{F6F63821-7F9E-0D97-A8D5-29A8DC549D1B}"/>
              </a:ext>
            </a:extLst>
          </p:cNvPr>
          <p:cNvSpPr>
            <a:spLocks noGrp="1"/>
          </p:cNvSpPr>
          <p:nvPr>
            <p:ph type="body" sz="quarter" idx="21"/>
          </p:nvPr>
        </p:nvSpPr>
        <p:spPr/>
        <p:txBody>
          <a:bodyPr/>
          <a:lstStyle/>
          <a:p>
            <a:r>
              <a:rPr lang="en-US"/>
              <a:t>Trace Flowers</a:t>
            </a:r>
          </a:p>
        </p:txBody>
      </p:sp>
      <p:cxnSp>
        <p:nvCxnSpPr>
          <p:cNvPr id="8" name="Straight Connector 7">
            <a:extLst>
              <a:ext uri="{FF2B5EF4-FFF2-40B4-BE49-F238E27FC236}">
                <a16:creationId xmlns:a16="http://schemas.microsoft.com/office/drawing/2014/main" id="{6E25A6F1-65C0-62DC-1A75-D636CE624976}"/>
              </a:ext>
            </a:extLst>
          </p:cNvPr>
          <p:cNvCxnSpPr/>
          <p:nvPr/>
        </p:nvCxnSpPr>
        <p:spPr>
          <a:xfrm>
            <a:off x="2331632" y="3915144"/>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BCE93F52-4362-ECA9-9648-6BC27D0F20E8}"/>
              </a:ext>
            </a:extLst>
          </p:cNvPr>
          <p:cNvSpPr/>
          <p:nvPr/>
        </p:nvSpPr>
        <p:spPr>
          <a:xfrm>
            <a:off x="1333361" y="3400010"/>
            <a:ext cx="1011147" cy="1008491"/>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0" name="Flowchart: Connector 9">
            <a:extLst>
              <a:ext uri="{FF2B5EF4-FFF2-40B4-BE49-F238E27FC236}">
                <a16:creationId xmlns:a16="http://schemas.microsoft.com/office/drawing/2014/main" id="{0B24612D-04C8-600D-1261-2D3C4BCE3B16}"/>
              </a:ext>
            </a:extLst>
          </p:cNvPr>
          <p:cNvSpPr/>
          <p:nvPr/>
        </p:nvSpPr>
        <p:spPr>
          <a:xfrm>
            <a:off x="3265805" y="3572244"/>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2E149AC-CAA8-B2D4-CA17-6E952763C0DC}"/>
              </a:ext>
            </a:extLst>
          </p:cNvPr>
          <p:cNvCxnSpPr>
            <a:cxnSpLocks/>
            <a:stCxn id="10" idx="6"/>
          </p:cNvCxnSpPr>
          <p:nvPr/>
        </p:nvCxnSpPr>
        <p:spPr>
          <a:xfrm>
            <a:off x="3951605" y="3915144"/>
            <a:ext cx="961594" cy="3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59AFAB-E79E-200B-325C-A3B32CD30D5A}"/>
              </a:ext>
            </a:extLst>
          </p:cNvPr>
          <p:cNvCxnSpPr>
            <a:cxnSpLocks/>
          </p:cNvCxnSpPr>
          <p:nvPr/>
        </p:nvCxnSpPr>
        <p:spPr>
          <a:xfrm>
            <a:off x="5598999" y="3915144"/>
            <a:ext cx="740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FA290193-5301-7768-304D-FC9CFCA0253B}"/>
              </a:ext>
            </a:extLst>
          </p:cNvPr>
          <p:cNvSpPr/>
          <p:nvPr/>
        </p:nvSpPr>
        <p:spPr>
          <a:xfrm>
            <a:off x="2580005" y="4669523"/>
            <a:ext cx="2057400" cy="914400"/>
          </a:xfrm>
          <a:prstGeom prst="roundRect">
            <a:avLst/>
          </a:prstGeom>
          <a:solidFill>
            <a:srgbClr val="0098A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Final Assembly</a:t>
            </a:r>
          </a:p>
        </p:txBody>
      </p:sp>
      <p:cxnSp>
        <p:nvCxnSpPr>
          <p:cNvPr id="45" name="Straight Connector 44">
            <a:extLst>
              <a:ext uri="{FF2B5EF4-FFF2-40B4-BE49-F238E27FC236}">
                <a16:creationId xmlns:a16="http://schemas.microsoft.com/office/drawing/2014/main" id="{2C4FBB7A-651B-8109-BB79-EF9943870F98}"/>
              </a:ext>
            </a:extLst>
          </p:cNvPr>
          <p:cNvCxnSpPr>
            <a:stCxn id="10" idx="4"/>
          </p:cNvCxnSpPr>
          <p:nvPr/>
        </p:nvCxnSpPr>
        <p:spPr>
          <a:xfrm>
            <a:off x="3608705" y="4258043"/>
            <a:ext cx="0" cy="411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DADC78A-C42F-5730-7AB5-2BFDA5FED8B7}"/>
              </a:ext>
            </a:extLst>
          </p:cNvPr>
          <p:cNvGrpSpPr/>
          <p:nvPr/>
        </p:nvGrpSpPr>
        <p:grpSpPr>
          <a:xfrm>
            <a:off x="7063681" y="2187428"/>
            <a:ext cx="2284670" cy="2070616"/>
            <a:chOff x="7854049" y="2247401"/>
            <a:chExt cx="2284670" cy="2070616"/>
          </a:xfrm>
        </p:grpSpPr>
        <p:cxnSp>
          <p:nvCxnSpPr>
            <p:cNvPr id="17" name="Straight Connector 16">
              <a:extLst>
                <a:ext uri="{FF2B5EF4-FFF2-40B4-BE49-F238E27FC236}">
                  <a16:creationId xmlns:a16="http://schemas.microsoft.com/office/drawing/2014/main" id="{85EE5E0C-4E5F-3477-421C-33A3A2350665}"/>
                </a:ext>
              </a:extLst>
            </p:cNvPr>
            <p:cNvCxnSpPr>
              <a:cxnSpLocks/>
            </p:cNvCxnSpPr>
            <p:nvPr/>
          </p:nvCxnSpPr>
          <p:spPr>
            <a:xfrm>
              <a:off x="7854049" y="3975117"/>
              <a:ext cx="9130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B3A72F11-7EFA-FA3D-5FDF-69E3BC6942F1}"/>
                </a:ext>
              </a:extLst>
            </p:cNvPr>
            <p:cNvSpPr/>
            <p:nvPr/>
          </p:nvSpPr>
          <p:spPr>
            <a:xfrm>
              <a:off x="8776270"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endParaRPr>
            </a:p>
          </p:txBody>
        </p:sp>
        <p:sp>
          <p:nvSpPr>
            <p:cNvPr id="55" name="TextBox 54">
              <a:extLst>
                <a:ext uri="{FF2B5EF4-FFF2-40B4-BE49-F238E27FC236}">
                  <a16:creationId xmlns:a16="http://schemas.microsoft.com/office/drawing/2014/main" id="{F1FA0139-734A-6E7C-590F-DDEC0974F7B5}"/>
                </a:ext>
              </a:extLst>
            </p:cNvPr>
            <p:cNvSpPr txBox="1"/>
            <p:nvPr/>
          </p:nvSpPr>
          <p:spPr>
            <a:xfrm>
              <a:off x="8776271" y="3785598"/>
              <a:ext cx="685799" cy="369332"/>
            </a:xfrm>
            <a:prstGeom prst="rect">
              <a:avLst/>
            </a:prstGeom>
            <a:noFill/>
          </p:spPr>
          <p:txBody>
            <a:bodyPr wrap="square" rtlCol="0">
              <a:spAutoFit/>
            </a:bodyPr>
            <a:lstStyle/>
            <a:p>
              <a:pPr algn="ctr"/>
              <a:r>
                <a:rPr lang="en-US" b="1">
                  <a:solidFill>
                    <a:schemeClr val="tx2"/>
                  </a:solidFill>
                  <a:ea typeface="Calibri"/>
                  <a:cs typeface="Calibri"/>
                </a:rPr>
                <a:t>4/23</a:t>
              </a:r>
              <a:endParaRPr lang="en-US" b="1">
                <a:solidFill>
                  <a:schemeClr val="tx2"/>
                </a:solidFill>
              </a:endParaRPr>
            </a:p>
          </p:txBody>
        </p:sp>
        <p:grpSp>
          <p:nvGrpSpPr>
            <p:cNvPr id="7" name="Group 6">
              <a:extLst>
                <a:ext uri="{FF2B5EF4-FFF2-40B4-BE49-F238E27FC236}">
                  <a16:creationId xmlns:a16="http://schemas.microsoft.com/office/drawing/2014/main" id="{40D22349-FF26-0878-62AB-4B56323D0287}"/>
                </a:ext>
              </a:extLst>
            </p:cNvPr>
            <p:cNvGrpSpPr/>
            <p:nvPr/>
          </p:nvGrpSpPr>
          <p:grpSpPr>
            <a:xfrm>
              <a:off x="8081319" y="2247401"/>
              <a:ext cx="2057400" cy="1371600"/>
              <a:chOff x="8088981" y="1801043"/>
              <a:chExt cx="2057400" cy="1371600"/>
            </a:xfrm>
          </p:grpSpPr>
          <p:sp>
            <p:nvSpPr>
              <p:cNvPr id="37" name="Rectangle: Rounded Corners 36">
                <a:extLst>
                  <a:ext uri="{FF2B5EF4-FFF2-40B4-BE49-F238E27FC236}">
                    <a16:creationId xmlns:a16="http://schemas.microsoft.com/office/drawing/2014/main" id="{A7ACCB37-C3A7-7F43-0E48-E394EFCB3679}"/>
                  </a:ext>
                </a:extLst>
              </p:cNvPr>
              <p:cNvSpPr/>
              <p:nvPr/>
            </p:nvSpPr>
            <p:spPr>
              <a:xfrm>
                <a:off x="8088981" y="1801043"/>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ea typeface="Calibri"/>
                    <a:cs typeface="Calibri"/>
                  </a:rPr>
                  <a:t>Competition</a:t>
                </a:r>
                <a:endParaRPr lang="en-US">
                  <a:solidFill>
                    <a:schemeClr val="tx1"/>
                  </a:solidFill>
                  <a:ea typeface="Calibri"/>
                  <a:cs typeface="Calibri"/>
                </a:endParaRPr>
              </a:p>
              <a:p>
                <a:pPr algn="ctr"/>
                <a:r>
                  <a:rPr lang="en-US">
                    <a:solidFill>
                      <a:schemeClr val="tx1"/>
                    </a:solidFill>
                    <a:ea typeface="Calibri"/>
                    <a:cs typeface="Calibri"/>
                  </a:rPr>
                  <a:t>and Final Review</a:t>
                </a:r>
                <a:endParaRPr lang="en-US"/>
              </a:p>
            </p:txBody>
          </p:sp>
          <p:cxnSp>
            <p:nvCxnSpPr>
              <p:cNvPr id="53" name="Straight Connector 52">
                <a:extLst>
                  <a:ext uri="{FF2B5EF4-FFF2-40B4-BE49-F238E27FC236}">
                    <a16:creationId xmlns:a16="http://schemas.microsoft.com/office/drawing/2014/main" id="{8071456C-B496-F1A4-73F7-6D3D024B0641}"/>
                  </a:ext>
                </a:extLst>
              </p:cNvPr>
              <p:cNvCxnSpPr>
                <a:cxnSpLocks/>
              </p:cNvCxnSpPr>
              <p:nvPr/>
            </p:nvCxnSpPr>
            <p:spPr>
              <a:xfrm flipV="1">
                <a:off x="9126147" y="2715443"/>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9D323F08-CCD6-733C-3720-81A9B156E4F3}"/>
              </a:ext>
            </a:extLst>
          </p:cNvPr>
          <p:cNvSpPr txBox="1"/>
          <p:nvPr/>
        </p:nvSpPr>
        <p:spPr>
          <a:xfrm>
            <a:off x="1334216" y="3719589"/>
            <a:ext cx="1011147" cy="369332"/>
          </a:xfrm>
          <a:prstGeom prst="rect">
            <a:avLst/>
          </a:prstGeom>
          <a:noFill/>
        </p:spPr>
        <p:txBody>
          <a:bodyPr wrap="square" rtlCol="0">
            <a:spAutoFit/>
          </a:bodyPr>
          <a:lstStyle/>
          <a:p>
            <a:pPr algn="ctr"/>
            <a:r>
              <a:rPr lang="en-US" b="1">
                <a:solidFill>
                  <a:schemeClr val="tx2"/>
                </a:solidFill>
              </a:rPr>
              <a:t>Present</a:t>
            </a:r>
          </a:p>
        </p:txBody>
      </p:sp>
      <p:grpSp>
        <p:nvGrpSpPr>
          <p:cNvPr id="40" name="Group 39">
            <a:extLst>
              <a:ext uri="{FF2B5EF4-FFF2-40B4-BE49-F238E27FC236}">
                <a16:creationId xmlns:a16="http://schemas.microsoft.com/office/drawing/2014/main" id="{533CD50C-AE83-5DEA-D383-9F3F76673A62}"/>
              </a:ext>
            </a:extLst>
          </p:cNvPr>
          <p:cNvGrpSpPr/>
          <p:nvPr/>
        </p:nvGrpSpPr>
        <p:grpSpPr>
          <a:xfrm>
            <a:off x="4202238" y="2200644"/>
            <a:ext cx="2057400" cy="2061010"/>
            <a:chOff x="3071271" y="2260617"/>
            <a:chExt cx="2057400" cy="2061010"/>
          </a:xfrm>
        </p:grpSpPr>
        <p:sp>
          <p:nvSpPr>
            <p:cNvPr id="14" name="Flowchart: Connector 13">
              <a:extLst>
                <a:ext uri="{FF2B5EF4-FFF2-40B4-BE49-F238E27FC236}">
                  <a16:creationId xmlns:a16="http://schemas.microsoft.com/office/drawing/2014/main" id="{32AE43FC-631A-863B-DCED-3ACC98A22414}"/>
                </a:ext>
              </a:extLst>
            </p:cNvPr>
            <p:cNvSpPr/>
            <p:nvPr/>
          </p:nvSpPr>
          <p:spPr>
            <a:xfrm>
              <a:off x="3782232" y="363582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4F55EAF-BC36-487E-58AC-FC7FB6763E36}"/>
                </a:ext>
              </a:extLst>
            </p:cNvPr>
            <p:cNvGrpSpPr/>
            <p:nvPr/>
          </p:nvGrpSpPr>
          <p:grpSpPr>
            <a:xfrm>
              <a:off x="3071271" y="2260617"/>
              <a:ext cx="2057400" cy="1371600"/>
              <a:chOff x="3953016" y="2260617"/>
              <a:chExt cx="2057400" cy="1371600"/>
            </a:xfrm>
          </p:grpSpPr>
          <p:sp>
            <p:nvSpPr>
              <p:cNvPr id="33" name="Rectangle: Rounded Corners 32">
                <a:extLst>
                  <a:ext uri="{FF2B5EF4-FFF2-40B4-BE49-F238E27FC236}">
                    <a16:creationId xmlns:a16="http://schemas.microsoft.com/office/drawing/2014/main" id="{F28EEEE0-AF6D-06A2-835B-02B50CA1E3BA}"/>
                  </a:ext>
                </a:extLst>
              </p:cNvPr>
              <p:cNvSpPr/>
              <p:nvPr/>
            </p:nvSpPr>
            <p:spPr>
              <a:xfrm>
                <a:off x="3953016" y="2260617"/>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a:solidFill>
                      <a:schemeClr val="tx1"/>
                    </a:solidFill>
                  </a:rPr>
                  <a:t>Testing and Fine Tuning</a:t>
                </a:r>
              </a:p>
            </p:txBody>
          </p:sp>
          <p:cxnSp>
            <p:nvCxnSpPr>
              <p:cNvPr id="19" name="Straight Connector 18">
                <a:extLst>
                  <a:ext uri="{FF2B5EF4-FFF2-40B4-BE49-F238E27FC236}">
                    <a16:creationId xmlns:a16="http://schemas.microsoft.com/office/drawing/2014/main" id="{668EBB3C-CA21-8619-EE26-1105908F8136}"/>
                  </a:ext>
                </a:extLst>
              </p:cNvPr>
              <p:cNvCxnSpPr>
                <a:cxnSpLocks/>
              </p:cNvCxnSpPr>
              <p:nvPr/>
            </p:nvCxnSpPr>
            <p:spPr>
              <a:xfrm flipV="1">
                <a:off x="4994906" y="3175017"/>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3C6DDFC3-4590-39E1-4065-A1AC641A5D14}"/>
              </a:ext>
            </a:extLst>
          </p:cNvPr>
          <p:cNvGrpSpPr/>
          <p:nvPr/>
        </p:nvGrpSpPr>
        <p:grpSpPr>
          <a:xfrm>
            <a:off x="4940691" y="3572244"/>
            <a:ext cx="2772180" cy="2006615"/>
            <a:chOff x="5295636" y="3632217"/>
            <a:chExt cx="2772180" cy="2006615"/>
          </a:xfrm>
        </p:grpSpPr>
        <p:sp>
          <p:nvSpPr>
            <p:cNvPr id="16" name="Flowchart: Connector 15">
              <a:extLst>
                <a:ext uri="{FF2B5EF4-FFF2-40B4-BE49-F238E27FC236}">
                  <a16:creationId xmlns:a16="http://schemas.microsoft.com/office/drawing/2014/main" id="{5080EA26-7E57-F945-6E9A-06A21599658B}"/>
                </a:ext>
              </a:extLst>
            </p:cNvPr>
            <p:cNvSpPr/>
            <p:nvPr/>
          </p:nvSpPr>
          <p:spPr>
            <a:xfrm>
              <a:off x="6714138"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99317FD-618E-C491-0C1B-7748A51218CC}"/>
                </a:ext>
              </a:extLst>
            </p:cNvPr>
            <p:cNvGrpSpPr/>
            <p:nvPr/>
          </p:nvGrpSpPr>
          <p:grpSpPr>
            <a:xfrm>
              <a:off x="6010416" y="4318017"/>
              <a:ext cx="2057400" cy="1320815"/>
              <a:chOff x="6010416" y="4318017"/>
              <a:chExt cx="2057400" cy="1320815"/>
            </a:xfrm>
            <a:solidFill>
              <a:srgbClr val="0098A1"/>
            </a:solidFill>
          </p:grpSpPr>
          <p:sp>
            <p:nvSpPr>
              <p:cNvPr id="36" name="Rectangle: Rounded Corners 35">
                <a:extLst>
                  <a:ext uri="{FF2B5EF4-FFF2-40B4-BE49-F238E27FC236}">
                    <a16:creationId xmlns:a16="http://schemas.microsoft.com/office/drawing/2014/main" id="{8634302B-283E-9292-CFBD-3877F228EFD6}"/>
                  </a:ext>
                </a:extLst>
              </p:cNvPr>
              <p:cNvSpPr/>
              <p:nvPr/>
            </p:nvSpPr>
            <p:spPr>
              <a:xfrm>
                <a:off x="6010416" y="4724432"/>
                <a:ext cx="2057400" cy="9144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600">
                    <a:solidFill>
                      <a:schemeClr val="tx1"/>
                    </a:solidFill>
                  </a:rPr>
                  <a:t>Ship Vehicle</a:t>
                </a:r>
              </a:p>
            </p:txBody>
          </p:sp>
          <p:cxnSp>
            <p:nvCxnSpPr>
              <p:cNvPr id="49" name="Straight Connector 48">
                <a:extLst>
                  <a:ext uri="{FF2B5EF4-FFF2-40B4-BE49-F238E27FC236}">
                    <a16:creationId xmlns:a16="http://schemas.microsoft.com/office/drawing/2014/main" id="{72EC3052-A3C4-7B54-6D58-E2F30FC498BF}"/>
                  </a:ext>
                </a:extLst>
              </p:cNvPr>
              <p:cNvCxnSpPr>
                <a:stCxn id="16" idx="4"/>
              </p:cNvCxnSpPr>
              <p:nvPr/>
            </p:nvCxnSpPr>
            <p:spPr>
              <a:xfrm>
                <a:off x="7057038" y="4318017"/>
                <a:ext cx="0" cy="41148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9921B4C-8CA9-0D07-73EC-E6092A42F062}"/>
                </a:ext>
              </a:extLst>
            </p:cNvPr>
            <p:cNvSpPr txBox="1"/>
            <p:nvPr/>
          </p:nvSpPr>
          <p:spPr>
            <a:xfrm>
              <a:off x="5295636" y="3802037"/>
              <a:ext cx="685799" cy="369332"/>
            </a:xfrm>
            <a:prstGeom prst="rect">
              <a:avLst/>
            </a:prstGeom>
            <a:noFill/>
          </p:spPr>
          <p:txBody>
            <a:bodyPr wrap="square" rtlCol="0">
              <a:spAutoFit/>
            </a:bodyPr>
            <a:lstStyle/>
            <a:p>
              <a:endParaRPr lang="en-US" b="1">
                <a:solidFill>
                  <a:schemeClr val="tx2"/>
                </a:solidFill>
              </a:endParaRPr>
            </a:p>
          </p:txBody>
        </p:sp>
      </p:grpSp>
      <p:sp>
        <p:nvSpPr>
          <p:cNvPr id="11" name="TextBox 10">
            <a:extLst>
              <a:ext uri="{FF2B5EF4-FFF2-40B4-BE49-F238E27FC236}">
                <a16:creationId xmlns:a16="http://schemas.microsoft.com/office/drawing/2014/main" id="{8D232A4C-3121-0C24-68BA-A0AE9AA96937}"/>
              </a:ext>
            </a:extLst>
          </p:cNvPr>
          <p:cNvSpPr txBox="1"/>
          <p:nvPr/>
        </p:nvSpPr>
        <p:spPr>
          <a:xfrm>
            <a:off x="6359194" y="3730478"/>
            <a:ext cx="685799" cy="369332"/>
          </a:xfrm>
          <a:prstGeom prst="rect">
            <a:avLst/>
          </a:prstGeom>
          <a:noFill/>
        </p:spPr>
        <p:txBody>
          <a:bodyPr wrap="square" rtlCol="0">
            <a:spAutoFit/>
          </a:bodyPr>
          <a:lstStyle/>
          <a:p>
            <a:pPr algn="ctr"/>
            <a:r>
              <a:rPr lang="en-US" b="1">
                <a:solidFill>
                  <a:schemeClr val="tx2"/>
                </a:solidFill>
                <a:ea typeface="Calibri"/>
                <a:cs typeface="Calibri"/>
              </a:rPr>
              <a:t>4/11</a:t>
            </a:r>
            <a:endParaRPr lang="en-US" b="1">
              <a:solidFill>
                <a:schemeClr val="tx2"/>
              </a:solidFill>
            </a:endParaRPr>
          </a:p>
        </p:txBody>
      </p:sp>
    </p:spTree>
    <p:extLst>
      <p:ext uri="{BB962C8B-B14F-4D97-AF65-F5344CB8AC3E}">
        <p14:creationId xmlns:p14="http://schemas.microsoft.com/office/powerpoint/2010/main" val="82148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8DF809-8582-633B-DCBB-FB0BA57E7B3B}"/>
              </a:ext>
            </a:extLst>
          </p:cNvPr>
          <p:cNvSpPr>
            <a:spLocks noGrp="1"/>
          </p:cNvSpPr>
          <p:nvPr>
            <p:ph type="ftr" sz="quarter" idx="11"/>
          </p:nvPr>
        </p:nvSpPr>
        <p:spPr/>
        <p:txBody>
          <a:bodyPr/>
          <a:lstStyle/>
          <a:p>
            <a:endParaRPr lang="en-US"/>
          </a:p>
        </p:txBody>
      </p:sp>
      <p:sp>
        <p:nvSpPr>
          <p:cNvPr id="8" name="Rectangle: Rounded Corners 32">
            <a:extLst>
              <a:ext uri="{FF2B5EF4-FFF2-40B4-BE49-F238E27FC236}">
                <a16:creationId xmlns:a16="http://schemas.microsoft.com/office/drawing/2014/main" id="{5557F119-24B7-1EA7-6F24-29BAE0B29083}"/>
              </a:ext>
            </a:extLst>
          </p:cNvPr>
          <p:cNvSpPr/>
          <p:nvPr/>
        </p:nvSpPr>
        <p:spPr>
          <a:xfrm>
            <a:off x="6146081" y="1928301"/>
            <a:ext cx="4436078" cy="4137335"/>
          </a:xfrm>
          <a:prstGeom prst="roundRect">
            <a:avLst/>
          </a:prstGeom>
          <a:solidFill>
            <a:srgbClr val="DC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100" b="1">
                <a:ea typeface="Calibri"/>
                <a:cs typeface="Calibri"/>
              </a:rPr>
              <a:t> </a:t>
            </a:r>
            <a:r>
              <a:rPr lang="en-US" sz="2100" b="1">
                <a:solidFill>
                  <a:schemeClr val="tx1"/>
                </a:solidFill>
                <a:ea typeface="Calibri"/>
                <a:cs typeface="Calibri"/>
              </a:rPr>
              <a:t>Total Expenses: $3,469.04</a:t>
            </a:r>
          </a:p>
          <a:p>
            <a:endParaRPr lang="en-US" sz="2100" b="1">
              <a:ea typeface="Calibri"/>
              <a:cs typeface="Calibri"/>
            </a:endParaRPr>
          </a:p>
          <a:p>
            <a:pPr marL="285750" indent="-285750">
              <a:buFont typeface="Arial"/>
              <a:buChar char="•"/>
            </a:pPr>
            <a:r>
              <a:rPr lang="en-US" sz="2100" b="1">
                <a:solidFill>
                  <a:srgbClr val="28A164"/>
                </a:solidFill>
                <a:ea typeface="Calibri"/>
                <a:cs typeface="Calibri"/>
              </a:rPr>
              <a:t>DOW and Stipend: </a:t>
            </a:r>
            <a:r>
              <a:rPr lang="en-US" sz="2100" b="1">
                <a:solidFill>
                  <a:schemeClr val="tx1"/>
                </a:solidFill>
                <a:ea typeface="Calibri"/>
                <a:cs typeface="Calibri"/>
              </a:rPr>
              <a:t>$1,529.77</a:t>
            </a:r>
          </a:p>
          <a:p>
            <a:pPr marL="742950" lvl="1" indent="-285750">
              <a:buFont typeface="Arial"/>
              <a:buChar char="•"/>
            </a:pPr>
            <a:r>
              <a:rPr lang="en-US" b="1">
                <a:solidFill>
                  <a:srgbClr val="28A164"/>
                </a:solidFill>
                <a:ea typeface="Calibri"/>
                <a:cs typeface="Calibri"/>
              </a:rPr>
              <a:t>Hotel: </a:t>
            </a:r>
            <a:r>
              <a:rPr lang="en-US" b="1">
                <a:solidFill>
                  <a:schemeClr val="tx1"/>
                </a:solidFill>
                <a:ea typeface="Calibri"/>
                <a:cs typeface="Calibri"/>
              </a:rPr>
              <a:t>$461.04</a:t>
            </a:r>
          </a:p>
          <a:p>
            <a:pPr marL="742950" lvl="1" indent="-285750">
              <a:buFont typeface="Arial"/>
              <a:buChar char="•"/>
            </a:pPr>
            <a:r>
              <a:rPr lang="en-US" b="1">
                <a:solidFill>
                  <a:srgbClr val="28A164"/>
                </a:solidFill>
                <a:ea typeface="Calibri"/>
                <a:cs typeface="Calibri"/>
              </a:rPr>
              <a:t>Travel &amp; Meals: </a:t>
            </a:r>
            <a:r>
              <a:rPr lang="en-US" b="1">
                <a:solidFill>
                  <a:schemeClr val="tx1"/>
                </a:solidFill>
                <a:ea typeface="Calibri"/>
                <a:cs typeface="Calibri"/>
              </a:rPr>
              <a:t>$462.71</a:t>
            </a:r>
          </a:p>
          <a:p>
            <a:pPr marL="742950" lvl="1" indent="-285750">
              <a:buFont typeface="Arial"/>
              <a:buChar char="•"/>
            </a:pPr>
            <a:r>
              <a:rPr lang="en-US" b="1">
                <a:solidFill>
                  <a:srgbClr val="27A162"/>
                </a:solidFill>
                <a:ea typeface="Calibri"/>
                <a:cs typeface="Calibri"/>
              </a:rPr>
              <a:t>Overall Components: </a:t>
            </a:r>
            <a:r>
              <a:rPr lang="en-US" b="1">
                <a:solidFill>
                  <a:schemeClr val="tx1"/>
                </a:solidFill>
                <a:ea typeface="Calibri"/>
                <a:cs typeface="Calibri"/>
              </a:rPr>
              <a:t>$606.02</a:t>
            </a:r>
          </a:p>
          <a:p>
            <a:pPr marL="1200150" lvl="2" indent="-285750">
              <a:buFont typeface="Arial"/>
              <a:buChar char="•"/>
            </a:pPr>
            <a:r>
              <a:rPr lang="en-US" b="1">
                <a:solidFill>
                  <a:srgbClr val="27A162"/>
                </a:solidFill>
                <a:ea typeface="Calibri"/>
                <a:cs typeface="Calibri"/>
              </a:rPr>
              <a:t>New Components: </a:t>
            </a:r>
            <a:r>
              <a:rPr lang="en-US" b="1">
                <a:solidFill>
                  <a:schemeClr val="tx1"/>
                </a:solidFill>
                <a:ea typeface="Calibri"/>
                <a:cs typeface="Calibri"/>
              </a:rPr>
              <a:t>$285.50</a:t>
            </a:r>
          </a:p>
          <a:p>
            <a:pPr lvl="1"/>
            <a:endParaRPr lang="en-US" sz="2100" b="1">
              <a:solidFill>
                <a:srgbClr val="27A162"/>
              </a:solidFill>
              <a:ea typeface="Calibri"/>
              <a:cs typeface="Calibri"/>
            </a:endParaRPr>
          </a:p>
          <a:p>
            <a:pPr marL="285750" indent="-285750">
              <a:buFont typeface="Arial"/>
              <a:buChar char="•"/>
            </a:pPr>
            <a:r>
              <a:rPr lang="en-US" sz="2100" b="1">
                <a:solidFill>
                  <a:srgbClr val="0070C0"/>
                </a:solidFill>
                <a:ea typeface="Calibri"/>
                <a:cs typeface="Calibri"/>
              </a:rPr>
              <a:t>NFPA: </a:t>
            </a:r>
            <a:r>
              <a:rPr lang="en-US" sz="2100" b="1">
                <a:solidFill>
                  <a:schemeClr val="tx1"/>
                </a:solidFill>
                <a:ea typeface="Calibri"/>
                <a:cs typeface="Calibri"/>
              </a:rPr>
              <a:t>$1,939.27</a:t>
            </a:r>
          </a:p>
          <a:p>
            <a:pPr marL="742950" lvl="1" indent="-285750">
              <a:buFont typeface="Arial"/>
              <a:buChar char="•"/>
            </a:pPr>
            <a:r>
              <a:rPr lang="en-US" b="1">
                <a:solidFill>
                  <a:srgbClr val="0070C0"/>
                </a:solidFill>
                <a:ea typeface="Calibri"/>
                <a:cs typeface="Calibri"/>
              </a:rPr>
              <a:t>IFP Components:</a:t>
            </a:r>
            <a:r>
              <a:rPr lang="en-US" b="1">
                <a:solidFill>
                  <a:schemeClr val="accent1">
                    <a:lumMod val="60000"/>
                    <a:lumOff val="40000"/>
                  </a:schemeClr>
                </a:solidFill>
                <a:ea typeface="Calibri"/>
                <a:cs typeface="Calibri"/>
              </a:rPr>
              <a:t> </a:t>
            </a:r>
            <a:r>
              <a:rPr lang="en-US" b="1">
                <a:solidFill>
                  <a:schemeClr val="tx1"/>
                </a:solidFill>
                <a:ea typeface="Calibri"/>
                <a:cs typeface="Calibri"/>
              </a:rPr>
              <a:t>$1745.27</a:t>
            </a:r>
          </a:p>
          <a:p>
            <a:pPr marL="742950" lvl="1" indent="-285750">
              <a:buFont typeface="Arial" panose="020B0604020202020204" pitchFamily="34" charset="0"/>
              <a:buChar char="•"/>
            </a:pPr>
            <a:r>
              <a:rPr lang="en-US" b="1" err="1">
                <a:solidFill>
                  <a:srgbClr val="0070C0"/>
                </a:solidFill>
                <a:ea typeface="Calibri"/>
                <a:cs typeface="Calibri"/>
              </a:rPr>
              <a:t>SunSource</a:t>
            </a:r>
            <a:r>
              <a:rPr lang="en-US" b="1">
                <a:solidFill>
                  <a:srgbClr val="0070C0"/>
                </a:solidFill>
                <a:ea typeface="Calibri"/>
                <a:cs typeface="Calibri"/>
              </a:rPr>
              <a:t> Components: </a:t>
            </a:r>
            <a:r>
              <a:rPr lang="en-US" b="1">
                <a:solidFill>
                  <a:schemeClr val="tx1"/>
                </a:solidFill>
                <a:ea typeface="Calibri"/>
                <a:cs typeface="Calibri"/>
              </a:rPr>
              <a:t>$194</a:t>
            </a:r>
            <a:endParaRPr lang="en-US" sz="1600">
              <a:solidFill>
                <a:schemeClr val="tx1"/>
              </a:solidFill>
              <a:ea typeface="Calibri"/>
              <a:cs typeface="Calibri"/>
            </a:endParaRPr>
          </a:p>
        </p:txBody>
      </p:sp>
      <p:sp>
        <p:nvSpPr>
          <p:cNvPr id="4" name="Slide Number Placeholder 3">
            <a:extLst>
              <a:ext uri="{FF2B5EF4-FFF2-40B4-BE49-F238E27FC236}">
                <a16:creationId xmlns:a16="http://schemas.microsoft.com/office/drawing/2014/main" id="{0D19DF6D-AA32-529E-0BDC-F4974FCA330E}"/>
              </a:ext>
            </a:extLst>
          </p:cNvPr>
          <p:cNvSpPr>
            <a:spLocks noGrp="1"/>
          </p:cNvSpPr>
          <p:nvPr>
            <p:ph type="sldNum" sz="quarter" idx="12"/>
          </p:nvPr>
        </p:nvSpPr>
        <p:spPr/>
        <p:txBody>
          <a:bodyPr/>
          <a:lstStyle/>
          <a:p>
            <a:fld id="{A5AEF524-62EC-C340-82A1-9F47B6C43E55}" type="slidenum">
              <a:rPr lang="en-US" smtClean="0"/>
              <a:t>34</a:t>
            </a:fld>
            <a:endParaRPr lang="en-US"/>
          </a:p>
        </p:txBody>
      </p:sp>
      <p:sp>
        <p:nvSpPr>
          <p:cNvPr id="5" name="Title 4">
            <a:extLst>
              <a:ext uri="{FF2B5EF4-FFF2-40B4-BE49-F238E27FC236}">
                <a16:creationId xmlns:a16="http://schemas.microsoft.com/office/drawing/2014/main" id="{92189634-B793-E460-D2DA-84372EED0557}"/>
              </a:ext>
            </a:extLst>
          </p:cNvPr>
          <p:cNvSpPr>
            <a:spLocks noGrp="1"/>
          </p:cNvSpPr>
          <p:nvPr>
            <p:ph type="title"/>
          </p:nvPr>
        </p:nvSpPr>
        <p:spPr>
          <a:xfrm>
            <a:off x="457200" y="469784"/>
            <a:ext cx="9753600" cy="960276"/>
          </a:xfrm>
        </p:spPr>
        <p:txBody>
          <a:bodyPr anchor="ctr"/>
          <a:lstStyle/>
          <a:p>
            <a:pPr algn="ctr"/>
            <a:r>
              <a:rPr lang="en-US">
                <a:solidFill>
                  <a:schemeClr val="tx2"/>
                </a:solidFill>
              </a:rPr>
              <a:t>Budget</a:t>
            </a:r>
          </a:p>
        </p:txBody>
      </p:sp>
      <p:sp>
        <p:nvSpPr>
          <p:cNvPr id="6" name="Text Placeholder 5">
            <a:extLst>
              <a:ext uri="{FF2B5EF4-FFF2-40B4-BE49-F238E27FC236}">
                <a16:creationId xmlns:a16="http://schemas.microsoft.com/office/drawing/2014/main" id="{9C1D1191-7A5C-301D-74F8-CDF43DB19DB9}"/>
              </a:ext>
            </a:extLst>
          </p:cNvPr>
          <p:cNvSpPr>
            <a:spLocks noGrp="1"/>
          </p:cNvSpPr>
          <p:nvPr>
            <p:ph type="body" sz="quarter" idx="21"/>
          </p:nvPr>
        </p:nvSpPr>
        <p:spPr/>
        <p:txBody>
          <a:bodyPr/>
          <a:lstStyle/>
          <a:p>
            <a:r>
              <a:rPr lang="en-US"/>
              <a:t>Trace Flowers</a:t>
            </a:r>
          </a:p>
        </p:txBody>
      </p:sp>
      <p:graphicFrame>
        <p:nvGraphicFramePr>
          <p:cNvPr id="7" name="Chart 6">
            <a:extLst>
              <a:ext uri="{FF2B5EF4-FFF2-40B4-BE49-F238E27FC236}">
                <a16:creationId xmlns:a16="http://schemas.microsoft.com/office/drawing/2014/main" id="{E64A7AE4-6429-49F5-39B7-5B5C34D75CED}"/>
              </a:ext>
            </a:extLst>
          </p:cNvPr>
          <p:cNvGraphicFramePr>
            <a:graphicFrameLocks/>
          </p:cNvGraphicFramePr>
          <p:nvPr>
            <p:extLst>
              <p:ext uri="{D42A27DB-BD31-4B8C-83A1-F6EECF244321}">
                <p14:modId xmlns:p14="http://schemas.microsoft.com/office/powerpoint/2010/main" val="2750820556"/>
              </p:ext>
            </p:extLst>
          </p:nvPr>
        </p:nvGraphicFramePr>
        <p:xfrm>
          <a:off x="354881" y="2142769"/>
          <a:ext cx="5791200" cy="370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57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35</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Questions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Trace Flowers</a:t>
            </a:r>
          </a:p>
        </p:txBody>
      </p:sp>
      <p:sp>
        <p:nvSpPr>
          <p:cNvPr id="1188" name="TextBox 1187">
            <a:extLst>
              <a:ext uri="{FF2B5EF4-FFF2-40B4-BE49-F238E27FC236}">
                <a16:creationId xmlns:a16="http://schemas.microsoft.com/office/drawing/2014/main" id="{BFAFA0BE-60E4-7025-DF17-6867523D5959}"/>
              </a:ext>
            </a:extLst>
          </p:cNvPr>
          <p:cNvSpPr txBox="1"/>
          <p:nvPr/>
        </p:nvSpPr>
        <p:spPr>
          <a:xfrm>
            <a:off x="2732672" y="3574851"/>
            <a:ext cx="1737360" cy="408623"/>
          </a:xfrm>
          <a:prstGeom prst="roundRect">
            <a:avLst/>
          </a:prstGeom>
          <a:solidFill>
            <a:srgbClr val="782F40"/>
          </a:solidFill>
          <a:ln w="28575">
            <a:solidFill>
              <a:schemeClr val="tx1"/>
            </a:solidFill>
          </a:ln>
        </p:spPr>
        <p:txBody>
          <a:bodyPr wrap="square" rtlCol="0" anchor="ctr">
            <a:spAutoFit/>
          </a:bodyPr>
          <a:lstStyle/>
          <a:p>
            <a:pPr algn="ctr"/>
            <a:r>
              <a:rPr lang="en-US">
                <a:solidFill>
                  <a:schemeClr val="bg1"/>
                </a:solidFill>
              </a:rPr>
              <a:t>Gabriel Vazquez</a:t>
            </a:r>
          </a:p>
        </p:txBody>
      </p:sp>
      <p:pic>
        <p:nvPicPr>
          <p:cNvPr id="1190" name="Picture 1189">
            <a:extLst>
              <a:ext uri="{FF2B5EF4-FFF2-40B4-BE49-F238E27FC236}">
                <a16:creationId xmlns:a16="http://schemas.microsoft.com/office/drawing/2014/main" id="{7972575A-1331-56E5-1720-79D1B75C8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8013" y="2156817"/>
            <a:ext cx="1144165" cy="1140136"/>
          </a:xfrm>
          <a:prstGeom prst="rect">
            <a:avLst/>
          </a:prstGeom>
          <a:ln w="38100">
            <a:solidFill>
              <a:schemeClr val="tx1"/>
            </a:solidFill>
          </a:ln>
        </p:spPr>
      </p:pic>
      <p:sp>
        <p:nvSpPr>
          <p:cNvPr id="1191" name="TextBox 1190">
            <a:extLst>
              <a:ext uri="{FF2B5EF4-FFF2-40B4-BE49-F238E27FC236}">
                <a16:creationId xmlns:a16="http://schemas.microsoft.com/office/drawing/2014/main" id="{9F7A9423-DB73-70F9-515A-B3E448005725}"/>
              </a:ext>
            </a:extLst>
          </p:cNvPr>
          <p:cNvSpPr txBox="1"/>
          <p:nvPr/>
        </p:nvSpPr>
        <p:spPr>
          <a:xfrm>
            <a:off x="1929432" y="1583062"/>
            <a:ext cx="1490472" cy="408623"/>
          </a:xfrm>
          <a:prstGeom prst="roundRect">
            <a:avLst/>
          </a:prstGeom>
          <a:solidFill>
            <a:srgbClr val="782F40"/>
          </a:solidFill>
          <a:ln w="28575">
            <a:solidFill>
              <a:schemeClr val="tx1"/>
            </a:solidFill>
          </a:ln>
        </p:spPr>
        <p:txBody>
          <a:bodyPr wrap="square" rtlCol="0" anchor="ctr">
            <a:spAutoFit/>
          </a:bodyPr>
          <a:lstStyle/>
          <a:p>
            <a:pPr algn="ctr"/>
            <a:r>
              <a:rPr lang="en-US">
                <a:solidFill>
                  <a:schemeClr val="bg1"/>
                </a:solidFill>
              </a:rPr>
              <a:t>Trace Flowers</a:t>
            </a:r>
          </a:p>
        </p:txBody>
      </p:sp>
      <p:pic>
        <p:nvPicPr>
          <p:cNvPr id="1193" name="Picture 1192">
            <a:extLst>
              <a:ext uri="{FF2B5EF4-FFF2-40B4-BE49-F238E27FC236}">
                <a16:creationId xmlns:a16="http://schemas.microsoft.com/office/drawing/2014/main" id="{5209331B-0991-03D3-38AB-DA894476C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63" y="2158062"/>
            <a:ext cx="1147039" cy="1143000"/>
          </a:xfrm>
          <a:prstGeom prst="rect">
            <a:avLst/>
          </a:prstGeom>
          <a:ln w="38100">
            <a:solidFill>
              <a:schemeClr val="tx1"/>
            </a:solidFill>
          </a:ln>
        </p:spPr>
      </p:pic>
      <p:sp>
        <p:nvSpPr>
          <p:cNvPr id="1194" name="TextBox 1193">
            <a:extLst>
              <a:ext uri="{FF2B5EF4-FFF2-40B4-BE49-F238E27FC236}">
                <a16:creationId xmlns:a16="http://schemas.microsoft.com/office/drawing/2014/main" id="{EC8F7632-AA2E-5BB5-7A91-33A614F2D26E}"/>
              </a:ext>
            </a:extLst>
          </p:cNvPr>
          <p:cNvSpPr txBox="1"/>
          <p:nvPr/>
        </p:nvSpPr>
        <p:spPr>
          <a:xfrm>
            <a:off x="67515" y="1583458"/>
            <a:ext cx="1773936" cy="408623"/>
          </a:xfrm>
          <a:prstGeom prst="roundRect">
            <a:avLst/>
          </a:prstGeom>
          <a:solidFill>
            <a:srgbClr val="782F40"/>
          </a:solidFill>
          <a:ln w="28575">
            <a:solidFill>
              <a:schemeClr val="tx1"/>
            </a:solidFill>
          </a:ln>
        </p:spPr>
        <p:txBody>
          <a:bodyPr wrap="square" rtlCol="0" anchor="ctr">
            <a:spAutoFit/>
          </a:bodyPr>
          <a:lstStyle/>
          <a:p>
            <a:pPr algn="ctr"/>
            <a:r>
              <a:rPr lang="en-US">
                <a:solidFill>
                  <a:schemeClr val="bg1"/>
                </a:solidFill>
              </a:rPr>
              <a:t>Adonay Almanza</a:t>
            </a:r>
          </a:p>
        </p:txBody>
      </p:sp>
      <p:pic>
        <p:nvPicPr>
          <p:cNvPr id="1196" name="Picture 1195">
            <a:extLst>
              <a:ext uri="{FF2B5EF4-FFF2-40B4-BE49-F238E27FC236}">
                <a16:creationId xmlns:a16="http://schemas.microsoft.com/office/drawing/2014/main" id="{FAB6641D-21A2-22ED-5B3C-A2DE286E3A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6419" y="2156817"/>
            <a:ext cx="1143000" cy="1143000"/>
          </a:xfrm>
          <a:prstGeom prst="rect">
            <a:avLst/>
          </a:prstGeom>
          <a:ln w="38100">
            <a:solidFill>
              <a:schemeClr val="tx1"/>
            </a:solidFill>
          </a:ln>
        </p:spPr>
      </p:pic>
      <p:sp>
        <p:nvSpPr>
          <p:cNvPr id="1197" name="TextBox 1196">
            <a:extLst>
              <a:ext uri="{FF2B5EF4-FFF2-40B4-BE49-F238E27FC236}">
                <a16:creationId xmlns:a16="http://schemas.microsoft.com/office/drawing/2014/main" id="{6FD2FFF6-70CD-1541-EB5A-8B98643A69C4}"/>
              </a:ext>
            </a:extLst>
          </p:cNvPr>
          <p:cNvSpPr txBox="1"/>
          <p:nvPr/>
        </p:nvSpPr>
        <p:spPr>
          <a:xfrm>
            <a:off x="3493621" y="1583062"/>
            <a:ext cx="1901952" cy="408623"/>
          </a:xfrm>
          <a:prstGeom prst="roundRect">
            <a:avLst/>
          </a:prstGeom>
          <a:solidFill>
            <a:srgbClr val="782F40"/>
          </a:solidFill>
          <a:ln w="28575">
            <a:solidFill>
              <a:schemeClr val="tx1"/>
            </a:solidFill>
          </a:ln>
        </p:spPr>
        <p:txBody>
          <a:bodyPr wrap="square" rtlCol="0" anchor="ctr">
            <a:spAutoFit/>
          </a:bodyPr>
          <a:lstStyle/>
          <a:p>
            <a:pPr algn="ctr"/>
            <a:r>
              <a:rPr lang="en-US">
                <a:solidFill>
                  <a:schemeClr val="bg1"/>
                </a:solidFill>
              </a:rPr>
              <a:t>Daniel Garmendia</a:t>
            </a:r>
          </a:p>
        </p:txBody>
      </p:sp>
      <p:pic>
        <p:nvPicPr>
          <p:cNvPr id="1201" name="Picture 1200">
            <a:extLst>
              <a:ext uri="{FF2B5EF4-FFF2-40B4-BE49-F238E27FC236}">
                <a16:creationId xmlns:a16="http://schemas.microsoft.com/office/drawing/2014/main" id="{132EA5E6-3362-8001-56A3-29A6B4C9A3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3210" y="4112108"/>
            <a:ext cx="1144166" cy="1144166"/>
          </a:xfrm>
          <a:prstGeom prst="rect">
            <a:avLst/>
          </a:prstGeom>
          <a:ln w="38100">
            <a:solidFill>
              <a:schemeClr val="tx1"/>
            </a:solidFill>
          </a:ln>
        </p:spPr>
      </p:pic>
      <p:sp>
        <p:nvSpPr>
          <p:cNvPr id="1202" name="TextBox 1201">
            <a:extLst>
              <a:ext uri="{FF2B5EF4-FFF2-40B4-BE49-F238E27FC236}">
                <a16:creationId xmlns:a16="http://schemas.microsoft.com/office/drawing/2014/main" id="{B9D79554-78B5-D7BD-305A-82D4E16A875E}"/>
              </a:ext>
            </a:extLst>
          </p:cNvPr>
          <p:cNvSpPr txBox="1"/>
          <p:nvPr/>
        </p:nvSpPr>
        <p:spPr>
          <a:xfrm>
            <a:off x="912333" y="3574542"/>
            <a:ext cx="1645920" cy="408623"/>
          </a:xfrm>
          <a:prstGeom prst="roundRect">
            <a:avLst/>
          </a:prstGeom>
          <a:solidFill>
            <a:srgbClr val="782F40"/>
          </a:solidFill>
          <a:ln w="28575">
            <a:solidFill>
              <a:schemeClr val="tx1"/>
            </a:solidFill>
          </a:ln>
        </p:spPr>
        <p:txBody>
          <a:bodyPr wrap="square" rtlCol="0" anchor="ctr">
            <a:spAutoFit/>
          </a:bodyPr>
          <a:lstStyle/>
          <a:p>
            <a:pPr algn="ctr"/>
            <a:r>
              <a:rPr lang="en-US">
                <a:solidFill>
                  <a:schemeClr val="bg1"/>
                </a:solidFill>
              </a:rPr>
              <a:t>Ethan Mercado</a:t>
            </a:r>
          </a:p>
        </p:txBody>
      </p:sp>
      <p:pic>
        <p:nvPicPr>
          <p:cNvPr id="1187" name="Picture 1186">
            <a:extLst>
              <a:ext uri="{FF2B5EF4-FFF2-40B4-BE49-F238E27FC236}">
                <a16:creationId xmlns:a16="http://schemas.microsoft.com/office/drawing/2014/main" id="{F12B02F4-DEC9-6987-DA58-1E25041469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52" r="352"/>
          <a:stretch/>
        </p:blipFill>
        <p:spPr>
          <a:xfrm>
            <a:off x="3007072" y="4107944"/>
            <a:ext cx="1143000" cy="1143000"/>
          </a:xfrm>
          <a:prstGeom prst="rect">
            <a:avLst/>
          </a:prstGeom>
          <a:ln w="38100">
            <a:solidFill>
              <a:schemeClr val="tx1"/>
            </a:solidFill>
          </a:ln>
        </p:spPr>
      </p:pic>
      <p:sp>
        <p:nvSpPr>
          <p:cNvPr id="15" name="TextBox 14">
            <a:extLst>
              <a:ext uri="{FF2B5EF4-FFF2-40B4-BE49-F238E27FC236}">
                <a16:creationId xmlns:a16="http://schemas.microsoft.com/office/drawing/2014/main" id="{FC0EE5F6-A500-1BF3-8EEE-9AD70571BC43}"/>
              </a:ext>
            </a:extLst>
          </p:cNvPr>
          <p:cNvSpPr txBox="1"/>
          <p:nvPr/>
        </p:nvSpPr>
        <p:spPr>
          <a:xfrm>
            <a:off x="7783300" y="5954774"/>
            <a:ext cx="1035310" cy="303766"/>
          </a:xfrm>
          <a:prstGeom prst="rect">
            <a:avLst/>
          </a:prstGeom>
          <a:noFill/>
        </p:spPr>
        <p:txBody>
          <a:bodyPr wrap="none" rtlCol="0">
            <a:spAutoFit/>
          </a:bodyPr>
          <a:lstStyle/>
          <a:p>
            <a:r>
              <a:rPr lang="en-US"/>
              <a:t>Reservoir</a:t>
            </a:r>
          </a:p>
        </p:txBody>
      </p:sp>
      <p:cxnSp>
        <p:nvCxnSpPr>
          <p:cNvPr id="16" name="Straight Connector 15">
            <a:extLst>
              <a:ext uri="{FF2B5EF4-FFF2-40B4-BE49-F238E27FC236}">
                <a16:creationId xmlns:a16="http://schemas.microsoft.com/office/drawing/2014/main" id="{39F0B5AB-12B8-CA14-762F-74C9064070CE}"/>
              </a:ext>
            </a:extLst>
          </p:cNvPr>
          <p:cNvCxnSpPr/>
          <p:nvPr/>
        </p:nvCxnSpPr>
        <p:spPr>
          <a:xfrm>
            <a:off x="5292580" y="2045959"/>
            <a:ext cx="81463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205A63E-C308-9AD4-3E93-A125BD8431E9}"/>
              </a:ext>
            </a:extLst>
          </p:cNvPr>
          <p:cNvCxnSpPr>
            <a:cxnSpLocks/>
          </p:cNvCxnSpPr>
          <p:nvPr/>
        </p:nvCxnSpPr>
        <p:spPr>
          <a:xfrm>
            <a:off x="7094202" y="2040476"/>
            <a:ext cx="9859" cy="4274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B9787CD-FC91-CF6F-CE2B-13D04C09C934}"/>
              </a:ext>
            </a:extLst>
          </p:cNvPr>
          <p:cNvCxnSpPr>
            <a:cxnSpLocks/>
            <a:stCxn id="55" idx="6"/>
          </p:cNvCxnSpPr>
          <p:nvPr/>
        </p:nvCxnSpPr>
        <p:spPr>
          <a:xfrm>
            <a:off x="6899127" y="2045959"/>
            <a:ext cx="204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74C28F-566B-8DD1-5158-248C092EB6BF}"/>
              </a:ext>
            </a:extLst>
          </p:cNvPr>
          <p:cNvCxnSpPr>
            <a:cxnSpLocks/>
          </p:cNvCxnSpPr>
          <p:nvPr/>
        </p:nvCxnSpPr>
        <p:spPr>
          <a:xfrm flipV="1">
            <a:off x="6099194" y="2040475"/>
            <a:ext cx="1665" cy="16934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14BE486-47F3-CA4C-53AD-AD2EAD682DC6}"/>
              </a:ext>
            </a:extLst>
          </p:cNvPr>
          <p:cNvCxnSpPr>
            <a:cxnSpLocks/>
            <a:endCxn id="55" idx="2"/>
          </p:cNvCxnSpPr>
          <p:nvPr/>
        </p:nvCxnSpPr>
        <p:spPr>
          <a:xfrm>
            <a:off x="6107212" y="2045959"/>
            <a:ext cx="3919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036F27-427E-8303-D9CB-7CCD8AA8B9BC}"/>
              </a:ext>
            </a:extLst>
          </p:cNvPr>
          <p:cNvCxnSpPr>
            <a:cxnSpLocks/>
          </p:cNvCxnSpPr>
          <p:nvPr/>
        </p:nvCxnSpPr>
        <p:spPr>
          <a:xfrm flipV="1">
            <a:off x="6100276" y="4000804"/>
            <a:ext cx="862" cy="5429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E14485-A31F-8B1B-FC50-8E9A983EDC12}"/>
              </a:ext>
            </a:extLst>
          </p:cNvPr>
          <p:cNvCxnSpPr>
            <a:cxnSpLocks/>
            <a:stCxn id="1399" idx="0"/>
          </p:cNvCxnSpPr>
          <p:nvPr/>
        </p:nvCxnSpPr>
        <p:spPr>
          <a:xfrm flipV="1">
            <a:off x="6095120" y="4656562"/>
            <a:ext cx="5156" cy="922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56F17E-CF29-67E4-8372-318A558D8913}"/>
              </a:ext>
            </a:extLst>
          </p:cNvPr>
          <p:cNvCxnSpPr>
            <a:cxnSpLocks/>
            <a:endCxn id="1398" idx="4"/>
          </p:cNvCxnSpPr>
          <p:nvPr/>
        </p:nvCxnSpPr>
        <p:spPr>
          <a:xfrm flipH="1" flipV="1">
            <a:off x="6103360" y="5938519"/>
            <a:ext cx="1397" cy="3760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9754427D-4C3D-5D26-BFC6-947373A1B0D4}"/>
              </a:ext>
            </a:extLst>
          </p:cNvPr>
          <p:cNvGrpSpPr/>
          <p:nvPr/>
        </p:nvGrpSpPr>
        <p:grpSpPr>
          <a:xfrm>
            <a:off x="5706595" y="2192908"/>
            <a:ext cx="834582" cy="714554"/>
            <a:chOff x="6080563" y="590180"/>
            <a:chExt cx="953914" cy="868787"/>
          </a:xfrm>
        </p:grpSpPr>
        <p:grpSp>
          <p:nvGrpSpPr>
            <p:cNvPr id="31" name="Group 30">
              <a:extLst>
                <a:ext uri="{FF2B5EF4-FFF2-40B4-BE49-F238E27FC236}">
                  <a16:creationId xmlns:a16="http://schemas.microsoft.com/office/drawing/2014/main" id="{A1282AB8-A68B-A7AA-8C85-BAA5717CA831}"/>
                </a:ext>
              </a:extLst>
            </p:cNvPr>
            <p:cNvGrpSpPr/>
            <p:nvPr/>
          </p:nvGrpSpPr>
          <p:grpSpPr>
            <a:xfrm>
              <a:off x="6172699" y="773167"/>
              <a:ext cx="731520" cy="685800"/>
              <a:chOff x="6172699" y="773167"/>
              <a:chExt cx="731520" cy="685800"/>
            </a:xfrm>
          </p:grpSpPr>
          <p:cxnSp>
            <p:nvCxnSpPr>
              <p:cNvPr id="45" name="Straight Connector 44">
                <a:extLst>
                  <a:ext uri="{FF2B5EF4-FFF2-40B4-BE49-F238E27FC236}">
                    <a16:creationId xmlns:a16="http://schemas.microsoft.com/office/drawing/2014/main" id="{5420BFC5-5C66-6667-AA1E-A74CC605293E}"/>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D6253F7-2D15-27C3-AC44-20C90E8D5151}"/>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7BA0C73-3B6B-6EE6-A93E-A5862ED89E1B}"/>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CB70895C-00DC-C2E5-131B-56D96341F641}"/>
                </a:ext>
              </a:extLst>
            </p:cNvPr>
            <p:cNvGrpSpPr/>
            <p:nvPr/>
          </p:nvGrpSpPr>
          <p:grpSpPr>
            <a:xfrm>
              <a:off x="6771706" y="818649"/>
              <a:ext cx="262771" cy="271119"/>
              <a:chOff x="6771706" y="818649"/>
              <a:chExt cx="262771" cy="271119"/>
            </a:xfrm>
          </p:grpSpPr>
          <p:grpSp>
            <p:nvGrpSpPr>
              <p:cNvPr id="36" name="Group 35">
                <a:extLst>
                  <a:ext uri="{FF2B5EF4-FFF2-40B4-BE49-F238E27FC236}">
                    <a16:creationId xmlns:a16="http://schemas.microsoft.com/office/drawing/2014/main" id="{C018ACFB-44A0-00A9-30E7-C5EF7DE1ECDB}"/>
                  </a:ext>
                </a:extLst>
              </p:cNvPr>
              <p:cNvGrpSpPr/>
              <p:nvPr/>
            </p:nvGrpSpPr>
            <p:grpSpPr>
              <a:xfrm flipV="1">
                <a:off x="6771706" y="903841"/>
                <a:ext cx="262771" cy="185927"/>
                <a:chOff x="6394314" y="3265933"/>
                <a:chExt cx="262771" cy="185927"/>
              </a:xfrm>
            </p:grpSpPr>
            <p:sp>
              <p:nvSpPr>
                <p:cNvPr id="42" name="Flowchart: Connector 41">
                  <a:extLst>
                    <a:ext uri="{FF2B5EF4-FFF2-40B4-BE49-F238E27FC236}">
                      <a16:creationId xmlns:a16="http://schemas.microsoft.com/office/drawing/2014/main" id="{D2621774-59B8-05FC-DD21-76249BDFFC9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20FC33F9-AEDF-7D67-420B-31F1484FC8C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536599D-8C34-6226-458F-BF9711C1EF3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5603198E-1822-159E-B998-2BF3C3C1770A}"/>
                  </a:ext>
                </a:extLst>
              </p:cNvPr>
              <p:cNvGrpSpPr/>
              <p:nvPr/>
            </p:nvGrpSpPr>
            <p:grpSpPr>
              <a:xfrm>
                <a:off x="6835130" y="818649"/>
                <a:ext cx="137160" cy="91682"/>
                <a:chOff x="6835130" y="818649"/>
                <a:chExt cx="137160" cy="91682"/>
              </a:xfrm>
            </p:grpSpPr>
            <p:grpSp>
              <p:nvGrpSpPr>
                <p:cNvPr id="38" name="Group 37">
                  <a:extLst>
                    <a:ext uri="{FF2B5EF4-FFF2-40B4-BE49-F238E27FC236}">
                      <a16:creationId xmlns:a16="http://schemas.microsoft.com/office/drawing/2014/main" id="{D490F9CD-87B4-4B2F-BFAF-298D6F106137}"/>
                    </a:ext>
                  </a:extLst>
                </p:cNvPr>
                <p:cNvGrpSpPr/>
                <p:nvPr/>
              </p:nvGrpSpPr>
              <p:grpSpPr>
                <a:xfrm flipV="1">
                  <a:off x="6862666" y="818649"/>
                  <a:ext cx="83820" cy="91682"/>
                  <a:chOff x="7245055" y="2460285"/>
                  <a:chExt cx="83820" cy="91682"/>
                </a:xfrm>
              </p:grpSpPr>
              <p:cxnSp>
                <p:nvCxnSpPr>
                  <p:cNvPr id="40" name="Straight Connector 39">
                    <a:extLst>
                      <a:ext uri="{FF2B5EF4-FFF2-40B4-BE49-F238E27FC236}">
                        <a16:creationId xmlns:a16="http://schemas.microsoft.com/office/drawing/2014/main" id="{48FA5098-BAC7-7294-BB84-45A26CEC769F}"/>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BDD699C-F5E0-831B-0096-D5ECAC687CE6}"/>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 name="Straight Connector 38">
                  <a:extLst>
                    <a:ext uri="{FF2B5EF4-FFF2-40B4-BE49-F238E27FC236}">
                      <a16:creationId xmlns:a16="http://schemas.microsoft.com/office/drawing/2014/main" id="{9E23BDD7-CBF7-5E13-8AA6-80995F33FD67}"/>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0E5A238B-E6CC-2CBA-2765-D597B826D746}"/>
                </a:ext>
              </a:extLst>
            </p:cNvPr>
            <p:cNvGrpSpPr/>
            <p:nvPr/>
          </p:nvGrpSpPr>
          <p:grpSpPr>
            <a:xfrm>
              <a:off x="6080563" y="590180"/>
              <a:ext cx="182880" cy="182880"/>
              <a:chOff x="6080563" y="590180"/>
              <a:chExt cx="182880" cy="182880"/>
            </a:xfrm>
          </p:grpSpPr>
          <p:sp>
            <p:nvSpPr>
              <p:cNvPr id="34" name="Oval 33">
                <a:extLst>
                  <a:ext uri="{FF2B5EF4-FFF2-40B4-BE49-F238E27FC236}">
                    <a16:creationId xmlns:a16="http://schemas.microsoft.com/office/drawing/2014/main" id="{98641F43-539A-1DB2-7A00-E161E3B61C14}"/>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37BB1BCB-E42C-B1CF-ADA8-43FD6F497F81}"/>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48" name="Straight Connector 47">
            <a:extLst>
              <a:ext uri="{FF2B5EF4-FFF2-40B4-BE49-F238E27FC236}">
                <a16:creationId xmlns:a16="http://schemas.microsoft.com/office/drawing/2014/main" id="{9B8A2DD3-047F-8CC0-9F5A-906DA2AABFF7}"/>
              </a:ext>
            </a:extLst>
          </p:cNvPr>
          <p:cNvCxnSpPr>
            <a:cxnSpLocks/>
          </p:cNvCxnSpPr>
          <p:nvPr/>
        </p:nvCxnSpPr>
        <p:spPr>
          <a:xfrm>
            <a:off x="5302438" y="2045959"/>
            <a:ext cx="0" cy="11281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E3DF17A-DC81-6394-5B2E-44183E85360A}"/>
              </a:ext>
            </a:extLst>
          </p:cNvPr>
          <p:cNvCxnSpPr/>
          <p:nvPr/>
        </p:nvCxnSpPr>
        <p:spPr>
          <a:xfrm>
            <a:off x="7094202" y="3171974"/>
            <a:ext cx="120001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B5720B0-825D-07A9-984F-0C28DCFA8274}"/>
              </a:ext>
            </a:extLst>
          </p:cNvPr>
          <p:cNvCxnSpPr>
            <a:cxnSpLocks/>
          </p:cNvCxnSpPr>
          <p:nvPr/>
        </p:nvCxnSpPr>
        <p:spPr>
          <a:xfrm>
            <a:off x="6097651" y="4370487"/>
            <a:ext cx="5064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5AFADD37-0F46-7A0A-62A3-E30A43EBB447}"/>
              </a:ext>
            </a:extLst>
          </p:cNvPr>
          <p:cNvGrpSpPr/>
          <p:nvPr/>
        </p:nvGrpSpPr>
        <p:grpSpPr>
          <a:xfrm>
            <a:off x="6996627" y="4286167"/>
            <a:ext cx="200003" cy="188017"/>
            <a:chOff x="8006715" y="2790825"/>
            <a:chExt cx="118872" cy="118872"/>
          </a:xfrm>
        </p:grpSpPr>
        <p:sp>
          <p:nvSpPr>
            <p:cNvPr id="52" name="Arc 51">
              <a:extLst>
                <a:ext uri="{FF2B5EF4-FFF2-40B4-BE49-F238E27FC236}">
                  <a16:creationId xmlns:a16="http://schemas.microsoft.com/office/drawing/2014/main" id="{C6457834-7082-D965-3D5A-45DC001A5C72}"/>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80CA99E4-4CB5-D56D-7D91-1AE444C45904}"/>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C44A879D-3A2A-F3C7-E563-E62731C2AB4B}"/>
              </a:ext>
            </a:extLst>
          </p:cNvPr>
          <p:cNvGrpSpPr/>
          <p:nvPr/>
        </p:nvGrpSpPr>
        <p:grpSpPr>
          <a:xfrm>
            <a:off x="6499121" y="1857941"/>
            <a:ext cx="400006" cy="376035"/>
            <a:chOff x="5462345" y="751104"/>
            <a:chExt cx="457200" cy="457200"/>
          </a:xfrm>
        </p:grpSpPr>
        <p:sp>
          <p:nvSpPr>
            <p:cNvPr id="55" name="Oval 54">
              <a:extLst>
                <a:ext uri="{FF2B5EF4-FFF2-40B4-BE49-F238E27FC236}">
                  <a16:creationId xmlns:a16="http://schemas.microsoft.com/office/drawing/2014/main" id="{F0C45D04-B45F-FD38-F8DF-E049DAA45ECF}"/>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7D9E4744-38FF-F954-6ED2-F0D4D6A31A21}"/>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230A66EC-3DF7-A276-2034-1DC58771C405}"/>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59D2D804-7880-A081-6A4E-213B15B061AC}"/>
              </a:ext>
            </a:extLst>
          </p:cNvPr>
          <p:cNvGrpSpPr/>
          <p:nvPr/>
        </p:nvGrpSpPr>
        <p:grpSpPr>
          <a:xfrm>
            <a:off x="5985638" y="4543734"/>
            <a:ext cx="229900" cy="152919"/>
            <a:chOff x="6401136" y="3236864"/>
            <a:chExt cx="262771" cy="185927"/>
          </a:xfrm>
        </p:grpSpPr>
        <p:sp>
          <p:nvSpPr>
            <p:cNvPr id="59" name="Flowchart: Connector 58">
              <a:extLst>
                <a:ext uri="{FF2B5EF4-FFF2-40B4-BE49-F238E27FC236}">
                  <a16:creationId xmlns:a16="http://schemas.microsoft.com/office/drawing/2014/main" id="{1977E9EC-DF38-3040-083B-317F3CDAA99D}"/>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39E021C-1870-BD3D-7D39-4BD72601E30A}"/>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60DA3A6-35D3-FB96-2389-0B211E52852D}"/>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B12DCBEB-A233-2012-40F5-87BC29377FDE}"/>
              </a:ext>
            </a:extLst>
          </p:cNvPr>
          <p:cNvGrpSpPr/>
          <p:nvPr/>
        </p:nvGrpSpPr>
        <p:grpSpPr>
          <a:xfrm>
            <a:off x="5185820" y="3176240"/>
            <a:ext cx="229900" cy="152919"/>
            <a:chOff x="6394314" y="3265933"/>
            <a:chExt cx="262771" cy="185927"/>
          </a:xfrm>
        </p:grpSpPr>
        <p:sp>
          <p:nvSpPr>
            <p:cNvPr id="63" name="Flowchart: Connector 62">
              <a:extLst>
                <a:ext uri="{FF2B5EF4-FFF2-40B4-BE49-F238E27FC236}">
                  <a16:creationId xmlns:a16="http://schemas.microsoft.com/office/drawing/2014/main" id="{322BCC53-617B-6407-80AF-1374FDE267B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4" name="Straight Connector 1393">
              <a:extLst>
                <a:ext uri="{FF2B5EF4-FFF2-40B4-BE49-F238E27FC236}">
                  <a16:creationId xmlns:a16="http://schemas.microsoft.com/office/drawing/2014/main" id="{408B854A-7D7A-BFF1-C7E2-E23827C95C0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5" name="Straight Connector 1394">
              <a:extLst>
                <a:ext uri="{FF2B5EF4-FFF2-40B4-BE49-F238E27FC236}">
                  <a16:creationId xmlns:a16="http://schemas.microsoft.com/office/drawing/2014/main" id="{5B4264AF-8D6D-2861-D408-68853B0BF61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96" name="Straight Connector 1395">
            <a:extLst>
              <a:ext uri="{FF2B5EF4-FFF2-40B4-BE49-F238E27FC236}">
                <a16:creationId xmlns:a16="http://schemas.microsoft.com/office/drawing/2014/main" id="{B0232551-C55D-F90E-8D71-F8CBB7F41090}"/>
              </a:ext>
            </a:extLst>
          </p:cNvPr>
          <p:cNvCxnSpPr>
            <a:cxnSpLocks/>
          </p:cNvCxnSpPr>
          <p:nvPr/>
        </p:nvCxnSpPr>
        <p:spPr>
          <a:xfrm>
            <a:off x="5300823" y="3317877"/>
            <a:ext cx="1615" cy="29966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97" name="Group 1396">
            <a:extLst>
              <a:ext uri="{FF2B5EF4-FFF2-40B4-BE49-F238E27FC236}">
                <a16:creationId xmlns:a16="http://schemas.microsoft.com/office/drawing/2014/main" id="{5AE24E6B-7252-F92A-A774-1CE158C4FEFB}"/>
              </a:ext>
            </a:extLst>
          </p:cNvPr>
          <p:cNvGrpSpPr/>
          <p:nvPr/>
        </p:nvGrpSpPr>
        <p:grpSpPr>
          <a:xfrm>
            <a:off x="5903357" y="5562484"/>
            <a:ext cx="400006" cy="376035"/>
            <a:chOff x="4781396" y="5255253"/>
            <a:chExt cx="457200" cy="457200"/>
          </a:xfrm>
        </p:grpSpPr>
        <p:sp>
          <p:nvSpPr>
            <p:cNvPr id="1398" name="Flowchart: Connector 1397">
              <a:extLst>
                <a:ext uri="{FF2B5EF4-FFF2-40B4-BE49-F238E27FC236}">
                  <a16:creationId xmlns:a16="http://schemas.microsoft.com/office/drawing/2014/main" id="{1F920F43-4D4B-22B3-3822-7BBEB5036AA4}"/>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9" name="Isosceles Triangle 1398">
              <a:extLst>
                <a:ext uri="{FF2B5EF4-FFF2-40B4-BE49-F238E27FC236}">
                  <a16:creationId xmlns:a16="http://schemas.microsoft.com/office/drawing/2014/main" id="{804638E0-7658-C3F1-E01A-9E548744555A}"/>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00" name="Straight Connector 1399">
            <a:extLst>
              <a:ext uri="{FF2B5EF4-FFF2-40B4-BE49-F238E27FC236}">
                <a16:creationId xmlns:a16="http://schemas.microsoft.com/office/drawing/2014/main" id="{04C1107C-A16A-49BA-D520-469E555BB862}"/>
              </a:ext>
            </a:extLst>
          </p:cNvPr>
          <p:cNvCxnSpPr/>
          <p:nvPr/>
        </p:nvCxnSpPr>
        <p:spPr>
          <a:xfrm>
            <a:off x="4882012" y="6316648"/>
            <a:ext cx="40000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1" name="Straight Connector 1400">
            <a:extLst>
              <a:ext uri="{FF2B5EF4-FFF2-40B4-BE49-F238E27FC236}">
                <a16:creationId xmlns:a16="http://schemas.microsoft.com/office/drawing/2014/main" id="{583C92EC-52C0-6D4F-B93E-23C842EEBAF7}"/>
              </a:ext>
            </a:extLst>
          </p:cNvPr>
          <p:cNvCxnSpPr/>
          <p:nvPr/>
        </p:nvCxnSpPr>
        <p:spPr>
          <a:xfrm>
            <a:off x="4886901" y="5942703"/>
            <a:ext cx="0" cy="3760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2" name="Straight Connector 1401">
            <a:extLst>
              <a:ext uri="{FF2B5EF4-FFF2-40B4-BE49-F238E27FC236}">
                <a16:creationId xmlns:a16="http://schemas.microsoft.com/office/drawing/2014/main" id="{FB8A99DE-7EB4-F652-2866-7FCA510FB259}"/>
              </a:ext>
            </a:extLst>
          </p:cNvPr>
          <p:cNvCxnSpPr/>
          <p:nvPr/>
        </p:nvCxnSpPr>
        <p:spPr>
          <a:xfrm>
            <a:off x="8879402" y="5940614"/>
            <a:ext cx="0" cy="3760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3" name="Straight Connector 1402">
            <a:extLst>
              <a:ext uri="{FF2B5EF4-FFF2-40B4-BE49-F238E27FC236}">
                <a16:creationId xmlns:a16="http://schemas.microsoft.com/office/drawing/2014/main" id="{6AC8A936-362E-538A-5F90-7BAD53FA7484}"/>
              </a:ext>
            </a:extLst>
          </p:cNvPr>
          <p:cNvCxnSpPr>
            <a:cxnSpLocks/>
          </p:cNvCxnSpPr>
          <p:nvPr/>
        </p:nvCxnSpPr>
        <p:spPr>
          <a:xfrm>
            <a:off x="7190051" y="4374669"/>
            <a:ext cx="10150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4" name="Straight Connector 1403">
            <a:extLst>
              <a:ext uri="{FF2B5EF4-FFF2-40B4-BE49-F238E27FC236}">
                <a16:creationId xmlns:a16="http://schemas.microsoft.com/office/drawing/2014/main" id="{794A6DDC-6BB4-9F96-E044-B75F1F626424}"/>
              </a:ext>
            </a:extLst>
          </p:cNvPr>
          <p:cNvCxnSpPr>
            <a:cxnSpLocks/>
            <a:stCxn id="1458" idx="0"/>
          </p:cNvCxnSpPr>
          <p:nvPr/>
        </p:nvCxnSpPr>
        <p:spPr>
          <a:xfrm flipV="1">
            <a:off x="8476147" y="3173311"/>
            <a:ext cx="417194" cy="4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5" name="Straight Connector 1404">
            <a:extLst>
              <a:ext uri="{FF2B5EF4-FFF2-40B4-BE49-F238E27FC236}">
                <a16:creationId xmlns:a16="http://schemas.microsoft.com/office/drawing/2014/main" id="{E42FD989-19B6-DB05-4435-3893AA032CBF}"/>
              </a:ext>
            </a:extLst>
          </p:cNvPr>
          <p:cNvCxnSpPr>
            <a:cxnSpLocks/>
          </p:cNvCxnSpPr>
          <p:nvPr/>
        </p:nvCxnSpPr>
        <p:spPr>
          <a:xfrm flipV="1">
            <a:off x="8893340" y="2514565"/>
            <a:ext cx="0" cy="6652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06" name="Oval 1405">
            <a:extLst>
              <a:ext uri="{FF2B5EF4-FFF2-40B4-BE49-F238E27FC236}">
                <a16:creationId xmlns:a16="http://schemas.microsoft.com/office/drawing/2014/main" id="{443F7867-92DE-7E55-3FA8-54AB629250FA}"/>
              </a:ext>
            </a:extLst>
          </p:cNvPr>
          <p:cNvSpPr/>
          <p:nvPr/>
        </p:nvSpPr>
        <p:spPr>
          <a:xfrm>
            <a:off x="8813339" y="2364951"/>
            <a:ext cx="160003" cy="15041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7" name="Straight Connector 1406">
            <a:extLst>
              <a:ext uri="{FF2B5EF4-FFF2-40B4-BE49-F238E27FC236}">
                <a16:creationId xmlns:a16="http://schemas.microsoft.com/office/drawing/2014/main" id="{BB90338B-C672-4262-7504-C4865D75494C}"/>
              </a:ext>
            </a:extLst>
          </p:cNvPr>
          <p:cNvCxnSpPr>
            <a:cxnSpLocks/>
          </p:cNvCxnSpPr>
          <p:nvPr/>
        </p:nvCxnSpPr>
        <p:spPr>
          <a:xfrm>
            <a:off x="8893340" y="3172472"/>
            <a:ext cx="400006" cy="29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4" name="Straight Connector 1023">
            <a:extLst>
              <a:ext uri="{FF2B5EF4-FFF2-40B4-BE49-F238E27FC236}">
                <a16:creationId xmlns:a16="http://schemas.microsoft.com/office/drawing/2014/main" id="{86B468AB-30B0-CF31-3AA5-073EB1DD5DCC}"/>
              </a:ext>
            </a:extLst>
          </p:cNvPr>
          <p:cNvCxnSpPr/>
          <p:nvPr/>
        </p:nvCxnSpPr>
        <p:spPr>
          <a:xfrm flipV="1">
            <a:off x="9293344" y="2354608"/>
            <a:ext cx="0" cy="827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25" name="Flowchart: Terminator 1024">
            <a:extLst>
              <a:ext uri="{FF2B5EF4-FFF2-40B4-BE49-F238E27FC236}">
                <a16:creationId xmlns:a16="http://schemas.microsoft.com/office/drawing/2014/main" id="{AC2AA14D-F2DC-AA20-E4D6-D8FC106B4228}"/>
              </a:ext>
            </a:extLst>
          </p:cNvPr>
          <p:cNvSpPr/>
          <p:nvPr/>
        </p:nvSpPr>
        <p:spPr>
          <a:xfrm rot="16200000">
            <a:off x="8917310" y="1848914"/>
            <a:ext cx="752070" cy="280004"/>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7" name="Straight Connector 1026">
            <a:extLst>
              <a:ext uri="{FF2B5EF4-FFF2-40B4-BE49-F238E27FC236}">
                <a16:creationId xmlns:a16="http://schemas.microsoft.com/office/drawing/2014/main" id="{5BA1AF6B-B4F4-6CEA-3685-CCBEADB39F74}"/>
              </a:ext>
            </a:extLst>
          </p:cNvPr>
          <p:cNvCxnSpPr/>
          <p:nvPr/>
        </p:nvCxnSpPr>
        <p:spPr>
          <a:xfrm>
            <a:off x="9293344" y="3174063"/>
            <a:ext cx="60000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8" name="Straight Connector 1027">
            <a:extLst>
              <a:ext uri="{FF2B5EF4-FFF2-40B4-BE49-F238E27FC236}">
                <a16:creationId xmlns:a16="http://schemas.microsoft.com/office/drawing/2014/main" id="{F5267571-2FDA-1C01-E4DA-5DCE0B5B461D}"/>
              </a:ext>
            </a:extLst>
          </p:cNvPr>
          <p:cNvCxnSpPr/>
          <p:nvPr/>
        </p:nvCxnSpPr>
        <p:spPr>
          <a:xfrm>
            <a:off x="9293344" y="3181885"/>
            <a:ext cx="0" cy="15041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9" name="Group 1028">
            <a:extLst>
              <a:ext uri="{FF2B5EF4-FFF2-40B4-BE49-F238E27FC236}">
                <a16:creationId xmlns:a16="http://schemas.microsoft.com/office/drawing/2014/main" id="{7A714B71-033E-F581-A269-294D6AB5FCA7}"/>
              </a:ext>
            </a:extLst>
          </p:cNvPr>
          <p:cNvGrpSpPr/>
          <p:nvPr/>
        </p:nvGrpSpPr>
        <p:grpSpPr>
          <a:xfrm rot="16200000">
            <a:off x="10377057" y="3091961"/>
            <a:ext cx="216122" cy="162669"/>
            <a:chOff x="6394314" y="3265933"/>
            <a:chExt cx="262771" cy="185927"/>
          </a:xfrm>
        </p:grpSpPr>
        <p:sp>
          <p:nvSpPr>
            <p:cNvPr id="1030" name="Flowchart: Connector 1029">
              <a:extLst>
                <a:ext uri="{FF2B5EF4-FFF2-40B4-BE49-F238E27FC236}">
                  <a16:creationId xmlns:a16="http://schemas.microsoft.com/office/drawing/2014/main" id="{FF8E2371-3F67-2B44-F183-380C9CC50D4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1" name="Straight Connector 1030">
              <a:extLst>
                <a:ext uri="{FF2B5EF4-FFF2-40B4-BE49-F238E27FC236}">
                  <a16:creationId xmlns:a16="http://schemas.microsoft.com/office/drawing/2014/main" id="{CC7FD409-ED78-F28B-A973-322CFD1C2D5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2" name="Straight Connector 1031">
              <a:extLst>
                <a:ext uri="{FF2B5EF4-FFF2-40B4-BE49-F238E27FC236}">
                  <a16:creationId xmlns:a16="http://schemas.microsoft.com/office/drawing/2014/main" id="{79D54B28-8542-838C-DCB0-229C03F263A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3" name="Straight Connector 1032">
            <a:extLst>
              <a:ext uri="{FF2B5EF4-FFF2-40B4-BE49-F238E27FC236}">
                <a16:creationId xmlns:a16="http://schemas.microsoft.com/office/drawing/2014/main" id="{16F46F33-A4A6-E7A1-F533-69B2E3C96AC3}"/>
              </a:ext>
            </a:extLst>
          </p:cNvPr>
          <p:cNvCxnSpPr/>
          <p:nvPr/>
        </p:nvCxnSpPr>
        <p:spPr>
          <a:xfrm>
            <a:off x="9891510" y="3175539"/>
            <a:ext cx="0" cy="20681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4" name="Straight Connector 1033">
            <a:extLst>
              <a:ext uri="{FF2B5EF4-FFF2-40B4-BE49-F238E27FC236}">
                <a16:creationId xmlns:a16="http://schemas.microsoft.com/office/drawing/2014/main" id="{7E4430A8-5DDD-BF09-8D83-6DBA7A85C703}"/>
              </a:ext>
            </a:extLst>
          </p:cNvPr>
          <p:cNvCxnSpPr/>
          <p:nvPr/>
        </p:nvCxnSpPr>
        <p:spPr>
          <a:xfrm>
            <a:off x="9887065" y="3171448"/>
            <a:ext cx="5240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Arrow Connector 1034">
            <a:extLst>
              <a:ext uri="{FF2B5EF4-FFF2-40B4-BE49-F238E27FC236}">
                <a16:creationId xmlns:a16="http://schemas.microsoft.com/office/drawing/2014/main" id="{9E64BCF5-4143-24DD-A88A-21A123D16783}"/>
              </a:ext>
            </a:extLst>
          </p:cNvPr>
          <p:cNvCxnSpPr>
            <a:cxnSpLocks/>
          </p:cNvCxnSpPr>
          <p:nvPr/>
        </p:nvCxnSpPr>
        <p:spPr>
          <a:xfrm flipV="1">
            <a:off x="8843393" y="2394769"/>
            <a:ext cx="113139" cy="7520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36" name="Group 1035">
            <a:extLst>
              <a:ext uri="{FF2B5EF4-FFF2-40B4-BE49-F238E27FC236}">
                <a16:creationId xmlns:a16="http://schemas.microsoft.com/office/drawing/2014/main" id="{0C347074-4556-4166-0AF9-6867D9503047}"/>
              </a:ext>
            </a:extLst>
          </p:cNvPr>
          <p:cNvGrpSpPr/>
          <p:nvPr/>
        </p:nvGrpSpPr>
        <p:grpSpPr>
          <a:xfrm rot="5400000">
            <a:off x="10543014" y="3132337"/>
            <a:ext cx="112809" cy="80213"/>
            <a:chOff x="6835130" y="818649"/>
            <a:chExt cx="137160" cy="91682"/>
          </a:xfrm>
        </p:grpSpPr>
        <p:grpSp>
          <p:nvGrpSpPr>
            <p:cNvPr id="1037" name="Group 1036">
              <a:extLst>
                <a:ext uri="{FF2B5EF4-FFF2-40B4-BE49-F238E27FC236}">
                  <a16:creationId xmlns:a16="http://schemas.microsoft.com/office/drawing/2014/main" id="{BD0B5EF1-15BC-D7B5-B7BF-87D655D2B630}"/>
                </a:ext>
              </a:extLst>
            </p:cNvPr>
            <p:cNvGrpSpPr/>
            <p:nvPr/>
          </p:nvGrpSpPr>
          <p:grpSpPr>
            <a:xfrm flipV="1">
              <a:off x="6862666" y="818649"/>
              <a:ext cx="83820" cy="91682"/>
              <a:chOff x="7245055" y="2460285"/>
              <a:chExt cx="83820" cy="91682"/>
            </a:xfrm>
          </p:grpSpPr>
          <p:cxnSp>
            <p:nvCxnSpPr>
              <p:cNvPr id="1039" name="Straight Connector 1038">
                <a:extLst>
                  <a:ext uri="{FF2B5EF4-FFF2-40B4-BE49-F238E27FC236}">
                    <a16:creationId xmlns:a16="http://schemas.microsoft.com/office/drawing/2014/main" id="{B1AF3F33-D6D6-0E52-88BB-F8157EDEBA23}"/>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0" name="Straight Connector 1039">
                <a:extLst>
                  <a:ext uri="{FF2B5EF4-FFF2-40B4-BE49-F238E27FC236}">
                    <a16:creationId xmlns:a16="http://schemas.microsoft.com/office/drawing/2014/main" id="{E8C77D8B-5C75-CEB3-D2C4-1A2DACAC9F4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8" name="Straight Connector 1037">
              <a:extLst>
                <a:ext uri="{FF2B5EF4-FFF2-40B4-BE49-F238E27FC236}">
                  <a16:creationId xmlns:a16="http://schemas.microsoft.com/office/drawing/2014/main" id="{E28CD109-2254-5465-671D-C2551B243F26}"/>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1" name="Straight Connector 1040">
            <a:extLst>
              <a:ext uri="{FF2B5EF4-FFF2-40B4-BE49-F238E27FC236}">
                <a16:creationId xmlns:a16="http://schemas.microsoft.com/office/drawing/2014/main" id="{C255864A-3AE7-6816-4C40-616143BB910C}"/>
              </a:ext>
            </a:extLst>
          </p:cNvPr>
          <p:cNvCxnSpPr>
            <a:cxnSpLocks/>
          </p:cNvCxnSpPr>
          <p:nvPr/>
        </p:nvCxnSpPr>
        <p:spPr>
          <a:xfrm flipV="1">
            <a:off x="8485145" y="4369440"/>
            <a:ext cx="808200" cy="20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2" name="Straight Connector 1041">
            <a:extLst>
              <a:ext uri="{FF2B5EF4-FFF2-40B4-BE49-F238E27FC236}">
                <a16:creationId xmlns:a16="http://schemas.microsoft.com/office/drawing/2014/main" id="{500AF46C-8C7A-BE79-8411-4F4ADC4CC560}"/>
              </a:ext>
            </a:extLst>
          </p:cNvPr>
          <p:cNvCxnSpPr>
            <a:cxnSpLocks/>
          </p:cNvCxnSpPr>
          <p:nvPr/>
        </p:nvCxnSpPr>
        <p:spPr>
          <a:xfrm>
            <a:off x="9151283" y="2066490"/>
            <a:ext cx="28873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43" name="Isosceles Triangle 1042">
            <a:extLst>
              <a:ext uri="{FF2B5EF4-FFF2-40B4-BE49-F238E27FC236}">
                <a16:creationId xmlns:a16="http://schemas.microsoft.com/office/drawing/2014/main" id="{BE936454-82C8-EC0C-964D-FDD348AF8E00}"/>
              </a:ext>
            </a:extLst>
          </p:cNvPr>
          <p:cNvSpPr/>
          <p:nvPr/>
        </p:nvSpPr>
        <p:spPr>
          <a:xfrm rot="10800000">
            <a:off x="9271506" y="2013627"/>
            <a:ext cx="43679" cy="37603"/>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44" name="Group 1043">
            <a:extLst>
              <a:ext uri="{FF2B5EF4-FFF2-40B4-BE49-F238E27FC236}">
                <a16:creationId xmlns:a16="http://schemas.microsoft.com/office/drawing/2014/main" id="{AABA8B82-49E1-B84E-2AFC-944F3A0DF36E}"/>
              </a:ext>
            </a:extLst>
          </p:cNvPr>
          <p:cNvGrpSpPr/>
          <p:nvPr/>
        </p:nvGrpSpPr>
        <p:grpSpPr>
          <a:xfrm>
            <a:off x="9197820" y="4612599"/>
            <a:ext cx="288079" cy="253499"/>
            <a:chOff x="2969889" y="2912183"/>
            <a:chExt cx="329268" cy="308216"/>
          </a:xfrm>
        </p:grpSpPr>
        <p:grpSp>
          <p:nvGrpSpPr>
            <p:cNvPr id="1045" name="Group 1044">
              <a:extLst>
                <a:ext uri="{FF2B5EF4-FFF2-40B4-BE49-F238E27FC236}">
                  <a16:creationId xmlns:a16="http://schemas.microsoft.com/office/drawing/2014/main" id="{8790D0AB-B922-EC03-14B2-B811EABF3AB2}"/>
                </a:ext>
              </a:extLst>
            </p:cNvPr>
            <p:cNvGrpSpPr/>
            <p:nvPr/>
          </p:nvGrpSpPr>
          <p:grpSpPr>
            <a:xfrm>
              <a:off x="2969889" y="2912183"/>
              <a:ext cx="235775" cy="308216"/>
              <a:chOff x="2969889" y="2912183"/>
              <a:chExt cx="235775" cy="308216"/>
            </a:xfrm>
          </p:grpSpPr>
          <p:grpSp>
            <p:nvGrpSpPr>
              <p:cNvPr id="1050" name="Group 1049">
                <a:extLst>
                  <a:ext uri="{FF2B5EF4-FFF2-40B4-BE49-F238E27FC236}">
                    <a16:creationId xmlns:a16="http://schemas.microsoft.com/office/drawing/2014/main" id="{15C80B96-2B90-454C-4562-EF59222393C5}"/>
                  </a:ext>
                </a:extLst>
              </p:cNvPr>
              <p:cNvGrpSpPr/>
              <p:nvPr/>
            </p:nvGrpSpPr>
            <p:grpSpPr>
              <a:xfrm>
                <a:off x="2969889" y="2990841"/>
                <a:ext cx="228600" cy="229558"/>
                <a:chOff x="2969889" y="2990841"/>
                <a:chExt cx="228600" cy="229558"/>
              </a:xfrm>
            </p:grpSpPr>
            <p:cxnSp>
              <p:nvCxnSpPr>
                <p:cNvPr id="1053" name="Straight Connector 1052">
                  <a:extLst>
                    <a:ext uri="{FF2B5EF4-FFF2-40B4-BE49-F238E27FC236}">
                      <a16:creationId xmlns:a16="http://schemas.microsoft.com/office/drawing/2014/main" id="{AE001186-7ABD-B98C-C33C-223B080B8A3D}"/>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4" name="Straight Connector 1053">
                  <a:extLst>
                    <a:ext uri="{FF2B5EF4-FFF2-40B4-BE49-F238E27FC236}">
                      <a16:creationId xmlns:a16="http://schemas.microsoft.com/office/drawing/2014/main" id="{11E02075-985D-6CDA-7609-FD58C8AF8941}"/>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5" name="Straight Connector 1054">
                  <a:extLst>
                    <a:ext uri="{FF2B5EF4-FFF2-40B4-BE49-F238E27FC236}">
                      <a16:creationId xmlns:a16="http://schemas.microsoft.com/office/drawing/2014/main" id="{1FF50FC3-8AA8-C391-D63E-337D8621D029}"/>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6" name="Straight Connector 1055">
                  <a:extLst>
                    <a:ext uri="{FF2B5EF4-FFF2-40B4-BE49-F238E27FC236}">
                      <a16:creationId xmlns:a16="http://schemas.microsoft.com/office/drawing/2014/main" id="{7C4DD3C6-E6AF-0779-E176-E86968F22A59}"/>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51" name="Straight Connector 1050">
                <a:extLst>
                  <a:ext uri="{FF2B5EF4-FFF2-40B4-BE49-F238E27FC236}">
                    <a16:creationId xmlns:a16="http://schemas.microsoft.com/office/drawing/2014/main" id="{FF6D20DB-66A8-561F-67E0-FDFCE0F2680B}"/>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2" name="Straight Connector 1051">
                <a:extLst>
                  <a:ext uri="{FF2B5EF4-FFF2-40B4-BE49-F238E27FC236}">
                    <a16:creationId xmlns:a16="http://schemas.microsoft.com/office/drawing/2014/main" id="{6D426979-433B-7341-8A15-B00F02D1B0B8}"/>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6" name="Straight Connector 1045">
              <a:extLst>
                <a:ext uri="{FF2B5EF4-FFF2-40B4-BE49-F238E27FC236}">
                  <a16:creationId xmlns:a16="http://schemas.microsoft.com/office/drawing/2014/main" id="{304C8360-62DA-7FB7-0789-453E9FD75E5D}"/>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3DE1EF24-6A39-70DD-0510-195AAE559CF6}"/>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BFF542A8-BC20-2576-E330-5EA875F46C2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9" name="Straight Connector 1048">
              <a:extLst>
                <a:ext uri="{FF2B5EF4-FFF2-40B4-BE49-F238E27FC236}">
                  <a16:creationId xmlns:a16="http://schemas.microsoft.com/office/drawing/2014/main" id="{34AC0F6F-9E0D-2C9F-C7CE-DD2CC571C6F8}"/>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57" name="Group 1056">
            <a:extLst>
              <a:ext uri="{FF2B5EF4-FFF2-40B4-BE49-F238E27FC236}">
                <a16:creationId xmlns:a16="http://schemas.microsoft.com/office/drawing/2014/main" id="{903FD321-BD60-579A-82F8-AAEE649473C4}"/>
              </a:ext>
            </a:extLst>
          </p:cNvPr>
          <p:cNvGrpSpPr/>
          <p:nvPr/>
        </p:nvGrpSpPr>
        <p:grpSpPr>
          <a:xfrm>
            <a:off x="7595785" y="4597378"/>
            <a:ext cx="288079" cy="253499"/>
            <a:chOff x="2969889" y="2912183"/>
            <a:chExt cx="329268" cy="308216"/>
          </a:xfrm>
        </p:grpSpPr>
        <p:grpSp>
          <p:nvGrpSpPr>
            <p:cNvPr id="1058" name="Group 1057">
              <a:extLst>
                <a:ext uri="{FF2B5EF4-FFF2-40B4-BE49-F238E27FC236}">
                  <a16:creationId xmlns:a16="http://schemas.microsoft.com/office/drawing/2014/main" id="{AEAC7CB4-2ED9-8295-0B1E-046428BD51F9}"/>
                </a:ext>
              </a:extLst>
            </p:cNvPr>
            <p:cNvGrpSpPr/>
            <p:nvPr/>
          </p:nvGrpSpPr>
          <p:grpSpPr>
            <a:xfrm>
              <a:off x="2969889" y="2912183"/>
              <a:ext cx="235775" cy="308216"/>
              <a:chOff x="2969889" y="2912183"/>
              <a:chExt cx="235775" cy="308216"/>
            </a:xfrm>
          </p:grpSpPr>
          <p:grpSp>
            <p:nvGrpSpPr>
              <p:cNvPr id="1063" name="Group 1062">
                <a:extLst>
                  <a:ext uri="{FF2B5EF4-FFF2-40B4-BE49-F238E27FC236}">
                    <a16:creationId xmlns:a16="http://schemas.microsoft.com/office/drawing/2014/main" id="{F94F6577-0F23-653B-B825-B5169BF51C03}"/>
                  </a:ext>
                </a:extLst>
              </p:cNvPr>
              <p:cNvGrpSpPr/>
              <p:nvPr/>
            </p:nvGrpSpPr>
            <p:grpSpPr>
              <a:xfrm>
                <a:off x="2969889" y="2990841"/>
                <a:ext cx="228600" cy="229558"/>
                <a:chOff x="2969889" y="2990841"/>
                <a:chExt cx="228600" cy="229558"/>
              </a:xfrm>
            </p:grpSpPr>
            <p:cxnSp>
              <p:nvCxnSpPr>
                <p:cNvPr id="1066" name="Straight Connector 1065">
                  <a:extLst>
                    <a:ext uri="{FF2B5EF4-FFF2-40B4-BE49-F238E27FC236}">
                      <a16:creationId xmlns:a16="http://schemas.microsoft.com/office/drawing/2014/main" id="{C8758342-A0F0-02A1-9B39-F20A838977C4}"/>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7" name="Straight Connector 1066">
                  <a:extLst>
                    <a:ext uri="{FF2B5EF4-FFF2-40B4-BE49-F238E27FC236}">
                      <a16:creationId xmlns:a16="http://schemas.microsoft.com/office/drawing/2014/main" id="{EA7EFDB2-E3BA-1FB9-A705-CE9F5450B8CA}"/>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8" name="Straight Connector 1067">
                  <a:extLst>
                    <a:ext uri="{FF2B5EF4-FFF2-40B4-BE49-F238E27FC236}">
                      <a16:creationId xmlns:a16="http://schemas.microsoft.com/office/drawing/2014/main" id="{08649C83-DFB4-ACCD-6C4D-FA6C128123D2}"/>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9" name="Straight Connector 1068">
                  <a:extLst>
                    <a:ext uri="{FF2B5EF4-FFF2-40B4-BE49-F238E27FC236}">
                      <a16:creationId xmlns:a16="http://schemas.microsoft.com/office/drawing/2014/main" id="{45BE5A7A-2E1E-17D4-130D-19F4256C6192}"/>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64" name="Straight Connector 1063">
                <a:extLst>
                  <a:ext uri="{FF2B5EF4-FFF2-40B4-BE49-F238E27FC236}">
                    <a16:creationId xmlns:a16="http://schemas.microsoft.com/office/drawing/2014/main" id="{4AD4FEEA-EC05-C329-6944-E3BFC83BC388}"/>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5" name="Straight Connector 1064">
                <a:extLst>
                  <a:ext uri="{FF2B5EF4-FFF2-40B4-BE49-F238E27FC236}">
                    <a16:creationId xmlns:a16="http://schemas.microsoft.com/office/drawing/2014/main" id="{62422E41-8D9D-3808-4D8A-B4C57644B0DF}"/>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59" name="Straight Connector 1058">
              <a:extLst>
                <a:ext uri="{FF2B5EF4-FFF2-40B4-BE49-F238E27FC236}">
                  <a16:creationId xmlns:a16="http://schemas.microsoft.com/office/drawing/2014/main" id="{94C72D3E-09EA-93E3-4A18-B1E41024FFF9}"/>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0" name="Straight Connector 1059">
              <a:extLst>
                <a:ext uri="{FF2B5EF4-FFF2-40B4-BE49-F238E27FC236}">
                  <a16:creationId xmlns:a16="http://schemas.microsoft.com/office/drawing/2014/main" id="{8756814B-D11E-1B03-26F9-3DACDD938200}"/>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1" name="Straight Connector 1060">
              <a:extLst>
                <a:ext uri="{FF2B5EF4-FFF2-40B4-BE49-F238E27FC236}">
                  <a16:creationId xmlns:a16="http://schemas.microsoft.com/office/drawing/2014/main" id="{48CF3766-9422-C01D-7E96-51C7475D53C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2" name="Straight Connector 1061">
              <a:extLst>
                <a:ext uri="{FF2B5EF4-FFF2-40B4-BE49-F238E27FC236}">
                  <a16:creationId xmlns:a16="http://schemas.microsoft.com/office/drawing/2014/main" id="{30F8F113-020F-6A38-0758-2061F3FF2B88}"/>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70" name="Straight Connector 1069">
            <a:extLst>
              <a:ext uri="{FF2B5EF4-FFF2-40B4-BE49-F238E27FC236}">
                <a16:creationId xmlns:a16="http://schemas.microsoft.com/office/drawing/2014/main" id="{A423EC66-0E79-FC6E-A541-B00C661D4366}"/>
              </a:ext>
            </a:extLst>
          </p:cNvPr>
          <p:cNvCxnSpPr/>
          <p:nvPr/>
        </p:nvCxnSpPr>
        <p:spPr>
          <a:xfrm>
            <a:off x="7694210" y="4372574"/>
            <a:ext cx="0" cy="3008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1" name="Straight Connector 1070">
            <a:extLst>
              <a:ext uri="{FF2B5EF4-FFF2-40B4-BE49-F238E27FC236}">
                <a16:creationId xmlns:a16="http://schemas.microsoft.com/office/drawing/2014/main" id="{000C1A6B-E790-62F9-951D-ABBF34C65D4B}"/>
              </a:ext>
            </a:extLst>
          </p:cNvPr>
          <p:cNvCxnSpPr>
            <a:cxnSpLocks/>
          </p:cNvCxnSpPr>
          <p:nvPr/>
        </p:nvCxnSpPr>
        <p:spPr>
          <a:xfrm>
            <a:off x="7694210" y="4844682"/>
            <a:ext cx="0" cy="14698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2" name="Straight Connector 1071">
            <a:extLst>
              <a:ext uri="{FF2B5EF4-FFF2-40B4-BE49-F238E27FC236}">
                <a16:creationId xmlns:a16="http://schemas.microsoft.com/office/drawing/2014/main" id="{A2AF2263-62D3-3364-925F-B2BDF6C0CED5}"/>
              </a:ext>
            </a:extLst>
          </p:cNvPr>
          <p:cNvCxnSpPr/>
          <p:nvPr/>
        </p:nvCxnSpPr>
        <p:spPr>
          <a:xfrm flipH="1">
            <a:off x="7700433" y="5241717"/>
            <a:ext cx="21973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3" name="Straight Connector 1072">
            <a:extLst>
              <a:ext uri="{FF2B5EF4-FFF2-40B4-BE49-F238E27FC236}">
                <a16:creationId xmlns:a16="http://schemas.microsoft.com/office/drawing/2014/main" id="{B21CDD8E-12A0-3B33-5227-4A74EA96A595}"/>
              </a:ext>
            </a:extLst>
          </p:cNvPr>
          <p:cNvCxnSpPr/>
          <p:nvPr/>
        </p:nvCxnSpPr>
        <p:spPr>
          <a:xfrm flipV="1">
            <a:off x="9304154" y="4866098"/>
            <a:ext cx="0" cy="3756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4" name="Straight Arrow Connector 1073">
            <a:extLst>
              <a:ext uri="{FF2B5EF4-FFF2-40B4-BE49-F238E27FC236}">
                <a16:creationId xmlns:a16="http://schemas.microsoft.com/office/drawing/2014/main" id="{FA8FFA5A-9773-C299-C83B-A2148FE4258E}"/>
              </a:ext>
            </a:extLst>
          </p:cNvPr>
          <p:cNvCxnSpPr>
            <a:cxnSpLocks/>
          </p:cNvCxnSpPr>
          <p:nvPr/>
        </p:nvCxnSpPr>
        <p:spPr>
          <a:xfrm>
            <a:off x="7749778" y="4673402"/>
            <a:ext cx="0" cy="1636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75" name="Straight Arrow Connector 1074">
            <a:extLst>
              <a:ext uri="{FF2B5EF4-FFF2-40B4-BE49-F238E27FC236}">
                <a16:creationId xmlns:a16="http://schemas.microsoft.com/office/drawing/2014/main" id="{105EB93F-0294-D806-60FA-6AA789A4246E}"/>
              </a:ext>
            </a:extLst>
          </p:cNvPr>
          <p:cNvCxnSpPr>
            <a:cxnSpLocks/>
          </p:cNvCxnSpPr>
          <p:nvPr/>
        </p:nvCxnSpPr>
        <p:spPr>
          <a:xfrm>
            <a:off x="9349801" y="4686024"/>
            <a:ext cx="0" cy="1636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76" name="Group 1075">
            <a:extLst>
              <a:ext uri="{FF2B5EF4-FFF2-40B4-BE49-F238E27FC236}">
                <a16:creationId xmlns:a16="http://schemas.microsoft.com/office/drawing/2014/main" id="{1AD0E42B-6967-5DE8-1E99-7C9487BC65AB}"/>
              </a:ext>
            </a:extLst>
          </p:cNvPr>
          <p:cNvGrpSpPr/>
          <p:nvPr/>
        </p:nvGrpSpPr>
        <p:grpSpPr>
          <a:xfrm>
            <a:off x="9690731" y="3702075"/>
            <a:ext cx="400008" cy="300828"/>
            <a:chOff x="11048943" y="2497845"/>
            <a:chExt cx="457200" cy="365760"/>
          </a:xfrm>
        </p:grpSpPr>
        <p:grpSp>
          <p:nvGrpSpPr>
            <p:cNvPr id="1077" name="Group 1076">
              <a:extLst>
                <a:ext uri="{FF2B5EF4-FFF2-40B4-BE49-F238E27FC236}">
                  <a16:creationId xmlns:a16="http://schemas.microsoft.com/office/drawing/2014/main" id="{1F40069E-0B93-8DF2-0465-A078BB37A212}"/>
                </a:ext>
              </a:extLst>
            </p:cNvPr>
            <p:cNvGrpSpPr/>
            <p:nvPr/>
          </p:nvGrpSpPr>
          <p:grpSpPr>
            <a:xfrm rot="16200000">
              <a:off x="11212919" y="2570381"/>
              <a:ext cx="365123" cy="221325"/>
              <a:chOff x="4512365" y="2362842"/>
              <a:chExt cx="918156" cy="914400"/>
            </a:xfrm>
          </p:grpSpPr>
          <p:sp>
            <p:nvSpPr>
              <p:cNvPr id="1082" name="Arc 1081">
                <a:extLst>
                  <a:ext uri="{FF2B5EF4-FFF2-40B4-BE49-F238E27FC236}">
                    <a16:creationId xmlns:a16="http://schemas.microsoft.com/office/drawing/2014/main" id="{2C6034D0-7819-5D72-22FF-3D276654B9F6}"/>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3" name="Arc 1082">
                <a:extLst>
                  <a:ext uri="{FF2B5EF4-FFF2-40B4-BE49-F238E27FC236}">
                    <a16:creationId xmlns:a16="http://schemas.microsoft.com/office/drawing/2014/main" id="{349090A7-1D12-7318-94CB-DE2FE686F174}"/>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78" name="Group 1077">
              <a:extLst>
                <a:ext uri="{FF2B5EF4-FFF2-40B4-BE49-F238E27FC236}">
                  <a16:creationId xmlns:a16="http://schemas.microsoft.com/office/drawing/2014/main" id="{8DD1F4D6-796F-255C-9532-BA6274AED1D7}"/>
                </a:ext>
              </a:extLst>
            </p:cNvPr>
            <p:cNvGrpSpPr/>
            <p:nvPr/>
          </p:nvGrpSpPr>
          <p:grpSpPr>
            <a:xfrm rot="5400000" flipH="1">
              <a:off x="10977044" y="2569744"/>
              <a:ext cx="365123" cy="221325"/>
              <a:chOff x="4512365" y="2362842"/>
              <a:chExt cx="918156" cy="914400"/>
            </a:xfrm>
          </p:grpSpPr>
          <p:sp>
            <p:nvSpPr>
              <p:cNvPr id="1080" name="Arc 1079">
                <a:extLst>
                  <a:ext uri="{FF2B5EF4-FFF2-40B4-BE49-F238E27FC236}">
                    <a16:creationId xmlns:a16="http://schemas.microsoft.com/office/drawing/2014/main" id="{878CC38A-663B-C713-84FD-3553A37CF0F0}"/>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1" name="Arc 1080">
                <a:extLst>
                  <a:ext uri="{FF2B5EF4-FFF2-40B4-BE49-F238E27FC236}">
                    <a16:creationId xmlns:a16="http://schemas.microsoft.com/office/drawing/2014/main" id="{BA1DDDB8-4938-501E-421D-B577E6BA0B28}"/>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79" name="Straight Arrow Connector 1078">
              <a:extLst>
                <a:ext uri="{FF2B5EF4-FFF2-40B4-BE49-F238E27FC236}">
                  <a16:creationId xmlns:a16="http://schemas.microsoft.com/office/drawing/2014/main" id="{B63C88DE-8383-A7FB-06F1-1A27269C1514}"/>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84" name="Group 1083">
            <a:extLst>
              <a:ext uri="{FF2B5EF4-FFF2-40B4-BE49-F238E27FC236}">
                <a16:creationId xmlns:a16="http://schemas.microsoft.com/office/drawing/2014/main" id="{C5FE8E4B-DE61-3E98-DB24-3E68781930B9}"/>
              </a:ext>
            </a:extLst>
          </p:cNvPr>
          <p:cNvGrpSpPr/>
          <p:nvPr/>
        </p:nvGrpSpPr>
        <p:grpSpPr>
          <a:xfrm>
            <a:off x="7426713" y="4695627"/>
            <a:ext cx="160003" cy="90040"/>
            <a:chOff x="8046626" y="3423920"/>
            <a:chExt cx="182880" cy="109475"/>
          </a:xfrm>
        </p:grpSpPr>
        <p:grpSp>
          <p:nvGrpSpPr>
            <p:cNvPr id="1085" name="Group 1084">
              <a:extLst>
                <a:ext uri="{FF2B5EF4-FFF2-40B4-BE49-F238E27FC236}">
                  <a16:creationId xmlns:a16="http://schemas.microsoft.com/office/drawing/2014/main" id="{C44FFB15-B908-129D-E9D9-050B0222CEBF}"/>
                </a:ext>
              </a:extLst>
            </p:cNvPr>
            <p:cNvGrpSpPr/>
            <p:nvPr/>
          </p:nvGrpSpPr>
          <p:grpSpPr>
            <a:xfrm>
              <a:off x="8100769" y="3423920"/>
              <a:ext cx="127024" cy="109475"/>
              <a:chOff x="7763639" y="2259074"/>
              <a:chExt cx="127024" cy="109475"/>
            </a:xfrm>
          </p:grpSpPr>
          <p:cxnSp>
            <p:nvCxnSpPr>
              <p:cNvPr id="1087" name="Straight Connector 1086">
                <a:extLst>
                  <a:ext uri="{FF2B5EF4-FFF2-40B4-BE49-F238E27FC236}">
                    <a16:creationId xmlns:a16="http://schemas.microsoft.com/office/drawing/2014/main" id="{911C769B-BA6E-CA87-91DB-9FD093040F88}"/>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52" name="Straight Connector 1151">
                <a:extLst>
                  <a:ext uri="{FF2B5EF4-FFF2-40B4-BE49-F238E27FC236}">
                    <a16:creationId xmlns:a16="http://schemas.microsoft.com/office/drawing/2014/main" id="{1F6B9847-B244-3E7F-3050-6A6B56E8CE35}"/>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3" name="Straight Connector 1152">
                <a:extLst>
                  <a:ext uri="{FF2B5EF4-FFF2-40B4-BE49-F238E27FC236}">
                    <a16:creationId xmlns:a16="http://schemas.microsoft.com/office/drawing/2014/main" id="{CD6CD33B-F642-3EBA-005F-1EB2B11AFF28}"/>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4" name="Straight Connector 1153">
                <a:extLst>
                  <a:ext uri="{FF2B5EF4-FFF2-40B4-BE49-F238E27FC236}">
                    <a16:creationId xmlns:a16="http://schemas.microsoft.com/office/drawing/2014/main" id="{131B1270-28E8-AC55-8605-6AB83BC631A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86" name="Straight Arrow Connector 1085">
              <a:extLst>
                <a:ext uri="{FF2B5EF4-FFF2-40B4-BE49-F238E27FC236}">
                  <a16:creationId xmlns:a16="http://schemas.microsoft.com/office/drawing/2014/main" id="{73EFD0FA-64A8-6E36-41DA-6FD53F38993E}"/>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155" name="Group 1154">
            <a:extLst>
              <a:ext uri="{FF2B5EF4-FFF2-40B4-BE49-F238E27FC236}">
                <a16:creationId xmlns:a16="http://schemas.microsoft.com/office/drawing/2014/main" id="{B11E0E0E-7D4D-678F-C491-CCF569CA8B61}"/>
              </a:ext>
            </a:extLst>
          </p:cNvPr>
          <p:cNvGrpSpPr/>
          <p:nvPr/>
        </p:nvGrpSpPr>
        <p:grpSpPr>
          <a:xfrm>
            <a:off x="9033341" y="4705267"/>
            <a:ext cx="160003" cy="90040"/>
            <a:chOff x="8046626" y="3423920"/>
            <a:chExt cx="182880" cy="109475"/>
          </a:xfrm>
        </p:grpSpPr>
        <p:grpSp>
          <p:nvGrpSpPr>
            <p:cNvPr id="1156" name="Group 1155">
              <a:extLst>
                <a:ext uri="{FF2B5EF4-FFF2-40B4-BE49-F238E27FC236}">
                  <a16:creationId xmlns:a16="http://schemas.microsoft.com/office/drawing/2014/main" id="{37A1EDF2-7FCF-FC64-EDDF-8B4FD9FCE469}"/>
                </a:ext>
              </a:extLst>
            </p:cNvPr>
            <p:cNvGrpSpPr/>
            <p:nvPr/>
          </p:nvGrpSpPr>
          <p:grpSpPr>
            <a:xfrm>
              <a:off x="8100769" y="3423920"/>
              <a:ext cx="127024" cy="109475"/>
              <a:chOff x="7763639" y="2259074"/>
              <a:chExt cx="127024" cy="109475"/>
            </a:xfrm>
          </p:grpSpPr>
          <p:cxnSp>
            <p:nvCxnSpPr>
              <p:cNvPr id="1158" name="Straight Connector 1157">
                <a:extLst>
                  <a:ext uri="{FF2B5EF4-FFF2-40B4-BE49-F238E27FC236}">
                    <a16:creationId xmlns:a16="http://schemas.microsoft.com/office/drawing/2014/main" id="{FF89E702-5BC3-DF48-44AD-5F85BE50067E}"/>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59" name="Straight Connector 1158">
                <a:extLst>
                  <a:ext uri="{FF2B5EF4-FFF2-40B4-BE49-F238E27FC236}">
                    <a16:creationId xmlns:a16="http://schemas.microsoft.com/office/drawing/2014/main" id="{78483DB7-50CD-6D55-2BAB-B22AA2CAF99D}"/>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0" name="Straight Connector 1159">
                <a:extLst>
                  <a:ext uri="{FF2B5EF4-FFF2-40B4-BE49-F238E27FC236}">
                    <a16:creationId xmlns:a16="http://schemas.microsoft.com/office/drawing/2014/main" id="{4A1FAC42-CB9A-D414-6A1A-848C066C33EB}"/>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1" name="Straight Connector 1160">
                <a:extLst>
                  <a:ext uri="{FF2B5EF4-FFF2-40B4-BE49-F238E27FC236}">
                    <a16:creationId xmlns:a16="http://schemas.microsoft.com/office/drawing/2014/main" id="{1D939543-3581-0B95-A186-B06D1581C856}"/>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157" name="Straight Arrow Connector 1156">
              <a:extLst>
                <a:ext uri="{FF2B5EF4-FFF2-40B4-BE49-F238E27FC236}">
                  <a16:creationId xmlns:a16="http://schemas.microsoft.com/office/drawing/2014/main" id="{CFC8B0FA-7895-A04B-E487-CC2611DB67BF}"/>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162" name="Group 1161">
            <a:extLst>
              <a:ext uri="{FF2B5EF4-FFF2-40B4-BE49-F238E27FC236}">
                <a16:creationId xmlns:a16="http://schemas.microsoft.com/office/drawing/2014/main" id="{1DB59E12-B80D-95F2-6EDB-38953055AB02}"/>
              </a:ext>
            </a:extLst>
          </p:cNvPr>
          <p:cNvGrpSpPr/>
          <p:nvPr/>
        </p:nvGrpSpPr>
        <p:grpSpPr>
          <a:xfrm rot="16200000">
            <a:off x="5886183" y="3612494"/>
            <a:ext cx="272517" cy="527516"/>
            <a:chOff x="7420445" y="3425135"/>
            <a:chExt cx="331338" cy="602944"/>
          </a:xfrm>
        </p:grpSpPr>
        <p:grpSp>
          <p:nvGrpSpPr>
            <p:cNvPr id="1163" name="Group 1162">
              <a:extLst>
                <a:ext uri="{FF2B5EF4-FFF2-40B4-BE49-F238E27FC236}">
                  <a16:creationId xmlns:a16="http://schemas.microsoft.com/office/drawing/2014/main" id="{07B2881E-A8D5-101C-B32E-7EE45B54A7A3}"/>
                </a:ext>
              </a:extLst>
            </p:cNvPr>
            <p:cNvGrpSpPr/>
            <p:nvPr/>
          </p:nvGrpSpPr>
          <p:grpSpPr>
            <a:xfrm>
              <a:off x="7426811" y="3425135"/>
              <a:ext cx="323199" cy="454499"/>
              <a:chOff x="8936357" y="1184452"/>
              <a:chExt cx="323199" cy="454499"/>
            </a:xfrm>
          </p:grpSpPr>
          <p:sp>
            <p:nvSpPr>
              <p:cNvPr id="1183" name="Rectangle 1182">
                <a:extLst>
                  <a:ext uri="{FF2B5EF4-FFF2-40B4-BE49-F238E27FC236}">
                    <a16:creationId xmlns:a16="http://schemas.microsoft.com/office/drawing/2014/main" id="{83412C7B-33FF-168B-03FA-8A3D0AC7521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ectangle 1183">
                <a:extLst>
                  <a:ext uri="{FF2B5EF4-FFF2-40B4-BE49-F238E27FC236}">
                    <a16:creationId xmlns:a16="http://schemas.microsoft.com/office/drawing/2014/main" id="{6178A53F-E5F2-7727-45D5-550A5089C22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ectangle 1184">
                <a:extLst>
                  <a:ext uri="{FF2B5EF4-FFF2-40B4-BE49-F238E27FC236}">
                    <a16:creationId xmlns:a16="http://schemas.microsoft.com/office/drawing/2014/main" id="{6878307F-60EA-C216-681E-A6D0F0D7CB8F}"/>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64" name="Straight Arrow Connector 1163">
              <a:extLst>
                <a:ext uri="{FF2B5EF4-FFF2-40B4-BE49-F238E27FC236}">
                  <a16:creationId xmlns:a16="http://schemas.microsoft.com/office/drawing/2014/main" id="{E4B3CB72-93AB-E8A3-6B1A-6D72299B1934}"/>
                </a:ext>
              </a:extLst>
            </p:cNvPr>
            <p:cNvCxnSpPr>
              <a:cxnSpLocks/>
            </p:cNvCxnSpPr>
            <p:nvPr/>
          </p:nvCxnSpPr>
          <p:spPr>
            <a:xfrm>
              <a:off x="7420445" y="381649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65" name="Group 1164">
              <a:extLst>
                <a:ext uri="{FF2B5EF4-FFF2-40B4-BE49-F238E27FC236}">
                  <a16:creationId xmlns:a16="http://schemas.microsoft.com/office/drawing/2014/main" id="{372DBD12-0417-CDF0-AC35-D58D2DF461D8}"/>
                </a:ext>
              </a:extLst>
            </p:cNvPr>
            <p:cNvGrpSpPr/>
            <p:nvPr/>
          </p:nvGrpSpPr>
          <p:grpSpPr>
            <a:xfrm rot="5400000">
              <a:off x="7627967" y="3909829"/>
              <a:ext cx="127024" cy="109475"/>
              <a:chOff x="6771481" y="2413164"/>
              <a:chExt cx="127024" cy="109475"/>
            </a:xfrm>
          </p:grpSpPr>
          <p:cxnSp>
            <p:nvCxnSpPr>
              <p:cNvPr id="1179" name="Straight Connector 1178">
                <a:extLst>
                  <a:ext uri="{FF2B5EF4-FFF2-40B4-BE49-F238E27FC236}">
                    <a16:creationId xmlns:a16="http://schemas.microsoft.com/office/drawing/2014/main" id="{590F3CDA-4035-91FA-9A34-CCB3B787B4EC}"/>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80" name="Straight Connector 1179">
                <a:extLst>
                  <a:ext uri="{FF2B5EF4-FFF2-40B4-BE49-F238E27FC236}">
                    <a16:creationId xmlns:a16="http://schemas.microsoft.com/office/drawing/2014/main" id="{35F33CB6-669F-98CB-BA34-8F7C6EDDE4ED}"/>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1" name="Straight Connector 1180">
                <a:extLst>
                  <a:ext uri="{FF2B5EF4-FFF2-40B4-BE49-F238E27FC236}">
                    <a16:creationId xmlns:a16="http://schemas.microsoft.com/office/drawing/2014/main" id="{6AAE174F-2D47-C669-FAE1-79C1BE4A03B6}"/>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2" name="Straight Connector 1181">
                <a:extLst>
                  <a:ext uri="{FF2B5EF4-FFF2-40B4-BE49-F238E27FC236}">
                    <a16:creationId xmlns:a16="http://schemas.microsoft.com/office/drawing/2014/main" id="{642BACBA-4EF2-4C61-F506-1C4A364C228A}"/>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166" name="Straight Connector 1165">
              <a:extLst>
                <a:ext uri="{FF2B5EF4-FFF2-40B4-BE49-F238E27FC236}">
                  <a16:creationId xmlns:a16="http://schemas.microsoft.com/office/drawing/2014/main" id="{159AEDA7-6E56-CB6B-E005-75911D9BA232}"/>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67" name="Group 1166">
              <a:extLst>
                <a:ext uri="{FF2B5EF4-FFF2-40B4-BE49-F238E27FC236}">
                  <a16:creationId xmlns:a16="http://schemas.microsoft.com/office/drawing/2014/main" id="{2D9D44A5-D321-FC8D-2A90-CFBC698B3FE0}"/>
                </a:ext>
              </a:extLst>
            </p:cNvPr>
            <p:cNvGrpSpPr>
              <a:grpSpLocks noChangeAspect="1"/>
            </p:cNvGrpSpPr>
            <p:nvPr/>
          </p:nvGrpSpPr>
          <p:grpSpPr>
            <a:xfrm>
              <a:off x="7478412" y="3622997"/>
              <a:ext cx="216924" cy="107666"/>
              <a:chOff x="4800647" y="1388848"/>
              <a:chExt cx="521341" cy="281275"/>
            </a:xfrm>
          </p:grpSpPr>
          <p:grpSp>
            <p:nvGrpSpPr>
              <p:cNvPr id="1170" name="Group 1169">
                <a:extLst>
                  <a:ext uri="{FF2B5EF4-FFF2-40B4-BE49-F238E27FC236}">
                    <a16:creationId xmlns:a16="http://schemas.microsoft.com/office/drawing/2014/main" id="{DF60482C-35B7-5C66-3C37-32ADF390E14B}"/>
                  </a:ext>
                </a:extLst>
              </p:cNvPr>
              <p:cNvGrpSpPr/>
              <p:nvPr/>
            </p:nvGrpSpPr>
            <p:grpSpPr>
              <a:xfrm rot="16200000">
                <a:off x="4769959" y="1419536"/>
                <a:ext cx="254884" cy="193507"/>
                <a:chOff x="6762130" y="3267118"/>
                <a:chExt cx="254884" cy="193507"/>
              </a:xfrm>
            </p:grpSpPr>
            <p:sp>
              <p:nvSpPr>
                <p:cNvPr id="1176" name="Flowchart: Connector 1175">
                  <a:extLst>
                    <a:ext uri="{FF2B5EF4-FFF2-40B4-BE49-F238E27FC236}">
                      <a16:creationId xmlns:a16="http://schemas.microsoft.com/office/drawing/2014/main" id="{F48C015E-ABD3-5F90-1BF8-8E292DDB9BE8}"/>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7" name="Straight Connector 1176">
                  <a:extLst>
                    <a:ext uri="{FF2B5EF4-FFF2-40B4-BE49-F238E27FC236}">
                      <a16:creationId xmlns:a16="http://schemas.microsoft.com/office/drawing/2014/main" id="{D29332F2-FFC3-5972-F19B-910B7B3C89C0}"/>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8" name="Straight Connector 1177">
                  <a:extLst>
                    <a:ext uri="{FF2B5EF4-FFF2-40B4-BE49-F238E27FC236}">
                      <a16:creationId xmlns:a16="http://schemas.microsoft.com/office/drawing/2014/main" id="{F3AC0D6B-C1C6-8C26-2AC1-699D2FB9CE5B}"/>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71" name="Group 1170">
                <a:extLst>
                  <a:ext uri="{FF2B5EF4-FFF2-40B4-BE49-F238E27FC236}">
                    <a16:creationId xmlns:a16="http://schemas.microsoft.com/office/drawing/2014/main" id="{88AF75E6-471A-FEF7-BE05-CF507B0CAB66}"/>
                  </a:ext>
                </a:extLst>
              </p:cNvPr>
              <p:cNvGrpSpPr/>
              <p:nvPr/>
            </p:nvGrpSpPr>
            <p:grpSpPr>
              <a:xfrm rot="5400000">
                <a:off x="5083489" y="1431624"/>
                <a:ext cx="277656" cy="199342"/>
                <a:chOff x="6037964" y="3252518"/>
                <a:chExt cx="277656" cy="199342"/>
              </a:xfrm>
            </p:grpSpPr>
            <p:sp>
              <p:nvSpPr>
                <p:cNvPr id="1173" name="Flowchart: Connector 1172">
                  <a:extLst>
                    <a:ext uri="{FF2B5EF4-FFF2-40B4-BE49-F238E27FC236}">
                      <a16:creationId xmlns:a16="http://schemas.microsoft.com/office/drawing/2014/main" id="{71B6592F-54EC-038D-F666-10F986C85FB7}"/>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4" name="Straight Connector 1173">
                  <a:extLst>
                    <a:ext uri="{FF2B5EF4-FFF2-40B4-BE49-F238E27FC236}">
                      <a16:creationId xmlns:a16="http://schemas.microsoft.com/office/drawing/2014/main" id="{A2635163-B22C-B52E-1FCF-C62489E82FB6}"/>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5" name="Straight Connector 1174">
                  <a:extLst>
                    <a:ext uri="{FF2B5EF4-FFF2-40B4-BE49-F238E27FC236}">
                      <a16:creationId xmlns:a16="http://schemas.microsoft.com/office/drawing/2014/main" id="{3522D54F-2FE0-5FFF-1744-DF6B4C3C590B}"/>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72" name="Straight Connector 1171">
                <a:extLst>
                  <a:ext uri="{FF2B5EF4-FFF2-40B4-BE49-F238E27FC236}">
                    <a16:creationId xmlns:a16="http://schemas.microsoft.com/office/drawing/2014/main" id="{51E5AA8D-EA12-164A-55C2-DBA5E7753345}"/>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168" name="Straight Connector 1167">
              <a:extLst>
                <a:ext uri="{FF2B5EF4-FFF2-40B4-BE49-F238E27FC236}">
                  <a16:creationId xmlns:a16="http://schemas.microsoft.com/office/drawing/2014/main" id="{BD584082-9382-377A-CD87-2B45AFB7B039}"/>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9" name="Straight Connector 1168">
              <a:extLst>
                <a:ext uri="{FF2B5EF4-FFF2-40B4-BE49-F238E27FC236}">
                  <a16:creationId xmlns:a16="http://schemas.microsoft.com/office/drawing/2014/main" id="{B17B79FD-4AC0-287F-1916-D117FDF5C425}"/>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86" name="Rectangle 1185">
            <a:extLst>
              <a:ext uri="{FF2B5EF4-FFF2-40B4-BE49-F238E27FC236}">
                <a16:creationId xmlns:a16="http://schemas.microsoft.com/office/drawing/2014/main" id="{CB151738-9A53-76E6-08EC-A11A6EA29949}"/>
              </a:ext>
            </a:extLst>
          </p:cNvPr>
          <p:cNvSpPr/>
          <p:nvPr/>
        </p:nvSpPr>
        <p:spPr>
          <a:xfrm>
            <a:off x="5635739" y="2697314"/>
            <a:ext cx="4548198" cy="2771433"/>
          </a:xfrm>
          <a:prstGeom prst="rect">
            <a:avLst/>
          </a:prstGeom>
          <a:noFill/>
          <a:ln w="28575">
            <a:solidFill>
              <a:srgbClr val="29E7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8" name="Group 1407">
            <a:extLst>
              <a:ext uri="{FF2B5EF4-FFF2-40B4-BE49-F238E27FC236}">
                <a16:creationId xmlns:a16="http://schemas.microsoft.com/office/drawing/2014/main" id="{75FAE3F9-7E0B-5B29-30E3-FAB4B184C8B2}"/>
              </a:ext>
            </a:extLst>
          </p:cNvPr>
          <p:cNvGrpSpPr/>
          <p:nvPr/>
        </p:nvGrpSpPr>
        <p:grpSpPr>
          <a:xfrm rot="16200000">
            <a:off x="6885998" y="3591830"/>
            <a:ext cx="267281" cy="527516"/>
            <a:chOff x="7426811" y="3425135"/>
            <a:chExt cx="324972" cy="602944"/>
          </a:xfrm>
        </p:grpSpPr>
        <p:grpSp>
          <p:nvGrpSpPr>
            <p:cNvPr id="1409" name="Group 1408">
              <a:extLst>
                <a:ext uri="{FF2B5EF4-FFF2-40B4-BE49-F238E27FC236}">
                  <a16:creationId xmlns:a16="http://schemas.microsoft.com/office/drawing/2014/main" id="{6CE77D05-F2F8-1FA2-63C7-31A2005DBDFC}"/>
                </a:ext>
              </a:extLst>
            </p:cNvPr>
            <p:cNvGrpSpPr/>
            <p:nvPr/>
          </p:nvGrpSpPr>
          <p:grpSpPr>
            <a:xfrm>
              <a:off x="7426811" y="3425135"/>
              <a:ext cx="323199" cy="454499"/>
              <a:chOff x="8936357" y="1184452"/>
              <a:chExt cx="323199" cy="454499"/>
            </a:xfrm>
          </p:grpSpPr>
          <p:sp>
            <p:nvSpPr>
              <p:cNvPr id="1429" name="Rectangle 1428">
                <a:extLst>
                  <a:ext uri="{FF2B5EF4-FFF2-40B4-BE49-F238E27FC236}">
                    <a16:creationId xmlns:a16="http://schemas.microsoft.com/office/drawing/2014/main" id="{15F6FAD3-0F7C-52CA-4CEC-DAB911D649F6}"/>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Rectangle 1429">
                <a:extLst>
                  <a:ext uri="{FF2B5EF4-FFF2-40B4-BE49-F238E27FC236}">
                    <a16:creationId xmlns:a16="http://schemas.microsoft.com/office/drawing/2014/main" id="{B8E97789-A0C1-D602-25A5-4B7C7F6331D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Rectangle 1430">
                <a:extLst>
                  <a:ext uri="{FF2B5EF4-FFF2-40B4-BE49-F238E27FC236}">
                    <a16:creationId xmlns:a16="http://schemas.microsoft.com/office/drawing/2014/main" id="{C46F8AF2-656C-6E2F-16EE-C30730045BD0}"/>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10" name="Straight Arrow Connector 1409">
              <a:extLst>
                <a:ext uri="{FF2B5EF4-FFF2-40B4-BE49-F238E27FC236}">
                  <a16:creationId xmlns:a16="http://schemas.microsoft.com/office/drawing/2014/main" id="{089E971B-2D65-1C87-0E77-00432E85CC74}"/>
                </a:ext>
              </a:extLst>
            </p:cNvPr>
            <p:cNvCxnSpPr>
              <a:cxnSpLocks/>
              <a:endCxn id="1429" idx="2"/>
            </p:cNvCxnSpPr>
            <p:nvPr/>
          </p:nvCxnSpPr>
          <p:spPr>
            <a:xfrm rot="5400000" flipH="1">
              <a:off x="7581257" y="3656608"/>
              <a:ext cx="4082" cy="3129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411" name="Group 1410">
              <a:extLst>
                <a:ext uri="{FF2B5EF4-FFF2-40B4-BE49-F238E27FC236}">
                  <a16:creationId xmlns:a16="http://schemas.microsoft.com/office/drawing/2014/main" id="{717F5E0A-C9AA-12BE-083B-CE467F5F3156}"/>
                </a:ext>
              </a:extLst>
            </p:cNvPr>
            <p:cNvGrpSpPr/>
            <p:nvPr/>
          </p:nvGrpSpPr>
          <p:grpSpPr>
            <a:xfrm rot="5400000">
              <a:off x="7627967" y="3909829"/>
              <a:ext cx="127024" cy="109475"/>
              <a:chOff x="6771481" y="2413164"/>
              <a:chExt cx="127024" cy="109475"/>
            </a:xfrm>
          </p:grpSpPr>
          <p:cxnSp>
            <p:nvCxnSpPr>
              <p:cNvPr id="1425" name="Straight Connector 1424">
                <a:extLst>
                  <a:ext uri="{FF2B5EF4-FFF2-40B4-BE49-F238E27FC236}">
                    <a16:creationId xmlns:a16="http://schemas.microsoft.com/office/drawing/2014/main" id="{54F5115D-B302-2366-B970-862B9E1480E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426" name="Straight Connector 1425">
                <a:extLst>
                  <a:ext uri="{FF2B5EF4-FFF2-40B4-BE49-F238E27FC236}">
                    <a16:creationId xmlns:a16="http://schemas.microsoft.com/office/drawing/2014/main" id="{7D60FC2E-C8C6-F95B-C05E-2511B86155FF}"/>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7" name="Straight Connector 1426">
                <a:extLst>
                  <a:ext uri="{FF2B5EF4-FFF2-40B4-BE49-F238E27FC236}">
                    <a16:creationId xmlns:a16="http://schemas.microsoft.com/office/drawing/2014/main" id="{B63DA7F4-74BA-501C-7948-D906F693DF6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8" name="Straight Connector 1427">
                <a:extLst>
                  <a:ext uri="{FF2B5EF4-FFF2-40B4-BE49-F238E27FC236}">
                    <a16:creationId xmlns:a16="http://schemas.microsoft.com/office/drawing/2014/main" id="{29882FA9-6D25-E3A6-5B84-D7D4B54DC53A}"/>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412" name="Straight Connector 1411">
              <a:extLst>
                <a:ext uri="{FF2B5EF4-FFF2-40B4-BE49-F238E27FC236}">
                  <a16:creationId xmlns:a16="http://schemas.microsoft.com/office/drawing/2014/main" id="{B8A0E6F6-314A-1F91-DF50-37C58481296F}"/>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13" name="Group 1412">
              <a:extLst>
                <a:ext uri="{FF2B5EF4-FFF2-40B4-BE49-F238E27FC236}">
                  <a16:creationId xmlns:a16="http://schemas.microsoft.com/office/drawing/2014/main" id="{B874F376-76E7-6324-D36E-E08DB10841A2}"/>
                </a:ext>
              </a:extLst>
            </p:cNvPr>
            <p:cNvGrpSpPr>
              <a:grpSpLocks noChangeAspect="1"/>
            </p:cNvGrpSpPr>
            <p:nvPr/>
          </p:nvGrpSpPr>
          <p:grpSpPr>
            <a:xfrm>
              <a:off x="7478412" y="3622997"/>
              <a:ext cx="216924" cy="107666"/>
              <a:chOff x="4800647" y="1388848"/>
              <a:chExt cx="521341" cy="281275"/>
            </a:xfrm>
          </p:grpSpPr>
          <p:grpSp>
            <p:nvGrpSpPr>
              <p:cNvPr id="1416" name="Group 1415">
                <a:extLst>
                  <a:ext uri="{FF2B5EF4-FFF2-40B4-BE49-F238E27FC236}">
                    <a16:creationId xmlns:a16="http://schemas.microsoft.com/office/drawing/2014/main" id="{6DCE8E5B-9F75-F03D-625E-00DE7ADA1495}"/>
                  </a:ext>
                </a:extLst>
              </p:cNvPr>
              <p:cNvGrpSpPr/>
              <p:nvPr/>
            </p:nvGrpSpPr>
            <p:grpSpPr>
              <a:xfrm rot="16200000">
                <a:off x="4769959" y="1419536"/>
                <a:ext cx="254884" cy="193507"/>
                <a:chOff x="6762130" y="3267118"/>
                <a:chExt cx="254884" cy="193507"/>
              </a:xfrm>
            </p:grpSpPr>
            <p:sp>
              <p:nvSpPr>
                <p:cNvPr id="1422" name="Flowchart: Connector 1421">
                  <a:extLst>
                    <a:ext uri="{FF2B5EF4-FFF2-40B4-BE49-F238E27FC236}">
                      <a16:creationId xmlns:a16="http://schemas.microsoft.com/office/drawing/2014/main" id="{14CCB9CE-28C6-78CB-8657-08BD36D6D721}"/>
                    </a:ext>
                  </a:extLst>
                </p:cNvPr>
                <p:cNvSpPr/>
                <p:nvPr/>
              </p:nvSpPr>
              <p:spPr>
                <a:xfrm>
                  <a:off x="6811273" y="3267118"/>
                  <a:ext cx="137159"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3" name="Straight Connector 1422">
                  <a:extLst>
                    <a:ext uri="{FF2B5EF4-FFF2-40B4-BE49-F238E27FC236}">
                      <a16:creationId xmlns:a16="http://schemas.microsoft.com/office/drawing/2014/main" id="{380A4813-39D6-3D19-E2D3-71A333787A62}"/>
                    </a:ext>
                  </a:extLst>
                </p:cNvPr>
                <p:cNvCxnSpPr/>
                <p:nvPr/>
              </p:nvCxnSpPr>
              <p:spPr>
                <a:xfrm flipV="1">
                  <a:off x="6879855" y="3317492"/>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4" name="Straight Connector 1423">
                  <a:extLst>
                    <a:ext uri="{FF2B5EF4-FFF2-40B4-BE49-F238E27FC236}">
                      <a16:creationId xmlns:a16="http://schemas.microsoft.com/office/drawing/2014/main" id="{2F66DC12-E141-3CEB-3AAA-717E47F613FC}"/>
                    </a:ext>
                  </a:extLst>
                </p:cNvPr>
                <p:cNvCxnSpPr>
                  <a:cxnSpLocks/>
                </p:cNvCxnSpPr>
                <p:nvPr/>
              </p:nvCxnSpPr>
              <p:spPr>
                <a:xfrm flipH="1" flipV="1">
                  <a:off x="6762130" y="3323464"/>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17" name="Group 1416">
                <a:extLst>
                  <a:ext uri="{FF2B5EF4-FFF2-40B4-BE49-F238E27FC236}">
                    <a16:creationId xmlns:a16="http://schemas.microsoft.com/office/drawing/2014/main" id="{D75570FF-B2A7-345F-D1A4-BE3828A647B3}"/>
                  </a:ext>
                </a:extLst>
              </p:cNvPr>
              <p:cNvGrpSpPr/>
              <p:nvPr/>
            </p:nvGrpSpPr>
            <p:grpSpPr>
              <a:xfrm rot="5400000">
                <a:off x="5083489" y="1431624"/>
                <a:ext cx="277656" cy="199342"/>
                <a:chOff x="6037964" y="3252518"/>
                <a:chExt cx="277656" cy="199342"/>
              </a:xfrm>
            </p:grpSpPr>
            <p:sp>
              <p:nvSpPr>
                <p:cNvPr id="1419" name="Flowchart: Connector 1418">
                  <a:extLst>
                    <a:ext uri="{FF2B5EF4-FFF2-40B4-BE49-F238E27FC236}">
                      <a16:creationId xmlns:a16="http://schemas.microsoft.com/office/drawing/2014/main" id="{8C379088-8CAA-7506-CCA8-4C9C6FD1FC0B}"/>
                    </a:ext>
                  </a:extLst>
                </p:cNvPr>
                <p:cNvSpPr/>
                <p:nvPr/>
              </p:nvSpPr>
              <p:spPr>
                <a:xfrm>
                  <a:off x="6102954" y="3252518"/>
                  <a:ext cx="137160" cy="137161"/>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0" name="Straight Connector 1419">
                  <a:extLst>
                    <a:ext uri="{FF2B5EF4-FFF2-40B4-BE49-F238E27FC236}">
                      <a16:creationId xmlns:a16="http://schemas.microsoft.com/office/drawing/2014/main" id="{109C7169-43FB-FA06-09CF-C49767855811}"/>
                    </a:ext>
                  </a:extLst>
                </p:cNvPr>
                <p:cNvCxnSpPr/>
                <p:nvPr/>
              </p:nvCxnSpPr>
              <p:spPr>
                <a:xfrm flipV="1">
                  <a:off x="6178460" y="3314699"/>
                  <a:ext cx="137160"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1" name="Straight Connector 1420">
                  <a:extLst>
                    <a:ext uri="{FF2B5EF4-FFF2-40B4-BE49-F238E27FC236}">
                      <a16:creationId xmlns:a16="http://schemas.microsoft.com/office/drawing/2014/main" id="{A5536B0D-C06E-BDA1-2616-D17D5BCB2C14}"/>
                    </a:ext>
                  </a:extLst>
                </p:cNvPr>
                <p:cNvCxnSpPr>
                  <a:cxnSpLocks/>
                </p:cNvCxnSpPr>
                <p:nvPr/>
              </p:nvCxnSpPr>
              <p:spPr>
                <a:xfrm flipH="1" flipV="1">
                  <a:off x="6037964" y="3301284"/>
                  <a:ext cx="137159" cy="13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18" name="Straight Connector 1417">
                <a:extLst>
                  <a:ext uri="{FF2B5EF4-FFF2-40B4-BE49-F238E27FC236}">
                    <a16:creationId xmlns:a16="http://schemas.microsoft.com/office/drawing/2014/main" id="{A23EF4D0-6728-6600-8AD8-3D11C804329A}"/>
                  </a:ext>
                </a:extLst>
              </p:cNvPr>
              <p:cNvCxnSpPr>
                <a:cxnSpLocks/>
              </p:cNvCxnSpPr>
              <p:nvPr/>
            </p:nvCxnSpPr>
            <p:spPr>
              <a:xfrm>
                <a:off x="4996993" y="1526018"/>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414" name="Straight Connector 1413">
              <a:extLst>
                <a:ext uri="{FF2B5EF4-FFF2-40B4-BE49-F238E27FC236}">
                  <a16:creationId xmlns:a16="http://schemas.microsoft.com/office/drawing/2014/main" id="{6E89406D-7657-A26F-8095-9B24ABA59E9E}"/>
                </a:ext>
              </a:extLst>
            </p:cNvPr>
            <p:cNvCxnSpPr>
              <a:cxnSpLocks/>
            </p:cNvCxnSpPr>
            <p:nvPr/>
          </p:nvCxnSpPr>
          <p:spPr>
            <a:xfrm>
              <a:off x="7438413" y="3676835"/>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5" name="Straight Connector 1414">
              <a:extLst>
                <a:ext uri="{FF2B5EF4-FFF2-40B4-BE49-F238E27FC236}">
                  <a16:creationId xmlns:a16="http://schemas.microsoft.com/office/drawing/2014/main" id="{6C4A7945-9C91-BB08-0F97-5B09EEBF3DB8}"/>
                </a:ext>
              </a:extLst>
            </p:cNvPr>
            <p:cNvCxnSpPr>
              <a:cxnSpLocks/>
            </p:cNvCxnSpPr>
            <p:nvPr/>
          </p:nvCxnSpPr>
          <p:spPr>
            <a:xfrm>
              <a:off x="7700348" y="367401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32" name="Group 1431">
            <a:extLst>
              <a:ext uri="{FF2B5EF4-FFF2-40B4-BE49-F238E27FC236}">
                <a16:creationId xmlns:a16="http://schemas.microsoft.com/office/drawing/2014/main" id="{2A4EDABE-1423-2007-A1FE-170E1AD7C791}"/>
              </a:ext>
            </a:extLst>
          </p:cNvPr>
          <p:cNvGrpSpPr/>
          <p:nvPr/>
        </p:nvGrpSpPr>
        <p:grpSpPr>
          <a:xfrm>
            <a:off x="8206310" y="4057236"/>
            <a:ext cx="282768" cy="495901"/>
            <a:chOff x="7426811" y="3425135"/>
            <a:chExt cx="323199" cy="602944"/>
          </a:xfrm>
        </p:grpSpPr>
        <p:grpSp>
          <p:nvGrpSpPr>
            <p:cNvPr id="1433" name="Group 1432">
              <a:extLst>
                <a:ext uri="{FF2B5EF4-FFF2-40B4-BE49-F238E27FC236}">
                  <a16:creationId xmlns:a16="http://schemas.microsoft.com/office/drawing/2014/main" id="{6B160E0B-B17D-D4B7-B07C-D8F36F750E41}"/>
                </a:ext>
              </a:extLst>
            </p:cNvPr>
            <p:cNvGrpSpPr/>
            <p:nvPr/>
          </p:nvGrpSpPr>
          <p:grpSpPr>
            <a:xfrm>
              <a:off x="7426811" y="3425135"/>
              <a:ext cx="323199" cy="454499"/>
              <a:chOff x="8936357" y="1184452"/>
              <a:chExt cx="323199" cy="454499"/>
            </a:xfrm>
          </p:grpSpPr>
          <p:sp>
            <p:nvSpPr>
              <p:cNvPr id="1453" name="Rectangle 1452">
                <a:extLst>
                  <a:ext uri="{FF2B5EF4-FFF2-40B4-BE49-F238E27FC236}">
                    <a16:creationId xmlns:a16="http://schemas.microsoft.com/office/drawing/2014/main" id="{A3C71976-5E1F-A88C-86BE-255C1065A7E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Rectangle 1453">
                <a:extLst>
                  <a:ext uri="{FF2B5EF4-FFF2-40B4-BE49-F238E27FC236}">
                    <a16:creationId xmlns:a16="http://schemas.microsoft.com/office/drawing/2014/main" id="{72380BBC-93EE-13F1-B3E8-A8AE4EF4692D}"/>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Rectangle 1454">
                <a:extLst>
                  <a:ext uri="{FF2B5EF4-FFF2-40B4-BE49-F238E27FC236}">
                    <a16:creationId xmlns:a16="http://schemas.microsoft.com/office/drawing/2014/main" id="{D521BA5D-F843-635C-2473-A004E1D4657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34" name="Straight Arrow Connector 1433">
              <a:extLst>
                <a:ext uri="{FF2B5EF4-FFF2-40B4-BE49-F238E27FC236}">
                  <a16:creationId xmlns:a16="http://schemas.microsoft.com/office/drawing/2014/main" id="{9FD0E050-E540-96F7-D216-D3C9BE617203}"/>
                </a:ext>
              </a:extLst>
            </p:cNvPr>
            <p:cNvCxnSpPr>
              <a:cxnSpLocks/>
            </p:cNvCxnSpPr>
            <p:nvPr/>
          </p:nvCxnSpPr>
          <p:spPr>
            <a:xfrm>
              <a:off x="7429970"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435" name="Group 1434">
              <a:extLst>
                <a:ext uri="{FF2B5EF4-FFF2-40B4-BE49-F238E27FC236}">
                  <a16:creationId xmlns:a16="http://schemas.microsoft.com/office/drawing/2014/main" id="{09994555-2A39-E006-FD18-A0166A614627}"/>
                </a:ext>
              </a:extLst>
            </p:cNvPr>
            <p:cNvGrpSpPr/>
            <p:nvPr/>
          </p:nvGrpSpPr>
          <p:grpSpPr>
            <a:xfrm rot="5400000">
              <a:off x="7627967" y="3909829"/>
              <a:ext cx="127024" cy="109475"/>
              <a:chOff x="6771481" y="2413164"/>
              <a:chExt cx="127024" cy="109475"/>
            </a:xfrm>
          </p:grpSpPr>
          <p:cxnSp>
            <p:nvCxnSpPr>
              <p:cNvPr id="1449" name="Straight Connector 1448">
                <a:extLst>
                  <a:ext uri="{FF2B5EF4-FFF2-40B4-BE49-F238E27FC236}">
                    <a16:creationId xmlns:a16="http://schemas.microsoft.com/office/drawing/2014/main" id="{B3B8170B-A885-6591-937E-939D1865D1E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450" name="Straight Connector 1449">
                <a:extLst>
                  <a:ext uri="{FF2B5EF4-FFF2-40B4-BE49-F238E27FC236}">
                    <a16:creationId xmlns:a16="http://schemas.microsoft.com/office/drawing/2014/main" id="{8670EB21-1C0C-B1AD-9B78-72D3BA5AFBAD}"/>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1" name="Straight Connector 1450">
                <a:extLst>
                  <a:ext uri="{FF2B5EF4-FFF2-40B4-BE49-F238E27FC236}">
                    <a16:creationId xmlns:a16="http://schemas.microsoft.com/office/drawing/2014/main" id="{5F7A7FDF-EC95-E5BC-BE14-FAAE188EAE9B}"/>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2" name="Straight Connector 1451">
                <a:extLst>
                  <a:ext uri="{FF2B5EF4-FFF2-40B4-BE49-F238E27FC236}">
                    <a16:creationId xmlns:a16="http://schemas.microsoft.com/office/drawing/2014/main" id="{4CE7F08E-991E-EDA5-1D7F-784DEB2C10F0}"/>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436" name="Straight Connector 1435">
              <a:extLst>
                <a:ext uri="{FF2B5EF4-FFF2-40B4-BE49-F238E27FC236}">
                  <a16:creationId xmlns:a16="http://schemas.microsoft.com/office/drawing/2014/main" id="{2CFE6A9B-7C42-F661-2582-3480084E4464}"/>
                </a:ext>
              </a:extLst>
            </p:cNvPr>
            <p:cNvCxnSpPr>
              <a:cxnSpLocks/>
            </p:cNvCxnSpPr>
            <p:nvPr/>
          </p:nvCxnSpPr>
          <p:spPr>
            <a:xfrm rot="16200000" flipH="1">
              <a:off x="7640366"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37" name="Group 1436">
              <a:extLst>
                <a:ext uri="{FF2B5EF4-FFF2-40B4-BE49-F238E27FC236}">
                  <a16:creationId xmlns:a16="http://schemas.microsoft.com/office/drawing/2014/main" id="{DE5B6C62-E518-D621-0F64-DEE9115FD383}"/>
                </a:ext>
              </a:extLst>
            </p:cNvPr>
            <p:cNvGrpSpPr>
              <a:grpSpLocks noChangeAspect="1"/>
            </p:cNvGrpSpPr>
            <p:nvPr/>
          </p:nvGrpSpPr>
          <p:grpSpPr>
            <a:xfrm>
              <a:off x="7477916" y="3760715"/>
              <a:ext cx="211835" cy="100584"/>
              <a:chOff x="4799461" y="1748790"/>
              <a:chExt cx="509111" cy="262797"/>
            </a:xfrm>
          </p:grpSpPr>
          <p:grpSp>
            <p:nvGrpSpPr>
              <p:cNvPr id="1440" name="Group 1439">
                <a:extLst>
                  <a:ext uri="{FF2B5EF4-FFF2-40B4-BE49-F238E27FC236}">
                    <a16:creationId xmlns:a16="http://schemas.microsoft.com/office/drawing/2014/main" id="{6693F111-3B0B-1EA1-9526-65E503B2A22A}"/>
                  </a:ext>
                </a:extLst>
              </p:cNvPr>
              <p:cNvGrpSpPr/>
              <p:nvPr/>
            </p:nvGrpSpPr>
            <p:grpSpPr>
              <a:xfrm rot="16200000">
                <a:off x="4761039" y="1787212"/>
                <a:ext cx="262771" cy="185927"/>
                <a:chOff x="6394314" y="3265933"/>
                <a:chExt cx="262771" cy="185927"/>
              </a:xfrm>
            </p:grpSpPr>
            <p:sp>
              <p:nvSpPr>
                <p:cNvPr id="1446" name="Flowchart: Connector 1445">
                  <a:extLst>
                    <a:ext uri="{FF2B5EF4-FFF2-40B4-BE49-F238E27FC236}">
                      <a16:creationId xmlns:a16="http://schemas.microsoft.com/office/drawing/2014/main" id="{AF3B45C7-848F-B8B5-1969-6952FD738B2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7" name="Straight Connector 1446">
                  <a:extLst>
                    <a:ext uri="{FF2B5EF4-FFF2-40B4-BE49-F238E27FC236}">
                      <a16:creationId xmlns:a16="http://schemas.microsoft.com/office/drawing/2014/main" id="{E0061A5A-55E4-7EFF-D8DC-42E8E8CDC30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8" name="Straight Connector 1447">
                  <a:extLst>
                    <a:ext uri="{FF2B5EF4-FFF2-40B4-BE49-F238E27FC236}">
                      <a16:creationId xmlns:a16="http://schemas.microsoft.com/office/drawing/2014/main" id="{AA39B444-ACC3-2C86-5209-F8DF05D9842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41" name="Group 1440">
                <a:extLst>
                  <a:ext uri="{FF2B5EF4-FFF2-40B4-BE49-F238E27FC236}">
                    <a16:creationId xmlns:a16="http://schemas.microsoft.com/office/drawing/2014/main" id="{C86A0ED4-499C-60B0-406E-5F2C6E41F979}"/>
                  </a:ext>
                </a:extLst>
              </p:cNvPr>
              <p:cNvGrpSpPr/>
              <p:nvPr/>
            </p:nvGrpSpPr>
            <p:grpSpPr>
              <a:xfrm rot="5400000">
                <a:off x="5084223" y="1787238"/>
                <a:ext cx="262771" cy="185927"/>
                <a:chOff x="6394314" y="3265933"/>
                <a:chExt cx="262771" cy="185927"/>
              </a:xfrm>
            </p:grpSpPr>
            <p:sp>
              <p:nvSpPr>
                <p:cNvPr id="1443" name="Flowchart: Connector 1442">
                  <a:extLst>
                    <a:ext uri="{FF2B5EF4-FFF2-40B4-BE49-F238E27FC236}">
                      <a16:creationId xmlns:a16="http://schemas.microsoft.com/office/drawing/2014/main" id="{209148A3-B56D-670B-46DD-2B3F0D200EC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4" name="Straight Connector 1443">
                  <a:extLst>
                    <a:ext uri="{FF2B5EF4-FFF2-40B4-BE49-F238E27FC236}">
                      <a16:creationId xmlns:a16="http://schemas.microsoft.com/office/drawing/2014/main" id="{DB413606-1F7E-2556-3B14-6D061237F4E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5" name="Straight Connector 1444">
                  <a:extLst>
                    <a:ext uri="{FF2B5EF4-FFF2-40B4-BE49-F238E27FC236}">
                      <a16:creationId xmlns:a16="http://schemas.microsoft.com/office/drawing/2014/main" id="{D21CD1F0-8491-6458-8D45-D984E4EB2D5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42" name="Straight Connector 1441">
                <a:extLst>
                  <a:ext uri="{FF2B5EF4-FFF2-40B4-BE49-F238E27FC236}">
                    <a16:creationId xmlns:a16="http://schemas.microsoft.com/office/drawing/2014/main" id="{EAD99380-8639-5E34-967B-52B10C88E734}"/>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438" name="Straight Connector 1437">
              <a:extLst>
                <a:ext uri="{FF2B5EF4-FFF2-40B4-BE49-F238E27FC236}">
                  <a16:creationId xmlns:a16="http://schemas.microsoft.com/office/drawing/2014/main" id="{13370022-BE4A-E3C0-4F44-22B6A705B13A}"/>
                </a:ext>
              </a:extLst>
            </p:cNvPr>
            <p:cNvCxnSpPr>
              <a:cxnSpLocks/>
            </p:cNvCxnSpPr>
            <p:nvPr/>
          </p:nvCxnSpPr>
          <p:spPr>
            <a:xfrm>
              <a:off x="7426811"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9" name="Straight Connector 1438">
              <a:extLst>
                <a:ext uri="{FF2B5EF4-FFF2-40B4-BE49-F238E27FC236}">
                  <a16:creationId xmlns:a16="http://schemas.microsoft.com/office/drawing/2014/main" id="{17BCB54D-2032-9AA3-7589-B00A55A6F153}"/>
                </a:ext>
              </a:extLst>
            </p:cNvPr>
            <p:cNvCxnSpPr>
              <a:cxnSpLocks/>
            </p:cNvCxnSpPr>
            <p:nvPr/>
          </p:nvCxnSpPr>
          <p:spPr>
            <a:xfrm>
              <a:off x="7694766"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56" name="Straight Arrow Connector 1455">
            <a:extLst>
              <a:ext uri="{FF2B5EF4-FFF2-40B4-BE49-F238E27FC236}">
                <a16:creationId xmlns:a16="http://schemas.microsoft.com/office/drawing/2014/main" id="{630BDC77-9D59-F900-77E5-066A6FE7530C}"/>
              </a:ext>
            </a:extLst>
          </p:cNvPr>
          <p:cNvCxnSpPr>
            <a:cxnSpLocks/>
          </p:cNvCxnSpPr>
          <p:nvPr/>
        </p:nvCxnSpPr>
        <p:spPr>
          <a:xfrm flipH="1">
            <a:off x="8219644" y="4256300"/>
            <a:ext cx="28000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457" name="Group 1456">
            <a:extLst>
              <a:ext uri="{FF2B5EF4-FFF2-40B4-BE49-F238E27FC236}">
                <a16:creationId xmlns:a16="http://schemas.microsoft.com/office/drawing/2014/main" id="{0C983489-CFDD-DA61-161D-8FC2F1E85C9A}"/>
              </a:ext>
            </a:extLst>
          </p:cNvPr>
          <p:cNvGrpSpPr/>
          <p:nvPr/>
        </p:nvGrpSpPr>
        <p:grpSpPr>
          <a:xfrm rot="5400000">
            <a:off x="8277757" y="3081632"/>
            <a:ext cx="216122" cy="180662"/>
            <a:chOff x="6394314" y="3265933"/>
            <a:chExt cx="262771" cy="185927"/>
          </a:xfrm>
        </p:grpSpPr>
        <p:sp>
          <p:nvSpPr>
            <p:cNvPr id="1458" name="Flowchart: Connector 1457">
              <a:extLst>
                <a:ext uri="{FF2B5EF4-FFF2-40B4-BE49-F238E27FC236}">
                  <a16:creationId xmlns:a16="http://schemas.microsoft.com/office/drawing/2014/main" id="{30CB7272-BC6D-F7A2-5853-19CFA3E336A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9" name="Straight Connector 1458">
              <a:extLst>
                <a:ext uri="{FF2B5EF4-FFF2-40B4-BE49-F238E27FC236}">
                  <a16:creationId xmlns:a16="http://schemas.microsoft.com/office/drawing/2014/main" id="{58945B7F-52C6-334B-83FD-39AFCCB5578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0" name="Straight Connector 1459">
              <a:extLst>
                <a:ext uri="{FF2B5EF4-FFF2-40B4-BE49-F238E27FC236}">
                  <a16:creationId xmlns:a16="http://schemas.microsoft.com/office/drawing/2014/main" id="{1252B826-7623-1C03-DDB4-84E04EF5883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61" name="Straight Connector 1460">
            <a:extLst>
              <a:ext uri="{FF2B5EF4-FFF2-40B4-BE49-F238E27FC236}">
                <a16:creationId xmlns:a16="http://schemas.microsoft.com/office/drawing/2014/main" id="{7BC7DEAB-81BF-0CE2-8696-186D5A7D46F0}"/>
              </a:ext>
            </a:extLst>
          </p:cNvPr>
          <p:cNvCxnSpPr>
            <a:cxnSpLocks/>
          </p:cNvCxnSpPr>
          <p:nvPr/>
        </p:nvCxnSpPr>
        <p:spPr>
          <a:xfrm>
            <a:off x="6699343" y="2238565"/>
            <a:ext cx="0" cy="40759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2" name="Group 1461">
            <a:extLst>
              <a:ext uri="{FF2B5EF4-FFF2-40B4-BE49-F238E27FC236}">
                <a16:creationId xmlns:a16="http://schemas.microsoft.com/office/drawing/2014/main" id="{FC055901-CC90-146D-78BE-8C7DD09E46A8}"/>
              </a:ext>
            </a:extLst>
          </p:cNvPr>
          <p:cNvGrpSpPr/>
          <p:nvPr/>
        </p:nvGrpSpPr>
        <p:grpSpPr>
          <a:xfrm>
            <a:off x="6599356" y="4280660"/>
            <a:ext cx="200003" cy="188017"/>
            <a:chOff x="8006715" y="2790825"/>
            <a:chExt cx="118872" cy="118872"/>
          </a:xfrm>
        </p:grpSpPr>
        <p:sp>
          <p:nvSpPr>
            <p:cNvPr id="1463" name="Arc 1462">
              <a:extLst>
                <a:ext uri="{FF2B5EF4-FFF2-40B4-BE49-F238E27FC236}">
                  <a16:creationId xmlns:a16="http://schemas.microsoft.com/office/drawing/2014/main" id="{844C19DA-7C88-510D-E18B-328031EA42F8}"/>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4" name="Arc 1463">
              <a:extLst>
                <a:ext uri="{FF2B5EF4-FFF2-40B4-BE49-F238E27FC236}">
                  <a16:creationId xmlns:a16="http://schemas.microsoft.com/office/drawing/2014/main" id="{1171641A-137C-2FC4-455E-C59C1D20E4F9}"/>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465" name="Straight Connector 1464">
            <a:extLst>
              <a:ext uri="{FF2B5EF4-FFF2-40B4-BE49-F238E27FC236}">
                <a16:creationId xmlns:a16="http://schemas.microsoft.com/office/drawing/2014/main" id="{91B0AA80-BD70-7021-6DA5-1A3065F23F17}"/>
              </a:ext>
            </a:extLst>
          </p:cNvPr>
          <p:cNvCxnSpPr>
            <a:cxnSpLocks/>
          </p:cNvCxnSpPr>
          <p:nvPr/>
        </p:nvCxnSpPr>
        <p:spPr>
          <a:xfrm>
            <a:off x="6797044" y="4374669"/>
            <a:ext cx="2043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66" name="TextBox 1465">
            <a:extLst>
              <a:ext uri="{FF2B5EF4-FFF2-40B4-BE49-F238E27FC236}">
                <a16:creationId xmlns:a16="http://schemas.microsoft.com/office/drawing/2014/main" id="{385279E5-29F0-3BD1-2B06-C7EFA57B5A8A}"/>
              </a:ext>
            </a:extLst>
          </p:cNvPr>
          <p:cNvSpPr txBox="1"/>
          <p:nvPr/>
        </p:nvSpPr>
        <p:spPr>
          <a:xfrm>
            <a:off x="6356828" y="1952649"/>
            <a:ext cx="692176" cy="177197"/>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t>Motor</a:t>
            </a:r>
          </a:p>
        </p:txBody>
      </p:sp>
      <p:sp>
        <p:nvSpPr>
          <p:cNvPr id="1467" name="TextBox 1466">
            <a:extLst>
              <a:ext uri="{FF2B5EF4-FFF2-40B4-BE49-F238E27FC236}">
                <a16:creationId xmlns:a16="http://schemas.microsoft.com/office/drawing/2014/main" id="{8FCB9BD6-6FFC-764F-A172-0C9E3C5C4744}"/>
              </a:ext>
            </a:extLst>
          </p:cNvPr>
          <p:cNvSpPr txBox="1"/>
          <p:nvPr/>
        </p:nvSpPr>
        <p:spPr>
          <a:xfrm>
            <a:off x="5753660" y="5663819"/>
            <a:ext cx="692176" cy="189853"/>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t>Pump</a:t>
            </a:r>
          </a:p>
        </p:txBody>
      </p:sp>
    </p:spTree>
    <p:extLst>
      <p:ext uri="{BB962C8B-B14F-4D97-AF65-F5344CB8AC3E}">
        <p14:creationId xmlns:p14="http://schemas.microsoft.com/office/powerpoint/2010/main" val="43749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619D0A-257C-7EF6-9C52-B828220BB463}"/>
              </a:ext>
            </a:extLst>
          </p:cNvPr>
          <p:cNvSpPr>
            <a:spLocks noGrp="1"/>
          </p:cNvSpPr>
          <p:nvPr>
            <p:ph idx="1"/>
          </p:nvPr>
        </p:nvSpPr>
        <p:spPr>
          <a:xfrm>
            <a:off x="449574" y="1255712"/>
            <a:ext cx="9753600" cy="4346575"/>
          </a:xfrm>
        </p:spPr>
        <p:txBody>
          <a:bodyPr vert="horz" lIns="0" tIns="0" rIns="0" bIns="0" rtlCol="0" anchor="t">
            <a:noAutofit/>
          </a:bodyPr>
          <a:lstStyle/>
          <a:p>
            <a:r>
              <a:rPr lang="en-US" sz="1800" b="0" i="0">
                <a:solidFill>
                  <a:srgbClr val="000000"/>
                </a:solidFill>
                <a:effectLst/>
                <a:latin typeface="Times New Roman"/>
                <a:cs typeface="Times New Roman"/>
              </a:rPr>
              <a:t>​</a:t>
            </a:r>
            <a:r>
              <a:rPr lang="en-US" sz="1600"/>
              <a:t>Andrews, E., Moore, C., Sobel, A., </a:t>
            </a:r>
            <a:r>
              <a:rPr lang="en-US" sz="1600" err="1"/>
              <a:t>Towne,B</a:t>
            </a:r>
            <a:r>
              <a:rPr lang="en-US" sz="1600"/>
              <a:t>. (2023). Akron, Ohio, Capstone Projects Final Report.</a:t>
            </a:r>
            <a:endParaRPr lang="en-US" sz="1600">
              <a:ea typeface="Calibri"/>
              <a:cs typeface="Calibri"/>
            </a:endParaRPr>
          </a:p>
          <a:p>
            <a:r>
              <a:rPr lang="en-US" sz="1600">
                <a:ea typeface="+mn-lt"/>
                <a:cs typeface="+mn-lt"/>
              </a:rPr>
              <a:t>BEST MECHANICAL ENGINEERING. “2/2 Direction Control Valves - 2/2 DCV.” </a:t>
            </a:r>
            <a:r>
              <a:rPr lang="en-US" sz="1600" i="1">
                <a:ea typeface="+mn-lt"/>
                <a:cs typeface="+mn-lt"/>
              </a:rPr>
              <a:t>YouTube</a:t>
            </a:r>
            <a:r>
              <a:rPr lang="en-US" sz="1600">
                <a:ea typeface="+mn-lt"/>
                <a:cs typeface="+mn-lt"/>
              </a:rPr>
              <a:t>, YouTube, 27 Dec. 2020, </a:t>
            </a:r>
            <a:r>
              <a:rPr lang="en-US" sz="1600">
                <a:ea typeface="+mn-lt"/>
                <a:cs typeface="+mn-lt"/>
                <a:hlinkClick r:id="rId2"/>
              </a:rPr>
              <a:t>www.youtube.com/watch?v=-NBmWa7vKo4</a:t>
            </a:r>
            <a:r>
              <a:rPr lang="en-US" sz="1600">
                <a:ea typeface="+mn-lt"/>
                <a:cs typeface="+mn-lt"/>
              </a:rPr>
              <a:t>. </a:t>
            </a:r>
            <a:endParaRPr lang="en-US" sz="1600">
              <a:ea typeface="Calibri"/>
              <a:cs typeface="Calibri"/>
            </a:endParaRPr>
          </a:p>
          <a:p>
            <a:r>
              <a:rPr lang="en-US" sz="1600" b="0" i="0">
                <a:solidFill>
                  <a:srgbClr val="000000"/>
                </a:solidFill>
                <a:effectLst/>
              </a:rPr>
              <a:t>OpenAI. (2024). </a:t>
            </a:r>
            <a:r>
              <a:rPr lang="en-US" sz="1600" b="0">
                <a:solidFill>
                  <a:srgbClr val="000000"/>
                </a:solidFill>
                <a:effectLst/>
              </a:rPr>
              <a:t>ChatGPT (October 2024 version)</a:t>
            </a:r>
            <a:r>
              <a:rPr lang="en-US" sz="1600" b="0" i="0">
                <a:solidFill>
                  <a:srgbClr val="000000"/>
                </a:solidFill>
                <a:effectLst/>
              </a:rPr>
              <a:t>. Retrieved from [Large language model]:</a:t>
            </a:r>
            <a:r>
              <a:rPr lang="en-US" sz="1600">
                <a:solidFill>
                  <a:srgbClr val="000000"/>
                </a:solidFill>
              </a:rPr>
              <a:t> </a:t>
            </a:r>
            <a:r>
              <a:rPr lang="en-US" sz="1600" b="0" i="0">
                <a:solidFill>
                  <a:srgbClr val="000000"/>
                </a:solidFill>
                <a:effectLst/>
              </a:rPr>
              <a:t>https://chat.openai.com/ </a:t>
            </a:r>
            <a:endParaRPr lang="en-US" sz="1600">
              <a:ea typeface="Calibri"/>
              <a:cs typeface="Calibri"/>
            </a:endParaRPr>
          </a:p>
          <a:p>
            <a:r>
              <a:rPr lang="en-US" sz="1600"/>
              <a:t>Oquendo Chandler, M., Luken, D., Von Hoene, J., Kohli, B., Stathis, E., &amp; King, C. (2018). University of Cincinnati NFPA Fluid Power Vehicle Challenge Project Report. Retrieved from </a:t>
            </a:r>
            <a:r>
              <a:rPr lang="en-US" sz="1600" err="1"/>
              <a:t>Scholar@UC</a:t>
            </a:r>
            <a:r>
              <a:rPr lang="en-US" sz="1600"/>
              <a:t>:     https://scholar.uc.edu/downloads/j6731412w?locale=en</a:t>
            </a:r>
            <a:endParaRPr lang="en-US" sz="1600">
              <a:ea typeface="Calibri"/>
              <a:cs typeface="Calibri"/>
            </a:endParaRPr>
          </a:p>
          <a:p>
            <a:r>
              <a:rPr lang="en-US" sz="1600"/>
              <a:t>Pluta, M., </a:t>
            </a:r>
            <a:r>
              <a:rPr lang="en-US" sz="1600" err="1"/>
              <a:t>Geragthy</a:t>
            </a:r>
            <a:r>
              <a:rPr lang="en-US" sz="1600"/>
              <a:t>, S., Kaas, J., &amp; McCarthy, J. (2024). 2025 NFPA Fluid Power Vehicle Challenge: Overview, Rules, and Awards. National Fluid Power Association. Retrieved from NFPA 	Foundation:</a:t>
            </a:r>
            <a:r>
              <a:rPr lang="en-US" sz="1600">
                <a:latin typeface="Calibri"/>
                <a:ea typeface="Calibri"/>
                <a:cs typeface="Calibri"/>
              </a:rPr>
              <a:t> </a:t>
            </a:r>
            <a:r>
              <a:rPr lang="en-US" sz="1600">
                <a:latin typeface="Times New Roman"/>
                <a:ea typeface="Calibri"/>
                <a:cs typeface="Arial"/>
              </a:rPr>
              <a:t>  </a:t>
            </a:r>
            <a:r>
              <a:rPr lang="en-US" sz="1600">
                <a:effectLst/>
                <a:latin typeface="Times New Roman"/>
                <a:ea typeface="Calibri"/>
                <a:cs typeface="Arial"/>
              </a:rPr>
              <a:t>https://nfpafoundation.org/</a:t>
            </a:r>
            <a:r>
              <a:rPr lang="en-US" sz="1600">
                <a:latin typeface="Times New Roman"/>
                <a:ea typeface="Calibri"/>
                <a:cs typeface="Arial"/>
              </a:rPr>
              <a:t>wp-content</a:t>
            </a:r>
            <a:r>
              <a:rPr lang="en-US" sz="1600">
                <a:effectLst/>
                <a:latin typeface="Times New Roman"/>
                <a:ea typeface="Calibri"/>
                <a:cs typeface="Arial"/>
              </a:rPr>
              <a:t>/uploads/2024/08/2025-FPVC-Overview-	Rules-and-Awards-v.4.pdf</a:t>
            </a:r>
            <a:r>
              <a:rPr lang="en-US" sz="1600">
                <a:effectLst/>
              </a:rPr>
              <a:t> </a:t>
            </a:r>
            <a:endParaRPr lang="en-US" sz="1600">
              <a:ea typeface="Calibri"/>
              <a:cs typeface="Calibri"/>
            </a:endParaRPr>
          </a:p>
          <a:p>
            <a:r>
              <a:rPr lang="en-US" sz="1600">
                <a:ea typeface="+mn-lt"/>
                <a:cs typeface="+mn-lt"/>
              </a:rPr>
              <a:t>Simplify Mechanical. “Ball Seat Poppet Valve Working Explained with Animation.” </a:t>
            </a:r>
            <a:r>
              <a:rPr lang="en-US" sz="1600" i="1">
                <a:ea typeface="+mn-lt"/>
                <a:cs typeface="+mn-lt"/>
              </a:rPr>
              <a:t>YouTube</a:t>
            </a:r>
            <a:r>
              <a:rPr lang="en-US" sz="1600">
                <a:ea typeface="+mn-lt"/>
                <a:cs typeface="+mn-lt"/>
              </a:rPr>
              <a:t>, YouTube, 7 May 2021, </a:t>
            </a:r>
            <a:r>
              <a:rPr lang="en-US" sz="1600">
                <a:ea typeface="+mn-lt"/>
                <a:cs typeface="+mn-lt"/>
                <a:hlinkClick r:id="rId3"/>
              </a:rPr>
              <a:t>www.youtube.com/watch?v=QESe6rDrfX8</a:t>
            </a:r>
            <a:r>
              <a:rPr lang="en-US" sz="1600">
                <a:ea typeface="+mn-lt"/>
                <a:cs typeface="+mn-lt"/>
              </a:rPr>
              <a:t>. </a:t>
            </a:r>
            <a:endParaRPr lang="en-US" sz="1600">
              <a:ea typeface="Calibri"/>
              <a:cs typeface="Calibri"/>
            </a:endParaRPr>
          </a:p>
          <a:p>
            <a:r>
              <a:rPr lang="en-US" sz="1600"/>
              <a:t>Torrey, J., Trujillo, A., Londono, K., &amp; Chan, B. (2019). Fluid Power Vehicle Challenge: Final Design Review. California Polytechnic State University. Retrieved from Digital Commons Cal Poly: https://digitalcommons.calpoly.edu/cgi/viewcontent.cgi?article=1597&amp;context=mesp</a:t>
            </a:r>
            <a:endParaRPr lang="en-US" sz="1600">
              <a:ea typeface="Calibri"/>
              <a:cs typeface="Calibri"/>
            </a:endParaRPr>
          </a:p>
          <a:p>
            <a:r>
              <a:rPr lang="en-US" sz="1600"/>
              <a:t>Widmann, J., Gray, M., D'amour, R., Lopez, A. A., Ferrandino, C., &amp; Dietz, J. (2024). Cal Poly Fluid Power Vehicle Challenge Final Design Review. California Polytechnic State University. Retrieved from Digital Commons Cal Poly: </a:t>
            </a:r>
            <a:r>
              <a:rPr lang="en-US" sz="1600">
                <a:hlinkClick r:id="rId4"/>
              </a:rPr>
              <a:t>https://digitalcommons.calpoly.edu/cgi/viewcontent.cgi?article=1853&amp;context=mesp</a:t>
            </a:r>
            <a:endParaRPr lang="en-US" sz="1600"/>
          </a:p>
        </p:txBody>
      </p:sp>
      <p:sp>
        <p:nvSpPr>
          <p:cNvPr id="3" name="Footer Placeholder 2">
            <a:extLst>
              <a:ext uri="{FF2B5EF4-FFF2-40B4-BE49-F238E27FC236}">
                <a16:creationId xmlns:a16="http://schemas.microsoft.com/office/drawing/2014/main" id="{41CA4001-8EC4-02FD-5D7C-FD9363D8E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FFF80-0CA1-EF79-2425-8AB2EDBB6C24}"/>
              </a:ext>
            </a:extLst>
          </p:cNvPr>
          <p:cNvSpPr>
            <a:spLocks noGrp="1"/>
          </p:cNvSpPr>
          <p:nvPr>
            <p:ph type="sldNum" sz="quarter" idx="12"/>
          </p:nvPr>
        </p:nvSpPr>
        <p:spPr/>
        <p:txBody>
          <a:bodyPr/>
          <a:lstStyle/>
          <a:p>
            <a:fld id="{A5AEF524-62EC-C340-82A1-9F47B6C43E55}" type="slidenum">
              <a:rPr lang="en-US" smtClean="0"/>
              <a:t>36</a:t>
            </a:fld>
            <a:endParaRPr lang="en-US"/>
          </a:p>
        </p:txBody>
      </p:sp>
      <p:sp>
        <p:nvSpPr>
          <p:cNvPr id="5" name="Title 4">
            <a:extLst>
              <a:ext uri="{FF2B5EF4-FFF2-40B4-BE49-F238E27FC236}">
                <a16:creationId xmlns:a16="http://schemas.microsoft.com/office/drawing/2014/main" id="{83C96833-7AAC-69C9-880D-60A08A0FB8B2}"/>
              </a:ext>
            </a:extLst>
          </p:cNvPr>
          <p:cNvSpPr>
            <a:spLocks noGrp="1"/>
          </p:cNvSpPr>
          <p:nvPr>
            <p:ph type="title"/>
          </p:nvPr>
        </p:nvSpPr>
        <p:spPr/>
        <p:txBody>
          <a:bodyPr anchor="ctr"/>
          <a:lstStyle/>
          <a:p>
            <a:pPr algn="ctr"/>
            <a:r>
              <a:rPr lang="en-US">
                <a:solidFill>
                  <a:srgbClr val="782F40"/>
                </a:solidFill>
              </a:rPr>
              <a:t>References</a:t>
            </a:r>
          </a:p>
        </p:txBody>
      </p:sp>
      <p:sp>
        <p:nvSpPr>
          <p:cNvPr id="6" name="Text Placeholder 5">
            <a:extLst>
              <a:ext uri="{FF2B5EF4-FFF2-40B4-BE49-F238E27FC236}">
                <a16:creationId xmlns:a16="http://schemas.microsoft.com/office/drawing/2014/main" id="{A6BB1149-17C4-FFC2-BAE5-D8D9677491A0}"/>
              </a:ext>
            </a:extLst>
          </p:cNvPr>
          <p:cNvSpPr>
            <a:spLocks noGrp="1"/>
          </p:cNvSpPr>
          <p:nvPr>
            <p:ph type="body" sz="quarter" idx="21"/>
          </p:nvPr>
        </p:nvSpPr>
        <p:spPr/>
        <p:txBody>
          <a:bodyPr/>
          <a:lstStyle/>
          <a:p>
            <a:r>
              <a:rPr lang="en-US"/>
              <a:t>Trace Flowers</a:t>
            </a:r>
          </a:p>
        </p:txBody>
      </p:sp>
    </p:spTree>
    <p:extLst>
      <p:ext uri="{BB962C8B-B14F-4D97-AF65-F5344CB8AC3E}">
        <p14:creationId xmlns:p14="http://schemas.microsoft.com/office/powerpoint/2010/main" val="418165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DCC1-5704-F354-2274-1EBC0EAB5224}"/>
              </a:ext>
            </a:extLst>
          </p:cNvPr>
          <p:cNvSpPr>
            <a:spLocks noGrp="1"/>
          </p:cNvSpPr>
          <p:nvPr>
            <p:ph type="title"/>
          </p:nvPr>
        </p:nvSpPr>
        <p:spPr/>
        <p:txBody>
          <a:bodyPr anchor="ctr"/>
          <a:lstStyle/>
          <a:p>
            <a:pPr algn="ctr"/>
            <a:r>
              <a:rPr lang="en-US">
                <a:solidFill>
                  <a:schemeClr val="tx2"/>
                </a:solidFill>
              </a:rPr>
              <a:t>Competition Mentors</a:t>
            </a:r>
          </a:p>
        </p:txBody>
      </p:sp>
      <p:sp>
        <p:nvSpPr>
          <p:cNvPr id="3" name="Slide Number Placeholder 2">
            <a:extLst>
              <a:ext uri="{FF2B5EF4-FFF2-40B4-BE49-F238E27FC236}">
                <a16:creationId xmlns:a16="http://schemas.microsoft.com/office/drawing/2014/main" id="{9C83CBC8-F7C1-E2D6-BFA8-18DE2B299C9E}"/>
              </a:ext>
            </a:extLst>
          </p:cNvPr>
          <p:cNvSpPr>
            <a:spLocks noGrp="1"/>
          </p:cNvSpPr>
          <p:nvPr>
            <p:ph type="sldNum" sz="quarter" idx="10"/>
          </p:nvPr>
        </p:nvSpPr>
        <p:spPr/>
        <p:txBody>
          <a:bodyPr/>
          <a:lstStyle/>
          <a:p>
            <a:fld id="{72E20F18-833A-4542-A439-FC39BC210022}" type="slidenum">
              <a:rPr lang="en-US" smtClean="0"/>
              <a:pPr/>
              <a:t>4</a:t>
            </a:fld>
            <a:endParaRPr lang="en-US"/>
          </a:p>
        </p:txBody>
      </p:sp>
      <p:sp>
        <p:nvSpPr>
          <p:cNvPr id="4" name="Footer Placeholder 3">
            <a:extLst>
              <a:ext uri="{FF2B5EF4-FFF2-40B4-BE49-F238E27FC236}">
                <a16:creationId xmlns:a16="http://schemas.microsoft.com/office/drawing/2014/main" id="{F539A890-2BFE-874B-7374-5101127EC0DB}"/>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5ABC66C7-E54E-D8D5-3E9C-8CD3A36F0BD9}"/>
              </a:ext>
            </a:extLst>
          </p:cNvPr>
          <p:cNvSpPr>
            <a:spLocks noGrp="1"/>
          </p:cNvSpPr>
          <p:nvPr>
            <p:ph type="body" sz="quarter" idx="23"/>
          </p:nvPr>
        </p:nvSpPr>
        <p:spPr/>
        <p:txBody>
          <a:bodyPr/>
          <a:lstStyle/>
          <a:p>
            <a:r>
              <a:rPr lang="en-US"/>
              <a:t>Gabriel Vazquez</a:t>
            </a:r>
          </a:p>
        </p:txBody>
      </p:sp>
      <p:pic>
        <p:nvPicPr>
          <p:cNvPr id="16" name="Picture 15">
            <a:extLst>
              <a:ext uri="{FF2B5EF4-FFF2-40B4-BE49-F238E27FC236}">
                <a16:creationId xmlns:a16="http://schemas.microsoft.com/office/drawing/2014/main" id="{D08E6D3C-6E90-0BB1-6297-2CA6611396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639384" y="1726076"/>
            <a:ext cx="2432304" cy="3200400"/>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C377E5DD-E2DC-3E53-BFB8-C6BF428EDE3F}"/>
              </a:ext>
            </a:extLst>
          </p:cNvPr>
          <p:cNvSpPr txBox="1"/>
          <p:nvPr/>
        </p:nvSpPr>
        <p:spPr>
          <a:xfrm>
            <a:off x="2639384" y="5085656"/>
            <a:ext cx="2432304" cy="646331"/>
          </a:xfrm>
          <a:prstGeom prst="rect">
            <a:avLst/>
          </a:prstGeom>
          <a:noFill/>
        </p:spPr>
        <p:txBody>
          <a:bodyPr wrap="square" rtlCol="0" anchor="ctr">
            <a:spAutoFit/>
          </a:bodyPr>
          <a:lstStyle/>
          <a:p>
            <a:pPr algn="ctr"/>
            <a:r>
              <a:rPr lang="en-US"/>
              <a:t>Cory Fisher </a:t>
            </a:r>
          </a:p>
          <a:p>
            <a:pPr algn="ctr"/>
            <a:r>
              <a:rPr lang="en-US" i="1"/>
              <a:t>Sun Hydraulics</a:t>
            </a:r>
          </a:p>
        </p:txBody>
      </p:sp>
      <p:sp>
        <p:nvSpPr>
          <p:cNvPr id="6" name="TextBox 5">
            <a:extLst>
              <a:ext uri="{FF2B5EF4-FFF2-40B4-BE49-F238E27FC236}">
                <a16:creationId xmlns:a16="http://schemas.microsoft.com/office/drawing/2014/main" id="{5C110153-1C7F-3AD9-2F69-45A4FFB12FF1}"/>
              </a:ext>
            </a:extLst>
          </p:cNvPr>
          <p:cNvSpPr txBox="1"/>
          <p:nvPr/>
        </p:nvSpPr>
        <p:spPr>
          <a:xfrm>
            <a:off x="5904162" y="5085658"/>
            <a:ext cx="2432304" cy="646331"/>
          </a:xfrm>
          <a:prstGeom prst="rect">
            <a:avLst/>
          </a:prstGeom>
          <a:noFill/>
        </p:spPr>
        <p:txBody>
          <a:bodyPr wrap="square" rtlCol="0" anchor="ctr">
            <a:spAutoFit/>
          </a:bodyPr>
          <a:lstStyle/>
          <a:p>
            <a:pPr algn="ctr"/>
            <a:r>
              <a:rPr lang="en-US"/>
              <a:t>Dean Eberhardt </a:t>
            </a:r>
          </a:p>
          <a:p>
            <a:pPr algn="ctr"/>
            <a:r>
              <a:rPr lang="en-US" i="1"/>
              <a:t>IFP Motion Solutions</a:t>
            </a:r>
          </a:p>
        </p:txBody>
      </p:sp>
      <p:pic>
        <p:nvPicPr>
          <p:cNvPr id="1028" name="Picture 4">
            <a:extLst>
              <a:ext uri="{FF2B5EF4-FFF2-40B4-BE49-F238E27FC236}">
                <a16:creationId xmlns:a16="http://schemas.microsoft.com/office/drawing/2014/main" id="{C9976756-6B1E-C6BD-8BAE-BE24B703E843}"/>
              </a:ext>
            </a:extLst>
          </p:cNvPr>
          <p:cNvPicPr>
            <a:picLocks noChangeArrowheads="1"/>
          </p:cNvPicPr>
          <p:nvPr/>
        </p:nvPicPr>
        <p:blipFill rotWithShape="1">
          <a:blip r:embed="rId3" cstate="screen">
            <a:extLst>
              <a:ext uri="{28A0092B-C50C-407E-A947-70E740481C1C}">
                <a14:useLocalDpi xmlns:a14="http://schemas.microsoft.com/office/drawing/2010/main"/>
              </a:ext>
            </a:extLst>
          </a:blip>
          <a:srcRect l="-3" r="-3"/>
          <a:stretch/>
        </p:blipFill>
        <p:spPr bwMode="auto">
          <a:xfrm>
            <a:off x="5904162" y="1726076"/>
            <a:ext cx="2432304" cy="3200400"/>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pic>
        <p:nvPicPr>
          <p:cNvPr id="7" name="Picture 6" descr="A person in a black shirt&#10;&#10;Description automatically generated">
            <a:extLst>
              <a:ext uri="{FF2B5EF4-FFF2-40B4-BE49-F238E27FC236}">
                <a16:creationId xmlns:a16="http://schemas.microsoft.com/office/drawing/2014/main" id="{F6E63703-6F2B-1DB8-A936-2522E48060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4162" y="1726076"/>
            <a:ext cx="2432304" cy="3200400"/>
          </a:xfrm>
          <a:prstGeom prst="rect">
            <a:avLst/>
          </a:prstGeom>
        </p:spPr>
      </p:pic>
      <p:pic>
        <p:nvPicPr>
          <p:cNvPr id="5" name="Picture 4" descr="A logo with black text&#10;&#10;AI-generated content may be incorrect.">
            <a:extLst>
              <a:ext uri="{FF2B5EF4-FFF2-40B4-BE49-F238E27FC236}">
                <a16:creationId xmlns:a16="http://schemas.microsoft.com/office/drawing/2014/main" id="{51E8EC41-6E56-3C6F-8F31-BD5E66C5FA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9189" y="5687649"/>
            <a:ext cx="1054439" cy="585799"/>
          </a:xfrm>
          <a:prstGeom prst="rect">
            <a:avLst/>
          </a:prstGeom>
        </p:spPr>
      </p:pic>
      <p:pic>
        <p:nvPicPr>
          <p:cNvPr id="9" name="Picture 8" descr="A logo for a company&#10;&#10;AI-generated content may be incorrect.">
            <a:extLst>
              <a:ext uri="{FF2B5EF4-FFF2-40B4-BE49-F238E27FC236}">
                <a16:creationId xmlns:a16="http://schemas.microsoft.com/office/drawing/2014/main" id="{E2D306D2-AF22-A72C-2B9A-D6B687A319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4184" y="5731987"/>
            <a:ext cx="912260" cy="561391"/>
          </a:xfrm>
          <a:prstGeom prst="rect">
            <a:avLst/>
          </a:prstGeom>
        </p:spPr>
      </p:pic>
    </p:spTree>
    <p:extLst>
      <p:ext uri="{BB962C8B-B14F-4D97-AF65-F5344CB8AC3E}">
        <p14:creationId xmlns:p14="http://schemas.microsoft.com/office/powerpoint/2010/main" val="379924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5A7CDC-5B36-C243-8FE0-1BD7B7A5A06C}"/>
              </a:ext>
            </a:extLst>
          </p:cNvPr>
          <p:cNvSpPr>
            <a:spLocks noGrp="1"/>
          </p:cNvSpPr>
          <p:nvPr>
            <p:ph type="sldNum" sz="quarter" idx="10"/>
          </p:nvPr>
        </p:nvSpPr>
        <p:spPr/>
        <p:txBody>
          <a:bodyPr/>
          <a:lstStyle/>
          <a:p>
            <a:fld id="{72E20F18-833A-4542-A439-FC39BC210022}" type="slidenum">
              <a:rPr lang="en-US" smtClean="0"/>
              <a:pPr/>
              <a:t>5</a:t>
            </a:fld>
            <a:endParaRPr lang="en-US"/>
          </a:p>
        </p:txBody>
      </p:sp>
      <p:sp>
        <p:nvSpPr>
          <p:cNvPr id="4" name="Footer Placeholder 3">
            <a:extLst>
              <a:ext uri="{FF2B5EF4-FFF2-40B4-BE49-F238E27FC236}">
                <a16:creationId xmlns:a16="http://schemas.microsoft.com/office/drawing/2014/main" id="{E17257B8-DACA-F4ED-1CBE-6DE896950149}"/>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3A91851B-8CF6-7CDF-9756-7FFDFCDFA6EA}"/>
              </a:ext>
            </a:extLst>
          </p:cNvPr>
          <p:cNvSpPr>
            <a:spLocks noGrp="1"/>
          </p:cNvSpPr>
          <p:nvPr>
            <p:ph type="body" sz="quarter" idx="23"/>
          </p:nvPr>
        </p:nvSpPr>
        <p:spPr/>
        <p:txBody>
          <a:bodyPr/>
          <a:lstStyle/>
          <a:p>
            <a:r>
              <a:rPr lang="en-US"/>
              <a:t>Gabriel Vazquez</a:t>
            </a:r>
          </a:p>
        </p:txBody>
      </p:sp>
      <p:sp>
        <p:nvSpPr>
          <p:cNvPr id="17" name="Title 15">
            <a:extLst>
              <a:ext uri="{FF2B5EF4-FFF2-40B4-BE49-F238E27FC236}">
                <a16:creationId xmlns:a16="http://schemas.microsoft.com/office/drawing/2014/main" id="{78FE6EA0-A365-F621-AA87-C107046B28E9}"/>
              </a:ext>
            </a:extLst>
          </p:cNvPr>
          <p:cNvSpPr>
            <a:spLocks noGrp="1"/>
          </p:cNvSpPr>
          <p:nvPr>
            <p:ph type="title"/>
          </p:nvPr>
        </p:nvSpPr>
        <p:spPr>
          <a:xfrm>
            <a:off x="457200" y="1709738"/>
            <a:ext cx="9753600" cy="2852737"/>
          </a:xfrm>
        </p:spPr>
        <p:txBody>
          <a:bodyPr/>
          <a:lstStyle/>
          <a:p>
            <a:r>
              <a:rPr lang="en-US" sz="6000">
                <a:solidFill>
                  <a:srgbClr val="782F40"/>
                </a:solidFill>
              </a:rPr>
              <a:t>Objective</a:t>
            </a:r>
          </a:p>
        </p:txBody>
      </p:sp>
      <p:sp>
        <p:nvSpPr>
          <p:cNvPr id="19" name="Text Placeholder 16">
            <a:extLst>
              <a:ext uri="{FF2B5EF4-FFF2-40B4-BE49-F238E27FC236}">
                <a16:creationId xmlns:a16="http://schemas.microsoft.com/office/drawing/2014/main" id="{CD13F455-C461-0405-9C0F-6E40BE2DF379}"/>
              </a:ext>
            </a:extLst>
          </p:cNvPr>
          <p:cNvSpPr txBox="1">
            <a:spLocks/>
          </p:cNvSpPr>
          <p:nvPr/>
        </p:nvSpPr>
        <p:spPr>
          <a:xfrm>
            <a:off x="457200" y="4589463"/>
            <a:ext cx="9753600" cy="150018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ea typeface="Times New Roman" panose="02020603050405020304" pitchFamily="18" charset="0"/>
              </a:rPr>
              <a:t>The objective of the project is to design a fluid-powered vehicle with the aim of competing in the competition organized by the NFPA (National Fluid power Association). </a:t>
            </a:r>
            <a:endParaRPr lang="en-US"/>
          </a:p>
        </p:txBody>
      </p:sp>
      <p:pic>
        <p:nvPicPr>
          <p:cNvPr id="5" name="Picture 4" descr="A black background with yellow and green text&#10;&#10;Description automatically generated">
            <a:extLst>
              <a:ext uri="{FF2B5EF4-FFF2-40B4-BE49-F238E27FC236}">
                <a16:creationId xmlns:a16="http://schemas.microsoft.com/office/drawing/2014/main" id="{3D839E2C-F011-30D3-CFE9-F4687287C3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88706"/>
            <a:ext cx="5072031" cy="2647400"/>
          </a:xfrm>
          <a:prstGeom prst="rect">
            <a:avLst/>
          </a:prstGeom>
          <a:ln>
            <a:noFill/>
          </a:ln>
        </p:spPr>
      </p:pic>
      <p:pic>
        <p:nvPicPr>
          <p:cNvPr id="8" name="Picture 7" descr="A logo with black text&#10;&#10;AI-generated content may be incorrect.">
            <a:extLst>
              <a:ext uri="{FF2B5EF4-FFF2-40B4-BE49-F238E27FC236}">
                <a16:creationId xmlns:a16="http://schemas.microsoft.com/office/drawing/2014/main" id="{724DC258-8127-AE0B-CA2A-6E5148B704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7681" y="265481"/>
            <a:ext cx="3091374" cy="1717430"/>
          </a:xfrm>
          <a:prstGeom prst="rect">
            <a:avLst/>
          </a:prstGeom>
        </p:spPr>
      </p:pic>
      <p:pic>
        <p:nvPicPr>
          <p:cNvPr id="6" name="Picture 5" descr="A logo for a company&#10;&#10;AI-generated content may be incorrect.">
            <a:extLst>
              <a:ext uri="{FF2B5EF4-FFF2-40B4-BE49-F238E27FC236}">
                <a16:creationId xmlns:a16="http://schemas.microsoft.com/office/drawing/2014/main" id="{1538B841-F526-CCC7-65D1-EF89C00F1B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7956" y="1703388"/>
            <a:ext cx="2790824" cy="1717430"/>
          </a:xfrm>
          <a:prstGeom prst="rect">
            <a:avLst/>
          </a:prstGeom>
        </p:spPr>
      </p:pic>
    </p:spTree>
    <p:extLst>
      <p:ext uri="{BB962C8B-B14F-4D97-AF65-F5344CB8AC3E}">
        <p14:creationId xmlns:p14="http://schemas.microsoft.com/office/powerpoint/2010/main" val="392329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2C0C382D-12EA-AD36-6FE2-2388F2DD4465}"/>
              </a:ext>
            </a:extLst>
          </p:cNvPr>
          <p:cNvPicPr>
            <a:picLocks/>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2443920" y="1854206"/>
            <a:ext cx="3673031" cy="3629448"/>
          </a:xfrm>
          <a:prstGeom prst="rect">
            <a:avLst/>
          </a:prstGeom>
          <a:ln w="28575">
            <a:solidFill>
              <a:schemeClr val="tx1"/>
            </a:solidFill>
          </a:ln>
          <a:effectLst>
            <a:outerShdw blurRad="50800" dist="38100" dir="10800000" algn="r" rotWithShape="0">
              <a:prstClr val="black">
                <a:alpha val="40000"/>
              </a:prstClr>
            </a:outerShdw>
          </a:effectLst>
        </p:spPr>
      </p:pic>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6</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Background (cont.)</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Gabriel Vazquez</a:t>
            </a:r>
          </a:p>
        </p:txBody>
      </p:sp>
      <p:sp>
        <p:nvSpPr>
          <p:cNvPr id="7" name="TextBox 6">
            <a:extLst>
              <a:ext uri="{FF2B5EF4-FFF2-40B4-BE49-F238E27FC236}">
                <a16:creationId xmlns:a16="http://schemas.microsoft.com/office/drawing/2014/main" id="{5D953AB0-BB02-2B27-97E0-9844129536D9}"/>
              </a:ext>
            </a:extLst>
          </p:cNvPr>
          <p:cNvSpPr txBox="1"/>
          <p:nvPr/>
        </p:nvSpPr>
        <p:spPr>
          <a:xfrm>
            <a:off x="3072957" y="5520664"/>
            <a:ext cx="2414956" cy="369332"/>
          </a:xfrm>
          <a:prstGeom prst="rect">
            <a:avLst/>
          </a:prstGeom>
          <a:noFill/>
        </p:spPr>
        <p:txBody>
          <a:bodyPr wrap="square" rtlCol="0">
            <a:spAutoFit/>
          </a:bodyPr>
          <a:lstStyle/>
          <a:p>
            <a:r>
              <a:rPr lang="en-US"/>
              <a:t>Arizona State University</a:t>
            </a:r>
          </a:p>
        </p:txBody>
      </p:sp>
      <p:grpSp>
        <p:nvGrpSpPr>
          <p:cNvPr id="36" name="Group 35">
            <a:extLst>
              <a:ext uri="{FF2B5EF4-FFF2-40B4-BE49-F238E27FC236}">
                <a16:creationId xmlns:a16="http://schemas.microsoft.com/office/drawing/2014/main" id="{CE787BF7-A09D-3203-6336-74AA0096357C}"/>
              </a:ext>
            </a:extLst>
          </p:cNvPr>
          <p:cNvGrpSpPr/>
          <p:nvPr/>
        </p:nvGrpSpPr>
        <p:grpSpPr>
          <a:xfrm>
            <a:off x="330154" y="3374278"/>
            <a:ext cx="2844695" cy="428060"/>
            <a:chOff x="940842" y="5185536"/>
            <a:chExt cx="4065404" cy="428060"/>
          </a:xfrm>
        </p:grpSpPr>
        <p:cxnSp>
          <p:nvCxnSpPr>
            <p:cNvPr id="20" name="Straight Arrow Connector 19">
              <a:extLst>
                <a:ext uri="{FF2B5EF4-FFF2-40B4-BE49-F238E27FC236}">
                  <a16:creationId xmlns:a16="http://schemas.microsoft.com/office/drawing/2014/main" id="{BDAB0788-36B4-7034-79D9-F2E223019024}"/>
                </a:ext>
              </a:extLst>
            </p:cNvPr>
            <p:cNvCxnSpPr>
              <a:cxnSpLocks/>
              <a:stCxn id="18" idx="3"/>
            </p:cNvCxnSpPr>
            <p:nvPr/>
          </p:nvCxnSpPr>
          <p:spPr>
            <a:xfrm flipV="1">
              <a:off x="3423734" y="5185536"/>
              <a:ext cx="1582512" cy="244803"/>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BBA286D-1D55-5B98-8ACD-54F45D67F277}"/>
                </a:ext>
              </a:extLst>
            </p:cNvPr>
            <p:cNvSpPr/>
            <p:nvPr/>
          </p:nvSpPr>
          <p:spPr>
            <a:xfrm>
              <a:off x="940842" y="5247081"/>
              <a:ext cx="2482892"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Accumulator</a:t>
              </a:r>
            </a:p>
          </p:txBody>
        </p:sp>
      </p:grpSp>
      <p:grpSp>
        <p:nvGrpSpPr>
          <p:cNvPr id="35" name="Group 34">
            <a:extLst>
              <a:ext uri="{FF2B5EF4-FFF2-40B4-BE49-F238E27FC236}">
                <a16:creationId xmlns:a16="http://schemas.microsoft.com/office/drawing/2014/main" id="{1C8D395E-7108-6EB2-4F0E-26AAF5ED61E9}"/>
              </a:ext>
            </a:extLst>
          </p:cNvPr>
          <p:cNvGrpSpPr/>
          <p:nvPr/>
        </p:nvGrpSpPr>
        <p:grpSpPr>
          <a:xfrm>
            <a:off x="331902" y="2686024"/>
            <a:ext cx="3634860" cy="424369"/>
            <a:chOff x="940844" y="4278642"/>
            <a:chExt cx="3634860" cy="424369"/>
          </a:xfrm>
        </p:grpSpPr>
        <p:cxnSp>
          <p:nvCxnSpPr>
            <p:cNvPr id="10" name="Straight Arrow Connector 9">
              <a:extLst>
                <a:ext uri="{FF2B5EF4-FFF2-40B4-BE49-F238E27FC236}">
                  <a16:creationId xmlns:a16="http://schemas.microsoft.com/office/drawing/2014/main" id="{8A2CE981-2B0C-6898-96CC-C34D9DA40333}"/>
                </a:ext>
              </a:extLst>
            </p:cNvPr>
            <p:cNvCxnSpPr>
              <a:cxnSpLocks/>
              <a:stCxn id="17" idx="3"/>
            </p:cNvCxnSpPr>
            <p:nvPr/>
          </p:nvCxnSpPr>
          <p:spPr>
            <a:xfrm flipV="1">
              <a:off x="2678204" y="4278642"/>
              <a:ext cx="1897500" cy="24111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519A399-54FE-E52C-5C2A-574E295F4FFB}"/>
                </a:ext>
              </a:extLst>
            </p:cNvPr>
            <p:cNvSpPr/>
            <p:nvPr/>
          </p:nvSpPr>
          <p:spPr>
            <a:xfrm>
              <a:off x="940844" y="4336496"/>
              <a:ext cx="1737360"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Reservoir</a:t>
              </a:r>
            </a:p>
          </p:txBody>
        </p:sp>
      </p:grpSp>
      <p:grpSp>
        <p:nvGrpSpPr>
          <p:cNvPr id="34" name="Group 33">
            <a:extLst>
              <a:ext uri="{FF2B5EF4-FFF2-40B4-BE49-F238E27FC236}">
                <a16:creationId xmlns:a16="http://schemas.microsoft.com/office/drawing/2014/main" id="{26A17C78-CCF0-3BA0-6CA9-FCDEDE0EDD85}"/>
              </a:ext>
            </a:extLst>
          </p:cNvPr>
          <p:cNvGrpSpPr/>
          <p:nvPr/>
        </p:nvGrpSpPr>
        <p:grpSpPr>
          <a:xfrm>
            <a:off x="331903" y="2056252"/>
            <a:ext cx="3948532" cy="366515"/>
            <a:chOff x="940844" y="3451043"/>
            <a:chExt cx="3948532" cy="366515"/>
          </a:xfrm>
        </p:grpSpPr>
        <p:cxnSp>
          <p:nvCxnSpPr>
            <p:cNvPr id="22" name="Straight Arrow Connector 21">
              <a:extLst>
                <a:ext uri="{FF2B5EF4-FFF2-40B4-BE49-F238E27FC236}">
                  <a16:creationId xmlns:a16="http://schemas.microsoft.com/office/drawing/2014/main" id="{27D4801A-E00B-7D4F-8BE5-12E3582EA4BA}"/>
                </a:ext>
              </a:extLst>
            </p:cNvPr>
            <p:cNvCxnSpPr>
              <a:cxnSpLocks/>
              <a:stCxn id="16" idx="3"/>
            </p:cNvCxnSpPr>
            <p:nvPr/>
          </p:nvCxnSpPr>
          <p:spPr>
            <a:xfrm>
              <a:off x="2678204" y="3634301"/>
              <a:ext cx="2211172" cy="178938"/>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50F38EA-970D-9C52-E300-DD3F505A50EF}"/>
                </a:ext>
              </a:extLst>
            </p:cNvPr>
            <p:cNvSpPr/>
            <p:nvPr/>
          </p:nvSpPr>
          <p:spPr>
            <a:xfrm>
              <a:off x="940844" y="3451043"/>
              <a:ext cx="1737360"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Single Rider</a:t>
              </a:r>
            </a:p>
          </p:txBody>
        </p:sp>
      </p:grpSp>
      <p:grpSp>
        <p:nvGrpSpPr>
          <p:cNvPr id="19" name="Group 18">
            <a:extLst>
              <a:ext uri="{FF2B5EF4-FFF2-40B4-BE49-F238E27FC236}">
                <a16:creationId xmlns:a16="http://schemas.microsoft.com/office/drawing/2014/main" id="{466E1B78-73BC-868D-3DA3-604D6B69F2ED}"/>
              </a:ext>
            </a:extLst>
          </p:cNvPr>
          <p:cNvGrpSpPr/>
          <p:nvPr/>
        </p:nvGrpSpPr>
        <p:grpSpPr>
          <a:xfrm>
            <a:off x="330154" y="1381397"/>
            <a:ext cx="4444976" cy="629017"/>
            <a:chOff x="331902" y="1580034"/>
            <a:chExt cx="6594470" cy="532748"/>
          </a:xfrm>
        </p:grpSpPr>
        <p:cxnSp>
          <p:nvCxnSpPr>
            <p:cNvPr id="24" name="Straight Arrow Connector 23">
              <a:extLst>
                <a:ext uri="{FF2B5EF4-FFF2-40B4-BE49-F238E27FC236}">
                  <a16:creationId xmlns:a16="http://schemas.microsoft.com/office/drawing/2014/main" id="{6C7C77C1-324F-A5F5-81F1-DCBA13AB231F}"/>
                </a:ext>
              </a:extLst>
            </p:cNvPr>
            <p:cNvCxnSpPr>
              <a:cxnSpLocks/>
              <a:stCxn id="14" idx="3"/>
            </p:cNvCxnSpPr>
            <p:nvPr/>
          </p:nvCxnSpPr>
          <p:spPr>
            <a:xfrm>
              <a:off x="2909412" y="1734925"/>
              <a:ext cx="4016960" cy="377857"/>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F355FCF-A542-A77D-5BC6-5AA0EEC68A16}"/>
                </a:ext>
              </a:extLst>
            </p:cNvPr>
            <p:cNvSpPr/>
            <p:nvPr/>
          </p:nvSpPr>
          <p:spPr>
            <a:xfrm>
              <a:off x="331902" y="1580034"/>
              <a:ext cx="2577510" cy="309782"/>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Brakes</a:t>
              </a:r>
            </a:p>
          </p:txBody>
        </p:sp>
      </p:grpSp>
      <p:grpSp>
        <p:nvGrpSpPr>
          <p:cNvPr id="21" name="Group 20">
            <a:extLst>
              <a:ext uri="{FF2B5EF4-FFF2-40B4-BE49-F238E27FC236}">
                <a16:creationId xmlns:a16="http://schemas.microsoft.com/office/drawing/2014/main" id="{E23A7350-A592-41D3-6ACB-32612F114947}"/>
              </a:ext>
            </a:extLst>
          </p:cNvPr>
          <p:cNvGrpSpPr/>
          <p:nvPr/>
        </p:nvGrpSpPr>
        <p:grpSpPr>
          <a:xfrm>
            <a:off x="341562" y="2658834"/>
            <a:ext cx="4649558" cy="1814705"/>
            <a:chOff x="7815668" y="109874"/>
            <a:chExt cx="7690733" cy="1814705"/>
          </a:xfrm>
        </p:grpSpPr>
        <p:cxnSp>
          <p:nvCxnSpPr>
            <p:cNvPr id="26" name="Straight Arrow Connector 25">
              <a:extLst>
                <a:ext uri="{FF2B5EF4-FFF2-40B4-BE49-F238E27FC236}">
                  <a16:creationId xmlns:a16="http://schemas.microsoft.com/office/drawing/2014/main" id="{5204F2E8-1736-6FB3-6B1E-FF11CA8FC2EB}"/>
                </a:ext>
              </a:extLst>
            </p:cNvPr>
            <p:cNvCxnSpPr>
              <a:cxnSpLocks/>
            </p:cNvCxnSpPr>
            <p:nvPr/>
          </p:nvCxnSpPr>
          <p:spPr>
            <a:xfrm flipV="1">
              <a:off x="10670528" y="109874"/>
              <a:ext cx="4835873" cy="1641402"/>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295B9FA-76B9-3C9D-EC9C-CE7C09C1F278}"/>
                </a:ext>
              </a:extLst>
            </p:cNvPr>
            <p:cNvSpPr/>
            <p:nvPr/>
          </p:nvSpPr>
          <p:spPr>
            <a:xfrm>
              <a:off x="7815668" y="1558064"/>
              <a:ext cx="2873729"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Electronics</a:t>
              </a:r>
            </a:p>
          </p:txBody>
        </p:sp>
      </p:grpSp>
      <p:grpSp>
        <p:nvGrpSpPr>
          <p:cNvPr id="8" name="Group 7">
            <a:extLst>
              <a:ext uri="{FF2B5EF4-FFF2-40B4-BE49-F238E27FC236}">
                <a16:creationId xmlns:a16="http://schemas.microsoft.com/office/drawing/2014/main" id="{4DE2856C-BFB5-ADAD-3C26-04A5CB7BA051}"/>
              </a:ext>
            </a:extLst>
          </p:cNvPr>
          <p:cNvGrpSpPr/>
          <p:nvPr/>
        </p:nvGrpSpPr>
        <p:grpSpPr>
          <a:xfrm>
            <a:off x="330154" y="4171255"/>
            <a:ext cx="3218475" cy="1604356"/>
            <a:chOff x="330154" y="4171255"/>
            <a:chExt cx="3218475" cy="1604356"/>
          </a:xfrm>
        </p:grpSpPr>
        <p:cxnSp>
          <p:nvCxnSpPr>
            <p:cNvPr id="29" name="Straight Arrow Connector 28">
              <a:extLst>
                <a:ext uri="{FF2B5EF4-FFF2-40B4-BE49-F238E27FC236}">
                  <a16:creationId xmlns:a16="http://schemas.microsoft.com/office/drawing/2014/main" id="{B98FA297-4421-838B-3D12-E07EF3AED8BC}"/>
                </a:ext>
              </a:extLst>
            </p:cNvPr>
            <p:cNvCxnSpPr>
              <a:cxnSpLocks/>
            </p:cNvCxnSpPr>
            <p:nvPr/>
          </p:nvCxnSpPr>
          <p:spPr>
            <a:xfrm flipV="1">
              <a:off x="2032650" y="4171255"/>
              <a:ext cx="1515979" cy="1425089"/>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10">
              <a:extLst>
                <a:ext uri="{FF2B5EF4-FFF2-40B4-BE49-F238E27FC236}">
                  <a16:creationId xmlns:a16="http://schemas.microsoft.com/office/drawing/2014/main" id="{6005325D-A77D-6862-820D-EF001FD767E3}"/>
                </a:ext>
              </a:extLst>
            </p:cNvPr>
            <p:cNvSpPr/>
            <p:nvPr/>
          </p:nvSpPr>
          <p:spPr>
            <a:xfrm>
              <a:off x="330154" y="5409096"/>
              <a:ext cx="1737360"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Pressure Guage</a:t>
              </a:r>
            </a:p>
          </p:txBody>
        </p:sp>
      </p:grpSp>
      <p:grpSp>
        <p:nvGrpSpPr>
          <p:cNvPr id="9" name="Group 8">
            <a:extLst>
              <a:ext uri="{FF2B5EF4-FFF2-40B4-BE49-F238E27FC236}">
                <a16:creationId xmlns:a16="http://schemas.microsoft.com/office/drawing/2014/main" id="{754C5B2B-D999-0963-D58C-9A4CCE3D9555}"/>
              </a:ext>
            </a:extLst>
          </p:cNvPr>
          <p:cNvGrpSpPr/>
          <p:nvPr/>
        </p:nvGrpSpPr>
        <p:grpSpPr>
          <a:xfrm>
            <a:off x="349466" y="3617172"/>
            <a:ext cx="3617296" cy="1516649"/>
            <a:chOff x="349466" y="3617172"/>
            <a:chExt cx="3617296" cy="1516649"/>
          </a:xfrm>
        </p:grpSpPr>
        <p:cxnSp>
          <p:nvCxnSpPr>
            <p:cNvPr id="38" name="Straight Arrow Connector 37">
              <a:extLst>
                <a:ext uri="{FF2B5EF4-FFF2-40B4-BE49-F238E27FC236}">
                  <a16:creationId xmlns:a16="http://schemas.microsoft.com/office/drawing/2014/main" id="{0F64CBAC-50D2-0181-BA04-37BE072ABB47}"/>
                </a:ext>
              </a:extLst>
            </p:cNvPr>
            <p:cNvCxnSpPr>
              <a:cxnSpLocks/>
            </p:cNvCxnSpPr>
            <p:nvPr/>
          </p:nvCxnSpPr>
          <p:spPr>
            <a:xfrm flipV="1">
              <a:off x="2086826" y="3617172"/>
              <a:ext cx="1879936" cy="1324145"/>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10">
              <a:extLst>
                <a:ext uri="{FF2B5EF4-FFF2-40B4-BE49-F238E27FC236}">
                  <a16:creationId xmlns:a16="http://schemas.microsoft.com/office/drawing/2014/main" id="{8C2A3B31-D60E-96C8-6522-ADDD2C799BCA}"/>
                </a:ext>
              </a:extLst>
            </p:cNvPr>
            <p:cNvSpPr/>
            <p:nvPr/>
          </p:nvSpPr>
          <p:spPr>
            <a:xfrm>
              <a:off x="349466" y="4767306"/>
              <a:ext cx="1737360"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Hosing</a:t>
              </a:r>
            </a:p>
          </p:txBody>
        </p:sp>
      </p:grpSp>
      <p:pic>
        <p:nvPicPr>
          <p:cNvPr id="42" name="Picture 41" descr="A person riding a bicycle with a person on it&#10;&#10;AI-generated content may be incorrect.">
            <a:extLst>
              <a:ext uri="{FF2B5EF4-FFF2-40B4-BE49-F238E27FC236}">
                <a16:creationId xmlns:a16="http://schemas.microsoft.com/office/drawing/2014/main" id="{66321739-DB77-24DC-9046-7F1DE58A2E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6948" y="3685511"/>
            <a:ext cx="3387778" cy="2261865"/>
          </a:xfrm>
          <a:prstGeom prst="rect">
            <a:avLst/>
          </a:prstGeom>
          <a:ln w="28575">
            <a:solidFill>
              <a:schemeClr val="tx1"/>
            </a:solidFill>
          </a:ln>
        </p:spPr>
      </p:pic>
      <p:pic>
        <p:nvPicPr>
          <p:cNvPr id="44" name="Picture 43" descr="A group of people riding bicycles&#10;&#10;AI-generated content may be incorrect.">
            <a:extLst>
              <a:ext uri="{FF2B5EF4-FFF2-40B4-BE49-F238E27FC236}">
                <a16:creationId xmlns:a16="http://schemas.microsoft.com/office/drawing/2014/main" id="{2BC62873-17A6-AD98-948F-D16D8743B6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46948" y="1417476"/>
            <a:ext cx="3387778" cy="2104225"/>
          </a:xfrm>
          <a:prstGeom prst="rect">
            <a:avLst/>
          </a:prstGeom>
          <a:ln w="28575">
            <a:solidFill>
              <a:srgbClr val="000000"/>
            </a:solidFill>
          </a:ln>
        </p:spPr>
      </p:pic>
    </p:spTree>
    <p:extLst>
      <p:ext uri="{BB962C8B-B14F-4D97-AF65-F5344CB8AC3E}">
        <p14:creationId xmlns:p14="http://schemas.microsoft.com/office/powerpoint/2010/main" val="111784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7</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Challenges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Gabriel Vazquez</a:t>
            </a:r>
          </a:p>
        </p:txBody>
      </p:sp>
      <p:sp>
        <p:nvSpPr>
          <p:cNvPr id="59" name="Rectangle: Rounded Corners 58">
            <a:extLst>
              <a:ext uri="{FF2B5EF4-FFF2-40B4-BE49-F238E27FC236}">
                <a16:creationId xmlns:a16="http://schemas.microsoft.com/office/drawing/2014/main" id="{3CAAB08E-C330-7BD4-8307-4525C991126B}"/>
              </a:ext>
            </a:extLst>
          </p:cNvPr>
          <p:cNvSpPr/>
          <p:nvPr/>
        </p:nvSpPr>
        <p:spPr>
          <a:xfrm>
            <a:off x="7691612" y="4394044"/>
            <a:ext cx="2404506" cy="407888"/>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Distance &gt; 2000 [Feet]</a:t>
            </a:r>
          </a:p>
        </p:txBody>
      </p:sp>
      <p:sp>
        <p:nvSpPr>
          <p:cNvPr id="63" name="Rectangle: Rounded Corners 62">
            <a:extLst>
              <a:ext uri="{FF2B5EF4-FFF2-40B4-BE49-F238E27FC236}">
                <a16:creationId xmlns:a16="http://schemas.microsoft.com/office/drawing/2014/main" id="{8ADF7D2B-0A0E-E69F-16EC-8CCF02C748D5}"/>
              </a:ext>
            </a:extLst>
          </p:cNvPr>
          <p:cNvSpPr/>
          <p:nvPr/>
        </p:nvSpPr>
        <p:spPr>
          <a:xfrm>
            <a:off x="4293185" y="5288568"/>
            <a:ext cx="2081629" cy="413911"/>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Efficiency &gt; 20 [%]</a:t>
            </a:r>
            <a:endParaRPr lang="en-US" b="1">
              <a:solidFill>
                <a:schemeClr val="bg1"/>
              </a:solidFill>
            </a:endParaRPr>
          </a:p>
        </p:txBody>
      </p:sp>
      <p:sp>
        <p:nvSpPr>
          <p:cNvPr id="65" name="Rectangle: Rounded Corners 64">
            <a:extLst>
              <a:ext uri="{FF2B5EF4-FFF2-40B4-BE49-F238E27FC236}">
                <a16:creationId xmlns:a16="http://schemas.microsoft.com/office/drawing/2014/main" id="{D8B4283C-DF42-1F54-1C34-4AED8E66E8AD}"/>
              </a:ext>
            </a:extLst>
          </p:cNvPr>
          <p:cNvSpPr/>
          <p:nvPr/>
        </p:nvSpPr>
        <p:spPr>
          <a:xfrm>
            <a:off x="853271" y="4354892"/>
            <a:ext cx="2131629" cy="407888"/>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Time &lt; 30 [Seconds]</a:t>
            </a:r>
          </a:p>
        </p:txBody>
      </p:sp>
      <p:sp>
        <p:nvSpPr>
          <p:cNvPr id="69" name="Rectangle: Rounded Corners 68">
            <a:extLst>
              <a:ext uri="{FF2B5EF4-FFF2-40B4-BE49-F238E27FC236}">
                <a16:creationId xmlns:a16="http://schemas.microsoft.com/office/drawing/2014/main" id="{92000C13-42FD-6CE1-577A-60D88F5C3ACA}"/>
              </a:ext>
            </a:extLst>
          </p:cNvPr>
          <p:cNvSpPr/>
          <p:nvPr/>
        </p:nvSpPr>
        <p:spPr>
          <a:xfrm>
            <a:off x="318886" y="1619885"/>
            <a:ext cx="3200400" cy="2743200"/>
          </a:xfrm>
          <a:prstGeom prst="roundRect">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Biking Cycling Race SVG Clip Art Cut File Silhouette dxf eps png jpg  Instant Digital Download - Etsy Polska">
            <a:extLst>
              <a:ext uri="{FF2B5EF4-FFF2-40B4-BE49-F238E27FC236}">
                <a16:creationId xmlns:a16="http://schemas.microsoft.com/office/drawing/2014/main" id="{1F8ABBA3-BC91-AA60-565D-F4281C2F4EE5}"/>
              </a:ext>
            </a:extLst>
          </p:cNvPr>
          <p:cNvPicPr>
            <a:picLocks noChangeAspect="1"/>
          </p:cNvPicPr>
          <p:nvPr/>
        </p:nvPicPr>
        <p:blipFill>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backgroundRemoval t="9840" b="96277" l="6434" r="89890">
                        <a14:foregroundMark x1="18934" y1="22606" x2="18934" y2="22606"/>
                        <a14:foregroundMark x1="56066" y1="51064" x2="56066" y2="51064"/>
                        <a14:foregroundMark x1="24449" y1="56649" x2="24449" y2="56649"/>
                        <a14:foregroundMark x1="9743" y1="89894" x2="9743" y2="89894"/>
                        <a14:foregroundMark x1="69118" y1="96809" x2="69118" y2="96809"/>
                        <a14:foregroundMark x1="6618" y1="78989" x2="6618" y2="78989"/>
                      </a14:backgroundRemoval>
                    </a14:imgEffect>
                    <a14:imgEffect>
                      <a14:artisticCutout/>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616065" y="2230182"/>
            <a:ext cx="2637071" cy="1825895"/>
          </a:xfrm>
          <a:prstGeom prst="rect">
            <a:avLst/>
          </a:prstGeom>
        </p:spPr>
      </p:pic>
      <p:sp>
        <p:nvSpPr>
          <p:cNvPr id="73" name="TextBox 72">
            <a:extLst>
              <a:ext uri="{FF2B5EF4-FFF2-40B4-BE49-F238E27FC236}">
                <a16:creationId xmlns:a16="http://schemas.microsoft.com/office/drawing/2014/main" id="{D59570EC-CD69-2890-E1F9-AB3DF77AD8AE}"/>
              </a:ext>
            </a:extLst>
          </p:cNvPr>
          <p:cNvSpPr txBox="1"/>
          <p:nvPr/>
        </p:nvSpPr>
        <p:spPr>
          <a:xfrm>
            <a:off x="1121085" y="1774247"/>
            <a:ext cx="1617354" cy="461665"/>
          </a:xfrm>
          <a:prstGeom prst="rect">
            <a:avLst/>
          </a:prstGeom>
          <a:noFill/>
        </p:spPr>
        <p:txBody>
          <a:bodyPr wrap="square" rtlCol="0">
            <a:spAutoFit/>
          </a:bodyPr>
          <a:lstStyle/>
          <a:p>
            <a:r>
              <a:rPr lang="en-US" sz="2400" b="1"/>
              <a:t>Sprint Race</a:t>
            </a:r>
          </a:p>
        </p:txBody>
      </p:sp>
      <p:grpSp>
        <p:nvGrpSpPr>
          <p:cNvPr id="78" name="Group 77">
            <a:extLst>
              <a:ext uri="{FF2B5EF4-FFF2-40B4-BE49-F238E27FC236}">
                <a16:creationId xmlns:a16="http://schemas.microsoft.com/office/drawing/2014/main" id="{ECA896F8-8230-1263-A8A5-C293B28EAC2C}"/>
              </a:ext>
            </a:extLst>
          </p:cNvPr>
          <p:cNvGrpSpPr/>
          <p:nvPr/>
        </p:nvGrpSpPr>
        <p:grpSpPr>
          <a:xfrm>
            <a:off x="7272056" y="1649779"/>
            <a:ext cx="3200400" cy="2743200"/>
            <a:chOff x="7385223" y="1619885"/>
            <a:chExt cx="3200400" cy="2743200"/>
          </a:xfrm>
          <a:solidFill>
            <a:srgbClr val="DBD7D4"/>
          </a:solidFill>
        </p:grpSpPr>
        <p:sp>
          <p:nvSpPr>
            <p:cNvPr id="75" name="Rectangle: Rounded Corners 74">
              <a:extLst>
                <a:ext uri="{FF2B5EF4-FFF2-40B4-BE49-F238E27FC236}">
                  <a16:creationId xmlns:a16="http://schemas.microsoft.com/office/drawing/2014/main" id="{AE9E9C8A-AB8A-79CC-D5E6-35F26FFD6B12}"/>
                </a:ext>
              </a:extLst>
            </p:cNvPr>
            <p:cNvSpPr/>
            <p:nvPr/>
          </p:nvSpPr>
          <p:spPr>
            <a:xfrm>
              <a:off x="7385223" y="1619885"/>
              <a:ext cx="3200400" cy="27432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descr="Continuous one line drawing cute funny heart organ running on treadmill.  Heart organ workout, sport, fitness, cardio run, stamina character concept.  Single line draw design vector graphic illustration 8990722 Vector Art at">
              <a:extLst>
                <a:ext uri="{FF2B5EF4-FFF2-40B4-BE49-F238E27FC236}">
                  <a16:creationId xmlns:a16="http://schemas.microsoft.com/office/drawing/2014/main" id="{C95863EC-C3EB-C45C-A9F8-0E599267AD14}"/>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41" b="90369" l="0" r="85256"/>
                      </a14:imgEffect>
                    </a14:imgLayer>
                  </a14:imgProps>
                </a:ext>
                <a:ext uri="{28A0092B-C50C-407E-A947-70E740481C1C}">
                  <a14:useLocalDpi xmlns:a14="http://schemas.microsoft.com/office/drawing/2010/main"/>
                </a:ext>
              </a:extLst>
            </a:blip>
            <a:srcRect t="-185" r="-1637"/>
            <a:stretch/>
          </p:blipFill>
          <p:spPr>
            <a:xfrm>
              <a:off x="7822368" y="2002376"/>
              <a:ext cx="2369328" cy="2287945"/>
            </a:xfrm>
            <a:prstGeom prst="rect">
              <a:avLst/>
            </a:prstGeom>
            <a:grpFill/>
          </p:spPr>
        </p:pic>
        <p:sp>
          <p:nvSpPr>
            <p:cNvPr id="76" name="TextBox 75">
              <a:extLst>
                <a:ext uri="{FF2B5EF4-FFF2-40B4-BE49-F238E27FC236}">
                  <a16:creationId xmlns:a16="http://schemas.microsoft.com/office/drawing/2014/main" id="{44AE62BF-D5C5-CDB7-B584-4A708880B5A2}"/>
                </a:ext>
              </a:extLst>
            </p:cNvPr>
            <p:cNvSpPr txBox="1"/>
            <p:nvPr/>
          </p:nvSpPr>
          <p:spPr>
            <a:xfrm>
              <a:off x="7879961" y="1768517"/>
              <a:ext cx="2210924" cy="461665"/>
            </a:xfrm>
            <a:prstGeom prst="rect">
              <a:avLst/>
            </a:prstGeom>
            <a:grpFill/>
          </p:spPr>
          <p:txBody>
            <a:bodyPr wrap="square" rtlCol="0">
              <a:spAutoFit/>
            </a:bodyPr>
            <a:lstStyle/>
            <a:p>
              <a:r>
                <a:rPr lang="en-US" sz="2400" b="1"/>
                <a:t>Endurance Race</a:t>
              </a:r>
            </a:p>
          </p:txBody>
        </p:sp>
      </p:grpSp>
      <p:grpSp>
        <p:nvGrpSpPr>
          <p:cNvPr id="2" name="Group 1">
            <a:extLst>
              <a:ext uri="{FF2B5EF4-FFF2-40B4-BE49-F238E27FC236}">
                <a16:creationId xmlns:a16="http://schemas.microsoft.com/office/drawing/2014/main" id="{F3B8428E-79EA-EE89-A7E7-33FD80241C07}"/>
              </a:ext>
            </a:extLst>
          </p:cNvPr>
          <p:cNvGrpSpPr/>
          <p:nvPr/>
        </p:nvGrpSpPr>
        <p:grpSpPr>
          <a:xfrm>
            <a:off x="3795471" y="2548804"/>
            <a:ext cx="3200400" cy="2743200"/>
            <a:chOff x="3795471" y="2548804"/>
            <a:chExt cx="3200400" cy="2743200"/>
          </a:xfrm>
          <a:solidFill>
            <a:srgbClr val="DBD7D4"/>
          </a:solidFill>
        </p:grpSpPr>
        <p:grpSp>
          <p:nvGrpSpPr>
            <p:cNvPr id="82" name="Group 81">
              <a:extLst>
                <a:ext uri="{FF2B5EF4-FFF2-40B4-BE49-F238E27FC236}">
                  <a16:creationId xmlns:a16="http://schemas.microsoft.com/office/drawing/2014/main" id="{218CA7BD-7E3B-1A38-20C6-A5EEC1FAC0BE}"/>
                </a:ext>
              </a:extLst>
            </p:cNvPr>
            <p:cNvGrpSpPr/>
            <p:nvPr/>
          </p:nvGrpSpPr>
          <p:grpSpPr>
            <a:xfrm>
              <a:off x="3795471" y="2548804"/>
              <a:ext cx="3200400" cy="2743200"/>
              <a:chOff x="3921211" y="3429000"/>
              <a:chExt cx="3200400" cy="2743200"/>
            </a:xfrm>
            <a:grpFill/>
          </p:grpSpPr>
          <p:sp>
            <p:nvSpPr>
              <p:cNvPr id="80" name="Rectangle: Rounded Corners 79">
                <a:extLst>
                  <a:ext uri="{FF2B5EF4-FFF2-40B4-BE49-F238E27FC236}">
                    <a16:creationId xmlns:a16="http://schemas.microsoft.com/office/drawing/2014/main" id="{6E49C8E7-8866-C0D1-5713-FF784A9B7557}"/>
                  </a:ext>
                </a:extLst>
              </p:cNvPr>
              <p:cNvSpPr/>
              <p:nvPr/>
            </p:nvSpPr>
            <p:spPr>
              <a:xfrm>
                <a:off x="3921211" y="3429000"/>
                <a:ext cx="3200400" cy="27432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F995709-F3DC-F17A-E749-A8460EFBC4ED}"/>
                  </a:ext>
                </a:extLst>
              </p:cNvPr>
              <p:cNvSpPr txBox="1"/>
              <p:nvPr/>
            </p:nvSpPr>
            <p:spPr>
              <a:xfrm>
                <a:off x="4490930" y="3603611"/>
                <a:ext cx="2075244" cy="461665"/>
              </a:xfrm>
              <a:prstGeom prst="rect">
                <a:avLst/>
              </a:prstGeom>
              <a:grpFill/>
            </p:spPr>
            <p:txBody>
              <a:bodyPr wrap="square" rtlCol="0">
                <a:spAutoFit/>
              </a:bodyPr>
              <a:lstStyle/>
              <a:p>
                <a:r>
                  <a:rPr lang="en-US" sz="2400" b="1"/>
                  <a:t>Efficiency Race</a:t>
                </a:r>
              </a:p>
            </p:txBody>
          </p:sp>
        </p:grpSp>
        <p:pic>
          <p:nvPicPr>
            <p:cNvPr id="84" name="Picture 83">
              <a:extLst>
                <a:ext uri="{FF2B5EF4-FFF2-40B4-BE49-F238E27FC236}">
                  <a16:creationId xmlns:a16="http://schemas.microsoft.com/office/drawing/2014/main" id="{08D1EA35-FBD3-4BD3-D09F-1A0CD3CEB2F8}"/>
                </a:ext>
              </a:extLst>
            </p:cNvPr>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7">
                      <a14:imgEffect>
                        <a14:backgroundRemoval t="2620" b="96507" l="7429" r="94429">
                          <a14:foregroundMark x1="7429" y1="59680" x2="7429" y2="59680"/>
                          <a14:foregroundMark x1="45000" y1="96507" x2="45000" y2="96507"/>
                          <a14:foregroundMark x1="71000" y1="57496" x2="71000" y2="57496"/>
                          <a14:foregroundMark x1="70143" y1="34061" x2="70143" y2="34061"/>
                          <a14:foregroundMark x1="94429" y1="34207" x2="94429" y2="34207"/>
                          <a14:foregroundMark x1="69429" y1="2620" x2="69429" y2="2620"/>
                        </a14:backgroundRemoval>
                      </a14:imgEffect>
                      <a14:imgEffect>
                        <a14:artisticPlasticWrap/>
                      </a14:imgEffect>
                      <a14:imgEffect>
                        <a14:sharpenSoften amount="50000"/>
                      </a14:imgEffect>
                      <a14:imgEffect>
                        <a14:colorTemperature colorTemp="5905"/>
                      </a14:imgEffect>
                    </a14:imgLayer>
                  </a14:imgProps>
                </a:ext>
                <a:ext uri="{28A0092B-C50C-407E-A947-70E740481C1C}">
                  <a14:useLocalDpi xmlns:a14="http://schemas.microsoft.com/office/drawing/2010/main"/>
                </a:ext>
              </a:extLst>
            </a:blip>
            <a:srcRect/>
            <a:stretch/>
          </p:blipFill>
          <p:spPr>
            <a:xfrm>
              <a:off x="4471244" y="3231415"/>
              <a:ext cx="1863135" cy="1828800"/>
            </a:xfrm>
            <a:prstGeom prst="rect">
              <a:avLst/>
            </a:prstGeom>
            <a:grpFill/>
          </p:spPr>
        </p:pic>
      </p:grpSp>
    </p:spTree>
    <p:extLst>
      <p:ext uri="{BB962C8B-B14F-4D97-AF65-F5344CB8AC3E}">
        <p14:creationId xmlns:p14="http://schemas.microsoft.com/office/powerpoint/2010/main" val="15537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400" fill="hold"/>
                                        <p:tgtEl>
                                          <p:spTgt spid="71"/>
                                        </p:tgtEl>
                                        <p:attrNameLst>
                                          <p:attrName>ppt_x</p:attrName>
                                        </p:attrNameLst>
                                      </p:cBhvr>
                                      <p:tavLst>
                                        <p:tav tm="0">
                                          <p:val>
                                            <p:strVal val="1+#ppt_w/2"/>
                                          </p:val>
                                        </p:tav>
                                        <p:tav tm="100000">
                                          <p:val>
                                            <p:strVal val="#ppt_x"/>
                                          </p:val>
                                        </p:tav>
                                      </p:tavLst>
                                    </p:anim>
                                    <p:anim calcmode="lin" valueType="num">
                                      <p:cBhvr additive="base">
                                        <p:cTn id="12" dur="4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1+#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5" grpId="0" animBg="1"/>
      <p:bldP spid="69" grpId="0" animBg="1"/>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7BEC66-3473-DB7D-5312-60E433D126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2667C-CCD5-3AE4-3E09-A68E06022004}"/>
              </a:ext>
            </a:extLst>
          </p:cNvPr>
          <p:cNvSpPr>
            <a:spLocks noGrp="1"/>
          </p:cNvSpPr>
          <p:nvPr>
            <p:ph type="sldNum" sz="quarter" idx="12"/>
          </p:nvPr>
        </p:nvSpPr>
        <p:spPr/>
        <p:txBody>
          <a:bodyPr/>
          <a:lstStyle/>
          <a:p>
            <a:fld id="{A5AEF524-62EC-C340-82A1-9F47B6C43E55}" type="slidenum">
              <a:rPr lang="en-US" smtClean="0"/>
              <a:t>8</a:t>
            </a:fld>
            <a:endParaRPr lang="en-US"/>
          </a:p>
        </p:txBody>
      </p:sp>
      <p:sp>
        <p:nvSpPr>
          <p:cNvPr id="5" name="Title 4">
            <a:extLst>
              <a:ext uri="{FF2B5EF4-FFF2-40B4-BE49-F238E27FC236}">
                <a16:creationId xmlns:a16="http://schemas.microsoft.com/office/drawing/2014/main" id="{7C90F720-8843-2D61-F274-7F219C421785}"/>
              </a:ext>
            </a:extLst>
          </p:cNvPr>
          <p:cNvSpPr>
            <a:spLocks noGrp="1"/>
          </p:cNvSpPr>
          <p:nvPr>
            <p:ph type="title"/>
          </p:nvPr>
        </p:nvSpPr>
        <p:spPr/>
        <p:txBody>
          <a:bodyPr anchor="ctr"/>
          <a:lstStyle/>
          <a:p>
            <a:pPr algn="ctr"/>
            <a:r>
              <a:rPr lang="en-US">
                <a:solidFill>
                  <a:srgbClr val="783040"/>
                </a:solidFill>
              </a:rPr>
              <a:t>Key Goals</a:t>
            </a:r>
          </a:p>
        </p:txBody>
      </p:sp>
      <p:sp>
        <p:nvSpPr>
          <p:cNvPr id="6" name="Text Placeholder 5">
            <a:extLst>
              <a:ext uri="{FF2B5EF4-FFF2-40B4-BE49-F238E27FC236}">
                <a16:creationId xmlns:a16="http://schemas.microsoft.com/office/drawing/2014/main" id="{7B962DCB-7244-0642-7DAC-D313BB3DCBB0}"/>
              </a:ext>
            </a:extLst>
          </p:cNvPr>
          <p:cNvSpPr>
            <a:spLocks noGrp="1"/>
          </p:cNvSpPr>
          <p:nvPr>
            <p:ph type="body" sz="quarter" idx="21"/>
          </p:nvPr>
        </p:nvSpPr>
        <p:spPr/>
        <p:txBody>
          <a:bodyPr/>
          <a:lstStyle/>
          <a:p>
            <a:r>
              <a:rPr lang="en-US"/>
              <a:t>Gabriel Vazquez</a:t>
            </a:r>
          </a:p>
        </p:txBody>
      </p:sp>
      <p:grpSp>
        <p:nvGrpSpPr>
          <p:cNvPr id="2" name="Group 1">
            <a:extLst>
              <a:ext uri="{FF2B5EF4-FFF2-40B4-BE49-F238E27FC236}">
                <a16:creationId xmlns:a16="http://schemas.microsoft.com/office/drawing/2014/main" id="{E1B72B14-4849-4CA2-099E-4797F90AB87D}"/>
              </a:ext>
            </a:extLst>
          </p:cNvPr>
          <p:cNvGrpSpPr/>
          <p:nvPr/>
        </p:nvGrpSpPr>
        <p:grpSpPr>
          <a:xfrm>
            <a:off x="1305530" y="1828400"/>
            <a:ext cx="3662279" cy="1855925"/>
            <a:chOff x="1305530" y="1828400"/>
            <a:chExt cx="3662279" cy="1855925"/>
          </a:xfrm>
          <a:solidFill>
            <a:srgbClr val="CF0058"/>
          </a:solidFill>
        </p:grpSpPr>
        <p:sp>
          <p:nvSpPr>
            <p:cNvPr id="10" name="Hexagon 9">
              <a:extLst>
                <a:ext uri="{FF2B5EF4-FFF2-40B4-BE49-F238E27FC236}">
                  <a16:creationId xmlns:a16="http://schemas.microsoft.com/office/drawing/2014/main" id="{F9D71FD4-3920-0E6A-A40F-CDAD20872E04}"/>
                </a:ext>
              </a:extLst>
            </p:cNvPr>
            <p:cNvSpPr/>
            <p:nvPr/>
          </p:nvSpPr>
          <p:spPr>
            <a:xfrm>
              <a:off x="1305530" y="1828400"/>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rPr>
                <a:t>Meet the requirements and safety guidelines of the challenge</a:t>
              </a:r>
            </a:p>
          </p:txBody>
        </p:sp>
        <p:pic>
          <p:nvPicPr>
            <p:cNvPr id="9" name="Graphic 8" descr="Playbook with solid fill">
              <a:extLst>
                <a:ext uri="{FF2B5EF4-FFF2-40B4-BE49-F238E27FC236}">
                  <a16:creationId xmlns:a16="http://schemas.microsoft.com/office/drawing/2014/main" id="{1C455F21-F0AA-281D-C4CB-893C18C486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7938" y="2846863"/>
              <a:ext cx="837462" cy="837462"/>
            </a:xfrm>
            <a:prstGeom prst="rect">
              <a:avLst/>
            </a:prstGeom>
          </p:spPr>
        </p:pic>
      </p:grpSp>
      <p:grpSp>
        <p:nvGrpSpPr>
          <p:cNvPr id="8" name="Group 7">
            <a:extLst>
              <a:ext uri="{FF2B5EF4-FFF2-40B4-BE49-F238E27FC236}">
                <a16:creationId xmlns:a16="http://schemas.microsoft.com/office/drawing/2014/main" id="{6EBF2785-CA9C-850D-E033-4A673AB443F7}"/>
              </a:ext>
            </a:extLst>
          </p:cNvPr>
          <p:cNvGrpSpPr/>
          <p:nvPr/>
        </p:nvGrpSpPr>
        <p:grpSpPr>
          <a:xfrm>
            <a:off x="5700499" y="1828400"/>
            <a:ext cx="3662279" cy="1898797"/>
            <a:chOff x="5700499" y="1828400"/>
            <a:chExt cx="3662279" cy="1898797"/>
          </a:xfrm>
          <a:solidFill>
            <a:srgbClr val="FBED5C"/>
          </a:solidFill>
        </p:grpSpPr>
        <p:sp>
          <p:nvSpPr>
            <p:cNvPr id="11" name="Hexagon 10">
              <a:extLst>
                <a:ext uri="{FF2B5EF4-FFF2-40B4-BE49-F238E27FC236}">
                  <a16:creationId xmlns:a16="http://schemas.microsoft.com/office/drawing/2014/main" id="{B3D98CEA-1A50-A7B1-2B28-581F7F8DE539}"/>
                </a:ext>
              </a:extLst>
            </p:cNvPr>
            <p:cNvSpPr/>
            <p:nvPr/>
          </p:nvSpPr>
          <p:spPr>
            <a:xfrm>
              <a:off x="5700499" y="1828400"/>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latin typeface="Calibri"/>
                  <a:ea typeface="Calibri"/>
                  <a:cs typeface="Times New Roman"/>
                </a:rPr>
                <a:t>Complete all the races and place first in at least one award category</a:t>
              </a:r>
              <a:endParaRPr lang="en-US">
                <a:solidFill>
                  <a:schemeClr val="tx1"/>
                </a:solidFill>
                <a:latin typeface="Calibri"/>
                <a:ea typeface="Calibri"/>
                <a:cs typeface="Calibri"/>
              </a:endParaRPr>
            </a:p>
            <a:p>
              <a:pPr algn="ctr"/>
              <a:endParaRPr lang="en-US">
                <a:solidFill>
                  <a:schemeClr val="tx1"/>
                </a:solidFill>
                <a:latin typeface="Calibri"/>
                <a:ea typeface="Calibri"/>
              </a:endParaRPr>
            </a:p>
          </p:txBody>
        </p:sp>
        <p:pic>
          <p:nvPicPr>
            <p:cNvPr id="13" name="Graphic 12" descr="Race Flag with solid fill">
              <a:extLst>
                <a:ext uri="{FF2B5EF4-FFF2-40B4-BE49-F238E27FC236}">
                  <a16:creationId xmlns:a16="http://schemas.microsoft.com/office/drawing/2014/main" id="{E689BFA8-3858-AB6C-FF5D-1FA3955AB5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2142" y="2803991"/>
              <a:ext cx="923206" cy="923206"/>
            </a:xfrm>
            <a:prstGeom prst="rect">
              <a:avLst/>
            </a:prstGeom>
          </p:spPr>
        </p:pic>
      </p:grpSp>
      <p:grpSp>
        <p:nvGrpSpPr>
          <p:cNvPr id="7" name="Group 6">
            <a:extLst>
              <a:ext uri="{FF2B5EF4-FFF2-40B4-BE49-F238E27FC236}">
                <a16:creationId xmlns:a16="http://schemas.microsoft.com/office/drawing/2014/main" id="{2D59C648-5BCF-A09A-C292-06BE2A11F26C}"/>
              </a:ext>
            </a:extLst>
          </p:cNvPr>
          <p:cNvGrpSpPr/>
          <p:nvPr/>
        </p:nvGrpSpPr>
        <p:grpSpPr>
          <a:xfrm>
            <a:off x="3506862" y="3998945"/>
            <a:ext cx="3662279" cy="1917391"/>
            <a:chOff x="3506862" y="3998945"/>
            <a:chExt cx="3662279" cy="1917391"/>
          </a:xfrm>
          <a:solidFill>
            <a:srgbClr val="FF8B00"/>
          </a:solidFill>
        </p:grpSpPr>
        <p:sp>
          <p:nvSpPr>
            <p:cNvPr id="12" name="Hexagon 11">
              <a:extLst>
                <a:ext uri="{FF2B5EF4-FFF2-40B4-BE49-F238E27FC236}">
                  <a16:creationId xmlns:a16="http://schemas.microsoft.com/office/drawing/2014/main" id="{ED638D66-B598-A3F8-0442-92F31513D67E}"/>
                </a:ext>
              </a:extLst>
            </p:cNvPr>
            <p:cNvSpPr/>
            <p:nvPr/>
          </p:nvSpPr>
          <p:spPr>
            <a:xfrm>
              <a:off x="3506862" y="3998945"/>
              <a:ext cx="3662279" cy="1835880"/>
            </a:xfrm>
            <a:prstGeom prst="hexagon">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latin typeface="Calibri"/>
                  <a:ea typeface="Calibri"/>
                  <a:cs typeface="Calibri"/>
                </a:rPr>
                <a:t>Produce comprehensive documentation for future team’s success</a:t>
              </a:r>
            </a:p>
          </p:txBody>
        </p:sp>
        <p:pic>
          <p:nvPicPr>
            <p:cNvPr id="15" name="Graphic 14" descr="Open book with solid fill">
              <a:extLst>
                <a:ext uri="{FF2B5EF4-FFF2-40B4-BE49-F238E27FC236}">
                  <a16:creationId xmlns:a16="http://schemas.microsoft.com/office/drawing/2014/main" id="{82339301-ABA5-90AC-071B-C10FF21909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9174" y="5001936"/>
              <a:ext cx="914400" cy="914400"/>
            </a:xfrm>
            <a:prstGeom prst="rect">
              <a:avLst/>
            </a:prstGeom>
          </p:spPr>
        </p:pic>
      </p:grpSp>
    </p:spTree>
    <p:extLst>
      <p:ext uri="{BB962C8B-B14F-4D97-AF65-F5344CB8AC3E}">
        <p14:creationId xmlns:p14="http://schemas.microsoft.com/office/powerpoint/2010/main" val="40788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9</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Scoring and Awards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Gabriel Vazquez</a:t>
            </a:r>
          </a:p>
        </p:txBody>
      </p:sp>
      <p:sp>
        <p:nvSpPr>
          <p:cNvPr id="9" name="Off-page Connector 8">
            <a:extLst>
              <a:ext uri="{FF2B5EF4-FFF2-40B4-BE49-F238E27FC236}">
                <a16:creationId xmlns:a16="http://schemas.microsoft.com/office/drawing/2014/main" id="{405AB6FA-79C8-4B79-02A0-3E74237DD826}"/>
              </a:ext>
            </a:extLst>
          </p:cNvPr>
          <p:cNvSpPr/>
          <p:nvPr/>
        </p:nvSpPr>
        <p:spPr>
          <a:xfrm>
            <a:off x="1057385" y="1631650"/>
            <a:ext cx="2271131" cy="1978682"/>
          </a:xfrm>
          <a:prstGeom prst="flowChartOffpageConnector">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r>
              <a:rPr lang="en-US">
                <a:solidFill>
                  <a:schemeClr val="tx1"/>
                </a:solidFill>
              </a:rPr>
              <a:t>Midway Review &amp; Final Presentation </a:t>
            </a:r>
            <a:endParaRPr lang="en-US"/>
          </a:p>
        </p:txBody>
      </p:sp>
      <p:sp>
        <p:nvSpPr>
          <p:cNvPr id="11" name="Off-page Connector 10">
            <a:extLst>
              <a:ext uri="{FF2B5EF4-FFF2-40B4-BE49-F238E27FC236}">
                <a16:creationId xmlns:a16="http://schemas.microsoft.com/office/drawing/2014/main" id="{ABCE6763-C892-E682-F945-6720201095EA}"/>
              </a:ext>
            </a:extLst>
          </p:cNvPr>
          <p:cNvSpPr/>
          <p:nvPr/>
        </p:nvSpPr>
        <p:spPr>
          <a:xfrm>
            <a:off x="4198434" y="1631650"/>
            <a:ext cx="2271132" cy="1978681"/>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Sprint Race</a:t>
            </a:r>
          </a:p>
          <a:p>
            <a:pPr algn="ctr"/>
            <a:r>
              <a:rPr lang="en-US">
                <a:solidFill>
                  <a:schemeClr val="tx1"/>
                </a:solidFill>
              </a:rPr>
              <a:t>Efficiency Race</a:t>
            </a:r>
          </a:p>
          <a:p>
            <a:pPr algn="ctr"/>
            <a:r>
              <a:rPr lang="en-US">
                <a:solidFill>
                  <a:schemeClr val="tx1"/>
                </a:solidFill>
              </a:rPr>
              <a:t>Endurance Race</a:t>
            </a:r>
          </a:p>
        </p:txBody>
      </p:sp>
      <p:sp>
        <p:nvSpPr>
          <p:cNvPr id="13" name="Off-page Connector 12">
            <a:extLst>
              <a:ext uri="{FF2B5EF4-FFF2-40B4-BE49-F238E27FC236}">
                <a16:creationId xmlns:a16="http://schemas.microsoft.com/office/drawing/2014/main" id="{22F176C0-E414-30D1-C9ED-83B5E58CED13}"/>
              </a:ext>
            </a:extLst>
          </p:cNvPr>
          <p:cNvSpPr/>
          <p:nvPr/>
        </p:nvSpPr>
        <p:spPr>
          <a:xfrm>
            <a:off x="7339484" y="1632553"/>
            <a:ext cx="2271131" cy="1978682"/>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r>
              <a:rPr lang="en-US">
                <a:solidFill>
                  <a:schemeClr val="tx1"/>
                </a:solidFill>
              </a:rPr>
              <a:t>FPVC Mentorship</a:t>
            </a:r>
          </a:p>
          <a:p>
            <a:pPr algn="ctr"/>
            <a:r>
              <a:rPr lang="en-US">
                <a:solidFill>
                  <a:schemeClr val="tx1"/>
                </a:solidFill>
              </a:rPr>
              <a:t>Regenerative Braking  </a:t>
            </a:r>
          </a:p>
          <a:p>
            <a:pPr algn="ctr"/>
            <a:endParaRPr lang="en-US"/>
          </a:p>
        </p:txBody>
      </p:sp>
      <p:sp>
        <p:nvSpPr>
          <p:cNvPr id="21" name="Connector 24">
            <a:extLst>
              <a:ext uri="{FF2B5EF4-FFF2-40B4-BE49-F238E27FC236}">
                <a16:creationId xmlns:a16="http://schemas.microsoft.com/office/drawing/2014/main" id="{B8735C22-DE86-D4AE-E037-6EB49EF3DA8A}"/>
              </a:ext>
            </a:extLst>
          </p:cNvPr>
          <p:cNvSpPr/>
          <p:nvPr/>
        </p:nvSpPr>
        <p:spPr>
          <a:xfrm>
            <a:off x="8036757" y="2713910"/>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7</a:t>
            </a:r>
          </a:p>
        </p:txBody>
      </p:sp>
      <p:sp>
        <p:nvSpPr>
          <p:cNvPr id="31" name="Connector 22">
            <a:extLst>
              <a:ext uri="{FF2B5EF4-FFF2-40B4-BE49-F238E27FC236}">
                <a16:creationId xmlns:a16="http://schemas.microsoft.com/office/drawing/2014/main" id="{046C97B3-D316-A586-FC49-2E5E1C338117}"/>
              </a:ext>
            </a:extLst>
          </p:cNvPr>
          <p:cNvSpPr/>
          <p:nvPr/>
        </p:nvSpPr>
        <p:spPr>
          <a:xfrm>
            <a:off x="1758857" y="2725986"/>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15</a:t>
            </a:r>
          </a:p>
        </p:txBody>
      </p:sp>
      <p:sp>
        <p:nvSpPr>
          <p:cNvPr id="33" name="Connector 25">
            <a:extLst>
              <a:ext uri="{FF2B5EF4-FFF2-40B4-BE49-F238E27FC236}">
                <a16:creationId xmlns:a16="http://schemas.microsoft.com/office/drawing/2014/main" id="{32430910-2BCF-0156-58CB-F5E0021D247D}"/>
              </a:ext>
            </a:extLst>
          </p:cNvPr>
          <p:cNvSpPr/>
          <p:nvPr/>
        </p:nvSpPr>
        <p:spPr>
          <a:xfrm>
            <a:off x="4899907" y="2727792"/>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9</a:t>
            </a:r>
          </a:p>
        </p:txBody>
      </p:sp>
      <p:pic>
        <p:nvPicPr>
          <p:cNvPr id="26" name="Graphic 25" descr="Open book with solid fill">
            <a:extLst>
              <a:ext uri="{FF2B5EF4-FFF2-40B4-BE49-F238E27FC236}">
                <a16:creationId xmlns:a16="http://schemas.microsoft.com/office/drawing/2014/main" id="{0C89EEE4-B32A-8822-9A6F-FBE6197387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7689" y="7570987"/>
            <a:ext cx="914400" cy="914400"/>
          </a:xfrm>
          <a:prstGeom prst="rect">
            <a:avLst/>
          </a:prstGeom>
        </p:spPr>
      </p:pic>
      <p:sp>
        <p:nvSpPr>
          <p:cNvPr id="36" name="Rectangle: Rounded Corners 35">
            <a:extLst>
              <a:ext uri="{FF2B5EF4-FFF2-40B4-BE49-F238E27FC236}">
                <a16:creationId xmlns:a16="http://schemas.microsoft.com/office/drawing/2014/main" id="{CED8F2B8-947E-4EC8-EDB5-29858C15D27E}"/>
              </a:ext>
            </a:extLst>
          </p:cNvPr>
          <p:cNvSpPr/>
          <p:nvPr/>
        </p:nvSpPr>
        <p:spPr>
          <a:xfrm>
            <a:off x="2141807" y="3967682"/>
            <a:ext cx="2857123" cy="1402413"/>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12 Award Categories</a:t>
            </a:r>
          </a:p>
        </p:txBody>
      </p:sp>
      <p:sp>
        <p:nvSpPr>
          <p:cNvPr id="38" name="Rectangle: Rounded Corners 37">
            <a:extLst>
              <a:ext uri="{FF2B5EF4-FFF2-40B4-BE49-F238E27FC236}">
                <a16:creationId xmlns:a16="http://schemas.microsoft.com/office/drawing/2014/main" id="{2FDA09E0-FDB1-D655-7C61-819C7FF25C2D}"/>
              </a:ext>
            </a:extLst>
          </p:cNvPr>
          <p:cNvSpPr/>
          <p:nvPr/>
        </p:nvSpPr>
        <p:spPr>
          <a:xfrm>
            <a:off x="5692134" y="3967682"/>
            <a:ext cx="2857123" cy="1402414"/>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Total Cash Prizes: $12500</a:t>
            </a:r>
          </a:p>
        </p:txBody>
      </p:sp>
      <p:pic>
        <p:nvPicPr>
          <p:cNvPr id="39" name="Graphic 38" descr="Flying Money with solid fill">
            <a:extLst>
              <a:ext uri="{FF2B5EF4-FFF2-40B4-BE49-F238E27FC236}">
                <a16:creationId xmlns:a16="http://schemas.microsoft.com/office/drawing/2014/main" id="{429FF231-BB85-B9D9-58EE-51F3750912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3495" y="4402845"/>
            <a:ext cx="914400" cy="914400"/>
          </a:xfrm>
          <a:prstGeom prst="rect">
            <a:avLst/>
          </a:prstGeom>
        </p:spPr>
      </p:pic>
      <p:pic>
        <p:nvPicPr>
          <p:cNvPr id="42" name="Graphic 41" descr="Trophy with solid fill">
            <a:extLst>
              <a:ext uri="{FF2B5EF4-FFF2-40B4-BE49-F238E27FC236}">
                <a16:creationId xmlns:a16="http://schemas.microsoft.com/office/drawing/2014/main" id="{DAA048F8-A0DB-494F-2E7F-C31DAD873E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13168" y="4402845"/>
            <a:ext cx="914400" cy="914400"/>
          </a:xfrm>
          <a:prstGeom prst="rect">
            <a:avLst/>
          </a:prstGeom>
        </p:spPr>
      </p:pic>
    </p:spTree>
    <p:extLst>
      <p:ext uri="{BB962C8B-B14F-4D97-AF65-F5344CB8AC3E}">
        <p14:creationId xmlns:p14="http://schemas.microsoft.com/office/powerpoint/2010/main" val="3309539955"/>
      </p:ext>
    </p:extLst>
  </p:cSld>
  <p:clrMapOvr>
    <a:masterClrMapping/>
  </p:clrMapOvr>
</p:sld>
</file>

<file path=ppt/theme/theme1.xml><?xml version="1.0" encoding="utf-8"?>
<a:theme xmlns:a="http://schemas.openxmlformats.org/drawingml/2006/main" name="Orange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9233AFD8-E6BE-4562-9974-70CC80EAFD1C}"/>
    </a:ext>
  </a:extLst>
</a:theme>
</file>

<file path=ppt/theme/theme2.xml><?xml version="1.0" encoding="utf-8"?>
<a:theme xmlns:a="http://schemas.openxmlformats.org/drawingml/2006/main" name="Garnet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E30CCBFB-C59F-4B07-8674-820C69510B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b759c24-c9b1-4912-a070-0cc4d66eb89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39F74B8267A3429341D373C6E4A538" ma:contentTypeVersion="15" ma:contentTypeDescription="Create a new document." ma:contentTypeScope="" ma:versionID="30987405994a7f72b8a40461581c129f">
  <xsd:schema xmlns:xsd="http://www.w3.org/2001/XMLSchema" xmlns:xs="http://www.w3.org/2001/XMLSchema" xmlns:p="http://schemas.microsoft.com/office/2006/metadata/properties" xmlns:ns3="8411df5a-6ff9-474d-862a-529b12de8091" xmlns:ns4="cb398067-fef6-4c8b-b9e2-e4e39cd6dbb5" xmlns:ns5="7b759c24-c9b1-4912-a070-0cc4d66eb897" targetNamespace="http://schemas.microsoft.com/office/2006/metadata/properties" ma:root="true" ma:fieldsID="7a5ab1eb0e853523abb5811c48572b21" ns3:_="" ns4:_="" ns5:_="">
    <xsd:import namespace="8411df5a-6ff9-474d-862a-529b12de8091"/>
    <xsd:import namespace="cb398067-fef6-4c8b-b9e2-e4e39cd6dbb5"/>
    <xsd:import namespace="7b759c24-c9b1-4912-a070-0cc4d66eb8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5:_activity" minOccurs="0"/>
                <xsd:element ref="ns5:MediaServiceObjectDetectorVersions" minOccurs="0"/>
                <xsd:element ref="ns5:MediaServiceDateTaken" minOccurs="0"/>
                <xsd:element ref="ns5:MediaServiceSystemTags" minOccurs="0"/>
                <xsd:element ref="ns5:MediaServiceLocation" minOccurs="0"/>
                <xsd:element ref="ns5:MediaLengthInSecond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1df5a-6ff9-474d-862a-529b12de8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398067-fef6-4c8b-b9e2-e4e39cd6db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759c24-c9b1-4912-a070-0cc4d66eb897" elementFormDefault="qualified">
    <xsd:import namespace="http://schemas.microsoft.com/office/2006/documentManagement/types"/>
    <xsd:import namespace="http://schemas.microsoft.com/office/infopath/2007/PartnerControls"/>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199FAB-CDEC-4AB1-9281-BE84E27BFA02}">
  <ds:schemaRefs>
    <ds:schemaRef ds:uri="http://schemas.microsoft.com/office/2006/documentManagement/types"/>
    <ds:schemaRef ds:uri="http://purl.org/dc/terms/"/>
    <ds:schemaRef ds:uri="cb398067-fef6-4c8b-b9e2-e4e39cd6dbb5"/>
    <ds:schemaRef ds:uri="http://schemas.microsoft.com/office/2006/metadata/properties"/>
    <ds:schemaRef ds:uri="http://schemas.openxmlformats.org/package/2006/metadata/core-properties"/>
    <ds:schemaRef ds:uri="7b759c24-c9b1-4912-a070-0cc4d66eb897"/>
    <ds:schemaRef ds:uri="http://purl.org/dc/dcmitype/"/>
    <ds:schemaRef ds:uri="http://www.w3.org/XML/1998/namespace"/>
    <ds:schemaRef ds:uri="http://schemas.microsoft.com/office/infopath/2007/PartnerControls"/>
    <ds:schemaRef ds:uri="8411df5a-6ff9-474d-862a-529b12de8091"/>
    <ds:schemaRef ds:uri="http://purl.org/dc/elements/1.1/"/>
  </ds:schemaRefs>
</ds:datastoreItem>
</file>

<file path=customXml/itemProps2.xml><?xml version="1.0" encoding="utf-8"?>
<ds:datastoreItem xmlns:ds="http://schemas.openxmlformats.org/officeDocument/2006/customXml" ds:itemID="{DEC03CDC-76DF-4AF6-961B-5C98BBF71681}">
  <ds:schemaRefs>
    <ds:schemaRef ds:uri="7b759c24-c9b1-4912-a070-0cc4d66eb897"/>
    <ds:schemaRef ds:uri="8411df5a-6ff9-474d-862a-529b12de8091"/>
    <ds:schemaRef ds:uri="cb398067-fef6-4c8b-b9e2-e4e39cd6dbb5"/>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FBDBFA-E5ED-492A-B6C0-D9F7FAAE8CCF}">
  <ds:schemaRefs>
    <ds:schemaRef ds:uri="http://schemas.microsoft.com/sharepoint/v3/contenttype/forms"/>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EML 4551-2 2024 Widescreen 240819</Template>
  <TotalTime>1</TotalTime>
  <Words>1352</Words>
  <Application>Microsoft Macintosh PowerPoint</Application>
  <PresentationFormat>Widescreen</PresentationFormat>
  <Paragraphs>427</Paragraphs>
  <Slides>36</Slides>
  <Notes>8</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Arial Black</vt:lpstr>
      <vt:lpstr>Calibri</vt:lpstr>
      <vt:lpstr>Times New Roman</vt:lpstr>
      <vt:lpstr>Orange with Logo</vt:lpstr>
      <vt:lpstr>Garnet with Logo</vt:lpstr>
      <vt:lpstr>Fluid Power Vehicle Challenge – T506</vt:lpstr>
      <vt:lpstr>Team 506: Introductions</vt:lpstr>
      <vt:lpstr>Sponsors and Advisors</vt:lpstr>
      <vt:lpstr>Competition Mentors</vt:lpstr>
      <vt:lpstr>Objective</vt:lpstr>
      <vt:lpstr>Background (cont.)</vt:lpstr>
      <vt:lpstr>Challenges</vt:lpstr>
      <vt:lpstr>Key Goals</vt:lpstr>
      <vt:lpstr>Scoring and Awards</vt:lpstr>
      <vt:lpstr>Breakdown of Awards</vt:lpstr>
      <vt:lpstr>Functional Hierarchy Chart</vt:lpstr>
      <vt:lpstr>Power Functions</vt:lpstr>
      <vt:lpstr>Hydraulic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Valve Selection – Spool Valve</vt:lpstr>
      <vt:lpstr>Valve Selection – Poppet Valve</vt:lpstr>
      <vt:lpstr>Mechatronics Functions </vt:lpstr>
      <vt:lpstr>Display page 1</vt:lpstr>
      <vt:lpstr>Display page 2</vt:lpstr>
      <vt:lpstr>How it Works</vt:lpstr>
      <vt:lpstr>Prototype</vt:lpstr>
      <vt:lpstr>Development of Vehicle</vt:lpstr>
      <vt:lpstr>Developments: Reservoir</vt:lpstr>
      <vt:lpstr>Developments: Capital Rubber</vt:lpstr>
      <vt:lpstr>Final Challenges and Steps</vt:lpstr>
      <vt:lpstr>Final Competition </vt:lpstr>
      <vt:lpstr>Future Work</vt:lpstr>
      <vt:lpstr>Budget</vt:lpstr>
      <vt:lpstr>Questions</vt:lpstr>
      <vt:lpstr>References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Power Vehicle Challenge</dc:title>
  <dc:creator>Shayne McConomy</dc:creator>
  <cp:lastModifiedBy>Daniel Garmendia</cp:lastModifiedBy>
  <cp:revision>5</cp:revision>
  <dcterms:created xsi:type="dcterms:W3CDTF">2024-09-24T19:25:48Z</dcterms:created>
  <dcterms:modified xsi:type="dcterms:W3CDTF">2025-04-03T21:33:32Z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0x010100D239F74B8267A3429341D373C6E4A538</vt:lpwstr>
  </property>
</Properties>
</file>