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3"/>
    <p:sldMasterId id="2147483665" r:id="rId4"/>
  </p:sldMasterIdLst>
  <p:notesMasterIdLst>
    <p:notesMasterId r:id="rId38"/>
  </p:notesMasterIdLst>
  <p:sldIdLst>
    <p:sldId id="290" r:id="rId5"/>
    <p:sldId id="293" r:id="rId6"/>
    <p:sldId id="294" r:id="rId7"/>
    <p:sldId id="295" r:id="rId8"/>
    <p:sldId id="291" r:id="rId9"/>
    <p:sldId id="299" r:id="rId10"/>
    <p:sldId id="298" r:id="rId11"/>
    <p:sldId id="307" r:id="rId12"/>
    <p:sldId id="306" r:id="rId13"/>
    <p:sldId id="301" r:id="rId14"/>
    <p:sldId id="303" r:id="rId15"/>
    <p:sldId id="305" r:id="rId16"/>
    <p:sldId id="308" r:id="rId17"/>
    <p:sldId id="309" r:id="rId18"/>
    <p:sldId id="310" r:id="rId19"/>
    <p:sldId id="297" r:id="rId20"/>
    <p:sldId id="304" r:id="rId21"/>
    <p:sldId id="292" r:id="rId22"/>
    <p:sldId id="300" r:id="rId23"/>
    <p:sldId id="302" r:id="rId24"/>
    <p:sldId id="271" r:id="rId25"/>
    <p:sldId id="283" r:id="rId26"/>
    <p:sldId id="277" r:id="rId27"/>
    <p:sldId id="280" r:id="rId28"/>
    <p:sldId id="273" r:id="rId29"/>
    <p:sldId id="274" r:id="rId30"/>
    <p:sldId id="284" r:id="rId31"/>
    <p:sldId id="289" r:id="rId32"/>
    <p:sldId id="263" r:id="rId33"/>
    <p:sldId id="264" r:id="rId34"/>
    <p:sldId id="265" r:id="rId35"/>
    <p:sldId id="266" r:id="rId36"/>
    <p:sldId id="267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BC733A9-9B36-4D47-B220-7D29ACEAC26D}">
          <p14:sldIdLst>
            <p14:sldId id="290"/>
            <p14:sldId id="293"/>
            <p14:sldId id="294"/>
            <p14:sldId id="295"/>
            <p14:sldId id="291"/>
          </p14:sldIdLst>
        </p14:section>
        <p14:section name="Content" id="{3864C2D0-062C-4319-A5DB-5D7C06D263F4}">
          <p14:sldIdLst>
            <p14:sldId id="299"/>
            <p14:sldId id="298"/>
            <p14:sldId id="307"/>
            <p14:sldId id="306"/>
            <p14:sldId id="301"/>
            <p14:sldId id="303"/>
            <p14:sldId id="305"/>
            <p14:sldId id="308"/>
            <p14:sldId id="309"/>
            <p14:sldId id="310"/>
            <p14:sldId id="297"/>
            <p14:sldId id="304"/>
          </p14:sldIdLst>
        </p14:section>
        <p14:section name="Backup Slides" id="{D2EA30EA-0BC0-4C37-A8F8-2B41D5EE3350}">
          <p14:sldIdLst>
            <p14:sldId id="292"/>
            <p14:sldId id="300"/>
            <p14:sldId id="302"/>
          </p14:sldIdLst>
        </p14:section>
        <p14:section name="Style Guide" id="{F10F3CE5-E087-40FD-B0AE-505C952C1029}">
          <p14:sldIdLst>
            <p14:sldId id="271"/>
            <p14:sldId id="283"/>
          </p14:sldIdLst>
        </p14:section>
        <p14:section name="Color" id="{A858D5E6-64D0-44B6-B164-CF3066AA9C92}">
          <p14:sldIdLst>
            <p14:sldId id="277"/>
            <p14:sldId id="280"/>
            <p14:sldId id="273"/>
            <p14:sldId id="274"/>
          </p14:sldIdLst>
        </p14:section>
        <p14:section name="Layout Tools" id="{99E384DF-C69A-47D7-8514-CCBFF33F9E01}">
          <p14:sldIdLst>
            <p14:sldId id="284"/>
            <p14:sldId id="289"/>
            <p14:sldId id="263"/>
            <p14:sldId id="264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E7624"/>
    <a:srgbClr val="703043"/>
    <a:srgbClr val="FFFFFF"/>
    <a:srgbClr val="782F40"/>
    <a:srgbClr val="682860"/>
    <a:srgbClr val="1B5633"/>
    <a:srgbClr val="CEB88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1B291AB-DB1D-455F-B58B-D0CA9D013E5B}" v="266" dt="2024-10-01T21:16:34.617"/>
    <p1510:client id="{6F79B28F-786D-FC01-CE7D-CDC93AE015E4}" v="149" dt="2024-10-01T14:39:40.090"/>
    <p1510:client id="{8D6E3BAC-1CEC-784B-833F-ED7687C292B7}" v="1024" dt="2024-10-01T23:05:38.907"/>
    <p1510:client id="{949EBC33-16B1-D70E-92F1-C8B85E4AABA1}" v="6" dt="2024-10-01T20:57:29.723"/>
    <p1510:client id="{AFCCA43B-BC1C-46C1-727A-625C36D3136B}" v="7" dt="2024-10-01T20:54:20.859"/>
    <p1510:client id="{B229B48B-961B-4CA5-B971-2B8362955C16}" v="990" dt="2024-10-01T21:21:16.498"/>
    <p1510:client id="{C3A19924-16E1-4CAC-B3A7-18953BAFE069}" v="54" dt="2024-10-01T21:16:45.992"/>
    <p1510:client id="{CDB851F0-BBD5-8697-10CF-39DB58AA3BA8}" v="99" dt="2024-10-01T19:50:17.005"/>
    <p1510:client id="{EDEE4BA5-DCCE-40AC-A241-6E486F71DA2A}" v="160" dt="2024-10-02T02:22:34.73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-1104" y="6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13.svg"/><Relationship Id="rId1" Type="http://schemas.openxmlformats.org/officeDocument/2006/relationships/image" Target="../media/image12.png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svg"/><Relationship Id="rId1" Type="http://schemas.openxmlformats.org/officeDocument/2006/relationships/image" Target="../media/image20.png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5F1368-7C63-4F62-8342-705EE81FBF1F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119EE0FE-75BB-42EC-92D2-4719B69C6EC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Create a fully autonomous robot whose functions optimize point scoring.</a:t>
          </a:r>
        </a:p>
      </dgm:t>
    </dgm:pt>
    <dgm:pt modelId="{46F2B642-D8DE-4E29-A37E-210CFBFAA0CD}" type="parTrans" cxnId="{D5F78E1F-7AC3-4B98-B0A7-5452021969F7}">
      <dgm:prSet/>
      <dgm:spPr/>
      <dgm:t>
        <a:bodyPr/>
        <a:lstStyle/>
        <a:p>
          <a:endParaRPr lang="en-US"/>
        </a:p>
      </dgm:t>
    </dgm:pt>
    <dgm:pt modelId="{6714BD78-1092-432F-9D9D-19A1291B8010}" type="sibTrans" cxnId="{D5F78E1F-7AC3-4B98-B0A7-5452021969F7}">
      <dgm:prSet/>
      <dgm:spPr/>
      <dgm:t>
        <a:bodyPr/>
        <a:lstStyle/>
        <a:p>
          <a:endParaRPr lang="en-US"/>
        </a:p>
      </dgm:t>
    </dgm:pt>
    <dgm:pt modelId="{B1952FF4-EAFB-4883-B597-2A5628578246}">
      <dgm:prSet/>
      <dgm:spPr>
        <a:solidFill>
          <a:schemeClr val="tx2"/>
        </a:solidFill>
      </dgm:spPr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Design a mechanism to pick up the astral materials and store them into a container.</a:t>
          </a:r>
        </a:p>
      </dgm:t>
    </dgm:pt>
    <dgm:pt modelId="{9481C9F6-718B-474B-9E59-BD2B60ECC8DD}" type="parTrans" cxnId="{5D8564F2-6B85-47DE-AE62-E3B9E30C3D03}">
      <dgm:prSet/>
      <dgm:spPr/>
      <dgm:t>
        <a:bodyPr/>
        <a:lstStyle/>
        <a:p>
          <a:endParaRPr lang="en-US"/>
        </a:p>
      </dgm:t>
    </dgm:pt>
    <dgm:pt modelId="{D5F89E53-87B5-4400-8AE4-62AABE0F635F}" type="sibTrans" cxnId="{5D8564F2-6B85-47DE-AE62-E3B9E30C3D03}">
      <dgm:prSet/>
      <dgm:spPr/>
      <dgm:t>
        <a:bodyPr/>
        <a:lstStyle/>
        <a:p>
          <a:endParaRPr lang="en-US"/>
        </a:p>
      </dgm:t>
    </dgm:pt>
    <dgm:pt modelId="{A2F307D0-6CEF-43B3-A9CE-6FAA7CD6754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Design the robot to fit in a 12x12x12 inch cube.</a:t>
          </a:r>
        </a:p>
      </dgm:t>
    </dgm:pt>
    <dgm:pt modelId="{00CF7037-2A7F-4812-B966-DC51593C5B17}" type="parTrans" cxnId="{0557174C-160B-4B4C-9FC7-8075DB971336}">
      <dgm:prSet/>
      <dgm:spPr/>
      <dgm:t>
        <a:bodyPr/>
        <a:lstStyle/>
        <a:p>
          <a:endParaRPr lang="en-US"/>
        </a:p>
      </dgm:t>
    </dgm:pt>
    <dgm:pt modelId="{40A9D06F-779B-45EC-A7F2-5A0577BB5107}" type="sibTrans" cxnId="{0557174C-160B-4B4C-9FC7-8075DB971336}">
      <dgm:prSet/>
      <dgm:spPr/>
      <dgm:t>
        <a:bodyPr/>
        <a:lstStyle/>
        <a:p>
          <a:endParaRPr lang="en-US"/>
        </a:p>
      </dgm:t>
    </dgm:pt>
    <dgm:pt modelId="{A3609B5F-0399-446B-A3AF-8232297C991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solidFill>
                <a:schemeClr val="bg1"/>
              </a:solidFill>
            </a:rPr>
            <a:t>Design and build a team beacon for high point scoring via its placement.</a:t>
          </a:r>
        </a:p>
      </dgm:t>
    </dgm:pt>
    <dgm:pt modelId="{7C7B51C8-2772-4FCE-96CC-6967347BBBB4}" type="parTrans" cxnId="{137540B8-58D0-40C7-B77D-33F6C39C4F7F}">
      <dgm:prSet/>
      <dgm:spPr/>
      <dgm:t>
        <a:bodyPr/>
        <a:lstStyle/>
        <a:p>
          <a:endParaRPr lang="en-US"/>
        </a:p>
      </dgm:t>
    </dgm:pt>
    <dgm:pt modelId="{AA8F758C-48E1-4CA8-A299-CC60EF5C89EE}" type="sibTrans" cxnId="{137540B8-58D0-40C7-B77D-33F6C39C4F7F}">
      <dgm:prSet/>
      <dgm:spPr/>
      <dgm:t>
        <a:bodyPr/>
        <a:lstStyle/>
        <a:p>
          <a:endParaRPr lang="en-US"/>
        </a:p>
      </dgm:t>
    </dgm:pt>
    <dgm:pt modelId="{2355CF25-57B7-43BF-8E27-5BDE607FB917}" type="pres">
      <dgm:prSet presAssocID="{BB5F1368-7C63-4F62-8342-705EE81FBF1F}" presName="root" presStyleCnt="0">
        <dgm:presLayoutVars>
          <dgm:dir/>
          <dgm:resizeHandles val="exact"/>
        </dgm:presLayoutVars>
      </dgm:prSet>
      <dgm:spPr/>
    </dgm:pt>
    <dgm:pt modelId="{C30ECFB0-AF3B-4DF2-821A-C433B95A459C}" type="pres">
      <dgm:prSet presAssocID="{119EE0FE-75BB-42EC-92D2-4719B69C6EC6}" presName="compNode" presStyleCnt="0"/>
      <dgm:spPr/>
    </dgm:pt>
    <dgm:pt modelId="{C1CBBE79-5160-4B0F-8E6D-57037849F4F1}" type="pres">
      <dgm:prSet presAssocID="{119EE0FE-75BB-42EC-92D2-4719B69C6EC6}" presName="bgRect" presStyleLbl="bgShp" presStyleIdx="0" presStyleCnt="4"/>
      <dgm:spPr>
        <a:solidFill>
          <a:schemeClr val="tx2"/>
        </a:solidFill>
      </dgm:spPr>
    </dgm:pt>
    <dgm:pt modelId="{61B47822-13AB-495D-930B-FCC70C5FAE97}" type="pres">
      <dgm:prSet presAssocID="{119EE0FE-75BB-42EC-92D2-4719B69C6EC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D7D22EB2-7D39-49C4-A3F2-F269712EC852}" type="pres">
      <dgm:prSet presAssocID="{119EE0FE-75BB-42EC-92D2-4719B69C6EC6}" presName="spaceRect" presStyleCnt="0"/>
      <dgm:spPr/>
    </dgm:pt>
    <dgm:pt modelId="{BE175BA0-63F8-4133-92AE-FAB9ECF49DF3}" type="pres">
      <dgm:prSet presAssocID="{119EE0FE-75BB-42EC-92D2-4719B69C6EC6}" presName="parTx" presStyleLbl="revTx" presStyleIdx="0" presStyleCnt="4">
        <dgm:presLayoutVars>
          <dgm:chMax val="0"/>
          <dgm:chPref val="0"/>
        </dgm:presLayoutVars>
      </dgm:prSet>
      <dgm:spPr/>
    </dgm:pt>
    <dgm:pt modelId="{CDB278CD-5B2F-42D2-B1D1-DC9220E07C9B}" type="pres">
      <dgm:prSet presAssocID="{6714BD78-1092-432F-9D9D-19A1291B8010}" presName="sibTrans" presStyleCnt="0"/>
      <dgm:spPr/>
    </dgm:pt>
    <dgm:pt modelId="{73C25716-1D4B-4DDD-8576-548F794800DB}" type="pres">
      <dgm:prSet presAssocID="{B1952FF4-EAFB-4883-B597-2A5628578246}" presName="compNode" presStyleCnt="0"/>
      <dgm:spPr/>
    </dgm:pt>
    <dgm:pt modelId="{A17C3B94-B57F-4DEF-BD40-3B4923EAAB62}" type="pres">
      <dgm:prSet presAssocID="{B1952FF4-EAFB-4883-B597-2A5628578246}" presName="bgRect" presStyleLbl="bgShp" presStyleIdx="1" presStyleCnt="4"/>
      <dgm:spPr>
        <a:solidFill>
          <a:schemeClr val="tx2"/>
        </a:solidFill>
      </dgm:spPr>
    </dgm:pt>
    <dgm:pt modelId="{DF4EDB78-7B7F-4162-86FA-D47A97ABCB7E}" type="pres">
      <dgm:prSet presAssocID="{B1952FF4-EAFB-4883-B597-2A5628578246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DFA015B2-45AC-44E5-B7CD-764D33A48168}" type="pres">
      <dgm:prSet presAssocID="{B1952FF4-EAFB-4883-B597-2A5628578246}" presName="spaceRect" presStyleCnt="0"/>
      <dgm:spPr/>
    </dgm:pt>
    <dgm:pt modelId="{0E8DD866-BF9E-4AF6-8EDD-944DD1F2B9DA}" type="pres">
      <dgm:prSet presAssocID="{B1952FF4-EAFB-4883-B597-2A5628578246}" presName="parTx" presStyleLbl="revTx" presStyleIdx="1" presStyleCnt="4">
        <dgm:presLayoutVars>
          <dgm:chMax val="0"/>
          <dgm:chPref val="0"/>
        </dgm:presLayoutVars>
      </dgm:prSet>
      <dgm:spPr/>
    </dgm:pt>
    <dgm:pt modelId="{50987F5C-FC5A-4E83-947A-AA34752EA044}" type="pres">
      <dgm:prSet presAssocID="{D5F89E53-87B5-4400-8AE4-62AABE0F635F}" presName="sibTrans" presStyleCnt="0"/>
      <dgm:spPr/>
    </dgm:pt>
    <dgm:pt modelId="{8FFF8AEC-C2F2-409B-BD95-64D7776918E0}" type="pres">
      <dgm:prSet presAssocID="{A2F307D0-6CEF-43B3-A9CE-6FAA7CD6754A}" presName="compNode" presStyleCnt="0"/>
      <dgm:spPr/>
    </dgm:pt>
    <dgm:pt modelId="{4D9B892D-5841-451D-8FE3-D1D05268219B}" type="pres">
      <dgm:prSet presAssocID="{A2F307D0-6CEF-43B3-A9CE-6FAA7CD6754A}" presName="bgRect" presStyleLbl="bgShp" presStyleIdx="2" presStyleCnt="4"/>
      <dgm:spPr>
        <a:solidFill>
          <a:schemeClr val="tx2"/>
        </a:solidFill>
      </dgm:spPr>
    </dgm:pt>
    <dgm:pt modelId="{77A7863F-9111-48B4-96C5-1AE451431694}" type="pres">
      <dgm:prSet presAssocID="{A2F307D0-6CEF-43B3-A9CE-6FAA7CD6754A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Gears"/>
        </a:ext>
      </dgm:extLst>
    </dgm:pt>
    <dgm:pt modelId="{88A53395-6093-4F12-835F-8618D6E0F509}" type="pres">
      <dgm:prSet presAssocID="{A2F307D0-6CEF-43B3-A9CE-6FAA7CD6754A}" presName="spaceRect" presStyleCnt="0"/>
      <dgm:spPr/>
    </dgm:pt>
    <dgm:pt modelId="{5D404AA3-071B-45D9-A787-2A4F294B2777}" type="pres">
      <dgm:prSet presAssocID="{A2F307D0-6CEF-43B3-A9CE-6FAA7CD6754A}" presName="parTx" presStyleLbl="revTx" presStyleIdx="2" presStyleCnt="4">
        <dgm:presLayoutVars>
          <dgm:chMax val="0"/>
          <dgm:chPref val="0"/>
        </dgm:presLayoutVars>
      </dgm:prSet>
      <dgm:spPr/>
    </dgm:pt>
    <dgm:pt modelId="{77C9B43B-8E7C-4DD8-98F9-38890037A428}" type="pres">
      <dgm:prSet presAssocID="{40A9D06F-779B-45EC-A7F2-5A0577BB5107}" presName="sibTrans" presStyleCnt="0"/>
      <dgm:spPr/>
    </dgm:pt>
    <dgm:pt modelId="{9C5AC8B5-F9C0-42A7-B561-42D002BF3C7B}" type="pres">
      <dgm:prSet presAssocID="{A3609B5F-0399-446B-A3AF-8232297C991C}" presName="compNode" presStyleCnt="0"/>
      <dgm:spPr/>
    </dgm:pt>
    <dgm:pt modelId="{9A859417-39CE-4117-9797-D2837636D851}" type="pres">
      <dgm:prSet presAssocID="{A3609B5F-0399-446B-A3AF-8232297C991C}" presName="bgRect" presStyleLbl="bgShp" presStyleIdx="3" presStyleCnt="4"/>
      <dgm:spPr>
        <a:solidFill>
          <a:schemeClr val="tx2"/>
        </a:solidFill>
      </dgm:spPr>
    </dgm:pt>
    <dgm:pt modelId="{24817BFD-BE4A-4050-9F69-0C58F4898875}" type="pres">
      <dgm:prSet presAssocID="{A3609B5F-0399-446B-A3AF-8232297C991C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64BD17B3-4C78-483C-8976-AE8978EF1AA0}" type="pres">
      <dgm:prSet presAssocID="{A3609B5F-0399-446B-A3AF-8232297C991C}" presName="spaceRect" presStyleCnt="0"/>
      <dgm:spPr/>
    </dgm:pt>
    <dgm:pt modelId="{3AC2CD39-AE56-49A2-AB47-DBBAE037707A}" type="pres">
      <dgm:prSet presAssocID="{A3609B5F-0399-446B-A3AF-8232297C991C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95D2EA07-9B39-437D-929A-4F174B972BA0}" type="presOf" srcId="{BB5F1368-7C63-4F62-8342-705EE81FBF1F}" destId="{2355CF25-57B7-43BF-8E27-5BDE607FB917}" srcOrd="0" destOrd="0" presId="urn:microsoft.com/office/officeart/2018/2/layout/IconVerticalSolidList"/>
    <dgm:cxn modelId="{6741390B-F05E-4164-BC4F-8D6DD892C681}" type="presOf" srcId="{A3609B5F-0399-446B-A3AF-8232297C991C}" destId="{3AC2CD39-AE56-49A2-AB47-DBBAE037707A}" srcOrd="0" destOrd="0" presId="urn:microsoft.com/office/officeart/2018/2/layout/IconVerticalSolidList"/>
    <dgm:cxn modelId="{D5F78E1F-7AC3-4B98-B0A7-5452021969F7}" srcId="{BB5F1368-7C63-4F62-8342-705EE81FBF1F}" destId="{119EE0FE-75BB-42EC-92D2-4719B69C6EC6}" srcOrd="0" destOrd="0" parTransId="{46F2B642-D8DE-4E29-A37E-210CFBFAA0CD}" sibTransId="{6714BD78-1092-432F-9D9D-19A1291B8010}"/>
    <dgm:cxn modelId="{A2AF1345-44B3-4A83-8FEA-688099C40C21}" type="presOf" srcId="{A2F307D0-6CEF-43B3-A9CE-6FAA7CD6754A}" destId="{5D404AA3-071B-45D9-A787-2A4F294B2777}" srcOrd="0" destOrd="0" presId="urn:microsoft.com/office/officeart/2018/2/layout/IconVerticalSolidList"/>
    <dgm:cxn modelId="{0557174C-160B-4B4C-9FC7-8075DB971336}" srcId="{BB5F1368-7C63-4F62-8342-705EE81FBF1F}" destId="{A2F307D0-6CEF-43B3-A9CE-6FAA7CD6754A}" srcOrd="2" destOrd="0" parTransId="{00CF7037-2A7F-4812-B966-DC51593C5B17}" sibTransId="{40A9D06F-779B-45EC-A7F2-5A0577BB5107}"/>
    <dgm:cxn modelId="{24FA0290-1C03-4DB1-89D9-91EB6CE3A319}" type="presOf" srcId="{B1952FF4-EAFB-4883-B597-2A5628578246}" destId="{0E8DD866-BF9E-4AF6-8EDD-944DD1F2B9DA}" srcOrd="0" destOrd="0" presId="urn:microsoft.com/office/officeart/2018/2/layout/IconVerticalSolidList"/>
    <dgm:cxn modelId="{D278CEA6-31A5-4227-8474-BE7C09788D2B}" type="presOf" srcId="{119EE0FE-75BB-42EC-92D2-4719B69C6EC6}" destId="{BE175BA0-63F8-4133-92AE-FAB9ECF49DF3}" srcOrd="0" destOrd="0" presId="urn:microsoft.com/office/officeart/2018/2/layout/IconVerticalSolidList"/>
    <dgm:cxn modelId="{137540B8-58D0-40C7-B77D-33F6C39C4F7F}" srcId="{BB5F1368-7C63-4F62-8342-705EE81FBF1F}" destId="{A3609B5F-0399-446B-A3AF-8232297C991C}" srcOrd="3" destOrd="0" parTransId="{7C7B51C8-2772-4FCE-96CC-6967347BBBB4}" sibTransId="{AA8F758C-48E1-4CA8-A299-CC60EF5C89EE}"/>
    <dgm:cxn modelId="{5D8564F2-6B85-47DE-AE62-E3B9E30C3D03}" srcId="{BB5F1368-7C63-4F62-8342-705EE81FBF1F}" destId="{B1952FF4-EAFB-4883-B597-2A5628578246}" srcOrd="1" destOrd="0" parTransId="{9481C9F6-718B-474B-9E59-BD2B60ECC8DD}" sibTransId="{D5F89E53-87B5-4400-8AE4-62AABE0F635F}"/>
    <dgm:cxn modelId="{B4D4CB60-8183-4E8B-A51F-D9C9D1B61E33}" type="presParOf" srcId="{2355CF25-57B7-43BF-8E27-5BDE607FB917}" destId="{C30ECFB0-AF3B-4DF2-821A-C433B95A459C}" srcOrd="0" destOrd="0" presId="urn:microsoft.com/office/officeart/2018/2/layout/IconVerticalSolidList"/>
    <dgm:cxn modelId="{49268855-5DDC-4D30-A01B-19A6113159FB}" type="presParOf" srcId="{C30ECFB0-AF3B-4DF2-821A-C433B95A459C}" destId="{C1CBBE79-5160-4B0F-8E6D-57037849F4F1}" srcOrd="0" destOrd="0" presId="urn:microsoft.com/office/officeart/2018/2/layout/IconVerticalSolidList"/>
    <dgm:cxn modelId="{9529E36D-24D4-4E2D-ADE5-D8B6FC910FAA}" type="presParOf" srcId="{C30ECFB0-AF3B-4DF2-821A-C433B95A459C}" destId="{61B47822-13AB-495D-930B-FCC70C5FAE97}" srcOrd="1" destOrd="0" presId="urn:microsoft.com/office/officeart/2018/2/layout/IconVerticalSolidList"/>
    <dgm:cxn modelId="{8F618368-04DE-45E9-8C36-7B5BA5B34511}" type="presParOf" srcId="{C30ECFB0-AF3B-4DF2-821A-C433B95A459C}" destId="{D7D22EB2-7D39-49C4-A3F2-F269712EC852}" srcOrd="2" destOrd="0" presId="urn:microsoft.com/office/officeart/2018/2/layout/IconVerticalSolidList"/>
    <dgm:cxn modelId="{C825441B-3605-4FA4-804D-0C76A8AB7B9D}" type="presParOf" srcId="{C30ECFB0-AF3B-4DF2-821A-C433B95A459C}" destId="{BE175BA0-63F8-4133-92AE-FAB9ECF49DF3}" srcOrd="3" destOrd="0" presId="urn:microsoft.com/office/officeart/2018/2/layout/IconVerticalSolidList"/>
    <dgm:cxn modelId="{D8245B38-E815-4BAE-A525-14C6CA08036A}" type="presParOf" srcId="{2355CF25-57B7-43BF-8E27-5BDE607FB917}" destId="{CDB278CD-5B2F-42D2-B1D1-DC9220E07C9B}" srcOrd="1" destOrd="0" presId="urn:microsoft.com/office/officeart/2018/2/layout/IconVerticalSolidList"/>
    <dgm:cxn modelId="{55451095-AB38-4534-A8B4-2A61344252A5}" type="presParOf" srcId="{2355CF25-57B7-43BF-8E27-5BDE607FB917}" destId="{73C25716-1D4B-4DDD-8576-548F794800DB}" srcOrd="2" destOrd="0" presId="urn:microsoft.com/office/officeart/2018/2/layout/IconVerticalSolidList"/>
    <dgm:cxn modelId="{FADCC23B-3BBC-46A8-AC29-6E0BE3703010}" type="presParOf" srcId="{73C25716-1D4B-4DDD-8576-548F794800DB}" destId="{A17C3B94-B57F-4DEF-BD40-3B4923EAAB62}" srcOrd="0" destOrd="0" presId="urn:microsoft.com/office/officeart/2018/2/layout/IconVerticalSolidList"/>
    <dgm:cxn modelId="{E2A43C56-CAB1-4420-BD28-BB910AC05BF2}" type="presParOf" srcId="{73C25716-1D4B-4DDD-8576-548F794800DB}" destId="{DF4EDB78-7B7F-4162-86FA-D47A97ABCB7E}" srcOrd="1" destOrd="0" presId="urn:microsoft.com/office/officeart/2018/2/layout/IconVerticalSolidList"/>
    <dgm:cxn modelId="{C69B78BA-536B-4037-AA06-9F3607C43FAE}" type="presParOf" srcId="{73C25716-1D4B-4DDD-8576-548F794800DB}" destId="{DFA015B2-45AC-44E5-B7CD-764D33A48168}" srcOrd="2" destOrd="0" presId="urn:microsoft.com/office/officeart/2018/2/layout/IconVerticalSolidList"/>
    <dgm:cxn modelId="{6A2EC11A-32D6-4AEB-891B-793292FA8EE8}" type="presParOf" srcId="{73C25716-1D4B-4DDD-8576-548F794800DB}" destId="{0E8DD866-BF9E-4AF6-8EDD-944DD1F2B9DA}" srcOrd="3" destOrd="0" presId="urn:microsoft.com/office/officeart/2018/2/layout/IconVerticalSolidList"/>
    <dgm:cxn modelId="{CCB3F5C7-BC5D-4E97-87F7-1201EEF37FBE}" type="presParOf" srcId="{2355CF25-57B7-43BF-8E27-5BDE607FB917}" destId="{50987F5C-FC5A-4E83-947A-AA34752EA044}" srcOrd="3" destOrd="0" presId="urn:microsoft.com/office/officeart/2018/2/layout/IconVerticalSolidList"/>
    <dgm:cxn modelId="{5F3906CE-B772-41D8-8289-9E913439FE35}" type="presParOf" srcId="{2355CF25-57B7-43BF-8E27-5BDE607FB917}" destId="{8FFF8AEC-C2F2-409B-BD95-64D7776918E0}" srcOrd="4" destOrd="0" presId="urn:microsoft.com/office/officeart/2018/2/layout/IconVerticalSolidList"/>
    <dgm:cxn modelId="{6979AE2F-C00C-4AED-A227-F70DAB777254}" type="presParOf" srcId="{8FFF8AEC-C2F2-409B-BD95-64D7776918E0}" destId="{4D9B892D-5841-451D-8FE3-D1D05268219B}" srcOrd="0" destOrd="0" presId="urn:microsoft.com/office/officeart/2018/2/layout/IconVerticalSolidList"/>
    <dgm:cxn modelId="{EE7762C0-B6DA-4B07-A17B-73A8EC28138F}" type="presParOf" srcId="{8FFF8AEC-C2F2-409B-BD95-64D7776918E0}" destId="{77A7863F-9111-48B4-96C5-1AE451431694}" srcOrd="1" destOrd="0" presId="urn:microsoft.com/office/officeart/2018/2/layout/IconVerticalSolidList"/>
    <dgm:cxn modelId="{B85F4566-F8AD-4C89-BBFE-72BAFFBE47C2}" type="presParOf" srcId="{8FFF8AEC-C2F2-409B-BD95-64D7776918E0}" destId="{88A53395-6093-4F12-835F-8618D6E0F509}" srcOrd="2" destOrd="0" presId="urn:microsoft.com/office/officeart/2018/2/layout/IconVerticalSolidList"/>
    <dgm:cxn modelId="{A88798E8-BC3F-4CA9-9B3E-100919761946}" type="presParOf" srcId="{8FFF8AEC-C2F2-409B-BD95-64D7776918E0}" destId="{5D404AA3-071B-45D9-A787-2A4F294B2777}" srcOrd="3" destOrd="0" presId="urn:microsoft.com/office/officeart/2018/2/layout/IconVerticalSolidList"/>
    <dgm:cxn modelId="{91CB3395-7C60-473C-9138-027B5B0A06D0}" type="presParOf" srcId="{2355CF25-57B7-43BF-8E27-5BDE607FB917}" destId="{77C9B43B-8E7C-4DD8-98F9-38890037A428}" srcOrd="5" destOrd="0" presId="urn:microsoft.com/office/officeart/2018/2/layout/IconVerticalSolidList"/>
    <dgm:cxn modelId="{50389FF0-C634-4A65-BF98-244BAD061D05}" type="presParOf" srcId="{2355CF25-57B7-43BF-8E27-5BDE607FB917}" destId="{9C5AC8B5-F9C0-42A7-B561-42D002BF3C7B}" srcOrd="6" destOrd="0" presId="urn:microsoft.com/office/officeart/2018/2/layout/IconVerticalSolidList"/>
    <dgm:cxn modelId="{A2F77E42-4FD9-42E8-BE5B-691C5997932B}" type="presParOf" srcId="{9C5AC8B5-F9C0-42A7-B561-42D002BF3C7B}" destId="{9A859417-39CE-4117-9797-D2837636D851}" srcOrd="0" destOrd="0" presId="urn:microsoft.com/office/officeart/2018/2/layout/IconVerticalSolidList"/>
    <dgm:cxn modelId="{A6265417-2192-43D6-980E-B3CAB7A77B1B}" type="presParOf" srcId="{9C5AC8B5-F9C0-42A7-B561-42D002BF3C7B}" destId="{24817BFD-BE4A-4050-9F69-0C58F4898875}" srcOrd="1" destOrd="0" presId="urn:microsoft.com/office/officeart/2018/2/layout/IconVerticalSolidList"/>
    <dgm:cxn modelId="{2B921B85-2F8B-445C-9D72-3D795E491F16}" type="presParOf" srcId="{9C5AC8B5-F9C0-42A7-B561-42D002BF3C7B}" destId="{64BD17B3-4C78-483C-8976-AE8978EF1AA0}" srcOrd="2" destOrd="0" presId="urn:microsoft.com/office/officeart/2018/2/layout/IconVerticalSolidList"/>
    <dgm:cxn modelId="{1B6D8D98-1A22-434D-B296-11CE1645EBFE}" type="presParOf" srcId="{9C5AC8B5-F9C0-42A7-B561-42D002BF3C7B}" destId="{3AC2CD39-AE56-49A2-AB47-DBBAE037707A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7AA6F498-ED1A-4DCF-A81C-9D1639B6F183}" type="doc">
      <dgm:prSet loTypeId="urn:microsoft.com/office/officeart/2005/8/layout/orgChart1" loCatId="hierarchy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734EAAD-A6E9-44FC-8C47-21ECC65A50A3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Robot</a:t>
          </a:r>
          <a:endParaRPr lang="en-US"/>
        </a:p>
      </dgm:t>
    </dgm:pt>
    <dgm:pt modelId="{769385E6-633F-4AA7-8A1B-1B3827AE6F10}" type="parTrans" cxnId="{0F23E56D-67FF-4455-A94A-CCD52A48ECA1}">
      <dgm:prSet/>
      <dgm:spPr/>
      <dgm:t>
        <a:bodyPr/>
        <a:lstStyle/>
        <a:p>
          <a:endParaRPr lang="en-US"/>
        </a:p>
      </dgm:t>
    </dgm:pt>
    <dgm:pt modelId="{8DE4CBBC-468E-4E3F-BF29-E892E6A2A00A}" type="sibTrans" cxnId="{0F23E56D-67FF-4455-A94A-CCD52A48ECA1}">
      <dgm:prSet/>
      <dgm:spPr/>
      <dgm:t>
        <a:bodyPr/>
        <a:lstStyle/>
        <a:p>
          <a:endParaRPr lang="en-US"/>
        </a:p>
      </dgm:t>
    </dgm:pt>
    <dgm:pt modelId="{14FBB7DC-539A-4D76-9473-3AFC832D3C98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Collecting Mechanism</a:t>
          </a:r>
          <a:endParaRPr lang="en-US"/>
        </a:p>
      </dgm:t>
    </dgm:pt>
    <dgm:pt modelId="{0D606AA9-D6B5-4B01-8BFC-9C4F7E1DAEDF}" type="parTrans" cxnId="{51EF50B5-616B-460E-B81C-D5E03E62E431}">
      <dgm:prSet/>
      <dgm:spPr/>
      <dgm:t>
        <a:bodyPr/>
        <a:lstStyle/>
        <a:p>
          <a:endParaRPr lang="en-US"/>
        </a:p>
      </dgm:t>
    </dgm:pt>
    <dgm:pt modelId="{72FA27AE-84A3-4CBF-B8DB-50BDBB1667BE}" type="sibTrans" cxnId="{51EF50B5-616B-460E-B81C-D5E03E62E431}">
      <dgm:prSet/>
      <dgm:spPr/>
      <dgm:t>
        <a:bodyPr/>
        <a:lstStyle/>
        <a:p>
          <a:endParaRPr lang="en-US"/>
        </a:p>
      </dgm:t>
    </dgm:pt>
    <dgm:pt modelId="{FC3400B3-9535-4BE6-9297-B9BE92613B98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Sorting Mechanism</a:t>
          </a:r>
          <a:endParaRPr lang="en-US"/>
        </a:p>
      </dgm:t>
    </dgm:pt>
    <dgm:pt modelId="{4E84A917-0927-4936-8EB0-AAD50AE7DA95}" type="parTrans" cxnId="{6DC2BB23-6025-4A75-A39C-AC3ADF00597F}">
      <dgm:prSet/>
      <dgm:spPr/>
      <dgm:t>
        <a:bodyPr/>
        <a:lstStyle/>
        <a:p>
          <a:endParaRPr lang="en-US"/>
        </a:p>
      </dgm:t>
    </dgm:pt>
    <dgm:pt modelId="{07E784C8-6A0A-4C1B-A2D5-7AB3BA6C7FC9}" type="sibTrans" cxnId="{6DC2BB23-6025-4A75-A39C-AC3ADF00597F}">
      <dgm:prSet/>
      <dgm:spPr/>
      <dgm:t>
        <a:bodyPr/>
        <a:lstStyle/>
        <a:p>
          <a:endParaRPr lang="en-US"/>
        </a:p>
      </dgm:t>
    </dgm:pt>
    <dgm:pt modelId="{05A51EDF-5899-45B7-A07E-7CB52F3EACB7}">
      <dgm:prSet phldrT="[Text]" phldr="0"/>
      <dgm:spPr/>
      <dgm:t>
        <a:bodyPr/>
        <a:lstStyle/>
        <a:p>
          <a:pPr rtl="0"/>
          <a:r>
            <a:rPr lang="en-US">
              <a:latin typeface="Arial Black"/>
            </a:rPr>
            <a:t>Bin Relocation </a:t>
          </a:r>
          <a:endParaRPr lang="en-US"/>
        </a:p>
      </dgm:t>
    </dgm:pt>
    <dgm:pt modelId="{D347E65B-0ACE-4B29-90ED-1328CF43D237}" type="parTrans" cxnId="{052254A2-F638-422A-9411-743BBFBC2432}">
      <dgm:prSet/>
      <dgm:spPr/>
      <dgm:t>
        <a:bodyPr/>
        <a:lstStyle/>
        <a:p>
          <a:endParaRPr lang="en-US"/>
        </a:p>
      </dgm:t>
    </dgm:pt>
    <dgm:pt modelId="{716998DF-4E38-4E0D-923F-A30D12D49F24}" type="sibTrans" cxnId="{052254A2-F638-422A-9411-743BBFBC2432}">
      <dgm:prSet/>
      <dgm:spPr/>
      <dgm:t>
        <a:bodyPr/>
        <a:lstStyle/>
        <a:p>
          <a:endParaRPr lang="en-US"/>
        </a:p>
      </dgm:t>
    </dgm:pt>
    <dgm:pt modelId="{93ACA9A6-7008-420F-9017-43C651B95E9C}">
      <dgm:prSet phldr="0"/>
      <dgm:spPr/>
      <dgm:t>
        <a:bodyPr/>
        <a:lstStyle/>
        <a:p>
          <a:pPr algn="l"/>
          <a:r>
            <a:rPr lang="en-US">
              <a:latin typeface="Arial Black"/>
            </a:rPr>
            <a:t>Navigation</a:t>
          </a:r>
          <a:endParaRPr lang="en-US"/>
        </a:p>
      </dgm:t>
    </dgm:pt>
    <dgm:pt modelId="{FA43A340-A9B7-4C0D-9593-95B9D44AD5A2}" type="parTrans" cxnId="{FDB40FFA-B58F-432E-AA57-497C30338254}">
      <dgm:prSet/>
      <dgm:spPr/>
      <dgm:t>
        <a:bodyPr/>
        <a:lstStyle/>
        <a:p>
          <a:endParaRPr lang="en-US"/>
        </a:p>
      </dgm:t>
    </dgm:pt>
    <dgm:pt modelId="{45152BC6-9055-4B70-834B-DE4890D09DD4}" type="sibTrans" cxnId="{FDB40FFA-B58F-432E-AA57-497C30338254}">
      <dgm:prSet/>
      <dgm:spPr/>
      <dgm:t>
        <a:bodyPr/>
        <a:lstStyle/>
        <a:p>
          <a:endParaRPr lang="en-US"/>
        </a:p>
      </dgm:t>
    </dgm:pt>
    <dgm:pt modelId="{2D33392D-A922-4E93-A76A-37B643273179}">
      <dgm:prSet phldr="0"/>
      <dgm:spPr/>
      <dgm:t>
        <a:bodyPr/>
        <a:lstStyle/>
        <a:p>
          <a:r>
            <a:rPr lang="en-US">
              <a:latin typeface="Arial Black"/>
            </a:rPr>
            <a:t>Powertrain</a:t>
          </a:r>
        </a:p>
      </dgm:t>
    </dgm:pt>
    <dgm:pt modelId="{C6EEA10A-9F47-4B96-9F75-072E0DC69132}" type="parTrans" cxnId="{E987BF82-4493-429C-81DB-00F974E4D151}">
      <dgm:prSet/>
      <dgm:spPr/>
      <dgm:t>
        <a:bodyPr/>
        <a:lstStyle/>
        <a:p>
          <a:endParaRPr lang="en-US"/>
        </a:p>
      </dgm:t>
    </dgm:pt>
    <dgm:pt modelId="{D7EBEC02-2DDE-42A9-A82F-6D905C747420}" type="sibTrans" cxnId="{E987BF82-4493-429C-81DB-00F974E4D151}">
      <dgm:prSet/>
      <dgm:spPr/>
      <dgm:t>
        <a:bodyPr/>
        <a:lstStyle/>
        <a:p>
          <a:endParaRPr lang="en-US"/>
        </a:p>
      </dgm:t>
    </dgm:pt>
    <dgm:pt modelId="{208ED44E-98F1-45C3-8CBE-EF56244DC389}">
      <dgm:prSet phldr="0"/>
      <dgm:spPr/>
      <dgm:t>
        <a:bodyPr/>
        <a:lstStyle/>
        <a:p>
          <a:pPr algn="l"/>
          <a:r>
            <a:rPr lang="en-US">
              <a:latin typeface="Arial Black"/>
            </a:rPr>
            <a:t>Sensors</a:t>
          </a:r>
        </a:p>
      </dgm:t>
    </dgm:pt>
    <dgm:pt modelId="{9B62B375-7E51-4C21-9D79-F95D6BA4A1A3}" type="parTrans" cxnId="{180D2536-09FB-4294-84D2-6608349A8881}">
      <dgm:prSet/>
      <dgm:spPr/>
      <dgm:t>
        <a:bodyPr/>
        <a:lstStyle/>
        <a:p>
          <a:endParaRPr lang="en-US"/>
        </a:p>
      </dgm:t>
    </dgm:pt>
    <dgm:pt modelId="{162A9190-D6EE-4232-A5F5-1A7F98E8A912}" type="sibTrans" cxnId="{180D2536-09FB-4294-84D2-6608349A8881}">
      <dgm:prSet/>
      <dgm:spPr/>
      <dgm:t>
        <a:bodyPr/>
        <a:lstStyle/>
        <a:p>
          <a:endParaRPr lang="en-US"/>
        </a:p>
      </dgm:t>
    </dgm:pt>
    <dgm:pt modelId="{BFB6941F-C3E0-41D3-890F-920BC4B47D3C}">
      <dgm:prSet phldr="0"/>
      <dgm:spPr/>
      <dgm:t>
        <a:bodyPr/>
        <a:lstStyle/>
        <a:p>
          <a:pPr algn="l"/>
          <a:r>
            <a:rPr lang="en-US">
              <a:latin typeface="Arial Black"/>
            </a:rPr>
            <a:t>Program</a:t>
          </a:r>
        </a:p>
      </dgm:t>
    </dgm:pt>
    <dgm:pt modelId="{3B32F457-5302-4234-A139-DDCE511E0C4B}" type="parTrans" cxnId="{D253E8B9-CF23-4972-B005-C5D9502DDB7B}">
      <dgm:prSet/>
      <dgm:spPr/>
      <dgm:t>
        <a:bodyPr/>
        <a:lstStyle/>
        <a:p>
          <a:endParaRPr lang="en-US"/>
        </a:p>
      </dgm:t>
    </dgm:pt>
    <dgm:pt modelId="{CBFD5A6D-7C4E-48BA-BF57-423332C32E54}" type="sibTrans" cxnId="{D253E8B9-CF23-4972-B005-C5D9502DDB7B}">
      <dgm:prSet/>
      <dgm:spPr/>
      <dgm:t>
        <a:bodyPr/>
        <a:lstStyle/>
        <a:p>
          <a:endParaRPr lang="en-US"/>
        </a:p>
      </dgm:t>
    </dgm:pt>
    <dgm:pt modelId="{640A41E0-07C5-44EB-9965-9C2064796521}">
      <dgm:prSet phldr="0"/>
      <dgm:spPr/>
      <dgm:t>
        <a:bodyPr/>
        <a:lstStyle/>
        <a:p>
          <a:r>
            <a:rPr lang="en-US">
              <a:latin typeface="Arial Black"/>
            </a:rPr>
            <a:t>Motors</a:t>
          </a:r>
        </a:p>
      </dgm:t>
    </dgm:pt>
    <dgm:pt modelId="{191937C9-5F7E-429C-97A7-8C15F0744D9E}" type="parTrans" cxnId="{472AAF9E-1B78-4CFF-838C-88A0A2694880}">
      <dgm:prSet/>
      <dgm:spPr/>
      <dgm:t>
        <a:bodyPr/>
        <a:lstStyle/>
        <a:p>
          <a:endParaRPr lang="en-US"/>
        </a:p>
      </dgm:t>
    </dgm:pt>
    <dgm:pt modelId="{85C2E61F-7EF9-4EF8-997A-F6BFF9A359E8}" type="sibTrans" cxnId="{472AAF9E-1B78-4CFF-838C-88A0A2694880}">
      <dgm:prSet/>
      <dgm:spPr/>
      <dgm:t>
        <a:bodyPr/>
        <a:lstStyle/>
        <a:p>
          <a:endParaRPr lang="en-US"/>
        </a:p>
      </dgm:t>
    </dgm:pt>
    <dgm:pt modelId="{78E232C6-ACE1-4F6F-ADD3-999F0CC4FB8A}">
      <dgm:prSet phldr="0"/>
      <dgm:spPr/>
      <dgm:t>
        <a:bodyPr/>
        <a:lstStyle/>
        <a:p>
          <a:r>
            <a:rPr lang="en-US">
              <a:latin typeface="Arial Black"/>
            </a:rPr>
            <a:t>Chassis</a:t>
          </a:r>
        </a:p>
      </dgm:t>
    </dgm:pt>
    <dgm:pt modelId="{E385E3E4-E67D-4FB9-8EA0-30760535C2A4}" type="parTrans" cxnId="{A7A600B9-D908-4C02-B653-6DF731870C02}">
      <dgm:prSet/>
      <dgm:spPr/>
      <dgm:t>
        <a:bodyPr/>
        <a:lstStyle/>
        <a:p>
          <a:endParaRPr lang="en-US"/>
        </a:p>
      </dgm:t>
    </dgm:pt>
    <dgm:pt modelId="{2A12CD61-A102-4C7B-AF29-E275B19EF15D}" type="sibTrans" cxnId="{A7A600B9-D908-4C02-B653-6DF731870C02}">
      <dgm:prSet/>
      <dgm:spPr/>
      <dgm:t>
        <a:bodyPr/>
        <a:lstStyle/>
        <a:p>
          <a:endParaRPr lang="en-US"/>
        </a:p>
      </dgm:t>
    </dgm:pt>
    <dgm:pt modelId="{737F20A9-D8B2-45CF-B9BE-47A25C8BB1BD}" type="pres">
      <dgm:prSet presAssocID="{7AA6F498-ED1A-4DCF-A81C-9D1639B6F183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90BF8C29-3F61-4783-8CDC-17B8A52E6A2A}" type="pres">
      <dgm:prSet presAssocID="{7734EAAD-A6E9-44FC-8C47-21ECC65A50A3}" presName="hierRoot1" presStyleCnt="0">
        <dgm:presLayoutVars>
          <dgm:hierBranch val="init"/>
        </dgm:presLayoutVars>
      </dgm:prSet>
      <dgm:spPr/>
    </dgm:pt>
    <dgm:pt modelId="{CF5B4FBE-C017-449A-B7FF-EEF02ECE4291}" type="pres">
      <dgm:prSet presAssocID="{7734EAAD-A6E9-44FC-8C47-21ECC65A50A3}" presName="rootComposite1" presStyleCnt="0"/>
      <dgm:spPr/>
    </dgm:pt>
    <dgm:pt modelId="{556CA9F0-12FE-4EB9-852D-8E6EF901F3AB}" type="pres">
      <dgm:prSet presAssocID="{7734EAAD-A6E9-44FC-8C47-21ECC65A50A3}" presName="rootText1" presStyleLbl="node0" presStyleIdx="0" presStyleCnt="1">
        <dgm:presLayoutVars>
          <dgm:chPref val="3"/>
        </dgm:presLayoutVars>
      </dgm:prSet>
      <dgm:spPr/>
    </dgm:pt>
    <dgm:pt modelId="{4F9F7A0E-B77C-4174-A404-AE046287E2AB}" type="pres">
      <dgm:prSet presAssocID="{7734EAAD-A6E9-44FC-8C47-21ECC65A50A3}" presName="rootConnector1" presStyleLbl="node1" presStyleIdx="0" presStyleCnt="0"/>
      <dgm:spPr/>
    </dgm:pt>
    <dgm:pt modelId="{7CB9440E-65E4-49D9-90D8-A1ECFCA32F84}" type="pres">
      <dgm:prSet presAssocID="{7734EAAD-A6E9-44FC-8C47-21ECC65A50A3}" presName="hierChild2" presStyleCnt="0"/>
      <dgm:spPr/>
    </dgm:pt>
    <dgm:pt modelId="{7516E846-D496-4DF1-BB72-F413C43D61B1}" type="pres">
      <dgm:prSet presAssocID="{C6EEA10A-9F47-4B96-9F75-072E0DC69132}" presName="Name37" presStyleLbl="parChTrans1D2" presStyleIdx="0" presStyleCnt="5"/>
      <dgm:spPr/>
    </dgm:pt>
    <dgm:pt modelId="{496DCBBF-8342-4ADB-A87A-9078C7E6A972}" type="pres">
      <dgm:prSet presAssocID="{2D33392D-A922-4E93-A76A-37B643273179}" presName="hierRoot2" presStyleCnt="0">
        <dgm:presLayoutVars>
          <dgm:hierBranch val="init"/>
        </dgm:presLayoutVars>
      </dgm:prSet>
      <dgm:spPr/>
    </dgm:pt>
    <dgm:pt modelId="{CC00BD93-82B4-46DD-81F4-932454A2687F}" type="pres">
      <dgm:prSet presAssocID="{2D33392D-A922-4E93-A76A-37B643273179}" presName="rootComposite" presStyleCnt="0"/>
      <dgm:spPr/>
    </dgm:pt>
    <dgm:pt modelId="{810B243B-8EB9-4748-A246-5B69DB487CA4}" type="pres">
      <dgm:prSet presAssocID="{2D33392D-A922-4E93-A76A-37B643273179}" presName="rootText" presStyleLbl="node2" presStyleIdx="0" presStyleCnt="5">
        <dgm:presLayoutVars>
          <dgm:chPref val="3"/>
        </dgm:presLayoutVars>
      </dgm:prSet>
      <dgm:spPr/>
    </dgm:pt>
    <dgm:pt modelId="{DC8157A8-F5C4-4AE6-85D7-E61EA68C64EE}" type="pres">
      <dgm:prSet presAssocID="{2D33392D-A922-4E93-A76A-37B643273179}" presName="rootConnector" presStyleLbl="node2" presStyleIdx="0" presStyleCnt="5"/>
      <dgm:spPr/>
    </dgm:pt>
    <dgm:pt modelId="{756E1E76-6750-474F-ACF6-4AC286EB9477}" type="pres">
      <dgm:prSet presAssocID="{2D33392D-A922-4E93-A76A-37B643273179}" presName="hierChild4" presStyleCnt="0"/>
      <dgm:spPr/>
    </dgm:pt>
    <dgm:pt modelId="{36033223-414F-477D-84DB-3B6A4794780E}" type="pres">
      <dgm:prSet presAssocID="{191937C9-5F7E-429C-97A7-8C15F0744D9E}" presName="Name37" presStyleLbl="parChTrans1D3" presStyleIdx="0" presStyleCnt="4"/>
      <dgm:spPr/>
    </dgm:pt>
    <dgm:pt modelId="{0CEE5DEA-0861-499C-97FA-498B70AAE390}" type="pres">
      <dgm:prSet presAssocID="{640A41E0-07C5-44EB-9965-9C2064796521}" presName="hierRoot2" presStyleCnt="0">
        <dgm:presLayoutVars>
          <dgm:hierBranch val="init"/>
        </dgm:presLayoutVars>
      </dgm:prSet>
      <dgm:spPr/>
    </dgm:pt>
    <dgm:pt modelId="{58AFFD8E-D7E5-46D9-B63D-72650ACE9700}" type="pres">
      <dgm:prSet presAssocID="{640A41E0-07C5-44EB-9965-9C2064796521}" presName="rootComposite" presStyleCnt="0"/>
      <dgm:spPr/>
    </dgm:pt>
    <dgm:pt modelId="{20E23BF0-81CD-4CA2-B802-39596FD5963C}" type="pres">
      <dgm:prSet presAssocID="{640A41E0-07C5-44EB-9965-9C2064796521}" presName="rootText" presStyleLbl="node3" presStyleIdx="0" presStyleCnt="4">
        <dgm:presLayoutVars>
          <dgm:chPref val="3"/>
        </dgm:presLayoutVars>
      </dgm:prSet>
      <dgm:spPr/>
    </dgm:pt>
    <dgm:pt modelId="{6B2D1D7D-3329-45BE-9A75-D94EAC60FC97}" type="pres">
      <dgm:prSet presAssocID="{640A41E0-07C5-44EB-9965-9C2064796521}" presName="rootConnector" presStyleLbl="node3" presStyleIdx="0" presStyleCnt="4"/>
      <dgm:spPr/>
    </dgm:pt>
    <dgm:pt modelId="{C9134741-3A7B-4E08-9DC3-3B67164EF733}" type="pres">
      <dgm:prSet presAssocID="{640A41E0-07C5-44EB-9965-9C2064796521}" presName="hierChild4" presStyleCnt="0"/>
      <dgm:spPr/>
    </dgm:pt>
    <dgm:pt modelId="{4748507D-2E06-497D-B504-5399E5D7695C}" type="pres">
      <dgm:prSet presAssocID="{640A41E0-07C5-44EB-9965-9C2064796521}" presName="hierChild5" presStyleCnt="0"/>
      <dgm:spPr/>
    </dgm:pt>
    <dgm:pt modelId="{EF9D9E66-37C3-4778-9FB9-435937FC80D3}" type="pres">
      <dgm:prSet presAssocID="{E385E3E4-E67D-4FB9-8EA0-30760535C2A4}" presName="Name37" presStyleLbl="parChTrans1D3" presStyleIdx="1" presStyleCnt="4"/>
      <dgm:spPr/>
    </dgm:pt>
    <dgm:pt modelId="{01038D6E-A322-4D7A-B010-F82E06996FE6}" type="pres">
      <dgm:prSet presAssocID="{78E232C6-ACE1-4F6F-ADD3-999F0CC4FB8A}" presName="hierRoot2" presStyleCnt="0">
        <dgm:presLayoutVars>
          <dgm:hierBranch val="init"/>
        </dgm:presLayoutVars>
      </dgm:prSet>
      <dgm:spPr/>
    </dgm:pt>
    <dgm:pt modelId="{13F9A93C-7266-45FB-A9B9-BE026480A1E4}" type="pres">
      <dgm:prSet presAssocID="{78E232C6-ACE1-4F6F-ADD3-999F0CC4FB8A}" presName="rootComposite" presStyleCnt="0"/>
      <dgm:spPr/>
    </dgm:pt>
    <dgm:pt modelId="{27A364E9-0F85-4662-B521-E308435D9011}" type="pres">
      <dgm:prSet presAssocID="{78E232C6-ACE1-4F6F-ADD3-999F0CC4FB8A}" presName="rootText" presStyleLbl="node3" presStyleIdx="1" presStyleCnt="4">
        <dgm:presLayoutVars>
          <dgm:chPref val="3"/>
        </dgm:presLayoutVars>
      </dgm:prSet>
      <dgm:spPr/>
    </dgm:pt>
    <dgm:pt modelId="{905BE435-AFFF-4558-B6F0-9B3547638CA7}" type="pres">
      <dgm:prSet presAssocID="{78E232C6-ACE1-4F6F-ADD3-999F0CC4FB8A}" presName="rootConnector" presStyleLbl="node3" presStyleIdx="1" presStyleCnt="4"/>
      <dgm:spPr/>
    </dgm:pt>
    <dgm:pt modelId="{4BB4B411-E314-40B1-9047-04AAF50FB038}" type="pres">
      <dgm:prSet presAssocID="{78E232C6-ACE1-4F6F-ADD3-999F0CC4FB8A}" presName="hierChild4" presStyleCnt="0"/>
      <dgm:spPr/>
    </dgm:pt>
    <dgm:pt modelId="{753CCC65-6565-479E-88F0-0D04C5455D55}" type="pres">
      <dgm:prSet presAssocID="{78E232C6-ACE1-4F6F-ADD3-999F0CC4FB8A}" presName="hierChild5" presStyleCnt="0"/>
      <dgm:spPr/>
    </dgm:pt>
    <dgm:pt modelId="{32BA1882-2EAB-4F5F-BE94-95B590134CD8}" type="pres">
      <dgm:prSet presAssocID="{2D33392D-A922-4E93-A76A-37B643273179}" presName="hierChild5" presStyleCnt="0"/>
      <dgm:spPr/>
    </dgm:pt>
    <dgm:pt modelId="{8A7F1A58-B96A-4DB5-8FE8-E9835055A011}" type="pres">
      <dgm:prSet presAssocID="{0D606AA9-D6B5-4B01-8BFC-9C4F7E1DAEDF}" presName="Name37" presStyleLbl="parChTrans1D2" presStyleIdx="1" presStyleCnt="5"/>
      <dgm:spPr/>
    </dgm:pt>
    <dgm:pt modelId="{0A27383E-D150-47BF-B0A4-799094900BE7}" type="pres">
      <dgm:prSet presAssocID="{14FBB7DC-539A-4D76-9473-3AFC832D3C98}" presName="hierRoot2" presStyleCnt="0">
        <dgm:presLayoutVars>
          <dgm:hierBranch val="init"/>
        </dgm:presLayoutVars>
      </dgm:prSet>
      <dgm:spPr/>
    </dgm:pt>
    <dgm:pt modelId="{348460A3-7B1F-4854-800B-8852A28ECFE2}" type="pres">
      <dgm:prSet presAssocID="{14FBB7DC-539A-4D76-9473-3AFC832D3C98}" presName="rootComposite" presStyleCnt="0"/>
      <dgm:spPr/>
    </dgm:pt>
    <dgm:pt modelId="{AC16C176-0EAB-487F-B273-4955C893FBD8}" type="pres">
      <dgm:prSet presAssocID="{14FBB7DC-539A-4D76-9473-3AFC832D3C98}" presName="rootText" presStyleLbl="node2" presStyleIdx="1" presStyleCnt="5">
        <dgm:presLayoutVars>
          <dgm:chPref val="3"/>
        </dgm:presLayoutVars>
      </dgm:prSet>
      <dgm:spPr/>
    </dgm:pt>
    <dgm:pt modelId="{1148BF0D-9C26-4230-87FF-F2E482D263E0}" type="pres">
      <dgm:prSet presAssocID="{14FBB7DC-539A-4D76-9473-3AFC832D3C98}" presName="rootConnector" presStyleLbl="node2" presStyleIdx="1" presStyleCnt="5"/>
      <dgm:spPr/>
    </dgm:pt>
    <dgm:pt modelId="{D839F6E1-B706-416B-A259-98FFF84D6611}" type="pres">
      <dgm:prSet presAssocID="{14FBB7DC-539A-4D76-9473-3AFC832D3C98}" presName="hierChild4" presStyleCnt="0"/>
      <dgm:spPr/>
    </dgm:pt>
    <dgm:pt modelId="{E3E57245-AEF3-43D6-8669-431F6136158F}" type="pres">
      <dgm:prSet presAssocID="{14FBB7DC-539A-4D76-9473-3AFC832D3C98}" presName="hierChild5" presStyleCnt="0"/>
      <dgm:spPr/>
    </dgm:pt>
    <dgm:pt modelId="{95018D8D-0A25-4F84-956B-655B84034DCC}" type="pres">
      <dgm:prSet presAssocID="{4E84A917-0927-4936-8EB0-AAD50AE7DA95}" presName="Name37" presStyleLbl="parChTrans1D2" presStyleIdx="2" presStyleCnt="5"/>
      <dgm:spPr/>
    </dgm:pt>
    <dgm:pt modelId="{658AB064-F0B7-467D-AC37-EB8808F3951C}" type="pres">
      <dgm:prSet presAssocID="{FC3400B3-9535-4BE6-9297-B9BE92613B98}" presName="hierRoot2" presStyleCnt="0">
        <dgm:presLayoutVars>
          <dgm:hierBranch val="init"/>
        </dgm:presLayoutVars>
      </dgm:prSet>
      <dgm:spPr/>
    </dgm:pt>
    <dgm:pt modelId="{239E6EDB-03F1-4629-ABF1-65DDEC4BC77B}" type="pres">
      <dgm:prSet presAssocID="{FC3400B3-9535-4BE6-9297-B9BE92613B98}" presName="rootComposite" presStyleCnt="0"/>
      <dgm:spPr/>
    </dgm:pt>
    <dgm:pt modelId="{95578C95-4DA2-49DD-9F1D-7CD541D3D3BB}" type="pres">
      <dgm:prSet presAssocID="{FC3400B3-9535-4BE6-9297-B9BE92613B98}" presName="rootText" presStyleLbl="node2" presStyleIdx="2" presStyleCnt="5">
        <dgm:presLayoutVars>
          <dgm:chPref val="3"/>
        </dgm:presLayoutVars>
      </dgm:prSet>
      <dgm:spPr/>
    </dgm:pt>
    <dgm:pt modelId="{162D6C2A-01E0-4003-A0A6-CDF0F022285F}" type="pres">
      <dgm:prSet presAssocID="{FC3400B3-9535-4BE6-9297-B9BE92613B98}" presName="rootConnector" presStyleLbl="node2" presStyleIdx="2" presStyleCnt="5"/>
      <dgm:spPr/>
    </dgm:pt>
    <dgm:pt modelId="{8560B313-F64D-484A-9F98-70336D63BF9C}" type="pres">
      <dgm:prSet presAssocID="{FC3400B3-9535-4BE6-9297-B9BE92613B98}" presName="hierChild4" presStyleCnt="0"/>
      <dgm:spPr/>
    </dgm:pt>
    <dgm:pt modelId="{AAA88BF2-11B0-41B7-B1F8-2C1DA6DA0C7B}" type="pres">
      <dgm:prSet presAssocID="{FC3400B3-9535-4BE6-9297-B9BE92613B98}" presName="hierChild5" presStyleCnt="0"/>
      <dgm:spPr/>
    </dgm:pt>
    <dgm:pt modelId="{2D88D826-0077-4E86-8564-579969A58064}" type="pres">
      <dgm:prSet presAssocID="{D347E65B-0ACE-4B29-90ED-1328CF43D237}" presName="Name37" presStyleLbl="parChTrans1D2" presStyleIdx="3" presStyleCnt="5"/>
      <dgm:spPr/>
    </dgm:pt>
    <dgm:pt modelId="{03221801-567E-4C89-8DF9-2E1EA4223838}" type="pres">
      <dgm:prSet presAssocID="{05A51EDF-5899-45B7-A07E-7CB52F3EACB7}" presName="hierRoot2" presStyleCnt="0">
        <dgm:presLayoutVars>
          <dgm:hierBranch val="init"/>
        </dgm:presLayoutVars>
      </dgm:prSet>
      <dgm:spPr/>
    </dgm:pt>
    <dgm:pt modelId="{2EC15D31-27D1-468B-8D90-DCE17BCE4C6B}" type="pres">
      <dgm:prSet presAssocID="{05A51EDF-5899-45B7-A07E-7CB52F3EACB7}" presName="rootComposite" presStyleCnt="0"/>
      <dgm:spPr/>
    </dgm:pt>
    <dgm:pt modelId="{78F6C3B7-8572-4834-85AF-470468B3BEFE}" type="pres">
      <dgm:prSet presAssocID="{05A51EDF-5899-45B7-A07E-7CB52F3EACB7}" presName="rootText" presStyleLbl="node2" presStyleIdx="3" presStyleCnt="5">
        <dgm:presLayoutVars>
          <dgm:chPref val="3"/>
        </dgm:presLayoutVars>
      </dgm:prSet>
      <dgm:spPr/>
    </dgm:pt>
    <dgm:pt modelId="{6D3A4E1B-7364-40AC-B85D-E046F82D5A23}" type="pres">
      <dgm:prSet presAssocID="{05A51EDF-5899-45B7-A07E-7CB52F3EACB7}" presName="rootConnector" presStyleLbl="node2" presStyleIdx="3" presStyleCnt="5"/>
      <dgm:spPr/>
    </dgm:pt>
    <dgm:pt modelId="{48A41EE0-28C1-4424-9B21-75682A1AC4DA}" type="pres">
      <dgm:prSet presAssocID="{05A51EDF-5899-45B7-A07E-7CB52F3EACB7}" presName="hierChild4" presStyleCnt="0"/>
      <dgm:spPr/>
    </dgm:pt>
    <dgm:pt modelId="{510470F3-EDCC-4244-BC05-AA7A541D0E17}" type="pres">
      <dgm:prSet presAssocID="{05A51EDF-5899-45B7-A07E-7CB52F3EACB7}" presName="hierChild5" presStyleCnt="0"/>
      <dgm:spPr/>
    </dgm:pt>
    <dgm:pt modelId="{0C0CA8DC-BC4F-4509-88BA-178E2DA06F49}" type="pres">
      <dgm:prSet presAssocID="{FA43A340-A9B7-4C0D-9593-95B9D44AD5A2}" presName="Name37" presStyleLbl="parChTrans1D2" presStyleIdx="4" presStyleCnt="5"/>
      <dgm:spPr/>
    </dgm:pt>
    <dgm:pt modelId="{A6A2AB9F-2DA1-4C1D-B77E-A6CEBD0EE589}" type="pres">
      <dgm:prSet presAssocID="{93ACA9A6-7008-420F-9017-43C651B95E9C}" presName="hierRoot2" presStyleCnt="0">
        <dgm:presLayoutVars>
          <dgm:hierBranch val="init"/>
        </dgm:presLayoutVars>
      </dgm:prSet>
      <dgm:spPr/>
    </dgm:pt>
    <dgm:pt modelId="{CD0B0162-77DA-4C37-AA96-53EB44C25EDD}" type="pres">
      <dgm:prSet presAssocID="{93ACA9A6-7008-420F-9017-43C651B95E9C}" presName="rootComposite" presStyleCnt="0"/>
      <dgm:spPr/>
    </dgm:pt>
    <dgm:pt modelId="{C1780133-35E0-42A3-89FE-5EB11463E7A0}" type="pres">
      <dgm:prSet presAssocID="{93ACA9A6-7008-420F-9017-43C651B95E9C}" presName="rootText" presStyleLbl="node2" presStyleIdx="4" presStyleCnt="5">
        <dgm:presLayoutVars>
          <dgm:chPref val="3"/>
        </dgm:presLayoutVars>
      </dgm:prSet>
      <dgm:spPr/>
    </dgm:pt>
    <dgm:pt modelId="{49CAC205-884F-44B2-B20D-83248E71E8C8}" type="pres">
      <dgm:prSet presAssocID="{93ACA9A6-7008-420F-9017-43C651B95E9C}" presName="rootConnector" presStyleLbl="node2" presStyleIdx="4" presStyleCnt="5"/>
      <dgm:spPr/>
    </dgm:pt>
    <dgm:pt modelId="{4ABA9917-FAEF-4CD6-9A23-0665E26D05E9}" type="pres">
      <dgm:prSet presAssocID="{93ACA9A6-7008-420F-9017-43C651B95E9C}" presName="hierChild4" presStyleCnt="0"/>
      <dgm:spPr/>
    </dgm:pt>
    <dgm:pt modelId="{C9BA926F-CAFF-490A-9E0B-F2D21EDFB516}" type="pres">
      <dgm:prSet presAssocID="{9B62B375-7E51-4C21-9D79-F95D6BA4A1A3}" presName="Name37" presStyleLbl="parChTrans1D3" presStyleIdx="2" presStyleCnt="4"/>
      <dgm:spPr/>
    </dgm:pt>
    <dgm:pt modelId="{A06C9563-7608-4A27-84F3-FD599CA6D169}" type="pres">
      <dgm:prSet presAssocID="{208ED44E-98F1-45C3-8CBE-EF56244DC389}" presName="hierRoot2" presStyleCnt="0">
        <dgm:presLayoutVars>
          <dgm:hierBranch val="init"/>
        </dgm:presLayoutVars>
      </dgm:prSet>
      <dgm:spPr/>
    </dgm:pt>
    <dgm:pt modelId="{06045779-0CB3-45B3-A4AC-1A59FF8D5B99}" type="pres">
      <dgm:prSet presAssocID="{208ED44E-98F1-45C3-8CBE-EF56244DC389}" presName="rootComposite" presStyleCnt="0"/>
      <dgm:spPr/>
    </dgm:pt>
    <dgm:pt modelId="{D2B531D7-E722-47CF-BD5C-5C1F0495CA4A}" type="pres">
      <dgm:prSet presAssocID="{208ED44E-98F1-45C3-8CBE-EF56244DC389}" presName="rootText" presStyleLbl="node3" presStyleIdx="2" presStyleCnt="4">
        <dgm:presLayoutVars>
          <dgm:chPref val="3"/>
        </dgm:presLayoutVars>
      </dgm:prSet>
      <dgm:spPr/>
    </dgm:pt>
    <dgm:pt modelId="{44D891AC-6855-4ED9-AC15-43356F98B598}" type="pres">
      <dgm:prSet presAssocID="{208ED44E-98F1-45C3-8CBE-EF56244DC389}" presName="rootConnector" presStyleLbl="node3" presStyleIdx="2" presStyleCnt="4"/>
      <dgm:spPr/>
    </dgm:pt>
    <dgm:pt modelId="{227D0C2E-5384-4C62-8802-A45096958716}" type="pres">
      <dgm:prSet presAssocID="{208ED44E-98F1-45C3-8CBE-EF56244DC389}" presName="hierChild4" presStyleCnt="0"/>
      <dgm:spPr/>
    </dgm:pt>
    <dgm:pt modelId="{A46D8B78-B3F7-47A4-9D91-DC51FE09DC7A}" type="pres">
      <dgm:prSet presAssocID="{208ED44E-98F1-45C3-8CBE-EF56244DC389}" presName="hierChild5" presStyleCnt="0"/>
      <dgm:spPr/>
    </dgm:pt>
    <dgm:pt modelId="{B33FEFF6-CD4D-4542-B216-90372C2C275A}" type="pres">
      <dgm:prSet presAssocID="{3B32F457-5302-4234-A139-DDCE511E0C4B}" presName="Name37" presStyleLbl="parChTrans1D3" presStyleIdx="3" presStyleCnt="4"/>
      <dgm:spPr/>
    </dgm:pt>
    <dgm:pt modelId="{1C3D4D9C-E664-46CE-A756-FD8F921FC341}" type="pres">
      <dgm:prSet presAssocID="{BFB6941F-C3E0-41D3-890F-920BC4B47D3C}" presName="hierRoot2" presStyleCnt="0">
        <dgm:presLayoutVars>
          <dgm:hierBranch val="init"/>
        </dgm:presLayoutVars>
      </dgm:prSet>
      <dgm:spPr/>
    </dgm:pt>
    <dgm:pt modelId="{3E916950-3B49-47AE-BEB1-96916BEC1144}" type="pres">
      <dgm:prSet presAssocID="{BFB6941F-C3E0-41D3-890F-920BC4B47D3C}" presName="rootComposite" presStyleCnt="0"/>
      <dgm:spPr/>
    </dgm:pt>
    <dgm:pt modelId="{5C75C0EB-503C-48CB-AB9B-1962E924492C}" type="pres">
      <dgm:prSet presAssocID="{BFB6941F-C3E0-41D3-890F-920BC4B47D3C}" presName="rootText" presStyleLbl="node3" presStyleIdx="3" presStyleCnt="4">
        <dgm:presLayoutVars>
          <dgm:chPref val="3"/>
        </dgm:presLayoutVars>
      </dgm:prSet>
      <dgm:spPr/>
    </dgm:pt>
    <dgm:pt modelId="{CC3DDCC4-4DDC-4088-B03D-E9A859431F47}" type="pres">
      <dgm:prSet presAssocID="{BFB6941F-C3E0-41D3-890F-920BC4B47D3C}" presName="rootConnector" presStyleLbl="node3" presStyleIdx="3" presStyleCnt="4"/>
      <dgm:spPr/>
    </dgm:pt>
    <dgm:pt modelId="{C781FCC5-34ED-4BE1-9A90-C676FD6ED386}" type="pres">
      <dgm:prSet presAssocID="{BFB6941F-C3E0-41D3-890F-920BC4B47D3C}" presName="hierChild4" presStyleCnt="0"/>
      <dgm:spPr/>
    </dgm:pt>
    <dgm:pt modelId="{5DB9F28F-D091-408A-AE89-B0831096542D}" type="pres">
      <dgm:prSet presAssocID="{BFB6941F-C3E0-41D3-890F-920BC4B47D3C}" presName="hierChild5" presStyleCnt="0"/>
      <dgm:spPr/>
    </dgm:pt>
    <dgm:pt modelId="{446D6C57-C035-49CF-B9FB-3F0E75E8ABF0}" type="pres">
      <dgm:prSet presAssocID="{93ACA9A6-7008-420F-9017-43C651B95E9C}" presName="hierChild5" presStyleCnt="0"/>
      <dgm:spPr/>
    </dgm:pt>
    <dgm:pt modelId="{E6904529-2591-4ED6-AE70-2E028439C1B3}" type="pres">
      <dgm:prSet presAssocID="{7734EAAD-A6E9-44FC-8C47-21ECC65A50A3}" presName="hierChild3" presStyleCnt="0"/>
      <dgm:spPr/>
    </dgm:pt>
  </dgm:ptLst>
  <dgm:cxnLst>
    <dgm:cxn modelId="{84426E03-B0BB-4935-BFF9-5BD70C210CDF}" type="presOf" srcId="{C6EEA10A-9F47-4B96-9F75-072E0DC69132}" destId="{7516E846-D496-4DF1-BB72-F413C43D61B1}" srcOrd="0" destOrd="0" presId="urn:microsoft.com/office/officeart/2005/8/layout/orgChart1"/>
    <dgm:cxn modelId="{B42F720D-14D3-4A7B-B537-83C0284AD8C3}" type="presOf" srcId="{FA43A340-A9B7-4C0D-9593-95B9D44AD5A2}" destId="{0C0CA8DC-BC4F-4509-88BA-178E2DA06F49}" srcOrd="0" destOrd="0" presId="urn:microsoft.com/office/officeart/2005/8/layout/orgChart1"/>
    <dgm:cxn modelId="{F10E3C0E-2B19-4A66-AA2D-A79577BB9408}" type="presOf" srcId="{191937C9-5F7E-429C-97A7-8C15F0744D9E}" destId="{36033223-414F-477D-84DB-3B6A4794780E}" srcOrd="0" destOrd="0" presId="urn:microsoft.com/office/officeart/2005/8/layout/orgChart1"/>
    <dgm:cxn modelId="{FD9A2610-BD56-4A10-BECC-32647E0CD1CC}" type="presOf" srcId="{14FBB7DC-539A-4D76-9473-3AFC832D3C98}" destId="{AC16C176-0EAB-487F-B273-4955C893FBD8}" srcOrd="0" destOrd="0" presId="urn:microsoft.com/office/officeart/2005/8/layout/orgChart1"/>
    <dgm:cxn modelId="{6DC2BB23-6025-4A75-A39C-AC3ADF00597F}" srcId="{7734EAAD-A6E9-44FC-8C47-21ECC65A50A3}" destId="{FC3400B3-9535-4BE6-9297-B9BE92613B98}" srcOrd="2" destOrd="0" parTransId="{4E84A917-0927-4936-8EB0-AAD50AE7DA95}" sibTransId="{07E784C8-6A0A-4C1B-A2D5-7AB3BA6C7FC9}"/>
    <dgm:cxn modelId="{79DDEC25-CEAD-452E-9025-A481395B0977}" type="presOf" srcId="{3B32F457-5302-4234-A139-DDCE511E0C4B}" destId="{B33FEFF6-CD4D-4542-B216-90372C2C275A}" srcOrd="0" destOrd="0" presId="urn:microsoft.com/office/officeart/2005/8/layout/orgChart1"/>
    <dgm:cxn modelId="{217E0A2E-B9F0-41DD-AB71-CEACCE469619}" type="presOf" srcId="{14FBB7DC-539A-4D76-9473-3AFC832D3C98}" destId="{1148BF0D-9C26-4230-87FF-F2E482D263E0}" srcOrd="1" destOrd="0" presId="urn:microsoft.com/office/officeart/2005/8/layout/orgChart1"/>
    <dgm:cxn modelId="{180D2536-09FB-4294-84D2-6608349A8881}" srcId="{93ACA9A6-7008-420F-9017-43C651B95E9C}" destId="{208ED44E-98F1-45C3-8CBE-EF56244DC389}" srcOrd="0" destOrd="0" parTransId="{9B62B375-7E51-4C21-9D79-F95D6BA4A1A3}" sibTransId="{162A9190-D6EE-4232-A5F5-1A7F98E8A912}"/>
    <dgm:cxn modelId="{EB06E839-24AB-4791-B785-535FB19108EF}" type="presOf" srcId="{05A51EDF-5899-45B7-A07E-7CB52F3EACB7}" destId="{78F6C3B7-8572-4834-85AF-470468B3BEFE}" srcOrd="0" destOrd="0" presId="urn:microsoft.com/office/officeart/2005/8/layout/orgChart1"/>
    <dgm:cxn modelId="{9132B23C-F590-4FCF-B7C1-4096C8575D16}" type="presOf" srcId="{0D606AA9-D6B5-4B01-8BFC-9C4F7E1DAEDF}" destId="{8A7F1A58-B96A-4DB5-8FE8-E9835055A011}" srcOrd="0" destOrd="0" presId="urn:microsoft.com/office/officeart/2005/8/layout/orgChart1"/>
    <dgm:cxn modelId="{9DD6D83E-6521-4A19-9FD9-ABA706D8A246}" type="presOf" srcId="{78E232C6-ACE1-4F6F-ADD3-999F0CC4FB8A}" destId="{27A364E9-0F85-4662-B521-E308435D9011}" srcOrd="0" destOrd="0" presId="urn:microsoft.com/office/officeart/2005/8/layout/orgChart1"/>
    <dgm:cxn modelId="{8764E85F-D8B6-4E8B-9474-7183B674C068}" type="presOf" srcId="{FC3400B3-9535-4BE6-9297-B9BE92613B98}" destId="{95578C95-4DA2-49DD-9F1D-7CD541D3D3BB}" srcOrd="0" destOrd="0" presId="urn:microsoft.com/office/officeart/2005/8/layout/orgChart1"/>
    <dgm:cxn modelId="{05D83161-4171-474A-BF7E-EC42EED70040}" type="presOf" srcId="{2D33392D-A922-4E93-A76A-37B643273179}" destId="{810B243B-8EB9-4748-A246-5B69DB487CA4}" srcOrd="0" destOrd="0" presId="urn:microsoft.com/office/officeart/2005/8/layout/orgChart1"/>
    <dgm:cxn modelId="{80DA3544-600B-4EEA-B4FE-0DB53DAA3B80}" type="presOf" srcId="{BFB6941F-C3E0-41D3-890F-920BC4B47D3C}" destId="{5C75C0EB-503C-48CB-AB9B-1962E924492C}" srcOrd="0" destOrd="0" presId="urn:microsoft.com/office/officeart/2005/8/layout/orgChart1"/>
    <dgm:cxn modelId="{5E00C84B-ACCC-4D9C-B9BE-5F1D49A6A017}" type="presOf" srcId="{05A51EDF-5899-45B7-A07E-7CB52F3EACB7}" destId="{6D3A4E1B-7364-40AC-B85D-E046F82D5A23}" srcOrd="1" destOrd="0" presId="urn:microsoft.com/office/officeart/2005/8/layout/orgChart1"/>
    <dgm:cxn modelId="{E71C0F6D-9308-455F-AA2F-A8EC06904009}" type="presOf" srcId="{78E232C6-ACE1-4F6F-ADD3-999F0CC4FB8A}" destId="{905BE435-AFFF-4558-B6F0-9B3547638CA7}" srcOrd="1" destOrd="0" presId="urn:microsoft.com/office/officeart/2005/8/layout/orgChart1"/>
    <dgm:cxn modelId="{546C884D-1C45-43A8-A04C-E24CB31B26D2}" type="presOf" srcId="{9B62B375-7E51-4C21-9D79-F95D6BA4A1A3}" destId="{C9BA926F-CAFF-490A-9E0B-F2D21EDFB516}" srcOrd="0" destOrd="0" presId="urn:microsoft.com/office/officeart/2005/8/layout/orgChart1"/>
    <dgm:cxn modelId="{0F23E56D-67FF-4455-A94A-CCD52A48ECA1}" srcId="{7AA6F498-ED1A-4DCF-A81C-9D1639B6F183}" destId="{7734EAAD-A6E9-44FC-8C47-21ECC65A50A3}" srcOrd="0" destOrd="0" parTransId="{769385E6-633F-4AA7-8A1B-1B3827AE6F10}" sibTransId="{8DE4CBBC-468E-4E3F-BF29-E892E6A2A00A}"/>
    <dgm:cxn modelId="{7C88AC4F-01FA-4369-99CA-6C56D1FF122D}" type="presOf" srcId="{640A41E0-07C5-44EB-9965-9C2064796521}" destId="{6B2D1D7D-3329-45BE-9A75-D94EAC60FC97}" srcOrd="1" destOrd="0" presId="urn:microsoft.com/office/officeart/2005/8/layout/orgChart1"/>
    <dgm:cxn modelId="{9A3DDB50-7C90-49F6-9187-337D93A847D4}" type="presOf" srcId="{FC3400B3-9535-4BE6-9297-B9BE92613B98}" destId="{162D6C2A-01E0-4003-A0A6-CDF0F022285F}" srcOrd="1" destOrd="0" presId="urn:microsoft.com/office/officeart/2005/8/layout/orgChart1"/>
    <dgm:cxn modelId="{CEED2F52-D11F-4CB0-8B03-30C08A991D4B}" type="presOf" srcId="{E385E3E4-E67D-4FB9-8EA0-30760535C2A4}" destId="{EF9D9E66-37C3-4778-9FB9-435937FC80D3}" srcOrd="0" destOrd="0" presId="urn:microsoft.com/office/officeart/2005/8/layout/orgChart1"/>
    <dgm:cxn modelId="{DD84A555-1986-41DC-8AFC-757830BEA45A}" type="presOf" srcId="{7734EAAD-A6E9-44FC-8C47-21ECC65A50A3}" destId="{556CA9F0-12FE-4EB9-852D-8E6EF901F3AB}" srcOrd="0" destOrd="0" presId="urn:microsoft.com/office/officeart/2005/8/layout/orgChart1"/>
    <dgm:cxn modelId="{DC577481-BB6B-4C29-B43C-DE5016AA180B}" type="presOf" srcId="{4E84A917-0927-4936-8EB0-AAD50AE7DA95}" destId="{95018D8D-0A25-4F84-956B-655B84034DCC}" srcOrd="0" destOrd="0" presId="urn:microsoft.com/office/officeart/2005/8/layout/orgChart1"/>
    <dgm:cxn modelId="{E987BF82-4493-429C-81DB-00F974E4D151}" srcId="{7734EAAD-A6E9-44FC-8C47-21ECC65A50A3}" destId="{2D33392D-A922-4E93-A76A-37B643273179}" srcOrd="0" destOrd="0" parTransId="{C6EEA10A-9F47-4B96-9F75-072E0DC69132}" sibTransId="{D7EBEC02-2DDE-42A9-A82F-6D905C747420}"/>
    <dgm:cxn modelId="{09DFCD85-776A-4798-B93D-468C66C08F4C}" type="presOf" srcId="{640A41E0-07C5-44EB-9965-9C2064796521}" destId="{20E23BF0-81CD-4CA2-B802-39596FD5963C}" srcOrd="0" destOrd="0" presId="urn:microsoft.com/office/officeart/2005/8/layout/orgChart1"/>
    <dgm:cxn modelId="{9F91078F-5DE3-4DC4-A6E0-5B86BD0E46B8}" type="presOf" srcId="{7AA6F498-ED1A-4DCF-A81C-9D1639B6F183}" destId="{737F20A9-D8B2-45CF-B9BE-47A25C8BB1BD}" srcOrd="0" destOrd="0" presId="urn:microsoft.com/office/officeart/2005/8/layout/orgChart1"/>
    <dgm:cxn modelId="{A6CD0899-43A1-4DDA-B505-F1D1FFCFAD1E}" type="presOf" srcId="{93ACA9A6-7008-420F-9017-43C651B95E9C}" destId="{49CAC205-884F-44B2-B20D-83248E71E8C8}" srcOrd="1" destOrd="0" presId="urn:microsoft.com/office/officeart/2005/8/layout/orgChart1"/>
    <dgm:cxn modelId="{C249689B-F672-4A28-A32A-2829C42CE979}" type="presOf" srcId="{BFB6941F-C3E0-41D3-890F-920BC4B47D3C}" destId="{CC3DDCC4-4DDC-4088-B03D-E9A859431F47}" srcOrd="1" destOrd="0" presId="urn:microsoft.com/office/officeart/2005/8/layout/orgChart1"/>
    <dgm:cxn modelId="{472AAF9E-1B78-4CFF-838C-88A0A2694880}" srcId="{2D33392D-A922-4E93-A76A-37B643273179}" destId="{640A41E0-07C5-44EB-9965-9C2064796521}" srcOrd="0" destOrd="0" parTransId="{191937C9-5F7E-429C-97A7-8C15F0744D9E}" sibTransId="{85C2E61F-7EF9-4EF8-997A-F6BFF9A359E8}"/>
    <dgm:cxn modelId="{052254A2-F638-422A-9411-743BBFBC2432}" srcId="{7734EAAD-A6E9-44FC-8C47-21ECC65A50A3}" destId="{05A51EDF-5899-45B7-A07E-7CB52F3EACB7}" srcOrd="3" destOrd="0" parTransId="{D347E65B-0ACE-4B29-90ED-1328CF43D237}" sibTransId="{716998DF-4E38-4E0D-923F-A30D12D49F24}"/>
    <dgm:cxn modelId="{FE0DA8B1-4877-44AC-BFDC-6E7A698DC223}" type="presOf" srcId="{7734EAAD-A6E9-44FC-8C47-21ECC65A50A3}" destId="{4F9F7A0E-B77C-4174-A404-AE046287E2AB}" srcOrd="1" destOrd="0" presId="urn:microsoft.com/office/officeart/2005/8/layout/orgChart1"/>
    <dgm:cxn modelId="{51EF50B5-616B-460E-B81C-D5E03E62E431}" srcId="{7734EAAD-A6E9-44FC-8C47-21ECC65A50A3}" destId="{14FBB7DC-539A-4D76-9473-3AFC832D3C98}" srcOrd="1" destOrd="0" parTransId="{0D606AA9-D6B5-4B01-8BFC-9C4F7E1DAEDF}" sibTransId="{72FA27AE-84A3-4CBF-B8DB-50BDBB1667BE}"/>
    <dgm:cxn modelId="{A7A600B9-D908-4C02-B653-6DF731870C02}" srcId="{2D33392D-A922-4E93-A76A-37B643273179}" destId="{78E232C6-ACE1-4F6F-ADD3-999F0CC4FB8A}" srcOrd="1" destOrd="0" parTransId="{E385E3E4-E67D-4FB9-8EA0-30760535C2A4}" sibTransId="{2A12CD61-A102-4C7B-AF29-E275B19EF15D}"/>
    <dgm:cxn modelId="{D253E8B9-CF23-4972-B005-C5D9502DDB7B}" srcId="{93ACA9A6-7008-420F-9017-43C651B95E9C}" destId="{BFB6941F-C3E0-41D3-890F-920BC4B47D3C}" srcOrd="1" destOrd="0" parTransId="{3B32F457-5302-4234-A139-DDCE511E0C4B}" sibTransId="{CBFD5A6D-7C4E-48BA-BF57-423332C32E54}"/>
    <dgm:cxn modelId="{5F63B9BB-0EE4-42C1-B3CF-CC01E54FF2D6}" type="presOf" srcId="{208ED44E-98F1-45C3-8CBE-EF56244DC389}" destId="{D2B531D7-E722-47CF-BD5C-5C1F0495CA4A}" srcOrd="0" destOrd="0" presId="urn:microsoft.com/office/officeart/2005/8/layout/orgChart1"/>
    <dgm:cxn modelId="{3139A6D3-FA67-47B9-A7B5-67523646DA1F}" type="presOf" srcId="{2D33392D-A922-4E93-A76A-37B643273179}" destId="{DC8157A8-F5C4-4AE6-85D7-E61EA68C64EE}" srcOrd="1" destOrd="0" presId="urn:microsoft.com/office/officeart/2005/8/layout/orgChart1"/>
    <dgm:cxn modelId="{2729CADA-82A9-4949-80D6-B3E82D6AB80D}" type="presOf" srcId="{93ACA9A6-7008-420F-9017-43C651B95E9C}" destId="{C1780133-35E0-42A3-89FE-5EB11463E7A0}" srcOrd="0" destOrd="0" presId="urn:microsoft.com/office/officeart/2005/8/layout/orgChart1"/>
    <dgm:cxn modelId="{376787DF-062A-455F-9FF3-23EB06EEFDDB}" type="presOf" srcId="{D347E65B-0ACE-4B29-90ED-1328CF43D237}" destId="{2D88D826-0077-4E86-8564-579969A58064}" srcOrd="0" destOrd="0" presId="urn:microsoft.com/office/officeart/2005/8/layout/orgChart1"/>
    <dgm:cxn modelId="{1CA3C7E2-92AC-4E51-898C-E6DD1170EEBB}" type="presOf" srcId="{208ED44E-98F1-45C3-8CBE-EF56244DC389}" destId="{44D891AC-6855-4ED9-AC15-43356F98B598}" srcOrd="1" destOrd="0" presId="urn:microsoft.com/office/officeart/2005/8/layout/orgChart1"/>
    <dgm:cxn modelId="{FDB40FFA-B58F-432E-AA57-497C30338254}" srcId="{7734EAAD-A6E9-44FC-8C47-21ECC65A50A3}" destId="{93ACA9A6-7008-420F-9017-43C651B95E9C}" srcOrd="4" destOrd="0" parTransId="{FA43A340-A9B7-4C0D-9593-95B9D44AD5A2}" sibTransId="{45152BC6-9055-4B70-834B-DE4890D09DD4}"/>
    <dgm:cxn modelId="{3ED80E66-E5E2-4B40-80C9-E7B739FCF3FF}" type="presParOf" srcId="{737F20A9-D8B2-45CF-B9BE-47A25C8BB1BD}" destId="{90BF8C29-3F61-4783-8CDC-17B8A52E6A2A}" srcOrd="0" destOrd="0" presId="urn:microsoft.com/office/officeart/2005/8/layout/orgChart1"/>
    <dgm:cxn modelId="{EE097A80-BBD6-48D3-83C0-493CA15FA326}" type="presParOf" srcId="{90BF8C29-3F61-4783-8CDC-17B8A52E6A2A}" destId="{CF5B4FBE-C017-449A-B7FF-EEF02ECE4291}" srcOrd="0" destOrd="0" presId="urn:microsoft.com/office/officeart/2005/8/layout/orgChart1"/>
    <dgm:cxn modelId="{47E6E8BA-D8A6-494E-9D5D-7106E91F78C0}" type="presParOf" srcId="{CF5B4FBE-C017-449A-B7FF-EEF02ECE4291}" destId="{556CA9F0-12FE-4EB9-852D-8E6EF901F3AB}" srcOrd="0" destOrd="0" presId="urn:microsoft.com/office/officeart/2005/8/layout/orgChart1"/>
    <dgm:cxn modelId="{C3FCA542-E6DA-4D95-9F99-6AF1831ECBA1}" type="presParOf" srcId="{CF5B4FBE-C017-449A-B7FF-EEF02ECE4291}" destId="{4F9F7A0E-B77C-4174-A404-AE046287E2AB}" srcOrd="1" destOrd="0" presId="urn:microsoft.com/office/officeart/2005/8/layout/orgChart1"/>
    <dgm:cxn modelId="{06165DA5-E224-4144-801D-3462FF10EE16}" type="presParOf" srcId="{90BF8C29-3F61-4783-8CDC-17B8A52E6A2A}" destId="{7CB9440E-65E4-49D9-90D8-A1ECFCA32F84}" srcOrd="1" destOrd="0" presId="urn:microsoft.com/office/officeart/2005/8/layout/orgChart1"/>
    <dgm:cxn modelId="{58BAF739-A478-4F71-B6C3-6B7CA8DF0E2C}" type="presParOf" srcId="{7CB9440E-65E4-49D9-90D8-A1ECFCA32F84}" destId="{7516E846-D496-4DF1-BB72-F413C43D61B1}" srcOrd="0" destOrd="0" presId="urn:microsoft.com/office/officeart/2005/8/layout/orgChart1"/>
    <dgm:cxn modelId="{5CE61664-B299-483A-ACF1-FD2A88CEF99C}" type="presParOf" srcId="{7CB9440E-65E4-49D9-90D8-A1ECFCA32F84}" destId="{496DCBBF-8342-4ADB-A87A-9078C7E6A972}" srcOrd="1" destOrd="0" presId="urn:microsoft.com/office/officeart/2005/8/layout/orgChart1"/>
    <dgm:cxn modelId="{AF64AA75-0EBC-497E-8F59-12CFE120972D}" type="presParOf" srcId="{496DCBBF-8342-4ADB-A87A-9078C7E6A972}" destId="{CC00BD93-82B4-46DD-81F4-932454A2687F}" srcOrd="0" destOrd="0" presId="urn:microsoft.com/office/officeart/2005/8/layout/orgChart1"/>
    <dgm:cxn modelId="{17BD4860-5763-4D51-A356-3B31F0A8C36F}" type="presParOf" srcId="{CC00BD93-82B4-46DD-81F4-932454A2687F}" destId="{810B243B-8EB9-4748-A246-5B69DB487CA4}" srcOrd="0" destOrd="0" presId="urn:microsoft.com/office/officeart/2005/8/layout/orgChart1"/>
    <dgm:cxn modelId="{4FAEA4EF-9F84-4E32-834D-D73361408C0D}" type="presParOf" srcId="{CC00BD93-82B4-46DD-81F4-932454A2687F}" destId="{DC8157A8-F5C4-4AE6-85D7-E61EA68C64EE}" srcOrd="1" destOrd="0" presId="urn:microsoft.com/office/officeart/2005/8/layout/orgChart1"/>
    <dgm:cxn modelId="{DA99F77E-44E2-4E8C-8D8B-79FE328CA8FD}" type="presParOf" srcId="{496DCBBF-8342-4ADB-A87A-9078C7E6A972}" destId="{756E1E76-6750-474F-ACF6-4AC286EB9477}" srcOrd="1" destOrd="0" presId="urn:microsoft.com/office/officeart/2005/8/layout/orgChart1"/>
    <dgm:cxn modelId="{617B951B-F655-4410-ABD2-74045FB5E980}" type="presParOf" srcId="{756E1E76-6750-474F-ACF6-4AC286EB9477}" destId="{36033223-414F-477D-84DB-3B6A4794780E}" srcOrd="0" destOrd="0" presId="urn:microsoft.com/office/officeart/2005/8/layout/orgChart1"/>
    <dgm:cxn modelId="{20AC8548-784D-423E-A521-3820D7A3B4E0}" type="presParOf" srcId="{756E1E76-6750-474F-ACF6-4AC286EB9477}" destId="{0CEE5DEA-0861-499C-97FA-498B70AAE390}" srcOrd="1" destOrd="0" presId="urn:microsoft.com/office/officeart/2005/8/layout/orgChart1"/>
    <dgm:cxn modelId="{F86F754E-72A2-4DD8-BE2B-487B8EBDC462}" type="presParOf" srcId="{0CEE5DEA-0861-499C-97FA-498B70AAE390}" destId="{58AFFD8E-D7E5-46D9-B63D-72650ACE9700}" srcOrd="0" destOrd="0" presId="urn:microsoft.com/office/officeart/2005/8/layout/orgChart1"/>
    <dgm:cxn modelId="{0F2D8356-7D69-43B3-8E4D-972DD16FA86A}" type="presParOf" srcId="{58AFFD8E-D7E5-46D9-B63D-72650ACE9700}" destId="{20E23BF0-81CD-4CA2-B802-39596FD5963C}" srcOrd="0" destOrd="0" presId="urn:microsoft.com/office/officeart/2005/8/layout/orgChart1"/>
    <dgm:cxn modelId="{A864865A-C1BC-4CC0-9D92-93ED49CD77EE}" type="presParOf" srcId="{58AFFD8E-D7E5-46D9-B63D-72650ACE9700}" destId="{6B2D1D7D-3329-45BE-9A75-D94EAC60FC97}" srcOrd="1" destOrd="0" presId="urn:microsoft.com/office/officeart/2005/8/layout/orgChart1"/>
    <dgm:cxn modelId="{8C063273-8AF7-42BE-8401-69C823BA4F0E}" type="presParOf" srcId="{0CEE5DEA-0861-499C-97FA-498B70AAE390}" destId="{C9134741-3A7B-4E08-9DC3-3B67164EF733}" srcOrd="1" destOrd="0" presId="urn:microsoft.com/office/officeart/2005/8/layout/orgChart1"/>
    <dgm:cxn modelId="{2AC98F13-13C1-408C-8006-B8D0FBD484E2}" type="presParOf" srcId="{0CEE5DEA-0861-499C-97FA-498B70AAE390}" destId="{4748507D-2E06-497D-B504-5399E5D7695C}" srcOrd="2" destOrd="0" presId="urn:microsoft.com/office/officeart/2005/8/layout/orgChart1"/>
    <dgm:cxn modelId="{8D864A5B-E9F8-4603-A3F3-FFFDD776E947}" type="presParOf" srcId="{756E1E76-6750-474F-ACF6-4AC286EB9477}" destId="{EF9D9E66-37C3-4778-9FB9-435937FC80D3}" srcOrd="2" destOrd="0" presId="urn:microsoft.com/office/officeart/2005/8/layout/orgChart1"/>
    <dgm:cxn modelId="{DD15BB01-850B-40E4-84FA-BFCF01D71D72}" type="presParOf" srcId="{756E1E76-6750-474F-ACF6-4AC286EB9477}" destId="{01038D6E-A322-4D7A-B010-F82E06996FE6}" srcOrd="3" destOrd="0" presId="urn:microsoft.com/office/officeart/2005/8/layout/orgChart1"/>
    <dgm:cxn modelId="{EB6030C7-B83F-473D-952E-C9FA3713BD16}" type="presParOf" srcId="{01038D6E-A322-4D7A-B010-F82E06996FE6}" destId="{13F9A93C-7266-45FB-A9B9-BE026480A1E4}" srcOrd="0" destOrd="0" presId="urn:microsoft.com/office/officeart/2005/8/layout/orgChart1"/>
    <dgm:cxn modelId="{C1D0FAE2-20F8-4836-A0E9-FA29F4F4F248}" type="presParOf" srcId="{13F9A93C-7266-45FB-A9B9-BE026480A1E4}" destId="{27A364E9-0F85-4662-B521-E308435D9011}" srcOrd="0" destOrd="0" presId="urn:microsoft.com/office/officeart/2005/8/layout/orgChart1"/>
    <dgm:cxn modelId="{8243ED26-29DD-4AB7-B3DB-F7F13C9DEE85}" type="presParOf" srcId="{13F9A93C-7266-45FB-A9B9-BE026480A1E4}" destId="{905BE435-AFFF-4558-B6F0-9B3547638CA7}" srcOrd="1" destOrd="0" presId="urn:microsoft.com/office/officeart/2005/8/layout/orgChart1"/>
    <dgm:cxn modelId="{97BB92E4-54E7-4659-83BE-74B7E26B27F8}" type="presParOf" srcId="{01038D6E-A322-4D7A-B010-F82E06996FE6}" destId="{4BB4B411-E314-40B1-9047-04AAF50FB038}" srcOrd="1" destOrd="0" presId="urn:microsoft.com/office/officeart/2005/8/layout/orgChart1"/>
    <dgm:cxn modelId="{22A3B439-A2D6-4DDC-8BC7-CF7C24607542}" type="presParOf" srcId="{01038D6E-A322-4D7A-B010-F82E06996FE6}" destId="{753CCC65-6565-479E-88F0-0D04C5455D55}" srcOrd="2" destOrd="0" presId="urn:microsoft.com/office/officeart/2005/8/layout/orgChart1"/>
    <dgm:cxn modelId="{ED201EB5-88C0-4756-A40B-C1C14AEC4EE1}" type="presParOf" srcId="{496DCBBF-8342-4ADB-A87A-9078C7E6A972}" destId="{32BA1882-2EAB-4F5F-BE94-95B590134CD8}" srcOrd="2" destOrd="0" presId="urn:microsoft.com/office/officeart/2005/8/layout/orgChart1"/>
    <dgm:cxn modelId="{C785D599-90CA-4962-98A3-8CEF8B2EB8FB}" type="presParOf" srcId="{7CB9440E-65E4-49D9-90D8-A1ECFCA32F84}" destId="{8A7F1A58-B96A-4DB5-8FE8-E9835055A011}" srcOrd="2" destOrd="0" presId="urn:microsoft.com/office/officeart/2005/8/layout/orgChart1"/>
    <dgm:cxn modelId="{DF6EEBC3-734F-4516-AEB0-F449D681D966}" type="presParOf" srcId="{7CB9440E-65E4-49D9-90D8-A1ECFCA32F84}" destId="{0A27383E-D150-47BF-B0A4-799094900BE7}" srcOrd="3" destOrd="0" presId="urn:microsoft.com/office/officeart/2005/8/layout/orgChart1"/>
    <dgm:cxn modelId="{7297131D-4753-42CD-B20D-F9FC8F700D2B}" type="presParOf" srcId="{0A27383E-D150-47BF-B0A4-799094900BE7}" destId="{348460A3-7B1F-4854-800B-8852A28ECFE2}" srcOrd="0" destOrd="0" presId="urn:microsoft.com/office/officeart/2005/8/layout/orgChart1"/>
    <dgm:cxn modelId="{3995DF8D-3C8D-4F13-A86E-3F3CEF1E2329}" type="presParOf" srcId="{348460A3-7B1F-4854-800B-8852A28ECFE2}" destId="{AC16C176-0EAB-487F-B273-4955C893FBD8}" srcOrd="0" destOrd="0" presId="urn:microsoft.com/office/officeart/2005/8/layout/orgChart1"/>
    <dgm:cxn modelId="{5A145CD5-647A-452E-A6FD-C56A52C42D0D}" type="presParOf" srcId="{348460A3-7B1F-4854-800B-8852A28ECFE2}" destId="{1148BF0D-9C26-4230-87FF-F2E482D263E0}" srcOrd="1" destOrd="0" presId="urn:microsoft.com/office/officeart/2005/8/layout/orgChart1"/>
    <dgm:cxn modelId="{0DE66450-05EE-43DA-AED9-9F71E35C21C4}" type="presParOf" srcId="{0A27383E-D150-47BF-B0A4-799094900BE7}" destId="{D839F6E1-B706-416B-A259-98FFF84D6611}" srcOrd="1" destOrd="0" presId="urn:microsoft.com/office/officeart/2005/8/layout/orgChart1"/>
    <dgm:cxn modelId="{E46CEB92-679D-43B4-B792-655E9AEB8BBE}" type="presParOf" srcId="{0A27383E-D150-47BF-B0A4-799094900BE7}" destId="{E3E57245-AEF3-43D6-8669-431F6136158F}" srcOrd="2" destOrd="0" presId="urn:microsoft.com/office/officeart/2005/8/layout/orgChart1"/>
    <dgm:cxn modelId="{0F81BAE4-2237-4010-86D5-54F08DCCE3F5}" type="presParOf" srcId="{7CB9440E-65E4-49D9-90D8-A1ECFCA32F84}" destId="{95018D8D-0A25-4F84-956B-655B84034DCC}" srcOrd="4" destOrd="0" presId="urn:microsoft.com/office/officeart/2005/8/layout/orgChart1"/>
    <dgm:cxn modelId="{DB3C165F-8B70-4D8E-AF83-A8D23917BF85}" type="presParOf" srcId="{7CB9440E-65E4-49D9-90D8-A1ECFCA32F84}" destId="{658AB064-F0B7-467D-AC37-EB8808F3951C}" srcOrd="5" destOrd="0" presId="urn:microsoft.com/office/officeart/2005/8/layout/orgChart1"/>
    <dgm:cxn modelId="{962790E3-8B4C-4EAD-8C7B-31F3E1EB9E32}" type="presParOf" srcId="{658AB064-F0B7-467D-AC37-EB8808F3951C}" destId="{239E6EDB-03F1-4629-ABF1-65DDEC4BC77B}" srcOrd="0" destOrd="0" presId="urn:microsoft.com/office/officeart/2005/8/layout/orgChart1"/>
    <dgm:cxn modelId="{8B58C2F7-BB1E-4749-A4BC-56EC43964043}" type="presParOf" srcId="{239E6EDB-03F1-4629-ABF1-65DDEC4BC77B}" destId="{95578C95-4DA2-49DD-9F1D-7CD541D3D3BB}" srcOrd="0" destOrd="0" presId="urn:microsoft.com/office/officeart/2005/8/layout/orgChart1"/>
    <dgm:cxn modelId="{6A6E6A32-1741-4EC5-A531-CFA540617674}" type="presParOf" srcId="{239E6EDB-03F1-4629-ABF1-65DDEC4BC77B}" destId="{162D6C2A-01E0-4003-A0A6-CDF0F022285F}" srcOrd="1" destOrd="0" presId="urn:microsoft.com/office/officeart/2005/8/layout/orgChart1"/>
    <dgm:cxn modelId="{0C2E2B14-9FD8-42EC-B593-70A4106324FD}" type="presParOf" srcId="{658AB064-F0B7-467D-AC37-EB8808F3951C}" destId="{8560B313-F64D-484A-9F98-70336D63BF9C}" srcOrd="1" destOrd="0" presId="urn:microsoft.com/office/officeart/2005/8/layout/orgChart1"/>
    <dgm:cxn modelId="{9F025FA5-8AC9-44A7-898C-8889611F7F19}" type="presParOf" srcId="{658AB064-F0B7-467D-AC37-EB8808F3951C}" destId="{AAA88BF2-11B0-41B7-B1F8-2C1DA6DA0C7B}" srcOrd="2" destOrd="0" presId="urn:microsoft.com/office/officeart/2005/8/layout/orgChart1"/>
    <dgm:cxn modelId="{07A5F11D-8066-434D-B715-84679C45C1A6}" type="presParOf" srcId="{7CB9440E-65E4-49D9-90D8-A1ECFCA32F84}" destId="{2D88D826-0077-4E86-8564-579969A58064}" srcOrd="6" destOrd="0" presId="urn:microsoft.com/office/officeart/2005/8/layout/orgChart1"/>
    <dgm:cxn modelId="{1FA92C8B-5889-4AD9-881A-90B28E37DD6C}" type="presParOf" srcId="{7CB9440E-65E4-49D9-90D8-A1ECFCA32F84}" destId="{03221801-567E-4C89-8DF9-2E1EA4223838}" srcOrd="7" destOrd="0" presId="urn:microsoft.com/office/officeart/2005/8/layout/orgChart1"/>
    <dgm:cxn modelId="{94C31694-9E71-46EE-9C1A-FFE1B95A1BCE}" type="presParOf" srcId="{03221801-567E-4C89-8DF9-2E1EA4223838}" destId="{2EC15D31-27D1-468B-8D90-DCE17BCE4C6B}" srcOrd="0" destOrd="0" presId="urn:microsoft.com/office/officeart/2005/8/layout/orgChart1"/>
    <dgm:cxn modelId="{8CB6F93A-E57F-45C2-B7A9-025DA1DC08F3}" type="presParOf" srcId="{2EC15D31-27D1-468B-8D90-DCE17BCE4C6B}" destId="{78F6C3B7-8572-4834-85AF-470468B3BEFE}" srcOrd="0" destOrd="0" presId="urn:microsoft.com/office/officeart/2005/8/layout/orgChart1"/>
    <dgm:cxn modelId="{A93915D1-25DA-49F6-90F8-1B4D46A2CAD1}" type="presParOf" srcId="{2EC15D31-27D1-468B-8D90-DCE17BCE4C6B}" destId="{6D3A4E1B-7364-40AC-B85D-E046F82D5A23}" srcOrd="1" destOrd="0" presId="urn:microsoft.com/office/officeart/2005/8/layout/orgChart1"/>
    <dgm:cxn modelId="{46798706-E32E-42CC-AC6E-C1482673A9C6}" type="presParOf" srcId="{03221801-567E-4C89-8DF9-2E1EA4223838}" destId="{48A41EE0-28C1-4424-9B21-75682A1AC4DA}" srcOrd="1" destOrd="0" presId="urn:microsoft.com/office/officeart/2005/8/layout/orgChart1"/>
    <dgm:cxn modelId="{1BB39B05-07AE-470B-BC85-8F4EB3D7BC30}" type="presParOf" srcId="{03221801-567E-4C89-8DF9-2E1EA4223838}" destId="{510470F3-EDCC-4244-BC05-AA7A541D0E17}" srcOrd="2" destOrd="0" presId="urn:microsoft.com/office/officeart/2005/8/layout/orgChart1"/>
    <dgm:cxn modelId="{0E80BD9E-F038-497F-B665-71B8908B5154}" type="presParOf" srcId="{7CB9440E-65E4-49D9-90D8-A1ECFCA32F84}" destId="{0C0CA8DC-BC4F-4509-88BA-178E2DA06F49}" srcOrd="8" destOrd="0" presId="urn:microsoft.com/office/officeart/2005/8/layout/orgChart1"/>
    <dgm:cxn modelId="{C39ED3C9-8385-4DB1-90E3-6F29C8CDB72C}" type="presParOf" srcId="{7CB9440E-65E4-49D9-90D8-A1ECFCA32F84}" destId="{A6A2AB9F-2DA1-4C1D-B77E-A6CEBD0EE589}" srcOrd="9" destOrd="0" presId="urn:microsoft.com/office/officeart/2005/8/layout/orgChart1"/>
    <dgm:cxn modelId="{816DC5FC-64E5-49D4-9EBB-9C35B6A1BD2D}" type="presParOf" srcId="{A6A2AB9F-2DA1-4C1D-B77E-A6CEBD0EE589}" destId="{CD0B0162-77DA-4C37-AA96-53EB44C25EDD}" srcOrd="0" destOrd="0" presId="urn:microsoft.com/office/officeart/2005/8/layout/orgChart1"/>
    <dgm:cxn modelId="{8CE0BBB5-C7D4-4011-927C-F006F5A34F0D}" type="presParOf" srcId="{CD0B0162-77DA-4C37-AA96-53EB44C25EDD}" destId="{C1780133-35E0-42A3-89FE-5EB11463E7A0}" srcOrd="0" destOrd="0" presId="urn:microsoft.com/office/officeart/2005/8/layout/orgChart1"/>
    <dgm:cxn modelId="{F916A9D2-C1D6-441A-ABEF-1893778D99E3}" type="presParOf" srcId="{CD0B0162-77DA-4C37-AA96-53EB44C25EDD}" destId="{49CAC205-884F-44B2-B20D-83248E71E8C8}" srcOrd="1" destOrd="0" presId="urn:microsoft.com/office/officeart/2005/8/layout/orgChart1"/>
    <dgm:cxn modelId="{850ECA3A-FF18-48A5-BDAC-4C3F93B0170B}" type="presParOf" srcId="{A6A2AB9F-2DA1-4C1D-B77E-A6CEBD0EE589}" destId="{4ABA9917-FAEF-4CD6-9A23-0665E26D05E9}" srcOrd="1" destOrd="0" presId="urn:microsoft.com/office/officeart/2005/8/layout/orgChart1"/>
    <dgm:cxn modelId="{BA64A3BC-7744-4075-B935-41D7D56F986B}" type="presParOf" srcId="{4ABA9917-FAEF-4CD6-9A23-0665E26D05E9}" destId="{C9BA926F-CAFF-490A-9E0B-F2D21EDFB516}" srcOrd="0" destOrd="0" presId="urn:microsoft.com/office/officeart/2005/8/layout/orgChart1"/>
    <dgm:cxn modelId="{01E54EE1-3600-4AAE-92FB-A3589CBB5EA9}" type="presParOf" srcId="{4ABA9917-FAEF-4CD6-9A23-0665E26D05E9}" destId="{A06C9563-7608-4A27-84F3-FD599CA6D169}" srcOrd="1" destOrd="0" presId="urn:microsoft.com/office/officeart/2005/8/layout/orgChart1"/>
    <dgm:cxn modelId="{B0336DA6-BA95-4682-9F2E-E6B6F8F9F33D}" type="presParOf" srcId="{A06C9563-7608-4A27-84F3-FD599CA6D169}" destId="{06045779-0CB3-45B3-A4AC-1A59FF8D5B99}" srcOrd="0" destOrd="0" presId="urn:microsoft.com/office/officeart/2005/8/layout/orgChart1"/>
    <dgm:cxn modelId="{130B9D1D-2966-4F9A-AE65-3E3F6C61F7FA}" type="presParOf" srcId="{06045779-0CB3-45B3-A4AC-1A59FF8D5B99}" destId="{D2B531D7-E722-47CF-BD5C-5C1F0495CA4A}" srcOrd="0" destOrd="0" presId="urn:microsoft.com/office/officeart/2005/8/layout/orgChart1"/>
    <dgm:cxn modelId="{90CB4220-5C35-415D-AC15-6116B9F729AE}" type="presParOf" srcId="{06045779-0CB3-45B3-A4AC-1A59FF8D5B99}" destId="{44D891AC-6855-4ED9-AC15-43356F98B598}" srcOrd="1" destOrd="0" presId="urn:microsoft.com/office/officeart/2005/8/layout/orgChart1"/>
    <dgm:cxn modelId="{E664984F-9452-4385-8C0A-AADE8AA414E9}" type="presParOf" srcId="{A06C9563-7608-4A27-84F3-FD599CA6D169}" destId="{227D0C2E-5384-4C62-8802-A45096958716}" srcOrd="1" destOrd="0" presId="urn:microsoft.com/office/officeart/2005/8/layout/orgChart1"/>
    <dgm:cxn modelId="{0D08608C-1E7A-4083-BB30-91EFD9329DEE}" type="presParOf" srcId="{A06C9563-7608-4A27-84F3-FD599CA6D169}" destId="{A46D8B78-B3F7-47A4-9D91-DC51FE09DC7A}" srcOrd="2" destOrd="0" presId="urn:microsoft.com/office/officeart/2005/8/layout/orgChart1"/>
    <dgm:cxn modelId="{BE419B94-B113-4C0C-B92C-2AED68513421}" type="presParOf" srcId="{4ABA9917-FAEF-4CD6-9A23-0665E26D05E9}" destId="{B33FEFF6-CD4D-4542-B216-90372C2C275A}" srcOrd="2" destOrd="0" presId="urn:microsoft.com/office/officeart/2005/8/layout/orgChart1"/>
    <dgm:cxn modelId="{7FEF0A83-D712-4753-93F8-8C999C78DD2C}" type="presParOf" srcId="{4ABA9917-FAEF-4CD6-9A23-0665E26D05E9}" destId="{1C3D4D9C-E664-46CE-A756-FD8F921FC341}" srcOrd="3" destOrd="0" presId="urn:microsoft.com/office/officeart/2005/8/layout/orgChart1"/>
    <dgm:cxn modelId="{68F79EE0-1B35-4B59-ACD4-7FDF08859CC6}" type="presParOf" srcId="{1C3D4D9C-E664-46CE-A756-FD8F921FC341}" destId="{3E916950-3B49-47AE-BEB1-96916BEC1144}" srcOrd="0" destOrd="0" presId="urn:microsoft.com/office/officeart/2005/8/layout/orgChart1"/>
    <dgm:cxn modelId="{8BDE1E85-2E03-4132-AFA5-61BBE933A328}" type="presParOf" srcId="{3E916950-3B49-47AE-BEB1-96916BEC1144}" destId="{5C75C0EB-503C-48CB-AB9B-1962E924492C}" srcOrd="0" destOrd="0" presId="urn:microsoft.com/office/officeart/2005/8/layout/orgChart1"/>
    <dgm:cxn modelId="{F3DD014E-AA15-4ADA-83A0-CFBD6A765D59}" type="presParOf" srcId="{3E916950-3B49-47AE-BEB1-96916BEC1144}" destId="{CC3DDCC4-4DDC-4088-B03D-E9A859431F47}" srcOrd="1" destOrd="0" presId="urn:microsoft.com/office/officeart/2005/8/layout/orgChart1"/>
    <dgm:cxn modelId="{1E07E0B3-3A42-45F2-9FDA-2E3A050426DE}" type="presParOf" srcId="{1C3D4D9C-E664-46CE-A756-FD8F921FC341}" destId="{C781FCC5-34ED-4BE1-9A90-C676FD6ED386}" srcOrd="1" destOrd="0" presId="urn:microsoft.com/office/officeart/2005/8/layout/orgChart1"/>
    <dgm:cxn modelId="{7155872D-3559-4035-A604-0BBA9DEF1483}" type="presParOf" srcId="{1C3D4D9C-E664-46CE-A756-FD8F921FC341}" destId="{5DB9F28F-D091-408A-AE89-B0831096542D}" srcOrd="2" destOrd="0" presId="urn:microsoft.com/office/officeart/2005/8/layout/orgChart1"/>
    <dgm:cxn modelId="{040D6215-CCC0-46B4-83A6-AED1BDCC71AA}" type="presParOf" srcId="{A6A2AB9F-2DA1-4C1D-B77E-A6CEBD0EE589}" destId="{446D6C57-C035-49CF-B9FB-3F0E75E8ABF0}" srcOrd="2" destOrd="0" presId="urn:microsoft.com/office/officeart/2005/8/layout/orgChart1"/>
    <dgm:cxn modelId="{A6C8FF90-5E43-4C8E-A01C-441FD6D83343}" type="presParOf" srcId="{90BF8C29-3F61-4783-8CDC-17B8A52E6A2A}" destId="{E6904529-2591-4ED6-AE70-2E028439C1B3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DD1882A4-6295-466D-9A81-F22D692F951E}" type="doc">
      <dgm:prSet loTypeId="urn:microsoft.com/office/officeart/2018/5/layout/IconLeafLabelList" loCatId="icon" qsTypeId="urn:microsoft.com/office/officeart/2005/8/quickstyle/simple1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F7153620-BEF9-4D01-B02A-3F693322B23B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Research past designs that worked for other teams</a:t>
          </a:r>
          <a:endParaRPr lang="en-US"/>
        </a:p>
      </dgm:t>
    </dgm:pt>
    <dgm:pt modelId="{4AE5798A-F805-4AEC-A615-DFC51C12DC2A}" type="parTrans" cxnId="{348F91FF-6DCA-4E51-ACE4-AE4DB8A00833}">
      <dgm:prSet/>
      <dgm:spPr/>
      <dgm:t>
        <a:bodyPr/>
        <a:lstStyle/>
        <a:p>
          <a:endParaRPr lang="en-US"/>
        </a:p>
      </dgm:t>
    </dgm:pt>
    <dgm:pt modelId="{960FF223-4E0C-46F3-A43F-11E2928802AC}" type="sibTrans" cxnId="{348F91FF-6DCA-4E51-ACE4-AE4DB8A00833}">
      <dgm:prSet/>
      <dgm:spPr/>
      <dgm:t>
        <a:bodyPr/>
        <a:lstStyle/>
        <a:p>
          <a:endParaRPr lang="en-US"/>
        </a:p>
      </dgm:t>
    </dgm:pt>
    <dgm:pt modelId="{78F2AB2C-4BE8-4941-A4D2-D22DDB7378A0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Coordinate with ECE team and concept generation and selection</a:t>
          </a:r>
          <a:endParaRPr lang="en-US"/>
        </a:p>
      </dgm:t>
    </dgm:pt>
    <dgm:pt modelId="{99483793-67DE-4A4A-B802-C673C7A86B77}" type="parTrans" cxnId="{FEC81C06-7ED7-4FE8-A794-478A81D6614D}">
      <dgm:prSet/>
      <dgm:spPr/>
      <dgm:t>
        <a:bodyPr/>
        <a:lstStyle/>
        <a:p>
          <a:endParaRPr lang="en-US"/>
        </a:p>
      </dgm:t>
    </dgm:pt>
    <dgm:pt modelId="{9F6ED178-5295-483C-AAC6-4AA8D2359816}" type="sibTrans" cxnId="{FEC81C06-7ED7-4FE8-A794-478A81D6614D}">
      <dgm:prSet/>
      <dgm:spPr/>
      <dgm:t>
        <a:bodyPr/>
        <a:lstStyle/>
        <a:p>
          <a:endParaRPr lang="en-US"/>
        </a:p>
      </dgm:t>
    </dgm:pt>
    <dgm:pt modelId="{4AD367D4-8BE8-4103-9AB8-45F620F9F5BD}">
      <dgm:prSet phldrT="[Text]" phldr="0"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>
              <a:latin typeface="Arial Black"/>
            </a:rPr>
            <a:t>Build first prototype with cardboard</a:t>
          </a:r>
          <a:endParaRPr lang="en-US"/>
        </a:p>
      </dgm:t>
    </dgm:pt>
    <dgm:pt modelId="{A5AD5909-8B5E-4FA2-A98E-5A50498F6557}" type="parTrans" cxnId="{3B46F103-F8D3-4F6E-A41E-CEA52649E05A}">
      <dgm:prSet/>
      <dgm:spPr/>
      <dgm:t>
        <a:bodyPr/>
        <a:lstStyle/>
        <a:p>
          <a:endParaRPr lang="en-US"/>
        </a:p>
      </dgm:t>
    </dgm:pt>
    <dgm:pt modelId="{E842996C-7F35-4AA4-BAF4-B0106B926A25}" type="sibTrans" cxnId="{3B46F103-F8D3-4F6E-A41E-CEA52649E05A}">
      <dgm:prSet/>
      <dgm:spPr/>
      <dgm:t>
        <a:bodyPr/>
        <a:lstStyle/>
        <a:p>
          <a:endParaRPr lang="en-US"/>
        </a:p>
      </dgm:t>
    </dgm:pt>
    <dgm:pt modelId="{22307251-B5FB-494F-9F62-01E2ABA9C071}" type="pres">
      <dgm:prSet presAssocID="{DD1882A4-6295-466D-9A81-F22D692F951E}" presName="root" presStyleCnt="0">
        <dgm:presLayoutVars>
          <dgm:dir/>
          <dgm:resizeHandles val="exact"/>
        </dgm:presLayoutVars>
      </dgm:prSet>
      <dgm:spPr/>
    </dgm:pt>
    <dgm:pt modelId="{D15B5D5A-AE07-4062-B32A-3A311ECC8238}" type="pres">
      <dgm:prSet presAssocID="{F7153620-BEF9-4D01-B02A-3F693322B23B}" presName="compNode" presStyleCnt="0"/>
      <dgm:spPr/>
    </dgm:pt>
    <dgm:pt modelId="{020EADC4-74D0-4F47-85E1-8036D3E624CD}" type="pres">
      <dgm:prSet presAssocID="{F7153620-BEF9-4D01-B02A-3F693322B23B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205AF80E-449B-4BF8-80BF-B794801A49AD}" type="pres">
      <dgm:prSet presAssocID="{F7153620-BEF9-4D01-B02A-3F693322B23B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d with Gears"/>
        </a:ext>
      </dgm:extLst>
    </dgm:pt>
    <dgm:pt modelId="{86F171B6-3355-41B3-AD1C-AE574B2611C2}" type="pres">
      <dgm:prSet presAssocID="{F7153620-BEF9-4D01-B02A-3F693322B23B}" presName="spaceRect" presStyleCnt="0"/>
      <dgm:spPr/>
    </dgm:pt>
    <dgm:pt modelId="{8D0A6DCB-2A62-4D68-9AEF-3EF466C2E47C}" type="pres">
      <dgm:prSet presAssocID="{F7153620-BEF9-4D01-B02A-3F693322B23B}" presName="textRect" presStyleLbl="revTx" presStyleIdx="0" presStyleCnt="3">
        <dgm:presLayoutVars>
          <dgm:chMax val="1"/>
          <dgm:chPref val="1"/>
        </dgm:presLayoutVars>
      </dgm:prSet>
      <dgm:spPr/>
    </dgm:pt>
    <dgm:pt modelId="{3B756A4A-05FD-48D6-8A80-723FA31BF899}" type="pres">
      <dgm:prSet presAssocID="{960FF223-4E0C-46F3-A43F-11E2928802AC}" presName="sibTrans" presStyleCnt="0"/>
      <dgm:spPr/>
    </dgm:pt>
    <dgm:pt modelId="{76683CAC-6506-48D9-B086-3EAC8605FAE0}" type="pres">
      <dgm:prSet presAssocID="{78F2AB2C-4BE8-4941-A4D2-D22DDB7378A0}" presName="compNode" presStyleCnt="0"/>
      <dgm:spPr/>
    </dgm:pt>
    <dgm:pt modelId="{B47EC889-D85A-4BB7-BDA0-A99E2B94F128}" type="pres">
      <dgm:prSet presAssocID="{78F2AB2C-4BE8-4941-A4D2-D22DDB7378A0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D5195AC5-289B-4421-B917-3E8B22EE2836}" type="pres">
      <dgm:prSet presAssocID="{78F2AB2C-4BE8-4941-A4D2-D22DDB7378A0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F03E3CD7-5057-41F3-83B8-69C6C6AD93FB}" type="pres">
      <dgm:prSet presAssocID="{78F2AB2C-4BE8-4941-A4D2-D22DDB7378A0}" presName="spaceRect" presStyleCnt="0"/>
      <dgm:spPr/>
    </dgm:pt>
    <dgm:pt modelId="{37EC67AC-5FE3-4A85-B4F3-51CB0066778F}" type="pres">
      <dgm:prSet presAssocID="{78F2AB2C-4BE8-4941-A4D2-D22DDB7378A0}" presName="textRect" presStyleLbl="revTx" presStyleIdx="1" presStyleCnt="3">
        <dgm:presLayoutVars>
          <dgm:chMax val="1"/>
          <dgm:chPref val="1"/>
        </dgm:presLayoutVars>
      </dgm:prSet>
      <dgm:spPr/>
    </dgm:pt>
    <dgm:pt modelId="{E3CEFA02-936A-438C-B205-9C0F29377D2A}" type="pres">
      <dgm:prSet presAssocID="{9F6ED178-5295-483C-AAC6-4AA8D2359816}" presName="sibTrans" presStyleCnt="0"/>
      <dgm:spPr/>
    </dgm:pt>
    <dgm:pt modelId="{69D6895D-82CC-4992-A643-34805F821C95}" type="pres">
      <dgm:prSet presAssocID="{4AD367D4-8BE8-4103-9AB8-45F620F9F5BD}" presName="compNode" presStyleCnt="0"/>
      <dgm:spPr/>
    </dgm:pt>
    <dgm:pt modelId="{6AE9F038-354E-47C1-B326-B0D76849DCA3}" type="pres">
      <dgm:prSet presAssocID="{4AD367D4-8BE8-4103-9AB8-45F620F9F5BD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B795B3B-A4E3-4AE8-9EEE-AD94C8C92D37}" type="pres">
      <dgm:prSet presAssocID="{4AD367D4-8BE8-4103-9AB8-45F620F9F5BD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x"/>
        </a:ext>
      </dgm:extLst>
    </dgm:pt>
    <dgm:pt modelId="{83ACB0F2-DDEA-4D7C-88DA-5B11D96691B2}" type="pres">
      <dgm:prSet presAssocID="{4AD367D4-8BE8-4103-9AB8-45F620F9F5BD}" presName="spaceRect" presStyleCnt="0"/>
      <dgm:spPr/>
    </dgm:pt>
    <dgm:pt modelId="{DB21E637-34BD-464F-92C5-839D916546E6}" type="pres">
      <dgm:prSet presAssocID="{4AD367D4-8BE8-4103-9AB8-45F620F9F5BD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3B46F103-F8D3-4F6E-A41E-CEA52649E05A}" srcId="{DD1882A4-6295-466D-9A81-F22D692F951E}" destId="{4AD367D4-8BE8-4103-9AB8-45F620F9F5BD}" srcOrd="2" destOrd="0" parTransId="{A5AD5909-8B5E-4FA2-A98E-5A50498F6557}" sibTransId="{E842996C-7F35-4AA4-BAF4-B0106B926A25}"/>
    <dgm:cxn modelId="{FEC81C06-7ED7-4FE8-A794-478A81D6614D}" srcId="{DD1882A4-6295-466D-9A81-F22D692F951E}" destId="{78F2AB2C-4BE8-4941-A4D2-D22DDB7378A0}" srcOrd="1" destOrd="0" parTransId="{99483793-67DE-4A4A-B802-C673C7A86B77}" sibTransId="{9F6ED178-5295-483C-AAC6-4AA8D2359816}"/>
    <dgm:cxn modelId="{9811BB8E-8286-47DD-BF86-58F07EE7BB21}" type="presOf" srcId="{DD1882A4-6295-466D-9A81-F22D692F951E}" destId="{22307251-B5FB-494F-9F62-01E2ABA9C071}" srcOrd="0" destOrd="0" presId="urn:microsoft.com/office/officeart/2018/5/layout/IconLeafLabelList"/>
    <dgm:cxn modelId="{19027EB0-2F80-4DAE-93E6-20640CBDA584}" type="presOf" srcId="{4AD367D4-8BE8-4103-9AB8-45F620F9F5BD}" destId="{DB21E637-34BD-464F-92C5-839D916546E6}" srcOrd="0" destOrd="0" presId="urn:microsoft.com/office/officeart/2018/5/layout/IconLeafLabelList"/>
    <dgm:cxn modelId="{901064F5-F6AD-4FD0-98E4-DC73DF30019B}" type="presOf" srcId="{F7153620-BEF9-4D01-B02A-3F693322B23B}" destId="{8D0A6DCB-2A62-4D68-9AEF-3EF466C2E47C}" srcOrd="0" destOrd="0" presId="urn:microsoft.com/office/officeart/2018/5/layout/IconLeafLabelList"/>
    <dgm:cxn modelId="{8ADEFEFA-5CC0-49E6-A994-B946DDD3177A}" type="presOf" srcId="{78F2AB2C-4BE8-4941-A4D2-D22DDB7378A0}" destId="{37EC67AC-5FE3-4A85-B4F3-51CB0066778F}" srcOrd="0" destOrd="0" presId="urn:microsoft.com/office/officeart/2018/5/layout/IconLeafLabelList"/>
    <dgm:cxn modelId="{348F91FF-6DCA-4E51-ACE4-AE4DB8A00833}" srcId="{DD1882A4-6295-466D-9A81-F22D692F951E}" destId="{F7153620-BEF9-4D01-B02A-3F693322B23B}" srcOrd="0" destOrd="0" parTransId="{4AE5798A-F805-4AEC-A615-DFC51C12DC2A}" sibTransId="{960FF223-4E0C-46F3-A43F-11E2928802AC}"/>
    <dgm:cxn modelId="{0BE85791-0C40-4898-B3CB-340E934F7F50}" type="presParOf" srcId="{22307251-B5FB-494F-9F62-01E2ABA9C071}" destId="{D15B5D5A-AE07-4062-B32A-3A311ECC8238}" srcOrd="0" destOrd="0" presId="urn:microsoft.com/office/officeart/2018/5/layout/IconLeafLabelList"/>
    <dgm:cxn modelId="{F160BC07-F563-419D-9D4C-97D537327BC9}" type="presParOf" srcId="{D15B5D5A-AE07-4062-B32A-3A311ECC8238}" destId="{020EADC4-74D0-4F47-85E1-8036D3E624CD}" srcOrd="0" destOrd="0" presId="urn:microsoft.com/office/officeart/2018/5/layout/IconLeafLabelList"/>
    <dgm:cxn modelId="{6C4D4C8B-6113-4F5C-9D04-148F0C131626}" type="presParOf" srcId="{D15B5D5A-AE07-4062-B32A-3A311ECC8238}" destId="{205AF80E-449B-4BF8-80BF-B794801A49AD}" srcOrd="1" destOrd="0" presId="urn:microsoft.com/office/officeart/2018/5/layout/IconLeafLabelList"/>
    <dgm:cxn modelId="{9F8FF848-AEDD-463E-8E45-E8B5B1C3AFC5}" type="presParOf" srcId="{D15B5D5A-AE07-4062-B32A-3A311ECC8238}" destId="{86F171B6-3355-41B3-AD1C-AE574B2611C2}" srcOrd="2" destOrd="0" presId="urn:microsoft.com/office/officeart/2018/5/layout/IconLeafLabelList"/>
    <dgm:cxn modelId="{B759540D-2D67-4089-9AE9-AD1226D21D9D}" type="presParOf" srcId="{D15B5D5A-AE07-4062-B32A-3A311ECC8238}" destId="{8D0A6DCB-2A62-4D68-9AEF-3EF466C2E47C}" srcOrd="3" destOrd="0" presId="urn:microsoft.com/office/officeart/2018/5/layout/IconLeafLabelList"/>
    <dgm:cxn modelId="{1ECE499B-D790-418E-BF7B-EC4C278D240B}" type="presParOf" srcId="{22307251-B5FB-494F-9F62-01E2ABA9C071}" destId="{3B756A4A-05FD-48D6-8A80-723FA31BF899}" srcOrd="1" destOrd="0" presId="urn:microsoft.com/office/officeart/2018/5/layout/IconLeafLabelList"/>
    <dgm:cxn modelId="{28000162-F0A4-4662-8F7A-58A29B3AFA67}" type="presParOf" srcId="{22307251-B5FB-494F-9F62-01E2ABA9C071}" destId="{76683CAC-6506-48D9-B086-3EAC8605FAE0}" srcOrd="2" destOrd="0" presId="urn:microsoft.com/office/officeart/2018/5/layout/IconLeafLabelList"/>
    <dgm:cxn modelId="{5CA0F4B7-3D74-45BA-9596-CEC4BFF253E3}" type="presParOf" srcId="{76683CAC-6506-48D9-B086-3EAC8605FAE0}" destId="{B47EC889-D85A-4BB7-BDA0-A99E2B94F128}" srcOrd="0" destOrd="0" presId="urn:microsoft.com/office/officeart/2018/5/layout/IconLeafLabelList"/>
    <dgm:cxn modelId="{DA2DD2A6-D107-447C-AFD5-0A1B7EB661CB}" type="presParOf" srcId="{76683CAC-6506-48D9-B086-3EAC8605FAE0}" destId="{D5195AC5-289B-4421-B917-3E8B22EE2836}" srcOrd="1" destOrd="0" presId="urn:microsoft.com/office/officeart/2018/5/layout/IconLeafLabelList"/>
    <dgm:cxn modelId="{290C3319-9F3D-42A6-9A35-84277812CB33}" type="presParOf" srcId="{76683CAC-6506-48D9-B086-3EAC8605FAE0}" destId="{F03E3CD7-5057-41F3-83B8-69C6C6AD93FB}" srcOrd="2" destOrd="0" presId="urn:microsoft.com/office/officeart/2018/5/layout/IconLeafLabelList"/>
    <dgm:cxn modelId="{C02D15EF-6004-457B-9C33-333BF8046614}" type="presParOf" srcId="{76683CAC-6506-48D9-B086-3EAC8605FAE0}" destId="{37EC67AC-5FE3-4A85-B4F3-51CB0066778F}" srcOrd="3" destOrd="0" presId="urn:microsoft.com/office/officeart/2018/5/layout/IconLeafLabelList"/>
    <dgm:cxn modelId="{CF49862F-1192-4F97-8E7A-0BA3F211CC53}" type="presParOf" srcId="{22307251-B5FB-494F-9F62-01E2ABA9C071}" destId="{E3CEFA02-936A-438C-B205-9C0F29377D2A}" srcOrd="3" destOrd="0" presId="urn:microsoft.com/office/officeart/2018/5/layout/IconLeafLabelList"/>
    <dgm:cxn modelId="{3A216E0A-74D5-4828-BD88-E1777C0D506C}" type="presParOf" srcId="{22307251-B5FB-494F-9F62-01E2ABA9C071}" destId="{69D6895D-82CC-4992-A643-34805F821C95}" srcOrd="4" destOrd="0" presId="urn:microsoft.com/office/officeart/2018/5/layout/IconLeafLabelList"/>
    <dgm:cxn modelId="{BE01C37C-2E9B-4384-AECE-C4C98ADB4751}" type="presParOf" srcId="{69D6895D-82CC-4992-A643-34805F821C95}" destId="{6AE9F038-354E-47C1-B326-B0D76849DCA3}" srcOrd="0" destOrd="0" presId="urn:microsoft.com/office/officeart/2018/5/layout/IconLeafLabelList"/>
    <dgm:cxn modelId="{1D9F3272-30D5-4F2D-85BC-85ECF220A7D5}" type="presParOf" srcId="{69D6895D-82CC-4992-A643-34805F821C95}" destId="{6B795B3B-A4E3-4AE8-9EEE-AD94C8C92D37}" srcOrd="1" destOrd="0" presId="urn:microsoft.com/office/officeart/2018/5/layout/IconLeafLabelList"/>
    <dgm:cxn modelId="{C79E708E-2F0C-4AC0-B127-5A6E716FF92C}" type="presParOf" srcId="{69D6895D-82CC-4992-A643-34805F821C95}" destId="{83ACB0F2-DDEA-4D7C-88DA-5B11D96691B2}" srcOrd="2" destOrd="0" presId="urn:microsoft.com/office/officeart/2018/5/layout/IconLeafLabelList"/>
    <dgm:cxn modelId="{14C8D590-D4D1-4B0C-B802-785A66065E00}" type="presParOf" srcId="{69D6895D-82CC-4992-A643-34805F821C95}" destId="{DB21E637-34BD-464F-92C5-839D916546E6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6E7393-95BC-4D80-9D6D-1F229DF80BFC}" type="doc">
      <dgm:prSet loTypeId="urn:microsoft.com/office/officeart/2005/8/layout/vProcess5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32CD41-4765-440C-9761-E03E58350AE5}">
      <dgm:prSet/>
      <dgm:spPr>
        <a:solidFill>
          <a:schemeClr val="bg2"/>
        </a:solidFill>
      </dgm:spPr>
      <dgm:t>
        <a:bodyPr/>
        <a:lstStyle/>
        <a:p>
          <a:r>
            <a:rPr lang="en-US"/>
            <a:t>1. ECE Department at FAMU-FSU College of Engineering</a:t>
          </a:r>
        </a:p>
      </dgm:t>
    </dgm:pt>
    <dgm:pt modelId="{5CB4BAAC-A9E9-4C3F-9384-751B2FC32D5B}" type="parTrans" cxnId="{F04ECB9E-4ED8-4625-8877-E3FD8E52CC2B}">
      <dgm:prSet/>
      <dgm:spPr/>
      <dgm:t>
        <a:bodyPr/>
        <a:lstStyle/>
        <a:p>
          <a:endParaRPr lang="en-US"/>
        </a:p>
      </dgm:t>
    </dgm:pt>
    <dgm:pt modelId="{D84DCD51-C7B8-4F9F-98FA-151436899F8C}" type="sibTrans" cxnId="{F04ECB9E-4ED8-4625-8877-E3FD8E52CC2B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F5ADDE02-566E-4FF5-966D-082406FCDE64}">
      <dgm:prSet/>
      <dgm:spPr>
        <a:solidFill>
          <a:schemeClr val="bg2"/>
        </a:solidFill>
      </dgm:spPr>
      <dgm:t>
        <a:bodyPr/>
        <a:lstStyle/>
        <a:p>
          <a:r>
            <a:rPr lang="en-US"/>
            <a:t>2. Future SoutheastCon Competitors</a:t>
          </a:r>
        </a:p>
      </dgm:t>
    </dgm:pt>
    <dgm:pt modelId="{063C849D-356C-4253-839E-6C9287AD2D32}" type="parTrans" cxnId="{DEEF5634-F8D2-481A-83E8-3D32CD8A2290}">
      <dgm:prSet/>
      <dgm:spPr/>
      <dgm:t>
        <a:bodyPr/>
        <a:lstStyle/>
        <a:p>
          <a:endParaRPr lang="en-US"/>
        </a:p>
      </dgm:t>
    </dgm:pt>
    <dgm:pt modelId="{41285EA1-F56A-4F20-9B2C-EC9185C6BF6E}" type="sibTrans" cxnId="{DEEF5634-F8D2-481A-83E8-3D32CD8A2290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77C16A16-CAC8-449B-AFA9-31063785592D}">
      <dgm:prSet/>
      <dgm:spPr>
        <a:solidFill>
          <a:schemeClr val="bg2"/>
        </a:solidFill>
      </dgm:spPr>
      <dgm:t>
        <a:bodyPr/>
        <a:lstStyle/>
        <a:p>
          <a:r>
            <a:rPr lang="en-US"/>
            <a:t>3. Potential Employer that may have interest in the outcome of the competition</a:t>
          </a:r>
        </a:p>
      </dgm:t>
    </dgm:pt>
    <dgm:pt modelId="{E98FBFD4-B8A9-4B4F-9708-25A624E0E836}" type="parTrans" cxnId="{770E8991-00EC-42F7-AD88-89C2F32C8169}">
      <dgm:prSet/>
      <dgm:spPr/>
      <dgm:t>
        <a:bodyPr/>
        <a:lstStyle/>
        <a:p>
          <a:endParaRPr lang="en-US"/>
        </a:p>
      </dgm:t>
    </dgm:pt>
    <dgm:pt modelId="{FD5EDC0D-F2FC-48AD-8186-960C5796058E}" type="sibTrans" cxnId="{770E8991-00EC-42F7-AD88-89C2F32C8169}">
      <dgm:prSet/>
      <dgm:spPr/>
      <dgm:t>
        <a:bodyPr/>
        <a:lstStyle/>
        <a:p>
          <a:endParaRPr lang="en-US"/>
        </a:p>
      </dgm:t>
    </dgm:pt>
    <dgm:pt modelId="{2F1DED20-CD6E-4B45-85F0-F4761B225D40}" type="pres">
      <dgm:prSet presAssocID="{316E7393-95BC-4D80-9D6D-1F229DF80BFC}" presName="outerComposite" presStyleCnt="0">
        <dgm:presLayoutVars>
          <dgm:chMax val="5"/>
          <dgm:dir/>
          <dgm:resizeHandles val="exact"/>
        </dgm:presLayoutVars>
      </dgm:prSet>
      <dgm:spPr/>
    </dgm:pt>
    <dgm:pt modelId="{EFE05759-1E5E-4789-AE95-81C6870E20D3}" type="pres">
      <dgm:prSet presAssocID="{316E7393-95BC-4D80-9D6D-1F229DF80BFC}" presName="dummyMaxCanvas" presStyleCnt="0">
        <dgm:presLayoutVars/>
      </dgm:prSet>
      <dgm:spPr/>
    </dgm:pt>
    <dgm:pt modelId="{F6321B33-7FA4-498A-9BDC-FC5367CD6765}" type="pres">
      <dgm:prSet presAssocID="{316E7393-95BC-4D80-9D6D-1F229DF80BFC}" presName="ThreeNodes_1" presStyleLbl="node1" presStyleIdx="0" presStyleCnt="3">
        <dgm:presLayoutVars>
          <dgm:bulletEnabled val="1"/>
        </dgm:presLayoutVars>
      </dgm:prSet>
      <dgm:spPr/>
    </dgm:pt>
    <dgm:pt modelId="{4760383C-7AF0-4D63-B978-002A96C8D3F2}" type="pres">
      <dgm:prSet presAssocID="{316E7393-95BC-4D80-9D6D-1F229DF80BFC}" presName="ThreeNodes_2" presStyleLbl="node1" presStyleIdx="1" presStyleCnt="3">
        <dgm:presLayoutVars>
          <dgm:bulletEnabled val="1"/>
        </dgm:presLayoutVars>
      </dgm:prSet>
      <dgm:spPr/>
    </dgm:pt>
    <dgm:pt modelId="{65A02377-BD2B-4296-BC42-4BDA58F37D6F}" type="pres">
      <dgm:prSet presAssocID="{316E7393-95BC-4D80-9D6D-1F229DF80BFC}" presName="ThreeNodes_3" presStyleLbl="node1" presStyleIdx="2" presStyleCnt="3">
        <dgm:presLayoutVars>
          <dgm:bulletEnabled val="1"/>
        </dgm:presLayoutVars>
      </dgm:prSet>
      <dgm:spPr/>
    </dgm:pt>
    <dgm:pt modelId="{8CFBA30D-4EA3-4E6B-A477-5DB1FEA0C8B1}" type="pres">
      <dgm:prSet presAssocID="{316E7393-95BC-4D80-9D6D-1F229DF80BFC}" presName="ThreeConn_1-2" presStyleLbl="fgAccFollowNode1" presStyleIdx="0" presStyleCnt="2">
        <dgm:presLayoutVars>
          <dgm:bulletEnabled val="1"/>
        </dgm:presLayoutVars>
      </dgm:prSet>
      <dgm:spPr/>
    </dgm:pt>
    <dgm:pt modelId="{79E6CE3E-EC3C-42F0-B639-94AD272191B3}" type="pres">
      <dgm:prSet presAssocID="{316E7393-95BC-4D80-9D6D-1F229DF80BFC}" presName="ThreeConn_2-3" presStyleLbl="fgAccFollowNode1" presStyleIdx="1" presStyleCnt="2">
        <dgm:presLayoutVars>
          <dgm:bulletEnabled val="1"/>
        </dgm:presLayoutVars>
      </dgm:prSet>
      <dgm:spPr/>
    </dgm:pt>
    <dgm:pt modelId="{E85C7B0A-EDA5-42E7-A4EC-9982D611C608}" type="pres">
      <dgm:prSet presAssocID="{316E7393-95BC-4D80-9D6D-1F229DF80BFC}" presName="ThreeNodes_1_text" presStyleLbl="node1" presStyleIdx="2" presStyleCnt="3">
        <dgm:presLayoutVars>
          <dgm:bulletEnabled val="1"/>
        </dgm:presLayoutVars>
      </dgm:prSet>
      <dgm:spPr/>
    </dgm:pt>
    <dgm:pt modelId="{7EA9E6BD-A5E7-40B9-A515-8D169BB729A9}" type="pres">
      <dgm:prSet presAssocID="{316E7393-95BC-4D80-9D6D-1F229DF80BFC}" presName="ThreeNodes_2_text" presStyleLbl="node1" presStyleIdx="2" presStyleCnt="3">
        <dgm:presLayoutVars>
          <dgm:bulletEnabled val="1"/>
        </dgm:presLayoutVars>
      </dgm:prSet>
      <dgm:spPr/>
    </dgm:pt>
    <dgm:pt modelId="{5D5C31EA-8BDB-457C-BB2A-3A34A8A909FF}" type="pres">
      <dgm:prSet presAssocID="{316E7393-95BC-4D80-9D6D-1F229DF80BFC}" presName="ThreeNodes_3_text" presStyleLbl="node1" presStyleIdx="2" presStyleCnt="3">
        <dgm:presLayoutVars>
          <dgm:bulletEnabled val="1"/>
        </dgm:presLayoutVars>
      </dgm:prSet>
      <dgm:spPr/>
    </dgm:pt>
  </dgm:ptLst>
  <dgm:cxnLst>
    <dgm:cxn modelId="{79268F02-18F1-48D9-95A2-04E1FED0F08B}" type="presOf" srcId="{77C16A16-CAC8-449B-AFA9-31063785592D}" destId="{5D5C31EA-8BDB-457C-BB2A-3A34A8A909FF}" srcOrd="1" destOrd="0" presId="urn:microsoft.com/office/officeart/2005/8/layout/vProcess5"/>
    <dgm:cxn modelId="{F5FFC018-7903-426B-97F0-E9D17DBA497A}" type="presOf" srcId="{5E32CD41-4765-440C-9761-E03E58350AE5}" destId="{E85C7B0A-EDA5-42E7-A4EC-9982D611C608}" srcOrd="1" destOrd="0" presId="urn:microsoft.com/office/officeart/2005/8/layout/vProcess5"/>
    <dgm:cxn modelId="{DEEF5634-F8D2-481A-83E8-3D32CD8A2290}" srcId="{316E7393-95BC-4D80-9D6D-1F229DF80BFC}" destId="{F5ADDE02-566E-4FF5-966D-082406FCDE64}" srcOrd="1" destOrd="0" parTransId="{063C849D-356C-4253-839E-6C9287AD2D32}" sibTransId="{41285EA1-F56A-4F20-9B2C-EC9185C6BF6E}"/>
    <dgm:cxn modelId="{170C8660-D7C2-4A09-9FAD-418B6F482C24}" type="presOf" srcId="{316E7393-95BC-4D80-9D6D-1F229DF80BFC}" destId="{2F1DED20-CD6E-4B45-85F0-F4761B225D40}" srcOrd="0" destOrd="0" presId="urn:microsoft.com/office/officeart/2005/8/layout/vProcess5"/>
    <dgm:cxn modelId="{72EB9181-EBBB-4309-A0F3-8C9F5F1F6BE4}" type="presOf" srcId="{77C16A16-CAC8-449B-AFA9-31063785592D}" destId="{65A02377-BD2B-4296-BC42-4BDA58F37D6F}" srcOrd="0" destOrd="0" presId="urn:microsoft.com/office/officeart/2005/8/layout/vProcess5"/>
    <dgm:cxn modelId="{770E8991-00EC-42F7-AD88-89C2F32C8169}" srcId="{316E7393-95BC-4D80-9D6D-1F229DF80BFC}" destId="{77C16A16-CAC8-449B-AFA9-31063785592D}" srcOrd="2" destOrd="0" parTransId="{E98FBFD4-B8A9-4B4F-9708-25A624E0E836}" sibTransId="{FD5EDC0D-F2FC-48AD-8186-960C5796058E}"/>
    <dgm:cxn modelId="{F04ECB9E-4ED8-4625-8877-E3FD8E52CC2B}" srcId="{316E7393-95BC-4D80-9D6D-1F229DF80BFC}" destId="{5E32CD41-4765-440C-9761-E03E58350AE5}" srcOrd="0" destOrd="0" parTransId="{5CB4BAAC-A9E9-4C3F-9384-751B2FC32D5B}" sibTransId="{D84DCD51-C7B8-4F9F-98FA-151436899F8C}"/>
    <dgm:cxn modelId="{482750A5-4BB3-4E22-A659-545BDA489407}" type="presOf" srcId="{5E32CD41-4765-440C-9761-E03E58350AE5}" destId="{F6321B33-7FA4-498A-9BDC-FC5367CD6765}" srcOrd="0" destOrd="0" presId="urn:microsoft.com/office/officeart/2005/8/layout/vProcess5"/>
    <dgm:cxn modelId="{5394D4AD-A5F1-4964-8FA5-A23347FB032D}" type="presOf" srcId="{D84DCD51-C7B8-4F9F-98FA-151436899F8C}" destId="{8CFBA30D-4EA3-4E6B-A477-5DB1FEA0C8B1}" srcOrd="0" destOrd="0" presId="urn:microsoft.com/office/officeart/2005/8/layout/vProcess5"/>
    <dgm:cxn modelId="{6D0B2FB6-E6FB-4FB5-B984-465FE2206767}" type="presOf" srcId="{41285EA1-F56A-4F20-9B2C-EC9185C6BF6E}" destId="{79E6CE3E-EC3C-42F0-B639-94AD272191B3}" srcOrd="0" destOrd="0" presId="urn:microsoft.com/office/officeart/2005/8/layout/vProcess5"/>
    <dgm:cxn modelId="{6E15A7DA-8A34-4FB1-9AAC-007E38380D98}" type="presOf" srcId="{F5ADDE02-566E-4FF5-966D-082406FCDE64}" destId="{4760383C-7AF0-4D63-B978-002A96C8D3F2}" srcOrd="0" destOrd="0" presId="urn:microsoft.com/office/officeart/2005/8/layout/vProcess5"/>
    <dgm:cxn modelId="{8BC63BF3-CD72-4A6D-8EEA-6E61285EF62D}" type="presOf" srcId="{F5ADDE02-566E-4FF5-966D-082406FCDE64}" destId="{7EA9E6BD-A5E7-40B9-A515-8D169BB729A9}" srcOrd="1" destOrd="0" presId="urn:microsoft.com/office/officeart/2005/8/layout/vProcess5"/>
    <dgm:cxn modelId="{25CF23D4-FDBB-4C80-A9DD-3F150087880B}" type="presParOf" srcId="{2F1DED20-CD6E-4B45-85F0-F4761B225D40}" destId="{EFE05759-1E5E-4789-AE95-81C6870E20D3}" srcOrd="0" destOrd="0" presId="urn:microsoft.com/office/officeart/2005/8/layout/vProcess5"/>
    <dgm:cxn modelId="{565FA9FB-963D-4146-B735-E6358009E7D9}" type="presParOf" srcId="{2F1DED20-CD6E-4B45-85F0-F4761B225D40}" destId="{F6321B33-7FA4-498A-9BDC-FC5367CD6765}" srcOrd="1" destOrd="0" presId="urn:microsoft.com/office/officeart/2005/8/layout/vProcess5"/>
    <dgm:cxn modelId="{B667A0E4-763A-44FA-9F43-1EDDECAC8374}" type="presParOf" srcId="{2F1DED20-CD6E-4B45-85F0-F4761B225D40}" destId="{4760383C-7AF0-4D63-B978-002A96C8D3F2}" srcOrd="2" destOrd="0" presId="urn:microsoft.com/office/officeart/2005/8/layout/vProcess5"/>
    <dgm:cxn modelId="{8075AC03-1F94-4E5E-9CD2-906B5471505D}" type="presParOf" srcId="{2F1DED20-CD6E-4B45-85F0-F4761B225D40}" destId="{65A02377-BD2B-4296-BC42-4BDA58F37D6F}" srcOrd="3" destOrd="0" presId="urn:microsoft.com/office/officeart/2005/8/layout/vProcess5"/>
    <dgm:cxn modelId="{2A4BB3C7-0702-4C4F-A8E3-65647FC55074}" type="presParOf" srcId="{2F1DED20-CD6E-4B45-85F0-F4761B225D40}" destId="{8CFBA30D-4EA3-4E6B-A477-5DB1FEA0C8B1}" srcOrd="4" destOrd="0" presId="urn:microsoft.com/office/officeart/2005/8/layout/vProcess5"/>
    <dgm:cxn modelId="{E85CC0CF-6EDB-4887-9BCE-2C521543D5AE}" type="presParOf" srcId="{2F1DED20-CD6E-4B45-85F0-F4761B225D40}" destId="{79E6CE3E-EC3C-42F0-B639-94AD272191B3}" srcOrd="5" destOrd="0" presId="urn:microsoft.com/office/officeart/2005/8/layout/vProcess5"/>
    <dgm:cxn modelId="{D2726181-4E14-4F5C-B3C7-EA86D1986D24}" type="presParOf" srcId="{2F1DED20-CD6E-4B45-85F0-F4761B225D40}" destId="{E85C7B0A-EDA5-42E7-A4EC-9982D611C608}" srcOrd="6" destOrd="0" presId="urn:microsoft.com/office/officeart/2005/8/layout/vProcess5"/>
    <dgm:cxn modelId="{7BAB875C-BF66-43AB-8499-CD14F1B624BA}" type="presParOf" srcId="{2F1DED20-CD6E-4B45-85F0-F4761B225D40}" destId="{7EA9E6BD-A5E7-40B9-A515-8D169BB729A9}" srcOrd="7" destOrd="0" presId="urn:microsoft.com/office/officeart/2005/8/layout/vProcess5"/>
    <dgm:cxn modelId="{F25063A0-1ECA-4CDA-8EF0-F2B0F3557FB6}" type="presParOf" srcId="{2F1DED20-CD6E-4B45-85F0-F4761B225D40}" destId="{5D5C31EA-8BDB-457C-BB2A-3A34A8A909FF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C6D1EF3-793C-4B3F-8AD2-5D284949BBD1}" type="doc">
      <dgm:prSet loTypeId="urn:microsoft.com/office/officeart/2005/8/layout/vList2" loCatId="list" qsTypeId="urn:microsoft.com/office/officeart/2005/8/quickstyle/simple4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D81EDCEE-4C79-4233-9095-8A19A695A0FA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batteries are sensitive and require that the team handle them with care.</a:t>
          </a:r>
          <a:endParaRPr lang="en-US"/>
        </a:p>
      </dgm:t>
    </dgm:pt>
    <dgm:pt modelId="{9D038EB3-751C-414A-B2E5-2F8BAD087CD9}" type="parTrans" cxnId="{49541DFF-BB1C-48E0-AE75-4E7D93F60AA7}">
      <dgm:prSet/>
      <dgm:spPr/>
      <dgm:t>
        <a:bodyPr/>
        <a:lstStyle/>
        <a:p>
          <a:endParaRPr lang="en-US"/>
        </a:p>
      </dgm:t>
    </dgm:pt>
    <dgm:pt modelId="{C08BBB0B-3BDA-4CF7-9E9D-F49BACA2DCD2}" type="sibTrans" cxnId="{49541DFF-BB1C-48E0-AE75-4E7D93F60AA7}">
      <dgm:prSet/>
      <dgm:spPr/>
      <dgm:t>
        <a:bodyPr/>
        <a:lstStyle/>
        <a:p>
          <a:endParaRPr lang="en-US"/>
        </a:p>
      </dgm:t>
    </dgm:pt>
    <dgm:pt modelId="{EA896B97-8839-431E-AF37-AB68FA61B5A7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There will be a power source available at the competition.</a:t>
          </a:r>
          <a:endParaRPr lang="en-US"/>
        </a:p>
      </dgm:t>
    </dgm:pt>
    <dgm:pt modelId="{23BE9E93-1881-4B90-B29C-F2A92E810112}" type="parTrans" cxnId="{802D72C5-CF1D-42C2-928C-54D226757F58}">
      <dgm:prSet/>
      <dgm:spPr/>
      <dgm:t>
        <a:bodyPr/>
        <a:lstStyle/>
        <a:p>
          <a:endParaRPr lang="en-US"/>
        </a:p>
      </dgm:t>
    </dgm:pt>
    <dgm:pt modelId="{BF1C67B3-1055-41AA-BC08-798947209752}" type="sibTrans" cxnId="{802D72C5-CF1D-42C2-928C-54D226757F58}">
      <dgm:prSet/>
      <dgm:spPr/>
      <dgm:t>
        <a:bodyPr/>
        <a:lstStyle/>
        <a:p>
          <a:endParaRPr lang="en-US"/>
        </a:p>
      </dgm:t>
    </dgm:pt>
    <dgm:pt modelId="{75333CB0-E8EC-49FA-8E3E-319B50E9F41D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astral materials are made of PLA.</a:t>
          </a:r>
          <a:endParaRPr lang="en-US"/>
        </a:p>
      </dgm:t>
    </dgm:pt>
    <dgm:pt modelId="{6828A8AE-6FAC-4AE0-9DF1-F05DE6CD770A}" type="parTrans" cxnId="{638F28B3-8A53-471D-B892-15A341A1210B}">
      <dgm:prSet/>
      <dgm:spPr/>
      <dgm:t>
        <a:bodyPr/>
        <a:lstStyle/>
        <a:p>
          <a:endParaRPr lang="en-US"/>
        </a:p>
      </dgm:t>
    </dgm:pt>
    <dgm:pt modelId="{193A065E-0C32-4C4A-AB93-D1798B92AF1F}" type="sibTrans" cxnId="{638F28B3-8A53-471D-B892-15A341A1210B}">
      <dgm:prSet/>
      <dgm:spPr/>
      <dgm:t>
        <a:bodyPr/>
        <a:lstStyle/>
        <a:p>
          <a:endParaRPr lang="en-US"/>
        </a:p>
      </dgm:t>
    </dgm:pt>
    <dgm:pt modelId="{C2122CD2-715D-4694-8E3B-8E0448C46F03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robot will be operating in a 4’x8’ field identical to the one provided by Dr. Harvey.</a:t>
          </a:r>
          <a:endParaRPr lang="en-US"/>
        </a:p>
      </dgm:t>
    </dgm:pt>
    <dgm:pt modelId="{C74504DC-557B-47DD-B397-9B71D51F1517}" type="parTrans" cxnId="{48880D7F-F53C-4848-B737-078A5685E11C}">
      <dgm:prSet/>
      <dgm:spPr/>
      <dgm:t>
        <a:bodyPr/>
        <a:lstStyle/>
        <a:p>
          <a:endParaRPr lang="en-US"/>
        </a:p>
      </dgm:t>
    </dgm:pt>
    <dgm:pt modelId="{08CD7F52-971A-4257-821F-A2C252B66676}" type="sibTrans" cxnId="{48880D7F-F53C-4848-B737-078A5685E11C}">
      <dgm:prSet/>
      <dgm:spPr/>
      <dgm:t>
        <a:bodyPr/>
        <a:lstStyle/>
        <a:p>
          <a:endParaRPr lang="en-US"/>
        </a:p>
      </dgm:t>
    </dgm:pt>
    <dgm:pt modelId="{912582E6-171D-4027-A801-B119E7AAE01D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robot has 3 minutes to complete its tasks.</a:t>
          </a:r>
          <a:endParaRPr lang="en-US"/>
        </a:p>
      </dgm:t>
    </dgm:pt>
    <dgm:pt modelId="{FEAD0536-1709-408A-8A8B-E48AC0D8D257}" type="parTrans" cxnId="{AF638B95-3632-4B2D-93C2-9F5755468F9F}">
      <dgm:prSet/>
      <dgm:spPr/>
      <dgm:t>
        <a:bodyPr/>
        <a:lstStyle/>
        <a:p>
          <a:endParaRPr lang="en-US"/>
        </a:p>
      </dgm:t>
    </dgm:pt>
    <dgm:pt modelId="{7A32B21C-F399-46E2-85BC-65DF84ADD8C9}" type="sibTrans" cxnId="{AF638B95-3632-4B2D-93C2-9F5755468F9F}">
      <dgm:prSet/>
      <dgm:spPr/>
      <dgm:t>
        <a:bodyPr/>
        <a:lstStyle/>
        <a:p>
          <a:endParaRPr lang="en-US"/>
        </a:p>
      </dgm:t>
    </dgm:pt>
    <dgm:pt modelId="{08B423DD-9623-4F86-BF48-02128011FBF4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astral materials will be scattered randomly on the play field.</a:t>
          </a:r>
          <a:endParaRPr lang="en-US"/>
        </a:p>
      </dgm:t>
    </dgm:pt>
    <dgm:pt modelId="{B65699E3-4F27-4DC2-8D8E-FEBB438F5865}" type="parTrans" cxnId="{0479948A-BC0E-4428-8E86-0FF059CDB3D8}">
      <dgm:prSet/>
      <dgm:spPr/>
      <dgm:t>
        <a:bodyPr/>
        <a:lstStyle/>
        <a:p>
          <a:endParaRPr lang="en-US"/>
        </a:p>
      </dgm:t>
    </dgm:pt>
    <dgm:pt modelId="{BE6DAD95-CAA7-404B-B41C-295229B798CA}" type="sibTrans" cxnId="{0479948A-BC0E-4428-8E86-0FF059CDB3D8}">
      <dgm:prSet/>
      <dgm:spPr/>
      <dgm:t>
        <a:bodyPr/>
        <a:lstStyle/>
        <a:p>
          <a:endParaRPr lang="en-US"/>
        </a:p>
      </dgm:t>
    </dgm:pt>
    <dgm:pt modelId="{972E13FE-779C-4ABA-B3D2-FF74D941EA61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containers for depositing astral materials are 6in cubes.</a:t>
          </a:r>
          <a:endParaRPr lang="en-US"/>
        </a:p>
      </dgm:t>
    </dgm:pt>
    <dgm:pt modelId="{20EA60CF-CA21-4A29-B8A4-2A616D364D06}" type="parTrans" cxnId="{3CA12445-DB27-402A-8CC5-7EA0418898A9}">
      <dgm:prSet/>
      <dgm:spPr/>
      <dgm:t>
        <a:bodyPr/>
        <a:lstStyle/>
        <a:p>
          <a:endParaRPr lang="en-US"/>
        </a:p>
      </dgm:t>
    </dgm:pt>
    <dgm:pt modelId="{CA95CC0F-51BA-4220-823A-CCF7DEE5DCA1}" type="sibTrans" cxnId="{3CA12445-DB27-402A-8CC5-7EA0418898A9}">
      <dgm:prSet/>
      <dgm:spPr/>
      <dgm:t>
        <a:bodyPr/>
        <a:lstStyle/>
        <a:p>
          <a:endParaRPr lang="en-US"/>
        </a:p>
      </dgm:t>
    </dgm:pt>
    <dgm:pt modelId="{029A63A7-4CBE-4F00-BCFA-0E2AB0D02586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game manual is up to date.</a:t>
          </a:r>
          <a:endParaRPr lang="en-US"/>
        </a:p>
      </dgm:t>
    </dgm:pt>
    <dgm:pt modelId="{D6959272-7B2C-4F9B-9025-95A68B960FE5}" type="parTrans" cxnId="{22C755E3-5CAD-45DC-9719-F8D7843BD348}">
      <dgm:prSet/>
      <dgm:spPr/>
      <dgm:t>
        <a:bodyPr/>
        <a:lstStyle/>
        <a:p>
          <a:endParaRPr lang="en-US"/>
        </a:p>
      </dgm:t>
    </dgm:pt>
    <dgm:pt modelId="{DCC9B9DA-8CD1-46C5-AD41-8246786FB61D}" type="sibTrans" cxnId="{22C755E3-5CAD-45DC-9719-F8D7843BD348}">
      <dgm:prSet/>
      <dgm:spPr/>
      <dgm:t>
        <a:bodyPr/>
        <a:lstStyle/>
        <a:p>
          <a:endParaRPr lang="en-US"/>
        </a:p>
      </dgm:t>
    </dgm:pt>
    <dgm:pt modelId="{1E90D228-8991-4974-AE52-F0CB05ECFA4D}" type="pres">
      <dgm:prSet presAssocID="{FC6D1EF3-793C-4B3F-8AD2-5D284949BBD1}" presName="linear" presStyleCnt="0">
        <dgm:presLayoutVars>
          <dgm:animLvl val="lvl"/>
          <dgm:resizeHandles val="exact"/>
        </dgm:presLayoutVars>
      </dgm:prSet>
      <dgm:spPr/>
    </dgm:pt>
    <dgm:pt modelId="{CADD0BE0-8278-40BF-BF45-C2D996F04072}" type="pres">
      <dgm:prSet presAssocID="{D81EDCEE-4C79-4233-9095-8A19A695A0FA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B2490A15-2F77-43C3-865C-D592233F4670}" type="pres">
      <dgm:prSet presAssocID="{C08BBB0B-3BDA-4CF7-9E9D-F49BACA2DCD2}" presName="spacer" presStyleCnt="0"/>
      <dgm:spPr/>
    </dgm:pt>
    <dgm:pt modelId="{B3E1127B-1338-4B1B-881F-CF6DB3177A69}" type="pres">
      <dgm:prSet presAssocID="{EA896B97-8839-431E-AF37-AB68FA61B5A7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15323CDA-D9D4-4BED-AAAD-ECB1BB52E3E0}" type="pres">
      <dgm:prSet presAssocID="{BF1C67B3-1055-41AA-BC08-798947209752}" presName="spacer" presStyleCnt="0"/>
      <dgm:spPr/>
    </dgm:pt>
    <dgm:pt modelId="{202EE986-F038-4D48-ADE3-4D92EE6343E8}" type="pres">
      <dgm:prSet presAssocID="{75333CB0-E8EC-49FA-8E3E-319B50E9F41D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54E5D4A4-A719-4CC4-AE5E-2630AF9CBB43}" type="pres">
      <dgm:prSet presAssocID="{193A065E-0C32-4C4A-AB93-D1798B92AF1F}" presName="spacer" presStyleCnt="0"/>
      <dgm:spPr/>
    </dgm:pt>
    <dgm:pt modelId="{97D4C17B-8C58-419F-AD1F-BB5B063C40A0}" type="pres">
      <dgm:prSet presAssocID="{C2122CD2-715D-4694-8E3B-8E0448C46F03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AC642682-16EA-47B2-9FC6-A40FCF7982A6}" type="pres">
      <dgm:prSet presAssocID="{08CD7F52-971A-4257-821F-A2C252B66676}" presName="spacer" presStyleCnt="0"/>
      <dgm:spPr/>
    </dgm:pt>
    <dgm:pt modelId="{04334C31-0AD0-4EFF-89AC-8167E5BC7BC4}" type="pres">
      <dgm:prSet presAssocID="{912582E6-171D-4027-A801-B119E7AAE01D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F66D1ED1-A79B-43E5-B3EE-EED563CD7CE7}" type="pres">
      <dgm:prSet presAssocID="{7A32B21C-F399-46E2-85BC-65DF84ADD8C9}" presName="spacer" presStyleCnt="0"/>
      <dgm:spPr/>
    </dgm:pt>
    <dgm:pt modelId="{A9D5ED27-1608-42AD-B7CB-D11B8F6FD797}" type="pres">
      <dgm:prSet presAssocID="{08B423DD-9623-4F86-BF48-02128011FBF4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C4EB7B8B-E317-4F52-8CC6-BAFA884E80AA}" type="pres">
      <dgm:prSet presAssocID="{BE6DAD95-CAA7-404B-B41C-295229B798CA}" presName="spacer" presStyleCnt="0"/>
      <dgm:spPr/>
    </dgm:pt>
    <dgm:pt modelId="{DF78F72D-9693-442E-91AD-98A8980892CE}" type="pres">
      <dgm:prSet presAssocID="{972E13FE-779C-4ABA-B3D2-FF74D941EA61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7DBD6AB4-798D-4FB7-A061-E02849CFD9FF}" type="pres">
      <dgm:prSet presAssocID="{CA95CC0F-51BA-4220-823A-CCF7DEE5DCA1}" presName="spacer" presStyleCnt="0"/>
      <dgm:spPr/>
    </dgm:pt>
    <dgm:pt modelId="{587E0835-79E7-408D-A470-B746A82FE97F}" type="pres">
      <dgm:prSet presAssocID="{029A63A7-4CBE-4F00-BCFA-0E2AB0D02586}" presName="parentText" presStyleLbl="node1" presStyleIdx="7" presStyleCnt="8">
        <dgm:presLayoutVars>
          <dgm:chMax val="0"/>
          <dgm:bulletEnabled val="1"/>
        </dgm:presLayoutVars>
      </dgm:prSet>
      <dgm:spPr/>
    </dgm:pt>
  </dgm:ptLst>
  <dgm:cxnLst>
    <dgm:cxn modelId="{B0BACC12-682E-4A8B-86AE-1DD6E2C7F01A}" type="presOf" srcId="{EA896B97-8839-431E-AF37-AB68FA61B5A7}" destId="{B3E1127B-1338-4B1B-881F-CF6DB3177A69}" srcOrd="0" destOrd="0" presId="urn:microsoft.com/office/officeart/2005/8/layout/vList2"/>
    <dgm:cxn modelId="{653B1D19-1B40-40DC-AB48-AAC0618BE33C}" type="presOf" srcId="{FC6D1EF3-793C-4B3F-8AD2-5D284949BBD1}" destId="{1E90D228-8991-4974-AE52-F0CB05ECFA4D}" srcOrd="0" destOrd="0" presId="urn:microsoft.com/office/officeart/2005/8/layout/vList2"/>
    <dgm:cxn modelId="{4093352B-6EB2-47BD-822D-F96C801DF48C}" type="presOf" srcId="{029A63A7-4CBE-4F00-BCFA-0E2AB0D02586}" destId="{587E0835-79E7-408D-A470-B746A82FE97F}" srcOrd="0" destOrd="0" presId="urn:microsoft.com/office/officeart/2005/8/layout/vList2"/>
    <dgm:cxn modelId="{F150423A-23CA-4F88-935B-E3A6E9323E65}" type="presOf" srcId="{75333CB0-E8EC-49FA-8E3E-319B50E9F41D}" destId="{202EE986-F038-4D48-ADE3-4D92EE6343E8}" srcOrd="0" destOrd="0" presId="urn:microsoft.com/office/officeart/2005/8/layout/vList2"/>
    <dgm:cxn modelId="{67B6DA42-A070-4F2C-BA28-1BE53A1A8048}" type="presOf" srcId="{C2122CD2-715D-4694-8E3B-8E0448C46F03}" destId="{97D4C17B-8C58-419F-AD1F-BB5B063C40A0}" srcOrd="0" destOrd="0" presId="urn:microsoft.com/office/officeart/2005/8/layout/vList2"/>
    <dgm:cxn modelId="{3CA12445-DB27-402A-8CC5-7EA0418898A9}" srcId="{FC6D1EF3-793C-4B3F-8AD2-5D284949BBD1}" destId="{972E13FE-779C-4ABA-B3D2-FF74D941EA61}" srcOrd="6" destOrd="0" parTransId="{20EA60CF-CA21-4A29-B8A4-2A616D364D06}" sibTransId="{CA95CC0F-51BA-4220-823A-CCF7DEE5DCA1}"/>
    <dgm:cxn modelId="{48880D7F-F53C-4848-B737-078A5685E11C}" srcId="{FC6D1EF3-793C-4B3F-8AD2-5D284949BBD1}" destId="{C2122CD2-715D-4694-8E3B-8E0448C46F03}" srcOrd="3" destOrd="0" parTransId="{C74504DC-557B-47DD-B397-9B71D51F1517}" sibTransId="{08CD7F52-971A-4257-821F-A2C252B66676}"/>
    <dgm:cxn modelId="{0479948A-BC0E-4428-8E86-0FF059CDB3D8}" srcId="{FC6D1EF3-793C-4B3F-8AD2-5D284949BBD1}" destId="{08B423DD-9623-4F86-BF48-02128011FBF4}" srcOrd="5" destOrd="0" parTransId="{B65699E3-4F27-4DC2-8D8E-FEBB438F5865}" sibTransId="{BE6DAD95-CAA7-404B-B41C-295229B798CA}"/>
    <dgm:cxn modelId="{AF638B95-3632-4B2D-93C2-9F5755468F9F}" srcId="{FC6D1EF3-793C-4B3F-8AD2-5D284949BBD1}" destId="{912582E6-171D-4027-A801-B119E7AAE01D}" srcOrd="4" destOrd="0" parTransId="{FEAD0536-1709-408A-8A8B-E48AC0D8D257}" sibTransId="{7A32B21C-F399-46E2-85BC-65DF84ADD8C9}"/>
    <dgm:cxn modelId="{5C68BAAA-9700-40D6-8FEA-11C620F88E00}" type="presOf" srcId="{D81EDCEE-4C79-4233-9095-8A19A695A0FA}" destId="{CADD0BE0-8278-40BF-BF45-C2D996F04072}" srcOrd="0" destOrd="0" presId="urn:microsoft.com/office/officeart/2005/8/layout/vList2"/>
    <dgm:cxn modelId="{638F28B3-8A53-471D-B892-15A341A1210B}" srcId="{FC6D1EF3-793C-4B3F-8AD2-5D284949BBD1}" destId="{75333CB0-E8EC-49FA-8E3E-319B50E9F41D}" srcOrd="2" destOrd="0" parTransId="{6828A8AE-6FAC-4AE0-9DF1-F05DE6CD770A}" sibTransId="{193A065E-0C32-4C4A-AB93-D1798B92AF1F}"/>
    <dgm:cxn modelId="{5F72D1C4-F7C8-4B86-85F4-A8BC6B5A04CD}" type="presOf" srcId="{08B423DD-9623-4F86-BF48-02128011FBF4}" destId="{A9D5ED27-1608-42AD-B7CB-D11B8F6FD797}" srcOrd="0" destOrd="0" presId="urn:microsoft.com/office/officeart/2005/8/layout/vList2"/>
    <dgm:cxn modelId="{802D72C5-CF1D-42C2-928C-54D226757F58}" srcId="{FC6D1EF3-793C-4B3F-8AD2-5D284949BBD1}" destId="{EA896B97-8839-431E-AF37-AB68FA61B5A7}" srcOrd="1" destOrd="0" parTransId="{23BE9E93-1881-4B90-B29C-F2A92E810112}" sibTransId="{BF1C67B3-1055-41AA-BC08-798947209752}"/>
    <dgm:cxn modelId="{2A2EECCB-ACB4-449B-ACC6-FB519C5AB9B8}" type="presOf" srcId="{972E13FE-779C-4ABA-B3D2-FF74D941EA61}" destId="{DF78F72D-9693-442E-91AD-98A8980892CE}" srcOrd="0" destOrd="0" presId="urn:microsoft.com/office/officeart/2005/8/layout/vList2"/>
    <dgm:cxn modelId="{81C3CEDD-0609-4FC9-8CF9-1FDBE075A3AF}" type="presOf" srcId="{912582E6-171D-4027-A801-B119E7AAE01D}" destId="{04334C31-0AD0-4EFF-89AC-8167E5BC7BC4}" srcOrd="0" destOrd="0" presId="urn:microsoft.com/office/officeart/2005/8/layout/vList2"/>
    <dgm:cxn modelId="{22C755E3-5CAD-45DC-9719-F8D7843BD348}" srcId="{FC6D1EF3-793C-4B3F-8AD2-5D284949BBD1}" destId="{029A63A7-4CBE-4F00-BCFA-0E2AB0D02586}" srcOrd="7" destOrd="0" parTransId="{D6959272-7B2C-4F9B-9025-95A68B960FE5}" sibTransId="{DCC9B9DA-8CD1-46C5-AD41-8246786FB61D}"/>
    <dgm:cxn modelId="{49541DFF-BB1C-48E0-AE75-4E7D93F60AA7}" srcId="{FC6D1EF3-793C-4B3F-8AD2-5D284949BBD1}" destId="{D81EDCEE-4C79-4233-9095-8A19A695A0FA}" srcOrd="0" destOrd="0" parTransId="{9D038EB3-751C-414A-B2E5-2F8BAD087CD9}" sibTransId="{C08BBB0B-3BDA-4CF7-9E9D-F49BACA2DCD2}"/>
    <dgm:cxn modelId="{C87157DE-1151-474F-8DA3-084AF12C5632}" type="presParOf" srcId="{1E90D228-8991-4974-AE52-F0CB05ECFA4D}" destId="{CADD0BE0-8278-40BF-BF45-C2D996F04072}" srcOrd="0" destOrd="0" presId="urn:microsoft.com/office/officeart/2005/8/layout/vList2"/>
    <dgm:cxn modelId="{8876F849-F449-4AE3-BB41-1EAF4D2729E2}" type="presParOf" srcId="{1E90D228-8991-4974-AE52-F0CB05ECFA4D}" destId="{B2490A15-2F77-43C3-865C-D592233F4670}" srcOrd="1" destOrd="0" presId="urn:microsoft.com/office/officeart/2005/8/layout/vList2"/>
    <dgm:cxn modelId="{F2EB1403-712E-4268-A26A-AFC376FED459}" type="presParOf" srcId="{1E90D228-8991-4974-AE52-F0CB05ECFA4D}" destId="{B3E1127B-1338-4B1B-881F-CF6DB3177A69}" srcOrd="2" destOrd="0" presId="urn:microsoft.com/office/officeart/2005/8/layout/vList2"/>
    <dgm:cxn modelId="{63CCA5B5-0B33-46AE-A82E-D4CC6398169D}" type="presParOf" srcId="{1E90D228-8991-4974-AE52-F0CB05ECFA4D}" destId="{15323CDA-D9D4-4BED-AAAD-ECB1BB52E3E0}" srcOrd="3" destOrd="0" presId="urn:microsoft.com/office/officeart/2005/8/layout/vList2"/>
    <dgm:cxn modelId="{6D305267-3E60-492E-8B1C-7B5E8F2BDC3D}" type="presParOf" srcId="{1E90D228-8991-4974-AE52-F0CB05ECFA4D}" destId="{202EE986-F038-4D48-ADE3-4D92EE6343E8}" srcOrd="4" destOrd="0" presId="urn:microsoft.com/office/officeart/2005/8/layout/vList2"/>
    <dgm:cxn modelId="{A91E0EC2-736C-495C-BB5F-46430DF5BFE6}" type="presParOf" srcId="{1E90D228-8991-4974-AE52-F0CB05ECFA4D}" destId="{54E5D4A4-A719-4CC4-AE5E-2630AF9CBB43}" srcOrd="5" destOrd="0" presId="urn:microsoft.com/office/officeart/2005/8/layout/vList2"/>
    <dgm:cxn modelId="{B0912732-53EB-495E-8257-6BB021471287}" type="presParOf" srcId="{1E90D228-8991-4974-AE52-F0CB05ECFA4D}" destId="{97D4C17B-8C58-419F-AD1F-BB5B063C40A0}" srcOrd="6" destOrd="0" presId="urn:microsoft.com/office/officeart/2005/8/layout/vList2"/>
    <dgm:cxn modelId="{1F5112DE-51B1-4338-B8A6-5C905261FFA5}" type="presParOf" srcId="{1E90D228-8991-4974-AE52-F0CB05ECFA4D}" destId="{AC642682-16EA-47B2-9FC6-A40FCF7982A6}" srcOrd="7" destOrd="0" presId="urn:microsoft.com/office/officeart/2005/8/layout/vList2"/>
    <dgm:cxn modelId="{411B287D-FFD7-4B2D-AD30-C7E9775C86A9}" type="presParOf" srcId="{1E90D228-8991-4974-AE52-F0CB05ECFA4D}" destId="{04334C31-0AD0-4EFF-89AC-8167E5BC7BC4}" srcOrd="8" destOrd="0" presId="urn:microsoft.com/office/officeart/2005/8/layout/vList2"/>
    <dgm:cxn modelId="{CBF03241-8A81-4155-B8CB-D015CE690ABE}" type="presParOf" srcId="{1E90D228-8991-4974-AE52-F0CB05ECFA4D}" destId="{F66D1ED1-A79B-43E5-B3EE-EED563CD7CE7}" srcOrd="9" destOrd="0" presId="urn:microsoft.com/office/officeart/2005/8/layout/vList2"/>
    <dgm:cxn modelId="{3C138382-E4DF-4A3F-B1CF-C1D3FBDD277D}" type="presParOf" srcId="{1E90D228-8991-4974-AE52-F0CB05ECFA4D}" destId="{A9D5ED27-1608-42AD-B7CB-D11B8F6FD797}" srcOrd="10" destOrd="0" presId="urn:microsoft.com/office/officeart/2005/8/layout/vList2"/>
    <dgm:cxn modelId="{5916C1F4-B7F6-46AD-8177-45E88459ED4E}" type="presParOf" srcId="{1E90D228-8991-4974-AE52-F0CB05ECFA4D}" destId="{C4EB7B8B-E317-4F52-8CC6-BAFA884E80AA}" srcOrd="11" destOrd="0" presId="urn:microsoft.com/office/officeart/2005/8/layout/vList2"/>
    <dgm:cxn modelId="{9F2972D1-FC1C-42E2-82B5-B888FE463CE2}" type="presParOf" srcId="{1E90D228-8991-4974-AE52-F0CB05ECFA4D}" destId="{DF78F72D-9693-442E-91AD-98A8980892CE}" srcOrd="12" destOrd="0" presId="urn:microsoft.com/office/officeart/2005/8/layout/vList2"/>
    <dgm:cxn modelId="{F180DEA9-C0BC-446D-8F58-E79250F618E4}" type="presParOf" srcId="{1E90D228-8991-4974-AE52-F0CB05ECFA4D}" destId="{7DBD6AB4-798D-4FB7-A061-E02849CFD9FF}" srcOrd="13" destOrd="0" presId="urn:microsoft.com/office/officeart/2005/8/layout/vList2"/>
    <dgm:cxn modelId="{6758471A-8417-43A7-A8B9-3BDD89288911}" type="presParOf" srcId="{1E90D228-8991-4974-AE52-F0CB05ECFA4D}" destId="{587E0835-79E7-408D-A470-B746A82FE97F}" srcOrd="1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35C2139-16B1-4638-9FFF-82213F80AE14}" type="doc">
      <dgm:prSet loTypeId="urn:microsoft.com/office/officeart/2005/8/layout/vList2" loCatId="list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53A908B-439C-43E8-9768-9AE2F142E105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Some of the astral materials will be magnetic (Geodinium), and some will be nonmagnetic (Nebulite). </a:t>
          </a:r>
          <a:endParaRPr lang="en-US"/>
        </a:p>
      </dgm:t>
    </dgm:pt>
    <dgm:pt modelId="{B215489F-3FC2-4499-BB2E-64E41135064B}" type="parTrans" cxnId="{395CBDD7-8162-44BB-9DC9-D92CB99B2983}">
      <dgm:prSet/>
      <dgm:spPr/>
      <dgm:t>
        <a:bodyPr/>
        <a:lstStyle/>
        <a:p>
          <a:endParaRPr lang="en-US"/>
        </a:p>
      </dgm:t>
    </dgm:pt>
    <dgm:pt modelId="{727CC306-4C3A-4070-808C-77E87689FBB4}" type="sibTrans" cxnId="{395CBDD7-8162-44BB-9DC9-D92CB99B2983}">
      <dgm:prSet/>
      <dgm:spPr/>
      <dgm:t>
        <a:bodyPr/>
        <a:lstStyle/>
        <a:p>
          <a:endParaRPr lang="en-US"/>
        </a:p>
      </dgm:t>
    </dgm:pt>
    <dgm:pt modelId="{582E2EA9-B013-4D8E-BC6D-268F2DD9099A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There will be a dark area and a naturally lit area on the game field. There will be an infrared camera in the cave which impedes certain sensors. </a:t>
          </a:r>
          <a:endParaRPr lang="en-US"/>
        </a:p>
      </dgm:t>
    </dgm:pt>
    <dgm:pt modelId="{D95078F9-3C86-4C25-AA67-226FF835C4B6}" type="parTrans" cxnId="{468D99AC-DEE1-4646-B38B-E6DA26DB1546}">
      <dgm:prSet/>
      <dgm:spPr/>
      <dgm:t>
        <a:bodyPr/>
        <a:lstStyle/>
        <a:p>
          <a:endParaRPr lang="en-US"/>
        </a:p>
      </dgm:t>
    </dgm:pt>
    <dgm:pt modelId="{24D5E33D-4C50-4CCD-91BF-F56B96A5642A}" type="sibTrans" cxnId="{468D99AC-DEE1-4646-B38B-E6DA26DB1546}">
      <dgm:prSet/>
      <dgm:spPr/>
      <dgm:t>
        <a:bodyPr/>
        <a:lstStyle/>
        <a:p>
          <a:endParaRPr lang="en-US"/>
        </a:p>
      </dgm:t>
    </dgm:pt>
    <dgm:pt modelId="{8DAE1D42-CA1D-44EB-9953-A7E5E9A73F7D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astral materials will have the following dimensions: 40mm (about 1.58in) in diameter.</a:t>
          </a:r>
          <a:endParaRPr lang="en-US"/>
        </a:p>
      </dgm:t>
    </dgm:pt>
    <dgm:pt modelId="{F4F6CDE9-BAB3-4055-BA96-595F54816DC3}" type="parTrans" cxnId="{1FAB8570-8238-4F4F-8175-E1EFDDD462F8}">
      <dgm:prSet/>
      <dgm:spPr/>
      <dgm:t>
        <a:bodyPr/>
        <a:lstStyle/>
        <a:p>
          <a:endParaRPr lang="en-US"/>
        </a:p>
      </dgm:t>
    </dgm:pt>
    <dgm:pt modelId="{552007CF-96AB-4AC1-B9E0-D77411AE25D2}" type="sibTrans" cxnId="{1FAB8570-8238-4F4F-8175-E1EFDDD462F8}">
      <dgm:prSet/>
      <dgm:spPr/>
      <dgm:t>
        <a:bodyPr/>
        <a:lstStyle/>
        <a:p>
          <a:endParaRPr lang="en-US"/>
        </a:p>
      </dgm:t>
    </dgm:pt>
    <dgm:pt modelId="{DA9B444E-9AFA-46D2-99FE-344399B4F588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The ECE team will be tasked with handling the software components of the robot.</a:t>
          </a:r>
          <a:endParaRPr lang="en-US"/>
        </a:p>
      </dgm:t>
    </dgm:pt>
    <dgm:pt modelId="{6A9601C0-6303-4115-9CE0-1CECFEAC72E1}" type="parTrans" cxnId="{1001325C-720A-46CA-AF91-DA7FA1A6AE52}">
      <dgm:prSet/>
      <dgm:spPr/>
      <dgm:t>
        <a:bodyPr/>
        <a:lstStyle/>
        <a:p>
          <a:endParaRPr lang="en-US"/>
        </a:p>
      </dgm:t>
    </dgm:pt>
    <dgm:pt modelId="{2750884F-9BCA-4DAB-A4A4-CA1A20E64993}" type="sibTrans" cxnId="{1001325C-720A-46CA-AF91-DA7FA1A6AE52}">
      <dgm:prSet/>
      <dgm:spPr/>
      <dgm:t>
        <a:bodyPr/>
        <a:lstStyle/>
        <a:p>
          <a:endParaRPr lang="en-US"/>
        </a:p>
      </dgm:t>
    </dgm:pt>
    <dgm:pt modelId="{6F312715-A799-4DD5-AAAF-5535389029E2}">
      <dgm:prSet/>
      <dgm:spPr>
        <a:solidFill>
          <a:schemeClr val="tx2"/>
        </a:solidFill>
      </dgm:spPr>
      <dgm:t>
        <a:bodyPr/>
        <a:lstStyle/>
        <a:p>
          <a:r>
            <a:rPr lang="en-US" b="0" i="0"/>
            <a:t>Points will be earned according to the game manual scoring summary.</a:t>
          </a:r>
          <a:endParaRPr lang="en-US"/>
        </a:p>
      </dgm:t>
    </dgm:pt>
    <dgm:pt modelId="{63A11ABE-5C4B-4D67-B994-AC0F87DDB0CE}" type="parTrans" cxnId="{2E1F9EAA-E2E4-4F01-906E-461F0E3C43AC}">
      <dgm:prSet/>
      <dgm:spPr/>
      <dgm:t>
        <a:bodyPr/>
        <a:lstStyle/>
        <a:p>
          <a:endParaRPr lang="en-US"/>
        </a:p>
      </dgm:t>
    </dgm:pt>
    <dgm:pt modelId="{3AF217E3-7AFE-4CED-BABA-5A0A6B9BED64}" type="sibTrans" cxnId="{2E1F9EAA-E2E4-4F01-906E-461F0E3C43AC}">
      <dgm:prSet/>
      <dgm:spPr/>
      <dgm:t>
        <a:bodyPr/>
        <a:lstStyle/>
        <a:p>
          <a:endParaRPr lang="en-US"/>
        </a:p>
      </dgm:t>
    </dgm:pt>
    <dgm:pt modelId="{C4B89E42-2B20-4076-B77C-55672640C140}" type="pres">
      <dgm:prSet presAssocID="{C35C2139-16B1-4638-9FFF-82213F80AE14}" presName="linear" presStyleCnt="0">
        <dgm:presLayoutVars>
          <dgm:animLvl val="lvl"/>
          <dgm:resizeHandles val="exact"/>
        </dgm:presLayoutVars>
      </dgm:prSet>
      <dgm:spPr/>
    </dgm:pt>
    <dgm:pt modelId="{78FD69F5-0001-4A35-94C9-45C255A91872}" type="pres">
      <dgm:prSet presAssocID="{753A908B-439C-43E8-9768-9AE2F142E105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34C0895-B7C6-43B0-8D43-8C28DCAB3952}" type="pres">
      <dgm:prSet presAssocID="{727CC306-4C3A-4070-808C-77E87689FBB4}" presName="spacer" presStyleCnt="0"/>
      <dgm:spPr/>
    </dgm:pt>
    <dgm:pt modelId="{ACAE0500-4184-49FC-A8BE-E73AADD7E6A3}" type="pres">
      <dgm:prSet presAssocID="{582E2EA9-B013-4D8E-BC6D-268F2DD9099A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1902CCE-90B6-49B5-A69A-83B0B29E346C}" type="pres">
      <dgm:prSet presAssocID="{24D5E33D-4C50-4CCD-91BF-F56B96A5642A}" presName="spacer" presStyleCnt="0"/>
      <dgm:spPr/>
    </dgm:pt>
    <dgm:pt modelId="{18D4C479-EB05-4B9D-B6C6-8C0698429AFB}" type="pres">
      <dgm:prSet presAssocID="{8DAE1D42-CA1D-44EB-9953-A7E5E9A73F7D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501DD60-645F-4F01-9B64-7B49231C7694}" type="pres">
      <dgm:prSet presAssocID="{552007CF-96AB-4AC1-B9E0-D77411AE25D2}" presName="spacer" presStyleCnt="0"/>
      <dgm:spPr/>
    </dgm:pt>
    <dgm:pt modelId="{CBA3D494-3411-4447-985D-AE4D903D90BA}" type="pres">
      <dgm:prSet presAssocID="{DA9B444E-9AFA-46D2-99FE-344399B4F588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91E035B4-9A82-4B65-B498-A25DF9D5C2BF}" type="pres">
      <dgm:prSet presAssocID="{2750884F-9BCA-4DAB-A4A4-CA1A20E64993}" presName="spacer" presStyleCnt="0"/>
      <dgm:spPr/>
    </dgm:pt>
    <dgm:pt modelId="{841F3A3B-AA53-4F9C-8B94-2081A174A80E}" type="pres">
      <dgm:prSet presAssocID="{6F312715-A799-4DD5-AAAF-5535389029E2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E8323603-29A2-4A3B-8466-A66863259446}" type="presOf" srcId="{DA9B444E-9AFA-46D2-99FE-344399B4F588}" destId="{CBA3D494-3411-4447-985D-AE4D903D90BA}" srcOrd="0" destOrd="0" presId="urn:microsoft.com/office/officeart/2005/8/layout/vList2"/>
    <dgm:cxn modelId="{B6A19804-52E9-4ECC-A25B-F51E3832EA16}" type="presOf" srcId="{753A908B-439C-43E8-9768-9AE2F142E105}" destId="{78FD69F5-0001-4A35-94C9-45C255A91872}" srcOrd="0" destOrd="0" presId="urn:microsoft.com/office/officeart/2005/8/layout/vList2"/>
    <dgm:cxn modelId="{1001325C-720A-46CA-AF91-DA7FA1A6AE52}" srcId="{C35C2139-16B1-4638-9FFF-82213F80AE14}" destId="{DA9B444E-9AFA-46D2-99FE-344399B4F588}" srcOrd="3" destOrd="0" parTransId="{6A9601C0-6303-4115-9CE0-1CECFEAC72E1}" sibTransId="{2750884F-9BCA-4DAB-A4A4-CA1A20E64993}"/>
    <dgm:cxn modelId="{6D97A860-02AD-4217-9BDF-86800CDD5A37}" type="presOf" srcId="{C35C2139-16B1-4638-9FFF-82213F80AE14}" destId="{C4B89E42-2B20-4076-B77C-55672640C140}" srcOrd="0" destOrd="0" presId="urn:microsoft.com/office/officeart/2005/8/layout/vList2"/>
    <dgm:cxn modelId="{1FAB8570-8238-4F4F-8175-E1EFDDD462F8}" srcId="{C35C2139-16B1-4638-9FFF-82213F80AE14}" destId="{8DAE1D42-CA1D-44EB-9953-A7E5E9A73F7D}" srcOrd="2" destOrd="0" parTransId="{F4F6CDE9-BAB3-4055-BA96-595F54816DC3}" sibTransId="{552007CF-96AB-4AC1-B9E0-D77411AE25D2}"/>
    <dgm:cxn modelId="{2E1F9EAA-E2E4-4F01-906E-461F0E3C43AC}" srcId="{C35C2139-16B1-4638-9FFF-82213F80AE14}" destId="{6F312715-A799-4DD5-AAAF-5535389029E2}" srcOrd="4" destOrd="0" parTransId="{63A11ABE-5C4B-4D67-B994-AC0F87DDB0CE}" sibTransId="{3AF217E3-7AFE-4CED-BABA-5A0A6B9BED64}"/>
    <dgm:cxn modelId="{468D99AC-DEE1-4646-B38B-E6DA26DB1546}" srcId="{C35C2139-16B1-4638-9FFF-82213F80AE14}" destId="{582E2EA9-B013-4D8E-BC6D-268F2DD9099A}" srcOrd="1" destOrd="0" parTransId="{D95078F9-3C86-4C25-AA67-226FF835C4B6}" sibTransId="{24D5E33D-4C50-4CCD-91BF-F56B96A5642A}"/>
    <dgm:cxn modelId="{E6B527C8-A04F-49B5-98C3-019EFC04DC33}" type="presOf" srcId="{582E2EA9-B013-4D8E-BC6D-268F2DD9099A}" destId="{ACAE0500-4184-49FC-A8BE-E73AADD7E6A3}" srcOrd="0" destOrd="0" presId="urn:microsoft.com/office/officeart/2005/8/layout/vList2"/>
    <dgm:cxn modelId="{BE796CCA-5E7F-4429-9859-E9C53F66802C}" type="presOf" srcId="{6F312715-A799-4DD5-AAAF-5535389029E2}" destId="{841F3A3B-AA53-4F9C-8B94-2081A174A80E}" srcOrd="0" destOrd="0" presId="urn:microsoft.com/office/officeart/2005/8/layout/vList2"/>
    <dgm:cxn modelId="{395CBDD7-8162-44BB-9DC9-D92CB99B2983}" srcId="{C35C2139-16B1-4638-9FFF-82213F80AE14}" destId="{753A908B-439C-43E8-9768-9AE2F142E105}" srcOrd="0" destOrd="0" parTransId="{B215489F-3FC2-4499-BB2E-64E41135064B}" sibTransId="{727CC306-4C3A-4070-808C-77E87689FBB4}"/>
    <dgm:cxn modelId="{ADD445E9-A8C1-4B03-A5FB-9987A510DCD6}" type="presOf" srcId="{8DAE1D42-CA1D-44EB-9953-A7E5E9A73F7D}" destId="{18D4C479-EB05-4B9D-B6C6-8C0698429AFB}" srcOrd="0" destOrd="0" presId="urn:microsoft.com/office/officeart/2005/8/layout/vList2"/>
    <dgm:cxn modelId="{6CEE20FB-30C4-44C8-9D19-76836657817B}" type="presParOf" srcId="{C4B89E42-2B20-4076-B77C-55672640C140}" destId="{78FD69F5-0001-4A35-94C9-45C255A91872}" srcOrd="0" destOrd="0" presId="urn:microsoft.com/office/officeart/2005/8/layout/vList2"/>
    <dgm:cxn modelId="{06D5869A-EAB5-4066-A70D-60DEEE0D5BE0}" type="presParOf" srcId="{C4B89E42-2B20-4076-B77C-55672640C140}" destId="{F34C0895-B7C6-43B0-8D43-8C28DCAB3952}" srcOrd="1" destOrd="0" presId="urn:microsoft.com/office/officeart/2005/8/layout/vList2"/>
    <dgm:cxn modelId="{6BBD404F-41C8-4DB0-9A1C-1DBF3C65E339}" type="presParOf" srcId="{C4B89E42-2B20-4076-B77C-55672640C140}" destId="{ACAE0500-4184-49FC-A8BE-E73AADD7E6A3}" srcOrd="2" destOrd="0" presId="urn:microsoft.com/office/officeart/2005/8/layout/vList2"/>
    <dgm:cxn modelId="{ED0C8797-1B7E-46A0-BA6D-A26CE7C2EF0F}" type="presParOf" srcId="{C4B89E42-2B20-4076-B77C-55672640C140}" destId="{D1902CCE-90B6-49B5-A69A-83B0B29E346C}" srcOrd="3" destOrd="0" presId="urn:microsoft.com/office/officeart/2005/8/layout/vList2"/>
    <dgm:cxn modelId="{AF687DF5-1A33-478D-80A2-10442D96DC27}" type="presParOf" srcId="{C4B89E42-2B20-4076-B77C-55672640C140}" destId="{18D4C479-EB05-4B9D-B6C6-8C0698429AFB}" srcOrd="4" destOrd="0" presId="urn:microsoft.com/office/officeart/2005/8/layout/vList2"/>
    <dgm:cxn modelId="{BF0B3E4D-2573-4564-9A1D-2B6F61CB53C9}" type="presParOf" srcId="{C4B89E42-2B20-4076-B77C-55672640C140}" destId="{A501DD60-645F-4F01-9B64-7B49231C7694}" srcOrd="5" destOrd="0" presId="urn:microsoft.com/office/officeart/2005/8/layout/vList2"/>
    <dgm:cxn modelId="{F4F0104F-1126-4C6D-98F5-78542117DBF9}" type="presParOf" srcId="{C4B89E42-2B20-4076-B77C-55672640C140}" destId="{CBA3D494-3411-4447-985D-AE4D903D90BA}" srcOrd="6" destOrd="0" presId="urn:microsoft.com/office/officeart/2005/8/layout/vList2"/>
    <dgm:cxn modelId="{52437585-880B-47F7-81E4-FAF353E464EE}" type="presParOf" srcId="{C4B89E42-2B20-4076-B77C-55672640C140}" destId="{91E035B4-9A82-4B65-B498-A25DF9D5C2BF}" srcOrd="7" destOrd="0" presId="urn:microsoft.com/office/officeart/2005/8/layout/vList2"/>
    <dgm:cxn modelId="{7A529867-A40F-4820-8F01-DC69ABC53705}" type="presParOf" srcId="{C4B89E42-2B20-4076-B77C-55672640C140}" destId="{841F3A3B-AA53-4F9C-8B94-2081A174A80E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16E7393-95BC-4D80-9D6D-1F229DF80BFC}" type="doc">
      <dgm:prSet loTypeId="urn:microsoft.com/office/officeart/2005/8/layout/process4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E32CD41-4765-440C-9761-E03E58350AE5}">
      <dgm:prSet/>
      <dgm:spPr>
        <a:solidFill>
          <a:schemeClr val="bg2"/>
        </a:solidFill>
      </dgm:spPr>
      <dgm:t>
        <a:bodyPr/>
        <a:lstStyle/>
        <a:p>
          <a:pPr rtl="0"/>
          <a:r>
            <a:rPr lang="en-US">
              <a:latin typeface="Arial Black"/>
            </a:rPr>
            <a:t>Who is the customer?</a:t>
          </a:r>
          <a:endParaRPr lang="en-US"/>
        </a:p>
      </dgm:t>
    </dgm:pt>
    <dgm:pt modelId="{5CB4BAAC-A9E9-4C3F-9384-751B2FC32D5B}" type="parTrans" cxnId="{F04ECB9E-4ED8-4625-8877-E3FD8E52CC2B}">
      <dgm:prSet/>
      <dgm:spPr/>
      <dgm:t>
        <a:bodyPr/>
        <a:lstStyle/>
        <a:p>
          <a:endParaRPr lang="en-US"/>
        </a:p>
      </dgm:t>
    </dgm:pt>
    <dgm:pt modelId="{D84DCD51-C7B8-4F9F-98FA-151436899F8C}" type="sibTrans" cxnId="{F04ECB9E-4ED8-4625-8877-E3FD8E52CC2B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F5ADDE02-566E-4FF5-966D-082406FCDE64}">
      <dgm:prSet phldr="0"/>
      <dgm:spPr>
        <a:solidFill>
          <a:schemeClr val="bg2"/>
        </a:solidFill>
      </dgm:spPr>
      <dgm:t>
        <a:bodyPr/>
        <a:lstStyle/>
        <a:p>
          <a:pPr rtl="0"/>
          <a:r>
            <a:rPr lang="en-US">
              <a:latin typeface="Arial Black"/>
            </a:rPr>
            <a:t>IEEE SoutheastCon Hardware Competition</a:t>
          </a:r>
          <a:endParaRPr lang="en-US"/>
        </a:p>
      </dgm:t>
    </dgm:pt>
    <dgm:pt modelId="{063C849D-356C-4253-839E-6C9287AD2D32}" type="parTrans" cxnId="{DEEF5634-F8D2-481A-83E8-3D32CD8A2290}">
      <dgm:prSet/>
      <dgm:spPr/>
      <dgm:t>
        <a:bodyPr/>
        <a:lstStyle/>
        <a:p>
          <a:endParaRPr lang="en-US"/>
        </a:p>
      </dgm:t>
    </dgm:pt>
    <dgm:pt modelId="{41285EA1-F56A-4F20-9B2C-EC9185C6BF6E}" type="sibTrans" cxnId="{DEEF5634-F8D2-481A-83E8-3D32CD8A2290}">
      <dgm:prSet/>
      <dgm:spPr>
        <a:solidFill>
          <a:schemeClr val="tx2">
            <a:alpha val="90000"/>
          </a:schemeClr>
        </a:solidFill>
      </dgm:spPr>
      <dgm:t>
        <a:bodyPr/>
        <a:lstStyle/>
        <a:p>
          <a:endParaRPr lang="en-US"/>
        </a:p>
      </dgm:t>
    </dgm:pt>
    <dgm:pt modelId="{77C16A16-CAC8-449B-AFA9-31063785592D}">
      <dgm:prSet phldr="0"/>
      <dgm:spPr>
        <a:solidFill>
          <a:schemeClr val="bg2"/>
        </a:solidFill>
      </dgm:spPr>
      <dgm:t>
        <a:bodyPr/>
        <a:lstStyle/>
        <a:p>
          <a:pPr rtl="0"/>
          <a:r>
            <a:rPr lang="en-US">
              <a:latin typeface="Arial Black"/>
            </a:rPr>
            <a:t>Mining Mayhem - Game Manual</a:t>
          </a:r>
          <a:endParaRPr lang="en-US"/>
        </a:p>
      </dgm:t>
    </dgm:pt>
    <dgm:pt modelId="{E98FBFD4-B8A9-4B4F-9708-25A624E0E836}" type="parTrans" cxnId="{770E8991-00EC-42F7-AD88-89C2F32C8169}">
      <dgm:prSet/>
      <dgm:spPr/>
      <dgm:t>
        <a:bodyPr/>
        <a:lstStyle/>
        <a:p>
          <a:endParaRPr lang="en-US"/>
        </a:p>
      </dgm:t>
    </dgm:pt>
    <dgm:pt modelId="{FD5EDC0D-F2FC-48AD-8186-960C5796058E}" type="sibTrans" cxnId="{770E8991-00EC-42F7-AD88-89C2F32C8169}">
      <dgm:prSet/>
      <dgm:spPr/>
      <dgm:t>
        <a:bodyPr/>
        <a:lstStyle/>
        <a:p>
          <a:endParaRPr lang="en-US"/>
        </a:p>
      </dgm:t>
    </dgm:pt>
    <dgm:pt modelId="{243B800C-B9A8-45B3-9F2E-AAFC4CA7051E}" type="pres">
      <dgm:prSet presAssocID="{316E7393-95BC-4D80-9D6D-1F229DF80BFC}" presName="Name0" presStyleCnt="0">
        <dgm:presLayoutVars>
          <dgm:dir/>
          <dgm:animLvl val="lvl"/>
          <dgm:resizeHandles val="exact"/>
        </dgm:presLayoutVars>
      </dgm:prSet>
      <dgm:spPr/>
    </dgm:pt>
    <dgm:pt modelId="{00DA129B-85FB-4629-8D49-014DD203500E}" type="pres">
      <dgm:prSet presAssocID="{77C16A16-CAC8-449B-AFA9-31063785592D}" presName="boxAndChildren" presStyleCnt="0"/>
      <dgm:spPr/>
    </dgm:pt>
    <dgm:pt modelId="{8A18F052-4911-42E5-A846-37EE4FAD2732}" type="pres">
      <dgm:prSet presAssocID="{77C16A16-CAC8-449B-AFA9-31063785592D}" presName="parentTextBox" presStyleLbl="node1" presStyleIdx="0" presStyleCnt="3"/>
      <dgm:spPr/>
    </dgm:pt>
    <dgm:pt modelId="{BB22B1C8-1AE0-401D-95C8-879960E5AF90}" type="pres">
      <dgm:prSet presAssocID="{41285EA1-F56A-4F20-9B2C-EC9185C6BF6E}" presName="sp" presStyleCnt="0"/>
      <dgm:spPr/>
    </dgm:pt>
    <dgm:pt modelId="{A0CA4DDC-4887-415C-A740-A47A524C014F}" type="pres">
      <dgm:prSet presAssocID="{F5ADDE02-566E-4FF5-966D-082406FCDE64}" presName="arrowAndChildren" presStyleCnt="0"/>
      <dgm:spPr/>
    </dgm:pt>
    <dgm:pt modelId="{E4D17F37-91E0-4635-BC08-096693BB03A2}" type="pres">
      <dgm:prSet presAssocID="{F5ADDE02-566E-4FF5-966D-082406FCDE64}" presName="parentTextArrow" presStyleLbl="node1" presStyleIdx="1" presStyleCnt="3"/>
      <dgm:spPr/>
    </dgm:pt>
    <dgm:pt modelId="{52544914-C6ED-4AD4-8367-77214F4A0BCE}" type="pres">
      <dgm:prSet presAssocID="{D84DCD51-C7B8-4F9F-98FA-151436899F8C}" presName="sp" presStyleCnt="0"/>
      <dgm:spPr/>
    </dgm:pt>
    <dgm:pt modelId="{60D70B0D-EAB4-4777-AA75-76DFCE63724F}" type="pres">
      <dgm:prSet presAssocID="{5E32CD41-4765-440C-9761-E03E58350AE5}" presName="arrowAndChildren" presStyleCnt="0"/>
      <dgm:spPr/>
    </dgm:pt>
    <dgm:pt modelId="{323422BB-CDA3-450F-AC82-3CB4A32A3886}" type="pres">
      <dgm:prSet presAssocID="{5E32CD41-4765-440C-9761-E03E58350AE5}" presName="parentTextArrow" presStyleLbl="node1" presStyleIdx="2" presStyleCnt="3"/>
      <dgm:spPr/>
    </dgm:pt>
  </dgm:ptLst>
  <dgm:cxnLst>
    <dgm:cxn modelId="{DEEF5634-F8D2-481A-83E8-3D32CD8A2290}" srcId="{316E7393-95BC-4D80-9D6D-1F229DF80BFC}" destId="{F5ADDE02-566E-4FF5-966D-082406FCDE64}" srcOrd="1" destOrd="0" parTransId="{063C849D-356C-4253-839E-6C9287AD2D32}" sibTransId="{41285EA1-F56A-4F20-9B2C-EC9185C6BF6E}"/>
    <dgm:cxn modelId="{DA5EBA65-30C4-49F3-BBF2-7D152EC47D48}" type="presOf" srcId="{5E32CD41-4765-440C-9761-E03E58350AE5}" destId="{323422BB-CDA3-450F-AC82-3CB4A32A3886}" srcOrd="0" destOrd="0" presId="urn:microsoft.com/office/officeart/2005/8/layout/process4"/>
    <dgm:cxn modelId="{4F44D453-1981-42DF-9A48-CB8186056EDB}" type="presOf" srcId="{316E7393-95BC-4D80-9D6D-1F229DF80BFC}" destId="{243B800C-B9A8-45B3-9F2E-AAFC4CA7051E}" srcOrd="0" destOrd="0" presId="urn:microsoft.com/office/officeart/2005/8/layout/process4"/>
    <dgm:cxn modelId="{770E8991-00EC-42F7-AD88-89C2F32C8169}" srcId="{316E7393-95BC-4D80-9D6D-1F229DF80BFC}" destId="{77C16A16-CAC8-449B-AFA9-31063785592D}" srcOrd="2" destOrd="0" parTransId="{E98FBFD4-B8A9-4B4F-9708-25A624E0E836}" sibTransId="{FD5EDC0D-F2FC-48AD-8186-960C5796058E}"/>
    <dgm:cxn modelId="{F04ECB9E-4ED8-4625-8877-E3FD8E52CC2B}" srcId="{316E7393-95BC-4D80-9D6D-1F229DF80BFC}" destId="{5E32CD41-4765-440C-9761-E03E58350AE5}" srcOrd="0" destOrd="0" parTransId="{5CB4BAAC-A9E9-4C3F-9384-751B2FC32D5B}" sibTransId="{D84DCD51-C7B8-4F9F-98FA-151436899F8C}"/>
    <dgm:cxn modelId="{072CD5AC-F41C-401C-9BDF-40512F411E7F}" type="presOf" srcId="{77C16A16-CAC8-449B-AFA9-31063785592D}" destId="{8A18F052-4911-42E5-A846-37EE4FAD2732}" srcOrd="0" destOrd="0" presId="urn:microsoft.com/office/officeart/2005/8/layout/process4"/>
    <dgm:cxn modelId="{4898BBC7-C67D-4748-8B5B-7528CF911946}" type="presOf" srcId="{F5ADDE02-566E-4FF5-966D-082406FCDE64}" destId="{E4D17F37-91E0-4635-BC08-096693BB03A2}" srcOrd="0" destOrd="0" presId="urn:microsoft.com/office/officeart/2005/8/layout/process4"/>
    <dgm:cxn modelId="{0CA34AD9-B3E6-497B-8D93-AEB21C7C9017}" type="presParOf" srcId="{243B800C-B9A8-45B3-9F2E-AAFC4CA7051E}" destId="{00DA129B-85FB-4629-8D49-014DD203500E}" srcOrd="0" destOrd="0" presId="urn:microsoft.com/office/officeart/2005/8/layout/process4"/>
    <dgm:cxn modelId="{8D858EFF-CB02-441A-824D-0D76A04784B9}" type="presParOf" srcId="{00DA129B-85FB-4629-8D49-014DD203500E}" destId="{8A18F052-4911-42E5-A846-37EE4FAD2732}" srcOrd="0" destOrd="0" presId="urn:microsoft.com/office/officeart/2005/8/layout/process4"/>
    <dgm:cxn modelId="{801F3CC7-49BA-42C4-A6A3-26A2CBBCACD2}" type="presParOf" srcId="{243B800C-B9A8-45B3-9F2E-AAFC4CA7051E}" destId="{BB22B1C8-1AE0-401D-95C8-879960E5AF90}" srcOrd="1" destOrd="0" presId="urn:microsoft.com/office/officeart/2005/8/layout/process4"/>
    <dgm:cxn modelId="{12DA717C-BB82-40CE-88A8-0936F95E0071}" type="presParOf" srcId="{243B800C-B9A8-45B3-9F2E-AAFC4CA7051E}" destId="{A0CA4DDC-4887-415C-A740-A47A524C014F}" srcOrd="2" destOrd="0" presId="urn:microsoft.com/office/officeart/2005/8/layout/process4"/>
    <dgm:cxn modelId="{FEB07E63-5428-4FAE-9124-1F41E9FC0BDE}" type="presParOf" srcId="{A0CA4DDC-4887-415C-A740-A47A524C014F}" destId="{E4D17F37-91E0-4635-BC08-096693BB03A2}" srcOrd="0" destOrd="0" presId="urn:microsoft.com/office/officeart/2005/8/layout/process4"/>
    <dgm:cxn modelId="{882AD406-CB8F-4F53-A644-8C12A77692C9}" type="presParOf" srcId="{243B800C-B9A8-45B3-9F2E-AAFC4CA7051E}" destId="{52544914-C6ED-4AD4-8367-77214F4A0BCE}" srcOrd="3" destOrd="0" presId="urn:microsoft.com/office/officeart/2005/8/layout/process4"/>
    <dgm:cxn modelId="{D1B71884-C4D2-486A-9CC1-8D67FA00A3CC}" type="presParOf" srcId="{243B800C-B9A8-45B3-9F2E-AAFC4CA7051E}" destId="{60D70B0D-EAB4-4777-AA75-76DFCE63724F}" srcOrd="4" destOrd="0" presId="urn:microsoft.com/office/officeart/2005/8/layout/process4"/>
    <dgm:cxn modelId="{A481CF4F-541A-49BF-B4AA-D37734CA560B}" type="presParOf" srcId="{60D70B0D-EAB4-4777-AA75-76DFCE63724F}" destId="{323422BB-CDA3-450F-AC82-3CB4A32A388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2EC545D-0341-4466-BF55-C3F3075A1BF9}" type="doc">
      <dgm:prSet loTypeId="urn:microsoft.com/office/officeart/2005/8/layout/default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03746F9C-1755-4915-93B0-00F195FB5EE4}">
      <dgm:prSet phldrT="[Text]" phldr="0"/>
      <dgm:spPr/>
      <dgm:t>
        <a:bodyPr/>
        <a:lstStyle/>
        <a:p>
          <a:pPr algn="ctr">
            <a:lnSpc>
              <a:spcPct val="90000"/>
            </a:lnSpc>
          </a:pPr>
          <a:r>
            <a:rPr lang="en-US">
              <a:latin typeface="Calibri"/>
              <a:ea typeface="Calibri"/>
              <a:cs typeface="Calibri"/>
            </a:rPr>
            <a:t>Functional Needs</a:t>
          </a:r>
          <a:endParaRPr lang="en-US"/>
        </a:p>
      </dgm:t>
    </dgm:pt>
    <dgm:pt modelId="{7E18C013-C7F1-4502-B273-44BF707D1A8D}" type="parTrans" cxnId="{B56210EE-78E3-4D86-8A00-5D3B545DC1E0}">
      <dgm:prSet/>
      <dgm:spPr/>
      <dgm:t>
        <a:bodyPr/>
        <a:lstStyle/>
        <a:p>
          <a:endParaRPr lang="en-US"/>
        </a:p>
      </dgm:t>
    </dgm:pt>
    <dgm:pt modelId="{0A3AD2EB-8F68-4AB6-9DBE-75B71D211F7D}" type="sibTrans" cxnId="{B56210EE-78E3-4D86-8A00-5D3B545DC1E0}">
      <dgm:prSet/>
      <dgm:spPr/>
      <dgm:t>
        <a:bodyPr/>
        <a:lstStyle/>
        <a:p>
          <a:endParaRPr lang="en-US"/>
        </a:p>
      </dgm:t>
    </dgm:pt>
    <dgm:pt modelId="{B672DAC4-4ED2-4C1F-9E05-88F8BB626099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>
              <a:latin typeface="Calibri"/>
              <a:ea typeface="Calibri"/>
              <a:cs typeface="Calibri"/>
            </a:rPr>
            <a:t>Physical Design Specifications</a:t>
          </a:r>
        </a:p>
      </dgm:t>
    </dgm:pt>
    <dgm:pt modelId="{B438082B-EFC0-4EB8-8690-1F689C77B9B9}" type="parTrans" cxnId="{E21FB597-41B2-4304-9E87-ACA6E7418F46}">
      <dgm:prSet/>
      <dgm:spPr/>
    </dgm:pt>
    <dgm:pt modelId="{487A346A-4C1A-48F2-87E4-03EB3777CC14}" type="sibTrans" cxnId="{E21FB597-41B2-4304-9E87-ACA6E7418F46}">
      <dgm:prSet/>
      <dgm:spPr/>
    </dgm:pt>
    <dgm:pt modelId="{2792BA3F-8B2C-4967-ADE6-BB8C0759A0C4}">
      <dgm:prSet phldr="0"/>
      <dgm:spPr/>
      <dgm:t>
        <a:bodyPr/>
        <a:lstStyle/>
        <a:p>
          <a:pPr algn="ctr" rtl="0">
            <a:lnSpc>
              <a:spcPct val="90000"/>
            </a:lnSpc>
          </a:pPr>
          <a:r>
            <a:rPr lang="en-US">
              <a:latin typeface="Calibri"/>
              <a:ea typeface="Calibri"/>
              <a:cs typeface="Calibri"/>
            </a:rPr>
            <a:t>Game Rules</a:t>
          </a:r>
        </a:p>
      </dgm:t>
    </dgm:pt>
    <dgm:pt modelId="{0F96BDA0-9EEE-4D2C-9924-ACE23710791B}" type="parTrans" cxnId="{94914B6A-7DD2-44CB-A78B-27F20EF0DBFD}">
      <dgm:prSet/>
      <dgm:spPr/>
    </dgm:pt>
    <dgm:pt modelId="{F878D001-0863-4276-B7AA-7ABA8EE33945}" type="sibTrans" cxnId="{94914B6A-7DD2-44CB-A78B-27F20EF0DBFD}">
      <dgm:prSet/>
      <dgm:spPr/>
    </dgm:pt>
    <dgm:pt modelId="{299C3164-B64F-4FE7-9706-91F78E5734CA}" type="pres">
      <dgm:prSet presAssocID="{E2EC545D-0341-4466-BF55-C3F3075A1BF9}" presName="diagram" presStyleCnt="0">
        <dgm:presLayoutVars>
          <dgm:dir/>
          <dgm:resizeHandles val="exact"/>
        </dgm:presLayoutVars>
      </dgm:prSet>
      <dgm:spPr/>
    </dgm:pt>
    <dgm:pt modelId="{66B160A9-A3E5-488E-B8C9-C6D9060CB6C7}" type="pres">
      <dgm:prSet presAssocID="{B672DAC4-4ED2-4C1F-9E05-88F8BB626099}" presName="node" presStyleLbl="node1" presStyleIdx="0" presStyleCnt="3">
        <dgm:presLayoutVars>
          <dgm:bulletEnabled val="1"/>
        </dgm:presLayoutVars>
      </dgm:prSet>
      <dgm:spPr/>
    </dgm:pt>
    <dgm:pt modelId="{11B208E2-6213-4608-9BDA-24EF5B2490DB}" type="pres">
      <dgm:prSet presAssocID="{487A346A-4C1A-48F2-87E4-03EB3777CC14}" presName="sibTrans" presStyleCnt="0"/>
      <dgm:spPr/>
    </dgm:pt>
    <dgm:pt modelId="{3BADF976-C121-4791-BA92-33DB2B7876D9}" type="pres">
      <dgm:prSet presAssocID="{03746F9C-1755-4915-93B0-00F195FB5EE4}" presName="node" presStyleLbl="node1" presStyleIdx="1" presStyleCnt="3">
        <dgm:presLayoutVars>
          <dgm:bulletEnabled val="1"/>
        </dgm:presLayoutVars>
      </dgm:prSet>
      <dgm:spPr/>
    </dgm:pt>
    <dgm:pt modelId="{825D8A00-E6BB-4EAE-9B64-0B47D1A985CF}" type="pres">
      <dgm:prSet presAssocID="{0A3AD2EB-8F68-4AB6-9DBE-75B71D211F7D}" presName="sibTrans" presStyleCnt="0"/>
      <dgm:spPr/>
    </dgm:pt>
    <dgm:pt modelId="{D2BE7F7C-DDF1-43BA-8A0D-8E3774DB238C}" type="pres">
      <dgm:prSet presAssocID="{2792BA3F-8B2C-4967-ADE6-BB8C0759A0C4}" presName="node" presStyleLbl="node1" presStyleIdx="2" presStyleCnt="3">
        <dgm:presLayoutVars>
          <dgm:bulletEnabled val="1"/>
        </dgm:presLayoutVars>
      </dgm:prSet>
      <dgm:spPr/>
    </dgm:pt>
  </dgm:ptLst>
  <dgm:cxnLst>
    <dgm:cxn modelId="{BE422901-50B4-4ECE-AB7D-A229A0277BA1}" type="presOf" srcId="{2792BA3F-8B2C-4967-ADE6-BB8C0759A0C4}" destId="{D2BE7F7C-DDF1-43BA-8A0D-8E3774DB238C}" srcOrd="0" destOrd="0" presId="urn:microsoft.com/office/officeart/2005/8/layout/default"/>
    <dgm:cxn modelId="{4D31170D-1E1B-483D-84F8-6F4FECC43487}" type="presOf" srcId="{03746F9C-1755-4915-93B0-00F195FB5EE4}" destId="{3BADF976-C121-4791-BA92-33DB2B7876D9}" srcOrd="0" destOrd="0" presId="urn:microsoft.com/office/officeart/2005/8/layout/default"/>
    <dgm:cxn modelId="{68062A67-ED66-4418-AEA1-DF7057A53202}" type="presOf" srcId="{E2EC545D-0341-4466-BF55-C3F3075A1BF9}" destId="{299C3164-B64F-4FE7-9706-91F78E5734CA}" srcOrd="0" destOrd="0" presId="urn:microsoft.com/office/officeart/2005/8/layout/default"/>
    <dgm:cxn modelId="{94914B6A-7DD2-44CB-A78B-27F20EF0DBFD}" srcId="{E2EC545D-0341-4466-BF55-C3F3075A1BF9}" destId="{2792BA3F-8B2C-4967-ADE6-BB8C0759A0C4}" srcOrd="2" destOrd="0" parTransId="{0F96BDA0-9EEE-4D2C-9924-ACE23710791B}" sibTransId="{F878D001-0863-4276-B7AA-7ABA8EE33945}"/>
    <dgm:cxn modelId="{E21FB597-41B2-4304-9E87-ACA6E7418F46}" srcId="{E2EC545D-0341-4466-BF55-C3F3075A1BF9}" destId="{B672DAC4-4ED2-4C1F-9E05-88F8BB626099}" srcOrd="0" destOrd="0" parTransId="{B438082B-EFC0-4EB8-8690-1F689C77B9B9}" sibTransId="{487A346A-4C1A-48F2-87E4-03EB3777CC14}"/>
    <dgm:cxn modelId="{E61F16D2-AF4B-4CA1-B5D6-BDA5076179D8}" type="presOf" srcId="{B672DAC4-4ED2-4C1F-9E05-88F8BB626099}" destId="{66B160A9-A3E5-488E-B8C9-C6D9060CB6C7}" srcOrd="0" destOrd="0" presId="urn:microsoft.com/office/officeart/2005/8/layout/default"/>
    <dgm:cxn modelId="{B56210EE-78E3-4D86-8A00-5D3B545DC1E0}" srcId="{E2EC545D-0341-4466-BF55-C3F3075A1BF9}" destId="{03746F9C-1755-4915-93B0-00F195FB5EE4}" srcOrd="1" destOrd="0" parTransId="{7E18C013-C7F1-4502-B273-44BF707D1A8D}" sibTransId="{0A3AD2EB-8F68-4AB6-9DBE-75B71D211F7D}"/>
    <dgm:cxn modelId="{0E4FAC59-7C12-4D62-B09E-FCFE487909D2}" type="presParOf" srcId="{299C3164-B64F-4FE7-9706-91F78E5734CA}" destId="{66B160A9-A3E5-488E-B8C9-C6D9060CB6C7}" srcOrd="0" destOrd="0" presId="urn:microsoft.com/office/officeart/2005/8/layout/default"/>
    <dgm:cxn modelId="{1CF6FBDD-7170-4A35-974D-DBF10F28BF04}" type="presParOf" srcId="{299C3164-B64F-4FE7-9706-91F78E5734CA}" destId="{11B208E2-6213-4608-9BDA-24EF5B2490DB}" srcOrd="1" destOrd="0" presId="urn:microsoft.com/office/officeart/2005/8/layout/default"/>
    <dgm:cxn modelId="{6D14380B-CA29-48B2-828F-6695BC755BF1}" type="presParOf" srcId="{299C3164-B64F-4FE7-9706-91F78E5734CA}" destId="{3BADF976-C121-4791-BA92-33DB2B7876D9}" srcOrd="2" destOrd="0" presId="urn:microsoft.com/office/officeart/2005/8/layout/default"/>
    <dgm:cxn modelId="{D2BA33A3-CB36-4299-BB15-B14AF33695D8}" type="presParOf" srcId="{299C3164-B64F-4FE7-9706-91F78E5734CA}" destId="{825D8A00-E6BB-4EAE-9B64-0B47D1A985CF}" srcOrd="3" destOrd="0" presId="urn:microsoft.com/office/officeart/2005/8/layout/default"/>
    <dgm:cxn modelId="{71CA57CF-5BF7-4AA5-9186-6C47DBD0CB8C}" type="presParOf" srcId="{299C3164-B64F-4FE7-9706-91F78E5734CA}" destId="{D2BE7F7C-DDF1-43BA-8A0D-8E3774DB238C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5ACBCEF-F7CB-3E4D-B192-AE28EA320235}" type="doc">
      <dgm:prSet loTypeId="urn:microsoft.com/office/officeart/2005/8/layout/list1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F52B4E0E-A76A-034B-B8BB-F7C4D1A3452E}">
      <dgm:prSet phldrT="[Text]"/>
      <dgm:spPr/>
      <dgm:t>
        <a:bodyPr/>
        <a:lstStyle/>
        <a:p>
          <a:r>
            <a:rPr lang="en-US" dirty="0"/>
            <a:t>Robot fits in a 12" cube</a:t>
          </a:r>
        </a:p>
      </dgm:t>
    </dgm:pt>
    <dgm:pt modelId="{020BE28D-CE25-AA42-84B6-C12D890B8D40}" type="parTrans" cxnId="{620B366F-FAC0-164E-908C-01FE2231C928}">
      <dgm:prSet/>
      <dgm:spPr/>
      <dgm:t>
        <a:bodyPr/>
        <a:lstStyle/>
        <a:p>
          <a:endParaRPr lang="en-US"/>
        </a:p>
      </dgm:t>
    </dgm:pt>
    <dgm:pt modelId="{06EE9B25-CF53-CB4B-96F7-7135E3FCF911}" type="sibTrans" cxnId="{620B366F-FAC0-164E-908C-01FE2231C928}">
      <dgm:prSet/>
      <dgm:spPr/>
      <dgm:t>
        <a:bodyPr/>
        <a:lstStyle/>
        <a:p>
          <a:endParaRPr lang="en-US"/>
        </a:p>
      </dgm:t>
    </dgm:pt>
    <dgm:pt modelId="{02D2A566-FE41-2B47-B390-D3EBA529EB64}">
      <dgm:prSet phldrT="[Text]"/>
      <dgm:spPr/>
      <dgm:t>
        <a:bodyPr/>
        <a:lstStyle/>
        <a:p>
          <a:r>
            <a:rPr lang="en-US" dirty="0"/>
            <a:t>Robot weighs less than 12 Kg</a:t>
          </a:r>
        </a:p>
      </dgm:t>
    </dgm:pt>
    <dgm:pt modelId="{ACAD162C-EE42-C346-960A-07311E68A2D0}" type="parTrans" cxnId="{F0DDE6F6-1583-A24F-8517-6E1C379B54A4}">
      <dgm:prSet/>
      <dgm:spPr/>
      <dgm:t>
        <a:bodyPr/>
        <a:lstStyle/>
        <a:p>
          <a:endParaRPr lang="en-US"/>
        </a:p>
      </dgm:t>
    </dgm:pt>
    <dgm:pt modelId="{5AF4E49A-6120-D44B-869F-25FCB7076739}" type="sibTrans" cxnId="{F0DDE6F6-1583-A24F-8517-6E1C379B54A4}">
      <dgm:prSet/>
      <dgm:spPr/>
      <dgm:t>
        <a:bodyPr/>
        <a:lstStyle/>
        <a:p>
          <a:endParaRPr lang="en-US"/>
        </a:p>
      </dgm:t>
    </dgm:pt>
    <dgm:pt modelId="{CAD9E704-4027-064A-BC3A-A3C4A85A16CC}">
      <dgm:prSet phldrT="[Text]"/>
      <dgm:spPr/>
      <dgm:t>
        <a:bodyPr/>
        <a:lstStyle/>
        <a:p>
          <a:r>
            <a:rPr lang="en-US" dirty="0"/>
            <a:t>List of prohibited materials in the game manual</a:t>
          </a:r>
        </a:p>
      </dgm:t>
    </dgm:pt>
    <dgm:pt modelId="{6F96990F-E930-A446-B4D1-ED6F6C7D980C}" type="parTrans" cxnId="{E774AD51-432C-B845-B6F4-27A96ADE7731}">
      <dgm:prSet/>
      <dgm:spPr/>
      <dgm:t>
        <a:bodyPr/>
        <a:lstStyle/>
        <a:p>
          <a:endParaRPr lang="en-US"/>
        </a:p>
      </dgm:t>
    </dgm:pt>
    <dgm:pt modelId="{742840C5-293C-5B45-8443-C41CCBB11ECD}" type="sibTrans" cxnId="{E774AD51-432C-B845-B6F4-27A96ADE7731}">
      <dgm:prSet/>
      <dgm:spPr/>
      <dgm:t>
        <a:bodyPr/>
        <a:lstStyle/>
        <a:p>
          <a:endParaRPr lang="en-US"/>
        </a:p>
      </dgm:t>
    </dgm:pt>
    <dgm:pt modelId="{3E68880D-CD90-4442-857F-DD25E433B9C4}" type="pres">
      <dgm:prSet presAssocID="{F5ACBCEF-F7CB-3E4D-B192-AE28EA320235}" presName="linear" presStyleCnt="0">
        <dgm:presLayoutVars>
          <dgm:dir/>
          <dgm:animLvl val="lvl"/>
          <dgm:resizeHandles val="exact"/>
        </dgm:presLayoutVars>
      </dgm:prSet>
      <dgm:spPr/>
    </dgm:pt>
    <dgm:pt modelId="{8F9D42B5-C1D5-014F-8C3D-6A9965DA8A84}" type="pres">
      <dgm:prSet presAssocID="{F52B4E0E-A76A-034B-B8BB-F7C4D1A3452E}" presName="parentLin" presStyleCnt="0"/>
      <dgm:spPr/>
    </dgm:pt>
    <dgm:pt modelId="{368843D1-877E-224A-BE0B-74444AB29237}" type="pres">
      <dgm:prSet presAssocID="{F52B4E0E-A76A-034B-B8BB-F7C4D1A3452E}" presName="parentLeftMargin" presStyleLbl="node1" presStyleIdx="0" presStyleCnt="3"/>
      <dgm:spPr/>
    </dgm:pt>
    <dgm:pt modelId="{C917A173-94C9-024C-A765-5E6D873A4C61}" type="pres">
      <dgm:prSet presAssocID="{F52B4E0E-A76A-034B-B8BB-F7C4D1A3452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7DEC2183-F6E5-E640-80DB-5AC09663034E}" type="pres">
      <dgm:prSet presAssocID="{F52B4E0E-A76A-034B-B8BB-F7C4D1A3452E}" presName="negativeSpace" presStyleCnt="0"/>
      <dgm:spPr/>
    </dgm:pt>
    <dgm:pt modelId="{7D64E664-94AB-3949-8162-C80B428ABF41}" type="pres">
      <dgm:prSet presAssocID="{F52B4E0E-A76A-034B-B8BB-F7C4D1A3452E}" presName="childText" presStyleLbl="conFgAcc1" presStyleIdx="0" presStyleCnt="3">
        <dgm:presLayoutVars>
          <dgm:bulletEnabled val="1"/>
        </dgm:presLayoutVars>
      </dgm:prSet>
      <dgm:spPr/>
    </dgm:pt>
    <dgm:pt modelId="{C62123AD-CDB3-F943-9C3B-03EE860A381E}" type="pres">
      <dgm:prSet presAssocID="{06EE9B25-CF53-CB4B-96F7-7135E3FCF911}" presName="spaceBetweenRectangles" presStyleCnt="0"/>
      <dgm:spPr/>
    </dgm:pt>
    <dgm:pt modelId="{53C51E83-7CEF-2545-8EA3-56B808BCD6F4}" type="pres">
      <dgm:prSet presAssocID="{02D2A566-FE41-2B47-B390-D3EBA529EB64}" presName="parentLin" presStyleCnt="0"/>
      <dgm:spPr/>
    </dgm:pt>
    <dgm:pt modelId="{3BB2656B-D03B-9E4F-B77A-292DE5E2B90E}" type="pres">
      <dgm:prSet presAssocID="{02D2A566-FE41-2B47-B390-D3EBA529EB64}" presName="parentLeftMargin" presStyleLbl="node1" presStyleIdx="0" presStyleCnt="3"/>
      <dgm:spPr/>
    </dgm:pt>
    <dgm:pt modelId="{FC5A1D0B-BDAC-0C41-8053-49C537C6D59C}" type="pres">
      <dgm:prSet presAssocID="{02D2A566-FE41-2B47-B390-D3EBA529EB64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29E3C72-E514-F34E-9256-24564B29DBD6}" type="pres">
      <dgm:prSet presAssocID="{02D2A566-FE41-2B47-B390-D3EBA529EB64}" presName="negativeSpace" presStyleCnt="0"/>
      <dgm:spPr/>
    </dgm:pt>
    <dgm:pt modelId="{B0D6ACD2-2309-7A42-BCEA-9DAF472D5410}" type="pres">
      <dgm:prSet presAssocID="{02D2A566-FE41-2B47-B390-D3EBA529EB64}" presName="childText" presStyleLbl="conFgAcc1" presStyleIdx="1" presStyleCnt="3">
        <dgm:presLayoutVars>
          <dgm:bulletEnabled val="1"/>
        </dgm:presLayoutVars>
      </dgm:prSet>
      <dgm:spPr/>
    </dgm:pt>
    <dgm:pt modelId="{9BE37787-3857-304E-A8BD-BC9E97A922F4}" type="pres">
      <dgm:prSet presAssocID="{5AF4E49A-6120-D44B-869F-25FCB7076739}" presName="spaceBetweenRectangles" presStyleCnt="0"/>
      <dgm:spPr/>
    </dgm:pt>
    <dgm:pt modelId="{731FE0B9-19CF-A54C-8D57-4EAA0552B6F1}" type="pres">
      <dgm:prSet presAssocID="{CAD9E704-4027-064A-BC3A-A3C4A85A16CC}" presName="parentLin" presStyleCnt="0"/>
      <dgm:spPr/>
    </dgm:pt>
    <dgm:pt modelId="{E668469B-DFA8-5745-BA94-DC18C5C734A9}" type="pres">
      <dgm:prSet presAssocID="{CAD9E704-4027-064A-BC3A-A3C4A85A16CC}" presName="parentLeftMargin" presStyleLbl="node1" presStyleIdx="1" presStyleCnt="3"/>
      <dgm:spPr/>
    </dgm:pt>
    <dgm:pt modelId="{F5F81D92-9A63-3E48-883D-F7C68B883B4D}" type="pres">
      <dgm:prSet presAssocID="{CAD9E704-4027-064A-BC3A-A3C4A85A16CC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2A6B4535-5400-1944-A487-A82D6E27C8BE}" type="pres">
      <dgm:prSet presAssocID="{CAD9E704-4027-064A-BC3A-A3C4A85A16CC}" presName="negativeSpace" presStyleCnt="0"/>
      <dgm:spPr/>
    </dgm:pt>
    <dgm:pt modelId="{A66EFEC7-9696-C74A-A541-95F2347CF64B}" type="pres">
      <dgm:prSet presAssocID="{CAD9E704-4027-064A-BC3A-A3C4A85A16CC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3471C19-8BBB-9B41-A850-113605C608AC}" type="presOf" srcId="{F5ACBCEF-F7CB-3E4D-B192-AE28EA320235}" destId="{3E68880D-CD90-4442-857F-DD25E433B9C4}" srcOrd="0" destOrd="0" presId="urn:microsoft.com/office/officeart/2005/8/layout/list1"/>
    <dgm:cxn modelId="{A054C424-FF28-424B-B14C-70D388489307}" type="presOf" srcId="{02D2A566-FE41-2B47-B390-D3EBA529EB64}" destId="{FC5A1D0B-BDAC-0C41-8053-49C537C6D59C}" srcOrd="1" destOrd="0" presId="urn:microsoft.com/office/officeart/2005/8/layout/list1"/>
    <dgm:cxn modelId="{D831E149-5365-2049-9DC9-105430BAEE12}" type="presOf" srcId="{02D2A566-FE41-2B47-B390-D3EBA529EB64}" destId="{3BB2656B-D03B-9E4F-B77A-292DE5E2B90E}" srcOrd="0" destOrd="0" presId="urn:microsoft.com/office/officeart/2005/8/layout/list1"/>
    <dgm:cxn modelId="{620B366F-FAC0-164E-908C-01FE2231C928}" srcId="{F5ACBCEF-F7CB-3E4D-B192-AE28EA320235}" destId="{F52B4E0E-A76A-034B-B8BB-F7C4D1A3452E}" srcOrd="0" destOrd="0" parTransId="{020BE28D-CE25-AA42-84B6-C12D890B8D40}" sibTransId="{06EE9B25-CF53-CB4B-96F7-7135E3FCF911}"/>
    <dgm:cxn modelId="{689D5F6F-8DB4-2848-BBE8-EEA94B83D8E8}" type="presOf" srcId="{CAD9E704-4027-064A-BC3A-A3C4A85A16CC}" destId="{F5F81D92-9A63-3E48-883D-F7C68B883B4D}" srcOrd="1" destOrd="0" presId="urn:microsoft.com/office/officeart/2005/8/layout/list1"/>
    <dgm:cxn modelId="{E774AD51-432C-B845-B6F4-27A96ADE7731}" srcId="{F5ACBCEF-F7CB-3E4D-B192-AE28EA320235}" destId="{CAD9E704-4027-064A-BC3A-A3C4A85A16CC}" srcOrd="2" destOrd="0" parTransId="{6F96990F-E930-A446-B4D1-ED6F6C7D980C}" sibTransId="{742840C5-293C-5B45-8443-C41CCBB11ECD}"/>
    <dgm:cxn modelId="{4146A79F-8CD9-934B-9F36-95A473BDE5E8}" type="presOf" srcId="{F52B4E0E-A76A-034B-B8BB-F7C4D1A3452E}" destId="{C917A173-94C9-024C-A765-5E6D873A4C61}" srcOrd="1" destOrd="0" presId="urn:microsoft.com/office/officeart/2005/8/layout/list1"/>
    <dgm:cxn modelId="{6A1CF8D1-568E-104B-BE23-7D6EFEDDD05F}" type="presOf" srcId="{CAD9E704-4027-064A-BC3A-A3C4A85A16CC}" destId="{E668469B-DFA8-5745-BA94-DC18C5C734A9}" srcOrd="0" destOrd="0" presId="urn:microsoft.com/office/officeart/2005/8/layout/list1"/>
    <dgm:cxn modelId="{EAD08FD7-94A5-624E-972B-4637D4AE0FEC}" type="presOf" srcId="{F52B4E0E-A76A-034B-B8BB-F7C4D1A3452E}" destId="{368843D1-877E-224A-BE0B-74444AB29237}" srcOrd="0" destOrd="0" presId="urn:microsoft.com/office/officeart/2005/8/layout/list1"/>
    <dgm:cxn modelId="{F0DDE6F6-1583-A24F-8517-6E1C379B54A4}" srcId="{F5ACBCEF-F7CB-3E4D-B192-AE28EA320235}" destId="{02D2A566-FE41-2B47-B390-D3EBA529EB64}" srcOrd="1" destOrd="0" parTransId="{ACAD162C-EE42-C346-960A-07311E68A2D0}" sibTransId="{5AF4E49A-6120-D44B-869F-25FCB7076739}"/>
    <dgm:cxn modelId="{C651DF03-9289-CF43-AC66-CECA4DF51F16}" type="presParOf" srcId="{3E68880D-CD90-4442-857F-DD25E433B9C4}" destId="{8F9D42B5-C1D5-014F-8C3D-6A9965DA8A84}" srcOrd="0" destOrd="0" presId="urn:microsoft.com/office/officeart/2005/8/layout/list1"/>
    <dgm:cxn modelId="{089A3DBD-9178-714D-9398-D216F3C723AF}" type="presParOf" srcId="{8F9D42B5-C1D5-014F-8C3D-6A9965DA8A84}" destId="{368843D1-877E-224A-BE0B-74444AB29237}" srcOrd="0" destOrd="0" presId="urn:microsoft.com/office/officeart/2005/8/layout/list1"/>
    <dgm:cxn modelId="{10C9705F-3D72-C64C-95E9-54D2EB2B4AF6}" type="presParOf" srcId="{8F9D42B5-C1D5-014F-8C3D-6A9965DA8A84}" destId="{C917A173-94C9-024C-A765-5E6D873A4C61}" srcOrd="1" destOrd="0" presId="urn:microsoft.com/office/officeart/2005/8/layout/list1"/>
    <dgm:cxn modelId="{3BF6A67A-2534-DA42-B9A2-43B829CFFC4F}" type="presParOf" srcId="{3E68880D-CD90-4442-857F-DD25E433B9C4}" destId="{7DEC2183-F6E5-E640-80DB-5AC09663034E}" srcOrd="1" destOrd="0" presId="urn:microsoft.com/office/officeart/2005/8/layout/list1"/>
    <dgm:cxn modelId="{32816B9E-4628-324C-A462-0C9E9288F100}" type="presParOf" srcId="{3E68880D-CD90-4442-857F-DD25E433B9C4}" destId="{7D64E664-94AB-3949-8162-C80B428ABF41}" srcOrd="2" destOrd="0" presId="urn:microsoft.com/office/officeart/2005/8/layout/list1"/>
    <dgm:cxn modelId="{8191A6F2-4BFD-3B41-8F62-95170DD59BA3}" type="presParOf" srcId="{3E68880D-CD90-4442-857F-DD25E433B9C4}" destId="{C62123AD-CDB3-F943-9C3B-03EE860A381E}" srcOrd="3" destOrd="0" presId="urn:microsoft.com/office/officeart/2005/8/layout/list1"/>
    <dgm:cxn modelId="{E6A9C809-FD54-AE43-B2B7-3ED614C1DBFB}" type="presParOf" srcId="{3E68880D-CD90-4442-857F-DD25E433B9C4}" destId="{53C51E83-7CEF-2545-8EA3-56B808BCD6F4}" srcOrd="4" destOrd="0" presId="urn:microsoft.com/office/officeart/2005/8/layout/list1"/>
    <dgm:cxn modelId="{546AD24D-B99D-E540-90E9-B0EBC7B43026}" type="presParOf" srcId="{53C51E83-7CEF-2545-8EA3-56B808BCD6F4}" destId="{3BB2656B-D03B-9E4F-B77A-292DE5E2B90E}" srcOrd="0" destOrd="0" presId="urn:microsoft.com/office/officeart/2005/8/layout/list1"/>
    <dgm:cxn modelId="{76E9FE35-F86E-394C-8F68-80AF05E0C2DB}" type="presParOf" srcId="{53C51E83-7CEF-2545-8EA3-56B808BCD6F4}" destId="{FC5A1D0B-BDAC-0C41-8053-49C537C6D59C}" srcOrd="1" destOrd="0" presId="urn:microsoft.com/office/officeart/2005/8/layout/list1"/>
    <dgm:cxn modelId="{60F83D89-7E5E-0440-8A12-D70F739B72EA}" type="presParOf" srcId="{3E68880D-CD90-4442-857F-DD25E433B9C4}" destId="{029E3C72-E514-F34E-9256-24564B29DBD6}" srcOrd="5" destOrd="0" presId="urn:microsoft.com/office/officeart/2005/8/layout/list1"/>
    <dgm:cxn modelId="{61E957E2-C2E3-EE4B-AF70-7B07624AF2FD}" type="presParOf" srcId="{3E68880D-CD90-4442-857F-DD25E433B9C4}" destId="{B0D6ACD2-2309-7A42-BCEA-9DAF472D5410}" srcOrd="6" destOrd="0" presId="urn:microsoft.com/office/officeart/2005/8/layout/list1"/>
    <dgm:cxn modelId="{C004B789-4A4E-1A4B-B2E1-6FC58B0871F8}" type="presParOf" srcId="{3E68880D-CD90-4442-857F-DD25E433B9C4}" destId="{9BE37787-3857-304E-A8BD-BC9E97A922F4}" srcOrd="7" destOrd="0" presId="urn:microsoft.com/office/officeart/2005/8/layout/list1"/>
    <dgm:cxn modelId="{29000BEC-4208-1D45-91CD-0F4831602728}" type="presParOf" srcId="{3E68880D-CD90-4442-857F-DD25E433B9C4}" destId="{731FE0B9-19CF-A54C-8D57-4EAA0552B6F1}" srcOrd="8" destOrd="0" presId="urn:microsoft.com/office/officeart/2005/8/layout/list1"/>
    <dgm:cxn modelId="{80D28658-E0C8-464D-AE9D-B2A4D7D7991F}" type="presParOf" srcId="{731FE0B9-19CF-A54C-8D57-4EAA0552B6F1}" destId="{E668469B-DFA8-5745-BA94-DC18C5C734A9}" srcOrd="0" destOrd="0" presId="urn:microsoft.com/office/officeart/2005/8/layout/list1"/>
    <dgm:cxn modelId="{D1ECB3FC-A514-C74E-8BE9-0D908E19CAD2}" type="presParOf" srcId="{731FE0B9-19CF-A54C-8D57-4EAA0552B6F1}" destId="{F5F81D92-9A63-3E48-883D-F7C68B883B4D}" srcOrd="1" destOrd="0" presId="urn:microsoft.com/office/officeart/2005/8/layout/list1"/>
    <dgm:cxn modelId="{B7858DA3-D916-1444-97A8-B11B5BF4EB7B}" type="presParOf" srcId="{3E68880D-CD90-4442-857F-DD25E433B9C4}" destId="{2A6B4535-5400-1944-A487-A82D6E27C8BE}" srcOrd="9" destOrd="0" presId="urn:microsoft.com/office/officeart/2005/8/layout/list1"/>
    <dgm:cxn modelId="{E25C2297-2426-2347-BF7B-9517291E1CF9}" type="presParOf" srcId="{3E68880D-CD90-4442-857F-DD25E433B9C4}" destId="{A66EFEC7-9696-C74A-A541-95F2347CF64B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2E69FA-908E-464E-B6FA-8C364FD84604}" type="doc">
      <dgm:prSet loTypeId="urn:microsoft.com/office/officeart/2005/8/layout/list1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7EADD085-D6F4-3743-B653-2C102672CE68}">
      <dgm:prSet phldrT="[Text]"/>
      <dgm:spPr/>
      <dgm:t>
        <a:bodyPr/>
        <a:lstStyle/>
        <a:p>
          <a:r>
            <a:rPr lang="en-US" dirty="0"/>
            <a:t>Robot starts when LED bulb is lit</a:t>
          </a:r>
        </a:p>
      </dgm:t>
    </dgm:pt>
    <dgm:pt modelId="{790A98BF-7CC6-AC4E-AE33-4DA554E78F4C}" type="parTrans" cxnId="{EC3AB7E3-5512-7943-A25C-7C02442CE335}">
      <dgm:prSet/>
      <dgm:spPr/>
      <dgm:t>
        <a:bodyPr/>
        <a:lstStyle/>
        <a:p>
          <a:endParaRPr lang="en-US"/>
        </a:p>
      </dgm:t>
    </dgm:pt>
    <dgm:pt modelId="{9416675C-48AF-F747-8A14-49FA5D5DAC79}" type="sibTrans" cxnId="{EC3AB7E3-5512-7943-A25C-7C02442CE335}">
      <dgm:prSet/>
      <dgm:spPr/>
      <dgm:t>
        <a:bodyPr/>
        <a:lstStyle/>
        <a:p>
          <a:endParaRPr lang="en-US"/>
        </a:p>
      </dgm:t>
    </dgm:pt>
    <dgm:pt modelId="{3008CFAA-680B-5A46-AB6C-49FF01373C1A}">
      <dgm:prSet phldrT="[Text]"/>
      <dgm:spPr/>
      <dgm:t>
        <a:bodyPr/>
        <a:lstStyle/>
        <a:p>
          <a:r>
            <a:rPr lang="en-US" dirty="0"/>
            <a:t>Robot collects and sorts materials</a:t>
          </a:r>
        </a:p>
      </dgm:t>
    </dgm:pt>
    <dgm:pt modelId="{AC94E2BC-0AAC-0440-BDFF-9FBE8E95D00A}" type="sibTrans" cxnId="{E22E5115-FCEF-5D4C-ABC4-722E5534ED97}">
      <dgm:prSet/>
      <dgm:spPr/>
      <dgm:t>
        <a:bodyPr/>
        <a:lstStyle/>
        <a:p>
          <a:endParaRPr lang="en-US"/>
        </a:p>
      </dgm:t>
    </dgm:pt>
    <dgm:pt modelId="{5BD5AD6F-9520-7544-A964-AFE563FFAE41}" type="parTrans" cxnId="{E22E5115-FCEF-5D4C-ABC4-722E5534ED97}">
      <dgm:prSet/>
      <dgm:spPr/>
      <dgm:t>
        <a:bodyPr/>
        <a:lstStyle/>
        <a:p>
          <a:endParaRPr lang="en-US"/>
        </a:p>
      </dgm:t>
    </dgm:pt>
    <dgm:pt modelId="{65225C50-DFFF-8943-A329-C11EFF4359F2}">
      <dgm:prSet phldrT="[Text]"/>
      <dgm:spPr/>
      <dgm:t>
        <a:bodyPr/>
        <a:lstStyle/>
        <a:p>
          <a:r>
            <a:rPr lang="en-US" dirty="0"/>
            <a:t>Robot views and reads April tags</a:t>
          </a:r>
        </a:p>
      </dgm:t>
    </dgm:pt>
    <dgm:pt modelId="{22E7F526-FD8B-4B48-B945-3F173B9588BD}" type="sibTrans" cxnId="{16680AC9-821A-094B-817E-7D099983E24D}">
      <dgm:prSet/>
      <dgm:spPr/>
      <dgm:t>
        <a:bodyPr/>
        <a:lstStyle/>
        <a:p>
          <a:endParaRPr lang="en-US"/>
        </a:p>
      </dgm:t>
    </dgm:pt>
    <dgm:pt modelId="{817B9BE1-DA43-8842-9FE1-A2D9432D1302}" type="parTrans" cxnId="{16680AC9-821A-094B-817E-7D099983E24D}">
      <dgm:prSet/>
      <dgm:spPr/>
      <dgm:t>
        <a:bodyPr/>
        <a:lstStyle/>
        <a:p>
          <a:endParaRPr lang="en-US"/>
        </a:p>
      </dgm:t>
    </dgm:pt>
    <dgm:pt modelId="{5525DE06-27A8-6E4F-A990-B3C7A1389533}">
      <dgm:prSet/>
      <dgm:spPr/>
      <dgm:t>
        <a:bodyPr/>
        <a:lstStyle/>
        <a:p>
          <a:r>
            <a:rPr lang="en-US" dirty="0"/>
            <a:t>Robot moves shipping containers</a:t>
          </a:r>
        </a:p>
      </dgm:t>
    </dgm:pt>
    <dgm:pt modelId="{2092E769-0A71-B943-9AFB-F0F5F9836EE2}" type="sibTrans" cxnId="{B7B830C7-ED8E-E34A-8F69-418C3CB1035B}">
      <dgm:prSet/>
      <dgm:spPr/>
    </dgm:pt>
    <dgm:pt modelId="{271F70B4-6DBE-AB47-B210-099E2B827728}" type="parTrans" cxnId="{B7B830C7-ED8E-E34A-8F69-418C3CB1035B}">
      <dgm:prSet/>
      <dgm:spPr/>
    </dgm:pt>
    <dgm:pt modelId="{67625ADA-AB62-524F-949F-49962184EBFE}" type="pres">
      <dgm:prSet presAssocID="{162E69FA-908E-464E-B6FA-8C364FD84604}" presName="linear" presStyleCnt="0">
        <dgm:presLayoutVars>
          <dgm:dir/>
          <dgm:animLvl val="lvl"/>
          <dgm:resizeHandles val="exact"/>
        </dgm:presLayoutVars>
      </dgm:prSet>
      <dgm:spPr/>
    </dgm:pt>
    <dgm:pt modelId="{85609BC1-CB6A-8F47-A54F-F9D46D26CF70}" type="pres">
      <dgm:prSet presAssocID="{7EADD085-D6F4-3743-B653-2C102672CE68}" presName="parentLin" presStyleCnt="0"/>
      <dgm:spPr/>
    </dgm:pt>
    <dgm:pt modelId="{B74C21D4-CD8A-F442-A846-0EAC5FE978CC}" type="pres">
      <dgm:prSet presAssocID="{7EADD085-D6F4-3743-B653-2C102672CE68}" presName="parentLeftMargin" presStyleLbl="node1" presStyleIdx="0" presStyleCnt="4"/>
      <dgm:spPr/>
    </dgm:pt>
    <dgm:pt modelId="{4E30589B-A41B-974B-8743-9D886F44E223}" type="pres">
      <dgm:prSet presAssocID="{7EADD085-D6F4-3743-B653-2C102672CE6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75741EEB-5FEF-6943-B155-E1E666E534D0}" type="pres">
      <dgm:prSet presAssocID="{7EADD085-D6F4-3743-B653-2C102672CE68}" presName="negativeSpace" presStyleCnt="0"/>
      <dgm:spPr/>
    </dgm:pt>
    <dgm:pt modelId="{8E9530E1-A58D-1449-B752-DFB89385719E}" type="pres">
      <dgm:prSet presAssocID="{7EADD085-D6F4-3743-B653-2C102672CE68}" presName="childText" presStyleLbl="conFgAcc1" presStyleIdx="0" presStyleCnt="4">
        <dgm:presLayoutVars>
          <dgm:bulletEnabled val="1"/>
        </dgm:presLayoutVars>
      </dgm:prSet>
      <dgm:spPr/>
    </dgm:pt>
    <dgm:pt modelId="{DE92D03B-2A4C-BC4B-A483-2F13E5EBF395}" type="pres">
      <dgm:prSet presAssocID="{9416675C-48AF-F747-8A14-49FA5D5DAC79}" presName="spaceBetweenRectangles" presStyleCnt="0"/>
      <dgm:spPr/>
    </dgm:pt>
    <dgm:pt modelId="{7864B662-CC81-B942-92BA-A9C05B408631}" type="pres">
      <dgm:prSet presAssocID="{3008CFAA-680B-5A46-AB6C-49FF01373C1A}" presName="parentLin" presStyleCnt="0"/>
      <dgm:spPr/>
    </dgm:pt>
    <dgm:pt modelId="{9813E2D6-62FF-314A-8A73-2AC2D1B3C6E7}" type="pres">
      <dgm:prSet presAssocID="{3008CFAA-680B-5A46-AB6C-49FF01373C1A}" presName="parentLeftMargin" presStyleLbl="node1" presStyleIdx="0" presStyleCnt="4"/>
      <dgm:spPr/>
    </dgm:pt>
    <dgm:pt modelId="{6934822E-095B-8143-9C6F-3836EF17E2D6}" type="pres">
      <dgm:prSet presAssocID="{3008CFAA-680B-5A46-AB6C-49FF01373C1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ED8F61F3-6760-954D-B0B3-30428D9721A2}" type="pres">
      <dgm:prSet presAssocID="{3008CFAA-680B-5A46-AB6C-49FF01373C1A}" presName="negativeSpace" presStyleCnt="0"/>
      <dgm:spPr/>
    </dgm:pt>
    <dgm:pt modelId="{187BC813-FA51-C64F-9124-174283C81350}" type="pres">
      <dgm:prSet presAssocID="{3008CFAA-680B-5A46-AB6C-49FF01373C1A}" presName="childText" presStyleLbl="conFgAcc1" presStyleIdx="1" presStyleCnt="4">
        <dgm:presLayoutVars>
          <dgm:bulletEnabled val="1"/>
        </dgm:presLayoutVars>
      </dgm:prSet>
      <dgm:spPr/>
    </dgm:pt>
    <dgm:pt modelId="{0DA481E2-725D-D04B-AF1A-08CB6132AE20}" type="pres">
      <dgm:prSet presAssocID="{AC94E2BC-0AAC-0440-BDFF-9FBE8E95D00A}" presName="spaceBetweenRectangles" presStyleCnt="0"/>
      <dgm:spPr/>
    </dgm:pt>
    <dgm:pt modelId="{D816E4D3-C8B2-EC4F-8CDD-AEC204425B0F}" type="pres">
      <dgm:prSet presAssocID="{65225C50-DFFF-8943-A329-C11EFF4359F2}" presName="parentLin" presStyleCnt="0"/>
      <dgm:spPr/>
    </dgm:pt>
    <dgm:pt modelId="{7B38D810-B955-DD4E-916B-6CA1F40491BA}" type="pres">
      <dgm:prSet presAssocID="{65225C50-DFFF-8943-A329-C11EFF4359F2}" presName="parentLeftMargin" presStyleLbl="node1" presStyleIdx="1" presStyleCnt="4"/>
      <dgm:spPr/>
    </dgm:pt>
    <dgm:pt modelId="{505B0F08-94AE-6246-BA64-61AA93146988}" type="pres">
      <dgm:prSet presAssocID="{65225C50-DFFF-8943-A329-C11EFF4359F2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6645561-11F4-5741-BDAB-C0BD1B428743}" type="pres">
      <dgm:prSet presAssocID="{65225C50-DFFF-8943-A329-C11EFF4359F2}" presName="negativeSpace" presStyleCnt="0"/>
      <dgm:spPr/>
    </dgm:pt>
    <dgm:pt modelId="{3430E618-302E-1E47-8753-60A842D31D43}" type="pres">
      <dgm:prSet presAssocID="{65225C50-DFFF-8943-A329-C11EFF4359F2}" presName="childText" presStyleLbl="conFgAcc1" presStyleIdx="2" presStyleCnt="4">
        <dgm:presLayoutVars>
          <dgm:bulletEnabled val="1"/>
        </dgm:presLayoutVars>
      </dgm:prSet>
      <dgm:spPr/>
    </dgm:pt>
    <dgm:pt modelId="{EF63A672-9AD0-D247-A83F-C75A5E2EACD3}" type="pres">
      <dgm:prSet presAssocID="{22E7F526-FD8B-4B48-B945-3F173B9588BD}" presName="spaceBetweenRectangles" presStyleCnt="0"/>
      <dgm:spPr/>
    </dgm:pt>
    <dgm:pt modelId="{225F9F15-C3DB-674A-8117-9534EC907296}" type="pres">
      <dgm:prSet presAssocID="{5525DE06-27A8-6E4F-A990-B3C7A1389533}" presName="parentLin" presStyleCnt="0"/>
      <dgm:spPr/>
    </dgm:pt>
    <dgm:pt modelId="{CC84092A-E503-C248-BE1F-032D2E29022D}" type="pres">
      <dgm:prSet presAssocID="{5525DE06-27A8-6E4F-A990-B3C7A1389533}" presName="parentLeftMargin" presStyleLbl="node1" presStyleIdx="2" presStyleCnt="4"/>
      <dgm:spPr/>
    </dgm:pt>
    <dgm:pt modelId="{7744FFD3-2E60-B548-ADD3-B4F7C870001F}" type="pres">
      <dgm:prSet presAssocID="{5525DE06-27A8-6E4F-A990-B3C7A138953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C2F679FF-03A6-174E-A398-AA360834DE15}" type="pres">
      <dgm:prSet presAssocID="{5525DE06-27A8-6E4F-A990-B3C7A1389533}" presName="negativeSpace" presStyleCnt="0"/>
      <dgm:spPr/>
    </dgm:pt>
    <dgm:pt modelId="{59ADE58A-CDBA-EC42-A860-AA23461A45F0}" type="pres">
      <dgm:prSet presAssocID="{5525DE06-27A8-6E4F-A990-B3C7A138953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31758C05-59F4-8745-8B40-3AAE2F61846E}" type="presOf" srcId="{162E69FA-908E-464E-B6FA-8C364FD84604}" destId="{67625ADA-AB62-524F-949F-49962184EBFE}" srcOrd="0" destOrd="0" presId="urn:microsoft.com/office/officeart/2005/8/layout/list1"/>
    <dgm:cxn modelId="{E22E5115-FCEF-5D4C-ABC4-722E5534ED97}" srcId="{162E69FA-908E-464E-B6FA-8C364FD84604}" destId="{3008CFAA-680B-5A46-AB6C-49FF01373C1A}" srcOrd="1" destOrd="0" parTransId="{5BD5AD6F-9520-7544-A964-AFE563FFAE41}" sibTransId="{AC94E2BC-0AAC-0440-BDFF-9FBE8E95D00A}"/>
    <dgm:cxn modelId="{5F752135-209E-FE49-8C96-90D60C16D3B5}" type="presOf" srcId="{5525DE06-27A8-6E4F-A990-B3C7A1389533}" destId="{7744FFD3-2E60-B548-ADD3-B4F7C870001F}" srcOrd="1" destOrd="0" presId="urn:microsoft.com/office/officeart/2005/8/layout/list1"/>
    <dgm:cxn modelId="{AF008C9F-B5F8-4145-8C60-953128DA97A1}" type="presOf" srcId="{3008CFAA-680B-5A46-AB6C-49FF01373C1A}" destId="{9813E2D6-62FF-314A-8A73-2AC2D1B3C6E7}" srcOrd="0" destOrd="0" presId="urn:microsoft.com/office/officeart/2005/8/layout/list1"/>
    <dgm:cxn modelId="{FD0E9BA1-7109-6648-AA73-85D205D4C4FA}" type="presOf" srcId="{7EADD085-D6F4-3743-B653-2C102672CE68}" destId="{B74C21D4-CD8A-F442-A846-0EAC5FE978CC}" srcOrd="0" destOrd="0" presId="urn:microsoft.com/office/officeart/2005/8/layout/list1"/>
    <dgm:cxn modelId="{F39954B0-FEA2-C343-8DD3-9BFA508E256A}" type="presOf" srcId="{3008CFAA-680B-5A46-AB6C-49FF01373C1A}" destId="{6934822E-095B-8143-9C6F-3836EF17E2D6}" srcOrd="1" destOrd="0" presId="urn:microsoft.com/office/officeart/2005/8/layout/list1"/>
    <dgm:cxn modelId="{B7B830C7-ED8E-E34A-8F69-418C3CB1035B}" srcId="{162E69FA-908E-464E-B6FA-8C364FD84604}" destId="{5525DE06-27A8-6E4F-A990-B3C7A1389533}" srcOrd="3" destOrd="0" parTransId="{271F70B4-6DBE-AB47-B210-099E2B827728}" sibTransId="{2092E769-0A71-B943-9AFB-F0F5F9836EE2}"/>
    <dgm:cxn modelId="{16680AC9-821A-094B-817E-7D099983E24D}" srcId="{162E69FA-908E-464E-B6FA-8C364FD84604}" destId="{65225C50-DFFF-8943-A329-C11EFF4359F2}" srcOrd="2" destOrd="0" parTransId="{817B9BE1-DA43-8842-9FE1-A2D9432D1302}" sibTransId="{22E7F526-FD8B-4B48-B945-3F173B9588BD}"/>
    <dgm:cxn modelId="{6CBAFFC9-B4EC-C041-B1FD-A3E88F9D19F4}" type="presOf" srcId="{65225C50-DFFF-8943-A329-C11EFF4359F2}" destId="{505B0F08-94AE-6246-BA64-61AA93146988}" srcOrd="1" destOrd="0" presId="urn:microsoft.com/office/officeart/2005/8/layout/list1"/>
    <dgm:cxn modelId="{C02785D2-2A28-8F4C-8809-740A49ECCA9A}" type="presOf" srcId="{65225C50-DFFF-8943-A329-C11EFF4359F2}" destId="{7B38D810-B955-DD4E-916B-6CA1F40491BA}" srcOrd="0" destOrd="0" presId="urn:microsoft.com/office/officeart/2005/8/layout/list1"/>
    <dgm:cxn modelId="{EC3AB7E3-5512-7943-A25C-7C02442CE335}" srcId="{162E69FA-908E-464E-B6FA-8C364FD84604}" destId="{7EADD085-D6F4-3743-B653-2C102672CE68}" srcOrd="0" destOrd="0" parTransId="{790A98BF-7CC6-AC4E-AE33-4DA554E78F4C}" sibTransId="{9416675C-48AF-F747-8A14-49FA5D5DAC79}"/>
    <dgm:cxn modelId="{0226CCF1-DE87-AA42-9065-9F70B5C26870}" type="presOf" srcId="{5525DE06-27A8-6E4F-A990-B3C7A1389533}" destId="{CC84092A-E503-C248-BE1F-032D2E29022D}" srcOrd="0" destOrd="0" presId="urn:microsoft.com/office/officeart/2005/8/layout/list1"/>
    <dgm:cxn modelId="{C096DEF1-64EF-D64E-98BC-823C43A6BB2C}" type="presOf" srcId="{7EADD085-D6F4-3743-B653-2C102672CE68}" destId="{4E30589B-A41B-974B-8743-9D886F44E223}" srcOrd="1" destOrd="0" presId="urn:microsoft.com/office/officeart/2005/8/layout/list1"/>
    <dgm:cxn modelId="{F661E08B-4DDF-5145-A81E-9B921F4543F2}" type="presParOf" srcId="{67625ADA-AB62-524F-949F-49962184EBFE}" destId="{85609BC1-CB6A-8F47-A54F-F9D46D26CF70}" srcOrd="0" destOrd="0" presId="urn:microsoft.com/office/officeart/2005/8/layout/list1"/>
    <dgm:cxn modelId="{DF65CCE7-2BB2-F64C-8BB2-4F9AF537CFCB}" type="presParOf" srcId="{85609BC1-CB6A-8F47-A54F-F9D46D26CF70}" destId="{B74C21D4-CD8A-F442-A846-0EAC5FE978CC}" srcOrd="0" destOrd="0" presId="urn:microsoft.com/office/officeart/2005/8/layout/list1"/>
    <dgm:cxn modelId="{7B5E24BA-26E9-EB41-BAAB-C570D23FD8D6}" type="presParOf" srcId="{85609BC1-CB6A-8F47-A54F-F9D46D26CF70}" destId="{4E30589B-A41B-974B-8743-9D886F44E223}" srcOrd="1" destOrd="0" presId="urn:microsoft.com/office/officeart/2005/8/layout/list1"/>
    <dgm:cxn modelId="{F24DD4FC-A682-7648-82C7-85C9A667059B}" type="presParOf" srcId="{67625ADA-AB62-524F-949F-49962184EBFE}" destId="{75741EEB-5FEF-6943-B155-E1E666E534D0}" srcOrd="1" destOrd="0" presId="urn:microsoft.com/office/officeart/2005/8/layout/list1"/>
    <dgm:cxn modelId="{FC3FEEAC-29DA-5C44-9BEE-5B075DAC68FA}" type="presParOf" srcId="{67625ADA-AB62-524F-949F-49962184EBFE}" destId="{8E9530E1-A58D-1449-B752-DFB89385719E}" srcOrd="2" destOrd="0" presId="urn:microsoft.com/office/officeart/2005/8/layout/list1"/>
    <dgm:cxn modelId="{58CAB72F-D53D-1A47-9BA3-DB9E954EC72E}" type="presParOf" srcId="{67625ADA-AB62-524F-949F-49962184EBFE}" destId="{DE92D03B-2A4C-BC4B-A483-2F13E5EBF395}" srcOrd="3" destOrd="0" presId="urn:microsoft.com/office/officeart/2005/8/layout/list1"/>
    <dgm:cxn modelId="{93EC4BDE-CA34-484C-8AEF-EC6DFD99C401}" type="presParOf" srcId="{67625ADA-AB62-524F-949F-49962184EBFE}" destId="{7864B662-CC81-B942-92BA-A9C05B408631}" srcOrd="4" destOrd="0" presId="urn:microsoft.com/office/officeart/2005/8/layout/list1"/>
    <dgm:cxn modelId="{1944008E-6BB3-1A4D-AEF6-786E6CFEE402}" type="presParOf" srcId="{7864B662-CC81-B942-92BA-A9C05B408631}" destId="{9813E2D6-62FF-314A-8A73-2AC2D1B3C6E7}" srcOrd="0" destOrd="0" presId="urn:microsoft.com/office/officeart/2005/8/layout/list1"/>
    <dgm:cxn modelId="{71F933B2-4B86-3447-BE89-196D75D9F6AA}" type="presParOf" srcId="{7864B662-CC81-B942-92BA-A9C05B408631}" destId="{6934822E-095B-8143-9C6F-3836EF17E2D6}" srcOrd="1" destOrd="0" presId="urn:microsoft.com/office/officeart/2005/8/layout/list1"/>
    <dgm:cxn modelId="{30332D29-E7B8-634B-8447-E48C422B1243}" type="presParOf" srcId="{67625ADA-AB62-524F-949F-49962184EBFE}" destId="{ED8F61F3-6760-954D-B0B3-30428D9721A2}" srcOrd="5" destOrd="0" presId="urn:microsoft.com/office/officeart/2005/8/layout/list1"/>
    <dgm:cxn modelId="{F5B3D4E8-EF66-E048-BB0F-A5C51769D518}" type="presParOf" srcId="{67625ADA-AB62-524F-949F-49962184EBFE}" destId="{187BC813-FA51-C64F-9124-174283C81350}" srcOrd="6" destOrd="0" presId="urn:microsoft.com/office/officeart/2005/8/layout/list1"/>
    <dgm:cxn modelId="{DBD89C36-DF06-CC45-BFC8-FE84C37A06FF}" type="presParOf" srcId="{67625ADA-AB62-524F-949F-49962184EBFE}" destId="{0DA481E2-725D-D04B-AF1A-08CB6132AE20}" srcOrd="7" destOrd="0" presId="urn:microsoft.com/office/officeart/2005/8/layout/list1"/>
    <dgm:cxn modelId="{4FC649F9-9953-DA4F-940B-4D64F5DAFE42}" type="presParOf" srcId="{67625ADA-AB62-524F-949F-49962184EBFE}" destId="{D816E4D3-C8B2-EC4F-8CDD-AEC204425B0F}" srcOrd="8" destOrd="0" presId="urn:microsoft.com/office/officeart/2005/8/layout/list1"/>
    <dgm:cxn modelId="{BDE4E3C5-A890-6E4C-8208-966F136FC81E}" type="presParOf" srcId="{D816E4D3-C8B2-EC4F-8CDD-AEC204425B0F}" destId="{7B38D810-B955-DD4E-916B-6CA1F40491BA}" srcOrd="0" destOrd="0" presId="urn:microsoft.com/office/officeart/2005/8/layout/list1"/>
    <dgm:cxn modelId="{EFC922A4-A216-8641-8BA9-17FE84A58258}" type="presParOf" srcId="{D816E4D3-C8B2-EC4F-8CDD-AEC204425B0F}" destId="{505B0F08-94AE-6246-BA64-61AA93146988}" srcOrd="1" destOrd="0" presId="urn:microsoft.com/office/officeart/2005/8/layout/list1"/>
    <dgm:cxn modelId="{AAADDE39-0184-2C4E-AB07-1EECAD639EA9}" type="presParOf" srcId="{67625ADA-AB62-524F-949F-49962184EBFE}" destId="{46645561-11F4-5741-BDAB-C0BD1B428743}" srcOrd="9" destOrd="0" presId="urn:microsoft.com/office/officeart/2005/8/layout/list1"/>
    <dgm:cxn modelId="{54D4F90B-5F1C-B149-BDC1-EF7A78756F5F}" type="presParOf" srcId="{67625ADA-AB62-524F-949F-49962184EBFE}" destId="{3430E618-302E-1E47-8753-60A842D31D43}" srcOrd="10" destOrd="0" presId="urn:microsoft.com/office/officeart/2005/8/layout/list1"/>
    <dgm:cxn modelId="{F28AC5BD-5219-2047-B730-1147D3EC8BA8}" type="presParOf" srcId="{67625ADA-AB62-524F-949F-49962184EBFE}" destId="{EF63A672-9AD0-D247-A83F-C75A5E2EACD3}" srcOrd="11" destOrd="0" presId="urn:microsoft.com/office/officeart/2005/8/layout/list1"/>
    <dgm:cxn modelId="{B7A4676D-E914-274F-A02A-8ED4463469C2}" type="presParOf" srcId="{67625ADA-AB62-524F-949F-49962184EBFE}" destId="{225F9F15-C3DB-674A-8117-9534EC907296}" srcOrd="12" destOrd="0" presId="urn:microsoft.com/office/officeart/2005/8/layout/list1"/>
    <dgm:cxn modelId="{E22B21EE-A34F-9A46-BC71-00493E4DA1E0}" type="presParOf" srcId="{225F9F15-C3DB-674A-8117-9534EC907296}" destId="{CC84092A-E503-C248-BE1F-032D2E29022D}" srcOrd="0" destOrd="0" presId="urn:microsoft.com/office/officeart/2005/8/layout/list1"/>
    <dgm:cxn modelId="{34C92BC7-E67F-4541-B32D-4D54E623AE8B}" type="presParOf" srcId="{225F9F15-C3DB-674A-8117-9534EC907296}" destId="{7744FFD3-2E60-B548-ADD3-B4F7C870001F}" srcOrd="1" destOrd="0" presId="urn:microsoft.com/office/officeart/2005/8/layout/list1"/>
    <dgm:cxn modelId="{5575FB3D-8540-8748-AA94-0A34C70A20AF}" type="presParOf" srcId="{67625ADA-AB62-524F-949F-49962184EBFE}" destId="{C2F679FF-03A6-174E-A398-AA360834DE15}" srcOrd="13" destOrd="0" presId="urn:microsoft.com/office/officeart/2005/8/layout/list1"/>
    <dgm:cxn modelId="{5D2E93F6-BC12-9649-8878-39D37F194520}" type="presParOf" srcId="{67625ADA-AB62-524F-949F-49962184EBFE}" destId="{59ADE58A-CDBA-EC42-A860-AA23461A45F0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F8A2A735-F228-D645-B591-F90FBCE51CA0}" type="doc">
      <dgm:prSet loTypeId="urn:microsoft.com/office/officeart/2005/8/layout/list1" loCatId="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434A2585-095B-544A-A0D2-E9951074EA61}">
      <dgm:prSet phldrT="[Text]"/>
      <dgm:spPr/>
      <dgm:t>
        <a:bodyPr/>
        <a:lstStyle/>
        <a:p>
          <a:r>
            <a:rPr lang="en-US" dirty="0"/>
            <a:t>Robot completes tasks inside 3-minute timeframe</a:t>
          </a:r>
        </a:p>
      </dgm:t>
    </dgm:pt>
    <dgm:pt modelId="{01E81C62-EDA7-9743-8B72-4C9D848D6299}" type="parTrans" cxnId="{EFDB7CFB-C287-1F4A-9BE1-2AF26E9A84AE}">
      <dgm:prSet/>
      <dgm:spPr/>
      <dgm:t>
        <a:bodyPr/>
        <a:lstStyle/>
        <a:p>
          <a:endParaRPr lang="en-US"/>
        </a:p>
      </dgm:t>
    </dgm:pt>
    <dgm:pt modelId="{817345E9-0A9C-C04B-84FE-F3639F87628F}" type="sibTrans" cxnId="{EFDB7CFB-C287-1F4A-9BE1-2AF26E9A84AE}">
      <dgm:prSet/>
      <dgm:spPr/>
      <dgm:t>
        <a:bodyPr/>
        <a:lstStyle/>
        <a:p>
          <a:endParaRPr lang="en-US"/>
        </a:p>
      </dgm:t>
    </dgm:pt>
    <dgm:pt modelId="{95F38F00-A937-0446-96B2-4A3CD53AF257}">
      <dgm:prSet phldrT="[Text]"/>
      <dgm:spPr/>
      <dgm:t>
        <a:bodyPr/>
        <a:lstStyle/>
        <a:p>
          <a:r>
            <a:rPr lang="en-US" dirty="0"/>
            <a:t>Earn points based on the Scoring Summary table in the game manual</a:t>
          </a:r>
        </a:p>
      </dgm:t>
    </dgm:pt>
    <dgm:pt modelId="{4765A080-EA9E-8547-ADAA-1EAE2531EBCA}" type="parTrans" cxnId="{C35FC10A-B492-D448-9F16-B08323F2E8D4}">
      <dgm:prSet/>
      <dgm:spPr/>
      <dgm:t>
        <a:bodyPr/>
        <a:lstStyle/>
        <a:p>
          <a:endParaRPr lang="en-US"/>
        </a:p>
      </dgm:t>
    </dgm:pt>
    <dgm:pt modelId="{CEFC700F-1BFD-9049-A617-53523B1FDD28}" type="sibTrans" cxnId="{C35FC10A-B492-D448-9F16-B08323F2E8D4}">
      <dgm:prSet/>
      <dgm:spPr/>
      <dgm:t>
        <a:bodyPr/>
        <a:lstStyle/>
        <a:p>
          <a:endParaRPr lang="en-US"/>
        </a:p>
      </dgm:t>
    </dgm:pt>
    <dgm:pt modelId="{034FD2D8-108B-BC4E-A668-3FC4841E27D2}">
      <dgm:prSet/>
      <dgm:spPr/>
      <dgm:t>
        <a:bodyPr/>
        <a:lstStyle/>
        <a:p>
          <a:r>
            <a:rPr lang="en-US" dirty="0"/>
            <a:t>Robot avoids penalties by following </a:t>
          </a:r>
          <a:r>
            <a:rPr lang="en-US"/>
            <a:t>safety rules </a:t>
          </a:r>
          <a:r>
            <a:rPr lang="en-US" dirty="0"/>
            <a:t>in section 3.5 of game manual</a:t>
          </a:r>
        </a:p>
      </dgm:t>
    </dgm:pt>
    <dgm:pt modelId="{F83D1397-4983-DC41-A145-4DE517E4ED19}" type="parTrans" cxnId="{445D6399-D980-D147-A1F3-A902244E924A}">
      <dgm:prSet/>
      <dgm:spPr/>
      <dgm:t>
        <a:bodyPr/>
        <a:lstStyle/>
        <a:p>
          <a:endParaRPr lang="en-US"/>
        </a:p>
      </dgm:t>
    </dgm:pt>
    <dgm:pt modelId="{FFA3FF77-B2E0-7949-B848-47A429C3E14F}" type="sibTrans" cxnId="{445D6399-D980-D147-A1F3-A902244E924A}">
      <dgm:prSet/>
      <dgm:spPr/>
      <dgm:t>
        <a:bodyPr/>
        <a:lstStyle/>
        <a:p>
          <a:endParaRPr lang="en-US"/>
        </a:p>
      </dgm:t>
    </dgm:pt>
    <dgm:pt modelId="{E8EBA2A5-7FFA-C344-AC6B-E9AAEA9DA556}" type="pres">
      <dgm:prSet presAssocID="{F8A2A735-F228-D645-B591-F90FBCE51CA0}" presName="linear" presStyleCnt="0">
        <dgm:presLayoutVars>
          <dgm:dir/>
          <dgm:animLvl val="lvl"/>
          <dgm:resizeHandles val="exact"/>
        </dgm:presLayoutVars>
      </dgm:prSet>
      <dgm:spPr/>
    </dgm:pt>
    <dgm:pt modelId="{8F378FE3-2CAA-4D49-8050-D8372231F6D0}" type="pres">
      <dgm:prSet presAssocID="{434A2585-095B-544A-A0D2-E9951074EA61}" presName="parentLin" presStyleCnt="0"/>
      <dgm:spPr/>
    </dgm:pt>
    <dgm:pt modelId="{566BE256-6E89-C744-B7E7-115F04CF7BC7}" type="pres">
      <dgm:prSet presAssocID="{434A2585-095B-544A-A0D2-E9951074EA61}" presName="parentLeftMargin" presStyleLbl="node1" presStyleIdx="0" presStyleCnt="3"/>
      <dgm:spPr/>
    </dgm:pt>
    <dgm:pt modelId="{0C3086FD-606E-944B-B7D7-0108C039F32A}" type="pres">
      <dgm:prSet presAssocID="{434A2585-095B-544A-A0D2-E9951074EA61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93A4EC38-659B-0A4F-9EBE-9222BD46EF6A}" type="pres">
      <dgm:prSet presAssocID="{434A2585-095B-544A-A0D2-E9951074EA61}" presName="negativeSpace" presStyleCnt="0"/>
      <dgm:spPr/>
    </dgm:pt>
    <dgm:pt modelId="{7C86CAA4-C269-4A46-A5B8-3ACB1C4E9D19}" type="pres">
      <dgm:prSet presAssocID="{434A2585-095B-544A-A0D2-E9951074EA61}" presName="childText" presStyleLbl="conFgAcc1" presStyleIdx="0" presStyleCnt="3">
        <dgm:presLayoutVars>
          <dgm:bulletEnabled val="1"/>
        </dgm:presLayoutVars>
      </dgm:prSet>
      <dgm:spPr/>
    </dgm:pt>
    <dgm:pt modelId="{D7AF52DF-F038-104F-9A3A-F74EC13ECCCB}" type="pres">
      <dgm:prSet presAssocID="{817345E9-0A9C-C04B-84FE-F3639F87628F}" presName="spaceBetweenRectangles" presStyleCnt="0"/>
      <dgm:spPr/>
    </dgm:pt>
    <dgm:pt modelId="{1E462D1B-2FB0-FA4F-9620-BD001F41FD38}" type="pres">
      <dgm:prSet presAssocID="{95F38F00-A937-0446-96B2-4A3CD53AF257}" presName="parentLin" presStyleCnt="0"/>
      <dgm:spPr/>
    </dgm:pt>
    <dgm:pt modelId="{6AD871FC-898A-6D44-969C-78DC19F47047}" type="pres">
      <dgm:prSet presAssocID="{95F38F00-A937-0446-96B2-4A3CD53AF257}" presName="parentLeftMargin" presStyleLbl="node1" presStyleIdx="0" presStyleCnt="3"/>
      <dgm:spPr/>
    </dgm:pt>
    <dgm:pt modelId="{9E17DB35-926D-D647-BA9E-D6A06BADCD76}" type="pres">
      <dgm:prSet presAssocID="{95F38F00-A937-0446-96B2-4A3CD53AF25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8753205-F525-074F-9092-AAD9FB5F31B3}" type="pres">
      <dgm:prSet presAssocID="{95F38F00-A937-0446-96B2-4A3CD53AF257}" presName="negativeSpace" presStyleCnt="0"/>
      <dgm:spPr/>
    </dgm:pt>
    <dgm:pt modelId="{B1D121FA-9BA8-084F-8405-5059D47D092B}" type="pres">
      <dgm:prSet presAssocID="{95F38F00-A937-0446-96B2-4A3CD53AF257}" presName="childText" presStyleLbl="conFgAcc1" presStyleIdx="1" presStyleCnt="3">
        <dgm:presLayoutVars>
          <dgm:bulletEnabled val="1"/>
        </dgm:presLayoutVars>
      </dgm:prSet>
      <dgm:spPr/>
    </dgm:pt>
    <dgm:pt modelId="{4D9CE6A7-BEDA-794A-96F3-98BDAEBC1FFD}" type="pres">
      <dgm:prSet presAssocID="{CEFC700F-1BFD-9049-A617-53523B1FDD28}" presName="spaceBetweenRectangles" presStyleCnt="0"/>
      <dgm:spPr/>
    </dgm:pt>
    <dgm:pt modelId="{DF0DAF22-A20A-1349-A865-9E24A1540692}" type="pres">
      <dgm:prSet presAssocID="{034FD2D8-108B-BC4E-A668-3FC4841E27D2}" presName="parentLin" presStyleCnt="0"/>
      <dgm:spPr/>
    </dgm:pt>
    <dgm:pt modelId="{4096A86F-B378-3444-93B2-B2D723AF4699}" type="pres">
      <dgm:prSet presAssocID="{034FD2D8-108B-BC4E-A668-3FC4841E27D2}" presName="parentLeftMargin" presStyleLbl="node1" presStyleIdx="1" presStyleCnt="3"/>
      <dgm:spPr/>
    </dgm:pt>
    <dgm:pt modelId="{4FE0039F-225C-554C-894E-9CA58988E1C8}" type="pres">
      <dgm:prSet presAssocID="{034FD2D8-108B-BC4E-A668-3FC4841E27D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5A06EEDC-3FF7-764C-BCCF-1122A32A4A9F}" type="pres">
      <dgm:prSet presAssocID="{034FD2D8-108B-BC4E-A668-3FC4841E27D2}" presName="negativeSpace" presStyleCnt="0"/>
      <dgm:spPr/>
    </dgm:pt>
    <dgm:pt modelId="{22E4580E-2979-E749-932C-274103C228ED}" type="pres">
      <dgm:prSet presAssocID="{034FD2D8-108B-BC4E-A668-3FC4841E27D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C35FC10A-B492-D448-9F16-B08323F2E8D4}" srcId="{F8A2A735-F228-D645-B591-F90FBCE51CA0}" destId="{95F38F00-A937-0446-96B2-4A3CD53AF257}" srcOrd="1" destOrd="0" parTransId="{4765A080-EA9E-8547-ADAA-1EAE2531EBCA}" sibTransId="{CEFC700F-1BFD-9049-A617-53523B1FDD28}"/>
    <dgm:cxn modelId="{36DA292C-15AD-BA4F-8E27-8A15C79E233D}" type="presOf" srcId="{034FD2D8-108B-BC4E-A668-3FC4841E27D2}" destId="{4096A86F-B378-3444-93B2-B2D723AF4699}" srcOrd="0" destOrd="0" presId="urn:microsoft.com/office/officeart/2005/8/layout/list1"/>
    <dgm:cxn modelId="{DD553E5B-B54A-5B44-9850-DA5B1C548475}" type="presOf" srcId="{95F38F00-A937-0446-96B2-4A3CD53AF257}" destId="{6AD871FC-898A-6D44-969C-78DC19F47047}" srcOrd="0" destOrd="0" presId="urn:microsoft.com/office/officeart/2005/8/layout/list1"/>
    <dgm:cxn modelId="{4AD87950-0A93-6445-885E-DAC5C8266297}" type="presOf" srcId="{034FD2D8-108B-BC4E-A668-3FC4841E27D2}" destId="{4FE0039F-225C-554C-894E-9CA58988E1C8}" srcOrd="1" destOrd="0" presId="urn:microsoft.com/office/officeart/2005/8/layout/list1"/>
    <dgm:cxn modelId="{5E958F51-FDD8-A04A-8CA3-65F3510FC9B8}" type="presOf" srcId="{F8A2A735-F228-D645-B591-F90FBCE51CA0}" destId="{E8EBA2A5-7FFA-C344-AC6B-E9AAEA9DA556}" srcOrd="0" destOrd="0" presId="urn:microsoft.com/office/officeart/2005/8/layout/list1"/>
    <dgm:cxn modelId="{FB121583-39E0-9A47-B56B-208C5C9FB824}" type="presOf" srcId="{434A2585-095B-544A-A0D2-E9951074EA61}" destId="{0C3086FD-606E-944B-B7D7-0108C039F32A}" srcOrd="1" destOrd="0" presId="urn:microsoft.com/office/officeart/2005/8/layout/list1"/>
    <dgm:cxn modelId="{445D6399-D980-D147-A1F3-A902244E924A}" srcId="{F8A2A735-F228-D645-B591-F90FBCE51CA0}" destId="{034FD2D8-108B-BC4E-A668-3FC4841E27D2}" srcOrd="2" destOrd="0" parTransId="{F83D1397-4983-DC41-A145-4DE517E4ED19}" sibTransId="{FFA3FF77-B2E0-7949-B848-47A429C3E14F}"/>
    <dgm:cxn modelId="{23E89C9D-4D25-7049-BA82-A400EF7F54FD}" type="presOf" srcId="{434A2585-095B-544A-A0D2-E9951074EA61}" destId="{566BE256-6E89-C744-B7E7-115F04CF7BC7}" srcOrd="0" destOrd="0" presId="urn:microsoft.com/office/officeart/2005/8/layout/list1"/>
    <dgm:cxn modelId="{A5A025BF-0298-E248-A19E-A9E42F5205CF}" type="presOf" srcId="{95F38F00-A937-0446-96B2-4A3CD53AF257}" destId="{9E17DB35-926D-D647-BA9E-D6A06BADCD76}" srcOrd="1" destOrd="0" presId="urn:microsoft.com/office/officeart/2005/8/layout/list1"/>
    <dgm:cxn modelId="{EFDB7CFB-C287-1F4A-9BE1-2AF26E9A84AE}" srcId="{F8A2A735-F228-D645-B591-F90FBCE51CA0}" destId="{434A2585-095B-544A-A0D2-E9951074EA61}" srcOrd="0" destOrd="0" parTransId="{01E81C62-EDA7-9743-8B72-4C9D848D6299}" sibTransId="{817345E9-0A9C-C04B-84FE-F3639F87628F}"/>
    <dgm:cxn modelId="{C039E84B-4361-A14B-A75D-C265EFDF5599}" type="presParOf" srcId="{E8EBA2A5-7FFA-C344-AC6B-E9AAEA9DA556}" destId="{8F378FE3-2CAA-4D49-8050-D8372231F6D0}" srcOrd="0" destOrd="0" presId="urn:microsoft.com/office/officeart/2005/8/layout/list1"/>
    <dgm:cxn modelId="{1CE047AD-F2F6-1645-8A37-68ADE59BE9E9}" type="presParOf" srcId="{8F378FE3-2CAA-4D49-8050-D8372231F6D0}" destId="{566BE256-6E89-C744-B7E7-115F04CF7BC7}" srcOrd="0" destOrd="0" presId="urn:microsoft.com/office/officeart/2005/8/layout/list1"/>
    <dgm:cxn modelId="{6E60C5BB-FB27-994B-820A-27475B5A78FD}" type="presParOf" srcId="{8F378FE3-2CAA-4D49-8050-D8372231F6D0}" destId="{0C3086FD-606E-944B-B7D7-0108C039F32A}" srcOrd="1" destOrd="0" presId="urn:microsoft.com/office/officeart/2005/8/layout/list1"/>
    <dgm:cxn modelId="{DCB3257F-E011-BD4A-B7DB-CB2BA514FD69}" type="presParOf" srcId="{E8EBA2A5-7FFA-C344-AC6B-E9AAEA9DA556}" destId="{93A4EC38-659B-0A4F-9EBE-9222BD46EF6A}" srcOrd="1" destOrd="0" presId="urn:microsoft.com/office/officeart/2005/8/layout/list1"/>
    <dgm:cxn modelId="{7F4EF67A-024D-4349-97B0-245E2D39F035}" type="presParOf" srcId="{E8EBA2A5-7FFA-C344-AC6B-E9AAEA9DA556}" destId="{7C86CAA4-C269-4A46-A5B8-3ACB1C4E9D19}" srcOrd="2" destOrd="0" presId="urn:microsoft.com/office/officeart/2005/8/layout/list1"/>
    <dgm:cxn modelId="{3935E917-8FBD-D64A-9D9E-841863C12BF4}" type="presParOf" srcId="{E8EBA2A5-7FFA-C344-AC6B-E9AAEA9DA556}" destId="{D7AF52DF-F038-104F-9A3A-F74EC13ECCCB}" srcOrd="3" destOrd="0" presId="urn:microsoft.com/office/officeart/2005/8/layout/list1"/>
    <dgm:cxn modelId="{F983F2E5-226E-D842-8E5D-599B5B3DB2BA}" type="presParOf" srcId="{E8EBA2A5-7FFA-C344-AC6B-E9AAEA9DA556}" destId="{1E462D1B-2FB0-FA4F-9620-BD001F41FD38}" srcOrd="4" destOrd="0" presId="urn:microsoft.com/office/officeart/2005/8/layout/list1"/>
    <dgm:cxn modelId="{BFE75FF3-BA68-8A4E-8B9C-E0CD0467A13B}" type="presParOf" srcId="{1E462D1B-2FB0-FA4F-9620-BD001F41FD38}" destId="{6AD871FC-898A-6D44-969C-78DC19F47047}" srcOrd="0" destOrd="0" presId="urn:microsoft.com/office/officeart/2005/8/layout/list1"/>
    <dgm:cxn modelId="{1124A241-D4AF-3948-A363-F947D5D47607}" type="presParOf" srcId="{1E462D1B-2FB0-FA4F-9620-BD001F41FD38}" destId="{9E17DB35-926D-D647-BA9E-D6A06BADCD76}" srcOrd="1" destOrd="0" presId="urn:microsoft.com/office/officeart/2005/8/layout/list1"/>
    <dgm:cxn modelId="{21F75E4C-EF5F-2146-B874-263B9A7A67B8}" type="presParOf" srcId="{E8EBA2A5-7FFA-C344-AC6B-E9AAEA9DA556}" destId="{18753205-F525-074F-9092-AAD9FB5F31B3}" srcOrd="5" destOrd="0" presId="urn:microsoft.com/office/officeart/2005/8/layout/list1"/>
    <dgm:cxn modelId="{67C85707-0138-5B4A-A263-F45F11FDA3F1}" type="presParOf" srcId="{E8EBA2A5-7FFA-C344-AC6B-E9AAEA9DA556}" destId="{B1D121FA-9BA8-084F-8405-5059D47D092B}" srcOrd="6" destOrd="0" presId="urn:microsoft.com/office/officeart/2005/8/layout/list1"/>
    <dgm:cxn modelId="{BD676D9F-246D-BC48-B769-3E184B8F0AC9}" type="presParOf" srcId="{E8EBA2A5-7FFA-C344-AC6B-E9AAEA9DA556}" destId="{4D9CE6A7-BEDA-794A-96F3-98BDAEBC1FFD}" srcOrd="7" destOrd="0" presId="urn:microsoft.com/office/officeart/2005/8/layout/list1"/>
    <dgm:cxn modelId="{042CC6AA-3256-D346-BDE1-0DDBCD8E7A52}" type="presParOf" srcId="{E8EBA2A5-7FFA-C344-AC6B-E9AAEA9DA556}" destId="{DF0DAF22-A20A-1349-A865-9E24A1540692}" srcOrd="8" destOrd="0" presId="urn:microsoft.com/office/officeart/2005/8/layout/list1"/>
    <dgm:cxn modelId="{D70B2863-843C-A447-A26C-61C9C054CFB5}" type="presParOf" srcId="{DF0DAF22-A20A-1349-A865-9E24A1540692}" destId="{4096A86F-B378-3444-93B2-B2D723AF4699}" srcOrd="0" destOrd="0" presId="urn:microsoft.com/office/officeart/2005/8/layout/list1"/>
    <dgm:cxn modelId="{D90CE430-79AA-4446-8180-4A779B8A0FC4}" type="presParOf" srcId="{DF0DAF22-A20A-1349-A865-9E24A1540692}" destId="{4FE0039F-225C-554C-894E-9CA58988E1C8}" srcOrd="1" destOrd="0" presId="urn:microsoft.com/office/officeart/2005/8/layout/list1"/>
    <dgm:cxn modelId="{2C766DDB-3A81-AD4C-8E28-1E0201C5277D}" type="presParOf" srcId="{E8EBA2A5-7FFA-C344-AC6B-E9AAEA9DA556}" destId="{5A06EEDC-3FF7-764C-BCCF-1122A32A4A9F}" srcOrd="9" destOrd="0" presId="urn:microsoft.com/office/officeart/2005/8/layout/list1"/>
    <dgm:cxn modelId="{3FDACF23-C6F3-3648-BDCE-B75541CA4F29}" type="presParOf" srcId="{E8EBA2A5-7FFA-C344-AC6B-E9AAEA9DA556}" destId="{22E4580E-2979-E749-932C-274103C228E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CBBE79-5160-4B0F-8E6D-57037849F4F1}">
      <dsp:nvSpPr>
        <dsp:cNvPr id="0" name=""/>
        <dsp:cNvSpPr/>
      </dsp:nvSpPr>
      <dsp:spPr>
        <a:xfrm>
          <a:off x="0" y="1803"/>
          <a:ext cx="9753600" cy="9143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B47822-13AB-495D-930B-FCC70C5FAE97}">
      <dsp:nvSpPr>
        <dsp:cNvPr id="0" name=""/>
        <dsp:cNvSpPr/>
      </dsp:nvSpPr>
      <dsp:spPr>
        <a:xfrm>
          <a:off x="276578" y="207523"/>
          <a:ext cx="502869" cy="50286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E175BA0-63F8-4133-92AE-FAB9ECF49DF3}">
      <dsp:nvSpPr>
        <dsp:cNvPr id="0" name=""/>
        <dsp:cNvSpPr/>
      </dsp:nvSpPr>
      <dsp:spPr>
        <a:xfrm>
          <a:off x="1056026" y="1803"/>
          <a:ext cx="8697573" cy="91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64" tIns="96764" rIns="96764" bIns="967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Create a fully autonomous robot whose functions optimize point scoring.</a:t>
          </a:r>
        </a:p>
      </dsp:txBody>
      <dsp:txXfrm>
        <a:off x="1056026" y="1803"/>
        <a:ext cx="8697573" cy="914308"/>
      </dsp:txXfrm>
    </dsp:sp>
    <dsp:sp modelId="{A17C3B94-B57F-4DEF-BD40-3B4923EAAB62}">
      <dsp:nvSpPr>
        <dsp:cNvPr id="0" name=""/>
        <dsp:cNvSpPr/>
      </dsp:nvSpPr>
      <dsp:spPr>
        <a:xfrm>
          <a:off x="0" y="1144690"/>
          <a:ext cx="9753600" cy="9143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4EDB78-7B7F-4162-86FA-D47A97ABCB7E}">
      <dsp:nvSpPr>
        <dsp:cNvPr id="0" name=""/>
        <dsp:cNvSpPr/>
      </dsp:nvSpPr>
      <dsp:spPr>
        <a:xfrm>
          <a:off x="276578" y="1350409"/>
          <a:ext cx="502869" cy="50286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8DD866-BF9E-4AF6-8EDD-944DD1F2B9DA}">
      <dsp:nvSpPr>
        <dsp:cNvPr id="0" name=""/>
        <dsp:cNvSpPr/>
      </dsp:nvSpPr>
      <dsp:spPr>
        <a:xfrm>
          <a:off x="1056026" y="1144690"/>
          <a:ext cx="8697573" cy="914308"/>
        </a:xfrm>
        <a:prstGeom prst="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64" tIns="96764" rIns="96764" bIns="967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Design a mechanism to pick up the astral materials and store them into a container.</a:t>
          </a:r>
        </a:p>
      </dsp:txBody>
      <dsp:txXfrm>
        <a:off x="1056026" y="1144690"/>
        <a:ext cx="8697573" cy="914308"/>
      </dsp:txXfrm>
    </dsp:sp>
    <dsp:sp modelId="{4D9B892D-5841-451D-8FE3-D1D05268219B}">
      <dsp:nvSpPr>
        <dsp:cNvPr id="0" name=""/>
        <dsp:cNvSpPr/>
      </dsp:nvSpPr>
      <dsp:spPr>
        <a:xfrm>
          <a:off x="0" y="2287576"/>
          <a:ext cx="9753600" cy="9143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A7863F-9111-48B4-96C5-1AE451431694}">
      <dsp:nvSpPr>
        <dsp:cNvPr id="0" name=""/>
        <dsp:cNvSpPr/>
      </dsp:nvSpPr>
      <dsp:spPr>
        <a:xfrm>
          <a:off x="276578" y="2493295"/>
          <a:ext cx="502869" cy="50286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404AA3-071B-45D9-A787-2A4F294B2777}">
      <dsp:nvSpPr>
        <dsp:cNvPr id="0" name=""/>
        <dsp:cNvSpPr/>
      </dsp:nvSpPr>
      <dsp:spPr>
        <a:xfrm>
          <a:off x="1056026" y="2287576"/>
          <a:ext cx="8697573" cy="91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64" tIns="96764" rIns="96764" bIns="967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Design the robot to fit in a 12x12x12 inch cube.</a:t>
          </a:r>
        </a:p>
      </dsp:txBody>
      <dsp:txXfrm>
        <a:off x="1056026" y="2287576"/>
        <a:ext cx="8697573" cy="914308"/>
      </dsp:txXfrm>
    </dsp:sp>
    <dsp:sp modelId="{9A859417-39CE-4117-9797-D2837636D851}">
      <dsp:nvSpPr>
        <dsp:cNvPr id="0" name=""/>
        <dsp:cNvSpPr/>
      </dsp:nvSpPr>
      <dsp:spPr>
        <a:xfrm>
          <a:off x="0" y="3430462"/>
          <a:ext cx="9753600" cy="914308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817BFD-BE4A-4050-9F69-0C58F4898875}">
      <dsp:nvSpPr>
        <dsp:cNvPr id="0" name=""/>
        <dsp:cNvSpPr/>
      </dsp:nvSpPr>
      <dsp:spPr>
        <a:xfrm>
          <a:off x="276578" y="3636181"/>
          <a:ext cx="502869" cy="50286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C2CD39-AE56-49A2-AB47-DBBAE037707A}">
      <dsp:nvSpPr>
        <dsp:cNvPr id="0" name=""/>
        <dsp:cNvSpPr/>
      </dsp:nvSpPr>
      <dsp:spPr>
        <a:xfrm>
          <a:off x="1056026" y="3430462"/>
          <a:ext cx="8697573" cy="91430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764" tIns="96764" rIns="96764" bIns="96764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>
              <a:solidFill>
                <a:schemeClr val="bg1"/>
              </a:solidFill>
            </a:rPr>
            <a:t>Design and build a team beacon for high point scoring via its placement.</a:t>
          </a:r>
        </a:p>
      </dsp:txBody>
      <dsp:txXfrm>
        <a:off x="1056026" y="3430462"/>
        <a:ext cx="8697573" cy="914308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3FEFF6-CD4D-4542-B216-90372C2C275A}">
      <dsp:nvSpPr>
        <dsp:cNvPr id="0" name=""/>
        <dsp:cNvSpPr/>
      </dsp:nvSpPr>
      <dsp:spPr>
        <a:xfrm>
          <a:off x="7911435" y="2005141"/>
          <a:ext cx="240208" cy="1873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3627"/>
              </a:lnTo>
              <a:lnTo>
                <a:pt x="240208" y="187362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BA926F-CAFF-490A-9E0B-F2D21EDFB516}">
      <dsp:nvSpPr>
        <dsp:cNvPr id="0" name=""/>
        <dsp:cNvSpPr/>
      </dsp:nvSpPr>
      <dsp:spPr>
        <a:xfrm>
          <a:off x="7911435" y="2005141"/>
          <a:ext cx="240208" cy="736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6639"/>
              </a:lnTo>
              <a:lnTo>
                <a:pt x="240208" y="736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0CA8DC-BC4F-4509-88BA-178E2DA06F49}">
      <dsp:nvSpPr>
        <dsp:cNvPr id="0" name=""/>
        <dsp:cNvSpPr/>
      </dsp:nvSpPr>
      <dsp:spPr>
        <a:xfrm>
          <a:off x="4676626" y="868154"/>
          <a:ext cx="3875365" cy="336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46"/>
              </a:lnTo>
              <a:lnTo>
                <a:pt x="3875365" y="168146"/>
              </a:lnTo>
              <a:lnTo>
                <a:pt x="3875365" y="3362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D88D826-0077-4E86-8564-579969A58064}">
      <dsp:nvSpPr>
        <dsp:cNvPr id="0" name=""/>
        <dsp:cNvSpPr/>
      </dsp:nvSpPr>
      <dsp:spPr>
        <a:xfrm>
          <a:off x="4676626" y="868154"/>
          <a:ext cx="1937682" cy="336292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68146"/>
              </a:lnTo>
              <a:lnTo>
                <a:pt x="1937682" y="168146"/>
              </a:lnTo>
              <a:lnTo>
                <a:pt x="1937682" y="3362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018D8D-0A25-4F84-956B-655B84034DCC}">
      <dsp:nvSpPr>
        <dsp:cNvPr id="0" name=""/>
        <dsp:cNvSpPr/>
      </dsp:nvSpPr>
      <dsp:spPr>
        <a:xfrm>
          <a:off x="4630906" y="868154"/>
          <a:ext cx="91440" cy="33629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362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7F1A58-B96A-4DB5-8FE8-E9835055A011}">
      <dsp:nvSpPr>
        <dsp:cNvPr id="0" name=""/>
        <dsp:cNvSpPr/>
      </dsp:nvSpPr>
      <dsp:spPr>
        <a:xfrm>
          <a:off x="2738943" y="868154"/>
          <a:ext cx="1937682" cy="336292"/>
        </a:xfrm>
        <a:custGeom>
          <a:avLst/>
          <a:gdLst/>
          <a:ahLst/>
          <a:cxnLst/>
          <a:rect l="0" t="0" r="0" b="0"/>
          <a:pathLst>
            <a:path>
              <a:moveTo>
                <a:pt x="1937682" y="0"/>
              </a:moveTo>
              <a:lnTo>
                <a:pt x="1937682" y="168146"/>
              </a:lnTo>
              <a:lnTo>
                <a:pt x="0" y="168146"/>
              </a:lnTo>
              <a:lnTo>
                <a:pt x="0" y="3362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F9D9E66-37C3-4778-9FB9-435937FC80D3}">
      <dsp:nvSpPr>
        <dsp:cNvPr id="0" name=""/>
        <dsp:cNvSpPr/>
      </dsp:nvSpPr>
      <dsp:spPr>
        <a:xfrm>
          <a:off x="160704" y="2005141"/>
          <a:ext cx="240208" cy="18736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73627"/>
              </a:lnTo>
              <a:lnTo>
                <a:pt x="240208" y="1873627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6033223-414F-477D-84DB-3B6A4794780E}">
      <dsp:nvSpPr>
        <dsp:cNvPr id="0" name=""/>
        <dsp:cNvSpPr/>
      </dsp:nvSpPr>
      <dsp:spPr>
        <a:xfrm>
          <a:off x="160704" y="2005141"/>
          <a:ext cx="240208" cy="736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36639"/>
              </a:lnTo>
              <a:lnTo>
                <a:pt x="240208" y="736639"/>
              </a:lnTo>
            </a:path>
          </a:pathLst>
        </a:custGeom>
        <a:noFill/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16E846-D496-4DF1-BB72-F413C43D61B1}">
      <dsp:nvSpPr>
        <dsp:cNvPr id="0" name=""/>
        <dsp:cNvSpPr/>
      </dsp:nvSpPr>
      <dsp:spPr>
        <a:xfrm>
          <a:off x="801260" y="868154"/>
          <a:ext cx="3875365" cy="336292"/>
        </a:xfrm>
        <a:custGeom>
          <a:avLst/>
          <a:gdLst/>
          <a:ahLst/>
          <a:cxnLst/>
          <a:rect l="0" t="0" r="0" b="0"/>
          <a:pathLst>
            <a:path>
              <a:moveTo>
                <a:pt x="3875365" y="0"/>
              </a:moveTo>
              <a:lnTo>
                <a:pt x="3875365" y="168146"/>
              </a:lnTo>
              <a:lnTo>
                <a:pt x="0" y="168146"/>
              </a:lnTo>
              <a:lnTo>
                <a:pt x="0" y="336292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56CA9F0-12FE-4EB9-852D-8E6EF901F3AB}">
      <dsp:nvSpPr>
        <dsp:cNvPr id="0" name=""/>
        <dsp:cNvSpPr/>
      </dsp:nvSpPr>
      <dsp:spPr>
        <a:xfrm>
          <a:off x="3875930" y="67458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Robot</a:t>
          </a:r>
          <a:endParaRPr lang="en-US" sz="1900" kern="1200"/>
        </a:p>
      </dsp:txBody>
      <dsp:txXfrm>
        <a:off x="3875930" y="67458"/>
        <a:ext cx="1601390" cy="800695"/>
      </dsp:txXfrm>
    </dsp:sp>
    <dsp:sp modelId="{810B243B-8EB9-4748-A246-5B69DB487CA4}">
      <dsp:nvSpPr>
        <dsp:cNvPr id="0" name=""/>
        <dsp:cNvSpPr/>
      </dsp:nvSpPr>
      <dsp:spPr>
        <a:xfrm>
          <a:off x="565" y="1204446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Powertrain</a:t>
          </a:r>
        </a:p>
      </dsp:txBody>
      <dsp:txXfrm>
        <a:off x="565" y="1204446"/>
        <a:ext cx="1601390" cy="800695"/>
      </dsp:txXfrm>
    </dsp:sp>
    <dsp:sp modelId="{20E23BF0-81CD-4CA2-B802-39596FD5963C}">
      <dsp:nvSpPr>
        <dsp:cNvPr id="0" name=""/>
        <dsp:cNvSpPr/>
      </dsp:nvSpPr>
      <dsp:spPr>
        <a:xfrm>
          <a:off x="400913" y="2341433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Motors</a:t>
          </a:r>
        </a:p>
      </dsp:txBody>
      <dsp:txXfrm>
        <a:off x="400913" y="2341433"/>
        <a:ext cx="1601390" cy="800695"/>
      </dsp:txXfrm>
    </dsp:sp>
    <dsp:sp modelId="{27A364E9-0F85-4662-B521-E308435D9011}">
      <dsp:nvSpPr>
        <dsp:cNvPr id="0" name=""/>
        <dsp:cNvSpPr/>
      </dsp:nvSpPr>
      <dsp:spPr>
        <a:xfrm>
          <a:off x="400913" y="3478420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Chassis</a:t>
          </a:r>
        </a:p>
      </dsp:txBody>
      <dsp:txXfrm>
        <a:off x="400913" y="3478420"/>
        <a:ext cx="1601390" cy="800695"/>
      </dsp:txXfrm>
    </dsp:sp>
    <dsp:sp modelId="{AC16C176-0EAB-487F-B273-4955C893FBD8}">
      <dsp:nvSpPr>
        <dsp:cNvPr id="0" name=""/>
        <dsp:cNvSpPr/>
      </dsp:nvSpPr>
      <dsp:spPr>
        <a:xfrm>
          <a:off x="1938248" y="1204446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Collecting Mechanism</a:t>
          </a:r>
          <a:endParaRPr lang="en-US" sz="1900" kern="1200"/>
        </a:p>
      </dsp:txBody>
      <dsp:txXfrm>
        <a:off x="1938248" y="1204446"/>
        <a:ext cx="1601390" cy="800695"/>
      </dsp:txXfrm>
    </dsp:sp>
    <dsp:sp modelId="{95578C95-4DA2-49DD-9F1D-7CD541D3D3BB}">
      <dsp:nvSpPr>
        <dsp:cNvPr id="0" name=""/>
        <dsp:cNvSpPr/>
      </dsp:nvSpPr>
      <dsp:spPr>
        <a:xfrm>
          <a:off x="3875930" y="1204446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Sorting Mechanism</a:t>
          </a:r>
          <a:endParaRPr lang="en-US" sz="1900" kern="1200"/>
        </a:p>
      </dsp:txBody>
      <dsp:txXfrm>
        <a:off x="3875930" y="1204446"/>
        <a:ext cx="1601390" cy="800695"/>
      </dsp:txXfrm>
    </dsp:sp>
    <dsp:sp modelId="{78F6C3B7-8572-4834-85AF-470468B3BEFE}">
      <dsp:nvSpPr>
        <dsp:cNvPr id="0" name=""/>
        <dsp:cNvSpPr/>
      </dsp:nvSpPr>
      <dsp:spPr>
        <a:xfrm>
          <a:off x="5813613" y="1204446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Bin Relocation </a:t>
          </a:r>
          <a:endParaRPr lang="en-US" sz="1900" kern="1200"/>
        </a:p>
      </dsp:txBody>
      <dsp:txXfrm>
        <a:off x="5813613" y="1204446"/>
        <a:ext cx="1601390" cy="800695"/>
      </dsp:txXfrm>
    </dsp:sp>
    <dsp:sp modelId="{C1780133-35E0-42A3-89FE-5EB11463E7A0}">
      <dsp:nvSpPr>
        <dsp:cNvPr id="0" name=""/>
        <dsp:cNvSpPr/>
      </dsp:nvSpPr>
      <dsp:spPr>
        <a:xfrm>
          <a:off x="7751296" y="1204446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Navigation</a:t>
          </a:r>
          <a:endParaRPr lang="en-US" sz="1900" kern="1200"/>
        </a:p>
      </dsp:txBody>
      <dsp:txXfrm>
        <a:off x="7751296" y="1204446"/>
        <a:ext cx="1601390" cy="800695"/>
      </dsp:txXfrm>
    </dsp:sp>
    <dsp:sp modelId="{D2B531D7-E722-47CF-BD5C-5C1F0495CA4A}">
      <dsp:nvSpPr>
        <dsp:cNvPr id="0" name=""/>
        <dsp:cNvSpPr/>
      </dsp:nvSpPr>
      <dsp:spPr>
        <a:xfrm>
          <a:off x="8151643" y="2341433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Sensors</a:t>
          </a:r>
        </a:p>
      </dsp:txBody>
      <dsp:txXfrm>
        <a:off x="8151643" y="2341433"/>
        <a:ext cx="1601390" cy="800695"/>
      </dsp:txXfrm>
    </dsp:sp>
    <dsp:sp modelId="{5C75C0EB-503C-48CB-AB9B-1962E924492C}">
      <dsp:nvSpPr>
        <dsp:cNvPr id="0" name=""/>
        <dsp:cNvSpPr/>
      </dsp:nvSpPr>
      <dsp:spPr>
        <a:xfrm>
          <a:off x="8151643" y="3478420"/>
          <a:ext cx="1601390" cy="800695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>
              <a:latin typeface="Arial Black"/>
            </a:rPr>
            <a:t>Program</a:t>
          </a:r>
        </a:p>
      </dsp:txBody>
      <dsp:txXfrm>
        <a:off x="8151643" y="3478420"/>
        <a:ext cx="1601390" cy="80069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EADC4-74D0-4F47-85E1-8036D3E624CD}">
      <dsp:nvSpPr>
        <dsp:cNvPr id="0" name=""/>
        <dsp:cNvSpPr/>
      </dsp:nvSpPr>
      <dsp:spPr>
        <a:xfrm>
          <a:off x="631049" y="665787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5AF80E-449B-4BF8-80BF-B794801A49AD}">
      <dsp:nvSpPr>
        <dsp:cNvPr id="0" name=""/>
        <dsp:cNvSpPr/>
      </dsp:nvSpPr>
      <dsp:spPr>
        <a:xfrm>
          <a:off x="1003987" y="1038725"/>
          <a:ext cx="1004062" cy="100406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0A6DCB-2A62-4D68-9AEF-3EF466C2E47C}">
      <dsp:nvSpPr>
        <dsp:cNvPr id="0" name=""/>
        <dsp:cNvSpPr/>
      </dsp:nvSpPr>
      <dsp:spPr>
        <a:xfrm>
          <a:off x="71643" y="296078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>
              <a:latin typeface="Arial Black"/>
            </a:rPr>
            <a:t>Research past designs that worked for other teams</a:t>
          </a:r>
          <a:endParaRPr lang="en-US" sz="1300" kern="1200"/>
        </a:p>
      </dsp:txBody>
      <dsp:txXfrm>
        <a:off x="71643" y="2960787"/>
        <a:ext cx="2868750" cy="720000"/>
      </dsp:txXfrm>
    </dsp:sp>
    <dsp:sp modelId="{B47EC889-D85A-4BB7-BDA0-A99E2B94F128}">
      <dsp:nvSpPr>
        <dsp:cNvPr id="0" name=""/>
        <dsp:cNvSpPr/>
      </dsp:nvSpPr>
      <dsp:spPr>
        <a:xfrm>
          <a:off x="4001831" y="665787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195AC5-289B-4421-B917-3E8B22EE2836}">
      <dsp:nvSpPr>
        <dsp:cNvPr id="0" name=""/>
        <dsp:cNvSpPr/>
      </dsp:nvSpPr>
      <dsp:spPr>
        <a:xfrm>
          <a:off x="4374768" y="1038725"/>
          <a:ext cx="1004062" cy="100406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7EC67AC-5FE3-4A85-B4F3-51CB0066778F}">
      <dsp:nvSpPr>
        <dsp:cNvPr id="0" name=""/>
        <dsp:cNvSpPr/>
      </dsp:nvSpPr>
      <dsp:spPr>
        <a:xfrm>
          <a:off x="3442425" y="296078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>
              <a:latin typeface="Arial Black"/>
            </a:rPr>
            <a:t>Coordinate with ECE team and concept generation and selection</a:t>
          </a:r>
          <a:endParaRPr lang="en-US" sz="1300" kern="1200"/>
        </a:p>
      </dsp:txBody>
      <dsp:txXfrm>
        <a:off x="3442425" y="2960787"/>
        <a:ext cx="2868750" cy="720000"/>
      </dsp:txXfrm>
    </dsp:sp>
    <dsp:sp modelId="{6AE9F038-354E-47C1-B326-B0D76849DCA3}">
      <dsp:nvSpPr>
        <dsp:cNvPr id="0" name=""/>
        <dsp:cNvSpPr/>
      </dsp:nvSpPr>
      <dsp:spPr>
        <a:xfrm>
          <a:off x="7372612" y="665787"/>
          <a:ext cx="1749937" cy="1749937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B795B3B-A4E3-4AE8-9EEE-AD94C8C92D37}">
      <dsp:nvSpPr>
        <dsp:cNvPr id="0" name=""/>
        <dsp:cNvSpPr/>
      </dsp:nvSpPr>
      <dsp:spPr>
        <a:xfrm>
          <a:off x="7745550" y="1038725"/>
          <a:ext cx="1004062" cy="100406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B21E637-34BD-464F-92C5-839D916546E6}">
      <dsp:nvSpPr>
        <dsp:cNvPr id="0" name=""/>
        <dsp:cNvSpPr/>
      </dsp:nvSpPr>
      <dsp:spPr>
        <a:xfrm>
          <a:off x="6813206" y="2960787"/>
          <a:ext cx="28687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300" kern="1200">
              <a:latin typeface="Arial Black"/>
            </a:rPr>
            <a:t>Build first prototype with cardboard</a:t>
          </a:r>
          <a:endParaRPr lang="en-US" sz="1300" kern="1200"/>
        </a:p>
      </dsp:txBody>
      <dsp:txXfrm>
        <a:off x="6813206" y="2960787"/>
        <a:ext cx="28687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321B33-7FA4-498A-9BDC-FC5367CD6765}">
      <dsp:nvSpPr>
        <dsp:cNvPr id="0" name=""/>
        <dsp:cNvSpPr/>
      </dsp:nvSpPr>
      <dsp:spPr>
        <a:xfrm>
          <a:off x="0" y="0"/>
          <a:ext cx="8290560" cy="130397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1. ECE Department at FAMU-FSU College of Engineering</a:t>
          </a:r>
        </a:p>
      </dsp:txBody>
      <dsp:txXfrm>
        <a:off x="38192" y="38192"/>
        <a:ext cx="6883472" cy="1227588"/>
      </dsp:txXfrm>
    </dsp:sp>
    <dsp:sp modelId="{4760383C-7AF0-4D63-B978-002A96C8D3F2}">
      <dsp:nvSpPr>
        <dsp:cNvPr id="0" name=""/>
        <dsp:cNvSpPr/>
      </dsp:nvSpPr>
      <dsp:spPr>
        <a:xfrm>
          <a:off x="731519" y="1521301"/>
          <a:ext cx="8290560" cy="130397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2. Future SoutheastCon Competitors</a:t>
          </a:r>
        </a:p>
      </dsp:txBody>
      <dsp:txXfrm>
        <a:off x="769711" y="1559493"/>
        <a:ext cx="6635073" cy="1227588"/>
      </dsp:txXfrm>
    </dsp:sp>
    <dsp:sp modelId="{65A02377-BD2B-4296-BC42-4BDA58F37D6F}">
      <dsp:nvSpPr>
        <dsp:cNvPr id="0" name=""/>
        <dsp:cNvSpPr/>
      </dsp:nvSpPr>
      <dsp:spPr>
        <a:xfrm>
          <a:off x="1463039" y="3042602"/>
          <a:ext cx="8290560" cy="1303972"/>
        </a:xfrm>
        <a:prstGeom prst="roundRect">
          <a:avLst>
            <a:gd name="adj" fmla="val 10000"/>
          </a:avLst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3. Potential Employer that may have interest in the outcome of the competition</a:t>
          </a:r>
        </a:p>
      </dsp:txBody>
      <dsp:txXfrm>
        <a:off x="1501231" y="3080794"/>
        <a:ext cx="6635073" cy="1227588"/>
      </dsp:txXfrm>
    </dsp:sp>
    <dsp:sp modelId="{8CFBA30D-4EA3-4E6B-A477-5DB1FEA0C8B1}">
      <dsp:nvSpPr>
        <dsp:cNvPr id="0" name=""/>
        <dsp:cNvSpPr/>
      </dsp:nvSpPr>
      <dsp:spPr>
        <a:xfrm>
          <a:off x="7442977" y="988845"/>
          <a:ext cx="847582" cy="847582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633683" y="988845"/>
        <a:ext cx="466170" cy="637805"/>
      </dsp:txXfrm>
    </dsp:sp>
    <dsp:sp modelId="{79E6CE3E-EC3C-42F0-B639-94AD272191B3}">
      <dsp:nvSpPr>
        <dsp:cNvPr id="0" name=""/>
        <dsp:cNvSpPr/>
      </dsp:nvSpPr>
      <dsp:spPr>
        <a:xfrm>
          <a:off x="8174497" y="2501453"/>
          <a:ext cx="847582" cy="847582"/>
        </a:xfrm>
        <a:prstGeom prst="downArrow">
          <a:avLst>
            <a:gd name="adj1" fmla="val 55000"/>
            <a:gd name="adj2" fmla="val 45000"/>
          </a:avLst>
        </a:prstGeom>
        <a:solidFill>
          <a:schemeClr val="tx2">
            <a:alpha val="9000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8365203" y="2501453"/>
        <a:ext cx="466170" cy="6378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ADD0BE0-8278-40BF-BF45-C2D996F04072}">
      <dsp:nvSpPr>
        <dsp:cNvPr id="0" name=""/>
        <dsp:cNvSpPr/>
      </dsp:nvSpPr>
      <dsp:spPr>
        <a:xfrm>
          <a:off x="0" y="52887"/>
          <a:ext cx="9753600" cy="4797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batteries are sensitive and require that the team handle them with care.</a:t>
          </a:r>
          <a:endParaRPr lang="en-US" sz="2000" kern="1200"/>
        </a:p>
      </dsp:txBody>
      <dsp:txXfrm>
        <a:off x="23417" y="76304"/>
        <a:ext cx="9706766" cy="432866"/>
      </dsp:txXfrm>
    </dsp:sp>
    <dsp:sp modelId="{B3E1127B-1338-4B1B-881F-CF6DB3177A69}">
      <dsp:nvSpPr>
        <dsp:cNvPr id="0" name=""/>
        <dsp:cNvSpPr/>
      </dsp:nvSpPr>
      <dsp:spPr>
        <a:xfrm>
          <a:off x="0" y="590187"/>
          <a:ext cx="9753600" cy="4797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There will be a power source available at the competition.</a:t>
          </a:r>
          <a:endParaRPr lang="en-US" sz="2000" kern="1200"/>
        </a:p>
      </dsp:txBody>
      <dsp:txXfrm>
        <a:off x="23417" y="613604"/>
        <a:ext cx="9706766" cy="432866"/>
      </dsp:txXfrm>
    </dsp:sp>
    <dsp:sp modelId="{202EE986-F038-4D48-ADE3-4D92EE6343E8}">
      <dsp:nvSpPr>
        <dsp:cNvPr id="0" name=""/>
        <dsp:cNvSpPr/>
      </dsp:nvSpPr>
      <dsp:spPr>
        <a:xfrm>
          <a:off x="0" y="1127487"/>
          <a:ext cx="9753600" cy="4797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astral materials are made of PLA.</a:t>
          </a:r>
          <a:endParaRPr lang="en-US" sz="2000" kern="1200"/>
        </a:p>
      </dsp:txBody>
      <dsp:txXfrm>
        <a:off x="23417" y="1150904"/>
        <a:ext cx="9706766" cy="432866"/>
      </dsp:txXfrm>
    </dsp:sp>
    <dsp:sp modelId="{97D4C17B-8C58-419F-AD1F-BB5B063C40A0}">
      <dsp:nvSpPr>
        <dsp:cNvPr id="0" name=""/>
        <dsp:cNvSpPr/>
      </dsp:nvSpPr>
      <dsp:spPr>
        <a:xfrm>
          <a:off x="0" y="1664787"/>
          <a:ext cx="9753600" cy="4797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robot will be operating in a 4’x8’ field identical to the one provided by Dr. Harvey.</a:t>
          </a:r>
          <a:endParaRPr lang="en-US" sz="2000" kern="1200"/>
        </a:p>
      </dsp:txBody>
      <dsp:txXfrm>
        <a:off x="23417" y="1688204"/>
        <a:ext cx="9706766" cy="432866"/>
      </dsp:txXfrm>
    </dsp:sp>
    <dsp:sp modelId="{04334C31-0AD0-4EFF-89AC-8167E5BC7BC4}">
      <dsp:nvSpPr>
        <dsp:cNvPr id="0" name=""/>
        <dsp:cNvSpPr/>
      </dsp:nvSpPr>
      <dsp:spPr>
        <a:xfrm>
          <a:off x="0" y="2202087"/>
          <a:ext cx="9753600" cy="4797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robot has 3 minutes to complete its tasks.</a:t>
          </a:r>
          <a:endParaRPr lang="en-US" sz="2000" kern="1200"/>
        </a:p>
      </dsp:txBody>
      <dsp:txXfrm>
        <a:off x="23417" y="2225504"/>
        <a:ext cx="9706766" cy="432866"/>
      </dsp:txXfrm>
    </dsp:sp>
    <dsp:sp modelId="{A9D5ED27-1608-42AD-B7CB-D11B8F6FD797}">
      <dsp:nvSpPr>
        <dsp:cNvPr id="0" name=""/>
        <dsp:cNvSpPr/>
      </dsp:nvSpPr>
      <dsp:spPr>
        <a:xfrm>
          <a:off x="0" y="2739387"/>
          <a:ext cx="9753600" cy="4797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astral materials will be scattered randomly on the play field.</a:t>
          </a:r>
          <a:endParaRPr lang="en-US" sz="2000" kern="1200"/>
        </a:p>
      </dsp:txBody>
      <dsp:txXfrm>
        <a:off x="23417" y="2762804"/>
        <a:ext cx="9706766" cy="432866"/>
      </dsp:txXfrm>
    </dsp:sp>
    <dsp:sp modelId="{DF78F72D-9693-442E-91AD-98A8980892CE}">
      <dsp:nvSpPr>
        <dsp:cNvPr id="0" name=""/>
        <dsp:cNvSpPr/>
      </dsp:nvSpPr>
      <dsp:spPr>
        <a:xfrm>
          <a:off x="0" y="3276687"/>
          <a:ext cx="9753600" cy="4797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containers for depositing astral materials are 6in cubes.</a:t>
          </a:r>
          <a:endParaRPr lang="en-US" sz="2000" kern="1200"/>
        </a:p>
      </dsp:txBody>
      <dsp:txXfrm>
        <a:off x="23417" y="3300104"/>
        <a:ext cx="9706766" cy="432866"/>
      </dsp:txXfrm>
    </dsp:sp>
    <dsp:sp modelId="{587E0835-79E7-408D-A470-B746A82FE97F}">
      <dsp:nvSpPr>
        <dsp:cNvPr id="0" name=""/>
        <dsp:cNvSpPr/>
      </dsp:nvSpPr>
      <dsp:spPr>
        <a:xfrm>
          <a:off x="0" y="3813987"/>
          <a:ext cx="9753600" cy="4797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game manual is up to date.</a:t>
          </a:r>
          <a:endParaRPr lang="en-US" sz="2000" kern="1200"/>
        </a:p>
      </dsp:txBody>
      <dsp:txXfrm>
        <a:off x="23417" y="3837404"/>
        <a:ext cx="9706766" cy="4328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FD69F5-0001-4A35-94C9-45C255A91872}">
      <dsp:nvSpPr>
        <dsp:cNvPr id="0" name=""/>
        <dsp:cNvSpPr/>
      </dsp:nvSpPr>
      <dsp:spPr>
        <a:xfrm>
          <a:off x="0" y="69087"/>
          <a:ext cx="9753600" cy="7956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Some of the astral materials will be magnetic (Geodinium), and some will be nonmagnetic (Nebulite). </a:t>
          </a:r>
          <a:endParaRPr lang="en-US" sz="2000" kern="1200"/>
        </a:p>
      </dsp:txBody>
      <dsp:txXfrm>
        <a:off x="38838" y="107925"/>
        <a:ext cx="9675924" cy="717924"/>
      </dsp:txXfrm>
    </dsp:sp>
    <dsp:sp modelId="{ACAE0500-4184-49FC-A8BE-E73AADD7E6A3}">
      <dsp:nvSpPr>
        <dsp:cNvPr id="0" name=""/>
        <dsp:cNvSpPr/>
      </dsp:nvSpPr>
      <dsp:spPr>
        <a:xfrm>
          <a:off x="0" y="922287"/>
          <a:ext cx="9753600" cy="7956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There will be a dark area and a naturally lit area on the game field. There will be an infrared camera in the cave which impedes certain sensors. </a:t>
          </a:r>
          <a:endParaRPr lang="en-US" sz="2000" kern="1200"/>
        </a:p>
      </dsp:txBody>
      <dsp:txXfrm>
        <a:off x="38838" y="961125"/>
        <a:ext cx="9675924" cy="717924"/>
      </dsp:txXfrm>
    </dsp:sp>
    <dsp:sp modelId="{18D4C479-EB05-4B9D-B6C6-8C0698429AFB}">
      <dsp:nvSpPr>
        <dsp:cNvPr id="0" name=""/>
        <dsp:cNvSpPr/>
      </dsp:nvSpPr>
      <dsp:spPr>
        <a:xfrm>
          <a:off x="0" y="1775487"/>
          <a:ext cx="9753600" cy="7956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astral materials will have the following dimensions: 40mm (about 1.58in) in diameter.</a:t>
          </a:r>
          <a:endParaRPr lang="en-US" sz="2000" kern="1200"/>
        </a:p>
      </dsp:txBody>
      <dsp:txXfrm>
        <a:off x="38838" y="1814325"/>
        <a:ext cx="9675924" cy="717924"/>
      </dsp:txXfrm>
    </dsp:sp>
    <dsp:sp modelId="{CBA3D494-3411-4447-985D-AE4D903D90BA}">
      <dsp:nvSpPr>
        <dsp:cNvPr id="0" name=""/>
        <dsp:cNvSpPr/>
      </dsp:nvSpPr>
      <dsp:spPr>
        <a:xfrm>
          <a:off x="0" y="2628687"/>
          <a:ext cx="9753600" cy="7956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The ECE team will be tasked with handling the software components of the robot.</a:t>
          </a:r>
          <a:endParaRPr lang="en-US" sz="2000" kern="1200"/>
        </a:p>
      </dsp:txBody>
      <dsp:txXfrm>
        <a:off x="38838" y="2667525"/>
        <a:ext cx="9675924" cy="717924"/>
      </dsp:txXfrm>
    </dsp:sp>
    <dsp:sp modelId="{841F3A3B-AA53-4F9C-8B94-2081A174A80E}">
      <dsp:nvSpPr>
        <dsp:cNvPr id="0" name=""/>
        <dsp:cNvSpPr/>
      </dsp:nvSpPr>
      <dsp:spPr>
        <a:xfrm>
          <a:off x="0" y="3481887"/>
          <a:ext cx="9753600" cy="795600"/>
        </a:xfrm>
        <a:prstGeom prst="roundRect">
          <a:avLst/>
        </a:prstGeom>
        <a:solidFill>
          <a:schemeClr val="tx2"/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0" i="0" kern="1200"/>
            <a:t>Points will be earned according to the game manual scoring summary.</a:t>
          </a:r>
          <a:endParaRPr lang="en-US" sz="2000" kern="1200"/>
        </a:p>
      </dsp:txBody>
      <dsp:txXfrm>
        <a:off x="38838" y="3520725"/>
        <a:ext cx="9675924" cy="71792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18F052-4911-42E5-A846-37EE4FAD2732}">
      <dsp:nvSpPr>
        <dsp:cNvPr id="0" name=""/>
        <dsp:cNvSpPr/>
      </dsp:nvSpPr>
      <dsp:spPr>
        <a:xfrm>
          <a:off x="0" y="3271897"/>
          <a:ext cx="9753600" cy="1073909"/>
        </a:xfrm>
        <a:prstGeom prst="rec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Arial Black"/>
            </a:rPr>
            <a:t>Mining Mayhem - Game Manual</a:t>
          </a:r>
          <a:endParaRPr lang="en-US" sz="3100" kern="1200"/>
        </a:p>
      </dsp:txBody>
      <dsp:txXfrm>
        <a:off x="0" y="3271897"/>
        <a:ext cx="9753600" cy="1073909"/>
      </dsp:txXfrm>
    </dsp:sp>
    <dsp:sp modelId="{E4D17F37-91E0-4635-BC08-096693BB03A2}">
      <dsp:nvSpPr>
        <dsp:cNvPr id="0" name=""/>
        <dsp:cNvSpPr/>
      </dsp:nvSpPr>
      <dsp:spPr>
        <a:xfrm rot="10800000">
          <a:off x="0" y="1636332"/>
          <a:ext cx="9753600" cy="1651673"/>
        </a:xfrm>
        <a:prstGeom prst="upArrowCallou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Arial Black"/>
            </a:rPr>
            <a:t>IEEE SoutheastCon Hardware Competition</a:t>
          </a:r>
          <a:endParaRPr lang="en-US" sz="3100" kern="1200"/>
        </a:p>
      </dsp:txBody>
      <dsp:txXfrm rot="10800000">
        <a:off x="0" y="1636332"/>
        <a:ext cx="9753600" cy="1073208"/>
      </dsp:txXfrm>
    </dsp:sp>
    <dsp:sp modelId="{323422BB-CDA3-450F-AC82-3CB4A32A3886}">
      <dsp:nvSpPr>
        <dsp:cNvPr id="0" name=""/>
        <dsp:cNvSpPr/>
      </dsp:nvSpPr>
      <dsp:spPr>
        <a:xfrm rot="10800000">
          <a:off x="0" y="768"/>
          <a:ext cx="9753600" cy="1651673"/>
        </a:xfrm>
        <a:prstGeom prst="upArrowCallout">
          <a:avLst/>
        </a:prstGeom>
        <a:solidFill>
          <a:schemeClr val="bg2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>
              <a:latin typeface="Arial Black"/>
            </a:rPr>
            <a:t>Who is the customer?</a:t>
          </a:r>
          <a:endParaRPr lang="en-US" sz="3100" kern="1200"/>
        </a:p>
      </dsp:txBody>
      <dsp:txXfrm rot="10800000">
        <a:off x="0" y="768"/>
        <a:ext cx="9753600" cy="107320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6B160A9-A3E5-488E-B8C9-C6D9060CB6C7}">
      <dsp:nvSpPr>
        <dsp:cNvPr id="0" name=""/>
        <dsp:cNvSpPr/>
      </dsp:nvSpPr>
      <dsp:spPr>
        <a:xfrm>
          <a:off x="711" y="483321"/>
          <a:ext cx="2774747" cy="16648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"/>
              <a:ea typeface="Calibri"/>
              <a:cs typeface="Calibri"/>
            </a:rPr>
            <a:t>Physical Design Specifications</a:t>
          </a:r>
        </a:p>
      </dsp:txBody>
      <dsp:txXfrm>
        <a:off x="711" y="483321"/>
        <a:ext cx="2774747" cy="1664848"/>
      </dsp:txXfrm>
    </dsp:sp>
    <dsp:sp modelId="{3BADF976-C121-4791-BA92-33DB2B7876D9}">
      <dsp:nvSpPr>
        <dsp:cNvPr id="0" name=""/>
        <dsp:cNvSpPr/>
      </dsp:nvSpPr>
      <dsp:spPr>
        <a:xfrm>
          <a:off x="3052933" y="483321"/>
          <a:ext cx="2774747" cy="16648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"/>
              <a:ea typeface="Calibri"/>
              <a:cs typeface="Calibri"/>
            </a:rPr>
            <a:t>Functional Needs</a:t>
          </a:r>
          <a:endParaRPr lang="en-US" sz="3300" kern="1200"/>
        </a:p>
      </dsp:txBody>
      <dsp:txXfrm>
        <a:off x="3052933" y="483321"/>
        <a:ext cx="2774747" cy="1664848"/>
      </dsp:txXfrm>
    </dsp:sp>
    <dsp:sp modelId="{D2BE7F7C-DDF1-43BA-8A0D-8E3774DB238C}">
      <dsp:nvSpPr>
        <dsp:cNvPr id="0" name=""/>
        <dsp:cNvSpPr/>
      </dsp:nvSpPr>
      <dsp:spPr>
        <a:xfrm>
          <a:off x="1526822" y="2425644"/>
          <a:ext cx="2774747" cy="1664848"/>
        </a:xfrm>
        <a:prstGeom prst="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5730" tIns="125730" rIns="125730" bIns="125730" numCol="1" spcCol="1270" anchor="ctr" anchorCtr="0">
          <a:noAutofit/>
        </a:bodyPr>
        <a:lstStyle/>
        <a:p>
          <a:pPr marL="0" lvl="0" indent="0" algn="ctr" defTabSz="1466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>
              <a:latin typeface="Calibri"/>
              <a:ea typeface="Calibri"/>
              <a:cs typeface="Calibri"/>
            </a:rPr>
            <a:t>Game Rules</a:t>
          </a:r>
        </a:p>
      </dsp:txBody>
      <dsp:txXfrm>
        <a:off x="1526822" y="2425644"/>
        <a:ext cx="2774747" cy="166484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4E664-94AB-3949-8162-C80B428ABF41}">
      <dsp:nvSpPr>
        <dsp:cNvPr id="0" name=""/>
        <dsp:cNvSpPr/>
      </dsp:nvSpPr>
      <dsp:spPr>
        <a:xfrm>
          <a:off x="0" y="908787"/>
          <a:ext cx="9753600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917A173-94C9-024C-A765-5E6D873A4C61}">
      <dsp:nvSpPr>
        <dsp:cNvPr id="0" name=""/>
        <dsp:cNvSpPr/>
      </dsp:nvSpPr>
      <dsp:spPr>
        <a:xfrm>
          <a:off x="487680" y="539787"/>
          <a:ext cx="6827520" cy="738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Robot fits in a 12" cube</a:t>
          </a:r>
        </a:p>
      </dsp:txBody>
      <dsp:txXfrm>
        <a:off x="523706" y="575813"/>
        <a:ext cx="6755468" cy="665948"/>
      </dsp:txXfrm>
    </dsp:sp>
    <dsp:sp modelId="{B0D6ACD2-2309-7A42-BCEA-9DAF472D5410}">
      <dsp:nvSpPr>
        <dsp:cNvPr id="0" name=""/>
        <dsp:cNvSpPr/>
      </dsp:nvSpPr>
      <dsp:spPr>
        <a:xfrm>
          <a:off x="0" y="2042787"/>
          <a:ext cx="9753600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C5A1D0B-BDAC-0C41-8053-49C537C6D59C}">
      <dsp:nvSpPr>
        <dsp:cNvPr id="0" name=""/>
        <dsp:cNvSpPr/>
      </dsp:nvSpPr>
      <dsp:spPr>
        <a:xfrm>
          <a:off x="487680" y="1673787"/>
          <a:ext cx="6827520" cy="738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Robot weighs less than 12 Kg</a:t>
          </a:r>
        </a:p>
      </dsp:txBody>
      <dsp:txXfrm>
        <a:off x="523706" y="1709813"/>
        <a:ext cx="6755468" cy="665948"/>
      </dsp:txXfrm>
    </dsp:sp>
    <dsp:sp modelId="{A66EFEC7-9696-C74A-A541-95F2347CF64B}">
      <dsp:nvSpPr>
        <dsp:cNvPr id="0" name=""/>
        <dsp:cNvSpPr/>
      </dsp:nvSpPr>
      <dsp:spPr>
        <a:xfrm>
          <a:off x="0" y="3176787"/>
          <a:ext cx="9753600" cy="630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81D92-9A63-3E48-883D-F7C68B883B4D}">
      <dsp:nvSpPr>
        <dsp:cNvPr id="0" name=""/>
        <dsp:cNvSpPr/>
      </dsp:nvSpPr>
      <dsp:spPr>
        <a:xfrm>
          <a:off x="487680" y="2807787"/>
          <a:ext cx="6827520" cy="7380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/>
            <a:t>List of prohibited materials in the game manual</a:t>
          </a:r>
        </a:p>
      </dsp:txBody>
      <dsp:txXfrm>
        <a:off x="523706" y="2843813"/>
        <a:ext cx="6755468" cy="66594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9530E1-A58D-1449-B752-DFB89385719E}">
      <dsp:nvSpPr>
        <dsp:cNvPr id="0" name=""/>
        <dsp:cNvSpPr/>
      </dsp:nvSpPr>
      <dsp:spPr>
        <a:xfrm>
          <a:off x="0" y="415047"/>
          <a:ext cx="9753600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30589B-A41B-974B-8743-9D886F44E223}">
      <dsp:nvSpPr>
        <dsp:cNvPr id="0" name=""/>
        <dsp:cNvSpPr/>
      </dsp:nvSpPr>
      <dsp:spPr>
        <a:xfrm>
          <a:off x="487680" y="60807"/>
          <a:ext cx="6827520" cy="708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Robot starts when LED bulb is lit</a:t>
          </a:r>
        </a:p>
      </dsp:txBody>
      <dsp:txXfrm>
        <a:off x="522265" y="95392"/>
        <a:ext cx="6758350" cy="639310"/>
      </dsp:txXfrm>
    </dsp:sp>
    <dsp:sp modelId="{187BC813-FA51-C64F-9124-174283C81350}">
      <dsp:nvSpPr>
        <dsp:cNvPr id="0" name=""/>
        <dsp:cNvSpPr/>
      </dsp:nvSpPr>
      <dsp:spPr>
        <a:xfrm>
          <a:off x="0" y="1503687"/>
          <a:ext cx="9753600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4822E-095B-8143-9C6F-3836EF17E2D6}">
      <dsp:nvSpPr>
        <dsp:cNvPr id="0" name=""/>
        <dsp:cNvSpPr/>
      </dsp:nvSpPr>
      <dsp:spPr>
        <a:xfrm>
          <a:off x="487680" y="1149447"/>
          <a:ext cx="6827520" cy="708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Robot collects and sorts materials</a:t>
          </a:r>
        </a:p>
      </dsp:txBody>
      <dsp:txXfrm>
        <a:off x="522265" y="1184032"/>
        <a:ext cx="6758350" cy="639310"/>
      </dsp:txXfrm>
    </dsp:sp>
    <dsp:sp modelId="{3430E618-302E-1E47-8753-60A842D31D43}">
      <dsp:nvSpPr>
        <dsp:cNvPr id="0" name=""/>
        <dsp:cNvSpPr/>
      </dsp:nvSpPr>
      <dsp:spPr>
        <a:xfrm>
          <a:off x="0" y="2592327"/>
          <a:ext cx="9753600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05B0F08-94AE-6246-BA64-61AA93146988}">
      <dsp:nvSpPr>
        <dsp:cNvPr id="0" name=""/>
        <dsp:cNvSpPr/>
      </dsp:nvSpPr>
      <dsp:spPr>
        <a:xfrm>
          <a:off x="487680" y="2238087"/>
          <a:ext cx="6827520" cy="708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Robot views and reads April tags</a:t>
          </a:r>
        </a:p>
      </dsp:txBody>
      <dsp:txXfrm>
        <a:off x="522265" y="2272672"/>
        <a:ext cx="6758350" cy="639310"/>
      </dsp:txXfrm>
    </dsp:sp>
    <dsp:sp modelId="{59ADE58A-CDBA-EC42-A860-AA23461A45F0}">
      <dsp:nvSpPr>
        <dsp:cNvPr id="0" name=""/>
        <dsp:cNvSpPr/>
      </dsp:nvSpPr>
      <dsp:spPr>
        <a:xfrm>
          <a:off x="0" y="3680967"/>
          <a:ext cx="9753600" cy="6048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44FFD3-2E60-B548-ADD3-B4F7C870001F}">
      <dsp:nvSpPr>
        <dsp:cNvPr id="0" name=""/>
        <dsp:cNvSpPr/>
      </dsp:nvSpPr>
      <dsp:spPr>
        <a:xfrm>
          <a:off x="487680" y="3326727"/>
          <a:ext cx="6827520" cy="70848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Robot moves shipping containers</a:t>
          </a:r>
        </a:p>
      </dsp:txBody>
      <dsp:txXfrm>
        <a:off x="522265" y="3361312"/>
        <a:ext cx="6758350" cy="63931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86CAA4-C269-4A46-A5B8-3ACB1C4E9D19}">
      <dsp:nvSpPr>
        <dsp:cNvPr id="0" name=""/>
        <dsp:cNvSpPr/>
      </dsp:nvSpPr>
      <dsp:spPr>
        <a:xfrm>
          <a:off x="0" y="1414587"/>
          <a:ext cx="97536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C3086FD-606E-944B-B7D7-0108C039F32A}">
      <dsp:nvSpPr>
        <dsp:cNvPr id="0" name=""/>
        <dsp:cNvSpPr/>
      </dsp:nvSpPr>
      <dsp:spPr>
        <a:xfrm>
          <a:off x="487680" y="1193187"/>
          <a:ext cx="68275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Robot completes tasks inside 3-minute timeframe</a:t>
          </a:r>
        </a:p>
      </dsp:txBody>
      <dsp:txXfrm>
        <a:off x="509296" y="1214803"/>
        <a:ext cx="6784288" cy="399568"/>
      </dsp:txXfrm>
    </dsp:sp>
    <dsp:sp modelId="{B1D121FA-9BA8-084F-8405-5059D47D092B}">
      <dsp:nvSpPr>
        <dsp:cNvPr id="0" name=""/>
        <dsp:cNvSpPr/>
      </dsp:nvSpPr>
      <dsp:spPr>
        <a:xfrm>
          <a:off x="0" y="2094987"/>
          <a:ext cx="97536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17DB35-926D-D647-BA9E-D6A06BADCD76}">
      <dsp:nvSpPr>
        <dsp:cNvPr id="0" name=""/>
        <dsp:cNvSpPr/>
      </dsp:nvSpPr>
      <dsp:spPr>
        <a:xfrm>
          <a:off x="487680" y="1873587"/>
          <a:ext cx="68275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Earn points based on the Scoring Summary table in the game manual</a:t>
          </a:r>
        </a:p>
      </dsp:txBody>
      <dsp:txXfrm>
        <a:off x="509296" y="1895203"/>
        <a:ext cx="6784288" cy="399568"/>
      </dsp:txXfrm>
    </dsp:sp>
    <dsp:sp modelId="{22E4580E-2979-E749-932C-274103C228ED}">
      <dsp:nvSpPr>
        <dsp:cNvPr id="0" name=""/>
        <dsp:cNvSpPr/>
      </dsp:nvSpPr>
      <dsp:spPr>
        <a:xfrm>
          <a:off x="0" y="2775387"/>
          <a:ext cx="9753600" cy="378000"/>
        </a:xfrm>
        <a:prstGeom prst="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E0039F-225C-554C-894E-9CA58988E1C8}">
      <dsp:nvSpPr>
        <dsp:cNvPr id="0" name=""/>
        <dsp:cNvSpPr/>
      </dsp:nvSpPr>
      <dsp:spPr>
        <a:xfrm>
          <a:off x="487680" y="2553987"/>
          <a:ext cx="6827520" cy="442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8064" tIns="0" rIns="258064" bIns="0" numCol="1" spcCol="1270" anchor="ctr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Robot avoids penalties by following </a:t>
          </a:r>
          <a:r>
            <a:rPr lang="en-US" sz="1500" kern="1200"/>
            <a:t>safety rules </a:t>
          </a:r>
          <a:r>
            <a:rPr lang="en-US" sz="1500" kern="1200" dirty="0"/>
            <a:t>in section 3.5 of game manual</a:t>
          </a:r>
        </a:p>
      </dsp:txBody>
      <dsp:txXfrm>
        <a:off x="509296" y="2575603"/>
        <a:ext cx="6784288" cy="39956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BD1768-8777-0D4D-8307-70FFA4DE0B86}" type="datetimeFigureOut">
              <a:rPr lang="en-US" smtClean="0"/>
              <a:t>10/1/2024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CCC1AB-48B7-0748-A812-2B7A531C56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1106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960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Use at least 20-point font in Room A105, B134, and B136</a:t>
            </a:r>
          </a:p>
          <a:p>
            <a:r>
              <a:rPr lang="en-US"/>
              <a:t>Use at least 25-point font in Room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71632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Avoid 75% Black in B135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86138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Remove American orange add hyperlink grey</a:t>
            </a:r>
          </a:p>
          <a:p>
            <a:r>
              <a:rPr lang="en-US"/>
              <a:t>Make corn the last for b135</a:t>
            </a:r>
          </a:p>
          <a:p>
            <a:r>
              <a:rPr lang="en-US"/>
              <a:t>All work in 134 imperial move later</a:t>
            </a:r>
          </a:p>
          <a:p>
            <a:r>
              <a:rPr lang="en-US"/>
              <a:t>Tardis doesn’t work in b136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CCC1AB-48B7-0748-A812-2B7A531C561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56443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These are the variants that work well with Fang Orange. The bolded items show well on the projectors.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36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u="sng"/>
              <a:t>Vertical lines from top down.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and top of title. (0.5 inch)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Center of Design Content (0 inch  y-direction considering the title, footer, and negative space)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Bottom of Design Content (0.25 in gap to the footer. 0.75 to the bottom of the screen)</a:t>
            </a:r>
          </a:p>
          <a:p>
            <a:endParaRPr lang="en-US"/>
          </a:p>
          <a:p>
            <a:r>
              <a:rPr lang="en-US" b="1" u="sng"/>
              <a:t>Horizontal lines from left to right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(0.5 inch)</a:t>
            </a:r>
          </a:p>
          <a:p>
            <a:pPr marL="241653" indent="-241653" defTabSz="966612">
              <a:buFont typeface="+mj-lt"/>
              <a:buAutoNum type="arabicPeriod"/>
              <a:defRPr/>
            </a:pPr>
            <a:r>
              <a:rPr lang="en-US"/>
              <a:t>Center of design content. </a:t>
            </a:r>
          </a:p>
          <a:p>
            <a:pPr marL="241653" marR="0" lvl="0" indent="-241653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/>
              <a:t>Center of slide (0 inch y-direction for the entire slide)</a:t>
            </a:r>
          </a:p>
          <a:p>
            <a:pPr marL="241653" indent="-241653">
              <a:buFont typeface="+mj-lt"/>
              <a:buAutoNum type="arabicPeriod"/>
            </a:pPr>
            <a:r>
              <a:rPr lang="en-US"/>
              <a:t>Borderline (0.125 inch all around)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1CCC1AB-48B7-0748-A812-2B7A531C56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4791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33231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E1F3E4ED-9242-4520-3FAB-3F0A09D964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30108185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20128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6DB7F08A-683F-4548-DEB7-13D0CC92F10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67880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BC81332-B1A6-E98F-2EE9-286E4CE4C29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500245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126E29B6-CEC9-A79C-9FA9-22EB02A9A18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251199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2F027-D0A6-A720-F95E-9777340D32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B7D090-2395-49F0-C0DB-EB67384DE2D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8F93A-AB46-BE72-89C3-002440F425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C93818-218C-D858-3DE4-CC8E5696A49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EF9850F2-11EB-A8D6-4FBD-903F208B07C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06DB14B-466B-1B3B-B0CB-B7E1BA9F11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10B71AFA-6ABE-842B-EAC7-ED430A4121DB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9C6BC192-3831-9A2C-00F7-46F7AE215F9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CE5FDE59-4CAE-E818-F742-9003A041CB3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3" name="Presenter Name">
            <a:extLst>
              <a:ext uri="{FF2B5EF4-FFF2-40B4-BE49-F238E27FC236}">
                <a16:creationId xmlns:a16="http://schemas.microsoft.com/office/drawing/2014/main" id="{B3453D58-0E5D-6C4F-2D78-F79CFCC584D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0863721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946421-1EA8-6FFD-002C-A54417715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93104B2-10DD-0FC3-0CF1-C1713E65806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17120C-4E88-293A-8A60-AA3189CBFD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F4EC4C-6098-E881-FEF9-C299CA86EA8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D74B378-47AE-CFC8-8B44-53A7881E583B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5BB5845A-176F-5A94-AFFF-224186297A2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2283C25A-7D38-08EE-1E14-F6F76D01793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D0F5B50D-030C-7D18-22BA-B59B2C78101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95181CB-C5DC-8E38-2191-5300E34576B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27F86C99-C74D-6162-C710-F1A01BEF8C52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Presenter Name">
            <a:extLst>
              <a:ext uri="{FF2B5EF4-FFF2-40B4-BE49-F238E27FC236}">
                <a16:creationId xmlns:a16="http://schemas.microsoft.com/office/drawing/2014/main" id="{6AC6CE87-C1B3-FB0A-FD78-7561158A79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951141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88C49-32DC-5879-59F0-4DEF5B41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E6F93B1-289C-E068-ABEB-863D85EAD34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4E4546-57A2-6E4C-A948-BAE8837EB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6CF1B-184A-324C-E66B-F6B84E7B6FB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74AA98D2-2688-D1EC-0CE1-5912A82F398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15FDCD63-4E27-15F6-0826-E87354E360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DAF59BE3-EA02-D835-8707-C632E5A920D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37BE9F59-4002-5D7A-0158-C01D1418A2F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42ACEBA3-FEF5-ACC1-D6DE-A0A0D0001DDC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1ADDEB6-9750-F3B4-884E-7A0BB08E746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8D45BABD-E61B-41CB-CBE9-D546C14E8455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6E2CD579-185A-CAA3-F204-43A998752FF2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F89AAD82-B333-07D9-DECD-6AE2DB68C6B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2078653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92BC3-FBF4-E67F-2BF0-DF278B5C47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0946B1F-8A17-8E63-6179-01C2E19417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6B1E64-8B51-FF6D-38FF-350AF93AC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A321E-4DD1-A817-2A13-E9925E883EB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8F86F61D-E8A0-BB00-8FCB-E6E301863494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685C21A3-F892-A25F-0476-2E4FFEFB976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DCAC73E-EF4E-82A0-84F0-8B077075C205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06BFCEA7-57A3-2503-0401-B5B12A0172D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B089559-D497-A317-587B-8E262C4ED5F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1B05148A-2FDA-1888-BAF6-51D82E867027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A230BAB8-5838-01FE-C5CB-1EAF5FB6BE78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9DDE9A1A-59D0-0550-F151-CB263FDFA693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B07FC7C4-AC88-60CB-92D8-AAFD710C4B01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E9F9B7D0-384F-4E75-26FB-BF389502D01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6" name="Presenter Name">
            <a:extLst>
              <a:ext uri="{FF2B5EF4-FFF2-40B4-BE49-F238E27FC236}">
                <a16:creationId xmlns:a16="http://schemas.microsoft.com/office/drawing/2014/main" id="{583B2C2C-BBD3-F432-14A6-BE7EBBB8DC0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08248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67397-DE64-4E43-A56C-D64244A59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9D01E1-EEBA-40BC-75F1-37E764FD107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213A2A-6B0A-5A25-43E7-06CD41D936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6375B-9DA4-7017-D6EE-4A720C8DFE1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347988A-698F-A9E8-4244-034838A381C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D14CA49-F62A-FCF1-DDC0-2CD42EE6062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97B0D1CB-0A64-8865-7BD5-678071D7A26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EA1ECCDC-B7C6-0810-125F-49481ECA85A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ED42A04-D810-4EEF-C7DE-9BD61F16B49E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FB161B1-5629-CF78-CD1F-40567FFC9CFE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id="{98CDFDD4-9E0F-F5B1-209A-BAA52CA7897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3DF5CC5-279E-42C6-F0CC-571EA29D2AD7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37F118CC-9352-D41E-0B89-403F4C033B0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A1773BB0-E6FA-18D3-1081-326BB8455737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FE5A66AD-8A4D-1731-9307-4EEB1B5EB178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B7C76B50-C986-F1A3-9F71-AB471803C0F4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FB816436-5804-24C4-535F-8CDEE493AB1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42426602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3E7A66D-F3D9-F006-70C1-9C50D41500B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3107618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343900" y="457199"/>
            <a:ext cx="1866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8C5B693B-CD2B-5288-63E4-957E635264A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0913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2F60192E-0CFF-82FE-0161-2F2C9D7131B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5056340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5D06152D-75ED-8E6F-1F8D-6737F07257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7BC45BE-4900-8333-2CDD-A11C9D53F2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2258568"/>
            <a:ext cx="9144000" cy="768096"/>
          </a:xfrm>
        </p:spPr>
        <p:txBody>
          <a:bodyPr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1F3FCBA-64CC-6055-4700-D1135C4FC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3017520"/>
            <a:ext cx="9144000" cy="768096"/>
          </a:xfrm>
        </p:spPr>
        <p:txBody>
          <a:bodyPr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4400" b="1" kern="1200" dirty="0">
                <a:solidFill>
                  <a:schemeClr val="tx2"/>
                </a:solidFill>
                <a:latin typeface="Arial Black" panose="020B0604020202020204" pitchFamily="34" charset="0"/>
                <a:ea typeface="+mn-ea"/>
                <a:cs typeface="Arial Black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693FA1C4-FD37-34E0-67A9-FEF500E7E42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841248" y="4105656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Presenter’s Names</a:t>
            </a:r>
          </a:p>
        </p:txBody>
      </p:sp>
      <p:sp>
        <p:nvSpPr>
          <p:cNvPr id="4" name="Text Placeholder 8">
            <a:extLst>
              <a:ext uri="{FF2B5EF4-FFF2-40B4-BE49-F238E27FC236}">
                <a16:creationId xmlns:a16="http://schemas.microsoft.com/office/drawing/2014/main" id="{65CDEA02-D13D-C661-8E6E-5342A22A844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41248" y="6195393"/>
            <a:ext cx="9144000" cy="484632"/>
          </a:xfrm>
        </p:spPr>
        <p:txBody>
          <a:bodyPr anchor="ctr">
            <a:normAutofit/>
          </a:bodyPr>
          <a:lstStyle>
            <a:lvl1pPr marL="0" indent="0">
              <a:buNone/>
              <a:defRPr lang="en-US" sz="2400" kern="1200" dirty="0" smtClean="0">
                <a:solidFill>
                  <a:srgbClr val="FFFFFF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Presentation Date</a:t>
            </a:r>
          </a:p>
        </p:txBody>
      </p:sp>
    </p:spTree>
    <p:extLst>
      <p:ext uri="{BB962C8B-B14F-4D97-AF65-F5344CB8AC3E}">
        <p14:creationId xmlns:p14="http://schemas.microsoft.com/office/powerpoint/2010/main" val="1460611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2DAE8-907E-A5A5-087D-31AE077495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825625"/>
            <a:ext cx="9753600" cy="4346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6BDD2E-A1D4-5569-E9E6-1A70D8CD55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F1873C-DBF7-4267-8E45-623E1526FD71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060C59-A422-191D-3E2C-488254E014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4C6501-7546-D313-8887-4EE3E9945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0FB70BDD-1524-3B93-7378-2C6BB70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Presenter Name">
            <a:extLst>
              <a:ext uri="{FF2B5EF4-FFF2-40B4-BE49-F238E27FC236}">
                <a16:creationId xmlns:a16="http://schemas.microsoft.com/office/drawing/2014/main" id="{E068B445-62F7-020E-8E78-00A0DD533C9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4789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75E6D3E0-F71B-3837-0297-195FEBFDBE9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773238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CC7D0EC4-1087-0CD0-8822-EF3E561C11B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802586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8964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199" y="1825625"/>
            <a:ext cx="478883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8A5F1819-D085-21B6-9BC0-0DB17F7206C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03071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CDF65D12-631C-5C4B-92EB-7048969F87B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238943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24228"/>
            <a:ext cx="3264836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4BA6152E-DDF6-270F-5492-DC7220824F6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9862484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6A065E9D-A3BA-91A5-269B-D00958B605A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27056113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200" y="1417476"/>
            <a:ext cx="480059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A52A38BB-FE7F-5291-11BD-85A67C6A9E8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6117567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9B6EE-B8CB-EF79-56B6-62DFEF2EB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269017-91E3-2EF6-BA8B-FE416B05D7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C9874AF-ACC0-7CD0-4BDE-EA509C0B4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79F3C53-54B3-9DB0-6839-1659E93C2CE7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5D459C7-F7F4-7C2F-6997-4409B59AFF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89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81DD5433-6BD2-3B9B-D1B2-7E3CC956D85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7886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25A96447-AB53-DBB5-452A-1F4B6B829983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108364" y="1819656"/>
            <a:ext cx="3090672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C75DB425-F972-2636-F254-F6FC079B85C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083589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A25696-DFC9-B44E-9BB3-489CAC824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7FB94-F6D9-4F95-AAAB-CA5DC4928993}" type="datetime1">
              <a:rPr lang="en-US" smtClean="0"/>
              <a:t>10/1/2024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2F14A23-BE5B-1B80-A421-7373F86885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CC4EDC-5151-C156-221F-32DFA5D50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AEFD19E6-ABE8-7539-6B80-9F4CFC387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3C1D5D38-41E9-0FE7-DEE3-FA13001958C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5802645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D18F9B-09F0-D890-6440-D6A1BA4E4A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084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5F8B97-3449-3918-FE7C-C5F080C102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76800" y="987425"/>
            <a:ext cx="5334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78F1CE-D1F1-1AED-EDF7-5DBE750414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084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7C93DA-8445-5A3D-AEFF-443DAC2A0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0B9FD-E4D6-4BE0-A075-053BAEEC076A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346A62-8878-AB07-2085-D1065ABC0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1DF296D-C488-453A-B738-559DBA8A8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A9F02577-6ADB-DBD1-737F-8655073AD36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3879527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E27EA-15CC-879B-24E2-2AADB42C76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40211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3479FA-4720-492B-2D2F-A518B86823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89500" y="987425"/>
            <a:ext cx="53213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FD77AA-38E0-35F1-037B-763BE9843D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0" y="2057400"/>
            <a:ext cx="40211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A7D86D-496C-FB88-B581-447CC049B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FB5AC-1AAB-0D4C-B9D7-5C80179C703F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DBB39D-96BE-9AC1-DB93-271D05DE5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D6CAE4-B16D-CFF2-1B3D-58CA3BCF7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37B1042A-30F9-364B-C4C1-B73D2E920DA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9585378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onsor and Advis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8473A6-7A3B-6817-600B-BFD1F74678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646185B-F458-F883-CEAE-D3B30EA63D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E143AA-E211-AE2E-FE9D-349C4FA8BD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87165-0EF6-5412-882C-6002FE354F0E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3CA4D45C-3BBB-A6CD-DDA8-DBEB08BCD5E0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2928685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Sponsors Photo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CECD905F-DB4B-F08A-F1BC-7D9C121218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98621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Engineering mentor’s name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91706FE4-EAA5-3651-6238-5CEE9B007C70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6365311" y="3349105"/>
            <a:ext cx="1374005" cy="2061006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Academic Advisors Photo</a:t>
            </a:r>
          </a:p>
        </p:txBody>
      </p:sp>
      <p:sp>
        <p:nvSpPr>
          <p:cNvPr id="9" name="Picture Placeholder 10">
            <a:extLst>
              <a:ext uri="{FF2B5EF4-FFF2-40B4-BE49-F238E27FC236}">
                <a16:creationId xmlns:a16="http://schemas.microsoft.com/office/drawing/2014/main" id="{B5F8399D-2B27-9345-794E-1D88AB9E453D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905000" y="1825625"/>
            <a:ext cx="6858000" cy="13716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Sponsors Logo (note: either the place holder or the logo may need to be resized to accommodate the correct aspect ratio of the image.)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113A1ED-0321-41C9-3DB4-110BD238A03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835247" y="5561992"/>
            <a:ext cx="2434133" cy="590931"/>
          </a:xfrm>
          <a:noFill/>
        </p:spPr>
        <p:txBody>
          <a:bodyPr wrap="square" rtlCol="0">
            <a:spAutoFit/>
          </a:bodyPr>
          <a:lstStyle>
            <a:lvl1pPr marL="0" indent="0" algn="ctr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Academic advisor’s name and title</a:t>
            </a:r>
          </a:p>
        </p:txBody>
      </p:sp>
      <p:sp>
        <p:nvSpPr>
          <p:cNvPr id="11" name="Presenter Name">
            <a:extLst>
              <a:ext uri="{FF2B5EF4-FFF2-40B4-BE49-F238E27FC236}">
                <a16:creationId xmlns:a16="http://schemas.microsoft.com/office/drawing/2014/main" id="{4AA88379-774B-C151-97E4-B6B4F355841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7413870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4AC0A3F1-612A-1662-FB25-1EBDE9EAC4B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527268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D3645AB5-ED04-671E-9C58-94C3A6E1986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27268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id="{F47366C0-FF12-02ED-CDDF-1864C79489A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14373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27F43231-199F-E82D-1BC3-CF0E517A0D6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301477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0F4A7307-CB86-DCD3-050A-EF75E5DD9B17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4414373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C56DDB3C-A9F0-4482-D567-BB478117C590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7301477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resenter Name">
            <a:extLst>
              <a:ext uri="{FF2B5EF4-FFF2-40B4-BE49-F238E27FC236}">
                <a16:creationId xmlns:a16="http://schemas.microsoft.com/office/drawing/2014/main" id="{2F90AB03-0D17-3B5C-FDAF-3E3B5AADFD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2779569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80EA6197-7F88-6090-0CE9-8D5F1750C9A3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478042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0DD320CB-4E61-26F5-7C40-006CC2C223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042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17" name="Picture Placeholder 10">
            <a:extLst>
              <a:ext uri="{FF2B5EF4-FFF2-40B4-BE49-F238E27FC236}">
                <a16:creationId xmlns:a16="http://schemas.microsoft.com/office/drawing/2014/main" id="{721EEC15-534E-9D30-6F28-073EF0210F6D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376409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id="{8D743DFD-4E31-D796-9861-99FD8BC3AEC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376409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D040C45D-E712-0B01-9620-03B7A6A8C2F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110831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id="{24107A6A-A59D-97D2-E016-0E5E67DFC59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743620" y="4620066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1" name="Picture Placeholder 10">
            <a:extLst>
              <a:ext uri="{FF2B5EF4-FFF2-40B4-BE49-F238E27FC236}">
                <a16:creationId xmlns:a16="http://schemas.microsoft.com/office/drawing/2014/main" id="{C30D97D7-0D65-BEE9-FFD0-C9317271D6D9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110831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52EED177-EEAF-108D-8884-DE882B4CF2E5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574362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</p:spTree>
    <p:extLst>
      <p:ext uri="{BB962C8B-B14F-4D97-AF65-F5344CB8AC3E}">
        <p14:creationId xmlns:p14="http://schemas.microsoft.com/office/powerpoint/2010/main" val="21846809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Picture Placeholder 10">
            <a:extLst>
              <a:ext uri="{FF2B5EF4-FFF2-40B4-BE49-F238E27FC236}">
                <a16:creationId xmlns:a16="http://schemas.microsoft.com/office/drawing/2014/main" id="{DE8453E8-CBBC-762A-0B1F-273BC7BD6CBE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391" y="1837089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id="{BC024A8E-E65C-91F9-B044-F874BA47028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2B36441-D4DC-8305-5396-D1BE296A7123}"/>
              </a:ext>
            </a:extLst>
          </p:cNvPr>
          <p:cNvSpPr>
            <a:spLocks noGrp="1" noChangeAspect="1"/>
          </p:cNvSpPr>
          <p:nvPr>
            <p:ph type="pic" sz="quarter" idx="15" hasCustomPrompt="1"/>
          </p:nvPr>
        </p:nvSpPr>
        <p:spPr>
          <a:xfrm>
            <a:off x="8839200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9" name="Text Placeholder 12">
            <a:extLst>
              <a:ext uri="{FF2B5EF4-FFF2-40B4-BE49-F238E27FC236}">
                <a16:creationId xmlns:a16="http://schemas.microsoft.com/office/drawing/2014/main" id="{A6E6DF15-BD4D-E29B-8E7C-4EB6DBC08BB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294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FE172D5F-59AE-F32F-D1CB-4EFD0175FC55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209800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id="{2EEAB187-123E-4293-F85A-1BCBFBFF659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4196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12" name="Picture Placeholder 10">
            <a:extLst>
              <a:ext uri="{FF2B5EF4-FFF2-40B4-BE49-F238E27FC236}">
                <a16:creationId xmlns:a16="http://schemas.microsoft.com/office/drawing/2014/main" id="{C81BC737-4937-A161-DB48-F436A98167FC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2210843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3" name="Picture Placeholder 10">
            <a:extLst>
              <a:ext uri="{FF2B5EF4-FFF2-40B4-BE49-F238E27FC236}">
                <a16:creationId xmlns:a16="http://schemas.microsoft.com/office/drawing/2014/main" id="{C76AEED3-3414-3E73-C9D8-F1854608125C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4420295" y="18256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99D47603-B850-C180-4CD1-4181324CE1B5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6629747" y="2318425"/>
            <a:ext cx="1828800" cy="27432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B7AC8A39-B642-D28D-3029-0323C84E276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839200" y="46252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18" name="Presenter Name">
            <a:extLst>
              <a:ext uri="{FF2B5EF4-FFF2-40B4-BE49-F238E27FC236}">
                <a16:creationId xmlns:a16="http://schemas.microsoft.com/office/drawing/2014/main" id="{C96C96E3-B0CD-13A2-B5A7-1E1EEA4B26C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57248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Person Team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4484D-75B0-DFAD-9571-2EDEB76264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A5F7240-373D-E9E2-6F39-57D7722E78E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6091E-E525-FA89-6062-56CF687F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C32289D-88ED-1848-7EC4-7B7756E619B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22" name="Picture Placeholder 10">
            <a:extLst>
              <a:ext uri="{FF2B5EF4-FFF2-40B4-BE49-F238E27FC236}">
                <a16:creationId xmlns:a16="http://schemas.microsoft.com/office/drawing/2014/main" id="{1D8E1B2E-BCD4-1B5E-7A1F-A240A27FA696}"/>
              </a:ext>
            </a:extLst>
          </p:cNvPr>
          <p:cNvSpPr>
            <a:spLocks noGrp="1" noChangeAspect="1"/>
          </p:cNvSpPr>
          <p:nvPr>
            <p:ph type="pic" sz="quarter" idx="13" hasCustomPrompt="1"/>
          </p:nvPr>
        </p:nvSpPr>
        <p:spPr>
          <a:xfrm>
            <a:off x="101234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B0427A11-E489-76C8-B850-8CD804014C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106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1 (alphabetically) and title</a:t>
            </a:r>
          </a:p>
        </p:txBody>
      </p:sp>
      <p:sp>
        <p:nvSpPr>
          <p:cNvPr id="24" name="Text Placeholder 12">
            <a:extLst>
              <a:ext uri="{FF2B5EF4-FFF2-40B4-BE49-F238E27FC236}">
                <a16:creationId xmlns:a16="http://schemas.microsoft.com/office/drawing/2014/main" id="{5C79CF78-D566-F134-E97D-D3F4FC3AB58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794973" y="5118097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2 (alphabetically) and title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79E56571-FFA9-714A-2BDF-EEB36AF8E68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71840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3 (alphabetically) and title</a:t>
            </a:r>
          </a:p>
        </p:txBody>
      </p:sp>
      <p:sp>
        <p:nvSpPr>
          <p:cNvPr id="26" name="Picture Placeholder 10">
            <a:extLst>
              <a:ext uri="{FF2B5EF4-FFF2-40B4-BE49-F238E27FC236}">
                <a16:creationId xmlns:a16="http://schemas.microsoft.com/office/drawing/2014/main" id="{4BABA88D-1C6B-89EE-C4CE-C1958434862F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1862815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7" name="Picture Placeholder 10">
            <a:extLst>
              <a:ext uri="{FF2B5EF4-FFF2-40B4-BE49-F238E27FC236}">
                <a16:creationId xmlns:a16="http://schemas.microsoft.com/office/drawing/2014/main" id="{F2C1A70A-C4EA-7EFE-D2A3-4959BFA718A1}"/>
              </a:ext>
            </a:extLst>
          </p:cNvPr>
          <p:cNvSpPr>
            <a:spLocks noGrp="1" noChangeAspect="1"/>
          </p:cNvSpPr>
          <p:nvPr>
            <p:ph type="pic" sz="quarter" idx="19" hasCustomPrompt="1"/>
          </p:nvPr>
        </p:nvSpPr>
        <p:spPr>
          <a:xfrm>
            <a:off x="3624396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28" name="Text Placeholder 12">
            <a:extLst>
              <a:ext uri="{FF2B5EF4-FFF2-40B4-BE49-F238E27FC236}">
                <a16:creationId xmlns:a16="http://schemas.microsoft.com/office/drawing/2014/main" id="{CBF839EA-4F79-2FD7-FEF0-789E8998DA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348707" y="5118097"/>
            <a:ext cx="1752368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4 (alphabetically) and title</a:t>
            </a:r>
          </a:p>
        </p:txBody>
      </p:sp>
      <p:sp>
        <p:nvSpPr>
          <p:cNvPr id="29" name="Picture Placeholder 10">
            <a:extLst>
              <a:ext uri="{FF2B5EF4-FFF2-40B4-BE49-F238E27FC236}">
                <a16:creationId xmlns:a16="http://schemas.microsoft.com/office/drawing/2014/main" id="{A95B723B-807E-C065-0F81-3D1C0EC941A6}"/>
              </a:ext>
            </a:extLst>
          </p:cNvPr>
          <p:cNvSpPr>
            <a:spLocks noGrp="1" noChangeAspect="1"/>
          </p:cNvSpPr>
          <p:nvPr>
            <p:ph type="pic" sz="quarter" idx="21" hasCustomPrompt="1"/>
          </p:nvPr>
        </p:nvSpPr>
        <p:spPr>
          <a:xfrm>
            <a:off x="5385977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0" name="Text Placeholder 12">
            <a:extLst>
              <a:ext uri="{FF2B5EF4-FFF2-40B4-BE49-F238E27FC236}">
                <a16:creationId xmlns:a16="http://schemas.microsoft.com/office/drawing/2014/main" id="{BC79114B-5EAE-5757-C733-ACB50F13D1C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049142" y="4404703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5 (alphabetically) and title</a:t>
            </a:r>
          </a:p>
        </p:txBody>
      </p:sp>
      <p:sp>
        <p:nvSpPr>
          <p:cNvPr id="31" name="Picture Placeholder 10">
            <a:extLst>
              <a:ext uri="{FF2B5EF4-FFF2-40B4-BE49-F238E27FC236}">
                <a16:creationId xmlns:a16="http://schemas.microsoft.com/office/drawing/2014/main" id="{19589FF4-B37C-F56C-464A-13E3B952E9D2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7147558" y="184855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2" name="Text Placeholder 12">
            <a:extLst>
              <a:ext uri="{FF2B5EF4-FFF2-40B4-BE49-F238E27FC236}">
                <a16:creationId xmlns:a16="http://schemas.microsoft.com/office/drawing/2014/main" id="{30E0E8A6-846A-3170-EC7E-5087CFC7343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8826011" y="5115519"/>
            <a:ext cx="1828800" cy="840230"/>
          </a:xfrm>
          <a:noFill/>
        </p:spPr>
        <p:txBody>
          <a:bodyPr wrap="square" rtlCol="0">
            <a:spAutoFit/>
          </a:bodyPr>
          <a:lstStyle>
            <a:lvl1pPr marL="0" indent="0">
              <a:spcBef>
                <a:spcPts val="0"/>
              </a:spcBef>
              <a:buNone/>
              <a:defRPr lang="en-US" sz="1800" i="0" dirty="0">
                <a:latin typeface="+mn-lt"/>
                <a:cs typeface="+mn-cs"/>
              </a:defRPr>
            </a:lvl1pPr>
          </a:lstStyle>
          <a:p>
            <a:pPr marL="0" lvl="0"/>
            <a:r>
              <a:rPr lang="en-US"/>
              <a:t>Name 6 (alphabetically) and title</a:t>
            </a:r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BAD7F5E1-9EE1-E679-472C-9418E5102A8A}"/>
              </a:ext>
            </a:extLst>
          </p:cNvPr>
          <p:cNvSpPr>
            <a:spLocks noGrp="1" noChangeAspect="1"/>
          </p:cNvSpPr>
          <p:nvPr>
            <p:ph type="pic" sz="quarter" idx="25" hasCustomPrompt="1"/>
          </p:nvPr>
        </p:nvSpPr>
        <p:spPr>
          <a:xfrm>
            <a:off x="8909139" y="2561633"/>
            <a:ext cx="1662545" cy="2493818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en-US"/>
              <a:t>Add Professional Headshot</a:t>
            </a:r>
          </a:p>
        </p:txBody>
      </p:sp>
      <p:sp>
        <p:nvSpPr>
          <p:cNvPr id="34" name="Presenter Name">
            <a:extLst>
              <a:ext uri="{FF2B5EF4-FFF2-40B4-BE49-F238E27FC236}">
                <a16:creationId xmlns:a16="http://schemas.microsoft.com/office/drawing/2014/main" id="{AF30E33B-930D-CF3D-D3C0-74F77A6F8F2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5244468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A0013D-E11D-7D85-2803-940D40ABA7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E6B227-77F6-F903-0433-52B497AC3E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B51C20-94ED-C52B-BF18-06E11E3AE4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E8E08A-983D-44BD-BC77-5996E1FF84E3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086604-7EC2-424F-7C3E-B15C4C914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417F3E-E38F-5697-08AC-235D42856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7A0BBAE9-3577-F76B-80FB-7C744085F24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4968369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975DA2-3130-79FA-8AA3-AB7D711B5C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1485900" cy="571976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59D9BD8-6388-290A-CAA1-5902B1FDD6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33400" y="457199"/>
            <a:ext cx="80391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E0C36-4F2A-8C8D-B2E2-7DF93EAAD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F65DCD-D3B6-45A9-BAD9-0920F2B89E9B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9837C9-56F0-7646-B3AD-016D8BA58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FFF56-17AE-C3B9-4F61-EAB405AD5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AE307BD0-0BCB-382D-C0ED-58F7444EEDE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2687087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7510644-3B8A-CF5C-DF60-733B80B02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B2B25-4C46-450F-9A77-2133EFC18ABC}" type="datetime1">
              <a:rPr lang="en-US" smtClean="0"/>
              <a:t>10/1/2024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7A913D-4A29-B0E5-637A-2E70970DD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3D91DF-63D5-B388-6E46-E6DBF29DE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Presenter Name">
            <a:extLst>
              <a:ext uri="{FF2B5EF4-FFF2-40B4-BE49-F238E27FC236}">
                <a16:creationId xmlns:a16="http://schemas.microsoft.com/office/drawing/2014/main" id="{7E343F05-C89D-FDBA-51C8-F4F6A383D49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229605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4D9037-ADAB-8085-352B-DE66C3EA0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480059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518B-56FB-8FD2-DA9E-5CE9126A83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410200" y="1825625"/>
            <a:ext cx="48005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3A4728-E11D-C599-779B-8695FED216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3C6DE3-6513-4E4E-8BB2-D659B8561C1D}" type="datetime1">
              <a:rPr lang="en-US" smtClean="0"/>
              <a:t>10/1/2024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3585BE-C022-C9DC-49C5-FFBFB6A34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749ED9-CDC5-E36A-55F4-5D15C6F8D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E69D1EE4-2F42-D665-568F-C40F6D2BA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1F8FD128-C8BB-33CC-4916-27BBF51B48B2}"/>
              </a:ext>
            </a:extLst>
          </p:cNvPr>
          <p:cNvCxnSpPr>
            <a:cxnSpLocks/>
          </p:cNvCxnSpPr>
          <p:nvPr userDrawn="1"/>
        </p:nvCxnSpPr>
        <p:spPr>
          <a:xfrm>
            <a:off x="5333999" y="-3051208"/>
            <a:ext cx="0" cy="1934677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resenter Name">
            <a:extLst>
              <a:ext uri="{FF2B5EF4-FFF2-40B4-BE49-F238E27FC236}">
                <a16:creationId xmlns:a16="http://schemas.microsoft.com/office/drawing/2014/main" id="{B5FE9C6D-076C-ADCC-E2DB-A378AD22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8185093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D696F-0C7F-0B3E-DB59-5B4E1592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709738"/>
            <a:ext cx="9753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9318D8-C4F5-5C4F-5269-73F9EE5F2D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589463"/>
            <a:ext cx="9753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95D8B8-AACF-0881-CBBA-819314DBC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23EF83-B79C-4740-BB26-B613C0063844}" type="datetime1">
              <a:rPr lang="en-US" smtClean="0"/>
              <a:t>10/1/2024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761B15-8BBD-C67E-35C3-C8BB99FE84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276B55-13F3-0D7F-F043-156EC1431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resenter Name">
            <a:extLst>
              <a:ext uri="{FF2B5EF4-FFF2-40B4-BE49-F238E27FC236}">
                <a16:creationId xmlns:a16="http://schemas.microsoft.com/office/drawing/2014/main" id="{BD6FF55C-ABDB-FD2C-B8E9-9631A6BBDA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456967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one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81D92-62DF-FCFD-0644-D1C3790DAB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C0A78D7-EED6-2C67-6327-89C498FD8C0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FF51CE-0386-1090-DE48-BAB23FBFE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DCB8830-4250-A8EC-8BA2-F5301176E924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9E974E3-D274-99AB-E3C6-285FDAC447D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57200" y="1824228"/>
            <a:ext cx="327660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FE6C0C42-C56C-8FF5-CBF8-33C5F645ABC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886201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Presenter Name">
            <a:extLst>
              <a:ext uri="{FF2B5EF4-FFF2-40B4-BE49-F238E27FC236}">
                <a16:creationId xmlns:a16="http://schemas.microsoft.com/office/drawing/2014/main" id="{1C128E9A-0D87-EF17-F682-D0E81B571FF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804938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two-thi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98D848-AA9B-8FB0-CADD-BCEA05A88B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F209B783-37ED-5ED6-BB35-17CC399A3A1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A1BAE3-6BA1-679E-E99F-804B7E32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E13E03-447D-2694-875C-4200B4FE772F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F2BE2D1C-7663-B5FF-B650-9743B661F2A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918950" y="1824228"/>
            <a:ext cx="3291850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30B837F9-BA2E-F663-E3AE-D491E45B19A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57200" y="1824228"/>
            <a:ext cx="6324599" cy="43525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Presenter Name">
            <a:extLst>
              <a:ext uri="{FF2B5EF4-FFF2-40B4-BE49-F238E27FC236}">
                <a16:creationId xmlns:a16="http://schemas.microsoft.com/office/drawing/2014/main" id="{CF44F5B7-81BB-2647-A79F-4394E91B2B5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3173141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6FC93A-3F03-E106-E668-634D6E315E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948635-A747-9049-D322-D000DBF66BC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2241389"/>
            <a:ext cx="4800599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E98FB-2462-90EB-83FC-1124D8E175D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410199" y="1417476"/>
            <a:ext cx="4800599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52F2581-9EE0-E644-3F64-9852F78A2D0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410200" y="2241389"/>
            <a:ext cx="4800600" cy="39308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FD4A3B-496F-C30F-E4B0-A638A43CA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2C575-8DA6-4844-AF76-D9ECCAC32A65}" type="datetime1">
              <a:rPr lang="en-US" smtClean="0"/>
              <a:t>10/1/2024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66BDAE-1B75-89ED-F79F-65842E641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3A787F-4EAB-22FE-C225-BD3656BE4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76E0FE1D-91C0-49F2-1974-CF5B393F53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" name="Presenter Name">
            <a:extLst>
              <a:ext uri="{FF2B5EF4-FFF2-40B4-BE49-F238E27FC236}">
                <a16:creationId xmlns:a16="http://schemas.microsoft.com/office/drawing/2014/main" id="{23892DF6-05AB-95C4-5C78-3BE7F8FE41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668000" y="0"/>
            <a:ext cx="1524000" cy="757130"/>
          </a:xfrm>
          <a:noFill/>
        </p:spPr>
        <p:txBody>
          <a:bodyPr wrap="square" lIns="91440" tIns="45720" rIns="91440" bIns="45720" rtlCol="0" anchor="ctr">
            <a:noAutofit/>
          </a:bodyPr>
          <a:lstStyle>
            <a:lvl1pPr marL="0" indent="0" algn="ctr">
              <a:buNone/>
              <a:defRPr lang="en-US" sz="1600" dirty="0">
                <a:solidFill>
                  <a:srgbClr val="FFFFFF"/>
                </a:solidFill>
                <a:cs typeface="Calibri"/>
              </a:defRPr>
            </a:lvl1pPr>
          </a:lstStyle>
          <a:p>
            <a:pPr marL="0" lvl="0" algn="ctr"/>
            <a:r>
              <a:rPr lang="en-US"/>
              <a:t>Type the presenter First and Last Name</a:t>
            </a:r>
          </a:p>
        </p:txBody>
      </p:sp>
    </p:spTree>
    <p:extLst>
      <p:ext uri="{BB962C8B-B14F-4D97-AF65-F5344CB8AC3E}">
        <p14:creationId xmlns:p14="http://schemas.microsoft.com/office/powerpoint/2010/main" val="13440981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825625"/>
            <a:ext cx="9753600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729EC29E-894E-9FF1-A6A7-272BF086D3C1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EE762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38" name="Diagonal Stripe 37">
            <a:extLst>
              <a:ext uri="{FF2B5EF4-FFF2-40B4-BE49-F238E27FC236}">
                <a16:creationId xmlns:a16="http://schemas.microsoft.com/office/drawing/2014/main" id="{4DA844FE-9E55-E58F-361E-0D7558177D0A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7" name="Diagonal Stripe 16">
            <a:extLst>
              <a:ext uri="{FF2B5EF4-FFF2-40B4-BE49-F238E27FC236}">
                <a16:creationId xmlns:a16="http://schemas.microsoft.com/office/drawing/2014/main" id="{0B619F45-0103-F301-0229-BD7A441D2DBB}"/>
              </a:ext>
            </a:extLst>
          </p:cNvPr>
          <p:cNvSpPr/>
          <p:nvPr userDrawn="1"/>
        </p:nvSpPr>
        <p:spPr>
          <a:xfrm flipH="1">
            <a:off x="10678508" y="725214"/>
            <a:ext cx="1532465" cy="1423931"/>
          </a:xfrm>
          <a:prstGeom prst="diagStripe">
            <a:avLst>
              <a:gd name="adj" fmla="val 50671"/>
            </a:avLst>
          </a:prstGeom>
          <a:solidFill>
            <a:srgbClr val="782F40">
              <a:alpha val="28157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iagonal Stripe 38">
            <a:extLst>
              <a:ext uri="{FF2B5EF4-FFF2-40B4-BE49-F238E27FC236}">
                <a16:creationId xmlns:a16="http://schemas.microsoft.com/office/drawing/2014/main" id="{E8832DFE-FD0E-6233-DBF7-5E2FDF471095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Diagonal Stripe 18">
            <a:extLst>
              <a:ext uri="{FF2B5EF4-FFF2-40B4-BE49-F238E27FC236}">
                <a16:creationId xmlns:a16="http://schemas.microsoft.com/office/drawing/2014/main" id="{434A750A-3F86-1FD5-F797-C1FBC2B60BF6}"/>
              </a:ext>
            </a:extLst>
          </p:cNvPr>
          <p:cNvSpPr/>
          <p:nvPr userDrawn="1"/>
        </p:nvSpPr>
        <p:spPr>
          <a:xfrm flipH="1">
            <a:off x="10964330" y="0"/>
            <a:ext cx="1246641" cy="1177160"/>
          </a:xfrm>
          <a:prstGeom prst="diagStripe">
            <a:avLst/>
          </a:prstGeom>
          <a:solidFill>
            <a:srgbClr val="782F40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7406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2" r:id="rId5"/>
    <p:sldLayoutId id="2147483651" r:id="rId6"/>
    <p:sldLayoutId id="2147483662" r:id="rId7"/>
    <p:sldLayoutId id="2147483663" r:id="rId8"/>
    <p:sldLayoutId id="2147483660" r:id="rId9"/>
    <p:sldLayoutId id="2147483664" r:id="rId10"/>
    <p:sldLayoutId id="2147483656" r:id="rId11"/>
    <p:sldLayoutId id="2147483661" r:id="rId12"/>
    <p:sldLayoutId id="2147483680" r:id="rId13"/>
    <p:sldLayoutId id="2147483688" r:id="rId14"/>
    <p:sldLayoutId id="2147483686" r:id="rId15"/>
    <p:sldLayoutId id="2147483689" r:id="rId16"/>
    <p:sldLayoutId id="2147483687" r:id="rId17"/>
    <p:sldLayoutId id="2147483658" r:id="rId18"/>
    <p:sldLayoutId id="2147483659" r:id="rId19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tx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DEE85D-EC44-504C-6885-A76E01FCED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960614" y="6377940"/>
            <a:ext cx="73152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E20F18-833A-4542-A439-FC39BC21002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011A06-FF37-2301-31DE-52D7C2BB16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3400" y="6377940"/>
            <a:ext cx="427481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AC71ECC-3E61-F221-E88B-808C98902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64" y="457200"/>
            <a:ext cx="9741836" cy="960276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6EB065-0FAC-F95D-7958-1A002F103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8964" y="1825625"/>
            <a:ext cx="9741836" cy="43465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F60D21E-7A20-9534-DB90-CA6202DE7A62}"/>
              </a:ext>
            </a:extLst>
          </p:cNvPr>
          <p:cNvGrpSpPr/>
          <p:nvPr userDrawn="1"/>
        </p:nvGrpSpPr>
        <p:grpSpPr>
          <a:xfrm>
            <a:off x="-603148" y="162211"/>
            <a:ext cx="457200" cy="4710666"/>
            <a:chOff x="-603148" y="100584"/>
            <a:chExt cx="457200" cy="4710666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2373955-5493-4143-4B5D-904FD01212CC}"/>
                </a:ext>
              </a:extLst>
            </p:cNvPr>
            <p:cNvSpPr/>
            <p:nvPr userDrawn="1"/>
          </p:nvSpPr>
          <p:spPr>
            <a:xfrm>
              <a:off x="-603148" y="100584"/>
              <a:ext cx="457200" cy="4572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CA4E536-A947-BA45-FD2C-F054DD9456AD}"/>
                </a:ext>
              </a:extLst>
            </p:cNvPr>
            <p:cNvSpPr/>
            <p:nvPr userDrawn="1"/>
          </p:nvSpPr>
          <p:spPr>
            <a:xfrm>
              <a:off x="-603148" y="708222"/>
              <a:ext cx="457200" cy="4572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5CC131C-B890-6796-CD99-C4F000D3CB85}"/>
                </a:ext>
              </a:extLst>
            </p:cNvPr>
            <p:cNvSpPr/>
            <p:nvPr userDrawn="1"/>
          </p:nvSpPr>
          <p:spPr>
            <a:xfrm>
              <a:off x="-603148" y="4354050"/>
              <a:ext cx="457200" cy="4572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2032013-6852-98B4-202B-55ACEAA506D4}"/>
                </a:ext>
              </a:extLst>
            </p:cNvPr>
            <p:cNvSpPr/>
            <p:nvPr userDrawn="1"/>
          </p:nvSpPr>
          <p:spPr>
            <a:xfrm>
              <a:off x="-603148" y="2531136"/>
              <a:ext cx="457200" cy="4572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7D53E8BB-3A73-960F-7948-C37C3AA5F0E9}"/>
                </a:ext>
              </a:extLst>
            </p:cNvPr>
            <p:cNvSpPr/>
            <p:nvPr userDrawn="1"/>
          </p:nvSpPr>
          <p:spPr>
            <a:xfrm>
              <a:off x="-603148" y="3746412"/>
              <a:ext cx="457200" cy="4572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3C449F2-8961-4921-BC84-E0B41A91ABD1}"/>
                </a:ext>
              </a:extLst>
            </p:cNvPr>
            <p:cNvSpPr/>
            <p:nvPr userDrawn="1"/>
          </p:nvSpPr>
          <p:spPr>
            <a:xfrm>
              <a:off x="-603148" y="1315860"/>
              <a:ext cx="457200" cy="4572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8CF8901-E27B-5739-2FB0-5ED98740DF0C}"/>
                </a:ext>
              </a:extLst>
            </p:cNvPr>
            <p:cNvSpPr/>
            <p:nvPr userDrawn="1"/>
          </p:nvSpPr>
          <p:spPr>
            <a:xfrm>
              <a:off x="-603148" y="1923498"/>
              <a:ext cx="457200" cy="4572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BC41AD7-C163-97F5-AE25-3973EA0B89A3}"/>
                </a:ext>
              </a:extLst>
            </p:cNvPr>
            <p:cNvSpPr/>
            <p:nvPr userDrawn="1"/>
          </p:nvSpPr>
          <p:spPr>
            <a:xfrm>
              <a:off x="-603148" y="3138774"/>
              <a:ext cx="457200" cy="4572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782F4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12" name="Picture 11" descr="A black and white logo&#10;&#10;Description automatically generated">
            <a:extLst>
              <a:ext uri="{FF2B5EF4-FFF2-40B4-BE49-F238E27FC236}">
                <a16:creationId xmlns:a16="http://schemas.microsoft.com/office/drawing/2014/main" id="{A6726886-DF63-8758-04B2-F128CEB04DE3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1C6B27-EB66-1FBA-E264-EB818FE4C7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287383" y="6377940"/>
            <a:ext cx="18319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n-US"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711C0D-6AE8-47B7-9D02-2C83FBE968D2}" type="datetime1">
              <a:rPr lang="en-US" smtClean="0"/>
              <a:pPr/>
              <a:t>10/1/2024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4886DB4-4258-8A85-F4EE-A2422F314163}"/>
              </a:ext>
            </a:extLst>
          </p:cNvPr>
          <p:cNvSpPr/>
          <p:nvPr userDrawn="1"/>
        </p:nvSpPr>
        <p:spPr>
          <a:xfrm>
            <a:off x="10678509" y="0"/>
            <a:ext cx="1513491" cy="6865992"/>
          </a:xfrm>
          <a:prstGeom prst="rect">
            <a:avLst/>
          </a:prstGeom>
          <a:solidFill>
            <a:srgbClr val="782F4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A black and white logo&#10;&#10;Description automatically generated">
            <a:extLst>
              <a:ext uri="{FF2B5EF4-FFF2-40B4-BE49-F238E27FC236}">
                <a16:creationId xmlns:a16="http://schemas.microsoft.com/office/drawing/2014/main" id="{DB0D957D-95C3-64F0-63F7-7843E0C42622}"/>
              </a:ext>
            </a:extLst>
          </p:cNvPr>
          <p:cNvPicPr>
            <a:picLocks noChangeAspect="1"/>
          </p:cNvPicPr>
          <p:nvPr userDrawn="1"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332" y="5424845"/>
            <a:ext cx="941844" cy="1059574"/>
          </a:xfrm>
          <a:prstGeom prst="rect">
            <a:avLst/>
          </a:prstGeom>
        </p:spPr>
      </p:pic>
      <p:sp>
        <p:nvSpPr>
          <p:cNvPr id="22" name="Diagonal Stripe 21">
            <a:extLst>
              <a:ext uri="{FF2B5EF4-FFF2-40B4-BE49-F238E27FC236}">
                <a16:creationId xmlns:a16="http://schemas.microsoft.com/office/drawing/2014/main" id="{41C343E7-CBE2-CA11-041C-5D8FB0EF716E}"/>
              </a:ext>
            </a:extLst>
          </p:cNvPr>
          <p:cNvSpPr/>
          <p:nvPr userDrawn="1"/>
        </p:nvSpPr>
        <p:spPr>
          <a:xfrm flipH="1">
            <a:off x="10252784" y="-16448"/>
            <a:ext cx="1750906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Diagonal Stripe 22">
            <a:extLst>
              <a:ext uri="{FF2B5EF4-FFF2-40B4-BE49-F238E27FC236}">
                <a16:creationId xmlns:a16="http://schemas.microsoft.com/office/drawing/2014/main" id="{F8ADD025-C3C4-485E-E1CF-C849233D47E5}"/>
              </a:ext>
            </a:extLst>
          </p:cNvPr>
          <p:cNvSpPr/>
          <p:nvPr userDrawn="1"/>
        </p:nvSpPr>
        <p:spPr>
          <a:xfrm flipH="1">
            <a:off x="10665954" y="766574"/>
            <a:ext cx="1545019" cy="1399020"/>
          </a:xfrm>
          <a:prstGeom prst="diagStripe">
            <a:avLst>
              <a:gd name="adj" fmla="val 50671"/>
            </a:avLst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Diagonal Stripe 23">
            <a:extLst>
              <a:ext uri="{FF2B5EF4-FFF2-40B4-BE49-F238E27FC236}">
                <a16:creationId xmlns:a16="http://schemas.microsoft.com/office/drawing/2014/main" id="{B8A2024E-A79D-FD85-D0AB-B9E6700323D6}"/>
              </a:ext>
            </a:extLst>
          </p:cNvPr>
          <p:cNvSpPr/>
          <p:nvPr userDrawn="1"/>
        </p:nvSpPr>
        <p:spPr>
          <a:xfrm flipH="1">
            <a:off x="9816661" y="583103"/>
            <a:ext cx="1750905" cy="1566042"/>
          </a:xfrm>
          <a:prstGeom prst="diagStripe">
            <a:avLst/>
          </a:prstGeom>
          <a:solidFill>
            <a:schemeClr val="bg1">
              <a:alpha val="25108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Diagonal Stripe 24">
            <a:extLst>
              <a:ext uri="{FF2B5EF4-FFF2-40B4-BE49-F238E27FC236}">
                <a16:creationId xmlns:a16="http://schemas.microsoft.com/office/drawing/2014/main" id="{901C6E55-08CE-D78A-3EBE-8C104D3AE00B}"/>
              </a:ext>
            </a:extLst>
          </p:cNvPr>
          <p:cNvSpPr/>
          <p:nvPr userDrawn="1"/>
        </p:nvSpPr>
        <p:spPr>
          <a:xfrm flipH="1">
            <a:off x="10867696" y="-1"/>
            <a:ext cx="1343276" cy="1187671"/>
          </a:xfrm>
          <a:prstGeom prst="diagStripe">
            <a:avLst/>
          </a:prstGeom>
          <a:solidFill>
            <a:srgbClr val="EE7624">
              <a:alpha val="2510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120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78" r:id="rId18"/>
    <p:sldLayoutId id="2147483679" r:id="rId19"/>
  </p:sldLayoutIdLst>
  <p:hf hdr="0" dt="0"/>
  <p:txStyles>
    <p:title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en-US" sz="4000" b="1" kern="1200" dirty="0">
          <a:solidFill>
            <a:schemeClr val="bg2"/>
          </a:solidFill>
          <a:latin typeface="+mj-lt"/>
          <a:ea typeface="+mn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360" userDrawn="1">
          <p15:clr>
            <a:srgbClr val="F26B43"/>
          </p15:clr>
        </p15:guide>
        <p15:guide id="3" pos="288" userDrawn="1">
          <p15:clr>
            <a:srgbClr val="547EBF"/>
          </p15:clr>
        </p15:guide>
        <p15:guide id="4" pos="6432" userDrawn="1">
          <p15:clr>
            <a:srgbClr val="547EBF"/>
          </p15:clr>
        </p15:guide>
        <p15:guide id="5" orient="horz" pos="288" userDrawn="1">
          <p15:clr>
            <a:srgbClr val="547EBF"/>
          </p15:clr>
        </p15:guide>
        <p15:guide id="6" orient="horz" pos="3888" userDrawn="1">
          <p15:clr>
            <a:srgbClr val="547EBF"/>
          </p15:clr>
        </p15:guide>
        <p15:guide id="8" orient="horz" pos="2520" userDrawn="1">
          <p15:clr>
            <a:srgbClr val="9FCC3B"/>
          </p15:clr>
        </p15:guide>
        <p15:guide id="9" pos="3840" userDrawn="1">
          <p15:clr>
            <a:srgbClr val="FBAE40"/>
          </p15:clr>
        </p15:guide>
        <p15:guide id="10" pos="6720" userDrawn="1">
          <p15:clr>
            <a:srgbClr val="C35EA4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jp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4D9F13-FE08-6B8B-B8D8-696CDE71FA6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Arial"/>
                <a:cs typeface="Arial"/>
              </a:rPr>
              <a:t>Team 507: Southeast Con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316401-369D-4CD0-1A41-6514E04E21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0" tIns="0" rIns="0" bIns="0" rtlCol="0" anchor="t">
            <a:normAutofit/>
          </a:bodyPr>
          <a:lstStyle/>
          <a:p>
            <a:r>
              <a:rPr lang="en-US">
                <a:latin typeface="Arial Black"/>
              </a:rPr>
              <a:t>VDR 1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828051-0C2B-C002-268F-F362867D23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105" y="4160445"/>
            <a:ext cx="6504215" cy="484632"/>
          </a:xfrm>
        </p:spPr>
        <p:txBody>
          <a:bodyPr>
            <a:normAutofit fontScale="92500"/>
          </a:bodyPr>
          <a:lstStyle/>
          <a:p>
            <a:r>
              <a:rPr lang="en-US">
                <a:latin typeface="Arial"/>
                <a:cs typeface="Arial"/>
              </a:rPr>
              <a:t>Kelsey Gross, Ian Lemler, Luiz Santos, Eric Strawn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5853C65-5820-51A6-C955-D678A051C81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3230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E98D5-6FF2-3DCB-F861-549A7B35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1A697-04CB-F699-F36E-B6AF52EA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E381C-7312-9ABB-F760-4AD44A39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Stakeholders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117A7-5811-19AE-67DD-5588FEA7E5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Eric Strawn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97770C-456B-FF0B-C81F-4FBEEC5ABC01}"/>
              </a:ext>
            </a:extLst>
          </p:cNvPr>
          <p:cNvSpPr/>
          <p:nvPr/>
        </p:nvSpPr>
        <p:spPr>
          <a:xfrm>
            <a:off x="2176377" y="1417476"/>
            <a:ext cx="3164471" cy="211182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/>
              <a:t>Dr. Jonathan Clark </a:t>
            </a:r>
          </a:p>
          <a:p>
            <a:pPr algn="ctr"/>
            <a:r>
              <a:rPr lang="en-US"/>
              <a:t> 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AAC57921-71EA-34D1-B42F-931FBE0DDE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0" y="1417476"/>
            <a:ext cx="3164471" cy="211182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2400"/>
              <a:t>Dr. Shayne McConomy</a:t>
            </a:r>
          </a:p>
          <a:p>
            <a:pPr marL="0" indent="0" algn="ctr">
              <a:buNone/>
            </a:pPr>
            <a:r>
              <a:rPr lang="en-US" sz="2400"/>
              <a:t>Dr. Bruce Harvey</a:t>
            </a:r>
          </a:p>
          <a:p>
            <a:pPr marL="0" indent="0" algn="ctr">
              <a:buNone/>
            </a:pPr>
            <a:r>
              <a:rPr lang="en-US" sz="2400"/>
              <a:t>Dr. Oscar Chuy </a:t>
            </a:r>
          </a:p>
        </p:txBody>
      </p:sp>
      <p:sp>
        <p:nvSpPr>
          <p:cNvPr id="10" name="Content Placeholder 7">
            <a:extLst>
              <a:ext uri="{FF2B5EF4-FFF2-40B4-BE49-F238E27FC236}">
                <a16:creationId xmlns:a16="http://schemas.microsoft.com/office/drawing/2014/main" id="{000B7114-61B4-2A54-9367-942A1568CB7E}"/>
              </a:ext>
            </a:extLst>
          </p:cNvPr>
          <p:cNvSpPr txBox="1">
            <a:spLocks/>
          </p:cNvSpPr>
          <p:nvPr/>
        </p:nvSpPr>
        <p:spPr>
          <a:xfrm>
            <a:off x="5334000" y="3529304"/>
            <a:ext cx="3164470" cy="2111828"/>
          </a:xfrm>
          <a:prstGeom prst="rect">
            <a:avLst/>
          </a:prstGeom>
          <a:solidFill>
            <a:srgbClr val="00B05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/>
              <a:t> </a:t>
            </a:r>
          </a:p>
        </p:txBody>
      </p:sp>
      <p:sp>
        <p:nvSpPr>
          <p:cNvPr id="11" name="Content Placeholder 7">
            <a:extLst>
              <a:ext uri="{FF2B5EF4-FFF2-40B4-BE49-F238E27FC236}">
                <a16:creationId xmlns:a16="http://schemas.microsoft.com/office/drawing/2014/main" id="{D28738E0-6BCE-0335-CAAE-5E105601E600}"/>
              </a:ext>
            </a:extLst>
          </p:cNvPr>
          <p:cNvSpPr txBox="1">
            <a:spLocks/>
          </p:cNvSpPr>
          <p:nvPr/>
        </p:nvSpPr>
        <p:spPr>
          <a:xfrm>
            <a:off x="2169528" y="3529304"/>
            <a:ext cx="3164471" cy="2111828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0" tIns="0" rIns="0" bIns="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/>
              <a:t> </a:t>
            </a: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5A961679-063A-8585-231A-4B59113C51F3}"/>
              </a:ext>
            </a:extLst>
          </p:cNvPr>
          <p:cNvSpPr/>
          <p:nvPr/>
        </p:nvSpPr>
        <p:spPr>
          <a:xfrm>
            <a:off x="2169527" y="5635689"/>
            <a:ext cx="6328941" cy="87941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Level of Influence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A24CB678-CC0E-01D8-0CA0-6CD2E773AC3D}"/>
              </a:ext>
            </a:extLst>
          </p:cNvPr>
          <p:cNvSpPr/>
          <p:nvPr/>
        </p:nvSpPr>
        <p:spPr>
          <a:xfrm rot="16200000">
            <a:off x="-375158" y="3089598"/>
            <a:ext cx="4223657" cy="879411"/>
          </a:xfrm>
          <a:prstGeom prst="rightArrow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/>
              <a:t>Level of Interest</a:t>
            </a:r>
          </a:p>
        </p:txBody>
      </p:sp>
    </p:spTree>
    <p:extLst>
      <p:ext uri="{BB962C8B-B14F-4D97-AF65-F5344CB8AC3E}">
        <p14:creationId xmlns:p14="http://schemas.microsoft.com/office/powerpoint/2010/main" val="333898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allAtOnce" animBg="1"/>
      <p:bldP spid="8" grpId="0" build="allAtOnce" animBg="1"/>
      <p:bldP spid="10" grpId="0" build="allAtOnce" animBg="1"/>
      <p:bldP spid="11" grpId="0" build="allAtOnce" animBg="1"/>
      <p:bldP spid="12" grpId="0" animBg="1"/>
      <p:bldP spid="1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8DE98D5-6FF2-3DCB-F861-549A7B352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F1A697-04CB-F699-F36E-B6AF52EAE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11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F66E381C-7312-9ABB-F760-4AD44A399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A7117A7-5811-19AE-67DD-5588FEA7E55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Ian Lemler</a:t>
            </a:r>
          </a:p>
        </p:txBody>
      </p:sp>
      <p:graphicFrame>
        <p:nvGraphicFramePr>
          <p:cNvPr id="20" name="Content Placeholder 1">
            <a:extLst>
              <a:ext uri="{FF2B5EF4-FFF2-40B4-BE49-F238E27FC236}">
                <a16:creationId xmlns:a16="http://schemas.microsoft.com/office/drawing/2014/main" id="{D2F6613A-B579-30F0-AA49-53D637D0B16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52553505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30915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79E4165-0041-3B4C-026A-79B62E59C9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655238-220E-7881-43C3-ACE082715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F128D7-78A7-FBC6-E9A5-F46961D0C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12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7DDBDB-A8E9-C7A2-5C46-B2A33035A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Customer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B9FCF31-70BD-6FFC-6BA3-9DD6D194893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/>
              <a:t>Ian Lemler</a:t>
            </a:r>
          </a:p>
        </p:txBody>
      </p:sp>
      <p:graphicFrame>
        <p:nvGraphicFramePr>
          <p:cNvPr id="100" name="Diagram 99">
            <a:extLst>
              <a:ext uri="{FF2B5EF4-FFF2-40B4-BE49-F238E27FC236}">
                <a16:creationId xmlns:a16="http://schemas.microsoft.com/office/drawing/2014/main" id="{22CE2425-8D7B-EB30-530A-7678B5979A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90183141"/>
              </p:ext>
            </p:extLst>
          </p:nvPr>
        </p:nvGraphicFramePr>
        <p:xfrm>
          <a:off x="2417536" y="1418772"/>
          <a:ext cx="5828392" cy="45738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687160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D3D8E4F-25E0-029C-7129-E3315D155A8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9248613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E6DF76-4CC6-9D93-37F0-24E7AA66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21B22-FF85-346C-F89C-A25339AC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4A4062-37CD-6C34-2512-42FB3ECF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Physical Design Specifications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B0514-828F-8C70-347A-F412B81AEE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Luiz Santos</a:t>
            </a:r>
          </a:p>
        </p:txBody>
      </p:sp>
    </p:spTree>
    <p:extLst>
      <p:ext uri="{BB962C8B-B14F-4D97-AF65-F5344CB8AC3E}">
        <p14:creationId xmlns:p14="http://schemas.microsoft.com/office/powerpoint/2010/main" val="2413202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A5D0F726-C1ED-FB59-ED6A-7B112EFC1DC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56535400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E6DF76-4CC6-9D93-37F0-24E7AA66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21B22-FF85-346C-F89C-A25339AC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4A4062-37CD-6C34-2512-42FB3ECF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Needs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B0514-828F-8C70-347A-F412B81AEE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Luiz Santos</a:t>
            </a:r>
          </a:p>
        </p:txBody>
      </p:sp>
    </p:spTree>
    <p:extLst>
      <p:ext uri="{BB962C8B-B14F-4D97-AF65-F5344CB8AC3E}">
        <p14:creationId xmlns:p14="http://schemas.microsoft.com/office/powerpoint/2010/main" val="3316655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F4E6A6D-9022-8179-302E-D07E06D0F7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37907996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E6DF76-4CC6-9D93-37F0-24E7AA66E2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B21B22-FF85-346C-F89C-A25339AC35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15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A94A4062-37CD-6C34-2512-42FB3ECF7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Following </a:t>
            </a:r>
            <a:r>
              <a:rPr lang="en-US"/>
              <a:t>Game Rules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4EB0514-828F-8C70-347A-F412B81AEE4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Luiz Santos</a:t>
            </a:r>
          </a:p>
        </p:txBody>
      </p:sp>
    </p:spTree>
    <p:extLst>
      <p:ext uri="{BB962C8B-B14F-4D97-AF65-F5344CB8AC3E}">
        <p14:creationId xmlns:p14="http://schemas.microsoft.com/office/powerpoint/2010/main" val="36534395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1AA8CFF5-9609-3A51-CB4A-1C5B42BF5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5525839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1B4FB-7A80-B9E9-23CC-F5B31FCA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4A1F-743B-E3F0-7805-CCD557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16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Functional Decomposition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Luiz Santos</a:t>
            </a:r>
          </a:p>
        </p:txBody>
      </p:sp>
    </p:spTree>
    <p:extLst>
      <p:ext uri="{BB962C8B-B14F-4D97-AF65-F5344CB8AC3E}">
        <p14:creationId xmlns:p14="http://schemas.microsoft.com/office/powerpoint/2010/main" val="3851292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Footer Placeholder 2">
            <a:extLst>
              <a:ext uri="{FF2B5EF4-FFF2-40B4-BE49-F238E27FC236}">
                <a16:creationId xmlns:a16="http://schemas.microsoft.com/office/drawing/2014/main" id="{2CD82A70-53F5-75D2-ECD4-E9EF61BAC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077AD-17AC-A7BF-0963-6F5DF5424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17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01CA8DC-193C-5AC8-CD03-C55EFED71B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Future Work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048FB806-7E52-B4CD-0FEE-38E306409AB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5486400"/>
          </a:xfrm>
        </p:spPr>
        <p:txBody>
          <a:bodyPr wrap="square" anchor="ctr">
            <a:normAutofit/>
          </a:bodyPr>
          <a:lstStyle/>
          <a:p>
            <a:r>
              <a:rPr lang="en-US"/>
              <a:t>Luiz Santos</a:t>
            </a:r>
          </a:p>
        </p:txBody>
      </p:sp>
      <p:graphicFrame>
        <p:nvGraphicFramePr>
          <p:cNvPr id="569" name="Content Placeholder 568">
            <a:extLst>
              <a:ext uri="{FF2B5EF4-FFF2-40B4-BE49-F238E27FC236}">
                <a16:creationId xmlns:a16="http://schemas.microsoft.com/office/drawing/2014/main" id="{9C65FAAF-ADA0-1BC4-88F8-C84452453F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5595199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25632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C332B07-2767-A4DE-F782-5A6C9B685E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Back Up Slides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0ABEA79-9962-39CA-B7BE-6143844C4C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261D9ED-CEA3-2532-E878-60E1079AB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F54387-A43B-20EC-27A2-B941D3865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18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A2526EF2-0904-D639-EC9F-5EE11FED27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679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ACB8C-E0D0-1F5A-8D8B-35B66BCBC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3016A-95F2-0172-14DC-16AFAD93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19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D8C4C6-863D-DF40-B781-1B516155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D107A5-2E6B-6FE2-5C20-F3F65AE5E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Eric Strawn</a:t>
            </a:r>
          </a:p>
        </p:txBody>
      </p:sp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48D17792-418F-9979-312D-A3FAB97209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20525627"/>
              </p:ext>
            </p:extLst>
          </p:nvPr>
        </p:nvGraphicFramePr>
        <p:xfrm>
          <a:off x="457200" y="1825625"/>
          <a:ext cx="9753600" cy="34848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0">
                  <a:extLst>
                    <a:ext uri="{9D8B030D-6E8A-4147-A177-3AD203B41FA5}">
                      <a16:colId xmlns:a16="http://schemas.microsoft.com/office/drawing/2014/main" val="2293962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32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latin typeface="Times New Roman"/>
                        </a:rPr>
                        <a:t>Some of the astral materials will be magnetic (Geodinium), and some will be nonmagnetic (Nebulite).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2979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018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There will be a dark area and a naturally lit area on the game field. There will be an infrared camera in the cave which impedes certain sensors. 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496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3941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endParaRPr lang="en-US" sz="1400" b="0" i="0" u="none" strike="noStrike" noProof="0">
                        <a:solidFill>
                          <a:srgbClr val="000000"/>
                        </a:solidFill>
                        <a:latin typeface="Times New Roman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277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astral materials will have the following dimensions: 40mm (about 1.58in) in diameter.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075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ECE team will be tasked with handling the software components of the robot.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02891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Points will be earned according to the game manual scoring summary.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01302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015840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0E5A90A-1636-E6D0-243C-E825A95B0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Sponsors and Advisors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77AF4D-350E-6743-A68A-5D94671DA7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D6D1F7D-444B-332F-E636-7890E439C2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 descr="A person in a suit and tie&#10;&#10;Description automatically generated">
            <a:extLst>
              <a:ext uri="{FF2B5EF4-FFF2-40B4-BE49-F238E27FC236}">
                <a16:creationId xmlns:a16="http://schemas.microsoft.com/office/drawing/2014/main" id="{C5807C5E-F20F-4104-2BC4-14E6F2ACCF2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5052" r="5052"/>
          <a:stretch>
            <a:fillRect/>
          </a:stretch>
        </p:blipFill>
        <p:spPr>
          <a:xfrm>
            <a:off x="2288271" y="3272226"/>
            <a:ext cx="1373187" cy="2062162"/>
          </a:xfrm>
        </p:spPr>
      </p:pic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F4D869D-E7CE-1E30-B25B-7B1B6F6A824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757797" y="5455928"/>
            <a:ext cx="2434133" cy="249299"/>
          </a:xfrm>
        </p:spPr>
        <p:txBody>
          <a:bodyPr/>
          <a:lstStyle/>
          <a:p>
            <a:r>
              <a:rPr lang="en-US" dirty="0"/>
              <a:t>Dr. Oscar Chuy</a:t>
            </a:r>
          </a:p>
        </p:txBody>
      </p:sp>
      <p:pic>
        <p:nvPicPr>
          <p:cNvPr id="15" name="Picture Placeholder 14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82D7A1EE-07B2-3D79-3C0E-48855EA3F0A6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l="5017" r="5017"/>
          <a:stretch>
            <a:fillRect/>
          </a:stretch>
        </p:blipFill>
        <p:spPr>
          <a:xfrm>
            <a:off x="7334752" y="3272226"/>
            <a:ext cx="1374005" cy="2061006"/>
          </a:xfrm>
        </p:spPr>
      </p:pic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870CF823-949E-CA8F-4D14-79D5742F19BD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4"/>
          <a:srcRect l="-14018" t="25812" r="-18138" b="26990"/>
          <a:stretch/>
        </p:blipFill>
        <p:spPr>
          <a:xfrm>
            <a:off x="1259839" y="1502162"/>
            <a:ext cx="8426890" cy="1685378"/>
          </a:xfrm>
        </p:spPr>
      </p:pic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2690D1B-FE99-166D-1134-6AAF926879A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804687" y="5455929"/>
            <a:ext cx="2434133" cy="249299"/>
          </a:xfrm>
        </p:spPr>
        <p:txBody>
          <a:bodyPr/>
          <a:lstStyle/>
          <a:p>
            <a:r>
              <a:rPr lang="en-US" dirty="0"/>
              <a:t>Dr. Johnathan Clark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DEF43E-6B8B-56FE-5891-51F7A5D2163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Kelsey Gross</a:t>
            </a:r>
            <a:endParaRPr lang="en-US"/>
          </a:p>
        </p:txBody>
      </p:sp>
      <p:sp>
        <p:nvSpPr>
          <p:cNvPr id="6" name="Text Placeholder 8">
            <a:extLst>
              <a:ext uri="{FF2B5EF4-FFF2-40B4-BE49-F238E27FC236}">
                <a16:creationId xmlns:a16="http://schemas.microsoft.com/office/drawing/2014/main" id="{2B48D27B-54EE-6D41-8906-5C2F06F93C4C}"/>
              </a:ext>
            </a:extLst>
          </p:cNvPr>
          <p:cNvSpPr txBox="1">
            <a:spLocks/>
          </p:cNvSpPr>
          <p:nvPr/>
        </p:nvSpPr>
        <p:spPr>
          <a:xfrm>
            <a:off x="4256218" y="5455929"/>
            <a:ext cx="2434133" cy="249299"/>
          </a:xfrm>
          <a:prstGeom prst="rect">
            <a:avLst/>
          </a:prstGeom>
          <a:noFill/>
        </p:spPr>
        <p:txBody>
          <a:bodyPr vert="horz" wrap="square" lIns="0" tIns="0" rIns="0" bIns="0" rtlCol="0">
            <a:sp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lang="en-US" sz="180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Dr. Bruce Harvey</a:t>
            </a:r>
          </a:p>
        </p:txBody>
      </p:sp>
      <p:pic>
        <p:nvPicPr>
          <p:cNvPr id="16" name="Picture Placeholder 14">
            <a:extLst>
              <a:ext uri="{FF2B5EF4-FFF2-40B4-BE49-F238E27FC236}">
                <a16:creationId xmlns:a16="http://schemas.microsoft.com/office/drawing/2014/main" id="{1BAEFD45-4F57-45A4-8D16-22ACC6551D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5000" r="5000"/>
          <a:stretch/>
        </p:blipFill>
        <p:spPr>
          <a:xfrm>
            <a:off x="4786283" y="3272226"/>
            <a:ext cx="1374005" cy="2061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5666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04ACB8C-E0D0-1F5A-8D8B-35B66BCBC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F3016A-95F2-0172-14DC-16AFAD936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20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D6D8C4C6-863D-DF40-B781-1B516155F2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Assumptions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AD107A5-2E6B-6FE2-5C20-F3F65AE5E6D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/>
              <a:t>Eric Strawn</a:t>
            </a:r>
          </a:p>
        </p:txBody>
      </p:sp>
      <p:graphicFrame>
        <p:nvGraphicFramePr>
          <p:cNvPr id="24" name="Content Placeholder 23">
            <a:extLst>
              <a:ext uri="{FF2B5EF4-FFF2-40B4-BE49-F238E27FC236}">
                <a16:creationId xmlns:a16="http://schemas.microsoft.com/office/drawing/2014/main" id="{48D17792-418F-9979-312D-A3FAB97209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97423212"/>
              </p:ext>
            </p:extLst>
          </p:nvPr>
        </p:nvGraphicFramePr>
        <p:xfrm>
          <a:off x="457200" y="1825625"/>
          <a:ext cx="9753600" cy="3337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53600">
                  <a:extLst>
                    <a:ext uri="{9D8B030D-6E8A-4147-A177-3AD203B41FA5}">
                      <a16:colId xmlns:a16="http://schemas.microsoft.com/office/drawing/2014/main" val="229396252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313236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0" lvl="0" indent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batteries are sensitive and require that the team handle them with care.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8297949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There will be a power source available at the competition.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140185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astral materials are made of PLA.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9904965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robot will be operating in a 4’x8’ field identical to the one provided by Dr. Harvey.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0394158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robot has 3 minutes to complete its tasks.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4277121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astral materials will be scattered randomly on the play field.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3007565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containers for depositing astral materials are 6in cubes.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4028910"/>
                  </a:ext>
                </a:extLst>
              </a:tr>
              <a:tr h="370838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1400" b="0" i="0" u="none" strike="noStrike" noProof="0">
                          <a:solidFill>
                            <a:srgbClr val="000000"/>
                          </a:solidFill>
                          <a:latin typeface="Times New Roman"/>
                        </a:rPr>
                        <a:t>The game manual is up to date.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35243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89004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671BC-3800-E467-21A4-DD5A152B24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Try to keep text at 16 pt minimum.</a:t>
            </a:r>
          </a:p>
          <a:p>
            <a:r>
              <a:rPr lang="en-US"/>
              <a:t>Try to put as few words as possible on the slide if you’re using for a presentation.</a:t>
            </a:r>
          </a:p>
          <a:p>
            <a:r>
              <a:rPr lang="en-US"/>
              <a:t>Mix and match the backgrounds as shown in this template or just use one throughout.</a:t>
            </a:r>
          </a:p>
          <a:p>
            <a:r>
              <a:rPr lang="en-US"/>
              <a:t>You can put department/unit logos in slide master at  Horizontal 0.89” Vertical 6.44” From top left corner</a:t>
            </a:r>
          </a:p>
          <a:p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4388C27-82F8-0D08-63D3-89FAC0938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7F923050-5DB4-39DC-8B32-166E738087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AC7D2E-E925-EA86-4AA6-85ABB3563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Slide Headline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558B97E-778B-2772-97A6-978B678B379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A group of circular logos&#10;&#10;Description automatically generated">
            <a:extLst>
              <a:ext uri="{FF2B5EF4-FFF2-40B4-BE49-F238E27FC236}">
                <a16:creationId xmlns:a16="http://schemas.microsoft.com/office/drawing/2014/main" id="{2762F2B2-BD1A-0CE7-EED6-66BC9C42CB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816" y="5888736"/>
            <a:ext cx="3462535" cy="505969"/>
          </a:xfrm>
          <a:prstGeom prst="rect">
            <a:avLst/>
          </a:prstGeom>
        </p:spPr>
      </p:pic>
      <p:pic>
        <p:nvPicPr>
          <p:cNvPr id="9" name="Picture 8" descr="A group of circular logos&#10;&#10;Description automatically generated">
            <a:extLst>
              <a:ext uri="{FF2B5EF4-FFF2-40B4-BE49-F238E27FC236}">
                <a16:creationId xmlns:a16="http://schemas.microsoft.com/office/drawing/2014/main" id="{00033C7C-76AE-C382-7C20-9A76ADD7F2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8449" y="5307971"/>
            <a:ext cx="3432055" cy="509017"/>
          </a:xfrm>
          <a:prstGeom prst="rect">
            <a:avLst/>
          </a:prstGeom>
        </p:spPr>
      </p:pic>
      <p:pic>
        <p:nvPicPr>
          <p:cNvPr id="11" name="Picture 10" descr="A group of circular logos&#10;&#10;Description automatically generated">
            <a:extLst>
              <a:ext uri="{FF2B5EF4-FFF2-40B4-BE49-F238E27FC236}">
                <a16:creationId xmlns:a16="http://schemas.microsoft.com/office/drawing/2014/main" id="{37EAA836-B1CF-1CA3-8494-B5B495E064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2602" y="5888736"/>
            <a:ext cx="3499111" cy="509017"/>
          </a:xfrm>
          <a:prstGeom prst="rect">
            <a:avLst/>
          </a:prstGeom>
        </p:spPr>
      </p:pic>
      <p:pic>
        <p:nvPicPr>
          <p:cNvPr id="13" name="Picture 12" descr="A group of logos on a black background&#10;&#10;Description automatically generated">
            <a:extLst>
              <a:ext uri="{FF2B5EF4-FFF2-40B4-BE49-F238E27FC236}">
                <a16:creationId xmlns:a16="http://schemas.microsoft.com/office/drawing/2014/main" id="{1F41247E-4869-4B2E-EF9D-14750F463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3811" y="5307971"/>
            <a:ext cx="3038862" cy="509017"/>
          </a:xfrm>
          <a:prstGeom prst="rect">
            <a:avLst/>
          </a:prstGeom>
        </p:spPr>
      </p:pic>
      <p:pic>
        <p:nvPicPr>
          <p:cNvPr id="15" name="Picture 14" descr="A group of logos with text&#10;&#10;Description automatically generated">
            <a:extLst>
              <a:ext uri="{FF2B5EF4-FFF2-40B4-BE49-F238E27FC236}">
                <a16:creationId xmlns:a16="http://schemas.microsoft.com/office/drawing/2014/main" id="{E48AC7E8-BFC9-2DCB-3892-33C7703A89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4770" y="5888736"/>
            <a:ext cx="2883414" cy="509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33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A191508-FE6A-2739-A54C-A4646490F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1000">
                <a:cs typeface="Times New Roman" panose="02020603050405020304" pitchFamily="18" charset="0"/>
              </a:rPr>
              <a:t>This is 10-point</a:t>
            </a:r>
          </a:p>
          <a:p>
            <a:r>
              <a:rPr lang="en-US" sz="1500">
                <a:cs typeface="Times New Roman" panose="02020603050405020304" pitchFamily="18" charset="0"/>
              </a:rPr>
              <a:t>This is 15–point Times</a:t>
            </a:r>
          </a:p>
          <a:p>
            <a:r>
              <a:rPr lang="en-US" sz="2000">
                <a:cs typeface="Times New Roman" panose="02020603050405020304" pitchFamily="18" charset="0"/>
              </a:rPr>
              <a:t>This is 20–point </a:t>
            </a:r>
          </a:p>
          <a:p>
            <a:r>
              <a:rPr lang="en-US" sz="2500">
                <a:cs typeface="Times New Roman" panose="02020603050405020304" pitchFamily="18" charset="0"/>
              </a:rPr>
              <a:t>This is 25–point</a:t>
            </a:r>
          </a:p>
          <a:p>
            <a:r>
              <a:rPr lang="en-US" sz="3000">
                <a:cs typeface="Times New Roman" panose="02020603050405020304" pitchFamily="18" charset="0"/>
              </a:rPr>
              <a:t>This is 30–point</a:t>
            </a:r>
          </a:p>
          <a:p>
            <a:r>
              <a:rPr lang="en-US" sz="3500">
                <a:cs typeface="Times New Roman" panose="02020603050405020304" pitchFamily="18" charset="0"/>
              </a:rPr>
              <a:t>This is 35–point</a:t>
            </a:r>
          </a:p>
          <a:p>
            <a:r>
              <a:rPr lang="en-US" sz="4000">
                <a:cs typeface="Times New Roman" panose="02020603050405020304" pitchFamily="18" charset="0"/>
              </a:rPr>
              <a:t>This is 40–point</a:t>
            </a:r>
          </a:p>
          <a:p>
            <a:r>
              <a:rPr lang="en-US" sz="5000">
                <a:cs typeface="Times New Roman" panose="02020603050405020304" pitchFamily="18" charset="0"/>
              </a:rPr>
              <a:t>This is 50–point</a:t>
            </a:r>
          </a:p>
          <a:p>
            <a:r>
              <a:rPr lang="en-US" sz="6000">
                <a:cs typeface="Times New Roman" panose="02020603050405020304" pitchFamily="18" charset="0"/>
              </a:rPr>
              <a:t>This is 60–point</a:t>
            </a:r>
          </a:p>
          <a:p>
            <a:r>
              <a:rPr lang="en-US" sz="7200">
                <a:cs typeface="Times New Roman" panose="02020603050405020304" pitchFamily="18" charset="0"/>
              </a:rPr>
              <a:t>This is 72–point</a:t>
            </a:r>
            <a:endParaRPr lang="en-US" sz="720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2B5314-6557-CFA9-69C4-4CD8BF1C6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E2CAA6-39DA-A9AA-B3A3-0253FC11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22</a:t>
            </a:fld>
            <a:endParaRPr lang="en-US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32951DA0-DABD-676D-686A-9675479736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Font Check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5D24DDA-8875-5208-E22D-2DA4B2B30B7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2546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751149-ADCE-589D-F0CE-DEE40BEF4C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A5E775-733A-DFBF-FD27-84FF8D868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23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College of Engineering Color Palette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92DDD887-EE52-F70C-147B-EF6E8CDE8A3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8CEF3AF-B294-C1BD-00F5-27105F1D5417}"/>
              </a:ext>
            </a:extLst>
          </p:cNvPr>
          <p:cNvGrpSpPr/>
          <p:nvPr/>
        </p:nvGrpSpPr>
        <p:grpSpPr>
          <a:xfrm>
            <a:off x="726948" y="3457771"/>
            <a:ext cx="2214949" cy="1376065"/>
            <a:chOff x="813816" y="3548191"/>
            <a:chExt cx="2214949" cy="1376065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813816" y="4462591"/>
              <a:ext cx="647678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Fang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Orange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728216" y="3548191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238, 118, 36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#EE7624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CMYK:2, 66, 99, 0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813816" y="3548191"/>
              <a:ext cx="914400" cy="914400"/>
            </a:xfrm>
            <a:prstGeom prst="rect">
              <a:avLst/>
            </a:prstGeom>
            <a:solidFill>
              <a:srgbClr val="EE76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02514" y="3457771"/>
            <a:ext cx="2334277" cy="1200329"/>
            <a:chOff x="3698263" y="5077310"/>
            <a:chExt cx="2334277" cy="1200329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57394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White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419876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000C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255, 255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#FFFFFF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0, 0, 0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EDF751E7-DD89-EC17-F17B-38CCEE19D726}"/>
              </a:ext>
            </a:extLst>
          </p:cNvPr>
          <p:cNvGrpSpPr/>
          <p:nvPr/>
        </p:nvGrpSpPr>
        <p:grpSpPr>
          <a:xfrm>
            <a:off x="3502514" y="2020824"/>
            <a:ext cx="2195521" cy="1200329"/>
            <a:chOff x="813816" y="5074209"/>
            <a:chExt cx="2195521" cy="1200329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813816" y="5074209"/>
              <a:ext cx="914400" cy="91440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813816" y="5996175"/>
              <a:ext cx="52290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Black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728217" y="5074209"/>
              <a:ext cx="1281120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Black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0,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#000000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CMYK:0, 0, 0, 100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8C8B1F45-3E30-2793-7D29-688626F81CE2}"/>
              </a:ext>
            </a:extLst>
          </p:cNvPr>
          <p:cNvGrpSpPr/>
          <p:nvPr/>
        </p:nvGrpSpPr>
        <p:grpSpPr>
          <a:xfrm>
            <a:off x="726948" y="2020824"/>
            <a:ext cx="2380763" cy="1200329"/>
            <a:chOff x="813817" y="2011729"/>
            <a:chExt cx="2380763" cy="1200329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813817" y="2933695"/>
              <a:ext cx="624466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Garnet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728217" y="2011729"/>
              <a:ext cx="1466363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Pantone: PMS 195 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120, 47, 64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#782F40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CMYK:19, 90, 50, 55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813817" y="2011729"/>
              <a:ext cx="914400" cy="914400"/>
            </a:xfrm>
            <a:prstGeom prst="rect">
              <a:avLst/>
            </a:prstGeom>
            <a:solidFill>
              <a:srgbClr val="782F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636567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Footer Placeholder 56">
            <a:extLst>
              <a:ext uri="{FF2B5EF4-FFF2-40B4-BE49-F238E27FC236}">
                <a16:creationId xmlns:a16="http://schemas.microsoft.com/office/drawing/2014/main" id="{4273B565-5CD0-FCEF-5E90-E7416D7DC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8" name="Slide Number Placeholder 57">
            <a:extLst>
              <a:ext uri="{FF2B5EF4-FFF2-40B4-BE49-F238E27FC236}">
                <a16:creationId xmlns:a16="http://schemas.microsoft.com/office/drawing/2014/main" id="{DF8F76D7-4CC7-0CE6-2388-24F614417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C00E79C-1FFA-ED60-9F32-5D714226D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Accent Color Palette</a:t>
            </a:r>
          </a:p>
        </p:txBody>
      </p:sp>
      <p:sp>
        <p:nvSpPr>
          <p:cNvPr id="60" name="Text Placeholder 59">
            <a:extLst>
              <a:ext uri="{FF2B5EF4-FFF2-40B4-BE49-F238E27FC236}">
                <a16:creationId xmlns:a16="http://schemas.microsoft.com/office/drawing/2014/main" id="{D57E4183-2A32-1105-EFF1-A00832BB58D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C2229FD4-8C3B-7907-1579-308E6D9B13AB}"/>
              </a:ext>
            </a:extLst>
          </p:cNvPr>
          <p:cNvGrpSpPr/>
          <p:nvPr/>
        </p:nvGrpSpPr>
        <p:grpSpPr>
          <a:xfrm>
            <a:off x="726948" y="2011729"/>
            <a:ext cx="2057855" cy="1191399"/>
            <a:chOff x="6566680" y="5081775"/>
            <a:chExt cx="2057855" cy="119139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06A98FD-E663-8232-9317-7F915715D15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1D029BD-E9F1-4027-E920-4D90F619D451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C8DF581-1E7B-D43C-FEDB-EAAD386C6209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4CB5FBA2-8AE7-4580-4724-D27539910638}"/>
              </a:ext>
            </a:extLst>
          </p:cNvPr>
          <p:cNvGrpSpPr/>
          <p:nvPr/>
        </p:nvGrpSpPr>
        <p:grpSpPr>
          <a:xfrm>
            <a:off x="3558551" y="5081093"/>
            <a:ext cx="2214950" cy="1195864"/>
            <a:chOff x="3698263" y="5077310"/>
            <a:chExt cx="2214950" cy="1195864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8C18170-F47E-2C2C-A75A-08DAB670C526}"/>
                </a:ext>
              </a:extLst>
            </p:cNvPr>
            <p:cNvSpPr/>
            <p:nvPr/>
          </p:nvSpPr>
          <p:spPr>
            <a:xfrm>
              <a:off x="3698263" y="5077310"/>
              <a:ext cx="914400" cy="914400"/>
            </a:xfrm>
            <a:prstGeom prst="rect">
              <a:avLst/>
            </a:prstGeom>
            <a:solidFill>
              <a:srgbClr val="40E0D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5EBF460-96EF-EEF1-2694-568119F86A8C}"/>
                </a:ext>
              </a:extLst>
            </p:cNvPr>
            <p:cNvSpPr txBox="1"/>
            <p:nvPr/>
          </p:nvSpPr>
          <p:spPr>
            <a:xfrm>
              <a:off x="3698263" y="5996175"/>
              <a:ext cx="816121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Turquoise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5D41AD1-0181-BA37-8138-9FA849C8DBDF}"/>
                </a:ext>
              </a:extLst>
            </p:cNvPr>
            <p:cNvSpPr txBox="1"/>
            <p:nvPr/>
          </p:nvSpPr>
          <p:spPr>
            <a:xfrm>
              <a:off x="4612664" y="5077310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64, 224, 208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#40E0D0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8E79F3-56A4-139F-CA95-FB234476AD5C}"/>
              </a:ext>
            </a:extLst>
          </p:cNvPr>
          <p:cNvGrpSpPr/>
          <p:nvPr/>
        </p:nvGrpSpPr>
        <p:grpSpPr>
          <a:xfrm>
            <a:off x="6566679" y="5081093"/>
            <a:ext cx="2136402" cy="1198965"/>
            <a:chOff x="726948" y="5074209"/>
            <a:chExt cx="2136402" cy="1198965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47C730E-ECA7-4F05-CCC3-54218DE049F3}"/>
                </a:ext>
              </a:extLst>
            </p:cNvPr>
            <p:cNvSpPr/>
            <p:nvPr/>
          </p:nvSpPr>
          <p:spPr>
            <a:xfrm>
              <a:off x="726948" y="5074209"/>
              <a:ext cx="914400" cy="914400"/>
            </a:xfrm>
            <a:prstGeom prst="rect">
              <a:avLst/>
            </a:prstGeom>
            <a:solidFill>
              <a:srgbClr val="FF8B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2020829-0E95-DD9B-714C-11D6FFBF799B}"/>
                </a:ext>
              </a:extLst>
            </p:cNvPr>
            <p:cNvSpPr txBox="1"/>
            <p:nvPr/>
          </p:nvSpPr>
          <p:spPr>
            <a:xfrm>
              <a:off x="726948" y="5996175"/>
              <a:ext cx="1292790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American Orange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2CEA4394-CC9D-6FBB-FA26-706076D0B467}"/>
                </a:ext>
              </a:extLst>
            </p:cNvPr>
            <p:cNvSpPr txBox="1"/>
            <p:nvPr/>
          </p:nvSpPr>
          <p:spPr>
            <a:xfrm>
              <a:off x="1641349" y="507420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255, 139, 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#FF8B00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C2495DF6-79CB-47DA-E912-E7FB138F5E58}"/>
              </a:ext>
            </a:extLst>
          </p:cNvPr>
          <p:cNvGrpSpPr/>
          <p:nvPr/>
        </p:nvGrpSpPr>
        <p:grpSpPr>
          <a:xfrm>
            <a:off x="726948" y="3546752"/>
            <a:ext cx="2394292" cy="1191399"/>
            <a:chOff x="726948" y="3546752"/>
            <a:chExt cx="2394292" cy="1191399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1199108F-E912-35ED-35EA-F98C0096E6A8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16D0CA7-DF62-1574-73F4-A869EAC9B818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21A2C9-F1B8-2DA5-F53E-12DAF668F2DC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DA38E28-8140-BF3F-9F1A-A8018F6B7B82}"/>
              </a:ext>
            </a:extLst>
          </p:cNvPr>
          <p:cNvGrpSpPr/>
          <p:nvPr/>
        </p:nvGrpSpPr>
        <p:grpSpPr>
          <a:xfrm>
            <a:off x="726948" y="5081093"/>
            <a:ext cx="2222965" cy="1195864"/>
            <a:chOff x="3690247" y="3543726"/>
            <a:chExt cx="2222965" cy="1195864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E920A934-93AB-9180-AB68-AD81C1104679}"/>
                </a:ext>
              </a:extLst>
            </p:cNvPr>
            <p:cNvSpPr/>
            <p:nvPr/>
          </p:nvSpPr>
          <p:spPr>
            <a:xfrm>
              <a:off x="3690247" y="3543726"/>
              <a:ext cx="914400" cy="914400"/>
            </a:xfrm>
            <a:prstGeom prst="rect">
              <a:avLst/>
            </a:prstGeom>
            <a:solidFill>
              <a:srgbClr val="48929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240B36D-381E-1561-3E5D-EA529810F4E3}"/>
                </a:ext>
              </a:extLst>
            </p:cNvPr>
            <p:cNvSpPr txBox="1"/>
            <p:nvPr/>
          </p:nvSpPr>
          <p:spPr>
            <a:xfrm>
              <a:off x="3690247" y="4462591"/>
              <a:ext cx="74706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Asagi-iro</a:t>
              </a:r>
              <a:endPara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DE07C98-ED7D-E3FF-489A-FE708B784983}"/>
                </a:ext>
              </a:extLst>
            </p:cNvPr>
            <p:cNvSpPr txBox="1"/>
            <p:nvPr/>
          </p:nvSpPr>
          <p:spPr>
            <a:xfrm>
              <a:off x="4612663" y="3543726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72, 146, 155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#48929b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CCE65EA5-C26C-30C6-B186-07D6B078F79C}"/>
              </a:ext>
            </a:extLst>
          </p:cNvPr>
          <p:cNvGrpSpPr/>
          <p:nvPr/>
        </p:nvGrpSpPr>
        <p:grpSpPr>
          <a:xfrm>
            <a:off x="6566679" y="3550535"/>
            <a:ext cx="2293495" cy="1191399"/>
            <a:chOff x="6566679" y="3548191"/>
            <a:chExt cx="2293495" cy="119139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D64BB85-8C6D-2A6D-1ADF-BDD1B80CCD13}"/>
                </a:ext>
              </a:extLst>
            </p:cNvPr>
            <p:cNvSpPr/>
            <p:nvPr/>
          </p:nvSpPr>
          <p:spPr>
            <a:xfrm>
              <a:off x="6566679" y="3548191"/>
              <a:ext cx="914400" cy="914400"/>
            </a:xfrm>
            <a:prstGeom prst="rect">
              <a:avLst/>
            </a:prstGeom>
            <a:solidFill>
              <a:srgbClr val="DCDCD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06D66C3-8068-2CAE-509B-9BB1C6BF1F51}"/>
                </a:ext>
              </a:extLst>
            </p:cNvPr>
            <p:cNvSpPr txBox="1"/>
            <p:nvPr/>
          </p:nvSpPr>
          <p:spPr>
            <a:xfrm>
              <a:off x="6566679" y="4462591"/>
              <a:ext cx="84324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Gainsboro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714A678-45AD-BAB6-5271-DEF2141ED01A}"/>
                </a:ext>
              </a:extLst>
            </p:cNvPr>
            <p:cNvSpPr txBox="1"/>
            <p:nvPr/>
          </p:nvSpPr>
          <p:spPr>
            <a:xfrm>
              <a:off x="7481079" y="3548191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220, 220, 220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#DCDCDC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B60DA90D-5162-90AF-F50D-B04C1206ACDC}"/>
              </a:ext>
            </a:extLst>
          </p:cNvPr>
          <p:cNvGrpSpPr/>
          <p:nvPr/>
        </p:nvGrpSpPr>
        <p:grpSpPr>
          <a:xfrm>
            <a:off x="3558551" y="2019295"/>
            <a:ext cx="2214950" cy="1191399"/>
            <a:chOff x="3698263" y="2019295"/>
            <a:chExt cx="2214950" cy="1191399"/>
          </a:xfrm>
        </p:grpSpPr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5092876-A0BD-0F71-2AD1-9E94904F567E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9091FB5E-8A39-BE29-6938-B3A9C77B4E77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797569E-370D-2A91-B253-81EE95E2A0C6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8DC52F6-7843-7FF9-13CC-D53F4FBCB2E5}"/>
              </a:ext>
            </a:extLst>
          </p:cNvPr>
          <p:cNvGrpSpPr/>
          <p:nvPr/>
        </p:nvGrpSpPr>
        <p:grpSpPr>
          <a:xfrm>
            <a:off x="6566679" y="2019295"/>
            <a:ext cx="2293495" cy="1191399"/>
            <a:chOff x="6566680" y="2019295"/>
            <a:chExt cx="2293495" cy="1191399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FCDC829-921B-3DC5-AE1D-2537A7561F3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AAB97F5E-CCEF-400D-EF8C-69532EDCEB25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91CE2098-5743-C6F5-1F5F-EB183A2F85F3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388163A8-BCBC-7F4E-C49F-26AD5D17D3D8}"/>
              </a:ext>
            </a:extLst>
          </p:cNvPr>
          <p:cNvGrpSpPr/>
          <p:nvPr/>
        </p:nvGrpSpPr>
        <p:grpSpPr>
          <a:xfrm>
            <a:off x="3558551" y="3546752"/>
            <a:ext cx="2136401" cy="1198965"/>
            <a:chOff x="726949" y="2011729"/>
            <a:chExt cx="2136401" cy="1198965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D5045287-B2F2-024E-BF22-C50C5657B42C}"/>
                </a:ext>
              </a:extLst>
            </p:cNvPr>
            <p:cNvSpPr txBox="1"/>
            <p:nvPr/>
          </p:nvSpPr>
          <p:spPr>
            <a:xfrm>
              <a:off x="726949" y="2933695"/>
              <a:ext cx="9985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Imperial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E0E68166-254D-0205-3782-F4F28D154D36}"/>
                </a:ext>
              </a:extLst>
            </p:cNvPr>
            <p:cNvSpPr txBox="1"/>
            <p:nvPr/>
          </p:nvSpPr>
          <p:spPr>
            <a:xfrm>
              <a:off x="1641349" y="2011729"/>
              <a:ext cx="1222001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104, 40, 96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#682860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8FD49C78-148F-ADF9-04DD-1E8FBB32EAD7}"/>
                </a:ext>
              </a:extLst>
            </p:cNvPr>
            <p:cNvSpPr/>
            <p:nvPr/>
          </p:nvSpPr>
          <p:spPr>
            <a:xfrm>
              <a:off x="726949" y="2011729"/>
              <a:ext cx="914400" cy="914400"/>
            </a:xfrm>
            <a:prstGeom prst="rect">
              <a:avLst/>
            </a:prstGeom>
            <a:solidFill>
              <a:srgbClr val="682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031D254C-0C2B-E90B-60AE-D6501D23093A}"/>
              </a:ext>
            </a:extLst>
          </p:cNvPr>
          <p:cNvGrpSpPr/>
          <p:nvPr/>
        </p:nvGrpSpPr>
        <p:grpSpPr>
          <a:xfrm>
            <a:off x="726948" y="2006046"/>
            <a:ext cx="2057855" cy="1191399"/>
            <a:chOff x="6566680" y="5081775"/>
            <a:chExt cx="2057855" cy="1191399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4C41DC6-CFA6-D30F-6DFF-419BAD8A2C8A}"/>
                </a:ext>
              </a:extLst>
            </p:cNvPr>
            <p:cNvSpPr/>
            <p:nvPr/>
          </p:nvSpPr>
          <p:spPr>
            <a:xfrm>
              <a:off x="6566680" y="5081775"/>
              <a:ext cx="914400" cy="914400"/>
            </a:xfrm>
            <a:prstGeom prst="rect">
              <a:avLst/>
            </a:prstGeom>
            <a:solidFill>
              <a:srgbClr val="003B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4CE0A5A-78E7-919D-02ED-406ED17950C8}"/>
                </a:ext>
              </a:extLst>
            </p:cNvPr>
            <p:cNvSpPr txBox="1"/>
            <p:nvPr/>
          </p:nvSpPr>
          <p:spPr>
            <a:xfrm>
              <a:off x="6566680" y="5996175"/>
              <a:ext cx="881267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Tardis Blue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26D43A5-9A9C-3B6C-6821-CE39D95FE21F}"/>
                </a:ext>
              </a:extLst>
            </p:cNvPr>
            <p:cNvSpPr txBox="1"/>
            <p:nvPr/>
          </p:nvSpPr>
          <p:spPr>
            <a:xfrm>
              <a:off x="7481080" y="5081775"/>
              <a:ext cx="114345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0, 59, 111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#003B6F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7B38728-3C3A-A231-E3E9-73B32A222C31}"/>
              </a:ext>
            </a:extLst>
          </p:cNvPr>
          <p:cNvGrpSpPr/>
          <p:nvPr/>
        </p:nvGrpSpPr>
        <p:grpSpPr>
          <a:xfrm>
            <a:off x="726948" y="3541069"/>
            <a:ext cx="2394292" cy="1191399"/>
            <a:chOff x="726948" y="3546752"/>
            <a:chExt cx="2394292" cy="1191399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98E9EA4-2594-F696-91C9-7FF04FC8223C}"/>
                </a:ext>
              </a:extLst>
            </p:cNvPr>
            <p:cNvSpPr txBox="1"/>
            <p:nvPr/>
          </p:nvSpPr>
          <p:spPr>
            <a:xfrm>
              <a:off x="726948" y="4461152"/>
              <a:ext cx="916598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Rubine Red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B89F21F-3603-616F-10C7-5DC99D45066B}"/>
                </a:ext>
              </a:extLst>
            </p:cNvPr>
            <p:cNvSpPr txBox="1"/>
            <p:nvPr/>
          </p:nvSpPr>
          <p:spPr>
            <a:xfrm>
              <a:off x="1641348" y="3546752"/>
              <a:ext cx="147989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206, 0, 88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#CE0058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 0, 100, 43, 12</a:t>
              </a: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B5BB335A-D431-B616-5912-0DBE7C7A1F47}"/>
                </a:ext>
              </a:extLst>
            </p:cNvPr>
            <p:cNvSpPr/>
            <p:nvPr/>
          </p:nvSpPr>
          <p:spPr>
            <a:xfrm>
              <a:off x="726948" y="3546752"/>
              <a:ext cx="914400" cy="914400"/>
            </a:xfrm>
            <a:prstGeom prst="rect">
              <a:avLst/>
            </a:prstGeom>
            <a:solidFill>
              <a:srgbClr val="CE00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B6256055-2C34-5AC3-951A-2AEA21C78017}"/>
              </a:ext>
            </a:extLst>
          </p:cNvPr>
          <p:cNvGrpSpPr/>
          <p:nvPr/>
        </p:nvGrpSpPr>
        <p:grpSpPr>
          <a:xfrm>
            <a:off x="3558551" y="2013612"/>
            <a:ext cx="2214950" cy="1191399"/>
            <a:chOff x="3698263" y="2019295"/>
            <a:chExt cx="2214950" cy="1191399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95F135F-365A-95E1-5C88-503DC7BB6BF8}"/>
                </a:ext>
              </a:extLst>
            </p:cNvPr>
            <p:cNvSpPr/>
            <p:nvPr/>
          </p:nvSpPr>
          <p:spPr>
            <a:xfrm>
              <a:off x="3698263" y="2019295"/>
              <a:ext cx="914400" cy="914400"/>
            </a:xfrm>
            <a:prstGeom prst="rect">
              <a:avLst/>
            </a:prstGeom>
            <a:solidFill>
              <a:srgbClr val="FBEC5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6F380E28-3F26-1F0E-67DB-0B99DBD1E1D1}"/>
                </a:ext>
              </a:extLst>
            </p:cNvPr>
            <p:cNvSpPr txBox="1"/>
            <p:nvPr/>
          </p:nvSpPr>
          <p:spPr>
            <a:xfrm>
              <a:off x="3698263" y="2933695"/>
              <a:ext cx="487634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Corn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9140908-9F41-5692-3C52-80B7BAAA1AFF}"/>
                </a:ext>
              </a:extLst>
            </p:cNvPr>
            <p:cNvSpPr txBox="1"/>
            <p:nvPr/>
          </p:nvSpPr>
          <p:spPr>
            <a:xfrm>
              <a:off x="4612664" y="2019295"/>
              <a:ext cx="1300549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251, 236, 93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#FBEC5D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3930833A-4F1E-226A-A24A-9D35F51250B3}"/>
              </a:ext>
            </a:extLst>
          </p:cNvPr>
          <p:cNvGrpSpPr/>
          <p:nvPr/>
        </p:nvGrpSpPr>
        <p:grpSpPr>
          <a:xfrm>
            <a:off x="6566679" y="2013612"/>
            <a:ext cx="2293495" cy="1191399"/>
            <a:chOff x="6566680" y="2019295"/>
            <a:chExt cx="2293495" cy="1191399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B1D85B6-BFB5-8E22-F333-471FAF23FFC4}"/>
                </a:ext>
              </a:extLst>
            </p:cNvPr>
            <p:cNvSpPr/>
            <p:nvPr/>
          </p:nvSpPr>
          <p:spPr>
            <a:xfrm>
              <a:off x="6566680" y="2019295"/>
              <a:ext cx="914400" cy="914400"/>
            </a:xfrm>
            <a:prstGeom prst="rect">
              <a:avLst/>
            </a:prstGeom>
            <a:solidFill>
              <a:srgbClr val="DBD7D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EE762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782F4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E706927C-7A37-6612-A3CE-1A1055706F9B}"/>
                </a:ext>
              </a:extLst>
            </p:cNvPr>
            <p:cNvSpPr txBox="1"/>
            <p:nvPr/>
          </p:nvSpPr>
          <p:spPr>
            <a:xfrm>
              <a:off x="6566680" y="2933695"/>
              <a:ext cx="924869" cy="27699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Timberwolf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48971ED8-7CD8-8474-48EE-4A7161279444}"/>
                </a:ext>
              </a:extLst>
            </p:cNvPr>
            <p:cNvSpPr txBox="1"/>
            <p:nvPr/>
          </p:nvSpPr>
          <p:spPr>
            <a:xfrm>
              <a:off x="7481080" y="2019295"/>
              <a:ext cx="137909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RGB: 219, 215, 210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Hex: #DBD7D2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CMYK: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66567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BBA785F-AA9F-B7B0-64F8-DCEB019FF1F3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08744D1-047D-389C-AC60-6AB2067BB31D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859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AF448855-8336-E80D-6994-CC514B7E8757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F7AB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F7AB19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D67F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D67F15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D6461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D64615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F7311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F73119</a:t>
                  </a:r>
                </a:p>
              </p:txBody>
            </p:sp>
          </p:grp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7EA09C-DFD2-3907-FD78-A493287B7A02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B150FF20-3B4E-4DA4-66C6-9E3C5F3F43E7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F0A16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F0A16C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6E49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6E4931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BA5B1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BASB1C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7CE450A-1AFE-F4DF-0262-B7BDF44BD7EB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018260A6-2DDF-F0D0-3200-2946400ADB80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A1450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A14508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4B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4BED3B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50C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250CED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2010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2010A1</a:t>
                  </a:r>
                </a:p>
              </p:txBody>
            </p:sp>
          </p:grpSp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90DE4DF3-4914-11B6-BBA5-663FEF64FA7A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69411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9063F01D-A4B8-0817-65FB-DFF34414BD69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FF8C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FF8C40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009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0098A1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4E2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24E2ED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A147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A1470C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08DC33A-D3AE-96D5-0154-628AF2C1B114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5738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411C99FF-A38D-4D7B-232B-429BA07244AB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28A16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28A164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2FED8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2FED8D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0848A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0848A1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187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1871ED</a:t>
                  </a: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6391B253-27E5-91EB-AF21-6831C7AD618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938497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06BF8877-4981-D8F2-2802-368054FD94B4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3BED93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3BED93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0C6A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0C6AED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ED2F1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ED2F18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EDAC2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EDAC2F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5B0C03A9-C2D8-CFFE-9534-29880D244EFA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4895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89844CD6-3912-5B0C-8519-73722188C50D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C7ED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C7ED3B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0CE1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0CE1ED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A418E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A418ED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ED660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ED660C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104F7CC2-96FC-80EE-125B-726AA2134D29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471A4AAA-5EBF-2C7B-BE97-C08782542986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87724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87724A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60EFC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60EFCF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09BA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09BA61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BA7E0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BA7E09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4AAF1C0-31C4-8CB6-2815-9A7FC807F7B2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3FF6DC91-8EC7-033B-FBEE-DFED9A3EDE2F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6E361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6E3610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EE762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EE7624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FA7A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FA7625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D4682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D46820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AD551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782F40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AD551A</a:t>
                  </a:r>
                </a:p>
              </p:txBody>
            </p:sp>
          </p:grpSp>
        </p:grpSp>
      </p:grpSp>
      <p:sp>
        <p:nvSpPr>
          <p:cNvPr id="28" name="Footer Placeholder 27">
            <a:extLst>
              <a:ext uri="{FF2B5EF4-FFF2-40B4-BE49-F238E27FC236}">
                <a16:creationId xmlns:a16="http://schemas.microsoft.com/office/drawing/2014/main" id="{E98FF8CD-5BC4-6538-D70B-6EAF34876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2F716D01-3DF7-68D3-9BE9-1E5FB30D3D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CF772F68-A963-5252-1297-0409B01222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extBox 124">
            <a:extLst>
              <a:ext uri="{FF2B5EF4-FFF2-40B4-BE49-F238E27FC236}">
                <a16:creationId xmlns:a16="http://schemas.microsoft.com/office/drawing/2014/main" id="{C34F68ED-1613-0F7B-86EF-4EAFA5F32FD8}"/>
              </a:ext>
            </a:extLst>
          </p:cNvPr>
          <p:cNvSpPr txBox="1"/>
          <p:nvPr/>
        </p:nvSpPr>
        <p:spPr>
          <a:xfrm>
            <a:off x="8454792" y="5934670"/>
            <a:ext cx="2213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https://color.adobe.com/create/color-wheel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D469A60-07FF-EE0F-A059-BDE038928956}"/>
              </a:ext>
            </a:extLst>
          </p:cNvPr>
          <p:cNvGrpSpPr/>
          <p:nvPr/>
        </p:nvGrpSpPr>
        <p:grpSpPr>
          <a:xfrm>
            <a:off x="0" y="0"/>
            <a:ext cx="8148182" cy="6858000"/>
            <a:chOff x="0" y="0"/>
            <a:chExt cx="8148182" cy="6858000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09096D4-A5E7-BF15-AD43-3F9C89985487}"/>
                </a:ext>
              </a:extLst>
            </p:cNvPr>
            <p:cNvGrpSpPr/>
            <p:nvPr/>
          </p:nvGrpSpPr>
          <p:grpSpPr>
            <a:xfrm>
              <a:off x="1721048" y="0"/>
              <a:ext cx="6427134" cy="767946"/>
              <a:chOff x="1721048" y="1"/>
              <a:chExt cx="6427134" cy="767946"/>
            </a:xfrm>
          </p:grpSpPr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14BFA5C5-2FAE-935D-A421-0E68DBC220C7}"/>
                  </a:ext>
                </a:extLst>
              </p:cNvPr>
              <p:cNvSpPr txBox="1"/>
              <p:nvPr/>
            </p:nvSpPr>
            <p:spPr>
              <a:xfrm>
                <a:off x="1721048" y="199308"/>
                <a:ext cx="116570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Analogous</a:t>
                </a:r>
              </a:p>
            </p:txBody>
          </p:sp>
          <p:grpSp>
            <p:nvGrpSpPr>
              <p:cNvPr id="2" name="Group 1">
                <a:extLst>
                  <a:ext uri="{FF2B5EF4-FFF2-40B4-BE49-F238E27FC236}">
                    <a16:creationId xmlns:a16="http://schemas.microsoft.com/office/drawing/2014/main" id="{41836F03-2ABC-CB33-1846-9DC33028CB35}"/>
                  </a:ext>
                </a:extLst>
              </p:cNvPr>
              <p:cNvGrpSpPr/>
              <p:nvPr/>
            </p:nvGrpSpPr>
            <p:grpSpPr>
              <a:xfrm>
                <a:off x="2886752" y="1"/>
                <a:ext cx="5261430" cy="767946"/>
                <a:chOff x="2886752" y="1"/>
                <a:chExt cx="5261430" cy="767946"/>
              </a:xfrm>
            </p:grpSpPr>
            <p:sp>
              <p:nvSpPr>
                <p:cNvPr id="19" name="Rectangle 18">
                  <a:extLst>
                    <a:ext uri="{FF2B5EF4-FFF2-40B4-BE49-F238E27FC236}">
                      <a16:creationId xmlns:a16="http://schemas.microsoft.com/office/drawing/2014/main" id="{422E79CF-58A1-EC6C-FF9C-B742F463684D}"/>
                    </a:ext>
                  </a:extLst>
                </p:cNvPr>
                <p:cNvSpPr/>
                <p:nvPr/>
              </p:nvSpPr>
              <p:spPr>
                <a:xfrm>
                  <a:off x="2886752" y="1"/>
                  <a:ext cx="1052286" cy="767946"/>
                </a:xfrm>
                <a:prstGeom prst="rect">
                  <a:avLst/>
                </a:prstGeom>
                <a:solidFill>
                  <a:srgbClr val="85412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85412D</a:t>
                  </a:r>
                </a:p>
              </p:txBody>
            </p:sp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26C2AC74-8A95-AC8C-6EE8-3ECE9E66E761}"/>
                    </a:ext>
                  </a:extLst>
                </p:cNvPr>
                <p:cNvSpPr/>
                <p:nvPr/>
              </p:nvSpPr>
              <p:spPr>
                <a:xfrm>
                  <a:off x="3939038" y="1"/>
                  <a:ext cx="1052286" cy="767946"/>
                </a:xfrm>
                <a:prstGeom prst="rect">
                  <a:avLst/>
                </a:prstGeom>
                <a:solidFill>
                  <a:srgbClr val="8F383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8F3831</a:t>
                  </a:r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65FBC9A7-2B00-DC28-BC08-56D68695B248}"/>
                    </a:ext>
                  </a:extLst>
                </p:cNvPr>
                <p:cNvSpPr/>
                <p:nvPr/>
              </p:nvSpPr>
              <p:spPr>
                <a:xfrm>
                  <a:off x="4991324" y="1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6D46F19B-4CFA-9CA2-A0D6-D9531CD7729D}"/>
                    </a:ext>
                  </a:extLst>
                </p:cNvPr>
                <p:cNvSpPr/>
                <p:nvPr/>
              </p:nvSpPr>
              <p:spPr>
                <a:xfrm>
                  <a:off x="6043610" y="1"/>
                  <a:ext cx="1052286" cy="767946"/>
                </a:xfrm>
                <a:prstGeom prst="rect">
                  <a:avLst/>
                </a:prstGeom>
                <a:solidFill>
                  <a:srgbClr val="8F317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8F3176</a:t>
                  </a:r>
                </a:p>
              </p:txBody>
            </p:sp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B11A9F12-61CA-180B-997D-C292F5B9CC49}"/>
                    </a:ext>
                  </a:extLst>
                </p:cNvPr>
                <p:cNvSpPr/>
                <p:nvPr/>
              </p:nvSpPr>
              <p:spPr>
                <a:xfrm>
                  <a:off x="7095896" y="1"/>
                  <a:ext cx="1052286" cy="767946"/>
                </a:xfrm>
                <a:prstGeom prst="rect">
                  <a:avLst/>
                </a:prstGeom>
                <a:solidFill>
                  <a:srgbClr val="792D8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792D85</a:t>
                  </a:r>
                </a:p>
              </p:txBody>
            </p:sp>
          </p:grp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7B5FF9A-3368-B424-5858-7938B14AB3A6}"/>
                </a:ext>
              </a:extLst>
            </p:cNvPr>
            <p:cNvGrpSpPr/>
            <p:nvPr/>
          </p:nvGrpSpPr>
          <p:grpSpPr>
            <a:xfrm>
              <a:off x="1201098" y="761257"/>
              <a:ext cx="6947084" cy="767946"/>
              <a:chOff x="1201098" y="763844"/>
              <a:chExt cx="6947084" cy="767946"/>
            </a:xfrm>
          </p:grpSpPr>
          <p:sp>
            <p:nvSpPr>
              <p:cNvPr id="116" name="TextBox 115">
                <a:extLst>
                  <a:ext uri="{FF2B5EF4-FFF2-40B4-BE49-F238E27FC236}">
                    <a16:creationId xmlns:a16="http://schemas.microsoft.com/office/drawing/2014/main" id="{D2D4BC4F-214F-2A73-33C2-CA8B5872C270}"/>
                  </a:ext>
                </a:extLst>
              </p:cNvPr>
              <p:cNvSpPr txBox="1"/>
              <p:nvPr/>
            </p:nvSpPr>
            <p:spPr>
              <a:xfrm>
                <a:off x="1201098" y="963151"/>
                <a:ext cx="168565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Monochromatic</a:t>
                </a:r>
              </a:p>
            </p:txBody>
          </p:sp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FAF946C3-7E36-0100-7007-18624846111D}"/>
                  </a:ext>
                </a:extLst>
              </p:cNvPr>
              <p:cNvGrpSpPr/>
              <p:nvPr/>
            </p:nvGrpSpPr>
            <p:grpSpPr>
              <a:xfrm>
                <a:off x="2886752" y="763844"/>
                <a:ext cx="5261430" cy="767946"/>
                <a:chOff x="2886752" y="763844"/>
                <a:chExt cx="5261430" cy="767946"/>
              </a:xfrm>
            </p:grpSpPr>
            <p:sp>
              <p:nvSpPr>
                <p:cNvPr id="30" name="Rectangle 29">
                  <a:extLst>
                    <a:ext uri="{FF2B5EF4-FFF2-40B4-BE49-F238E27FC236}">
                      <a16:creationId xmlns:a16="http://schemas.microsoft.com/office/drawing/2014/main" id="{542D13F2-163D-5315-9838-97F62F86BE74}"/>
                    </a:ext>
                  </a:extLst>
                </p:cNvPr>
                <p:cNvSpPr/>
                <p:nvPr/>
              </p:nvSpPr>
              <p:spPr>
                <a:xfrm>
                  <a:off x="2886752" y="763844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31" name="Rectangle 30">
                  <a:extLst>
                    <a:ext uri="{FF2B5EF4-FFF2-40B4-BE49-F238E27FC236}">
                      <a16:creationId xmlns:a16="http://schemas.microsoft.com/office/drawing/2014/main" id="{BE3CC09A-09C3-1CE9-412B-3DEE678E5662}"/>
                    </a:ext>
                  </a:extLst>
                </p:cNvPr>
                <p:cNvSpPr/>
                <p:nvPr/>
              </p:nvSpPr>
              <p:spPr>
                <a:xfrm>
                  <a:off x="3939038" y="763844"/>
                  <a:ext cx="1052286" cy="767946"/>
                </a:xfrm>
                <a:prstGeom prst="rect">
                  <a:avLst/>
                </a:prstGeom>
                <a:solidFill>
                  <a:srgbClr val="8E626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8E626D</a:t>
                  </a:r>
                </a:p>
              </p:txBody>
            </p:sp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E9EC3463-D3AA-D951-6EC9-86DFDB3366EF}"/>
                    </a:ext>
                  </a:extLst>
                </p:cNvPr>
                <p:cNvSpPr/>
                <p:nvPr/>
              </p:nvSpPr>
              <p:spPr>
                <a:xfrm>
                  <a:off x="4991324" y="763844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93CC4C87-D2DB-CEDB-C493-781B3BDE5A81}"/>
                    </a:ext>
                  </a:extLst>
                </p:cNvPr>
                <p:cNvSpPr/>
                <p:nvPr/>
              </p:nvSpPr>
              <p:spPr>
                <a:xfrm>
                  <a:off x="6043610" y="763844"/>
                  <a:ext cx="1052286" cy="767946"/>
                </a:xfrm>
                <a:prstGeom prst="rect">
                  <a:avLst/>
                </a:prstGeom>
                <a:solidFill>
                  <a:srgbClr val="C48796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C48796</a:t>
                  </a:r>
                </a:p>
              </p:txBody>
            </p:sp>
            <p:sp>
              <p:nvSpPr>
                <p:cNvPr id="34" name="Rectangle 33">
                  <a:extLst>
                    <a:ext uri="{FF2B5EF4-FFF2-40B4-BE49-F238E27FC236}">
                      <a16:creationId xmlns:a16="http://schemas.microsoft.com/office/drawing/2014/main" id="{558B4E13-0356-8735-9B08-2E31689585B0}"/>
                    </a:ext>
                  </a:extLst>
                </p:cNvPr>
                <p:cNvSpPr/>
                <p:nvPr/>
              </p:nvSpPr>
              <p:spPr>
                <a:xfrm>
                  <a:off x="7095896" y="763844"/>
                  <a:ext cx="1052286" cy="767946"/>
                </a:xfrm>
                <a:prstGeom prst="rect">
                  <a:avLst/>
                </a:prstGeom>
                <a:solidFill>
                  <a:srgbClr val="451B2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451B25</a:t>
                  </a:r>
                </a:p>
              </p:txBody>
            </p:sp>
          </p:grp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205564D-4A0A-9540-D30A-B5225A3BD8EF}"/>
                </a:ext>
              </a:extLst>
            </p:cNvPr>
            <p:cNvGrpSpPr/>
            <p:nvPr/>
          </p:nvGrpSpPr>
          <p:grpSpPr>
            <a:xfrm>
              <a:off x="2238689" y="1522514"/>
              <a:ext cx="5909493" cy="767946"/>
              <a:chOff x="2238689" y="1531790"/>
              <a:chExt cx="5909493" cy="767946"/>
            </a:xfrm>
          </p:grpSpPr>
          <p:sp>
            <p:nvSpPr>
              <p:cNvPr id="117" name="TextBox 116">
                <a:extLst>
                  <a:ext uri="{FF2B5EF4-FFF2-40B4-BE49-F238E27FC236}">
                    <a16:creationId xmlns:a16="http://schemas.microsoft.com/office/drawing/2014/main" id="{6CEB3505-EF58-39F0-ACDA-8C9C8F18D492}"/>
                  </a:ext>
                </a:extLst>
              </p:cNvPr>
              <p:cNvSpPr txBox="1"/>
              <p:nvPr/>
            </p:nvSpPr>
            <p:spPr>
              <a:xfrm>
                <a:off x="2238689" y="1731097"/>
                <a:ext cx="64806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Triad</a:t>
                </a:r>
              </a:p>
            </p:txBody>
          </p: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16FAFA67-49BC-45C2-1668-FB8EC5792CEC}"/>
                  </a:ext>
                </a:extLst>
              </p:cNvPr>
              <p:cNvGrpSpPr/>
              <p:nvPr/>
            </p:nvGrpSpPr>
            <p:grpSpPr>
              <a:xfrm>
                <a:off x="2886752" y="1531790"/>
                <a:ext cx="5261430" cy="767946"/>
                <a:chOff x="2886752" y="1531790"/>
                <a:chExt cx="5261430" cy="767946"/>
              </a:xfrm>
            </p:grpSpPr>
            <p:sp>
              <p:nvSpPr>
                <p:cNvPr id="42" name="Rectangle 41">
                  <a:extLst>
                    <a:ext uri="{FF2B5EF4-FFF2-40B4-BE49-F238E27FC236}">
                      <a16:creationId xmlns:a16="http://schemas.microsoft.com/office/drawing/2014/main" id="{239CE36C-F277-731B-962D-A2051F0450B7}"/>
                    </a:ext>
                  </a:extLst>
                </p:cNvPr>
                <p:cNvSpPr/>
                <p:nvPr/>
              </p:nvSpPr>
              <p:spPr>
                <a:xfrm>
                  <a:off x="2886752" y="1531790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  <p:sp>
              <p:nvSpPr>
                <p:cNvPr id="43" name="Rectangle 42">
                  <a:extLst>
                    <a:ext uri="{FF2B5EF4-FFF2-40B4-BE49-F238E27FC236}">
                      <a16:creationId xmlns:a16="http://schemas.microsoft.com/office/drawing/2014/main" id="{A98560AF-4B6D-504B-5AF1-A0454B2F8EC1}"/>
                    </a:ext>
                  </a:extLst>
                </p:cNvPr>
                <p:cNvSpPr/>
                <p:nvPr/>
              </p:nvSpPr>
              <p:spPr>
                <a:xfrm>
                  <a:off x="3939038" y="1531790"/>
                  <a:ext cx="1052286" cy="767946"/>
                </a:xfrm>
                <a:prstGeom prst="rect">
                  <a:avLst/>
                </a:prstGeom>
                <a:solidFill>
                  <a:srgbClr val="7874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78743B</a:t>
                  </a:r>
                </a:p>
              </p:txBody>
            </p:sp>
            <p:sp>
              <p:nvSpPr>
                <p:cNvPr id="44" name="Rectangle 43">
                  <a:extLst>
                    <a:ext uri="{FF2B5EF4-FFF2-40B4-BE49-F238E27FC236}">
                      <a16:creationId xmlns:a16="http://schemas.microsoft.com/office/drawing/2014/main" id="{D5EC028D-4CF2-64AE-C869-CFF011DFABDF}"/>
                    </a:ext>
                  </a:extLst>
                </p:cNvPr>
                <p:cNvSpPr/>
                <p:nvPr/>
              </p:nvSpPr>
              <p:spPr>
                <a:xfrm>
                  <a:off x="4991324" y="153179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A1E39E68-FAC4-AB54-A9EE-7D55688B0657}"/>
                    </a:ext>
                  </a:extLst>
                </p:cNvPr>
                <p:cNvSpPr/>
                <p:nvPr/>
              </p:nvSpPr>
              <p:spPr>
                <a:xfrm>
                  <a:off x="6043610" y="1531790"/>
                  <a:ext cx="1052286" cy="767946"/>
                </a:xfrm>
                <a:prstGeom prst="rect">
                  <a:avLst/>
                </a:prstGeom>
                <a:solidFill>
                  <a:srgbClr val="2361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236178</a:t>
                  </a:r>
                </a:p>
              </p:txBody>
            </p:sp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8680356A-CF22-0645-A7CB-AFA7A7EF77BA}"/>
                    </a:ext>
                  </a:extLst>
                </p:cNvPr>
                <p:cNvSpPr/>
                <p:nvPr/>
              </p:nvSpPr>
              <p:spPr>
                <a:xfrm>
                  <a:off x="7095896" y="1531790"/>
                  <a:ext cx="1052286" cy="767946"/>
                </a:xfrm>
                <a:prstGeom prst="rect">
                  <a:avLst/>
                </a:prstGeom>
                <a:solidFill>
                  <a:srgbClr val="43A2C4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43A2C4</a:t>
                  </a:r>
                </a:p>
              </p:txBody>
            </p:sp>
          </p:grp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3426F480-F281-DD4C-3183-6DB618B709D2}"/>
                </a:ext>
              </a:extLst>
            </p:cNvPr>
            <p:cNvGrpSpPr/>
            <p:nvPr/>
          </p:nvGrpSpPr>
          <p:grpSpPr>
            <a:xfrm>
              <a:off x="1192634" y="2283771"/>
              <a:ext cx="6955548" cy="767946"/>
              <a:chOff x="1192634" y="2299169"/>
              <a:chExt cx="6955548" cy="767946"/>
            </a:xfrm>
          </p:grpSpPr>
          <p:sp>
            <p:nvSpPr>
              <p:cNvPr id="118" name="TextBox 117">
                <a:extLst>
                  <a:ext uri="{FF2B5EF4-FFF2-40B4-BE49-F238E27FC236}">
                    <a16:creationId xmlns:a16="http://schemas.microsoft.com/office/drawing/2014/main" id="{B828E763-8A23-2CB9-8615-0C5780CC8C20}"/>
                  </a:ext>
                </a:extLst>
              </p:cNvPr>
              <p:cNvSpPr txBox="1"/>
              <p:nvPr/>
            </p:nvSpPr>
            <p:spPr>
              <a:xfrm>
                <a:off x="1192634" y="2498476"/>
                <a:ext cx="17202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Complementary</a:t>
                </a:r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51D05FAE-ED27-9BE9-277C-4CB23B8FDC93}"/>
                  </a:ext>
                </a:extLst>
              </p:cNvPr>
              <p:cNvGrpSpPr/>
              <p:nvPr/>
            </p:nvGrpSpPr>
            <p:grpSpPr>
              <a:xfrm>
                <a:off x="2886752" y="2299169"/>
                <a:ext cx="5261430" cy="767946"/>
                <a:chOff x="2886752" y="2299169"/>
                <a:chExt cx="5261430" cy="767946"/>
              </a:xfrm>
            </p:grpSpPr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801CED30-915B-04BC-85D6-7E6B677501B4}"/>
                    </a:ext>
                  </a:extLst>
                </p:cNvPr>
                <p:cNvSpPr/>
                <p:nvPr/>
              </p:nvSpPr>
              <p:spPr>
                <a:xfrm>
                  <a:off x="3939038" y="2299169"/>
                  <a:ext cx="1052286" cy="767946"/>
                </a:xfrm>
                <a:prstGeom prst="rect">
                  <a:avLst/>
                </a:prstGeom>
                <a:solidFill>
                  <a:srgbClr val="C460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C46078</a:t>
                  </a:r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6235CE92-CF71-F670-0CD9-7E789DF3C60E}"/>
                    </a:ext>
                  </a:extLst>
                </p:cNvPr>
                <p:cNvSpPr/>
                <p:nvPr/>
              </p:nvSpPr>
              <p:spPr>
                <a:xfrm>
                  <a:off x="4991324" y="2299169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3AEA1738-CEB5-F607-D707-6D6AC15910DF}"/>
                    </a:ext>
                  </a:extLst>
                </p:cNvPr>
                <p:cNvSpPr/>
                <p:nvPr/>
              </p:nvSpPr>
              <p:spPr>
                <a:xfrm>
                  <a:off x="6043610" y="2299169"/>
                  <a:ext cx="1052286" cy="767946"/>
                </a:xfrm>
                <a:prstGeom prst="rect">
                  <a:avLst/>
                </a:prstGeom>
                <a:solidFill>
                  <a:srgbClr val="25C43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25C43D</a:t>
                  </a:r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C98CF6F2-4CD4-3C47-3470-FBDB623679B4}"/>
                    </a:ext>
                  </a:extLst>
                </p:cNvPr>
                <p:cNvSpPr/>
                <p:nvPr/>
              </p:nvSpPr>
              <p:spPr>
                <a:xfrm>
                  <a:off x="7095896" y="2299169"/>
                  <a:ext cx="1052286" cy="767946"/>
                </a:xfrm>
                <a:prstGeom prst="rect">
                  <a:avLst/>
                </a:prstGeom>
                <a:solidFill>
                  <a:srgbClr val="2F783A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2F783A</a:t>
                  </a:r>
                </a:p>
              </p:txBody>
            </p:sp>
            <p:sp>
              <p:nvSpPr>
                <p:cNvPr id="94" name="Rectangle 93">
                  <a:extLst>
                    <a:ext uri="{FF2B5EF4-FFF2-40B4-BE49-F238E27FC236}">
                      <a16:creationId xmlns:a16="http://schemas.microsoft.com/office/drawing/2014/main" id="{CFED2EA6-30C8-8A1E-85E6-4BEED9AA074C}"/>
                    </a:ext>
                  </a:extLst>
                </p:cNvPr>
                <p:cNvSpPr/>
                <p:nvPr/>
              </p:nvSpPr>
              <p:spPr>
                <a:xfrm>
                  <a:off x="2886752" y="2299169"/>
                  <a:ext cx="1052286" cy="767946"/>
                </a:xfrm>
                <a:prstGeom prst="rect">
                  <a:avLst/>
                </a:prstGeom>
                <a:solidFill>
                  <a:srgbClr val="C4395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C43959</a:t>
                  </a:r>
                </a:p>
              </p:txBody>
            </p:sp>
          </p:grp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1D9C7F35-E09F-943A-91B2-EA39FC8CABAF}"/>
                </a:ext>
              </a:extLst>
            </p:cNvPr>
            <p:cNvGrpSpPr/>
            <p:nvPr/>
          </p:nvGrpSpPr>
          <p:grpSpPr>
            <a:xfrm>
              <a:off x="729367" y="3045028"/>
              <a:ext cx="7418815" cy="767946"/>
              <a:chOff x="729367" y="3065330"/>
              <a:chExt cx="7418815" cy="767946"/>
            </a:xfrm>
          </p:grpSpPr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462012B4-B3CE-6F49-9EED-C68626548D15}"/>
                  </a:ext>
                </a:extLst>
              </p:cNvPr>
              <p:cNvSpPr txBox="1"/>
              <p:nvPr/>
            </p:nvSpPr>
            <p:spPr>
              <a:xfrm>
                <a:off x="729367" y="3264637"/>
                <a:ext cx="219790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Split Complementary</a:t>
                </a: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DF5556BE-71E5-0350-BB45-8081C18D1722}"/>
                  </a:ext>
                </a:extLst>
              </p:cNvPr>
              <p:cNvGrpSpPr/>
              <p:nvPr/>
            </p:nvGrpSpPr>
            <p:grpSpPr>
              <a:xfrm>
                <a:off x="2886752" y="3065330"/>
                <a:ext cx="5261430" cy="767946"/>
                <a:chOff x="2886752" y="3065330"/>
                <a:chExt cx="5261430" cy="767946"/>
              </a:xfrm>
            </p:grpSpPr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38B73863-66CB-82FC-3DA2-4463B394E8D0}"/>
                    </a:ext>
                  </a:extLst>
                </p:cNvPr>
                <p:cNvSpPr/>
                <p:nvPr/>
              </p:nvSpPr>
              <p:spPr>
                <a:xfrm>
                  <a:off x="2886752" y="3065330"/>
                  <a:ext cx="1052286" cy="767946"/>
                </a:xfrm>
                <a:prstGeom prst="rect">
                  <a:avLst/>
                </a:prstGeom>
                <a:solidFill>
                  <a:srgbClr val="93C4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93C460</a:t>
                  </a:r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5CE756CE-796E-9693-955C-800C364EB02B}"/>
                    </a:ext>
                  </a:extLst>
                </p:cNvPr>
                <p:cNvSpPr/>
                <p:nvPr/>
              </p:nvSpPr>
              <p:spPr>
                <a:xfrm>
                  <a:off x="3939038" y="3065330"/>
                  <a:ext cx="1052286" cy="767946"/>
                </a:xfrm>
                <a:prstGeom prst="rect">
                  <a:avLst/>
                </a:prstGeom>
                <a:solidFill>
                  <a:srgbClr val="5778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577835</a:t>
                  </a:r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280337-4A30-1966-1B8E-18C813414030}"/>
                    </a:ext>
                  </a:extLst>
                </p:cNvPr>
                <p:cNvSpPr/>
                <p:nvPr/>
              </p:nvSpPr>
              <p:spPr>
                <a:xfrm>
                  <a:off x="4991324" y="306533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BEFF8599-24AB-DBDE-B6FE-6804F6BF60FE}"/>
                    </a:ext>
                  </a:extLst>
                </p:cNvPr>
                <p:cNvSpPr/>
                <p:nvPr/>
              </p:nvSpPr>
              <p:spPr>
                <a:xfrm>
                  <a:off x="6043610" y="3065330"/>
                  <a:ext cx="1052286" cy="767946"/>
                </a:xfrm>
                <a:prstGeom prst="rect">
                  <a:avLst/>
                </a:prstGeom>
                <a:solidFill>
                  <a:srgbClr val="39C49D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39C49D</a:t>
                  </a:r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4E87E25F-095F-A411-7601-AB7D58773E43}"/>
                    </a:ext>
                  </a:extLst>
                </p:cNvPr>
                <p:cNvSpPr/>
                <p:nvPr/>
              </p:nvSpPr>
              <p:spPr>
                <a:xfrm>
                  <a:off x="7095896" y="3065330"/>
                  <a:ext cx="1052286" cy="767946"/>
                </a:xfrm>
                <a:prstGeom prst="rect">
                  <a:avLst/>
                </a:prstGeom>
                <a:solidFill>
                  <a:srgbClr val="29786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297861</a:t>
                  </a:r>
                </a:p>
              </p:txBody>
            </p:sp>
          </p:grp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7EE51AD-7BF0-F187-9432-CF64BF0C805D}"/>
                </a:ext>
              </a:extLst>
            </p:cNvPr>
            <p:cNvGrpSpPr/>
            <p:nvPr/>
          </p:nvGrpSpPr>
          <p:grpSpPr>
            <a:xfrm>
              <a:off x="0" y="3806285"/>
              <a:ext cx="8148182" cy="767946"/>
              <a:chOff x="0" y="3818185"/>
              <a:chExt cx="8148182" cy="767946"/>
            </a:xfrm>
          </p:grpSpPr>
          <p:sp>
            <p:nvSpPr>
              <p:cNvPr id="120" name="TextBox 119">
                <a:extLst>
                  <a:ext uri="{FF2B5EF4-FFF2-40B4-BE49-F238E27FC236}">
                    <a16:creationId xmlns:a16="http://schemas.microsoft.com/office/drawing/2014/main" id="{8E75E6D6-3F81-DB00-AA8D-9A0B5659E7E1}"/>
                  </a:ext>
                </a:extLst>
              </p:cNvPr>
              <p:cNvSpPr txBox="1"/>
              <p:nvPr/>
            </p:nvSpPr>
            <p:spPr>
              <a:xfrm>
                <a:off x="0" y="4017492"/>
                <a:ext cx="288675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Double Split Complementary</a:t>
                </a:r>
              </a:p>
            </p:txBody>
          </p:sp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502656E8-6F0F-E6A6-6B7B-FA03CC92A000}"/>
                  </a:ext>
                </a:extLst>
              </p:cNvPr>
              <p:cNvGrpSpPr/>
              <p:nvPr/>
            </p:nvGrpSpPr>
            <p:grpSpPr>
              <a:xfrm>
                <a:off x="2886752" y="3818185"/>
                <a:ext cx="5261430" cy="767946"/>
                <a:chOff x="2886752" y="3818185"/>
                <a:chExt cx="5261430" cy="767946"/>
              </a:xfrm>
            </p:grpSpPr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B67F18CE-C55F-FF2D-E5DB-F49026C6FED6}"/>
                    </a:ext>
                  </a:extLst>
                </p:cNvPr>
                <p:cNvSpPr/>
                <p:nvPr/>
              </p:nvSpPr>
              <p:spPr>
                <a:xfrm>
                  <a:off x="3939038" y="3818185"/>
                  <a:ext cx="1052286" cy="767946"/>
                </a:xfrm>
                <a:prstGeom prst="rect">
                  <a:avLst/>
                </a:prstGeom>
                <a:solidFill>
                  <a:srgbClr val="5A7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5A783B</a:t>
                  </a:r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346DDAC6-9195-BE23-CE16-61230EDC1F4E}"/>
                    </a:ext>
                  </a:extLst>
                </p:cNvPr>
                <p:cNvSpPr/>
                <p:nvPr/>
              </p:nvSpPr>
              <p:spPr>
                <a:xfrm>
                  <a:off x="4991324" y="381818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3" name="Rectangle 62">
                  <a:extLst>
                    <a:ext uri="{FF2B5EF4-FFF2-40B4-BE49-F238E27FC236}">
                      <a16:creationId xmlns:a16="http://schemas.microsoft.com/office/drawing/2014/main" id="{AF642DED-B07F-625C-A094-D8F92646B737}"/>
                    </a:ext>
                  </a:extLst>
                </p:cNvPr>
                <p:cNvSpPr/>
                <p:nvPr/>
              </p:nvSpPr>
              <p:spPr>
                <a:xfrm>
                  <a:off x="6043610" y="3818185"/>
                  <a:ext cx="1052286" cy="767946"/>
                </a:xfrm>
                <a:prstGeom prst="rect">
                  <a:avLst/>
                </a:prstGeom>
                <a:solidFill>
                  <a:srgbClr val="23786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237860</a:t>
                  </a:r>
                </a:p>
              </p:txBody>
            </p:sp>
            <p:sp>
              <p:nvSpPr>
                <p:cNvPr id="64" name="Rectangle 63">
                  <a:extLst>
                    <a:ext uri="{FF2B5EF4-FFF2-40B4-BE49-F238E27FC236}">
                      <a16:creationId xmlns:a16="http://schemas.microsoft.com/office/drawing/2014/main" id="{26C79B70-1976-D9BB-8CBA-91CBA1C8E423}"/>
                    </a:ext>
                  </a:extLst>
                </p:cNvPr>
                <p:cNvSpPr/>
                <p:nvPr/>
              </p:nvSpPr>
              <p:spPr>
                <a:xfrm>
                  <a:off x="7095896" y="3818185"/>
                  <a:ext cx="1052286" cy="767946"/>
                </a:xfrm>
                <a:prstGeom prst="rect">
                  <a:avLst/>
                </a:prstGeom>
                <a:solidFill>
                  <a:srgbClr val="6E2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6E2978</a:t>
                  </a:r>
                </a:p>
              </p:txBody>
            </p:sp>
            <p:sp>
              <p:nvSpPr>
                <p:cNvPr id="95" name="Rectangle 94">
                  <a:extLst>
                    <a:ext uri="{FF2B5EF4-FFF2-40B4-BE49-F238E27FC236}">
                      <a16:creationId xmlns:a16="http://schemas.microsoft.com/office/drawing/2014/main" id="{09F91947-0CFD-E4D1-9457-37A0EF147D58}"/>
                    </a:ext>
                  </a:extLst>
                </p:cNvPr>
                <p:cNvSpPr/>
                <p:nvPr/>
              </p:nvSpPr>
              <p:spPr>
                <a:xfrm>
                  <a:off x="2886752" y="3818185"/>
                  <a:ext cx="1052286" cy="767946"/>
                </a:xfrm>
                <a:prstGeom prst="rect">
                  <a:avLst/>
                </a:prstGeom>
                <a:solidFill>
                  <a:srgbClr val="78443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784435</a:t>
                  </a:r>
                </a:p>
              </p:txBody>
            </p:sp>
          </p:grp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355F1CD-E3FD-776D-2F8E-7F21A58C68D7}"/>
                </a:ext>
              </a:extLst>
            </p:cNvPr>
            <p:cNvGrpSpPr/>
            <p:nvPr/>
          </p:nvGrpSpPr>
          <p:grpSpPr>
            <a:xfrm>
              <a:off x="2049472" y="4567542"/>
              <a:ext cx="6098710" cy="767946"/>
              <a:chOff x="2049472" y="4584346"/>
              <a:chExt cx="6098710" cy="767946"/>
            </a:xfrm>
          </p:grpSpPr>
          <p:sp>
            <p:nvSpPr>
              <p:cNvPr id="121" name="TextBox 120">
                <a:extLst>
                  <a:ext uri="{FF2B5EF4-FFF2-40B4-BE49-F238E27FC236}">
                    <a16:creationId xmlns:a16="http://schemas.microsoft.com/office/drawing/2014/main" id="{054E64A9-15FF-9729-B4F1-63A52F758AC1}"/>
                  </a:ext>
                </a:extLst>
              </p:cNvPr>
              <p:cNvSpPr txBox="1"/>
              <p:nvPr/>
            </p:nvSpPr>
            <p:spPr>
              <a:xfrm>
                <a:off x="2049472" y="4783653"/>
                <a:ext cx="83728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Square</a:t>
                </a:r>
              </a:p>
            </p:txBody>
          </p:sp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2D18D542-A96E-1C03-3451-9696D8BFB24C}"/>
                  </a:ext>
                </a:extLst>
              </p:cNvPr>
              <p:cNvGrpSpPr/>
              <p:nvPr/>
            </p:nvGrpSpPr>
            <p:grpSpPr>
              <a:xfrm>
                <a:off x="2886752" y="4584346"/>
                <a:ext cx="5261430" cy="767946"/>
                <a:chOff x="2886752" y="4584346"/>
                <a:chExt cx="5261430" cy="767946"/>
              </a:xfrm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B5FF6850-35BC-9F53-E66E-B30F113E8A29}"/>
                    </a:ext>
                  </a:extLst>
                </p:cNvPr>
                <p:cNvSpPr/>
                <p:nvPr/>
              </p:nvSpPr>
              <p:spPr>
                <a:xfrm>
                  <a:off x="3939038" y="4584346"/>
                  <a:ext cx="1052286" cy="767946"/>
                </a:xfrm>
                <a:prstGeom prst="rect">
                  <a:avLst/>
                </a:prstGeom>
                <a:solidFill>
                  <a:srgbClr val="78683B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78683b</a:t>
                  </a: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765DB685-AE86-0B5C-5F0E-14A7F2B1F26C}"/>
                    </a:ext>
                  </a:extLst>
                </p:cNvPr>
                <p:cNvSpPr/>
                <p:nvPr/>
              </p:nvSpPr>
              <p:spPr>
                <a:xfrm>
                  <a:off x="4991324" y="4584346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69" name="Rectangle 68">
                  <a:extLst>
                    <a:ext uri="{FF2B5EF4-FFF2-40B4-BE49-F238E27FC236}">
                      <a16:creationId xmlns:a16="http://schemas.microsoft.com/office/drawing/2014/main" id="{FB6FB35B-07D8-D25B-6A67-F66366281703}"/>
                    </a:ext>
                  </a:extLst>
                </p:cNvPr>
                <p:cNvSpPr/>
                <p:nvPr/>
              </p:nvSpPr>
              <p:spPr>
                <a:xfrm>
                  <a:off x="6043610" y="4584346"/>
                  <a:ext cx="1052286" cy="767946"/>
                </a:xfrm>
                <a:prstGeom prst="rect">
                  <a:avLst/>
                </a:prstGeom>
                <a:solidFill>
                  <a:srgbClr val="23783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237830</a:t>
                  </a:r>
                </a:p>
              </p:txBody>
            </p:sp>
            <p:sp>
              <p:nvSpPr>
                <p:cNvPr id="70" name="Rectangle 69">
                  <a:extLst>
                    <a:ext uri="{FF2B5EF4-FFF2-40B4-BE49-F238E27FC236}">
                      <a16:creationId xmlns:a16="http://schemas.microsoft.com/office/drawing/2014/main" id="{539D7C4B-49EA-095B-DE60-0AD84F2C7B96}"/>
                    </a:ext>
                  </a:extLst>
                </p:cNvPr>
                <p:cNvSpPr/>
                <p:nvPr/>
              </p:nvSpPr>
              <p:spPr>
                <a:xfrm>
                  <a:off x="7095896" y="4584346"/>
                  <a:ext cx="1052286" cy="767946"/>
                </a:xfrm>
                <a:prstGeom prst="rect">
                  <a:avLst/>
                </a:prstGeom>
                <a:solidFill>
                  <a:srgbClr val="293978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293978</a:t>
                  </a:r>
                </a:p>
              </p:txBody>
            </p:sp>
            <p:sp>
              <p:nvSpPr>
                <p:cNvPr id="96" name="Rectangle 95">
                  <a:extLst>
                    <a:ext uri="{FF2B5EF4-FFF2-40B4-BE49-F238E27FC236}">
                      <a16:creationId xmlns:a16="http://schemas.microsoft.com/office/drawing/2014/main" id="{935D78CF-97B2-F033-DF17-BB858F6F37B5}"/>
                    </a:ext>
                  </a:extLst>
                </p:cNvPr>
                <p:cNvSpPr/>
                <p:nvPr/>
              </p:nvSpPr>
              <p:spPr>
                <a:xfrm>
                  <a:off x="2886752" y="4584346"/>
                  <a:ext cx="1052286" cy="767946"/>
                </a:xfrm>
                <a:prstGeom prst="rect">
                  <a:avLst/>
                </a:prstGeom>
                <a:solidFill>
                  <a:srgbClr val="78233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782337</a:t>
                  </a: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10C581B6-C628-714A-8895-C790B0296028}"/>
                </a:ext>
              </a:extLst>
            </p:cNvPr>
            <p:cNvGrpSpPr/>
            <p:nvPr/>
          </p:nvGrpSpPr>
          <p:grpSpPr>
            <a:xfrm>
              <a:off x="1663340" y="5328799"/>
              <a:ext cx="6484842" cy="767946"/>
              <a:chOff x="1663340" y="5337200"/>
              <a:chExt cx="6484842" cy="767946"/>
            </a:xfrm>
          </p:grpSpPr>
          <p:sp>
            <p:nvSpPr>
              <p:cNvPr id="122" name="TextBox 121">
                <a:extLst>
                  <a:ext uri="{FF2B5EF4-FFF2-40B4-BE49-F238E27FC236}">
                    <a16:creationId xmlns:a16="http://schemas.microsoft.com/office/drawing/2014/main" id="{B1B02CF8-50B0-8C8E-A478-7E74E6FD1E2A}"/>
                  </a:ext>
                </a:extLst>
              </p:cNvPr>
              <p:cNvSpPr txBox="1"/>
              <p:nvPr/>
            </p:nvSpPr>
            <p:spPr>
              <a:xfrm>
                <a:off x="1663340" y="5536507"/>
                <a:ext cx="122341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Compound</a:t>
                </a:r>
              </a:p>
            </p:txBody>
          </p: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AC77FBCF-F66E-3A05-4A71-3889ABA195B8}"/>
                  </a:ext>
                </a:extLst>
              </p:cNvPr>
              <p:cNvGrpSpPr/>
              <p:nvPr/>
            </p:nvGrpSpPr>
            <p:grpSpPr>
              <a:xfrm>
                <a:off x="2886752" y="5337200"/>
                <a:ext cx="5261430" cy="767946"/>
                <a:chOff x="2886752" y="5337200"/>
                <a:chExt cx="5261430" cy="767946"/>
              </a:xfrm>
            </p:grpSpPr>
            <p:sp>
              <p:nvSpPr>
                <p:cNvPr id="73" name="Rectangle 72">
                  <a:extLst>
                    <a:ext uri="{FF2B5EF4-FFF2-40B4-BE49-F238E27FC236}">
                      <a16:creationId xmlns:a16="http://schemas.microsoft.com/office/drawing/2014/main" id="{92C0CC46-4E27-9FD4-0386-A44796CF135C}"/>
                    </a:ext>
                  </a:extLst>
                </p:cNvPr>
                <p:cNvSpPr/>
                <p:nvPr/>
              </p:nvSpPr>
              <p:spPr>
                <a:xfrm>
                  <a:off x="3939038" y="5337200"/>
                  <a:ext cx="1052286" cy="767946"/>
                </a:xfrm>
                <a:prstGeom prst="rect">
                  <a:avLst/>
                </a:prstGeom>
                <a:solidFill>
                  <a:srgbClr val="DEBAA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DEBAAF</a:t>
                  </a:r>
                </a:p>
              </p:txBody>
            </p:sp>
            <p:sp>
              <p:nvSpPr>
                <p:cNvPr id="74" name="Rectangle 73">
                  <a:extLst>
                    <a:ext uri="{FF2B5EF4-FFF2-40B4-BE49-F238E27FC236}">
                      <a16:creationId xmlns:a16="http://schemas.microsoft.com/office/drawing/2014/main" id="{12A90F40-7DAE-639E-AD1B-62730675792C}"/>
                    </a:ext>
                  </a:extLst>
                </p:cNvPr>
                <p:cNvSpPr/>
                <p:nvPr/>
              </p:nvSpPr>
              <p:spPr>
                <a:xfrm>
                  <a:off x="4991324" y="5337200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75" name="Rectangle 74">
                  <a:extLst>
                    <a:ext uri="{FF2B5EF4-FFF2-40B4-BE49-F238E27FC236}">
                      <a16:creationId xmlns:a16="http://schemas.microsoft.com/office/drawing/2014/main" id="{905BEE70-8A73-8FF9-0F09-AD5D157D272E}"/>
                    </a:ext>
                  </a:extLst>
                </p:cNvPr>
                <p:cNvSpPr/>
                <p:nvPr/>
              </p:nvSpPr>
              <p:spPr>
                <a:xfrm>
                  <a:off x="6043610" y="5337200"/>
                  <a:ext cx="1052286" cy="767946"/>
                </a:xfrm>
                <a:prstGeom prst="rect">
                  <a:avLst/>
                </a:prstGeom>
                <a:solidFill>
                  <a:srgbClr val="5D8555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5D8555</a:t>
                  </a:r>
                </a:p>
              </p:txBody>
            </p:sp>
            <p:sp>
              <p:nvSpPr>
                <p:cNvPr id="76" name="Rectangle 75">
                  <a:extLst>
                    <a:ext uri="{FF2B5EF4-FFF2-40B4-BE49-F238E27FC236}">
                      <a16:creationId xmlns:a16="http://schemas.microsoft.com/office/drawing/2014/main" id="{AD903841-9E79-9D84-9A25-A82B4A574F3F}"/>
                    </a:ext>
                  </a:extLst>
                </p:cNvPr>
                <p:cNvSpPr/>
                <p:nvPr/>
              </p:nvSpPr>
              <p:spPr>
                <a:xfrm>
                  <a:off x="7095896" y="5337200"/>
                  <a:ext cx="1052286" cy="767946"/>
                </a:xfrm>
                <a:prstGeom prst="rect">
                  <a:avLst/>
                </a:prstGeom>
                <a:solidFill>
                  <a:srgbClr val="70AB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70AB32</a:t>
                  </a:r>
                </a:p>
              </p:txBody>
            </p:sp>
            <p:sp>
              <p:nvSpPr>
                <p:cNvPr id="97" name="Rectangle 96">
                  <a:extLst>
                    <a:ext uri="{FF2B5EF4-FFF2-40B4-BE49-F238E27FC236}">
                      <a16:creationId xmlns:a16="http://schemas.microsoft.com/office/drawing/2014/main" id="{3153B652-396C-F340-384B-C00800AAB3AC}"/>
                    </a:ext>
                  </a:extLst>
                </p:cNvPr>
                <p:cNvSpPr/>
                <p:nvPr/>
              </p:nvSpPr>
              <p:spPr>
                <a:xfrm>
                  <a:off x="2886752" y="5337200"/>
                  <a:ext cx="1052286" cy="767946"/>
                </a:xfrm>
                <a:prstGeom prst="rect">
                  <a:avLst/>
                </a:prstGeom>
                <a:solidFill>
                  <a:srgbClr val="AB4D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AB4D32</a:t>
                  </a: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E6BDBCA-BD65-D80D-1041-778FA170ACF6}"/>
                </a:ext>
              </a:extLst>
            </p:cNvPr>
            <p:cNvGrpSpPr/>
            <p:nvPr/>
          </p:nvGrpSpPr>
          <p:grpSpPr>
            <a:xfrm>
              <a:off x="2036839" y="6090054"/>
              <a:ext cx="6111343" cy="767946"/>
              <a:chOff x="2036839" y="6090055"/>
              <a:chExt cx="6111343" cy="767946"/>
            </a:xfrm>
          </p:grpSpPr>
          <p:sp>
            <p:nvSpPr>
              <p:cNvPr id="123" name="TextBox 122">
                <a:extLst>
                  <a:ext uri="{FF2B5EF4-FFF2-40B4-BE49-F238E27FC236}">
                    <a16:creationId xmlns:a16="http://schemas.microsoft.com/office/drawing/2014/main" id="{63D14080-C93C-0548-A898-DD00F53D9ACB}"/>
                  </a:ext>
                </a:extLst>
              </p:cNvPr>
              <p:cNvSpPr txBox="1"/>
              <p:nvPr/>
            </p:nvSpPr>
            <p:spPr>
              <a:xfrm>
                <a:off x="2036839" y="6289362"/>
                <a:ext cx="84991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Shades</a:t>
                </a: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27794864-3BDF-4DE0-7132-B962991393CB}"/>
                  </a:ext>
                </a:extLst>
              </p:cNvPr>
              <p:cNvGrpSpPr/>
              <p:nvPr/>
            </p:nvGrpSpPr>
            <p:grpSpPr>
              <a:xfrm>
                <a:off x="2886752" y="6090055"/>
                <a:ext cx="5261430" cy="767946"/>
                <a:chOff x="2886752" y="6090055"/>
                <a:chExt cx="5261430" cy="767946"/>
              </a:xfrm>
            </p:grpSpPr>
            <p:sp>
              <p:nvSpPr>
                <p:cNvPr id="79" name="Rectangle 78">
                  <a:extLst>
                    <a:ext uri="{FF2B5EF4-FFF2-40B4-BE49-F238E27FC236}">
                      <a16:creationId xmlns:a16="http://schemas.microsoft.com/office/drawing/2014/main" id="{1639EC5D-E5CB-B060-7417-EA6A0A602BB5}"/>
                    </a:ext>
                  </a:extLst>
                </p:cNvPr>
                <p:cNvSpPr/>
                <p:nvPr/>
              </p:nvSpPr>
              <p:spPr>
                <a:xfrm>
                  <a:off x="3939038" y="6090055"/>
                  <a:ext cx="1052286" cy="767946"/>
                </a:xfrm>
                <a:prstGeom prst="rect">
                  <a:avLst/>
                </a:prstGeom>
                <a:solidFill>
                  <a:srgbClr val="C44D69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C44D69</a:t>
                  </a:r>
                </a:p>
              </p:txBody>
            </p:sp>
            <p:sp>
              <p:nvSpPr>
                <p:cNvPr id="80" name="Rectangle 79">
                  <a:extLst>
                    <a:ext uri="{FF2B5EF4-FFF2-40B4-BE49-F238E27FC236}">
                      <a16:creationId xmlns:a16="http://schemas.microsoft.com/office/drawing/2014/main" id="{85B2E76E-C259-EA52-810C-ECEED4BE7CDB}"/>
                    </a:ext>
                  </a:extLst>
                </p:cNvPr>
                <p:cNvSpPr/>
                <p:nvPr/>
              </p:nvSpPr>
              <p:spPr>
                <a:xfrm>
                  <a:off x="4991324" y="6090055"/>
                  <a:ext cx="1052286" cy="767946"/>
                </a:xfrm>
                <a:prstGeom prst="rect">
                  <a:avLst/>
                </a:prstGeom>
                <a:solidFill>
                  <a:srgbClr val="782F4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782F40</a:t>
                  </a:r>
                </a:p>
              </p:txBody>
            </p:sp>
            <p:sp>
              <p:nvSpPr>
                <p:cNvPr id="81" name="Rectangle 80">
                  <a:extLst>
                    <a:ext uri="{FF2B5EF4-FFF2-40B4-BE49-F238E27FC236}">
                      <a16:creationId xmlns:a16="http://schemas.microsoft.com/office/drawing/2014/main" id="{287E33E5-D49B-E7E9-CCE2-71B3C355E4D2}"/>
                    </a:ext>
                  </a:extLst>
                </p:cNvPr>
                <p:cNvSpPr/>
                <p:nvPr/>
              </p:nvSpPr>
              <p:spPr>
                <a:xfrm>
                  <a:off x="6043610" y="6090055"/>
                  <a:ext cx="1052286" cy="767946"/>
                </a:xfrm>
                <a:prstGeom prst="rect">
                  <a:avLst/>
                </a:prstGeom>
                <a:solidFill>
                  <a:srgbClr val="853447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853447</a:t>
                  </a:r>
                </a:p>
              </p:txBody>
            </p:sp>
            <p:sp>
              <p:nvSpPr>
                <p:cNvPr id="82" name="Rectangle 81">
                  <a:extLst>
                    <a:ext uri="{FF2B5EF4-FFF2-40B4-BE49-F238E27FC236}">
                      <a16:creationId xmlns:a16="http://schemas.microsoft.com/office/drawing/2014/main" id="{5BBE9A41-8BA1-053C-7449-6E314078194E}"/>
                    </a:ext>
                  </a:extLst>
                </p:cNvPr>
                <p:cNvSpPr/>
                <p:nvPr/>
              </p:nvSpPr>
              <p:spPr>
                <a:xfrm>
                  <a:off x="7095896" y="6090055"/>
                  <a:ext cx="1052286" cy="767946"/>
                </a:xfrm>
                <a:prstGeom prst="rect">
                  <a:avLst/>
                </a:prstGeom>
                <a:solidFill>
                  <a:srgbClr val="5E253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5E2532</a:t>
                  </a:r>
                </a:p>
              </p:txBody>
            </p:sp>
            <p:sp>
              <p:nvSpPr>
                <p:cNvPr id="98" name="Rectangle 97">
                  <a:extLst>
                    <a:ext uri="{FF2B5EF4-FFF2-40B4-BE49-F238E27FC236}">
                      <a16:creationId xmlns:a16="http://schemas.microsoft.com/office/drawing/2014/main" id="{67D70B6A-DFC7-CC19-CB0E-B861C5CF4652}"/>
                    </a:ext>
                  </a:extLst>
                </p:cNvPr>
                <p:cNvSpPr/>
                <p:nvPr/>
              </p:nvSpPr>
              <p:spPr>
                <a:xfrm>
                  <a:off x="2886752" y="6090055"/>
                  <a:ext cx="1052286" cy="767946"/>
                </a:xfrm>
                <a:prstGeom prst="rect">
                  <a:avLst/>
                </a:prstGeom>
                <a:solidFill>
                  <a:srgbClr val="38161E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EE7624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rPr>
                    <a:t>38161E</a:t>
                  </a:r>
                </a:p>
              </p:txBody>
            </p:sp>
          </p:grpSp>
        </p:grpSp>
      </p:grp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D52BE9-2CE1-996F-7B35-C668B83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>
            <a:extLst>
              <a:ext uri="{FF2B5EF4-FFF2-40B4-BE49-F238E27FC236}">
                <a16:creationId xmlns:a16="http://schemas.microsoft.com/office/drawing/2014/main" id="{83DE205B-AB8D-FD4A-5969-751CDC36F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1C4EA238-9611-6646-651D-7A221C4B29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16510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F122A303-F470-A1A3-A0B2-FDF931E94995}"/>
              </a:ext>
            </a:extLst>
          </p:cNvPr>
          <p:cNvSpPr/>
          <p:nvPr/>
        </p:nvSpPr>
        <p:spPr>
          <a:xfrm>
            <a:off x="8132064" y="3813048"/>
            <a:ext cx="4059936" cy="3044952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>
                <a:solidFill>
                  <a:schemeClr val="tx1"/>
                </a:solidFill>
              </a:rPr>
              <a:t>B135 Stage Right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1FA137D-21FC-C5C4-71A5-15ED2D1D47C6}"/>
              </a:ext>
            </a:extLst>
          </p:cNvPr>
          <p:cNvSpPr/>
          <p:nvPr/>
        </p:nvSpPr>
        <p:spPr>
          <a:xfrm>
            <a:off x="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38CCCA1-4FCA-9B93-7FB0-5FA45AD5C5A4}"/>
              </a:ext>
            </a:extLst>
          </p:cNvPr>
          <p:cNvSpPr/>
          <p:nvPr/>
        </p:nvSpPr>
        <p:spPr>
          <a:xfrm>
            <a:off x="11277600" y="0"/>
            <a:ext cx="91440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chemeClr val="tx1"/>
                </a:solidFill>
              </a:rPr>
              <a:t>A105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7CC434A-074E-A0B6-2179-E7302BEC684B}"/>
              </a:ext>
            </a:extLst>
          </p:cNvPr>
          <p:cNvSpPr/>
          <p:nvPr/>
        </p:nvSpPr>
        <p:spPr>
          <a:xfrm>
            <a:off x="5690614" y="3813048"/>
            <a:ext cx="2441448" cy="304495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/>
              <a:t>B135 Stage Left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5B87C13-0AFC-B43B-A30B-9D728FFD7F8F}"/>
              </a:ext>
            </a:extLst>
          </p:cNvPr>
          <p:cNvSpPr/>
          <p:nvPr/>
        </p:nvSpPr>
        <p:spPr>
          <a:xfrm>
            <a:off x="0" y="6115550"/>
            <a:ext cx="12192000" cy="7424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CCC6A97-4BDA-D09E-199D-D7E29F2D21BB}"/>
              </a:ext>
            </a:extLst>
          </p:cNvPr>
          <p:cNvSpPr/>
          <p:nvPr/>
        </p:nvSpPr>
        <p:spPr>
          <a:xfrm>
            <a:off x="-2" y="5328799"/>
            <a:ext cx="12192000" cy="78675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B134, A105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DDD9162-BC72-CA88-CD2A-48B6CE2C7737}"/>
              </a:ext>
            </a:extLst>
          </p:cNvPr>
          <p:cNvSpPr/>
          <p:nvPr/>
        </p:nvSpPr>
        <p:spPr>
          <a:xfrm>
            <a:off x="0" y="5087463"/>
            <a:ext cx="12192000" cy="24802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/>
              <a:t>B136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9CCFA8-9400-A44B-964B-4481AA18C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3AAD6CF-28FE-C1B9-26FA-1312EF7CA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27</a:t>
            </a:fld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B5055BD-FA9D-F764-01BD-7701BDDC39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3220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C89063B-FA2F-9701-E69F-1044550C4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7B0CE91-055E-7892-D911-B7DB03AF1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28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30BE9442-2150-94FA-7BEE-191B1682BC5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530B58D-E685-11D1-7848-9F01E543EC61}"/>
              </a:ext>
            </a:extLst>
          </p:cNvPr>
          <p:cNvSpPr txBox="1"/>
          <p:nvPr/>
        </p:nvSpPr>
        <p:spPr>
          <a:xfrm>
            <a:off x="714441" y="457200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C875E0A-7A83-6907-6E88-917273BF07B1}"/>
              </a:ext>
            </a:extLst>
          </p:cNvPr>
          <p:cNvSpPr txBox="1"/>
          <p:nvPr/>
        </p:nvSpPr>
        <p:spPr>
          <a:xfrm>
            <a:off x="1736116" y="3059668"/>
            <a:ext cx="15937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Slide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F6C3794-0D04-F872-87AA-6BF3091AB77A}"/>
              </a:ext>
            </a:extLst>
          </p:cNvPr>
          <p:cNvSpPr txBox="1"/>
          <p:nvPr/>
        </p:nvSpPr>
        <p:spPr>
          <a:xfrm>
            <a:off x="1736116" y="3631168"/>
            <a:ext cx="2318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Middle of White Space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8C6AD-0365-42FC-C404-C1BA4D93EE3F}"/>
              </a:ext>
            </a:extLst>
          </p:cNvPr>
          <p:cNvSpPr txBox="1"/>
          <p:nvPr/>
        </p:nvSpPr>
        <p:spPr>
          <a:xfrm>
            <a:off x="714441" y="5847093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1369E8A-39FC-5407-6972-B8B6580B3ABD}"/>
              </a:ext>
            </a:extLst>
          </p:cNvPr>
          <p:cNvSpPr txBox="1"/>
          <p:nvPr/>
        </p:nvSpPr>
        <p:spPr>
          <a:xfrm rot="16200000">
            <a:off x="32734" y="1593821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4D4CF7-3832-7959-67E4-A27736F6FCFF}"/>
              </a:ext>
            </a:extLst>
          </p:cNvPr>
          <p:cNvSpPr txBox="1"/>
          <p:nvPr/>
        </p:nvSpPr>
        <p:spPr>
          <a:xfrm rot="16200000">
            <a:off x="4006588" y="1754879"/>
            <a:ext cx="22854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White Space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FBFE485-11C3-3FED-3139-8E68E6955B59}"/>
              </a:ext>
            </a:extLst>
          </p:cNvPr>
          <p:cNvSpPr txBox="1"/>
          <p:nvPr/>
        </p:nvSpPr>
        <p:spPr>
          <a:xfrm rot="16200000">
            <a:off x="5131218" y="2117510"/>
            <a:ext cx="1560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Center of Slide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1350C40-8B25-5777-2158-C305BF405FDF}"/>
              </a:ext>
            </a:extLst>
          </p:cNvPr>
          <p:cNvSpPr txBox="1"/>
          <p:nvPr/>
        </p:nvSpPr>
        <p:spPr>
          <a:xfrm rot="16200000">
            <a:off x="9392756" y="1593819"/>
            <a:ext cx="12667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Border Line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9E75A0C-2749-657D-4516-49064422949C}"/>
              </a:ext>
            </a:extLst>
          </p:cNvPr>
          <p:cNvSpPr txBox="1"/>
          <p:nvPr/>
        </p:nvSpPr>
        <p:spPr>
          <a:xfrm rot="16200000">
            <a:off x="9596138" y="3526527"/>
            <a:ext cx="1774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Edge of Branding</a:t>
            </a:r>
          </a:p>
        </p:txBody>
      </p:sp>
    </p:spTree>
    <p:extLst>
      <p:ext uri="{BB962C8B-B14F-4D97-AF65-F5344CB8AC3E}">
        <p14:creationId xmlns:p14="http://schemas.microsoft.com/office/powerpoint/2010/main" val="3360331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E06B2837-293F-0CDF-DE27-E040DD002ABB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E7A98C7B-C670-3E7B-444B-7BE1881C3B23}"/>
                </a:ext>
              </a:extLst>
            </p:cNvPr>
            <p:cNvSpPr/>
            <p:nvPr/>
          </p:nvSpPr>
          <p:spPr>
            <a:xfrm>
              <a:off x="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BFD82EE-1855-3584-2742-0E85FFA55F9B}"/>
                </a:ext>
              </a:extLst>
            </p:cNvPr>
            <p:cNvSpPr/>
            <p:nvPr/>
          </p:nvSpPr>
          <p:spPr>
            <a:xfrm>
              <a:off x="11277600" y="0"/>
              <a:ext cx="914400" cy="6858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E745D33-5E04-1F30-BE01-FFB667BAFFBD}"/>
                </a:ext>
              </a:extLst>
            </p:cNvPr>
            <p:cNvSpPr/>
            <p:nvPr/>
          </p:nvSpPr>
          <p:spPr>
            <a:xfrm rot="5400000">
              <a:off x="5638800" y="-5638800"/>
              <a:ext cx="914400" cy="12192000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032C10F5-98B5-88D2-A896-8F8AEDF6C869}"/>
                </a:ext>
              </a:extLst>
            </p:cNvPr>
            <p:cNvSpPr/>
            <p:nvPr/>
          </p:nvSpPr>
          <p:spPr>
            <a:xfrm rot="5400000">
              <a:off x="5638800" y="304799"/>
              <a:ext cx="914400" cy="12192000"/>
            </a:xfrm>
            <a:prstGeom prst="rect">
              <a:avLst/>
            </a:prstGeom>
            <a:noFill/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C50F8CB-B0BF-F21E-CAB6-7E2CE16D9CF2}"/>
                </a:ext>
              </a:extLst>
            </p:cNvPr>
            <p:cNvSpPr/>
            <p:nvPr/>
          </p:nvSpPr>
          <p:spPr>
            <a:xfrm>
              <a:off x="15684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403A283D-1E6E-F9E5-E188-5D79911C579A}"/>
                </a:ext>
              </a:extLst>
            </p:cNvPr>
            <p:cNvSpPr/>
            <p:nvPr/>
          </p:nvSpPr>
          <p:spPr>
            <a:xfrm>
              <a:off x="24511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F50D842-7236-8C54-CC23-ED82DC65C82A}"/>
                </a:ext>
              </a:extLst>
            </p:cNvPr>
            <p:cNvSpPr/>
            <p:nvPr/>
          </p:nvSpPr>
          <p:spPr>
            <a:xfrm>
              <a:off x="333375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F001A1B-0DCF-E59D-28FF-CD11AD96B1D7}"/>
                </a:ext>
              </a:extLst>
            </p:cNvPr>
            <p:cNvSpPr/>
            <p:nvPr/>
          </p:nvSpPr>
          <p:spPr>
            <a:xfrm>
              <a:off x="42164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1C5C7DA-56A3-C50D-039B-080BC98B354B}"/>
                </a:ext>
              </a:extLst>
            </p:cNvPr>
            <p:cNvSpPr/>
            <p:nvPr/>
          </p:nvSpPr>
          <p:spPr>
            <a:xfrm>
              <a:off x="50990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DB494E-917E-2C1C-8CE7-5891ACE67A54}"/>
                </a:ext>
              </a:extLst>
            </p:cNvPr>
            <p:cNvSpPr/>
            <p:nvPr/>
          </p:nvSpPr>
          <p:spPr>
            <a:xfrm>
              <a:off x="59817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9460AD8-868A-23AB-1884-BDBA7E62BABC}"/>
                </a:ext>
              </a:extLst>
            </p:cNvPr>
            <p:cNvSpPr/>
            <p:nvPr/>
          </p:nvSpPr>
          <p:spPr>
            <a:xfrm>
              <a:off x="68643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8145EBC-4E6C-53E1-7C84-59EA781EE10A}"/>
                </a:ext>
              </a:extLst>
            </p:cNvPr>
            <p:cNvSpPr/>
            <p:nvPr/>
          </p:nvSpPr>
          <p:spPr>
            <a:xfrm>
              <a:off x="774700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4611ED7-1E5A-5C6E-08C0-2789D18932C3}"/>
                </a:ext>
              </a:extLst>
            </p:cNvPr>
            <p:cNvSpPr/>
            <p:nvPr/>
          </p:nvSpPr>
          <p:spPr>
            <a:xfrm>
              <a:off x="8629650" y="914401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C87A0AA6-3AC4-2E42-B5EF-8D3EBEE7B4B5}"/>
                </a:ext>
              </a:extLst>
            </p:cNvPr>
            <p:cNvSpPr/>
            <p:nvPr/>
          </p:nvSpPr>
          <p:spPr>
            <a:xfrm>
              <a:off x="9512300" y="914399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D15A919-E303-6A02-6193-814CB66690FB}"/>
                </a:ext>
              </a:extLst>
            </p:cNvPr>
            <p:cNvSpPr/>
            <p:nvPr/>
          </p:nvSpPr>
          <p:spPr>
            <a:xfrm>
              <a:off x="10394950" y="914400"/>
              <a:ext cx="228600" cy="5029199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7BB672E-1FB1-3270-5C20-36A83366C0B9}"/>
                </a:ext>
              </a:extLst>
            </p:cNvPr>
            <p:cNvSpPr/>
            <p:nvPr/>
          </p:nvSpPr>
          <p:spPr>
            <a:xfrm rot="5400000">
              <a:off x="5981700" y="-26289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0381C3D4-AE64-6103-BE74-D163AA9A2274}"/>
                </a:ext>
              </a:extLst>
            </p:cNvPr>
            <p:cNvSpPr/>
            <p:nvPr/>
          </p:nvSpPr>
          <p:spPr>
            <a:xfrm rot="5400000">
              <a:off x="5981699" y="-17526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099B2C63-5091-9D16-4BBB-7F53F59B7CA9}"/>
                </a:ext>
              </a:extLst>
            </p:cNvPr>
            <p:cNvSpPr/>
            <p:nvPr/>
          </p:nvSpPr>
          <p:spPr>
            <a:xfrm rot="5400000">
              <a:off x="5982317" y="-35052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2561FE89-51B5-69E6-51CB-1408892CDCE2}"/>
                </a:ext>
              </a:extLst>
            </p:cNvPr>
            <p:cNvSpPr/>
            <p:nvPr/>
          </p:nvSpPr>
          <p:spPr>
            <a:xfrm rot="5400000">
              <a:off x="5981699" y="-87630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B2E02BD-4422-D442-5841-BB851EB3D557}"/>
                </a:ext>
              </a:extLst>
            </p:cNvPr>
            <p:cNvSpPr/>
            <p:nvPr/>
          </p:nvSpPr>
          <p:spPr>
            <a:xfrm rot="5400000">
              <a:off x="5981700" y="-1"/>
              <a:ext cx="228600" cy="10363201"/>
            </a:xfrm>
            <a:prstGeom prst="rect">
              <a:avLst/>
            </a:prstGeom>
            <a:noFill/>
            <a:ln w="3175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5" name="Footer Placeholder 24">
            <a:extLst>
              <a:ext uri="{FF2B5EF4-FFF2-40B4-BE49-F238E27FC236}">
                <a16:creationId xmlns:a16="http://schemas.microsoft.com/office/drawing/2014/main" id="{1B06DBEF-C06E-19DE-140D-16F4196715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60A86583-31E0-3337-3A34-9AD00A9B02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29</a:t>
            </a:fld>
            <a:endParaRPr lang="en-US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59937BA2-C75B-7492-E2DB-73451078536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8704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>
            <a:extLst>
              <a:ext uri="{FF2B5EF4-FFF2-40B4-BE49-F238E27FC236}">
                <a16:creationId xmlns:a16="http://schemas.microsoft.com/office/drawing/2014/main" id="{91F49F32-7942-1BD7-9A55-B8DE71738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Meet the Team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1753F2-50AB-1E88-A02D-7D367A3963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5FC5510-99AC-7F87-A5D8-0AB6738E1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00AE011-C153-0196-A8D3-85B38567332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30" r="130"/>
          <a:stretch/>
        </p:blipFill>
        <p:spPr>
          <a:xfrm>
            <a:off x="1022183" y="2009617"/>
            <a:ext cx="1828800" cy="2743200"/>
          </a:xfrm>
        </p:spPr>
      </p:pic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6BBE7027-8BA5-5319-105B-F4EF26E80A2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0792" y="4797825"/>
            <a:ext cx="1828800" cy="249299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Kelsey Gross</a:t>
            </a: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05D0ED18-9BE8-4F1F-28E4-A7EEFC654B2E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650192" y="5290625"/>
            <a:ext cx="1828800" cy="249299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Eric Strawn</a:t>
            </a:r>
            <a:endParaRPr lang="en-US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ABF5CB72-FE18-9367-CFE1-C97990C7503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230592" y="5290625"/>
            <a:ext cx="1828800" cy="249299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Ian Lemler</a:t>
            </a:r>
            <a:endParaRPr lang="en-US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58A3E153-9864-9F76-7BAA-1CF3761369F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40392" y="4797825"/>
            <a:ext cx="1828800" cy="747897"/>
          </a:xfrm>
        </p:spPr>
        <p:txBody>
          <a:bodyPr vert="horz" wrap="square" lIns="0" tIns="0" rIns="0" bIns="0" rtlCol="0" anchor="t">
            <a:spAutoFit/>
          </a:bodyPr>
          <a:lstStyle/>
          <a:p>
            <a:pPr algn="ctr"/>
            <a:r>
              <a:rPr lang="en-US">
                <a:ea typeface="Calibri"/>
                <a:cs typeface="Calibri"/>
              </a:rPr>
              <a:t>Luiz Santos</a:t>
            </a:r>
          </a:p>
          <a:p>
            <a:pPr algn="ctr"/>
            <a:r>
              <a:rPr lang="en-US">
                <a:ea typeface="Calibri"/>
                <a:cs typeface="Calibri"/>
              </a:rPr>
              <a:t>Fabrication Engineer</a:t>
            </a:r>
          </a:p>
        </p:txBody>
      </p:sp>
      <p:pic>
        <p:nvPicPr>
          <p:cNvPr id="2" name="Picture Placeholder 1" descr="A person in a suit and tie&#10;&#10;Description automatically generated">
            <a:extLst>
              <a:ext uri="{FF2B5EF4-FFF2-40B4-BE49-F238E27FC236}">
                <a16:creationId xmlns:a16="http://schemas.microsoft.com/office/drawing/2014/main" id="{19A39C82-249B-20AF-E132-C6D0FD017A36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3"/>
          <a:srcRect/>
          <a:stretch/>
        </p:blipFill>
        <p:spPr>
          <a:xfrm>
            <a:off x="5441087" y="1998153"/>
            <a:ext cx="1828800" cy="2743200"/>
          </a:xfrm>
        </p:spPr>
      </p:pic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6D6E7CAB-3AE4-47F2-A53E-4EABD508C4B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Kelsey Gross</a:t>
            </a:r>
            <a:endParaRPr lang="en-US"/>
          </a:p>
        </p:txBody>
      </p:sp>
      <p:pic>
        <p:nvPicPr>
          <p:cNvPr id="11" name="Picture Placeholder 10" descr="A person in a suit&#10;&#10;Description automatically generated">
            <a:extLst>
              <a:ext uri="{FF2B5EF4-FFF2-40B4-BE49-F238E27FC236}">
                <a16:creationId xmlns:a16="http://schemas.microsoft.com/office/drawing/2014/main" id="{AA9BF97B-9A79-F48C-3A23-261E6354DA3B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rcRect l="5559" r="5559"/>
          <a:stretch/>
        </p:blipFill>
        <p:spPr>
          <a:xfrm>
            <a:off x="7650540" y="2490953"/>
            <a:ext cx="1828800" cy="2743200"/>
          </a:xfrm>
        </p:spPr>
      </p:pic>
      <p:pic>
        <p:nvPicPr>
          <p:cNvPr id="10" name="Picture Placeholder 9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27213B5D-12E0-5D56-A71E-847805417B4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5"/>
          <a:srcRect/>
          <a:stretch/>
        </p:blipFill>
        <p:spPr>
          <a:xfrm>
            <a:off x="3231635" y="2490953"/>
            <a:ext cx="1828800" cy="2743200"/>
          </a:xfrm>
        </p:spPr>
      </p:pic>
    </p:spTree>
    <p:extLst>
      <p:ext uri="{BB962C8B-B14F-4D97-AF65-F5344CB8AC3E}">
        <p14:creationId xmlns:p14="http://schemas.microsoft.com/office/powerpoint/2010/main" val="39340606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5D071AE-090E-27C3-6B0A-6FB387ADE15D}"/>
              </a:ext>
            </a:extLst>
          </p:cNvPr>
          <p:cNvGrpSpPr>
            <a:grpSpLocks noChangeAspect="1"/>
          </p:cNvGrpSpPr>
          <p:nvPr/>
        </p:nvGrpSpPr>
        <p:grpSpPr>
          <a:xfrm>
            <a:off x="0" y="590550"/>
            <a:ext cx="10668000" cy="5070601"/>
            <a:chOff x="3491948" y="597673"/>
            <a:chExt cx="2743200" cy="27432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441B876-7339-ADEA-DB84-D00CDBDBAA88}"/>
                </a:ext>
              </a:extLst>
            </p:cNvPr>
            <p:cNvGrpSpPr/>
            <p:nvPr/>
          </p:nvGrpSpPr>
          <p:grpSpPr>
            <a:xfrm>
              <a:off x="3491948" y="597673"/>
              <a:ext cx="2743200" cy="914400"/>
              <a:chOff x="3491948" y="597673"/>
              <a:chExt cx="2743200" cy="914400"/>
            </a:xfrm>
          </p:grpSpPr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B009263-B5A1-2813-3AF7-6C94EF5061FC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4DEB7A71-82D9-AE04-A933-60AD0463F800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C832DC82-52C2-2EDE-82AC-918E6EB8F54D}"/>
                </a:ext>
              </a:extLst>
            </p:cNvPr>
            <p:cNvGrpSpPr/>
            <p:nvPr/>
          </p:nvGrpSpPr>
          <p:grpSpPr>
            <a:xfrm>
              <a:off x="3491948" y="2426473"/>
              <a:ext cx="2743200" cy="914400"/>
              <a:chOff x="3491948" y="597673"/>
              <a:chExt cx="2743200" cy="914400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31FEF0F-23E4-4460-0766-9BE544A8A469}"/>
                  </a:ext>
                </a:extLst>
              </p:cNvPr>
              <p:cNvSpPr/>
              <p:nvPr/>
            </p:nvSpPr>
            <p:spPr>
              <a:xfrm>
                <a:off x="53207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918BC92C-B879-6B8C-3514-149E8785CB68}"/>
                  </a:ext>
                </a:extLst>
              </p:cNvPr>
              <p:cNvSpPr/>
              <p:nvPr/>
            </p:nvSpPr>
            <p:spPr>
              <a:xfrm>
                <a:off x="3491948" y="597673"/>
                <a:ext cx="914400" cy="914400"/>
              </a:xfrm>
              <a:prstGeom prst="rect">
                <a:avLst/>
              </a:prstGeom>
              <a:solidFill>
                <a:srgbClr val="236192">
                  <a:alpha val="50196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80CFC9A6-A34F-D135-9B7A-05B4A2CF7C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BAB0E17F-7223-04BB-8D6D-202271E8E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30</a:t>
            </a:fld>
            <a:endParaRPr lang="en-US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9E806DDA-FFE5-A705-B185-3031D57EE2E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5814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5470A54-28B7-1104-28D7-3D64DD835105}"/>
              </a:ext>
            </a:extLst>
          </p:cNvPr>
          <p:cNvGrpSpPr>
            <a:grpSpLocks noChangeAspect="1"/>
          </p:cNvGrpSpPr>
          <p:nvPr/>
        </p:nvGrpSpPr>
        <p:grpSpPr>
          <a:xfrm rot="5400000" flipH="1">
            <a:off x="2090238" y="-1873077"/>
            <a:ext cx="6199639" cy="10041484"/>
            <a:chOff x="-5810250" y="-21419220"/>
            <a:chExt cx="19202400" cy="31101903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7E3626BD-CE92-BC29-A658-02A781DFA916}"/>
                </a:ext>
              </a:extLst>
            </p:cNvPr>
            <p:cNvGrpSpPr/>
            <p:nvPr/>
          </p:nvGrpSpPr>
          <p:grpSpPr>
            <a:xfrm>
              <a:off x="-5810250" y="-2216820"/>
              <a:ext cx="19202400" cy="11899503"/>
              <a:chOff x="-5810250" y="-2216820"/>
              <a:chExt cx="19202400" cy="11899503"/>
            </a:xfrm>
          </p:grpSpPr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D41ECA41-9FE8-43E3-4B21-D3F941150638}"/>
                  </a:ext>
                </a:extLst>
              </p:cNvPr>
              <p:cNvGrpSpPr/>
              <p:nvPr/>
            </p:nvGrpSpPr>
            <p:grpSpPr>
              <a:xfrm>
                <a:off x="6076950" y="-2216820"/>
                <a:ext cx="7315200" cy="11899503"/>
                <a:chOff x="6076950" y="-2216820"/>
                <a:chExt cx="7315200" cy="11899503"/>
              </a:xfrm>
            </p:grpSpPr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4E12A997-6924-F25F-485E-88982E933645}"/>
                    </a:ext>
                  </a:extLst>
                </p:cNvPr>
                <p:cNvGrpSpPr/>
                <p:nvPr/>
              </p:nvGrpSpPr>
              <p:grpSpPr>
                <a:xfrm>
                  <a:off x="6080760" y="-2216820"/>
                  <a:ext cx="7311390" cy="4586049"/>
                  <a:chOff x="6080760" y="-2216820"/>
                  <a:chExt cx="7311390" cy="4586049"/>
                </a:xfrm>
              </p:grpSpPr>
              <p:grpSp>
                <p:nvGrpSpPr>
                  <p:cNvPr id="10" name="Group 9">
                    <a:extLst>
                      <a:ext uri="{FF2B5EF4-FFF2-40B4-BE49-F238E27FC236}">
                        <a16:creationId xmlns:a16="http://schemas.microsoft.com/office/drawing/2014/main" id="{7B28C689-45C4-5EAB-DF78-545A3AEFC523}"/>
                      </a:ext>
                    </a:extLst>
                  </p:cNvPr>
                  <p:cNvGrpSpPr/>
                  <p:nvPr/>
                </p:nvGrpSpPr>
                <p:grpSpPr>
                  <a:xfrm>
                    <a:off x="6080760" y="-2204517"/>
                    <a:ext cx="2745740" cy="4573746"/>
                    <a:chOff x="6080760" y="-2204517"/>
                    <a:chExt cx="2745740" cy="4573746"/>
                  </a:xfrm>
                </p:grpSpPr>
                <p:grpSp>
                  <p:nvGrpSpPr>
                    <p:cNvPr id="12" name="Group 11">
                      <a:extLst>
                        <a:ext uri="{FF2B5EF4-FFF2-40B4-BE49-F238E27FC236}">
                          <a16:creationId xmlns:a16="http://schemas.microsoft.com/office/drawing/2014/main" id="{481992FB-9070-C3B5-48FC-A07915CE09A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080760" y="535746"/>
                      <a:ext cx="2745740" cy="1833483"/>
                      <a:chOff x="6080760" y="535746"/>
                      <a:chExt cx="2745740" cy="1833483"/>
                    </a:xfrm>
                  </p:grpSpPr>
                  <p:grpSp>
                    <p:nvGrpSpPr>
                      <p:cNvPr id="14" name="Group 13">
                        <a:extLst>
                          <a:ext uri="{FF2B5EF4-FFF2-40B4-BE49-F238E27FC236}">
                            <a16:creationId xmlns:a16="http://schemas.microsoft.com/office/drawing/2014/main" id="{345B5630-A060-0351-9457-07353203690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7912100" y="535746"/>
                        <a:ext cx="914400" cy="1833483"/>
                        <a:chOff x="7912100" y="535746"/>
                        <a:chExt cx="914400" cy="1833483"/>
                      </a:xfrm>
                    </p:grpSpPr>
                    <p:sp>
                      <p:nvSpPr>
                        <p:cNvPr id="16" name="Rectangle 15">
                          <a:extLst>
                            <a:ext uri="{FF2B5EF4-FFF2-40B4-BE49-F238E27FC236}">
                              <a16:creationId xmlns:a16="http://schemas.microsoft.com/office/drawing/2014/main" id="{83118C9B-FA6F-29C2-941D-38C83A6ED948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1454829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  <p:sp>
                      <p:nvSpPr>
                        <p:cNvPr id="17" name="Rectangle 16">
                          <a:extLst>
                            <a:ext uri="{FF2B5EF4-FFF2-40B4-BE49-F238E27FC236}">
                              <a16:creationId xmlns:a16="http://schemas.microsoft.com/office/drawing/2014/main" id="{4BF37596-FB36-4240-CDB0-5CC0F1A1267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>
                          <a:off x="7912100" y="535746"/>
                          <a:ext cx="914400" cy="914400"/>
                        </a:xfrm>
                        <a:prstGeom prst="rect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pPr algn="ctr"/>
                          <a:endParaRPr lang="en-US">
                            <a:solidFill>
                              <a:schemeClr val="tx1"/>
                            </a:solidFill>
                          </a:endParaRPr>
                        </a:p>
                      </p:txBody>
                    </p:sp>
                  </p:grpSp>
                  <p:sp>
                    <p:nvSpPr>
                      <p:cNvPr id="15" name="Rectangle 14">
                        <a:extLst>
                          <a:ext uri="{FF2B5EF4-FFF2-40B4-BE49-F238E27FC236}">
                            <a16:creationId xmlns:a16="http://schemas.microsoft.com/office/drawing/2014/main" id="{6F7CB26A-89B6-58FF-37FD-DC60F953B41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080760" y="535746"/>
                        <a:ext cx="1828800" cy="1828800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endParaRPr lang="en-US">
                          <a:solidFill>
                            <a:schemeClr val="tx1"/>
                          </a:solidFill>
                        </a:endParaRPr>
                      </a:p>
                    </p:txBody>
                  </p:sp>
                </p:grpSp>
                <p:sp>
                  <p:nvSpPr>
                    <p:cNvPr id="13" name="Rectangle 12">
                      <a:extLst>
                        <a:ext uri="{FF2B5EF4-FFF2-40B4-BE49-F238E27FC236}">
                          <a16:creationId xmlns:a16="http://schemas.microsoft.com/office/drawing/2014/main" id="{C165046B-256C-0C7A-7C3A-B5ED5C74D10E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080760" y="-2204517"/>
                      <a:ext cx="2743200" cy="27432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>
                        <a:solidFill>
                          <a:schemeClr val="tx1"/>
                        </a:solidFill>
                      </a:endParaRPr>
                    </a:p>
                  </p:txBody>
                </p:sp>
              </p:grpSp>
              <p:sp>
                <p:nvSpPr>
                  <p:cNvPr id="11" name="Rectangle 10">
                    <a:extLst>
                      <a:ext uri="{FF2B5EF4-FFF2-40B4-BE49-F238E27FC236}">
                        <a16:creationId xmlns:a16="http://schemas.microsoft.com/office/drawing/2014/main" id="{0A68434B-C119-C12D-B98B-CFEB69EC789A}"/>
                      </a:ext>
                    </a:extLst>
                  </p:cNvPr>
                  <p:cNvSpPr/>
                  <p:nvPr/>
                </p:nvSpPr>
                <p:spPr>
                  <a:xfrm>
                    <a:off x="8820150" y="-2216820"/>
                    <a:ext cx="4572000" cy="4572000"/>
                  </a:xfrm>
                  <a:prstGeom prst="rect">
                    <a:avLst/>
                  </a:prstGeom>
                  <a:no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algn="ctr"/>
                    <a:endParaRPr lang="en-US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9" name="Rectangle 8">
                  <a:extLst>
                    <a:ext uri="{FF2B5EF4-FFF2-40B4-BE49-F238E27FC236}">
                      <a16:creationId xmlns:a16="http://schemas.microsoft.com/office/drawing/2014/main" id="{45750826-16DB-0205-8698-8CCBE6538703}"/>
                    </a:ext>
                  </a:extLst>
                </p:cNvPr>
                <p:cNvSpPr/>
                <p:nvPr/>
              </p:nvSpPr>
              <p:spPr>
                <a:xfrm>
                  <a:off x="6076950" y="2367483"/>
                  <a:ext cx="7315200" cy="73152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76052EA4-0254-B9D5-6221-57F881FD5ADF}"/>
                  </a:ext>
                </a:extLst>
              </p:cNvPr>
              <p:cNvSpPr/>
              <p:nvPr/>
            </p:nvSpPr>
            <p:spPr>
              <a:xfrm>
                <a:off x="-5810250" y="-2216820"/>
                <a:ext cx="11887200" cy="118872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93CC188-882D-3A14-B67B-2903510D94CE}"/>
                </a:ext>
              </a:extLst>
            </p:cNvPr>
            <p:cNvSpPr/>
            <p:nvPr/>
          </p:nvSpPr>
          <p:spPr>
            <a:xfrm>
              <a:off x="-5810250" y="-21419220"/>
              <a:ext cx="19202400" cy="19202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9" name="Footer Placeholder 18">
            <a:extLst>
              <a:ext uri="{FF2B5EF4-FFF2-40B4-BE49-F238E27FC236}">
                <a16:creationId xmlns:a16="http://schemas.microsoft.com/office/drawing/2014/main" id="{BAE5E132-C46A-16CE-7A40-12189DE7F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F8077144-0974-6FAC-9731-7071447A2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DD898ABF-F11A-9FE3-FF65-6CFFB97DCB6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871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A2DC3FF8-6865-068B-39A7-444DB7E51C8E}"/>
              </a:ext>
            </a:extLst>
          </p:cNvPr>
          <p:cNvGrpSpPr>
            <a:grpSpLocks noChangeAspect="1"/>
          </p:cNvGrpSpPr>
          <p:nvPr/>
        </p:nvGrpSpPr>
        <p:grpSpPr>
          <a:xfrm>
            <a:off x="152400" y="685800"/>
            <a:ext cx="11887200" cy="5486400"/>
            <a:chOff x="114300" y="114300"/>
            <a:chExt cx="11887200" cy="548640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8893F45E-E622-CA1C-D840-62043D648961}"/>
                </a:ext>
              </a:extLst>
            </p:cNvPr>
            <p:cNvGrpSpPr/>
            <p:nvPr/>
          </p:nvGrpSpPr>
          <p:grpSpPr>
            <a:xfrm>
              <a:off x="114300" y="114300"/>
              <a:ext cx="11887200" cy="914400"/>
              <a:chOff x="114300" y="114300"/>
              <a:chExt cx="11887200" cy="914400"/>
            </a:xfrm>
          </p:grpSpPr>
          <p:sp>
            <p:nvSpPr>
              <p:cNvPr id="75" name="Rectangle 74">
                <a:extLst>
                  <a:ext uri="{FF2B5EF4-FFF2-40B4-BE49-F238E27FC236}">
                    <a16:creationId xmlns:a16="http://schemas.microsoft.com/office/drawing/2014/main" id="{1C8D75A0-075F-F032-3884-05951CFB27C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>
                <a:extLst>
                  <a:ext uri="{FF2B5EF4-FFF2-40B4-BE49-F238E27FC236}">
                    <a16:creationId xmlns:a16="http://schemas.microsoft.com/office/drawing/2014/main" id="{DD38F4E0-3312-B956-6DDE-55DC43A237C2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5106E03-0149-D112-45D5-616F27E7FBE7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8" name="Rectangle 77">
                <a:extLst>
                  <a:ext uri="{FF2B5EF4-FFF2-40B4-BE49-F238E27FC236}">
                    <a16:creationId xmlns:a16="http://schemas.microsoft.com/office/drawing/2014/main" id="{D35C78BD-085D-C571-2218-E183ED7D8063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>
                <a:extLst>
                  <a:ext uri="{FF2B5EF4-FFF2-40B4-BE49-F238E27FC236}">
                    <a16:creationId xmlns:a16="http://schemas.microsoft.com/office/drawing/2014/main" id="{F7671D59-7F04-E852-DDC3-F7C8EAC64AE6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>
                <a:extLst>
                  <a:ext uri="{FF2B5EF4-FFF2-40B4-BE49-F238E27FC236}">
                    <a16:creationId xmlns:a16="http://schemas.microsoft.com/office/drawing/2014/main" id="{C18E02FF-3F14-4D6A-BF7A-2B15BD3FFA3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85820C76-5D4A-AB76-B25E-494B78029815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4A7E0807-7CCA-1876-8896-A971149A529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7AD9141E-E197-0D7B-CCA2-15D0F36107C1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4" name="Rectangle 83">
                <a:extLst>
                  <a:ext uri="{FF2B5EF4-FFF2-40B4-BE49-F238E27FC236}">
                    <a16:creationId xmlns:a16="http://schemas.microsoft.com/office/drawing/2014/main" id="{584D6D87-9A7A-5364-0DAA-C8D827F2B0B4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5" name="Rectangle 84">
                <a:extLst>
                  <a:ext uri="{FF2B5EF4-FFF2-40B4-BE49-F238E27FC236}">
                    <a16:creationId xmlns:a16="http://schemas.microsoft.com/office/drawing/2014/main" id="{01216664-A1BE-8B17-5128-16E8D0E4AD8F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6" name="Rectangle 85">
                <a:extLst>
                  <a:ext uri="{FF2B5EF4-FFF2-40B4-BE49-F238E27FC236}">
                    <a16:creationId xmlns:a16="http://schemas.microsoft.com/office/drawing/2014/main" id="{440061FA-6FD2-C440-1B04-D5F0F44E9F5B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87" name="Rectangle 86">
                <a:extLst>
                  <a:ext uri="{FF2B5EF4-FFF2-40B4-BE49-F238E27FC236}">
                    <a16:creationId xmlns:a16="http://schemas.microsoft.com/office/drawing/2014/main" id="{FC64D4D7-D5E2-602F-BD0D-8BDB0DF94E37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A8E34428-5545-468F-5296-F2216A393A26}"/>
                </a:ext>
              </a:extLst>
            </p:cNvPr>
            <p:cNvGrpSpPr/>
            <p:nvPr/>
          </p:nvGrpSpPr>
          <p:grpSpPr>
            <a:xfrm>
              <a:off x="114300" y="1028700"/>
              <a:ext cx="11887200" cy="914400"/>
              <a:chOff x="114300" y="114300"/>
              <a:chExt cx="11887200" cy="914400"/>
            </a:xfrm>
          </p:grpSpPr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C893FB9-47EA-1B88-8320-61E704120886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26641EC-60C1-D47A-0D6F-EC7002B1B04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9753E3E5-0DE3-D61C-BC62-8636B05DE475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4B28C078-557B-AF25-47B3-DC7D8852AE2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54630F20-971E-A96F-7F71-47DE509A9B2B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8BC56F47-E806-5DB8-81D9-4FED515EBCC3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1BC39C11-D52B-164D-0334-6417F3116732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1A230B27-5BAD-1B8C-A8E0-B8617F27E10E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047B924A-8392-D5A2-98A7-DB06B8B2C37C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5F6EFD72-5A3F-F43F-6AFB-392D68BDB216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1441D90D-4407-CA25-8D3C-751F2007F5D3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A9118D2C-8313-3A43-955C-CEF9477D0327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08FEA0CC-AEDB-E52E-99FC-C3ACB25E9E2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B31151F-A748-8D93-2A06-839330ACCE25}"/>
                </a:ext>
              </a:extLst>
            </p:cNvPr>
            <p:cNvGrpSpPr/>
            <p:nvPr/>
          </p:nvGrpSpPr>
          <p:grpSpPr>
            <a:xfrm>
              <a:off x="114300" y="1943100"/>
              <a:ext cx="11887200" cy="914400"/>
              <a:chOff x="114300" y="114300"/>
              <a:chExt cx="11887200" cy="914400"/>
            </a:xfrm>
          </p:grpSpPr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9504F5AE-74BA-3668-8262-27E9C5464664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7D7D71AF-D068-F9C2-B7C7-C5FBE6B5DF51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1" name="Rectangle 50">
                <a:extLst>
                  <a:ext uri="{FF2B5EF4-FFF2-40B4-BE49-F238E27FC236}">
                    <a16:creationId xmlns:a16="http://schemas.microsoft.com/office/drawing/2014/main" id="{A96A605D-3922-2333-A773-70160088261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2" name="Rectangle 51">
                <a:extLst>
                  <a:ext uri="{FF2B5EF4-FFF2-40B4-BE49-F238E27FC236}">
                    <a16:creationId xmlns:a16="http://schemas.microsoft.com/office/drawing/2014/main" id="{7292397A-7FAC-F2D5-C55B-18939D63F540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98967F80-018E-6299-C693-546BC11A86D9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4" name="Rectangle 53">
                <a:extLst>
                  <a:ext uri="{FF2B5EF4-FFF2-40B4-BE49-F238E27FC236}">
                    <a16:creationId xmlns:a16="http://schemas.microsoft.com/office/drawing/2014/main" id="{94C83365-6C56-8402-1E09-EEDAE921A56D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DE83FF2-E9D7-423E-C3D3-C5134D731143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161963EF-5305-61C1-831E-4C735A7E363F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4CA9BDF5-07FD-F2D3-3DB3-89DF1C614A48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6B1A1BE6-7D7A-682B-DC23-9E599D0EFA7D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FAA10500-60B0-8A83-0484-218180D36D2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87A7196C-3095-F893-A5D9-8395316204FC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30354CC9-8EF2-CFB4-854D-0472B89876EA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6AD5FCE-C31C-2F06-0A78-FA41560BCF2E}"/>
                </a:ext>
              </a:extLst>
            </p:cNvPr>
            <p:cNvGrpSpPr/>
            <p:nvPr/>
          </p:nvGrpSpPr>
          <p:grpSpPr>
            <a:xfrm>
              <a:off x="114300" y="2857500"/>
              <a:ext cx="11887200" cy="914400"/>
              <a:chOff x="114300" y="114300"/>
              <a:chExt cx="11887200" cy="914400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5E8871FF-90C7-BEA1-EDEB-1D1921123E5D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7776885D-3F8D-3399-CEBF-DA90EA93AD7B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4413B74C-E27C-1A6C-1317-6E486F4D310D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D1D3652B-6FF9-31AD-098D-FEB35B2E4CBA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51037454-6790-4767-CB05-2E9F7B019548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75438458-69CF-3BAB-9671-98EC0B4BBE1A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2B66C9A1-1A23-FBE9-6828-459A52F12CC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7CBBC3DE-B341-AA59-49B3-E28C77C10E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4BDE68A7-B3CD-0974-65A9-502A6993960A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26A24990-5B26-40EE-5BE2-70C1CE5E1F89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11A7573E-877F-1E3E-AA75-3F98F7E95019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7" name="Rectangle 46">
                <a:extLst>
                  <a:ext uri="{FF2B5EF4-FFF2-40B4-BE49-F238E27FC236}">
                    <a16:creationId xmlns:a16="http://schemas.microsoft.com/office/drawing/2014/main" id="{84A76F8D-D9BB-9DA9-C585-82DEDC861080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48" name="Rectangle 47">
                <a:extLst>
                  <a:ext uri="{FF2B5EF4-FFF2-40B4-BE49-F238E27FC236}">
                    <a16:creationId xmlns:a16="http://schemas.microsoft.com/office/drawing/2014/main" id="{D884621F-9C6B-8FA6-2D9B-76B750903AF4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68DC39C-CEDF-AD39-5221-EB236215B017}"/>
                </a:ext>
              </a:extLst>
            </p:cNvPr>
            <p:cNvGrpSpPr/>
            <p:nvPr/>
          </p:nvGrpSpPr>
          <p:grpSpPr>
            <a:xfrm>
              <a:off x="114300" y="3771900"/>
              <a:ext cx="11887200" cy="914400"/>
              <a:chOff x="114300" y="114300"/>
              <a:chExt cx="11887200" cy="914400"/>
            </a:xfrm>
          </p:grpSpPr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46E67037-7953-D503-A325-B1EBF7303D53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C9DFBA73-8248-0990-5F1B-BA627D9269FE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B5E121A8-6EEE-6381-B649-FF5ADFFE54A6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3644161-DF1E-A6DA-E573-63E965F4495E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5D8DB018-831A-584C-3C80-808C9E1A1A3E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8" name="Rectangle 27">
                <a:extLst>
                  <a:ext uri="{FF2B5EF4-FFF2-40B4-BE49-F238E27FC236}">
                    <a16:creationId xmlns:a16="http://schemas.microsoft.com/office/drawing/2014/main" id="{7729FA40-F85B-2EA6-55AE-D244135983A8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63AF0C92-2707-B3E0-0410-E9A7CE546BD0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0DF7FA8-5162-09A1-8A1F-4305DFB812B6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DBCF1B8D-3457-F9A1-90FA-FB431CD3DB07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8DF6BBD0-5777-CB71-7F91-97EEA1BE3191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AE249AA9-AB24-6C33-BC8B-558A36E64662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F783F5F-1756-DC7A-8F90-EFA60C905391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4500EA37-5735-D44C-2FDC-FCC7B8311A4C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F87DB7A2-B2C1-5C3C-8B48-AC20B1FEDF3B}"/>
                </a:ext>
              </a:extLst>
            </p:cNvPr>
            <p:cNvGrpSpPr/>
            <p:nvPr/>
          </p:nvGrpSpPr>
          <p:grpSpPr>
            <a:xfrm>
              <a:off x="114300" y="4686300"/>
              <a:ext cx="11887200" cy="914400"/>
              <a:chOff x="114300" y="114300"/>
              <a:chExt cx="11887200" cy="914400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5B948BCF-5AEA-B774-2DC8-2AB7AD072971}"/>
                  </a:ext>
                </a:extLst>
              </p:cNvPr>
              <p:cNvSpPr/>
              <p:nvPr/>
            </p:nvSpPr>
            <p:spPr>
              <a:xfrm>
                <a:off x="114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0294C55B-FBFF-7F56-16DD-2B3D7CB43845}"/>
                  </a:ext>
                </a:extLst>
              </p:cNvPr>
              <p:cNvSpPr/>
              <p:nvPr/>
            </p:nvSpPr>
            <p:spPr>
              <a:xfrm>
                <a:off x="1028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1BA3B52-A0F3-807A-0371-D3EE3424AC60}"/>
                  </a:ext>
                </a:extLst>
              </p:cNvPr>
              <p:cNvSpPr/>
              <p:nvPr/>
            </p:nvSpPr>
            <p:spPr>
              <a:xfrm>
                <a:off x="1943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BA3D8D11-AE7C-5F22-ABC5-110E3AA5D8EF}"/>
                  </a:ext>
                </a:extLst>
              </p:cNvPr>
              <p:cNvSpPr/>
              <p:nvPr/>
            </p:nvSpPr>
            <p:spPr>
              <a:xfrm>
                <a:off x="2857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D031C45E-D481-54F8-6190-1363A833A831}"/>
                  </a:ext>
                </a:extLst>
              </p:cNvPr>
              <p:cNvSpPr/>
              <p:nvPr/>
            </p:nvSpPr>
            <p:spPr>
              <a:xfrm>
                <a:off x="3771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ED78572A-5205-ACB1-D412-2CB4E2ADD821}"/>
                  </a:ext>
                </a:extLst>
              </p:cNvPr>
              <p:cNvSpPr/>
              <p:nvPr/>
            </p:nvSpPr>
            <p:spPr>
              <a:xfrm>
                <a:off x="4686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59BE521F-2B26-552C-1FD9-482D869F77DF}"/>
                  </a:ext>
                </a:extLst>
              </p:cNvPr>
              <p:cNvSpPr/>
              <p:nvPr/>
            </p:nvSpPr>
            <p:spPr>
              <a:xfrm>
                <a:off x="5600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8E107527-85A3-184D-978E-7647CE71806A}"/>
                  </a:ext>
                </a:extLst>
              </p:cNvPr>
              <p:cNvSpPr/>
              <p:nvPr/>
            </p:nvSpPr>
            <p:spPr>
              <a:xfrm>
                <a:off x="6515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63C88B0-1E1E-2BC0-2879-9D6F6C1BE4C4}"/>
                  </a:ext>
                </a:extLst>
              </p:cNvPr>
              <p:cNvSpPr/>
              <p:nvPr/>
            </p:nvSpPr>
            <p:spPr>
              <a:xfrm>
                <a:off x="74295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02EFFA9B-6225-EF62-BC8A-4E34F0DCCE17}"/>
                  </a:ext>
                </a:extLst>
              </p:cNvPr>
              <p:cNvSpPr/>
              <p:nvPr/>
            </p:nvSpPr>
            <p:spPr>
              <a:xfrm>
                <a:off x="83439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ECC53F46-D7DB-B997-7D23-EC0F959518AD}"/>
                  </a:ext>
                </a:extLst>
              </p:cNvPr>
              <p:cNvSpPr/>
              <p:nvPr/>
            </p:nvSpPr>
            <p:spPr>
              <a:xfrm>
                <a:off x="92583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C8D8485D-AC62-8DFA-0E1E-BC9E6E4B1E5E}"/>
                  </a:ext>
                </a:extLst>
              </p:cNvPr>
              <p:cNvSpPr/>
              <p:nvPr/>
            </p:nvSpPr>
            <p:spPr>
              <a:xfrm>
                <a:off x="101727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0EE2FBC-A9B8-3E4B-8ECF-A56C5ABEF59B}"/>
                  </a:ext>
                </a:extLst>
              </p:cNvPr>
              <p:cNvSpPr/>
              <p:nvPr/>
            </p:nvSpPr>
            <p:spPr>
              <a:xfrm>
                <a:off x="11087100" y="114300"/>
                <a:ext cx="914400" cy="91440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89" name="Footer Placeholder 88">
            <a:extLst>
              <a:ext uri="{FF2B5EF4-FFF2-40B4-BE49-F238E27FC236}">
                <a16:creationId xmlns:a16="http://schemas.microsoft.com/office/drawing/2014/main" id="{67309F8E-C18A-CE4A-9A0C-15C1A56F5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0" name="Slide Number Placeholder 89">
            <a:extLst>
              <a:ext uri="{FF2B5EF4-FFF2-40B4-BE49-F238E27FC236}">
                <a16:creationId xmlns:a16="http://schemas.microsoft.com/office/drawing/2014/main" id="{DB432D6D-77B9-5E2B-3D96-82397CC7F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32</a:t>
            </a:fld>
            <a:endParaRPr lang="en-US"/>
          </a:p>
        </p:txBody>
      </p:sp>
      <p:sp>
        <p:nvSpPr>
          <p:cNvPr id="91" name="Text Placeholder 90">
            <a:extLst>
              <a:ext uri="{FF2B5EF4-FFF2-40B4-BE49-F238E27FC236}">
                <a16:creationId xmlns:a16="http://schemas.microsoft.com/office/drawing/2014/main" id="{955DA382-21ED-A98C-88C7-0378C296E39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6716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60A4948C-9399-2E4B-0D76-7FA5B624DB72}"/>
              </a:ext>
            </a:extLst>
          </p:cNvPr>
          <p:cNvGrpSpPr>
            <a:grpSpLocks noChangeAspect="1"/>
          </p:cNvGrpSpPr>
          <p:nvPr/>
        </p:nvGrpSpPr>
        <p:grpSpPr>
          <a:xfrm>
            <a:off x="-503697" y="-261092"/>
            <a:ext cx="13199392" cy="7380185"/>
            <a:chOff x="-503697" y="-793932"/>
            <a:chExt cx="13199392" cy="7380185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3226BF1-0173-4899-FD71-911EB53CA56B}"/>
                </a:ext>
              </a:extLst>
            </p:cNvPr>
            <p:cNvSpPr/>
            <p:nvPr/>
          </p:nvSpPr>
          <p:spPr>
            <a:xfrm rot="2700000">
              <a:off x="1048813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3AA8287-72E8-D044-6383-5D80CD4503CD}"/>
                </a:ext>
              </a:extLst>
            </p:cNvPr>
            <p:cNvSpPr/>
            <p:nvPr/>
          </p:nvSpPr>
          <p:spPr>
            <a:xfrm rot="2700000">
              <a:off x="1113471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BFB66907-25C3-5104-3CEA-EBB61B32D57B}"/>
                </a:ext>
              </a:extLst>
            </p:cNvPr>
            <p:cNvSpPr/>
            <p:nvPr/>
          </p:nvSpPr>
          <p:spPr>
            <a:xfrm rot="2700000">
              <a:off x="1178129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DC94876-A84E-0E8D-71EC-BE1CF9905C05}"/>
                </a:ext>
              </a:extLst>
            </p:cNvPr>
            <p:cNvSpPr/>
            <p:nvPr/>
          </p:nvSpPr>
          <p:spPr>
            <a:xfrm rot="2700000">
              <a:off x="919498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494BC2B3-D2B2-72EA-0B5E-787F3551B568}"/>
                </a:ext>
              </a:extLst>
            </p:cNvPr>
            <p:cNvSpPr/>
            <p:nvPr/>
          </p:nvSpPr>
          <p:spPr>
            <a:xfrm rot="2700000">
              <a:off x="984155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8258AAC-70B0-43CC-A3F9-A7A9488BFCFD}"/>
                </a:ext>
              </a:extLst>
            </p:cNvPr>
            <p:cNvSpPr/>
            <p:nvPr/>
          </p:nvSpPr>
          <p:spPr>
            <a:xfrm rot="2700000">
              <a:off x="1048813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BB7428-C7D6-A29B-55DE-41A9BBB58490}"/>
                </a:ext>
              </a:extLst>
            </p:cNvPr>
            <p:cNvSpPr/>
            <p:nvPr/>
          </p:nvSpPr>
          <p:spPr>
            <a:xfrm rot="2700000">
              <a:off x="1113471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B42098F-84CE-08BA-1BB2-DACBC8E18E5A}"/>
                </a:ext>
              </a:extLst>
            </p:cNvPr>
            <p:cNvSpPr/>
            <p:nvPr/>
          </p:nvSpPr>
          <p:spPr>
            <a:xfrm rot="2700000">
              <a:off x="11781294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250EEB36-137B-6C1C-7D91-9F8730888F7D}"/>
                </a:ext>
              </a:extLst>
            </p:cNvPr>
            <p:cNvSpPr/>
            <p:nvPr/>
          </p:nvSpPr>
          <p:spPr>
            <a:xfrm rot="2700000">
              <a:off x="7901824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86600A30-C649-331A-AE6F-002A1B0CCECE}"/>
                </a:ext>
              </a:extLst>
            </p:cNvPr>
            <p:cNvSpPr/>
            <p:nvPr/>
          </p:nvSpPr>
          <p:spPr>
            <a:xfrm rot="2700000">
              <a:off x="854840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F600EA9-0DBC-9778-E683-52769880DCAD}"/>
                </a:ext>
              </a:extLst>
            </p:cNvPr>
            <p:cNvSpPr/>
            <p:nvPr/>
          </p:nvSpPr>
          <p:spPr>
            <a:xfrm rot="2700000">
              <a:off x="919498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6C9802C-088C-2FA7-955A-79714B1DE2F6}"/>
                </a:ext>
              </a:extLst>
            </p:cNvPr>
            <p:cNvSpPr/>
            <p:nvPr/>
          </p:nvSpPr>
          <p:spPr>
            <a:xfrm rot="2700000">
              <a:off x="984155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EA96890-26F9-7869-423C-7FDE143C7A09}"/>
                </a:ext>
              </a:extLst>
            </p:cNvPr>
            <p:cNvSpPr/>
            <p:nvPr/>
          </p:nvSpPr>
          <p:spPr>
            <a:xfrm rot="2700000">
              <a:off x="1048813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B112BBD-0CF2-3759-DBF3-F77A813E780A}"/>
                </a:ext>
              </a:extLst>
            </p:cNvPr>
            <p:cNvSpPr/>
            <p:nvPr/>
          </p:nvSpPr>
          <p:spPr>
            <a:xfrm rot="2700000">
              <a:off x="1113471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C29C4A4-2DA3-F8C3-B17F-192690D616F7}"/>
                </a:ext>
              </a:extLst>
            </p:cNvPr>
            <p:cNvSpPr/>
            <p:nvPr/>
          </p:nvSpPr>
          <p:spPr>
            <a:xfrm rot="2700000">
              <a:off x="1178129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860545E-6978-8481-5DCA-D879F28BE88C}"/>
                </a:ext>
              </a:extLst>
            </p:cNvPr>
            <p:cNvSpPr/>
            <p:nvPr/>
          </p:nvSpPr>
          <p:spPr>
            <a:xfrm rot="2700000">
              <a:off x="6608667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EF1DD1E-D167-D3BD-2EAA-09AA4FFA484C}"/>
                </a:ext>
              </a:extLst>
            </p:cNvPr>
            <p:cNvSpPr/>
            <p:nvPr/>
          </p:nvSpPr>
          <p:spPr>
            <a:xfrm rot="2700000">
              <a:off x="7255246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FCFEAE-7B49-F4C1-15AC-C1FE91D5F76D}"/>
                </a:ext>
              </a:extLst>
            </p:cNvPr>
            <p:cNvSpPr/>
            <p:nvPr/>
          </p:nvSpPr>
          <p:spPr>
            <a:xfrm rot="2700000">
              <a:off x="7901824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B301F451-522B-E41E-A547-C21DAB0EA1D1}"/>
                </a:ext>
              </a:extLst>
            </p:cNvPr>
            <p:cNvSpPr/>
            <p:nvPr/>
          </p:nvSpPr>
          <p:spPr>
            <a:xfrm rot="2700000">
              <a:off x="8548402" y="114580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43B164CF-2260-8312-F642-B26A97EF45C0}"/>
                </a:ext>
              </a:extLst>
            </p:cNvPr>
            <p:cNvSpPr/>
            <p:nvPr/>
          </p:nvSpPr>
          <p:spPr>
            <a:xfrm rot="2700000">
              <a:off x="9194981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F26F715A-56F9-7D2B-07F1-D56B4053F4C1}"/>
                </a:ext>
              </a:extLst>
            </p:cNvPr>
            <p:cNvSpPr/>
            <p:nvPr/>
          </p:nvSpPr>
          <p:spPr>
            <a:xfrm rot="2700000">
              <a:off x="9841559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6E65D6F-643D-CD3A-6D17-2E7C6F6B5FB3}"/>
                </a:ext>
              </a:extLst>
            </p:cNvPr>
            <p:cNvSpPr/>
            <p:nvPr/>
          </p:nvSpPr>
          <p:spPr>
            <a:xfrm rot="2700000">
              <a:off x="10488138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7A46332B-1173-D88E-0644-26CC9F246D11}"/>
                </a:ext>
              </a:extLst>
            </p:cNvPr>
            <p:cNvSpPr/>
            <p:nvPr/>
          </p:nvSpPr>
          <p:spPr>
            <a:xfrm rot="2700000">
              <a:off x="1113471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236E51C-814B-0BED-21C1-A12EA22BE3FE}"/>
                </a:ext>
              </a:extLst>
            </p:cNvPr>
            <p:cNvSpPr/>
            <p:nvPr/>
          </p:nvSpPr>
          <p:spPr>
            <a:xfrm rot="2700000">
              <a:off x="11781295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91AFC2F2-1C15-EC7C-D214-AD29400DCE8F}"/>
                </a:ext>
              </a:extLst>
            </p:cNvPr>
            <p:cNvSpPr/>
            <p:nvPr/>
          </p:nvSpPr>
          <p:spPr>
            <a:xfrm rot="2700000">
              <a:off x="5315510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3BC8C35-E620-245C-20CD-8E462B2D43A6}"/>
                </a:ext>
              </a:extLst>
            </p:cNvPr>
            <p:cNvSpPr/>
            <p:nvPr/>
          </p:nvSpPr>
          <p:spPr>
            <a:xfrm rot="2700000">
              <a:off x="596208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F78B9FF-6E3B-FC5B-E966-DD5040A72816}"/>
                </a:ext>
              </a:extLst>
            </p:cNvPr>
            <p:cNvSpPr/>
            <p:nvPr/>
          </p:nvSpPr>
          <p:spPr>
            <a:xfrm rot="2700000">
              <a:off x="6608667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C697949-8266-0B45-D21C-463414DFA3DA}"/>
                </a:ext>
              </a:extLst>
            </p:cNvPr>
            <p:cNvSpPr/>
            <p:nvPr/>
          </p:nvSpPr>
          <p:spPr>
            <a:xfrm rot="2700000">
              <a:off x="725524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305EB4C-826F-B790-B107-5DB8375CB3A0}"/>
                </a:ext>
              </a:extLst>
            </p:cNvPr>
            <p:cNvSpPr/>
            <p:nvPr/>
          </p:nvSpPr>
          <p:spPr>
            <a:xfrm rot="2700000">
              <a:off x="790182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19CF31DA-425B-43BC-2A69-E153C8CEE1D7}"/>
                </a:ext>
              </a:extLst>
            </p:cNvPr>
            <p:cNvSpPr/>
            <p:nvPr/>
          </p:nvSpPr>
          <p:spPr>
            <a:xfrm rot="2700000">
              <a:off x="854840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6664C707-BB5F-35CE-130C-18B95D126DFE}"/>
                </a:ext>
              </a:extLst>
            </p:cNvPr>
            <p:cNvSpPr/>
            <p:nvPr/>
          </p:nvSpPr>
          <p:spPr>
            <a:xfrm rot="2700000">
              <a:off x="919498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5CCE4C1A-48E9-E53D-6766-575338EC7FB0}"/>
                </a:ext>
              </a:extLst>
            </p:cNvPr>
            <p:cNvSpPr/>
            <p:nvPr/>
          </p:nvSpPr>
          <p:spPr>
            <a:xfrm rot="2700000">
              <a:off x="9841559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DA7F035-8B33-4A60-5543-3D5C79CE8743}"/>
                </a:ext>
              </a:extLst>
            </p:cNvPr>
            <p:cNvSpPr/>
            <p:nvPr/>
          </p:nvSpPr>
          <p:spPr>
            <a:xfrm rot="2700000">
              <a:off x="1048813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5C8C77B0-50DE-212C-1D05-56392E148B71}"/>
                </a:ext>
              </a:extLst>
            </p:cNvPr>
            <p:cNvSpPr/>
            <p:nvPr/>
          </p:nvSpPr>
          <p:spPr>
            <a:xfrm rot="2700000">
              <a:off x="1113471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3A50996B-2CC7-A9C4-AA7E-49274C77E523}"/>
                </a:ext>
              </a:extLst>
            </p:cNvPr>
            <p:cNvSpPr/>
            <p:nvPr/>
          </p:nvSpPr>
          <p:spPr>
            <a:xfrm rot="2700000">
              <a:off x="4022353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0225C04-CA55-21FC-C1C2-0BD3270A05CC}"/>
                </a:ext>
              </a:extLst>
            </p:cNvPr>
            <p:cNvSpPr/>
            <p:nvPr/>
          </p:nvSpPr>
          <p:spPr>
            <a:xfrm rot="2700000">
              <a:off x="4668932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B3587BA-1C7F-E12C-B1C2-AD846F7F7637}"/>
                </a:ext>
              </a:extLst>
            </p:cNvPr>
            <p:cNvSpPr/>
            <p:nvPr/>
          </p:nvSpPr>
          <p:spPr>
            <a:xfrm rot="2700000">
              <a:off x="5315510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7335CEB4-4AD1-6579-2991-F2B4EE8CDCC6}"/>
                </a:ext>
              </a:extLst>
            </p:cNvPr>
            <p:cNvSpPr/>
            <p:nvPr/>
          </p:nvSpPr>
          <p:spPr>
            <a:xfrm rot="2700000">
              <a:off x="5962089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FDE6FE3-BFD7-AABC-EC09-1CFA9D2DA1C7}"/>
                </a:ext>
              </a:extLst>
            </p:cNvPr>
            <p:cNvSpPr/>
            <p:nvPr/>
          </p:nvSpPr>
          <p:spPr>
            <a:xfrm rot="2700000">
              <a:off x="6608667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586E19E-4D7A-3FE6-9CDB-7EDD26C5ABC4}"/>
                </a:ext>
              </a:extLst>
            </p:cNvPr>
            <p:cNvSpPr/>
            <p:nvPr/>
          </p:nvSpPr>
          <p:spPr>
            <a:xfrm rot="2700000">
              <a:off x="7255245" y="243896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C58A8572-6245-53AD-DB4C-3B0B942A6B8C}"/>
                </a:ext>
              </a:extLst>
            </p:cNvPr>
            <p:cNvSpPr/>
            <p:nvPr/>
          </p:nvSpPr>
          <p:spPr>
            <a:xfrm rot="2700000">
              <a:off x="7901824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59CF7BA-81FB-BD1E-4A56-D6E3B2E24113}"/>
                </a:ext>
              </a:extLst>
            </p:cNvPr>
            <p:cNvSpPr/>
            <p:nvPr/>
          </p:nvSpPr>
          <p:spPr>
            <a:xfrm rot="2700000">
              <a:off x="8548402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316EB0B8-6093-D0A7-A9CA-B2078A822CCF}"/>
                </a:ext>
              </a:extLst>
            </p:cNvPr>
            <p:cNvSpPr/>
            <p:nvPr/>
          </p:nvSpPr>
          <p:spPr>
            <a:xfrm rot="2700000">
              <a:off x="9194981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ECA8F99D-694A-B4F2-2757-C2AD9C80C78F}"/>
                </a:ext>
              </a:extLst>
            </p:cNvPr>
            <p:cNvSpPr/>
            <p:nvPr/>
          </p:nvSpPr>
          <p:spPr>
            <a:xfrm rot="2700000">
              <a:off x="9841559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C88436C1-106D-A991-590C-2C6BC1C9CE0B}"/>
                </a:ext>
              </a:extLst>
            </p:cNvPr>
            <p:cNvSpPr/>
            <p:nvPr/>
          </p:nvSpPr>
          <p:spPr>
            <a:xfrm rot="2700000">
              <a:off x="10488138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65374808-5F1B-C9F3-19E9-3594EF3CFEB8}"/>
                </a:ext>
              </a:extLst>
            </p:cNvPr>
            <p:cNvSpPr/>
            <p:nvPr/>
          </p:nvSpPr>
          <p:spPr>
            <a:xfrm rot="2700000">
              <a:off x="2729196" y="-79393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9276A60D-02E9-11CB-CB0C-32B57BFD48C6}"/>
                </a:ext>
              </a:extLst>
            </p:cNvPr>
            <p:cNvSpPr/>
            <p:nvPr/>
          </p:nvSpPr>
          <p:spPr>
            <a:xfrm rot="2700000">
              <a:off x="3375774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01A7B83A-00E3-ABE9-2CBE-A95DB68819BE}"/>
                </a:ext>
              </a:extLst>
            </p:cNvPr>
            <p:cNvSpPr/>
            <p:nvPr/>
          </p:nvSpPr>
          <p:spPr>
            <a:xfrm rot="2700000">
              <a:off x="4022353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2A93D03C-1A3D-3A66-D5C5-357763A7089D}"/>
                </a:ext>
              </a:extLst>
            </p:cNvPr>
            <p:cNvSpPr/>
            <p:nvPr/>
          </p:nvSpPr>
          <p:spPr>
            <a:xfrm rot="2700000">
              <a:off x="466893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8793BB34-454C-9038-164B-43E82949EE4A}"/>
                </a:ext>
              </a:extLst>
            </p:cNvPr>
            <p:cNvSpPr/>
            <p:nvPr/>
          </p:nvSpPr>
          <p:spPr>
            <a:xfrm rot="2700000">
              <a:off x="5315510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9D29ADA-26DC-731B-48F0-D9852674878B}"/>
                </a:ext>
              </a:extLst>
            </p:cNvPr>
            <p:cNvSpPr/>
            <p:nvPr/>
          </p:nvSpPr>
          <p:spPr>
            <a:xfrm rot="2700000">
              <a:off x="596208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79D585A4-DF22-335F-D19C-82BC237CE109}"/>
                </a:ext>
              </a:extLst>
            </p:cNvPr>
            <p:cNvSpPr/>
            <p:nvPr/>
          </p:nvSpPr>
          <p:spPr>
            <a:xfrm rot="2700000">
              <a:off x="660866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D2AE5E17-CAFF-560F-384B-72CA629F0C21}"/>
                </a:ext>
              </a:extLst>
            </p:cNvPr>
            <p:cNvSpPr/>
            <p:nvPr/>
          </p:nvSpPr>
          <p:spPr>
            <a:xfrm rot="2700000">
              <a:off x="725524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3A2FBC2-32FF-D90A-D581-CD80B17EABB4}"/>
                </a:ext>
              </a:extLst>
            </p:cNvPr>
            <p:cNvSpPr/>
            <p:nvPr/>
          </p:nvSpPr>
          <p:spPr>
            <a:xfrm rot="2700000">
              <a:off x="790182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EFFD5F4E-7B17-F0C9-9A18-F2505569E699}"/>
                </a:ext>
              </a:extLst>
            </p:cNvPr>
            <p:cNvSpPr/>
            <p:nvPr/>
          </p:nvSpPr>
          <p:spPr>
            <a:xfrm rot="2700000">
              <a:off x="8548402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BD532F8-5693-5B3C-171A-D0EB0B82784A}"/>
                </a:ext>
              </a:extLst>
            </p:cNvPr>
            <p:cNvSpPr/>
            <p:nvPr/>
          </p:nvSpPr>
          <p:spPr>
            <a:xfrm rot="2700000">
              <a:off x="919498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3FA0200D-783D-9459-17D2-912AC5886607}"/>
                </a:ext>
              </a:extLst>
            </p:cNvPr>
            <p:cNvSpPr/>
            <p:nvPr/>
          </p:nvSpPr>
          <p:spPr>
            <a:xfrm rot="2700000">
              <a:off x="1436039" y="-79393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7BCC888-31B7-C82A-B520-2DB2050484BD}"/>
                </a:ext>
              </a:extLst>
            </p:cNvPr>
            <p:cNvSpPr/>
            <p:nvPr/>
          </p:nvSpPr>
          <p:spPr>
            <a:xfrm rot="2700000">
              <a:off x="2082618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9651BBCA-343F-6FA9-1143-E1366E78F318}"/>
                </a:ext>
              </a:extLst>
            </p:cNvPr>
            <p:cNvSpPr/>
            <p:nvPr/>
          </p:nvSpPr>
          <p:spPr>
            <a:xfrm rot="2700000">
              <a:off x="2729196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DB83B13C-FBB9-5375-8C28-738399DC5817}"/>
                </a:ext>
              </a:extLst>
            </p:cNvPr>
            <p:cNvSpPr/>
            <p:nvPr/>
          </p:nvSpPr>
          <p:spPr>
            <a:xfrm rot="2700000">
              <a:off x="3375775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268712A5-6FF4-9F74-4A63-BC34F4212AE5}"/>
                </a:ext>
              </a:extLst>
            </p:cNvPr>
            <p:cNvSpPr/>
            <p:nvPr/>
          </p:nvSpPr>
          <p:spPr>
            <a:xfrm rot="2700000">
              <a:off x="4022353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7808B4F6-2AAF-6ED8-38F5-07B7A6B27840}"/>
                </a:ext>
              </a:extLst>
            </p:cNvPr>
            <p:cNvSpPr/>
            <p:nvPr/>
          </p:nvSpPr>
          <p:spPr>
            <a:xfrm rot="2700000">
              <a:off x="4668932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DF96E2C4-EFD2-109F-5A92-4A729F8CD623}"/>
                </a:ext>
              </a:extLst>
            </p:cNvPr>
            <p:cNvSpPr/>
            <p:nvPr/>
          </p:nvSpPr>
          <p:spPr>
            <a:xfrm rot="2700000">
              <a:off x="5315510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75135F55-5E6E-1523-F8B2-4337F76C6EB1}"/>
                </a:ext>
              </a:extLst>
            </p:cNvPr>
            <p:cNvSpPr/>
            <p:nvPr/>
          </p:nvSpPr>
          <p:spPr>
            <a:xfrm rot="2700000">
              <a:off x="5962088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622C7B4D-283B-AA7D-1626-5BA5A0FABA42}"/>
                </a:ext>
              </a:extLst>
            </p:cNvPr>
            <p:cNvSpPr/>
            <p:nvPr/>
          </p:nvSpPr>
          <p:spPr>
            <a:xfrm rot="2700000">
              <a:off x="6608667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72016188-1860-8467-DCED-F19658D09CC1}"/>
                </a:ext>
              </a:extLst>
            </p:cNvPr>
            <p:cNvSpPr/>
            <p:nvPr/>
          </p:nvSpPr>
          <p:spPr>
            <a:xfrm rot="2700000">
              <a:off x="7255245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1B992D72-EB13-95A3-DEDD-405411E2AF7F}"/>
                </a:ext>
              </a:extLst>
            </p:cNvPr>
            <p:cNvSpPr/>
            <p:nvPr/>
          </p:nvSpPr>
          <p:spPr>
            <a:xfrm rot="2700000">
              <a:off x="7901824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64EAA152-D36B-1408-23C1-66F621945538}"/>
                </a:ext>
              </a:extLst>
            </p:cNvPr>
            <p:cNvSpPr/>
            <p:nvPr/>
          </p:nvSpPr>
          <p:spPr>
            <a:xfrm rot="2700000">
              <a:off x="789460" y="-1473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8D0434BA-B31D-C4C1-42F8-7D5D4F8A79D6}"/>
                </a:ext>
              </a:extLst>
            </p:cNvPr>
            <p:cNvSpPr/>
            <p:nvPr/>
          </p:nvSpPr>
          <p:spPr>
            <a:xfrm rot="2700000">
              <a:off x="1436039" y="49922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F7701A64-514E-4D83-E7E2-85EBA909FBBE}"/>
                </a:ext>
              </a:extLst>
            </p:cNvPr>
            <p:cNvSpPr/>
            <p:nvPr/>
          </p:nvSpPr>
          <p:spPr>
            <a:xfrm rot="2700000">
              <a:off x="208261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9E1DFCA7-699D-83AD-4554-C8AF6621E9CA}"/>
                </a:ext>
              </a:extLst>
            </p:cNvPr>
            <p:cNvSpPr/>
            <p:nvPr/>
          </p:nvSpPr>
          <p:spPr>
            <a:xfrm rot="2700000">
              <a:off x="2729196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19F7B92A-ECC4-D27F-791C-A326D42EDAC4}"/>
                </a:ext>
              </a:extLst>
            </p:cNvPr>
            <p:cNvSpPr/>
            <p:nvPr/>
          </p:nvSpPr>
          <p:spPr>
            <a:xfrm rot="2700000">
              <a:off x="3375774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CECD2BC9-0927-8FB3-21FD-6B78262ADDAD}"/>
                </a:ext>
              </a:extLst>
            </p:cNvPr>
            <p:cNvSpPr/>
            <p:nvPr/>
          </p:nvSpPr>
          <p:spPr>
            <a:xfrm rot="2700000">
              <a:off x="4022353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597BDAC4-D5A8-7EB8-C487-4489BE62B9B3}"/>
                </a:ext>
              </a:extLst>
            </p:cNvPr>
            <p:cNvSpPr/>
            <p:nvPr/>
          </p:nvSpPr>
          <p:spPr>
            <a:xfrm rot="2700000">
              <a:off x="466893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ADF0B37F-9222-DC73-A3A5-E99D1D04FADD}"/>
                </a:ext>
              </a:extLst>
            </p:cNvPr>
            <p:cNvSpPr/>
            <p:nvPr/>
          </p:nvSpPr>
          <p:spPr>
            <a:xfrm rot="2700000">
              <a:off x="531550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FB5CCB28-D574-D554-9F22-4C73196D7B55}"/>
                </a:ext>
              </a:extLst>
            </p:cNvPr>
            <p:cNvSpPr/>
            <p:nvPr/>
          </p:nvSpPr>
          <p:spPr>
            <a:xfrm rot="2700000">
              <a:off x="596208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2EDAC7B0-085D-8EEB-B5E4-BE00F2F852EE}"/>
                </a:ext>
              </a:extLst>
            </p:cNvPr>
            <p:cNvSpPr/>
            <p:nvPr/>
          </p:nvSpPr>
          <p:spPr>
            <a:xfrm rot="2700000">
              <a:off x="660866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D5EFB0-BEB5-CCFD-4140-2122E0BB2B91}"/>
                </a:ext>
              </a:extLst>
            </p:cNvPr>
            <p:cNvSpPr/>
            <p:nvPr/>
          </p:nvSpPr>
          <p:spPr>
            <a:xfrm rot="2700000">
              <a:off x="142882" y="49922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7C735109-5EF9-DE6C-2AFA-014E74282711}"/>
                </a:ext>
              </a:extLst>
            </p:cNvPr>
            <p:cNvSpPr/>
            <p:nvPr/>
          </p:nvSpPr>
          <p:spPr>
            <a:xfrm rot="2700000">
              <a:off x="789461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237E679F-7E64-76E0-483E-BE7ECEB258AF}"/>
                </a:ext>
              </a:extLst>
            </p:cNvPr>
            <p:cNvSpPr/>
            <p:nvPr/>
          </p:nvSpPr>
          <p:spPr>
            <a:xfrm rot="2700000">
              <a:off x="1436039" y="1792382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9389F44A-3774-DCDA-7704-0B1CE5EEF92A}"/>
                </a:ext>
              </a:extLst>
            </p:cNvPr>
            <p:cNvSpPr/>
            <p:nvPr/>
          </p:nvSpPr>
          <p:spPr>
            <a:xfrm rot="2700000">
              <a:off x="2082618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6E33EDEA-F392-ECB3-E56D-557DCB790985}"/>
                </a:ext>
              </a:extLst>
            </p:cNvPr>
            <p:cNvSpPr/>
            <p:nvPr/>
          </p:nvSpPr>
          <p:spPr>
            <a:xfrm rot="2700000">
              <a:off x="2729196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50400B0F-A1DD-3807-E1F6-9176DAEDC071}"/>
                </a:ext>
              </a:extLst>
            </p:cNvPr>
            <p:cNvSpPr/>
            <p:nvPr/>
          </p:nvSpPr>
          <p:spPr>
            <a:xfrm rot="2700000">
              <a:off x="3375775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9AD98AC6-B76B-9BDB-E5C5-89689A7FA638}"/>
                </a:ext>
              </a:extLst>
            </p:cNvPr>
            <p:cNvSpPr/>
            <p:nvPr/>
          </p:nvSpPr>
          <p:spPr>
            <a:xfrm rot="2700000">
              <a:off x="402235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186C2BD9-D357-BF17-E410-01541BA98102}"/>
                </a:ext>
              </a:extLst>
            </p:cNvPr>
            <p:cNvSpPr/>
            <p:nvPr/>
          </p:nvSpPr>
          <p:spPr>
            <a:xfrm rot="2700000">
              <a:off x="466893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9AE1E69E-7313-99BB-BD15-2E19911012B1}"/>
                </a:ext>
              </a:extLst>
            </p:cNvPr>
            <p:cNvSpPr/>
            <p:nvPr/>
          </p:nvSpPr>
          <p:spPr>
            <a:xfrm rot="2700000">
              <a:off x="531551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B1B4D0D0-239F-69E6-5C85-595B53A07DA5}"/>
                </a:ext>
              </a:extLst>
            </p:cNvPr>
            <p:cNvSpPr/>
            <p:nvPr/>
          </p:nvSpPr>
          <p:spPr>
            <a:xfrm rot="2700000">
              <a:off x="-503697" y="114580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72E29AC3-E118-6D14-469B-4431DFBFAF3F}"/>
                </a:ext>
              </a:extLst>
            </p:cNvPr>
            <p:cNvSpPr/>
            <p:nvPr/>
          </p:nvSpPr>
          <p:spPr>
            <a:xfrm rot="2700000">
              <a:off x="142882" y="179238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0443B440-112D-6CEF-A54D-57C4D0A3F253}"/>
                </a:ext>
              </a:extLst>
            </p:cNvPr>
            <p:cNvSpPr/>
            <p:nvPr/>
          </p:nvSpPr>
          <p:spPr>
            <a:xfrm rot="2700000">
              <a:off x="789460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973184ED-D5FB-8A4E-1300-D0D408BED877}"/>
                </a:ext>
              </a:extLst>
            </p:cNvPr>
            <p:cNvSpPr/>
            <p:nvPr/>
          </p:nvSpPr>
          <p:spPr>
            <a:xfrm rot="2700000">
              <a:off x="1436039" y="3085540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C3BFA4F6-45C8-F2BD-67B5-66DD9C305042}"/>
                </a:ext>
              </a:extLst>
            </p:cNvPr>
            <p:cNvSpPr/>
            <p:nvPr/>
          </p:nvSpPr>
          <p:spPr>
            <a:xfrm rot="2700000">
              <a:off x="2082617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4CE819F3-8ABC-010C-5569-BB5D0365984A}"/>
                </a:ext>
              </a:extLst>
            </p:cNvPr>
            <p:cNvSpPr/>
            <p:nvPr/>
          </p:nvSpPr>
          <p:spPr>
            <a:xfrm rot="2700000">
              <a:off x="2729196" y="437869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9F71EC91-AD5B-0586-9089-66C907735BB2}"/>
                </a:ext>
              </a:extLst>
            </p:cNvPr>
            <p:cNvSpPr/>
            <p:nvPr/>
          </p:nvSpPr>
          <p:spPr>
            <a:xfrm rot="2700000">
              <a:off x="3375774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177191FF-7F48-89D6-19AB-DC458C32A6B3}"/>
                </a:ext>
              </a:extLst>
            </p:cNvPr>
            <p:cNvSpPr/>
            <p:nvPr/>
          </p:nvSpPr>
          <p:spPr>
            <a:xfrm rot="2700000">
              <a:off x="402235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5DAB293B-5CCC-6D3B-7BFC-5E11F91D7381}"/>
                </a:ext>
              </a:extLst>
            </p:cNvPr>
            <p:cNvSpPr/>
            <p:nvPr/>
          </p:nvSpPr>
          <p:spPr>
            <a:xfrm rot="2700000">
              <a:off x="-503696" y="2438961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DD689373-3B21-769C-93A7-739367444289}"/>
                </a:ext>
              </a:extLst>
            </p:cNvPr>
            <p:cNvSpPr/>
            <p:nvPr/>
          </p:nvSpPr>
          <p:spPr>
            <a:xfrm rot="2700000">
              <a:off x="142882" y="3085539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9807477-B9BE-DCAC-20CB-49F0F5A93A2D}"/>
                </a:ext>
              </a:extLst>
            </p:cNvPr>
            <p:cNvSpPr/>
            <p:nvPr/>
          </p:nvSpPr>
          <p:spPr>
            <a:xfrm rot="2700000">
              <a:off x="789461" y="3732118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3A12E529-42DF-A2C4-8769-F8E9D1A16813}"/>
                </a:ext>
              </a:extLst>
            </p:cNvPr>
            <p:cNvSpPr/>
            <p:nvPr/>
          </p:nvSpPr>
          <p:spPr>
            <a:xfrm rot="2700000">
              <a:off x="1436039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27F8C739-5643-844B-0CC9-605FC91EA62E}"/>
                </a:ext>
              </a:extLst>
            </p:cNvPr>
            <p:cNvSpPr/>
            <p:nvPr/>
          </p:nvSpPr>
          <p:spPr>
            <a:xfrm rot="2700000">
              <a:off x="2082618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3871663-A296-878A-94DA-9205BD55FAD6}"/>
                </a:ext>
              </a:extLst>
            </p:cNvPr>
            <p:cNvSpPr/>
            <p:nvPr/>
          </p:nvSpPr>
          <p:spPr>
            <a:xfrm rot="2700000">
              <a:off x="2729196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85AB9E38-7672-181A-14AC-26583E978A7C}"/>
                </a:ext>
              </a:extLst>
            </p:cNvPr>
            <p:cNvSpPr/>
            <p:nvPr/>
          </p:nvSpPr>
          <p:spPr>
            <a:xfrm rot="2700000">
              <a:off x="-503696" y="3732117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12EF0A05-B2A0-9277-AC97-3CE6290D21D4}"/>
                </a:ext>
              </a:extLst>
            </p:cNvPr>
            <p:cNvSpPr/>
            <p:nvPr/>
          </p:nvSpPr>
          <p:spPr>
            <a:xfrm rot="2700000">
              <a:off x="142883" y="4378696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C7C7A935-C597-8EFC-F889-F362172378B2}"/>
                </a:ext>
              </a:extLst>
            </p:cNvPr>
            <p:cNvSpPr/>
            <p:nvPr/>
          </p:nvSpPr>
          <p:spPr>
            <a:xfrm rot="2700000">
              <a:off x="789461" y="5025274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772FFC42-9358-E633-CCE7-7C96888C1DDB}"/>
                </a:ext>
              </a:extLst>
            </p:cNvPr>
            <p:cNvSpPr/>
            <p:nvPr/>
          </p:nvSpPr>
          <p:spPr>
            <a:xfrm rot="2700000">
              <a:off x="1436040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57613E95-370E-FCE4-5171-F688C957783E}"/>
                </a:ext>
              </a:extLst>
            </p:cNvPr>
            <p:cNvSpPr/>
            <p:nvPr/>
          </p:nvSpPr>
          <p:spPr>
            <a:xfrm rot="2700000">
              <a:off x="-503696" y="5025275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51A5B913-9BFF-14B0-D5BE-2BD54288B244}"/>
                </a:ext>
              </a:extLst>
            </p:cNvPr>
            <p:cNvSpPr/>
            <p:nvPr/>
          </p:nvSpPr>
          <p:spPr>
            <a:xfrm rot="2700000">
              <a:off x="142882" y="5671853"/>
              <a:ext cx="914400" cy="914400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11" name="Footer Placeholder 110">
            <a:extLst>
              <a:ext uri="{FF2B5EF4-FFF2-40B4-BE49-F238E27FC236}">
                <a16:creationId xmlns:a16="http://schemas.microsoft.com/office/drawing/2014/main" id="{14FA23A2-1CB4-B33B-4C7A-8DA289B6B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2" name="Slide Number Placeholder 111">
            <a:extLst>
              <a:ext uri="{FF2B5EF4-FFF2-40B4-BE49-F238E27FC236}">
                <a16:creationId xmlns:a16="http://schemas.microsoft.com/office/drawing/2014/main" id="{09F7E781-3709-574F-21C8-92E547564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113" name="Text Placeholder 112">
            <a:extLst>
              <a:ext uri="{FF2B5EF4-FFF2-40B4-BE49-F238E27FC236}">
                <a16:creationId xmlns:a16="http://schemas.microsoft.com/office/drawing/2014/main" id="{2A706C89-0E86-38FE-CC67-FAA995F83C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7440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9E63B91F-01A2-BBC7-7BE2-67611301463F}"/>
              </a:ext>
            </a:extLst>
          </p:cNvPr>
          <p:cNvSpPr/>
          <p:nvPr/>
        </p:nvSpPr>
        <p:spPr>
          <a:xfrm rot="1178803">
            <a:off x="2785695" y="2823785"/>
            <a:ext cx="134950" cy="17452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0381784A-3D90-4FC7-3DA8-5F2FF35D9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74" y="378565"/>
            <a:ext cx="9753600" cy="874978"/>
          </a:xfrm>
        </p:spPr>
        <p:txBody>
          <a:bodyPr/>
          <a:lstStyle/>
          <a:p>
            <a:r>
              <a:rPr lang="en-US"/>
              <a:t>Objective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209B1C38-D0CE-2C97-96D1-B038BBCF40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9574" y="1397084"/>
            <a:ext cx="9753600" cy="150018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objective of this project is to design, develop, and compete with a working robot that allows for the collection of different types of astral materials and optimizes point scoring.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0BC76D-9DCC-CF7F-E61D-B6C37CDFF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5308C2-929D-6FF6-B54A-26D43EBFC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E20F18-833A-4542-A439-FC39BC210022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23D3191-F604-8117-38B6-BCED22213D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Kelsey Gross</a:t>
            </a:r>
            <a:endParaRPr lang="en-US"/>
          </a:p>
        </p:txBody>
      </p:sp>
      <p:sp>
        <p:nvSpPr>
          <p:cNvPr id="2" name="Isosceles Triangle 1">
            <a:extLst>
              <a:ext uri="{FF2B5EF4-FFF2-40B4-BE49-F238E27FC236}">
                <a16:creationId xmlns:a16="http://schemas.microsoft.com/office/drawing/2014/main" id="{CF0C83F4-4FBC-6E16-A180-F64E89CAA8B2}"/>
              </a:ext>
            </a:extLst>
          </p:cNvPr>
          <p:cNvSpPr/>
          <p:nvPr/>
        </p:nvSpPr>
        <p:spPr>
          <a:xfrm rot="16200000" flipH="1">
            <a:off x="4222690" y="4202431"/>
            <a:ext cx="756588" cy="1311564"/>
          </a:xfrm>
          <a:prstGeom prst="triangl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871FAD08-FFDF-E719-3C0A-378A3D780333}"/>
              </a:ext>
            </a:extLst>
          </p:cNvPr>
          <p:cNvGrpSpPr/>
          <p:nvPr/>
        </p:nvGrpSpPr>
        <p:grpSpPr>
          <a:xfrm flipH="1">
            <a:off x="757851" y="4203441"/>
            <a:ext cx="3763819" cy="1327837"/>
            <a:chOff x="486157" y="3638027"/>
            <a:chExt cx="3763819" cy="1327837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E46EAEC-E2C8-52B6-6AB1-3E2404F41B3C}"/>
                </a:ext>
              </a:extLst>
            </p:cNvPr>
            <p:cNvSpPr/>
            <p:nvPr/>
          </p:nvSpPr>
          <p:spPr>
            <a:xfrm>
              <a:off x="660132" y="3950964"/>
              <a:ext cx="3209905" cy="701963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FA431E3-8789-7C29-B2A5-63276B491AEA}"/>
                </a:ext>
              </a:extLst>
            </p:cNvPr>
            <p:cNvSpPr/>
            <p:nvPr/>
          </p:nvSpPr>
          <p:spPr>
            <a:xfrm>
              <a:off x="563418" y="3758037"/>
              <a:ext cx="3398982" cy="6182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EEF2A63-CC47-2B41-8D12-C688211D853B}"/>
                </a:ext>
              </a:extLst>
            </p:cNvPr>
            <p:cNvSpPr/>
            <p:nvPr/>
          </p:nvSpPr>
          <p:spPr>
            <a:xfrm>
              <a:off x="2938412" y="3638027"/>
              <a:ext cx="1311564" cy="13278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0D61A55-FC40-0824-51F3-5953BA644093}"/>
                </a:ext>
              </a:extLst>
            </p:cNvPr>
            <p:cNvSpPr/>
            <p:nvPr/>
          </p:nvSpPr>
          <p:spPr>
            <a:xfrm>
              <a:off x="486157" y="3638028"/>
              <a:ext cx="1311564" cy="132783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5538DCF2-3A23-F756-B2F8-9E65BD062322}"/>
              </a:ext>
            </a:extLst>
          </p:cNvPr>
          <p:cNvSpPr/>
          <p:nvPr/>
        </p:nvSpPr>
        <p:spPr>
          <a:xfrm rot="7271954">
            <a:off x="4617001" y="2006005"/>
            <a:ext cx="112934" cy="371046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ecagon 18">
            <a:extLst>
              <a:ext uri="{FF2B5EF4-FFF2-40B4-BE49-F238E27FC236}">
                <a16:creationId xmlns:a16="http://schemas.microsoft.com/office/drawing/2014/main" id="{9C840CBA-5300-B1C6-CE5F-0528ECB2A312}"/>
              </a:ext>
            </a:extLst>
          </p:cNvPr>
          <p:cNvSpPr/>
          <p:nvPr/>
        </p:nvSpPr>
        <p:spPr>
          <a:xfrm>
            <a:off x="6401248" y="4943427"/>
            <a:ext cx="607614" cy="560804"/>
          </a:xfrm>
          <a:prstGeom prst="dec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F7ACE77C-1B50-C712-D11D-26F2129F5E08}"/>
              </a:ext>
            </a:extLst>
          </p:cNvPr>
          <p:cNvSpPr/>
          <p:nvPr/>
        </p:nvSpPr>
        <p:spPr>
          <a:xfrm rot="18346015">
            <a:off x="5669520" y="4832514"/>
            <a:ext cx="1114183" cy="192651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C27B05B-F033-9158-1CF7-7B665C363FB9}"/>
              </a:ext>
            </a:extLst>
          </p:cNvPr>
          <p:cNvSpPr/>
          <p:nvPr/>
        </p:nvSpPr>
        <p:spPr>
          <a:xfrm rot="18209645">
            <a:off x="6754037" y="4419480"/>
            <a:ext cx="134494" cy="643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6590E37-17D0-0F28-CAFD-6306E6927D22}"/>
              </a:ext>
            </a:extLst>
          </p:cNvPr>
          <p:cNvSpPr/>
          <p:nvPr/>
        </p:nvSpPr>
        <p:spPr>
          <a:xfrm rot="18209645">
            <a:off x="6107911" y="5162383"/>
            <a:ext cx="134494" cy="6438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185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9 0.01412 L -0.01836 -0.0270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" y="-206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1 -0.0051 L -0.00221 -0.0051 C -4.16667E-7 -0.00926 0.00247 -0.0132 0.00456 -0.01736 C 0.00859 -0.025 0.00339 -0.01806 0.00846 -0.02408 C 0.01016 -0.02848 0.00912 -0.02801 0.01081 -0.02801 " pathEditMode="relative" ptsTypes="AAAAA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77 0.00278 L 0.00377 0.00278 C 0.00117 0.00672 -0.00118 0.01111 -0.00391 0.01482 C -0.00456 0.01574 -0.00547 0.01551 -0.00625 0.01621 C -0.00691 0.0169 -0.00717 0.01806 -0.00782 0.01899 C -0.00873 0.01991 -0.00977 0.02061 -0.01081 0.02153 C -0.01263 0.02639 -0.01146 0.025 -0.01381 0.02709 L -0.01381 0.02709 " pathEditMode="relative" ptsTypes="AAAAAAAA">
                                      <p:cBhvr>
                                        <p:cTn id="1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5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E677E033-A95E-B9D2-E425-8B381279DD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Regional Competition for the Southeast States</a:t>
            </a:r>
          </a:p>
          <a:p>
            <a:r>
              <a:rPr lang="en-US" dirty="0"/>
              <a:t>Design, build, test, and program a fully autonomous robot</a:t>
            </a:r>
          </a:p>
          <a:p>
            <a:r>
              <a:rPr lang="en-US" dirty="0"/>
              <a:t>3 Minutes to complete all tasks</a:t>
            </a:r>
          </a:p>
          <a:p>
            <a:r>
              <a:rPr lang="en-US" dirty="0"/>
              <a:t>Collect astral materials and store them</a:t>
            </a:r>
          </a:p>
          <a:p>
            <a:r>
              <a:rPr lang="en-US" dirty="0"/>
              <a:t>Work with ECE departments team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71B4FB-7A80-B9E9-23CC-F5B31FCA2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6A74A1F-743B-E3F0-7805-CCD55755B2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AEF524-62EC-C340-82A1-9F47B6C43E55}" type="slidenum">
              <a:rPr lang="en-US" smtClean="0"/>
              <a:t>5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863CDE67-B231-1BF4-FC1C-AD4E68AD53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Project Description 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1973733-3EC3-0B96-E7E0-74561F3B68B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>
                <a:ea typeface="Calibri"/>
              </a:rPr>
              <a:t>Kelsey Gross</a:t>
            </a:r>
            <a:endParaRPr lang="en-US"/>
          </a:p>
        </p:txBody>
      </p:sp>
      <p:pic>
        <p:nvPicPr>
          <p:cNvPr id="5" name="Picture 4" descr="A diagram of a basketball court&#10;&#10;Description automatically generated">
            <a:extLst>
              <a:ext uri="{FF2B5EF4-FFF2-40B4-BE49-F238E27FC236}">
                <a16:creationId xmlns:a16="http://schemas.microsoft.com/office/drawing/2014/main" id="{E332EB99-7B3A-CA54-193D-CA759D8BD5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569" b="92344" l="9774" r="89975">
                        <a14:foregroundMark x1="40351" y1="92344" x2="37343" y2="9186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50400" y="3079361"/>
            <a:ext cx="6297289" cy="32985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8760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CA6B8E38-05CB-3619-2791-66AA6EDC0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341C1A-34E1-EC12-ABD2-92BB42974B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D700C06-0B24-A10F-260E-A1A09F6124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Key Goals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EB1724-0E48-8FD9-DFB8-ECBD464BFF7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24395"/>
          </a:xfrm>
        </p:spPr>
        <p:txBody>
          <a:bodyPr/>
          <a:lstStyle/>
          <a:p>
            <a:r>
              <a:rPr lang="en-US"/>
              <a:t>Eric Strawn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8D7E9E76-9729-7068-4C22-9C7C8FAFFC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99567668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3222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CBBE79-5160-4B0F-8E6D-57037849F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C1CBBE79-5160-4B0F-8E6D-57037849F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C1CBBE79-5160-4B0F-8E6D-57037849F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1B47822-13AB-495D-930B-FCC70C5FA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61B47822-13AB-495D-930B-FCC70C5FA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61B47822-13AB-495D-930B-FCC70C5FAE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E175BA0-63F8-4133-92AE-FAB9ECF49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graphicEl>
                                              <a:dgm id="{BE175BA0-63F8-4133-92AE-FAB9ECF49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BE175BA0-63F8-4133-92AE-FAB9ECF49D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17C3B94-B57F-4DEF-BD40-3B4923EAA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A17C3B94-B57F-4DEF-BD40-3B4923EAA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A17C3B94-B57F-4DEF-BD40-3B4923EAAB6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F4EDB78-7B7F-4162-86FA-D47A97ABC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DF4EDB78-7B7F-4162-86FA-D47A97ABC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DF4EDB78-7B7F-4162-86FA-D47A97ABCB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8DD866-BF9E-4AF6-8EDD-944DD1F2B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">
                                            <p:graphicEl>
                                              <a:dgm id="{0E8DD866-BF9E-4AF6-8EDD-944DD1F2B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>
                                            <p:graphicEl>
                                              <a:dgm id="{0E8DD866-BF9E-4AF6-8EDD-944DD1F2B9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D9B892D-5841-451D-8FE3-D1D052682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>
                                            <p:graphicEl>
                                              <a:dgm id="{4D9B892D-5841-451D-8FE3-D1D052682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>
                                            <p:graphicEl>
                                              <a:dgm id="{4D9B892D-5841-451D-8FE3-D1D05268219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A7863F-9111-48B4-96C5-1AE451431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8">
                                            <p:graphicEl>
                                              <a:dgm id="{77A7863F-9111-48B4-96C5-1AE451431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>
                                            <p:graphicEl>
                                              <a:dgm id="{77A7863F-9111-48B4-96C5-1AE4514316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D404AA3-071B-45D9-A787-2A4F294B2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>
                                            <p:graphicEl>
                                              <a:dgm id="{5D404AA3-071B-45D9-A787-2A4F294B2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>
                                            <p:graphicEl>
                                              <a:dgm id="{5D404AA3-071B-45D9-A787-2A4F294B277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4817BFD-BE4A-4050-9F69-0C58F4898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>
                                            <p:graphicEl>
                                              <a:dgm id="{24817BFD-BE4A-4050-9F69-0C58F4898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24817BFD-BE4A-4050-9F69-0C58F48988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9A859417-39CE-4117-9797-D2837636D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>
                                            <p:graphicEl>
                                              <a:dgm id="{9A859417-39CE-4117-9797-D2837636D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>
                                            <p:graphicEl>
                                              <a:dgm id="{9A859417-39CE-4117-9797-D2837636D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AC2CD39-AE56-49A2-AB47-DBBAE0377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>
                                            <p:graphicEl>
                                              <a:dgm id="{3AC2CD39-AE56-49A2-AB47-DBBAE0377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>
                                            <p:graphicEl>
                                              <a:dgm id="{3AC2CD39-AE56-49A2-AB47-DBBAE03770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 uiExpand="1">
        <p:bldSub>
          <a:bldDgm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1C77AEB6-42E8-A1FD-F34E-71F0A2118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14DDA8-5207-07FF-C1BB-9F34560ADC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7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00F3167-8F41-5F40-C07C-BF890BE63A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Markets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6530DA9D-BB27-089E-2D91-1E59BD18129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675916" y="0"/>
            <a:ext cx="1516083" cy="712519"/>
          </a:xfrm>
        </p:spPr>
        <p:txBody>
          <a:bodyPr/>
          <a:lstStyle/>
          <a:p>
            <a:r>
              <a:rPr lang="en-US"/>
              <a:t>Eric Strawn</a:t>
            </a: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2CF6752F-B463-5241-93C2-C39EA050C7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775151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79849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F6321B33-7FA4-498A-9BDC-FC5367CD6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graphicEl>
                                              <a:dgm id="{F6321B33-7FA4-498A-9BDC-FC5367CD6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graphicEl>
                                              <a:dgm id="{F6321B33-7FA4-498A-9BDC-FC5367CD676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FBA30D-4EA3-4E6B-A477-5DB1FEA0C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graphicEl>
                                              <a:dgm id="{8CFBA30D-4EA3-4E6B-A477-5DB1FEA0C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graphicEl>
                                              <a:dgm id="{8CFBA30D-4EA3-4E6B-A477-5DB1FEA0C8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760383C-7AF0-4D63-B978-002A96C8D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graphicEl>
                                              <a:dgm id="{4760383C-7AF0-4D63-B978-002A96C8D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graphicEl>
                                              <a:dgm id="{4760383C-7AF0-4D63-B978-002A96C8D3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9E6CE3E-EC3C-42F0-B639-94AD27219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graphicEl>
                                              <a:dgm id="{79E6CE3E-EC3C-42F0-B639-94AD27219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graphicEl>
                                              <a:dgm id="{79E6CE3E-EC3C-42F0-B639-94AD272191B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5A02377-BD2B-4296-BC42-4BDA58F37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>
                                            <p:graphicEl>
                                              <a:dgm id="{65A02377-BD2B-4296-BC42-4BDA58F37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>
                                            <p:graphicEl>
                                              <a:dgm id="{65A02377-BD2B-4296-BC42-4BDA58F37D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ooter Placeholder 2">
            <a:extLst>
              <a:ext uri="{FF2B5EF4-FFF2-40B4-BE49-F238E27FC236}">
                <a16:creationId xmlns:a16="http://schemas.microsoft.com/office/drawing/2014/main" id="{BA81C2E1-0C0A-952D-CF10-9FAF39755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42B6C-E707-F774-00A7-C54D9D0A3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8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90DC9920-9170-E149-8F45-37280B0B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Assumptions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9BDB468-7C95-DFC1-57AD-A105437E504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58283"/>
          </a:xfrm>
        </p:spPr>
        <p:txBody>
          <a:bodyPr wrap="square" anchor="ctr">
            <a:normAutofit/>
          </a:bodyPr>
          <a:lstStyle/>
          <a:p>
            <a:r>
              <a:rPr lang="en-US"/>
              <a:t>Eric Strawn</a:t>
            </a:r>
          </a:p>
        </p:txBody>
      </p:sp>
      <p:graphicFrame>
        <p:nvGraphicFramePr>
          <p:cNvPr id="9" name="Content Placeholder 1">
            <a:extLst>
              <a:ext uri="{FF2B5EF4-FFF2-40B4-BE49-F238E27FC236}">
                <a16:creationId xmlns:a16="http://schemas.microsoft.com/office/drawing/2014/main" id="{64256E09-A7FA-9555-D2ED-B7F3482C1E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046951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6394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ADD0BE0-8278-40BF-BF45-C2D996F04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CADD0BE0-8278-40BF-BF45-C2D996F04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CADD0BE0-8278-40BF-BF45-C2D996F040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E1127B-1338-4B1B-881F-CF6DB3177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graphicEl>
                                              <a:dgm id="{B3E1127B-1338-4B1B-881F-CF6DB3177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B3E1127B-1338-4B1B-881F-CF6DB3177A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2EE986-F038-4D48-ADE3-4D92EE634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graphicEl>
                                              <a:dgm id="{202EE986-F038-4D48-ADE3-4D92EE634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graphicEl>
                                              <a:dgm id="{202EE986-F038-4D48-ADE3-4D92EE6343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97D4C17B-8C58-419F-AD1F-BB5B063C4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dgm id="{97D4C17B-8C58-419F-AD1F-BB5B063C4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dgm id="{97D4C17B-8C58-419F-AD1F-BB5B063C40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4334C31-0AD0-4EFF-89AC-8167E5BC7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04334C31-0AD0-4EFF-89AC-8167E5BC7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04334C31-0AD0-4EFF-89AC-8167E5BC7B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9D5ED27-1608-42AD-B7CB-D11B8F6FD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>
                                            <p:graphicEl>
                                              <a:dgm id="{A9D5ED27-1608-42AD-B7CB-D11B8F6FD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>
                                            <p:graphicEl>
                                              <a:dgm id="{A9D5ED27-1608-42AD-B7CB-D11B8F6FD7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F78F72D-9693-442E-91AD-98A898089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>
                                            <p:graphicEl>
                                              <a:dgm id="{DF78F72D-9693-442E-91AD-98A898089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>
                                            <p:graphicEl>
                                              <a:dgm id="{DF78F72D-9693-442E-91AD-98A8980892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87E0835-79E7-408D-A470-B746A82FE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graphicEl>
                                              <a:dgm id="{587E0835-79E7-408D-A470-B746A82FE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587E0835-79E7-408D-A470-B746A82FE9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/>
        </p:bldSub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Footer Placeholder 2">
            <a:extLst>
              <a:ext uri="{FF2B5EF4-FFF2-40B4-BE49-F238E27FC236}">
                <a16:creationId xmlns:a16="http://schemas.microsoft.com/office/drawing/2014/main" id="{43328DC4-AD0B-5FE9-E6A9-2CE620682B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33400" y="6377940"/>
            <a:ext cx="4274813" cy="274320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0FD9B46-EACA-F7ED-9AE9-1FC522783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960614" y="6377940"/>
            <a:ext cx="731520" cy="27432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A5AEF524-62EC-C340-82A1-9F47B6C43E55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2D5351E-783E-1CA5-4241-1E9F80657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9753600" cy="960276"/>
          </a:xfrm>
        </p:spPr>
        <p:txBody>
          <a:bodyPr anchor="b">
            <a:normAutofit/>
          </a:bodyPr>
          <a:lstStyle/>
          <a:p>
            <a:r>
              <a:rPr lang="en-US"/>
              <a:t>Assumptions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7D8C1FC-52A4-239C-51ED-313ACBA9F39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668000" y="0"/>
            <a:ext cx="1524000" cy="724829"/>
          </a:xfrm>
        </p:spPr>
        <p:txBody>
          <a:bodyPr wrap="square" anchor="ctr">
            <a:normAutofit/>
          </a:bodyPr>
          <a:lstStyle/>
          <a:p>
            <a:r>
              <a:rPr lang="en-US"/>
              <a:t>Eric Strawn</a:t>
            </a:r>
          </a:p>
        </p:txBody>
      </p:sp>
      <p:graphicFrame>
        <p:nvGraphicFramePr>
          <p:cNvPr id="9" name="Content Placeholder 1">
            <a:extLst>
              <a:ext uri="{FF2B5EF4-FFF2-40B4-BE49-F238E27FC236}">
                <a16:creationId xmlns:a16="http://schemas.microsoft.com/office/drawing/2014/main" id="{C0D4F9FD-A468-5AC1-D9D6-45BCADF78D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2939938"/>
              </p:ext>
            </p:extLst>
          </p:nvPr>
        </p:nvGraphicFramePr>
        <p:xfrm>
          <a:off x="457200" y="1825625"/>
          <a:ext cx="9753600" cy="43465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82664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8FD69F5-0001-4A35-94C9-45C255A91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>
                                            <p:graphicEl>
                                              <a:dgm id="{78FD69F5-0001-4A35-94C9-45C255A91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>
                                            <p:graphicEl>
                                              <a:dgm id="{78FD69F5-0001-4A35-94C9-45C255A918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AE0500-4184-49FC-A8BE-E73AADD7E6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>
                                            <p:graphicEl>
                                              <a:dgm id="{ACAE0500-4184-49FC-A8BE-E73AADD7E6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>
                                            <p:graphicEl>
                                              <a:dgm id="{ACAE0500-4184-49FC-A8BE-E73AADD7E6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8D4C479-EB05-4B9D-B6C6-8C0698429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graphicEl>
                                              <a:dgm id="{18D4C479-EB05-4B9D-B6C6-8C0698429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>
                                            <p:graphicEl>
                                              <a:dgm id="{18D4C479-EB05-4B9D-B6C6-8C0698429AF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BA3D494-3411-4447-985D-AE4D903D9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graphicEl>
                                              <a:dgm id="{CBA3D494-3411-4447-985D-AE4D903D9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>
                                            <p:graphicEl>
                                              <a:dgm id="{CBA3D494-3411-4447-985D-AE4D903D90B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41F3A3B-AA53-4F9C-8B94-2081A174A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graphicEl>
                                              <a:dgm id="{841F3A3B-AA53-4F9C-8B94-2081A174A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graphicEl>
                                              <a:dgm id="{841F3A3B-AA53-4F9C-8B94-2081A174A8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Sub>
          <a:bldDgm/>
        </p:bldSub>
      </p:bldGraphic>
    </p:bldLst>
  </p:timing>
</p:sld>
</file>

<file path=ppt/theme/theme1.xml><?xml version="1.0" encoding="utf-8"?>
<a:theme xmlns:a="http://schemas.openxmlformats.org/drawingml/2006/main" name="Orange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9233AFD8-E6BE-4562-9974-70CC80EAFD1C}"/>
    </a:ext>
  </a:extLst>
</a:theme>
</file>

<file path=ppt/theme/theme2.xml><?xml version="1.0" encoding="utf-8"?>
<a:theme xmlns:a="http://schemas.openxmlformats.org/drawingml/2006/main" name="Garnet with Logo">
  <a:themeElements>
    <a:clrScheme name="College of Engineering Colors">
      <a:dk1>
        <a:sysClr val="windowText" lastClr="000000"/>
      </a:dk1>
      <a:lt1>
        <a:sysClr val="window" lastClr="FFFFFF"/>
      </a:lt1>
      <a:dk2>
        <a:srgbClr val="782F40"/>
      </a:dk2>
      <a:lt2>
        <a:srgbClr val="EE7624"/>
      </a:lt2>
      <a:accent1>
        <a:srgbClr val="003B6F"/>
      </a:accent1>
      <a:accent2>
        <a:srgbClr val="CE0058"/>
      </a:accent2>
      <a:accent3>
        <a:srgbClr val="48929B"/>
      </a:accent3>
      <a:accent4>
        <a:srgbClr val="FBEC5D"/>
      </a:accent4>
      <a:accent5>
        <a:srgbClr val="682860"/>
      </a:accent5>
      <a:accent6>
        <a:srgbClr val="40E0D0"/>
      </a:accent6>
      <a:hlink>
        <a:srgbClr val="0563C1"/>
      </a:hlink>
      <a:folHlink>
        <a:srgbClr val="979797"/>
      </a:folHlink>
    </a:clrScheme>
    <a:fontScheme name="College of Engineering">
      <a:majorFont>
        <a:latin typeface="Arial Black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15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EML 4551-2 2024 Widescreen 240819" id="{16B2FCD1-B2E7-458F-AF6B-8DD29B5F5BE3}" vid="{E30CCBFB-C59F-4B07-8674-820C69510B5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DF2CEA309D5F4F90803F8EF1734EE1" ma:contentTypeVersion="4" ma:contentTypeDescription="Create a new document." ma:contentTypeScope="" ma:versionID="c40f9b9cacd1b28a537bb057f145c379">
  <xsd:schema xmlns:xsd="http://www.w3.org/2001/XMLSchema" xmlns:xs="http://www.w3.org/2001/XMLSchema" xmlns:p="http://schemas.microsoft.com/office/2006/metadata/properties" xmlns:ns2="47c795d9-1733-4960-8660-197ff5131ff0" targetNamespace="http://schemas.microsoft.com/office/2006/metadata/properties" ma:root="true" ma:fieldsID="c8f64a5cbb85d2d7abbbe63c9edcdf31" ns2:_="">
    <xsd:import namespace="47c795d9-1733-4960-8660-197ff5131f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c795d9-1733-4960-8660-197ff5131ff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0502A38-4E22-4B56-847E-B4244F9D612C}">
  <ds:schemaRefs>
    <ds:schemaRef ds:uri="47c795d9-1733-4960-8660-197ff5131ff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BE3B7E86-11BF-4593-A2E4-134B035C2ED2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a36450eb-db06-42a7-8d1b-026719f701e3}" enabled="0" method="" siteId="{a36450eb-db06-42a7-8d1b-026719f701e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EML 4551-2 2024 Widescreen 240819</Template>
  <TotalTime>0</TotalTime>
  <Words>1663</Words>
  <Application>Microsoft Office PowerPoint</Application>
  <PresentationFormat>Widescreen</PresentationFormat>
  <Paragraphs>435</Paragraphs>
  <Slides>33</Slides>
  <Notes>6</Notes>
  <HiddenSlides>16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Arial Black</vt:lpstr>
      <vt:lpstr>Calibri</vt:lpstr>
      <vt:lpstr>Times New Roman</vt:lpstr>
      <vt:lpstr>Orange with Logo</vt:lpstr>
      <vt:lpstr>Garnet with Logo</vt:lpstr>
      <vt:lpstr>Team 507: Southeast Con</vt:lpstr>
      <vt:lpstr>Sponsors and Advisors</vt:lpstr>
      <vt:lpstr>Meet the Team</vt:lpstr>
      <vt:lpstr>Objective</vt:lpstr>
      <vt:lpstr>Project Description </vt:lpstr>
      <vt:lpstr>Key Goals</vt:lpstr>
      <vt:lpstr>Markets</vt:lpstr>
      <vt:lpstr>Assumptions</vt:lpstr>
      <vt:lpstr>Assumptions</vt:lpstr>
      <vt:lpstr>Stakeholders</vt:lpstr>
      <vt:lpstr>Customer Needs</vt:lpstr>
      <vt:lpstr>Customer Needs</vt:lpstr>
      <vt:lpstr>Physical Design Specifications</vt:lpstr>
      <vt:lpstr>Functional Needs</vt:lpstr>
      <vt:lpstr>Following Game Rules</vt:lpstr>
      <vt:lpstr>Functional Decomposition</vt:lpstr>
      <vt:lpstr>Future Work</vt:lpstr>
      <vt:lpstr>Back Up Slides</vt:lpstr>
      <vt:lpstr>Assumptions</vt:lpstr>
      <vt:lpstr>Assumptions</vt:lpstr>
      <vt:lpstr>Slide Headline</vt:lpstr>
      <vt:lpstr>Font Check</vt:lpstr>
      <vt:lpstr>College of Engineering Color Palette</vt:lpstr>
      <vt:lpstr>Accent Color Palette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Florida State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Shayne McConomy</dc:creator>
  <cp:lastModifiedBy>Kelsey Gross</cp:lastModifiedBy>
  <cp:revision>2</cp:revision>
  <dcterms:created xsi:type="dcterms:W3CDTF">2024-09-24T19:25:48Z</dcterms:created>
  <dcterms:modified xsi:type="dcterms:W3CDTF">2024-10-02T02:36:53Z</dcterms:modified>
</cp:coreProperties>
</file>