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32918400" cy="219456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AAA"/>
    <a:srgbClr val="3C84B2"/>
    <a:srgbClr val="D9D9D9"/>
    <a:srgbClr val="EE7624"/>
    <a:srgbClr val="782F40"/>
    <a:srgbClr val="C0C0C0"/>
    <a:srgbClr val="BFBFBF"/>
    <a:srgbClr val="004B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DEAF56-6E6B-5D3A-37A8-CCC4720DF28D}" v="168" dt="2025-02-13T21:10:39.817"/>
    <p1510:client id="{232C6A8B-1A87-852E-8E78-691E257E1348}" v="257" dt="2025-02-13T21:16:45.168"/>
    <p1510:client id="{516CCF8A-2CF1-5A50-BB83-97D283516B4C}" v="140" dt="2025-02-14T21:47:41.973"/>
    <p1510:client id="{ED164B1E-2114-EB0E-07E6-32192E1D9922}" v="12" dt="2025-02-14T19:54:42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Molitor" userId="S::nem21b@fsu.edu::3cf99c1b-3e6b-4775-9db0-f59a3d99b053" providerId="AD" clId="Web-{EE5EFF18-7076-BCE4-095F-E9528A49D543}"/>
    <pc:docChg chg="modSld">
      <pc:chgData name="Nicholas Molitor" userId="S::nem21b@fsu.edu::3cf99c1b-3e6b-4775-9db0-f59a3d99b053" providerId="AD" clId="Web-{EE5EFF18-7076-BCE4-095F-E9528A49D543}" dt="2024-12-06T16:42:52.926" v="368" actId="14100"/>
      <pc:docMkLst>
        <pc:docMk/>
      </pc:docMkLst>
      <pc:sldChg chg="addSp delSp modSp">
        <pc:chgData name="Nicholas Molitor" userId="S::nem21b@fsu.edu::3cf99c1b-3e6b-4775-9db0-f59a3d99b053" providerId="AD" clId="Web-{EE5EFF18-7076-BCE4-095F-E9528A49D543}" dt="2024-12-06T16:42:52.926" v="368" actId="14100"/>
        <pc:sldMkLst>
          <pc:docMk/>
          <pc:sldMk cId="541853025" sldId="256"/>
        </pc:sldMkLst>
        <pc:spChg chg="mod">
          <ac:chgData name="Nicholas Molitor" userId="S::nem21b@fsu.edu::3cf99c1b-3e6b-4775-9db0-f59a3d99b053" providerId="AD" clId="Web-{EE5EFF18-7076-BCE4-095F-E9528A49D543}" dt="2024-12-06T16:35:53.603" v="290" actId="20577"/>
          <ac:spMkLst>
            <pc:docMk/>
            <pc:sldMk cId="541853025" sldId="256"/>
            <ac:spMk id="2" creationId="{9F275CD7-942E-EDBD-11D6-EE0D41C811F6}"/>
          </ac:spMkLst>
        </pc:spChg>
        <pc:spChg chg="mod">
          <ac:chgData name="Nicholas Molitor" userId="S::nem21b@fsu.edu::3cf99c1b-3e6b-4775-9db0-f59a3d99b053" providerId="AD" clId="Web-{EE5EFF18-7076-BCE4-095F-E9528A49D543}" dt="2024-12-06T16:27:39.153" v="76" actId="14100"/>
          <ac:spMkLst>
            <pc:docMk/>
            <pc:sldMk cId="541853025" sldId="256"/>
            <ac:spMk id="3" creationId="{29DDD6F3-7837-24F0-B2C0-44FBFEF2AA96}"/>
          </ac:spMkLst>
        </pc:spChg>
        <pc:spChg chg="mod">
          <ac:chgData name="Nicholas Molitor" userId="S::nem21b@fsu.edu::3cf99c1b-3e6b-4775-9db0-f59a3d99b053" providerId="AD" clId="Web-{EE5EFF18-7076-BCE4-095F-E9528A49D543}" dt="2024-12-06T16:33:42.600" v="212" actId="14100"/>
          <ac:spMkLst>
            <pc:docMk/>
            <pc:sldMk cId="541853025" sldId="256"/>
            <ac:spMk id="4" creationId="{D283B5FF-57D7-7318-E7D1-E1357B4D45D2}"/>
          </ac:spMkLst>
        </pc:spChg>
        <pc:spChg chg="mod">
          <ac:chgData name="Nicholas Molitor" userId="S::nem21b@fsu.edu::3cf99c1b-3e6b-4775-9db0-f59a3d99b053" providerId="AD" clId="Web-{EE5EFF18-7076-BCE4-095F-E9528A49D543}" dt="2024-12-06T16:27:48.435" v="81" actId="1076"/>
          <ac:spMkLst>
            <pc:docMk/>
            <pc:sldMk cId="541853025" sldId="256"/>
            <ac:spMk id="6" creationId="{433EA538-9273-9C1E-14E6-B7BE803C9AC2}"/>
          </ac:spMkLst>
        </pc:spChg>
        <pc:spChg chg="mod">
          <ac:chgData name="Nicholas Molitor" userId="S::nem21b@fsu.edu::3cf99c1b-3e6b-4775-9db0-f59a3d99b053" providerId="AD" clId="Web-{EE5EFF18-7076-BCE4-095F-E9528A49D543}" dt="2024-12-06T16:36:32.260" v="306" actId="20577"/>
          <ac:spMkLst>
            <pc:docMk/>
            <pc:sldMk cId="541853025" sldId="256"/>
            <ac:spMk id="8" creationId="{23069AE1-0125-28EC-ED5D-CD4F1EA8436C}"/>
          </ac:spMkLst>
        </pc:spChg>
        <pc:spChg chg="mod">
          <ac:chgData name="Nicholas Molitor" userId="S::nem21b@fsu.edu::3cf99c1b-3e6b-4775-9db0-f59a3d99b053" providerId="AD" clId="Web-{EE5EFF18-7076-BCE4-095F-E9528A49D543}" dt="2024-12-06T16:27:39.216" v="78" actId="14100"/>
          <ac:spMkLst>
            <pc:docMk/>
            <pc:sldMk cId="541853025" sldId="256"/>
            <ac:spMk id="10" creationId="{9786D576-B0E8-771C-1281-444FB364FF55}"/>
          </ac:spMkLst>
        </pc:spChg>
        <pc:spChg chg="mod">
          <ac:chgData name="Nicholas Molitor" userId="S::nem21b@fsu.edu::3cf99c1b-3e6b-4775-9db0-f59a3d99b053" providerId="AD" clId="Web-{EE5EFF18-7076-BCE4-095F-E9528A49D543}" dt="2024-12-06T16:40:40.610" v="351" actId="20577"/>
          <ac:spMkLst>
            <pc:docMk/>
            <pc:sldMk cId="541853025" sldId="256"/>
            <ac:spMk id="11" creationId="{067794FE-7066-4F7E-3D09-2A113426D4EA}"/>
          </ac:spMkLst>
        </pc:spChg>
        <pc:spChg chg="add mod modVis">
          <ac:chgData name="Nicholas Molitor" userId="S::nem21b@fsu.edu::3cf99c1b-3e6b-4775-9db0-f59a3d99b053" providerId="AD" clId="Web-{EE5EFF18-7076-BCE4-095F-E9528A49D543}" dt="2024-12-06T16:42:52.926" v="368" actId="14100"/>
          <ac:spMkLst>
            <pc:docMk/>
            <pc:sldMk cId="541853025" sldId="256"/>
            <ac:spMk id="12" creationId="{05EE6E54-454D-986E-2864-F741287326FD}"/>
          </ac:spMkLst>
        </pc:spChg>
        <pc:spChg chg="mod">
          <ac:chgData name="Nicholas Molitor" userId="S::nem21b@fsu.edu::3cf99c1b-3e6b-4775-9db0-f59a3d99b053" providerId="AD" clId="Web-{EE5EFF18-7076-BCE4-095F-E9528A49D543}" dt="2024-12-06T16:40:29.329" v="348" actId="20577"/>
          <ac:spMkLst>
            <pc:docMk/>
            <pc:sldMk cId="541853025" sldId="256"/>
            <ac:spMk id="13" creationId="{092B9848-9F8E-E067-233E-E7F1E88A2185}"/>
          </ac:spMkLst>
        </pc:spChg>
        <pc:spChg chg="mod">
          <ac:chgData name="Nicholas Molitor" userId="S::nem21b@fsu.edu::3cf99c1b-3e6b-4775-9db0-f59a3d99b053" providerId="AD" clId="Web-{EE5EFF18-7076-BCE4-095F-E9528A49D543}" dt="2024-12-06T16:37:11.449" v="309" actId="1076"/>
          <ac:spMkLst>
            <pc:docMk/>
            <pc:sldMk cId="541853025" sldId="256"/>
            <ac:spMk id="14" creationId="{EE28B869-7984-1EF8-5C10-2A9F51C3362D}"/>
          </ac:spMkLst>
        </pc:spChg>
        <pc:spChg chg="mod">
          <ac:chgData name="Nicholas Molitor" userId="S::nem21b@fsu.edu::3cf99c1b-3e6b-4775-9db0-f59a3d99b053" providerId="AD" clId="Web-{EE5EFF18-7076-BCE4-095F-E9528A49D543}" dt="2024-12-06T16:41:31.580" v="357" actId="14100"/>
          <ac:spMkLst>
            <pc:docMk/>
            <pc:sldMk cId="541853025" sldId="256"/>
            <ac:spMk id="19" creationId="{C3FE845A-BA4A-AA32-6085-F27E762E384B}"/>
          </ac:spMkLst>
        </pc:spChg>
        <pc:spChg chg="mod">
          <ac:chgData name="Nicholas Molitor" userId="S::nem21b@fsu.edu::3cf99c1b-3e6b-4775-9db0-f59a3d99b053" providerId="AD" clId="Web-{EE5EFF18-7076-BCE4-095F-E9528A49D543}" dt="2024-12-06T16:37:00.917" v="308" actId="1076"/>
          <ac:spMkLst>
            <pc:docMk/>
            <pc:sldMk cId="541853025" sldId="256"/>
            <ac:spMk id="20" creationId="{13962E7C-6E82-0346-75FA-D95033565264}"/>
          </ac:spMkLst>
        </pc:spChg>
        <pc:grpChg chg="add mod">
          <ac:chgData name="Nicholas Molitor" userId="S::nem21b@fsu.edu::3cf99c1b-3e6b-4775-9db0-f59a3d99b053" providerId="AD" clId="Web-{EE5EFF18-7076-BCE4-095F-E9528A49D543}" dt="2024-12-06T16:39:03.092" v="326" actId="1076"/>
          <ac:grpSpMkLst>
            <pc:docMk/>
            <pc:sldMk cId="541853025" sldId="256"/>
            <ac:grpSpMk id="17" creationId="{1CA27DDD-B8CB-BD87-55BA-1CF7CE146DD9}"/>
          </ac:grpSpMkLst>
        </pc:grpChg>
        <pc:grpChg chg="add mod">
          <ac:chgData name="Nicholas Molitor" userId="S::nem21b@fsu.edu::3cf99c1b-3e6b-4775-9db0-f59a3d99b053" providerId="AD" clId="Web-{EE5EFF18-7076-BCE4-095F-E9528A49D543}" dt="2024-12-06T16:35:14.633" v="268" actId="1076"/>
          <ac:grpSpMkLst>
            <pc:docMk/>
            <pc:sldMk cId="541853025" sldId="256"/>
            <ac:grpSpMk id="18" creationId="{8118B515-DC9C-D6D4-A427-F582EA034219}"/>
          </ac:grpSpMkLst>
        </pc:grpChg>
        <pc:grpChg chg="add mod">
          <ac:chgData name="Nicholas Molitor" userId="S::nem21b@fsu.edu::3cf99c1b-3e6b-4775-9db0-f59a3d99b053" providerId="AD" clId="Web-{EE5EFF18-7076-BCE4-095F-E9528A49D543}" dt="2024-12-06T16:35:11.649" v="267" actId="1076"/>
          <ac:grpSpMkLst>
            <pc:docMk/>
            <pc:sldMk cId="541853025" sldId="256"/>
            <ac:grpSpMk id="24" creationId="{2EAF527A-1571-1F3C-ED12-C767FBF08B1E}"/>
          </ac:grpSpMkLst>
        </pc:grpChg>
        <pc:grpChg chg="add mod">
          <ac:chgData name="Nicholas Molitor" userId="S::nem21b@fsu.edu::3cf99c1b-3e6b-4775-9db0-f59a3d99b053" providerId="AD" clId="Web-{EE5EFF18-7076-BCE4-095F-E9528A49D543}" dt="2024-12-06T16:39:30.702" v="330" actId="1076"/>
          <ac:grpSpMkLst>
            <pc:docMk/>
            <pc:sldMk cId="541853025" sldId="256"/>
            <ac:grpSpMk id="25" creationId="{1957636A-54E4-FA39-030B-FF920BB5AD30}"/>
          </ac:grpSpMkLst>
        </pc:grpChg>
        <pc:grpChg chg="add mod">
          <ac:chgData name="Nicholas Molitor" userId="S::nem21b@fsu.edu::3cf99c1b-3e6b-4775-9db0-f59a3d99b053" providerId="AD" clId="Web-{EE5EFF18-7076-BCE4-095F-E9528A49D543}" dt="2024-12-06T16:41:10.033" v="354" actId="1076"/>
          <ac:grpSpMkLst>
            <pc:docMk/>
            <pc:sldMk cId="541853025" sldId="256"/>
            <ac:grpSpMk id="27" creationId="{25A58E19-916D-D703-BC26-FC20712F1C0B}"/>
          </ac:grpSpMkLst>
        </pc:grpChg>
        <pc:grpChg chg="add mod">
          <ac:chgData name="Nicholas Molitor" userId="S::nem21b@fsu.edu::3cf99c1b-3e6b-4775-9db0-f59a3d99b053" providerId="AD" clId="Web-{EE5EFF18-7076-BCE4-095F-E9528A49D543}" dt="2024-12-06T16:38:45.545" v="322" actId="1076"/>
          <ac:grpSpMkLst>
            <pc:docMk/>
            <pc:sldMk cId="541853025" sldId="256"/>
            <ac:grpSpMk id="29" creationId="{45E3370E-3B2B-427B-568A-F70D8B67CDE0}"/>
          </ac:grpSpMkLst>
        </pc:grpChg>
        <pc:picChg chg="mod">
          <ac:chgData name="Nicholas Molitor" userId="S::nem21b@fsu.edu::3cf99c1b-3e6b-4775-9db0-f59a3d99b053" providerId="AD" clId="Web-{EE5EFF18-7076-BCE4-095F-E9528A49D543}" dt="2024-12-06T16:35:19.883" v="270" actId="1076"/>
          <ac:picMkLst>
            <pc:docMk/>
            <pc:sldMk cId="541853025" sldId="256"/>
            <ac:picMk id="28" creationId="{2C947C25-2D26-4DBD-9C9D-1C78CC97D9CA}"/>
          </ac:picMkLst>
        </pc:picChg>
      </pc:sldChg>
    </pc:docChg>
  </pc:docChgLst>
  <pc:docChgLst>
    <pc:chgData name="Lucas Salcedo" userId="S::las21k@fsu.edu::7fed6b67-679a-49d9-977b-b96f2459e49d" providerId="AD" clId="Web-{B07E63FA-297D-423C-998F-E35C13B592B5}"/>
    <pc:docChg chg="modSld">
      <pc:chgData name="Lucas Salcedo" userId="S::las21k@fsu.edu::7fed6b67-679a-49d9-977b-b96f2459e49d" providerId="AD" clId="Web-{B07E63FA-297D-423C-998F-E35C13B592B5}" dt="2024-12-05T21:43:20.346" v="8"/>
      <pc:docMkLst>
        <pc:docMk/>
      </pc:docMkLst>
      <pc:sldChg chg="addSp delSp modSp mod setBg">
        <pc:chgData name="Lucas Salcedo" userId="S::las21k@fsu.edu::7fed6b67-679a-49d9-977b-b96f2459e49d" providerId="AD" clId="Web-{B07E63FA-297D-423C-998F-E35C13B592B5}" dt="2024-12-05T21:43:20.346" v="8"/>
        <pc:sldMkLst>
          <pc:docMk/>
          <pc:sldMk cId="541853025" sldId="256"/>
        </pc:sldMkLst>
      </pc:sldChg>
    </pc:docChg>
  </pc:docChgLst>
  <pc:docChgLst>
    <pc:chgData name="Lucas Salcedo" userId="S::las21k@fsu.edu::7fed6b67-679a-49d9-977b-b96f2459e49d" providerId="AD" clId="Web-{516CCF8A-2CF1-5A50-BB83-97D283516B4C}"/>
    <pc:docChg chg="modSld">
      <pc:chgData name="Lucas Salcedo" userId="S::las21k@fsu.edu::7fed6b67-679a-49d9-977b-b96f2459e49d" providerId="AD" clId="Web-{516CCF8A-2CF1-5A50-BB83-97D283516B4C}" dt="2025-02-14T21:47:40.083" v="136" actId="20577"/>
      <pc:docMkLst>
        <pc:docMk/>
      </pc:docMkLst>
      <pc:sldChg chg="modSp">
        <pc:chgData name="Lucas Salcedo" userId="S::las21k@fsu.edu::7fed6b67-679a-49d9-977b-b96f2459e49d" providerId="AD" clId="Web-{516CCF8A-2CF1-5A50-BB83-97D283516B4C}" dt="2025-02-14T21:47:40.083" v="136" actId="20577"/>
        <pc:sldMkLst>
          <pc:docMk/>
          <pc:sldMk cId="541853025" sldId="256"/>
        </pc:sldMkLst>
        <pc:spChg chg="mod">
          <ac:chgData name="Lucas Salcedo" userId="S::las21k@fsu.edu::7fed6b67-679a-49d9-977b-b96f2459e49d" providerId="AD" clId="Web-{516CCF8A-2CF1-5A50-BB83-97D283516B4C}" dt="2025-02-14T21:46:25.206" v="118" actId="20577"/>
          <ac:spMkLst>
            <pc:docMk/>
            <pc:sldMk cId="541853025" sldId="256"/>
            <ac:spMk id="2" creationId="{9F275CD7-942E-EDBD-11D6-EE0D41C811F6}"/>
          </ac:spMkLst>
        </pc:spChg>
        <pc:spChg chg="mod">
          <ac:chgData name="Lucas Salcedo" userId="S::las21k@fsu.edu::7fed6b67-679a-49d9-977b-b96f2459e49d" providerId="AD" clId="Web-{516CCF8A-2CF1-5A50-BB83-97D283516B4C}" dt="2025-02-14T21:45:42.502" v="100" actId="20577"/>
          <ac:spMkLst>
            <pc:docMk/>
            <pc:sldMk cId="541853025" sldId="256"/>
            <ac:spMk id="8" creationId="{23069AE1-0125-28EC-ED5D-CD4F1EA8436C}"/>
          </ac:spMkLst>
        </pc:spChg>
        <pc:spChg chg="mod">
          <ac:chgData name="Lucas Salcedo" userId="S::las21k@fsu.edu::7fed6b67-679a-49d9-977b-b96f2459e49d" providerId="AD" clId="Web-{516CCF8A-2CF1-5A50-BB83-97D283516B4C}" dt="2025-02-14T21:41:44.419" v="94" actId="14100"/>
          <ac:spMkLst>
            <pc:docMk/>
            <pc:sldMk cId="541853025" sldId="256"/>
            <ac:spMk id="11" creationId="{067794FE-7066-4F7E-3D09-2A113426D4EA}"/>
          </ac:spMkLst>
        </pc:spChg>
        <pc:spChg chg="mod">
          <ac:chgData name="Lucas Salcedo" userId="S::las21k@fsu.edu::7fed6b67-679a-49d9-977b-b96f2459e49d" providerId="AD" clId="Web-{516CCF8A-2CF1-5A50-BB83-97D283516B4C}" dt="2025-02-14T21:45:10.579" v="96" actId="20577"/>
          <ac:spMkLst>
            <pc:docMk/>
            <pc:sldMk cId="541853025" sldId="256"/>
            <ac:spMk id="13" creationId="{092B9848-9F8E-E067-233E-E7F1E88A2185}"/>
          </ac:spMkLst>
        </pc:spChg>
        <pc:spChg chg="mod">
          <ac:chgData name="Lucas Salcedo" userId="S::las21k@fsu.edu::7fed6b67-679a-49d9-977b-b96f2459e49d" providerId="AD" clId="Web-{516CCF8A-2CF1-5A50-BB83-97D283516B4C}" dt="2025-02-14T21:47:40.083" v="136" actId="20577"/>
          <ac:spMkLst>
            <pc:docMk/>
            <pc:sldMk cId="541853025" sldId="256"/>
            <ac:spMk id="19" creationId="{C3FE845A-BA4A-AA32-6085-F27E762E384B}"/>
          </ac:spMkLst>
        </pc:spChg>
        <pc:grpChg chg="mod">
          <ac:chgData name="Lucas Salcedo" userId="S::las21k@fsu.edu::7fed6b67-679a-49d9-977b-b96f2459e49d" providerId="AD" clId="Web-{516CCF8A-2CF1-5A50-BB83-97D283516B4C}" dt="2025-02-14T21:41:47.638" v="95" actId="1076"/>
          <ac:grpSpMkLst>
            <pc:docMk/>
            <pc:sldMk cId="541853025" sldId="256"/>
            <ac:grpSpMk id="27" creationId="{25A58E19-916D-D703-BC26-FC20712F1C0B}"/>
          </ac:grpSpMkLst>
        </pc:grpChg>
      </pc:sldChg>
    </pc:docChg>
  </pc:docChgLst>
  <pc:docChgLst>
    <pc:chgData name="Allen Garcia" userId="S::acg21i@fsu.edu::9ff95680-2521-49ef-9e00-5bab428f71e1" providerId="AD" clId="Web-{0EDEAF56-6E6B-5D3A-37A8-CCC4720DF28D}"/>
    <pc:docChg chg="modSld">
      <pc:chgData name="Allen Garcia" userId="S::acg21i@fsu.edu::9ff95680-2521-49ef-9e00-5bab428f71e1" providerId="AD" clId="Web-{0EDEAF56-6E6B-5D3A-37A8-CCC4720DF28D}" dt="2025-02-13T21:10:39.817" v="137"/>
      <pc:docMkLst>
        <pc:docMk/>
      </pc:docMkLst>
      <pc:sldChg chg="addSp delSp modSp">
        <pc:chgData name="Allen Garcia" userId="S::acg21i@fsu.edu::9ff95680-2521-49ef-9e00-5bab428f71e1" providerId="AD" clId="Web-{0EDEAF56-6E6B-5D3A-37A8-CCC4720DF28D}" dt="2025-02-13T21:10:39.817" v="137"/>
        <pc:sldMkLst>
          <pc:docMk/>
          <pc:sldMk cId="541853025" sldId="256"/>
        </pc:sldMkLst>
        <pc:spChg chg="mod">
          <ac:chgData name="Allen Garcia" userId="S::acg21i@fsu.edu::9ff95680-2521-49ef-9e00-5bab428f71e1" providerId="AD" clId="Web-{0EDEAF56-6E6B-5D3A-37A8-CCC4720DF28D}" dt="2025-02-13T20:53:11.089" v="57" actId="1076"/>
          <ac:spMkLst>
            <pc:docMk/>
            <pc:sldMk cId="541853025" sldId="256"/>
            <ac:spMk id="5" creationId="{A4C6CE90-EDA5-A681-93FC-1FB096AECB92}"/>
          </ac:spMkLst>
        </pc:spChg>
        <pc:spChg chg="mod">
          <ac:chgData name="Allen Garcia" userId="S::acg21i@fsu.edu::9ff95680-2521-49ef-9e00-5bab428f71e1" providerId="AD" clId="Web-{0EDEAF56-6E6B-5D3A-37A8-CCC4720DF28D}" dt="2025-02-13T20:46:20.841" v="30" actId="20577"/>
          <ac:spMkLst>
            <pc:docMk/>
            <pc:sldMk cId="541853025" sldId="256"/>
            <ac:spMk id="9" creationId="{00000000-0000-0000-0000-000000000000}"/>
          </ac:spMkLst>
        </pc:spChg>
        <pc:spChg chg="add del">
          <ac:chgData name="Allen Garcia" userId="S::acg21i@fsu.edu::9ff95680-2521-49ef-9e00-5bab428f71e1" providerId="AD" clId="Web-{0EDEAF56-6E6B-5D3A-37A8-CCC4720DF28D}" dt="2025-02-13T20:55:55.603" v="86"/>
          <ac:spMkLst>
            <pc:docMk/>
            <pc:sldMk cId="541853025" sldId="256"/>
            <ac:spMk id="36" creationId="{67F069A3-14D7-356B-1350-CDEFF700D24B}"/>
          </ac:spMkLst>
        </pc:spChg>
        <pc:spChg chg="add del mod">
          <ac:chgData name="Allen Garcia" userId="S::acg21i@fsu.edu::9ff95680-2521-49ef-9e00-5bab428f71e1" providerId="AD" clId="Web-{0EDEAF56-6E6B-5D3A-37A8-CCC4720DF28D}" dt="2025-02-13T20:56:13.619" v="89"/>
          <ac:spMkLst>
            <pc:docMk/>
            <pc:sldMk cId="541853025" sldId="256"/>
            <ac:spMk id="37" creationId="{3F8C3B57-5B67-94B1-AB5A-AA26368AF96D}"/>
          </ac:spMkLst>
        </pc:spChg>
        <pc:spChg chg="add mod">
          <ac:chgData name="Allen Garcia" userId="S::acg21i@fsu.edu::9ff95680-2521-49ef-9e00-5bab428f71e1" providerId="AD" clId="Web-{0EDEAF56-6E6B-5D3A-37A8-CCC4720DF28D}" dt="2025-02-13T21:08:09.224" v="106"/>
          <ac:spMkLst>
            <pc:docMk/>
            <pc:sldMk cId="541853025" sldId="256"/>
            <ac:spMk id="39" creationId="{DB13C7DE-7DC4-5ABF-C87D-ED3E76B80EC5}"/>
          </ac:spMkLst>
        </pc:spChg>
        <pc:spChg chg="del mod">
          <ac:chgData name="Allen Garcia" userId="S::acg21i@fsu.edu::9ff95680-2521-49ef-9e00-5bab428f71e1" providerId="AD" clId="Web-{0EDEAF56-6E6B-5D3A-37A8-CCC4720DF28D}" dt="2025-02-13T20:52:37.339" v="54"/>
          <ac:spMkLst>
            <pc:docMk/>
            <pc:sldMk cId="541853025" sldId="256"/>
            <ac:spMk id="45" creationId="{69D2A51B-75A6-A301-98AD-5785475D90E1}"/>
          </ac:spMkLst>
        </pc:spChg>
        <pc:picChg chg="add del">
          <ac:chgData name="Allen Garcia" userId="S::acg21i@fsu.edu::9ff95680-2521-49ef-9e00-5bab428f71e1" providerId="AD" clId="Web-{0EDEAF56-6E6B-5D3A-37A8-CCC4720DF28D}" dt="2025-02-13T20:50:39.292" v="35"/>
          <ac:picMkLst>
            <pc:docMk/>
            <pc:sldMk cId="541853025" sldId="256"/>
            <ac:picMk id="28" creationId="{2C947C25-2D26-4DBD-9C9D-1C78CC97D9CA}"/>
          </ac:picMkLst>
        </pc:picChg>
        <pc:picChg chg="add mod">
          <ac:chgData name="Allen Garcia" userId="S::acg21i@fsu.edu::9ff95680-2521-49ef-9e00-5bab428f71e1" providerId="AD" clId="Web-{0EDEAF56-6E6B-5D3A-37A8-CCC4720DF28D}" dt="2025-02-13T20:53:42.635" v="63" actId="1076"/>
          <ac:picMkLst>
            <pc:docMk/>
            <pc:sldMk cId="541853025" sldId="256"/>
            <ac:picMk id="30" creationId="{06FF78FE-F9C6-0FE8-832C-12E027C676AF}"/>
          </ac:picMkLst>
        </pc:picChg>
        <pc:cxnChg chg="add del mod">
          <ac:chgData name="Allen Garcia" userId="S::acg21i@fsu.edu::9ff95680-2521-49ef-9e00-5bab428f71e1" providerId="AD" clId="Web-{0EDEAF56-6E6B-5D3A-37A8-CCC4720DF28D}" dt="2025-02-13T20:54:19.010" v="79"/>
          <ac:cxnSpMkLst>
            <pc:docMk/>
            <pc:sldMk cId="541853025" sldId="256"/>
            <ac:cxnSpMk id="33" creationId="{8DE9EDEA-0B50-BB16-CFA5-3113E33277A9}"/>
          </ac:cxnSpMkLst>
        </pc:cxnChg>
        <pc:cxnChg chg="add del">
          <ac:chgData name="Allen Garcia" userId="S::acg21i@fsu.edu::9ff95680-2521-49ef-9e00-5bab428f71e1" providerId="AD" clId="Web-{0EDEAF56-6E6B-5D3A-37A8-CCC4720DF28D}" dt="2025-02-13T20:55:13.291" v="82"/>
          <ac:cxnSpMkLst>
            <pc:docMk/>
            <pc:sldMk cId="541853025" sldId="256"/>
            <ac:cxnSpMk id="34" creationId="{256B51B2-596F-4BE9-8299-2C952ED73EE7}"/>
          </ac:cxnSpMkLst>
        </pc:cxnChg>
        <pc:cxnChg chg="add del">
          <ac:chgData name="Allen Garcia" userId="S::acg21i@fsu.edu::9ff95680-2521-49ef-9e00-5bab428f71e1" providerId="AD" clId="Web-{0EDEAF56-6E6B-5D3A-37A8-CCC4720DF28D}" dt="2025-02-13T20:55:30.400" v="84"/>
          <ac:cxnSpMkLst>
            <pc:docMk/>
            <pc:sldMk cId="541853025" sldId="256"/>
            <ac:cxnSpMk id="35" creationId="{78E788B2-A4DA-0BC2-523E-39EA31E0EBBE}"/>
          </ac:cxnSpMkLst>
        </pc:cxnChg>
        <pc:cxnChg chg="add del mod">
          <ac:chgData name="Allen Garcia" userId="S::acg21i@fsu.edu::9ff95680-2521-49ef-9e00-5bab428f71e1" providerId="AD" clId="Web-{0EDEAF56-6E6B-5D3A-37A8-CCC4720DF28D}" dt="2025-02-13T21:07:57.740" v="104"/>
          <ac:cxnSpMkLst>
            <pc:docMk/>
            <pc:sldMk cId="541853025" sldId="256"/>
            <ac:cxnSpMk id="40" creationId="{E13D8785-4CFA-9C72-632E-9B68BFB5124F}"/>
          </ac:cxnSpMkLst>
        </pc:cxnChg>
        <pc:cxnChg chg="add mod">
          <ac:chgData name="Allen Garcia" userId="S::acg21i@fsu.edu::9ff95680-2521-49ef-9e00-5bab428f71e1" providerId="AD" clId="Web-{0EDEAF56-6E6B-5D3A-37A8-CCC4720DF28D}" dt="2025-02-13T21:09:54.130" v="131" actId="14100"/>
          <ac:cxnSpMkLst>
            <pc:docMk/>
            <pc:sldMk cId="541853025" sldId="256"/>
            <ac:cxnSpMk id="41" creationId="{23B947D3-236B-780A-6BFE-BAFBA332F5CB}"/>
          </ac:cxnSpMkLst>
        </pc:cxnChg>
        <pc:cxnChg chg="del mod">
          <ac:chgData name="Allen Garcia" userId="S::acg21i@fsu.edu::9ff95680-2521-49ef-9e00-5bab428f71e1" providerId="AD" clId="Web-{0EDEAF56-6E6B-5D3A-37A8-CCC4720DF28D}" dt="2025-02-13T20:52:45.276" v="55"/>
          <ac:cxnSpMkLst>
            <pc:docMk/>
            <pc:sldMk cId="541853025" sldId="256"/>
            <ac:cxnSpMk id="42" creationId="{892A4D76-114F-1399-141C-2BDCD47CF4F9}"/>
          </ac:cxnSpMkLst>
        </pc:cxnChg>
        <pc:cxnChg chg="add mod">
          <ac:chgData name="Allen Garcia" userId="S::acg21i@fsu.edu::9ff95680-2521-49ef-9e00-5bab428f71e1" providerId="AD" clId="Web-{0EDEAF56-6E6B-5D3A-37A8-CCC4720DF28D}" dt="2025-02-13T21:10:18.068" v="134"/>
          <ac:cxnSpMkLst>
            <pc:docMk/>
            <pc:sldMk cId="541853025" sldId="256"/>
            <ac:cxnSpMk id="43" creationId="{7E7BD148-7507-3A5D-2EFC-81F2C8E81EF0}"/>
          </ac:cxnSpMkLst>
        </pc:cxnChg>
        <pc:cxnChg chg="del mod">
          <ac:chgData name="Allen Garcia" userId="S::acg21i@fsu.edu::9ff95680-2521-49ef-9e00-5bab428f71e1" providerId="AD" clId="Web-{0EDEAF56-6E6B-5D3A-37A8-CCC4720DF28D}" dt="2025-02-13T20:54:28.760" v="80"/>
          <ac:cxnSpMkLst>
            <pc:docMk/>
            <pc:sldMk cId="541853025" sldId="256"/>
            <ac:cxnSpMk id="44" creationId="{0DC3F917-0CEE-8AE7-CA9D-6A86FDCA394B}"/>
          </ac:cxnSpMkLst>
        </pc:cxnChg>
        <pc:cxnChg chg="add mod">
          <ac:chgData name="Allen Garcia" userId="S::acg21i@fsu.edu::9ff95680-2521-49ef-9e00-5bab428f71e1" providerId="AD" clId="Web-{0EDEAF56-6E6B-5D3A-37A8-CCC4720DF28D}" dt="2025-02-13T21:10:39.817" v="137"/>
          <ac:cxnSpMkLst>
            <pc:docMk/>
            <pc:sldMk cId="541853025" sldId="256"/>
            <ac:cxnSpMk id="46" creationId="{B85B001C-40FE-0E2A-4E4D-320878225B08}"/>
          </ac:cxnSpMkLst>
        </pc:cxnChg>
      </pc:sldChg>
    </pc:docChg>
  </pc:docChgLst>
  <pc:docChgLst>
    <pc:chgData name="Allen Garcia" userId="S::acg21i@fsu.edu::9ff95680-2521-49ef-9e00-5bab428f71e1" providerId="AD" clId="Web-{455EB458-BBCB-E539-713C-7B71C82D0CF0}"/>
    <pc:docChg chg="modSld">
      <pc:chgData name="Allen Garcia" userId="S::acg21i@fsu.edu::9ff95680-2521-49ef-9e00-5bab428f71e1" providerId="AD" clId="Web-{455EB458-BBCB-E539-713C-7B71C82D0CF0}" dt="2024-12-05T21:29:54.081" v="161" actId="20577"/>
      <pc:docMkLst>
        <pc:docMk/>
      </pc:docMkLst>
      <pc:sldChg chg="addSp delSp modSp">
        <pc:chgData name="Allen Garcia" userId="S::acg21i@fsu.edu::9ff95680-2521-49ef-9e00-5bab428f71e1" providerId="AD" clId="Web-{455EB458-BBCB-E539-713C-7B71C82D0CF0}" dt="2024-12-05T21:29:54.081" v="161" actId="20577"/>
        <pc:sldMkLst>
          <pc:docMk/>
          <pc:sldMk cId="541853025" sldId="256"/>
        </pc:sldMkLst>
        <pc:spChg chg="add mod">
          <ac:chgData name="Allen Garcia" userId="S::acg21i@fsu.edu::9ff95680-2521-49ef-9e00-5bab428f71e1" providerId="AD" clId="Web-{455EB458-BBCB-E539-713C-7B71C82D0CF0}" dt="2024-12-05T21:29:54.081" v="161" actId="20577"/>
          <ac:spMkLst>
            <pc:docMk/>
            <pc:sldMk cId="541853025" sldId="256"/>
            <ac:spMk id="2" creationId="{9F275CD7-942E-EDBD-11D6-EE0D41C811F6}"/>
          </ac:spMkLst>
        </pc:spChg>
        <pc:spChg chg="add mod">
          <ac:chgData name="Allen Garcia" userId="S::acg21i@fsu.edu::9ff95680-2521-49ef-9e00-5bab428f71e1" providerId="AD" clId="Web-{455EB458-BBCB-E539-713C-7B71C82D0CF0}" dt="2024-12-05T21:10:35.539" v="52" actId="1076"/>
          <ac:spMkLst>
            <pc:docMk/>
            <pc:sldMk cId="541853025" sldId="256"/>
            <ac:spMk id="3" creationId="{29DDD6F3-7837-24F0-B2C0-44FBFEF2AA96}"/>
          </ac:spMkLst>
        </pc:spChg>
        <pc:spChg chg="add mod">
          <ac:chgData name="Allen Garcia" userId="S::acg21i@fsu.edu::9ff95680-2521-49ef-9e00-5bab428f71e1" providerId="AD" clId="Web-{455EB458-BBCB-E539-713C-7B71C82D0CF0}" dt="2024-12-05T21:10:06.398" v="50" actId="1076"/>
          <ac:spMkLst>
            <pc:docMk/>
            <pc:sldMk cId="541853025" sldId="256"/>
            <ac:spMk id="4" creationId="{D283B5FF-57D7-7318-E7D1-E1357B4D45D2}"/>
          </ac:spMkLst>
        </pc:spChg>
        <pc:spChg chg="add mod">
          <ac:chgData name="Allen Garcia" userId="S::acg21i@fsu.edu::9ff95680-2521-49ef-9e00-5bab428f71e1" providerId="AD" clId="Web-{455EB458-BBCB-E539-713C-7B71C82D0CF0}" dt="2024-12-05T21:20:00.990" v="109" actId="20577"/>
          <ac:spMkLst>
            <pc:docMk/>
            <pc:sldMk cId="541853025" sldId="256"/>
            <ac:spMk id="6" creationId="{433EA538-9273-9C1E-14E6-B7BE803C9AC2}"/>
          </ac:spMkLst>
        </pc:spChg>
        <pc:spChg chg="add mod">
          <ac:chgData name="Allen Garcia" userId="S::acg21i@fsu.edu::9ff95680-2521-49ef-9e00-5bab428f71e1" providerId="AD" clId="Web-{455EB458-BBCB-E539-713C-7B71C82D0CF0}" dt="2024-12-05T21:11:29.992" v="56" actId="14100"/>
          <ac:spMkLst>
            <pc:docMk/>
            <pc:sldMk cId="541853025" sldId="256"/>
            <ac:spMk id="8" creationId="{23069AE1-0125-28EC-ED5D-CD4F1EA8436C}"/>
          </ac:spMkLst>
        </pc:spChg>
        <pc:spChg chg="add mod">
          <ac:chgData name="Allen Garcia" userId="S::acg21i@fsu.edu::9ff95680-2521-49ef-9e00-5bab428f71e1" providerId="AD" clId="Web-{455EB458-BBCB-E539-713C-7B71C82D0CF0}" dt="2024-12-05T21:19:54.802" v="100" actId="20577"/>
          <ac:spMkLst>
            <pc:docMk/>
            <pc:sldMk cId="541853025" sldId="256"/>
            <ac:spMk id="10" creationId="{9786D576-B0E8-771C-1281-444FB364FF55}"/>
          </ac:spMkLst>
        </pc:spChg>
        <pc:spChg chg="add mod">
          <ac:chgData name="Allen Garcia" userId="S::acg21i@fsu.edu::9ff95680-2521-49ef-9e00-5bab428f71e1" providerId="AD" clId="Web-{455EB458-BBCB-E539-713C-7B71C82D0CF0}" dt="2024-12-05T21:11:01.226" v="54" actId="1076"/>
          <ac:spMkLst>
            <pc:docMk/>
            <pc:sldMk cId="541853025" sldId="256"/>
            <ac:spMk id="11" creationId="{067794FE-7066-4F7E-3D09-2A113426D4EA}"/>
          </ac:spMkLst>
        </pc:spChg>
        <pc:spChg chg="add mod">
          <ac:chgData name="Allen Garcia" userId="S::acg21i@fsu.edu::9ff95680-2521-49ef-9e00-5bab428f71e1" providerId="AD" clId="Web-{455EB458-BBCB-E539-713C-7B71C82D0CF0}" dt="2024-12-05T21:23:43.582" v="129" actId="1076"/>
          <ac:spMkLst>
            <pc:docMk/>
            <pc:sldMk cId="541853025" sldId="256"/>
            <ac:spMk id="13" creationId="{092B9848-9F8E-E067-233E-E7F1E88A2185}"/>
          </ac:spMkLst>
        </pc:spChg>
        <pc:spChg chg="add mod">
          <ac:chgData name="Allen Garcia" userId="S::acg21i@fsu.edu::9ff95680-2521-49ef-9e00-5bab428f71e1" providerId="AD" clId="Web-{455EB458-BBCB-E539-713C-7B71C82D0CF0}" dt="2024-12-05T21:23:47.239" v="130" actId="1076"/>
          <ac:spMkLst>
            <pc:docMk/>
            <pc:sldMk cId="541853025" sldId="256"/>
            <ac:spMk id="14" creationId="{EE28B869-7984-1EF8-5C10-2A9F51C3362D}"/>
          </ac:spMkLst>
        </pc:spChg>
        <pc:spChg chg="add mod">
          <ac:chgData name="Allen Garcia" userId="S::acg21i@fsu.edu::9ff95680-2521-49ef-9e00-5bab428f71e1" providerId="AD" clId="Web-{455EB458-BBCB-E539-713C-7B71C82D0CF0}" dt="2024-12-05T21:20:06.271" v="118" actId="20577"/>
          <ac:spMkLst>
            <pc:docMk/>
            <pc:sldMk cId="541853025" sldId="256"/>
            <ac:spMk id="20" creationId="{13962E7C-6E82-0346-75FA-D95033565264}"/>
          </ac:spMkLst>
        </pc:spChg>
        <pc:picChg chg="mod">
          <ac:chgData name="Allen Garcia" userId="S::acg21i@fsu.edu::9ff95680-2521-49ef-9e00-5bab428f71e1" providerId="AD" clId="Web-{455EB458-BBCB-E539-713C-7B71C82D0CF0}" dt="2024-12-05T21:23:15.161" v="128" actId="1076"/>
          <ac:picMkLst>
            <pc:docMk/>
            <pc:sldMk cId="541853025" sldId="256"/>
            <ac:picMk id="26" creationId="{C693AEFE-2507-D067-5C6C-D2D76A5AAD37}"/>
          </ac:picMkLst>
        </pc:picChg>
        <pc:picChg chg="add mod">
          <ac:chgData name="Allen Garcia" userId="S::acg21i@fsu.edu::9ff95680-2521-49ef-9e00-5bab428f71e1" providerId="AD" clId="Web-{455EB458-BBCB-E539-713C-7B71C82D0CF0}" dt="2024-12-05T21:24:42.473" v="131" actId="1076"/>
          <ac:picMkLst>
            <pc:docMk/>
            <pc:sldMk cId="541853025" sldId="256"/>
            <ac:picMk id="28" creationId="{2C947C25-2D26-4DBD-9C9D-1C78CC97D9CA}"/>
          </ac:picMkLst>
        </pc:picChg>
      </pc:sldChg>
    </pc:docChg>
  </pc:docChgLst>
  <pc:docChgLst>
    <pc:chgData name="Lucas Salcedo" userId="S::las21k@fsu.edu::7fed6b67-679a-49d9-977b-b96f2459e49d" providerId="AD" clId="Web-{3C2824A9-F995-49B9-BC61-538C8B888ADA}"/>
    <pc:docChg chg="modSld">
      <pc:chgData name="Lucas Salcedo" userId="S::las21k@fsu.edu::7fed6b67-679a-49d9-977b-b96f2459e49d" providerId="AD" clId="Web-{3C2824A9-F995-49B9-BC61-538C8B888ADA}" dt="2024-12-05T21:29:06.134" v="90" actId="20577"/>
      <pc:docMkLst>
        <pc:docMk/>
      </pc:docMkLst>
      <pc:sldChg chg="modSp">
        <pc:chgData name="Lucas Salcedo" userId="S::las21k@fsu.edu::7fed6b67-679a-49d9-977b-b96f2459e49d" providerId="AD" clId="Web-{3C2824A9-F995-49B9-BC61-538C8B888ADA}" dt="2024-12-05T21:29:06.134" v="90" actId="20577"/>
        <pc:sldMkLst>
          <pc:docMk/>
          <pc:sldMk cId="541853025" sldId="256"/>
        </pc:sldMkLst>
        <pc:spChg chg="mod">
          <ac:chgData name="Lucas Salcedo" userId="S::las21k@fsu.edu::7fed6b67-679a-49d9-977b-b96f2459e49d" providerId="AD" clId="Web-{3C2824A9-F995-49B9-BC61-538C8B888ADA}" dt="2024-12-05T21:29:06.134" v="90" actId="20577"/>
          <ac:spMkLst>
            <pc:docMk/>
            <pc:sldMk cId="541853025" sldId="256"/>
            <ac:spMk id="2" creationId="{9F275CD7-942E-EDBD-11D6-EE0D41C811F6}"/>
          </ac:spMkLst>
        </pc:spChg>
      </pc:sldChg>
    </pc:docChg>
  </pc:docChgLst>
  <pc:docChgLst>
    <pc:chgData name="Nicholas Molitor" userId="3cf99c1b-3e6b-4775-9db0-f59a3d99b053" providerId="ADAL" clId="{5998E8D8-0042-4330-9FEB-8C9C3F2A239F}"/>
    <pc:docChg chg="undo custSel modSld">
      <pc:chgData name="Nicholas Molitor" userId="3cf99c1b-3e6b-4775-9db0-f59a3d99b053" providerId="ADAL" clId="{5998E8D8-0042-4330-9FEB-8C9C3F2A239F}" dt="2024-12-06T17:14:52.518" v="232" actId="1076"/>
      <pc:docMkLst>
        <pc:docMk/>
      </pc:docMkLst>
      <pc:sldChg chg="addSp delSp modSp mod">
        <pc:chgData name="Nicholas Molitor" userId="3cf99c1b-3e6b-4775-9db0-f59a3d99b053" providerId="ADAL" clId="{5998E8D8-0042-4330-9FEB-8C9C3F2A239F}" dt="2024-12-06T17:14:52.518" v="232" actId="1076"/>
        <pc:sldMkLst>
          <pc:docMk/>
          <pc:sldMk cId="541853025" sldId="256"/>
        </pc:sldMkLst>
        <pc:spChg chg="mod">
          <ac:chgData name="Nicholas Molitor" userId="3cf99c1b-3e6b-4775-9db0-f59a3d99b053" providerId="ADAL" clId="{5998E8D8-0042-4330-9FEB-8C9C3F2A239F}" dt="2024-12-06T16:59:08.729" v="58" actId="1582"/>
          <ac:spMkLst>
            <pc:docMk/>
            <pc:sldMk cId="541853025" sldId="256"/>
            <ac:spMk id="2" creationId="{9F275CD7-942E-EDBD-11D6-EE0D41C811F6}"/>
          </ac:spMkLst>
        </pc:spChg>
        <pc:spChg chg="mod">
          <ac:chgData name="Nicholas Molitor" userId="3cf99c1b-3e6b-4775-9db0-f59a3d99b053" providerId="ADAL" clId="{5998E8D8-0042-4330-9FEB-8C9C3F2A239F}" dt="2024-12-06T16:59:08.729" v="58" actId="1582"/>
          <ac:spMkLst>
            <pc:docMk/>
            <pc:sldMk cId="541853025" sldId="256"/>
            <ac:spMk id="3" creationId="{29DDD6F3-7837-24F0-B2C0-44FBFEF2AA96}"/>
          </ac:spMkLst>
        </pc:spChg>
        <pc:spChg chg="mod">
          <ac:chgData name="Nicholas Molitor" userId="3cf99c1b-3e6b-4775-9db0-f59a3d99b053" providerId="ADAL" clId="{5998E8D8-0042-4330-9FEB-8C9C3F2A239F}" dt="2024-12-06T16:59:08.729" v="58" actId="1582"/>
          <ac:spMkLst>
            <pc:docMk/>
            <pc:sldMk cId="541853025" sldId="256"/>
            <ac:spMk id="4" creationId="{D283B5FF-57D7-7318-E7D1-E1357B4D45D2}"/>
          </ac:spMkLst>
        </pc:spChg>
        <pc:spChg chg="mod">
          <ac:chgData name="Nicholas Molitor" userId="3cf99c1b-3e6b-4775-9db0-f59a3d99b053" providerId="ADAL" clId="{5998E8D8-0042-4330-9FEB-8C9C3F2A239F}" dt="2024-12-06T17:07:42.839" v="190" actId="1076"/>
          <ac:spMkLst>
            <pc:docMk/>
            <pc:sldMk cId="541853025" sldId="256"/>
            <ac:spMk id="5" creationId="{A4C6CE90-EDA5-A681-93FC-1FB096AECB92}"/>
          </ac:spMkLst>
        </pc:spChg>
        <pc:spChg chg="mod">
          <ac:chgData name="Nicholas Molitor" userId="3cf99c1b-3e6b-4775-9db0-f59a3d99b053" providerId="ADAL" clId="{5998E8D8-0042-4330-9FEB-8C9C3F2A239F}" dt="2024-12-06T16:59:08.729" v="58" actId="1582"/>
          <ac:spMkLst>
            <pc:docMk/>
            <pc:sldMk cId="541853025" sldId="256"/>
            <ac:spMk id="6" creationId="{433EA538-9273-9C1E-14E6-B7BE803C9AC2}"/>
          </ac:spMkLst>
        </pc:spChg>
        <pc:spChg chg="mod">
          <ac:chgData name="Nicholas Molitor" userId="3cf99c1b-3e6b-4775-9db0-f59a3d99b053" providerId="ADAL" clId="{5998E8D8-0042-4330-9FEB-8C9C3F2A239F}" dt="2024-12-06T16:59:08.729" v="58" actId="1582"/>
          <ac:spMkLst>
            <pc:docMk/>
            <pc:sldMk cId="541853025" sldId="256"/>
            <ac:spMk id="8" creationId="{23069AE1-0125-28EC-ED5D-CD4F1EA8436C}"/>
          </ac:spMkLst>
        </pc:spChg>
        <pc:spChg chg="mod">
          <ac:chgData name="Nicholas Molitor" userId="3cf99c1b-3e6b-4775-9db0-f59a3d99b053" providerId="ADAL" clId="{5998E8D8-0042-4330-9FEB-8C9C3F2A239F}" dt="2024-12-06T16:59:08.729" v="58" actId="1582"/>
          <ac:spMkLst>
            <pc:docMk/>
            <pc:sldMk cId="541853025" sldId="256"/>
            <ac:spMk id="10" creationId="{9786D576-B0E8-771C-1281-444FB364FF55}"/>
          </ac:spMkLst>
        </pc:spChg>
        <pc:spChg chg="mod">
          <ac:chgData name="Nicholas Molitor" userId="3cf99c1b-3e6b-4775-9db0-f59a3d99b053" providerId="ADAL" clId="{5998E8D8-0042-4330-9FEB-8C9C3F2A239F}" dt="2024-12-06T16:58:56.033" v="56" actId="208"/>
          <ac:spMkLst>
            <pc:docMk/>
            <pc:sldMk cId="541853025" sldId="256"/>
            <ac:spMk id="11" creationId="{067794FE-7066-4F7E-3D09-2A113426D4EA}"/>
          </ac:spMkLst>
        </pc:spChg>
        <pc:spChg chg="mod">
          <ac:chgData name="Nicholas Molitor" userId="3cf99c1b-3e6b-4775-9db0-f59a3d99b053" providerId="ADAL" clId="{5998E8D8-0042-4330-9FEB-8C9C3F2A239F}" dt="2024-12-06T16:58:56.033" v="56" actId="208"/>
          <ac:spMkLst>
            <pc:docMk/>
            <pc:sldMk cId="541853025" sldId="256"/>
            <ac:spMk id="12" creationId="{05EE6E54-454D-986E-2864-F741287326FD}"/>
          </ac:spMkLst>
        </pc:spChg>
        <pc:spChg chg="mod">
          <ac:chgData name="Nicholas Molitor" userId="3cf99c1b-3e6b-4775-9db0-f59a3d99b053" providerId="ADAL" clId="{5998E8D8-0042-4330-9FEB-8C9C3F2A239F}" dt="2024-12-06T16:58:56.033" v="56" actId="208"/>
          <ac:spMkLst>
            <pc:docMk/>
            <pc:sldMk cId="541853025" sldId="256"/>
            <ac:spMk id="13" creationId="{092B9848-9F8E-E067-233E-E7F1E88A2185}"/>
          </ac:spMkLst>
        </pc:spChg>
        <pc:spChg chg="mod">
          <ac:chgData name="Nicholas Molitor" userId="3cf99c1b-3e6b-4775-9db0-f59a3d99b053" providerId="ADAL" clId="{5998E8D8-0042-4330-9FEB-8C9C3F2A239F}" dt="2024-12-06T16:58:56.033" v="56" actId="208"/>
          <ac:spMkLst>
            <pc:docMk/>
            <pc:sldMk cId="541853025" sldId="256"/>
            <ac:spMk id="14" creationId="{EE28B869-7984-1EF8-5C10-2A9F51C3362D}"/>
          </ac:spMkLst>
        </pc:spChg>
        <pc:spChg chg="mod">
          <ac:chgData name="Nicholas Molitor" userId="3cf99c1b-3e6b-4775-9db0-f59a3d99b053" providerId="ADAL" clId="{5998E8D8-0042-4330-9FEB-8C9C3F2A239F}" dt="2024-12-06T16:59:56.413" v="60" actId="1582"/>
          <ac:spMkLst>
            <pc:docMk/>
            <pc:sldMk cId="541853025" sldId="256"/>
            <ac:spMk id="15" creationId="{18E85D25-51A5-4080-7C26-34B633437913}"/>
          </ac:spMkLst>
        </pc:spChg>
        <pc:spChg chg="mod">
          <ac:chgData name="Nicholas Molitor" userId="3cf99c1b-3e6b-4775-9db0-f59a3d99b053" providerId="ADAL" clId="{5998E8D8-0042-4330-9FEB-8C9C3F2A239F}" dt="2024-12-06T16:58:56.033" v="56" actId="208"/>
          <ac:spMkLst>
            <pc:docMk/>
            <pc:sldMk cId="541853025" sldId="256"/>
            <ac:spMk id="19" creationId="{C3FE845A-BA4A-AA32-6085-F27E762E384B}"/>
          </ac:spMkLst>
        </pc:spChg>
        <pc:spChg chg="mod">
          <ac:chgData name="Nicholas Molitor" userId="3cf99c1b-3e6b-4775-9db0-f59a3d99b053" providerId="ADAL" clId="{5998E8D8-0042-4330-9FEB-8C9C3F2A239F}" dt="2024-12-06T16:58:56.033" v="56" actId="208"/>
          <ac:spMkLst>
            <pc:docMk/>
            <pc:sldMk cId="541853025" sldId="256"/>
            <ac:spMk id="20" creationId="{13962E7C-6E82-0346-75FA-D95033565264}"/>
          </ac:spMkLst>
        </pc:spChg>
        <pc:spChg chg="mod">
          <ac:chgData name="Nicholas Molitor" userId="3cf99c1b-3e6b-4775-9db0-f59a3d99b053" providerId="ADAL" clId="{5998E8D8-0042-4330-9FEB-8C9C3F2A239F}" dt="2024-12-06T16:55:48.487" v="38" actId="164"/>
          <ac:spMkLst>
            <pc:docMk/>
            <pc:sldMk cId="541853025" sldId="256"/>
            <ac:spMk id="31" creationId="{43926012-4546-10AD-8B49-11CF196FC95B}"/>
          </ac:spMkLst>
        </pc:spChg>
        <pc:spChg chg="mod">
          <ac:chgData name="Nicholas Molitor" userId="3cf99c1b-3e6b-4775-9db0-f59a3d99b053" providerId="ADAL" clId="{5998E8D8-0042-4330-9FEB-8C9C3F2A239F}" dt="2024-12-06T16:55:48.487" v="38" actId="164"/>
          <ac:spMkLst>
            <pc:docMk/>
            <pc:sldMk cId="541853025" sldId="256"/>
            <ac:spMk id="32" creationId="{F259D00B-EDA9-7FA0-F064-5EF12154EEC4}"/>
          </ac:spMkLst>
        </pc:spChg>
        <pc:spChg chg="add mod">
          <ac:chgData name="Nicholas Molitor" userId="3cf99c1b-3e6b-4775-9db0-f59a3d99b053" providerId="ADAL" clId="{5998E8D8-0042-4330-9FEB-8C9C3F2A239F}" dt="2024-12-06T17:07:42.839" v="190" actId="1076"/>
          <ac:spMkLst>
            <pc:docMk/>
            <pc:sldMk cId="541853025" sldId="256"/>
            <ac:spMk id="45" creationId="{69D2A51B-75A6-A301-98AD-5785475D90E1}"/>
          </ac:spMkLst>
        </pc:spChg>
        <pc:spChg chg="add mod">
          <ac:chgData name="Nicholas Molitor" userId="3cf99c1b-3e6b-4775-9db0-f59a3d99b053" providerId="ADAL" clId="{5998E8D8-0042-4330-9FEB-8C9C3F2A239F}" dt="2024-12-06T17:13:22.445" v="228" actId="1582"/>
          <ac:spMkLst>
            <pc:docMk/>
            <pc:sldMk cId="541853025" sldId="256"/>
            <ac:spMk id="55" creationId="{5A5ED924-2909-CA73-70BC-AE8AA0F08109}"/>
          </ac:spMkLst>
        </pc:spChg>
        <pc:spChg chg="add mod">
          <ac:chgData name="Nicholas Molitor" userId="3cf99c1b-3e6b-4775-9db0-f59a3d99b053" providerId="ADAL" clId="{5998E8D8-0042-4330-9FEB-8C9C3F2A239F}" dt="2024-12-06T17:14:52.518" v="232" actId="1076"/>
          <ac:spMkLst>
            <pc:docMk/>
            <pc:sldMk cId="541853025" sldId="256"/>
            <ac:spMk id="56" creationId="{30524EBB-E970-31ED-20D3-428D7201E1FD}"/>
          </ac:spMkLst>
        </pc:spChg>
        <pc:grpChg chg="mod">
          <ac:chgData name="Nicholas Molitor" userId="3cf99c1b-3e6b-4775-9db0-f59a3d99b053" providerId="ADAL" clId="{5998E8D8-0042-4330-9FEB-8C9C3F2A239F}" dt="2024-12-06T17:00:18.208" v="63" actId="1036"/>
          <ac:grpSpMkLst>
            <pc:docMk/>
            <pc:sldMk cId="541853025" sldId="256"/>
            <ac:grpSpMk id="17" creationId="{1CA27DDD-B8CB-BD87-55BA-1CF7CE146DD9}"/>
          </ac:grpSpMkLst>
        </pc:grpChg>
        <pc:grpChg chg="mod">
          <ac:chgData name="Nicholas Molitor" userId="3cf99c1b-3e6b-4775-9db0-f59a3d99b053" providerId="ADAL" clId="{5998E8D8-0042-4330-9FEB-8C9C3F2A239F}" dt="2024-12-06T17:00:18.208" v="63" actId="1036"/>
          <ac:grpSpMkLst>
            <pc:docMk/>
            <pc:sldMk cId="541853025" sldId="256"/>
            <ac:grpSpMk id="18" creationId="{8118B515-DC9C-D6D4-A427-F582EA034219}"/>
          </ac:grpSpMkLst>
        </pc:grpChg>
        <pc:grpChg chg="add mod">
          <ac:chgData name="Nicholas Molitor" userId="3cf99c1b-3e6b-4775-9db0-f59a3d99b053" providerId="ADAL" clId="{5998E8D8-0042-4330-9FEB-8C9C3F2A239F}" dt="2024-12-06T17:07:42.839" v="190" actId="1076"/>
          <ac:grpSpMkLst>
            <pc:docMk/>
            <pc:sldMk cId="541853025" sldId="256"/>
            <ac:grpSpMk id="23" creationId="{2652FF4D-99CD-C753-0947-F521EE7EA338}"/>
          </ac:grpSpMkLst>
        </pc:grpChg>
        <pc:grpChg chg="mod">
          <ac:chgData name="Nicholas Molitor" userId="3cf99c1b-3e6b-4775-9db0-f59a3d99b053" providerId="ADAL" clId="{5998E8D8-0042-4330-9FEB-8C9C3F2A239F}" dt="2024-12-06T17:00:18.208" v="63" actId="1036"/>
          <ac:grpSpMkLst>
            <pc:docMk/>
            <pc:sldMk cId="541853025" sldId="256"/>
            <ac:grpSpMk id="24" creationId="{2EAF527A-1571-1F3C-ED12-C767FBF08B1E}"/>
          </ac:grpSpMkLst>
        </pc:grpChg>
        <pc:grpChg chg="mod">
          <ac:chgData name="Nicholas Molitor" userId="3cf99c1b-3e6b-4775-9db0-f59a3d99b053" providerId="ADAL" clId="{5998E8D8-0042-4330-9FEB-8C9C3F2A239F}" dt="2024-12-06T17:00:18.208" v="63" actId="1036"/>
          <ac:grpSpMkLst>
            <pc:docMk/>
            <pc:sldMk cId="541853025" sldId="256"/>
            <ac:grpSpMk id="25" creationId="{1957636A-54E4-FA39-030B-FF920BB5AD30}"/>
          </ac:grpSpMkLst>
        </pc:grpChg>
        <pc:grpChg chg="mod">
          <ac:chgData name="Nicholas Molitor" userId="3cf99c1b-3e6b-4775-9db0-f59a3d99b053" providerId="ADAL" clId="{5998E8D8-0042-4330-9FEB-8C9C3F2A239F}" dt="2024-12-06T17:00:18.208" v="63" actId="1036"/>
          <ac:grpSpMkLst>
            <pc:docMk/>
            <pc:sldMk cId="541853025" sldId="256"/>
            <ac:grpSpMk id="27" creationId="{25A58E19-916D-D703-BC26-FC20712F1C0B}"/>
          </ac:grpSpMkLst>
        </pc:grpChg>
        <pc:grpChg chg="mod">
          <ac:chgData name="Nicholas Molitor" userId="3cf99c1b-3e6b-4775-9db0-f59a3d99b053" providerId="ADAL" clId="{5998E8D8-0042-4330-9FEB-8C9C3F2A239F}" dt="2024-12-06T17:00:18.208" v="63" actId="1036"/>
          <ac:grpSpMkLst>
            <pc:docMk/>
            <pc:sldMk cId="541853025" sldId="256"/>
            <ac:grpSpMk id="29" creationId="{45E3370E-3B2B-427B-568A-F70D8B67CDE0}"/>
          </ac:grpSpMkLst>
        </pc:grpChg>
        <pc:picChg chg="mod modCrop">
          <ac:chgData name="Nicholas Molitor" userId="3cf99c1b-3e6b-4775-9db0-f59a3d99b053" providerId="ADAL" clId="{5998E8D8-0042-4330-9FEB-8C9C3F2A239F}" dt="2024-12-06T16:58:10.538" v="50" actId="732"/>
          <ac:picMkLst>
            <pc:docMk/>
            <pc:sldMk cId="541853025" sldId="256"/>
            <ac:picMk id="26" creationId="{C693AEFE-2507-D067-5C6C-D2D76A5AAD37}"/>
          </ac:picMkLst>
        </pc:picChg>
        <pc:picChg chg="mod modCrop">
          <ac:chgData name="Nicholas Molitor" userId="3cf99c1b-3e6b-4775-9db0-f59a3d99b053" providerId="ADAL" clId="{5998E8D8-0042-4330-9FEB-8C9C3F2A239F}" dt="2024-12-06T17:07:42.839" v="190" actId="1076"/>
          <ac:picMkLst>
            <pc:docMk/>
            <pc:sldMk cId="541853025" sldId="256"/>
            <ac:picMk id="28" creationId="{2C947C25-2D26-4DBD-9C9D-1C78CC97D9CA}"/>
          </ac:picMkLst>
        </pc:picChg>
        <pc:cxnChg chg="add mod">
          <ac:chgData name="Nicholas Molitor" userId="3cf99c1b-3e6b-4775-9db0-f59a3d99b053" providerId="ADAL" clId="{5998E8D8-0042-4330-9FEB-8C9C3F2A239F}" dt="2024-12-06T17:07:42.839" v="190" actId="1076"/>
          <ac:cxnSpMkLst>
            <pc:docMk/>
            <pc:sldMk cId="541853025" sldId="256"/>
            <ac:cxnSpMk id="42" creationId="{892A4D76-114F-1399-141C-2BDCD47CF4F9}"/>
          </ac:cxnSpMkLst>
        </pc:cxnChg>
        <pc:cxnChg chg="add mod">
          <ac:chgData name="Nicholas Molitor" userId="3cf99c1b-3e6b-4775-9db0-f59a3d99b053" providerId="ADAL" clId="{5998E8D8-0042-4330-9FEB-8C9C3F2A239F}" dt="2024-12-06T17:07:42.839" v="190" actId="1076"/>
          <ac:cxnSpMkLst>
            <pc:docMk/>
            <pc:sldMk cId="541853025" sldId="256"/>
            <ac:cxnSpMk id="44" creationId="{0DC3F917-0CEE-8AE7-CA9D-6A86FDCA394B}"/>
          </ac:cxnSpMkLst>
        </pc:cxnChg>
      </pc:sldChg>
    </pc:docChg>
  </pc:docChgLst>
  <pc:docChgLst>
    <pc:chgData name="Nicholas Molitor" userId="S::nem21b@fsu.edu::3cf99c1b-3e6b-4775-9db0-f59a3d99b053" providerId="AD" clId="Web-{0278AE40-BBA4-C6F2-957C-30067575AF7C}"/>
    <pc:docChg chg="modSld">
      <pc:chgData name="Nicholas Molitor" userId="S::nem21b@fsu.edu::3cf99c1b-3e6b-4775-9db0-f59a3d99b053" providerId="AD" clId="Web-{0278AE40-BBA4-C6F2-957C-30067575AF7C}" dt="2024-12-05T22:19:07.776" v="775" actId="14100"/>
      <pc:docMkLst>
        <pc:docMk/>
      </pc:docMkLst>
      <pc:sldChg chg="addSp delSp modSp">
        <pc:chgData name="Nicholas Molitor" userId="S::nem21b@fsu.edu::3cf99c1b-3e6b-4775-9db0-f59a3d99b053" providerId="AD" clId="Web-{0278AE40-BBA4-C6F2-957C-30067575AF7C}" dt="2024-12-05T22:19:07.776" v="775" actId="14100"/>
        <pc:sldMkLst>
          <pc:docMk/>
          <pc:sldMk cId="541853025" sldId="256"/>
        </pc:sldMkLst>
        <pc:spChg chg="mod">
          <ac:chgData name="Nicholas Molitor" userId="S::nem21b@fsu.edu::3cf99c1b-3e6b-4775-9db0-f59a3d99b053" providerId="AD" clId="Web-{0278AE40-BBA4-C6F2-957C-30067575AF7C}" dt="2024-12-05T21:14:05.953" v="58" actId="20577"/>
          <ac:spMkLst>
            <pc:docMk/>
            <pc:sldMk cId="541853025" sldId="256"/>
            <ac:spMk id="2" creationId="{9F275CD7-942E-EDBD-11D6-EE0D41C811F6}"/>
          </ac:spMkLst>
        </pc:spChg>
        <pc:spChg chg="mod">
          <ac:chgData name="Nicholas Molitor" userId="S::nem21b@fsu.edu::3cf99c1b-3e6b-4775-9db0-f59a3d99b053" providerId="AD" clId="Web-{0278AE40-BBA4-C6F2-957C-30067575AF7C}" dt="2024-12-05T21:55:49.217" v="447" actId="14100"/>
          <ac:spMkLst>
            <pc:docMk/>
            <pc:sldMk cId="541853025" sldId="256"/>
            <ac:spMk id="3" creationId="{29DDD6F3-7837-24F0-B2C0-44FBFEF2AA96}"/>
          </ac:spMkLst>
        </pc:spChg>
        <pc:spChg chg="mod">
          <ac:chgData name="Nicholas Molitor" userId="S::nem21b@fsu.edu::3cf99c1b-3e6b-4775-9db0-f59a3d99b053" providerId="AD" clId="Web-{0278AE40-BBA4-C6F2-957C-30067575AF7C}" dt="2024-12-05T22:19:07.776" v="775" actId="14100"/>
          <ac:spMkLst>
            <pc:docMk/>
            <pc:sldMk cId="541853025" sldId="256"/>
            <ac:spMk id="4" creationId="{D283B5FF-57D7-7318-E7D1-E1357B4D45D2}"/>
          </ac:spMkLst>
        </pc:spChg>
        <pc:spChg chg="mod">
          <ac:chgData name="Nicholas Molitor" userId="S::nem21b@fsu.edu::3cf99c1b-3e6b-4775-9db0-f59a3d99b053" providerId="AD" clId="Web-{0278AE40-BBA4-C6F2-957C-30067575AF7C}" dt="2024-12-05T22:08:35.084" v="636" actId="20577"/>
          <ac:spMkLst>
            <pc:docMk/>
            <pc:sldMk cId="541853025" sldId="256"/>
            <ac:spMk id="5" creationId="{A4C6CE90-EDA5-A681-93FC-1FB096AECB92}"/>
          </ac:spMkLst>
        </pc:spChg>
        <pc:spChg chg="mod">
          <ac:chgData name="Nicholas Molitor" userId="S::nem21b@fsu.edu::3cf99c1b-3e6b-4775-9db0-f59a3d99b053" providerId="AD" clId="Web-{0278AE40-BBA4-C6F2-957C-30067575AF7C}" dt="2024-12-05T21:55:44.670" v="446" actId="14100"/>
          <ac:spMkLst>
            <pc:docMk/>
            <pc:sldMk cId="541853025" sldId="256"/>
            <ac:spMk id="6" creationId="{433EA538-9273-9C1E-14E6-B7BE803C9AC2}"/>
          </ac:spMkLst>
        </pc:spChg>
        <pc:spChg chg="mod">
          <ac:chgData name="Nicholas Molitor" userId="S::nem21b@fsu.edu::3cf99c1b-3e6b-4775-9db0-f59a3d99b053" providerId="AD" clId="Web-{0278AE40-BBA4-C6F2-957C-30067575AF7C}" dt="2024-12-05T21:57:55.659" v="537" actId="1076"/>
          <ac:spMkLst>
            <pc:docMk/>
            <pc:sldMk cId="541853025" sldId="256"/>
            <ac:spMk id="8" creationId="{23069AE1-0125-28EC-ED5D-CD4F1EA8436C}"/>
          </ac:spMkLst>
        </pc:spChg>
        <pc:spChg chg="mod">
          <ac:chgData name="Nicholas Molitor" userId="S::nem21b@fsu.edu::3cf99c1b-3e6b-4775-9db0-f59a3d99b053" providerId="AD" clId="Web-{0278AE40-BBA4-C6F2-957C-30067575AF7C}" dt="2024-12-05T21:57:55.706" v="538" actId="1076"/>
          <ac:spMkLst>
            <pc:docMk/>
            <pc:sldMk cId="541853025" sldId="256"/>
            <ac:spMk id="10" creationId="{9786D576-B0E8-771C-1281-444FB364FF55}"/>
          </ac:spMkLst>
        </pc:spChg>
        <pc:spChg chg="mod">
          <ac:chgData name="Nicholas Molitor" userId="S::nem21b@fsu.edu::3cf99c1b-3e6b-4775-9db0-f59a3d99b053" providerId="AD" clId="Web-{0278AE40-BBA4-C6F2-957C-30067575AF7C}" dt="2024-12-05T22:18:16.024" v="772" actId="1076"/>
          <ac:spMkLst>
            <pc:docMk/>
            <pc:sldMk cId="541853025" sldId="256"/>
            <ac:spMk id="11" creationId="{067794FE-7066-4F7E-3D09-2A113426D4EA}"/>
          </ac:spMkLst>
        </pc:spChg>
        <pc:spChg chg="mod">
          <ac:chgData name="Nicholas Molitor" userId="S::nem21b@fsu.edu::3cf99c1b-3e6b-4775-9db0-f59a3d99b053" providerId="AD" clId="Web-{0278AE40-BBA4-C6F2-957C-30067575AF7C}" dt="2024-12-05T22:12:20.341" v="689" actId="20577"/>
          <ac:spMkLst>
            <pc:docMk/>
            <pc:sldMk cId="541853025" sldId="256"/>
            <ac:spMk id="13" creationId="{092B9848-9F8E-E067-233E-E7F1E88A2185}"/>
          </ac:spMkLst>
        </pc:spChg>
        <pc:spChg chg="mod">
          <ac:chgData name="Nicholas Molitor" userId="S::nem21b@fsu.edu::3cf99c1b-3e6b-4775-9db0-f59a3d99b053" providerId="AD" clId="Web-{0278AE40-BBA4-C6F2-957C-30067575AF7C}" dt="2024-12-05T21:58:07.847" v="540" actId="1076"/>
          <ac:spMkLst>
            <pc:docMk/>
            <pc:sldMk cId="541853025" sldId="256"/>
            <ac:spMk id="14" creationId="{EE28B869-7984-1EF8-5C10-2A9F51C3362D}"/>
          </ac:spMkLst>
        </pc:spChg>
        <pc:spChg chg="add mod">
          <ac:chgData name="Nicholas Molitor" userId="S::nem21b@fsu.edu::3cf99c1b-3e6b-4775-9db0-f59a3d99b053" providerId="AD" clId="Web-{0278AE40-BBA4-C6F2-957C-30067575AF7C}" dt="2024-12-05T22:08:25.647" v="633" actId="1076"/>
          <ac:spMkLst>
            <pc:docMk/>
            <pc:sldMk cId="541853025" sldId="256"/>
            <ac:spMk id="19" creationId="{C3FE845A-BA4A-AA32-6085-F27E762E384B}"/>
          </ac:spMkLst>
        </pc:spChg>
        <pc:spChg chg="mod">
          <ac:chgData name="Nicholas Molitor" userId="S::nem21b@fsu.edu::3cf99c1b-3e6b-4775-9db0-f59a3d99b053" providerId="AD" clId="Web-{0278AE40-BBA4-C6F2-957C-30067575AF7C}" dt="2024-12-05T22:18:15.993" v="771" actId="1076"/>
          <ac:spMkLst>
            <pc:docMk/>
            <pc:sldMk cId="541853025" sldId="256"/>
            <ac:spMk id="20" creationId="{13962E7C-6E82-0346-75FA-D95033565264}"/>
          </ac:spMkLst>
        </pc:spChg>
        <pc:spChg chg="mod">
          <ac:chgData name="Nicholas Molitor" userId="S::nem21b@fsu.edu::3cf99c1b-3e6b-4775-9db0-f59a3d99b053" providerId="AD" clId="Web-{0278AE40-BBA4-C6F2-957C-30067575AF7C}" dt="2024-12-05T21:39:53.797" v="330" actId="1076"/>
          <ac:spMkLst>
            <pc:docMk/>
            <pc:sldMk cId="541853025" sldId="256"/>
            <ac:spMk id="32" creationId="{F259D00B-EDA9-7FA0-F064-5EF12154EEC4}"/>
          </ac:spMkLst>
        </pc:spChg>
      </pc:sldChg>
    </pc:docChg>
  </pc:docChgLst>
  <pc:docChgLst>
    <pc:chgData name="Hunter Bice" userId="S::hsb20a@fsu.edu::20f52828-e367-4017-ad24-2961e9b39391" providerId="AD" clId="Web-{6B29A433-737F-9B18-7CF7-1B6FF1119BE2}"/>
    <pc:docChg chg="modSld">
      <pc:chgData name="Hunter Bice" userId="S::hsb20a@fsu.edu::20f52828-e367-4017-ad24-2961e9b39391" providerId="AD" clId="Web-{6B29A433-737F-9B18-7CF7-1B6FF1119BE2}" dt="2024-12-05T21:39:55.205" v="457" actId="20577"/>
      <pc:docMkLst>
        <pc:docMk/>
      </pc:docMkLst>
      <pc:sldChg chg="addSp delSp modSp">
        <pc:chgData name="Hunter Bice" userId="S::hsb20a@fsu.edu::20f52828-e367-4017-ad24-2961e9b39391" providerId="AD" clId="Web-{6B29A433-737F-9B18-7CF7-1B6FF1119BE2}" dt="2024-12-05T21:39:55.205" v="457" actId="20577"/>
        <pc:sldMkLst>
          <pc:docMk/>
          <pc:sldMk cId="541853025" sldId="256"/>
        </pc:sldMkLst>
        <pc:spChg chg="mod">
          <ac:chgData name="Hunter Bice" userId="S::hsb20a@fsu.edu::20f52828-e367-4017-ad24-2961e9b39391" providerId="AD" clId="Web-{6B29A433-737F-9B18-7CF7-1B6FF1119BE2}" dt="2024-12-05T21:39:12.190" v="449"/>
          <ac:spMkLst>
            <pc:docMk/>
            <pc:sldMk cId="541853025" sldId="256"/>
            <ac:spMk id="5" creationId="{A4C6CE90-EDA5-A681-93FC-1FB096AECB92}"/>
          </ac:spMkLst>
        </pc:spChg>
        <pc:spChg chg="mod ord">
          <ac:chgData name="Hunter Bice" userId="S::hsb20a@fsu.edu::20f52828-e367-4017-ad24-2961e9b39391" providerId="AD" clId="Web-{6B29A433-737F-9B18-7CF7-1B6FF1119BE2}" dt="2024-12-05T20:53:52.294" v="204" actId="1076"/>
          <ac:spMkLst>
            <pc:docMk/>
            <pc:sldMk cId="541853025" sldId="256"/>
            <ac:spMk id="7" creationId="{00000000-0000-0000-0000-000000000000}"/>
          </ac:spMkLst>
        </pc:spChg>
        <pc:spChg chg="mod">
          <ac:chgData name="Hunter Bice" userId="S::hsb20a@fsu.edu::20f52828-e367-4017-ad24-2961e9b39391" providerId="AD" clId="Web-{6B29A433-737F-9B18-7CF7-1B6FF1119BE2}" dt="2024-12-05T21:36:13.705" v="439" actId="20577"/>
          <ac:spMkLst>
            <pc:docMk/>
            <pc:sldMk cId="541853025" sldId="256"/>
            <ac:spMk id="8" creationId="{23069AE1-0125-28EC-ED5D-CD4F1EA8436C}"/>
          </ac:spMkLst>
        </pc:spChg>
        <pc:spChg chg="mod">
          <ac:chgData name="Hunter Bice" userId="S::hsb20a@fsu.edu::20f52828-e367-4017-ad24-2961e9b39391" providerId="AD" clId="Web-{6B29A433-737F-9B18-7CF7-1B6FF1119BE2}" dt="2024-12-05T20:47:09.668" v="154" actId="20577"/>
          <ac:spMkLst>
            <pc:docMk/>
            <pc:sldMk cId="541853025" sldId="256"/>
            <ac:spMk id="9" creationId="{00000000-0000-0000-0000-000000000000}"/>
          </ac:spMkLst>
        </pc:spChg>
        <pc:spChg chg="mod">
          <ac:chgData name="Hunter Bice" userId="S::hsb20a@fsu.edu::20f52828-e367-4017-ad24-2961e9b39391" providerId="AD" clId="Web-{6B29A433-737F-9B18-7CF7-1B6FF1119BE2}" dt="2024-12-05T21:09:05.733" v="226" actId="1076"/>
          <ac:spMkLst>
            <pc:docMk/>
            <pc:sldMk cId="541853025" sldId="256"/>
            <ac:spMk id="11" creationId="{067794FE-7066-4F7E-3D09-2A113426D4EA}"/>
          </ac:spMkLst>
        </pc:spChg>
        <pc:spChg chg="add mod ord">
          <ac:chgData name="Hunter Bice" userId="S::hsb20a@fsu.edu::20f52828-e367-4017-ad24-2961e9b39391" providerId="AD" clId="Web-{6B29A433-737F-9B18-7CF7-1B6FF1119BE2}" dt="2024-12-05T21:38:48.518" v="446"/>
          <ac:spMkLst>
            <pc:docMk/>
            <pc:sldMk cId="541853025" sldId="256"/>
            <ac:spMk id="15" creationId="{18E85D25-51A5-4080-7C26-34B633437913}"/>
          </ac:spMkLst>
        </pc:spChg>
        <pc:spChg chg="add mod">
          <ac:chgData name="Hunter Bice" userId="S::hsb20a@fsu.edu::20f52828-e367-4017-ad24-2961e9b39391" providerId="AD" clId="Web-{6B29A433-737F-9B18-7CF7-1B6FF1119BE2}" dt="2024-12-05T20:53:57.934" v="205" actId="1076"/>
          <ac:spMkLst>
            <pc:docMk/>
            <pc:sldMk cId="541853025" sldId="256"/>
            <ac:spMk id="21" creationId="{D8DD0CD1-2598-F5C8-EE69-E83F55593CA2}"/>
          </ac:spMkLst>
        </pc:spChg>
        <pc:spChg chg="add mod">
          <ac:chgData name="Hunter Bice" userId="S::hsb20a@fsu.edu::20f52828-e367-4017-ad24-2961e9b39391" providerId="AD" clId="Web-{6B29A433-737F-9B18-7CF7-1B6FF1119BE2}" dt="2024-12-05T21:37:02.580" v="442" actId="1076"/>
          <ac:spMkLst>
            <pc:docMk/>
            <pc:sldMk cId="541853025" sldId="256"/>
            <ac:spMk id="31" creationId="{43926012-4546-10AD-8B49-11CF196FC95B}"/>
          </ac:spMkLst>
        </pc:spChg>
        <pc:spChg chg="add mod">
          <ac:chgData name="Hunter Bice" userId="S::hsb20a@fsu.edu::20f52828-e367-4017-ad24-2961e9b39391" providerId="AD" clId="Web-{6B29A433-737F-9B18-7CF7-1B6FF1119BE2}" dt="2024-12-05T21:37:09.002" v="443" actId="1076"/>
          <ac:spMkLst>
            <pc:docMk/>
            <pc:sldMk cId="541853025" sldId="256"/>
            <ac:spMk id="32" creationId="{F259D00B-EDA9-7FA0-F064-5EF12154EEC4}"/>
          </ac:spMkLst>
        </pc:spChg>
        <pc:picChg chg="add mod">
          <ac:chgData name="Hunter Bice" userId="S::hsb20a@fsu.edu::20f52828-e367-4017-ad24-2961e9b39391" providerId="AD" clId="Web-{6B29A433-737F-9B18-7CF7-1B6FF1119BE2}" dt="2024-12-05T20:42:12.839" v="81" actId="1076"/>
          <ac:picMkLst>
            <pc:docMk/>
            <pc:sldMk cId="541853025" sldId="256"/>
            <ac:picMk id="16" creationId="{1A899F27-B1E6-22CE-D8A1-F63A9D51B180}"/>
          </ac:picMkLst>
        </pc:picChg>
        <pc:picChg chg="mod">
          <ac:chgData name="Hunter Bice" userId="S::hsb20a@fsu.edu::20f52828-e367-4017-ad24-2961e9b39391" providerId="AD" clId="Web-{6B29A433-737F-9B18-7CF7-1B6FF1119BE2}" dt="2024-12-05T21:15:04.734" v="247" actId="1076"/>
          <ac:picMkLst>
            <pc:docMk/>
            <pc:sldMk cId="541853025" sldId="256"/>
            <ac:picMk id="22" creationId="{00000000-0000-0000-0000-000000000000}"/>
          </ac:picMkLst>
        </pc:picChg>
        <pc:picChg chg="add mod">
          <ac:chgData name="Hunter Bice" userId="S::hsb20a@fsu.edu::20f52828-e367-4017-ad24-2961e9b39391" providerId="AD" clId="Web-{6B29A433-737F-9B18-7CF7-1B6FF1119BE2}" dt="2024-12-05T21:39:02.518" v="448"/>
          <ac:picMkLst>
            <pc:docMk/>
            <pc:sldMk cId="541853025" sldId="256"/>
            <ac:picMk id="26" creationId="{C693AEFE-2507-D067-5C6C-D2D76A5AAD37}"/>
          </ac:picMkLst>
        </pc:picChg>
        <pc:picChg chg="mod">
          <ac:chgData name="Hunter Bice" userId="S::hsb20a@fsu.edu::20f52828-e367-4017-ad24-2961e9b39391" providerId="AD" clId="Web-{6B29A433-737F-9B18-7CF7-1B6FF1119BE2}" dt="2024-12-05T21:39:22.752" v="450"/>
          <ac:picMkLst>
            <pc:docMk/>
            <pc:sldMk cId="541853025" sldId="256"/>
            <ac:picMk id="28" creationId="{2C947C25-2D26-4DBD-9C9D-1C78CC97D9CA}"/>
          </ac:picMkLst>
        </pc:picChg>
      </pc:sldChg>
    </pc:docChg>
  </pc:docChgLst>
  <pc:docChgLst>
    <pc:chgData name="Allen Garcia" userId="S::acg21i@fsu.edu::9ff95680-2521-49ef-9e00-5bab428f71e1" providerId="AD" clId="Web-{ED164B1E-2114-EB0E-07E6-32192E1D9922}"/>
    <pc:docChg chg="modSld">
      <pc:chgData name="Allen Garcia" userId="S::acg21i@fsu.edu::9ff95680-2521-49ef-9e00-5bab428f71e1" providerId="AD" clId="Web-{ED164B1E-2114-EB0E-07E6-32192E1D9922}" dt="2025-02-14T19:54:42.067" v="9" actId="20577"/>
      <pc:docMkLst>
        <pc:docMk/>
      </pc:docMkLst>
      <pc:sldChg chg="modSp">
        <pc:chgData name="Allen Garcia" userId="S::acg21i@fsu.edu::9ff95680-2521-49ef-9e00-5bab428f71e1" providerId="AD" clId="Web-{ED164B1E-2114-EB0E-07E6-32192E1D9922}" dt="2025-02-14T19:54:42.067" v="9" actId="20577"/>
        <pc:sldMkLst>
          <pc:docMk/>
          <pc:sldMk cId="541853025" sldId="256"/>
        </pc:sldMkLst>
        <pc:spChg chg="mod">
          <ac:chgData name="Allen Garcia" userId="S::acg21i@fsu.edu::9ff95680-2521-49ef-9e00-5bab428f71e1" providerId="AD" clId="Web-{ED164B1E-2114-EB0E-07E6-32192E1D9922}" dt="2025-02-14T19:51:22.874" v="6" actId="20577"/>
          <ac:spMkLst>
            <pc:docMk/>
            <pc:sldMk cId="541853025" sldId="256"/>
            <ac:spMk id="8" creationId="{23069AE1-0125-28EC-ED5D-CD4F1EA8436C}"/>
          </ac:spMkLst>
        </pc:spChg>
        <pc:spChg chg="mod">
          <ac:chgData name="Allen Garcia" userId="S::acg21i@fsu.edu::9ff95680-2521-49ef-9e00-5bab428f71e1" providerId="AD" clId="Web-{ED164B1E-2114-EB0E-07E6-32192E1D9922}" dt="2025-02-14T19:54:42.067" v="9" actId="20577"/>
          <ac:spMkLst>
            <pc:docMk/>
            <pc:sldMk cId="541853025" sldId="256"/>
            <ac:spMk id="11" creationId="{067794FE-7066-4F7E-3D09-2A113426D4EA}"/>
          </ac:spMkLst>
        </pc:spChg>
        <pc:spChg chg="mod">
          <ac:chgData name="Allen Garcia" userId="S::acg21i@fsu.edu::9ff95680-2521-49ef-9e00-5bab428f71e1" providerId="AD" clId="Web-{ED164B1E-2114-EB0E-07E6-32192E1D9922}" dt="2025-02-14T19:50:40.139" v="0" actId="1076"/>
          <ac:spMkLst>
            <pc:docMk/>
            <pc:sldMk cId="541853025" sldId="256"/>
            <ac:spMk id="32" creationId="{F259D00B-EDA9-7FA0-F064-5EF12154EEC4}"/>
          </ac:spMkLst>
        </pc:spChg>
      </pc:sldChg>
    </pc:docChg>
  </pc:docChgLst>
  <pc:docChgLst>
    <pc:chgData name="Allen Garcia" userId="S::acg21i@fsu.edu::9ff95680-2521-49ef-9e00-5bab428f71e1" providerId="AD" clId="Web-{91761863-C92C-C7BD-21E2-FBCC20C70EEF}"/>
    <pc:docChg chg="modSld">
      <pc:chgData name="Allen Garcia" userId="S::acg21i@fsu.edu::9ff95680-2521-49ef-9e00-5bab428f71e1" providerId="AD" clId="Web-{91761863-C92C-C7BD-21E2-FBCC20C70EEF}" dt="2024-12-05T21:51:32.177" v="86" actId="1076"/>
      <pc:docMkLst>
        <pc:docMk/>
      </pc:docMkLst>
      <pc:sldChg chg="addSp delSp modSp mod setBg">
        <pc:chgData name="Allen Garcia" userId="S::acg21i@fsu.edu::9ff95680-2521-49ef-9e00-5bab428f71e1" providerId="AD" clId="Web-{91761863-C92C-C7BD-21E2-FBCC20C70EEF}" dt="2024-12-05T21:51:32.177" v="86" actId="1076"/>
        <pc:sldMkLst>
          <pc:docMk/>
          <pc:sldMk cId="541853025" sldId="256"/>
        </pc:sldMkLst>
        <pc:spChg chg="mod">
          <ac:chgData name="Allen Garcia" userId="S::acg21i@fsu.edu::9ff95680-2521-49ef-9e00-5bab428f71e1" providerId="AD" clId="Web-{91761863-C92C-C7BD-21E2-FBCC20C70EEF}" dt="2024-12-05T21:41:26.818" v="51" actId="20577"/>
          <ac:spMkLst>
            <pc:docMk/>
            <pc:sldMk cId="541853025" sldId="256"/>
            <ac:spMk id="2" creationId="{9F275CD7-942E-EDBD-11D6-EE0D41C811F6}"/>
          </ac:spMkLst>
        </pc:spChg>
        <pc:spChg chg="mod">
          <ac:chgData name="Allen Garcia" userId="S::acg21i@fsu.edu::9ff95680-2521-49ef-9e00-5bab428f71e1" providerId="AD" clId="Web-{91761863-C92C-C7BD-21E2-FBCC20C70EEF}" dt="2024-12-05T21:41:15.006" v="50" actId="20577"/>
          <ac:spMkLst>
            <pc:docMk/>
            <pc:sldMk cId="541853025" sldId="256"/>
            <ac:spMk id="4" creationId="{D283B5FF-57D7-7318-E7D1-E1357B4D45D2}"/>
          </ac:spMkLst>
        </pc:spChg>
        <pc:spChg chg="add mod">
          <ac:chgData name="Allen Garcia" userId="S::acg21i@fsu.edu::9ff95680-2521-49ef-9e00-5bab428f71e1" providerId="AD" clId="Web-{91761863-C92C-C7BD-21E2-FBCC20C70EEF}" dt="2024-12-05T21:51:32.177" v="86" actId="1076"/>
          <ac:spMkLst>
            <pc:docMk/>
            <pc:sldMk cId="541853025" sldId="256"/>
            <ac:spMk id="5" creationId="{A4C6CE90-EDA5-A681-93FC-1FB096AECB92}"/>
          </ac:spMkLst>
        </pc:spChg>
        <pc:spChg chg="mod">
          <ac:chgData name="Allen Garcia" userId="S::acg21i@fsu.edu::9ff95680-2521-49ef-9e00-5bab428f71e1" providerId="AD" clId="Web-{91761863-C92C-C7BD-21E2-FBCC20C70EEF}" dt="2024-12-05T21:49:44.208" v="80" actId="20577"/>
          <ac:spMkLst>
            <pc:docMk/>
            <pc:sldMk cId="541853025" sldId="256"/>
            <ac:spMk id="13" creationId="{092B9848-9F8E-E067-233E-E7F1E88A2185}"/>
          </ac:spMkLst>
        </pc:spChg>
        <pc:spChg chg="mod">
          <ac:chgData name="Allen Garcia" userId="S::acg21i@fsu.edu::9ff95680-2521-49ef-9e00-5bab428f71e1" providerId="AD" clId="Web-{91761863-C92C-C7BD-21E2-FBCC20C70EEF}" dt="2024-12-05T21:34:04.069" v="2"/>
          <ac:spMkLst>
            <pc:docMk/>
            <pc:sldMk cId="541853025" sldId="256"/>
            <ac:spMk id="15" creationId="{18E85D25-51A5-4080-7C26-34B633437913}"/>
          </ac:spMkLst>
        </pc:spChg>
        <pc:spChg chg="mod">
          <ac:chgData name="Allen Garcia" userId="S::acg21i@fsu.edu::9ff95680-2521-49ef-9e00-5bab428f71e1" providerId="AD" clId="Web-{91761863-C92C-C7BD-21E2-FBCC20C70EEF}" dt="2024-12-05T21:44:21.490" v="76" actId="1076"/>
          <ac:spMkLst>
            <pc:docMk/>
            <pc:sldMk cId="541853025" sldId="256"/>
            <ac:spMk id="32" creationId="{F259D00B-EDA9-7FA0-F064-5EF12154EEC4}"/>
          </ac:spMkLst>
        </pc:spChg>
        <pc:picChg chg="mod">
          <ac:chgData name="Allen Garcia" userId="S::acg21i@fsu.edu::9ff95680-2521-49ef-9e00-5bab428f71e1" providerId="AD" clId="Web-{91761863-C92C-C7BD-21E2-FBCC20C70EEF}" dt="2024-12-05T21:51:30.411" v="85" actId="1076"/>
          <ac:picMkLst>
            <pc:docMk/>
            <pc:sldMk cId="541853025" sldId="256"/>
            <ac:picMk id="28" creationId="{2C947C25-2D26-4DBD-9C9D-1C78CC97D9CA}"/>
          </ac:picMkLst>
        </pc:picChg>
      </pc:sldChg>
    </pc:docChg>
  </pc:docChgLst>
  <pc:docChgLst>
    <pc:chgData name="Jeffrey Telusmond" userId="S::jt20b@fsu.edu::16aa1199-7497-4cdf-8777-62b52633bbad" providerId="AD" clId="Web-{ED4C75D5-ACC1-837D-1754-27A4D98930A5}"/>
    <pc:docChg chg="modSld">
      <pc:chgData name="Jeffrey Telusmond" userId="S::jt20b@fsu.edu::16aa1199-7497-4cdf-8777-62b52633bbad" providerId="AD" clId="Web-{ED4C75D5-ACC1-837D-1754-27A4D98930A5}" dt="2024-12-05T22:08:57.468" v="164" actId="20577"/>
      <pc:docMkLst>
        <pc:docMk/>
      </pc:docMkLst>
      <pc:sldChg chg="modSp">
        <pc:chgData name="Jeffrey Telusmond" userId="S::jt20b@fsu.edu::16aa1199-7497-4cdf-8777-62b52633bbad" providerId="AD" clId="Web-{ED4C75D5-ACC1-837D-1754-27A4D98930A5}" dt="2024-12-05T22:08:57.468" v="164" actId="20577"/>
        <pc:sldMkLst>
          <pc:docMk/>
          <pc:sldMk cId="541853025" sldId="256"/>
        </pc:sldMkLst>
        <pc:spChg chg="mod">
          <ac:chgData name="Jeffrey Telusmond" userId="S::jt20b@fsu.edu::16aa1199-7497-4cdf-8777-62b52633bbad" providerId="AD" clId="Web-{ED4C75D5-ACC1-837D-1754-27A4D98930A5}" dt="2024-12-05T22:08:57.468" v="164" actId="20577"/>
          <ac:spMkLst>
            <pc:docMk/>
            <pc:sldMk cId="541853025" sldId="256"/>
            <ac:spMk id="11" creationId="{067794FE-7066-4F7E-3D09-2A113426D4EA}"/>
          </ac:spMkLst>
        </pc:spChg>
      </pc:sldChg>
    </pc:docChg>
  </pc:docChgLst>
  <pc:docChgLst>
    <pc:chgData name="Jeffrey Telusmond" userId="S::jt20b@fsu.edu::16aa1199-7497-4cdf-8777-62b52633bbad" providerId="AD" clId="Web-{232C6A8B-1A87-852E-8E78-691E257E1348}"/>
    <pc:docChg chg="modSld">
      <pc:chgData name="Jeffrey Telusmond" userId="S::jt20b@fsu.edu::16aa1199-7497-4cdf-8777-62b52633bbad" providerId="AD" clId="Web-{232C6A8B-1A87-852E-8E78-691E257E1348}" dt="2025-02-13T21:16:45.168" v="256" actId="20577"/>
      <pc:docMkLst>
        <pc:docMk/>
      </pc:docMkLst>
      <pc:sldChg chg="modSp">
        <pc:chgData name="Jeffrey Telusmond" userId="S::jt20b@fsu.edu::16aa1199-7497-4cdf-8777-62b52633bbad" providerId="AD" clId="Web-{232C6A8B-1A87-852E-8E78-691E257E1348}" dt="2025-02-13T21:16:45.168" v="256" actId="20577"/>
        <pc:sldMkLst>
          <pc:docMk/>
          <pc:sldMk cId="541853025" sldId="256"/>
        </pc:sldMkLst>
        <pc:spChg chg="mod">
          <ac:chgData name="Jeffrey Telusmond" userId="S::jt20b@fsu.edu::16aa1199-7497-4cdf-8777-62b52633bbad" providerId="AD" clId="Web-{232C6A8B-1A87-852E-8E78-691E257E1348}" dt="2025-02-13T20:56:21.979" v="194" actId="20577"/>
          <ac:spMkLst>
            <pc:docMk/>
            <pc:sldMk cId="541853025" sldId="256"/>
            <ac:spMk id="8" creationId="{23069AE1-0125-28EC-ED5D-CD4F1EA8436C}"/>
          </ac:spMkLst>
        </pc:spChg>
        <pc:spChg chg="mod">
          <ac:chgData name="Jeffrey Telusmond" userId="S::jt20b@fsu.edu::16aa1199-7497-4cdf-8777-62b52633bbad" providerId="AD" clId="Web-{232C6A8B-1A87-852E-8E78-691E257E1348}" dt="2025-02-13T21:16:45.168" v="256" actId="20577"/>
          <ac:spMkLst>
            <pc:docMk/>
            <pc:sldMk cId="541853025" sldId="256"/>
            <ac:spMk id="11" creationId="{067794FE-7066-4F7E-3D09-2A113426D4EA}"/>
          </ac:spMkLst>
        </pc:spChg>
        <pc:spChg chg="mod">
          <ac:chgData name="Jeffrey Telusmond" userId="S::jt20b@fsu.edu::16aa1199-7497-4cdf-8777-62b52633bbad" providerId="AD" clId="Web-{232C6A8B-1A87-852E-8E78-691E257E1348}" dt="2025-02-13T20:50:15.587" v="11" actId="20577"/>
          <ac:spMkLst>
            <pc:docMk/>
            <pc:sldMk cId="541853025" sldId="256"/>
            <ac:spMk id="13" creationId="{092B9848-9F8E-E067-233E-E7F1E88A21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378FD-EE51-CD42-B09E-B3023B8868F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617CA-60CD-7D46-B538-A0788B08D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2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4617CA-60CD-7D46-B538-A0788B08D8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52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59443-545A-1142-A523-3F0B6627D70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6CC0D-2FB1-C147-B69F-5034E797E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2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8E85D25-51A5-4080-7C26-34B633437913}"/>
              </a:ext>
            </a:extLst>
          </p:cNvPr>
          <p:cNvSpPr/>
          <p:nvPr/>
        </p:nvSpPr>
        <p:spPr>
          <a:xfrm>
            <a:off x="0" y="-24"/>
            <a:ext cx="32924658" cy="3386664"/>
          </a:xfrm>
          <a:prstGeom prst="rect">
            <a:avLst/>
          </a:prstGeom>
          <a:solidFill>
            <a:srgbClr val="D9D9D9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5150">
              <a:solidFill>
                <a:srgbClr val="D9D9D9"/>
              </a:solidFill>
              <a:ea typeface="Calibri"/>
              <a:cs typeface="Calibri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921616" y="283210"/>
            <a:ext cx="16367086" cy="132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n-US" sz="7200" b="1">
                <a:solidFill>
                  <a:srgbClr val="0D0D0D"/>
                </a:solidFill>
                <a:latin typeface="Arial"/>
                <a:cs typeface="Arial"/>
              </a:rPr>
              <a:t>Team 511: JTEKT Grinder Safeguard</a:t>
            </a:r>
            <a:endParaRPr lang="en-US" sz="7200" b="1">
              <a:ea typeface="Calibri"/>
              <a:cs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54876" y="1954882"/>
            <a:ext cx="15427554" cy="132343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>
                <a:solidFill>
                  <a:srgbClr val="0D0D0D"/>
                </a:solidFill>
                <a:latin typeface="Arial Black"/>
                <a:ea typeface="HelveticaNeueLT Std Lt" charset="0"/>
                <a:cs typeface="Arial"/>
              </a:rPr>
              <a:t>Sponsor: Anthony Camarda</a:t>
            </a:r>
            <a:br>
              <a:rPr lang="en-US" sz="4000">
                <a:latin typeface="Arial Black"/>
                <a:ea typeface="HelveticaNeueLT Std Lt" charset="0"/>
                <a:cs typeface="Arial"/>
              </a:rPr>
            </a:br>
            <a:r>
              <a:rPr lang="en-US" sz="4000">
                <a:solidFill>
                  <a:srgbClr val="0D0D0D"/>
                </a:solidFill>
                <a:latin typeface="Arial Black"/>
                <a:ea typeface="HelveticaNeueLT Std Lt" charset="0"/>
                <a:cs typeface="Arial"/>
              </a:rPr>
              <a:t>Advisor: Keith Larson</a:t>
            </a:r>
            <a:endParaRPr lang="en-US" sz="4000">
              <a:solidFill>
                <a:srgbClr val="0D0D0D"/>
              </a:solidFill>
              <a:effectLst/>
              <a:latin typeface="Arial Black" charset="0"/>
              <a:ea typeface="HelveticaNeueLT Std Lt" charset="0"/>
              <a:cs typeface="Arial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71480" y="277535"/>
            <a:ext cx="2880652" cy="2710817"/>
          </a:xfrm>
          <a:prstGeom prst="rect">
            <a:avLst/>
          </a:prstGeom>
        </p:spPr>
      </p:pic>
      <p:pic>
        <p:nvPicPr>
          <p:cNvPr id="16" name="Picture 15" descr="Jtekt logo">
            <a:extLst>
              <a:ext uri="{FF2B5EF4-FFF2-40B4-BE49-F238E27FC236}">
                <a16:creationId xmlns:a16="http://schemas.microsoft.com/office/drawing/2014/main" id="{1A899F27-B1E6-22CE-D8A1-F63A9D51B1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79621" y="321762"/>
            <a:ext cx="6605717" cy="256340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8DD0CD1-2598-F5C8-EE69-E83F55593CA2}"/>
              </a:ext>
            </a:extLst>
          </p:cNvPr>
          <p:cNvSpPr txBox="1"/>
          <p:nvPr/>
        </p:nvSpPr>
        <p:spPr>
          <a:xfrm>
            <a:off x="8258704" y="1356067"/>
            <a:ext cx="15719751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>
                <a:latin typeface="Arial"/>
                <a:ea typeface="Calibri"/>
                <a:cs typeface="Calibri"/>
              </a:rPr>
              <a:t>H. Bice | A. Garcia | N. Molitor | L. Salcedo | J. </a:t>
            </a:r>
            <a:r>
              <a:rPr lang="en-US" sz="4400" b="1" err="1">
                <a:latin typeface="Arial"/>
                <a:ea typeface="Calibri"/>
                <a:cs typeface="Calibri"/>
              </a:rPr>
              <a:t>Telusmond</a:t>
            </a:r>
            <a:endParaRPr lang="en-US" sz="4400" b="1">
              <a:latin typeface="Arial"/>
              <a:ea typeface="Calibri"/>
              <a:cs typeface="Calibri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EAF527A-1571-1F3C-ED12-C767FBF08B1E}"/>
              </a:ext>
            </a:extLst>
          </p:cNvPr>
          <p:cNvGrpSpPr/>
          <p:nvPr/>
        </p:nvGrpSpPr>
        <p:grpSpPr>
          <a:xfrm>
            <a:off x="532440" y="3918231"/>
            <a:ext cx="10955542" cy="4524423"/>
            <a:chOff x="657200" y="3885574"/>
            <a:chExt cx="10955542" cy="4524423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9F275CD7-942E-EDBD-11D6-EE0D41C811F6}"/>
                </a:ext>
              </a:extLst>
            </p:cNvPr>
            <p:cNvSpPr/>
            <p:nvPr/>
          </p:nvSpPr>
          <p:spPr>
            <a:xfrm>
              <a:off x="657200" y="4321162"/>
              <a:ext cx="10955542" cy="4088835"/>
            </a:xfrm>
            <a:prstGeom prst="rect">
              <a:avLst/>
            </a:prstGeom>
            <a:solidFill>
              <a:srgbClr val="782F4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en-US" sz="4800">
                <a:solidFill>
                  <a:srgbClr val="FFFFFF"/>
                </a:solidFill>
                <a:ea typeface="+mn-lt"/>
                <a:cs typeface="+mn-lt"/>
              </a:endParaRPr>
            </a:p>
            <a:p>
              <a:r>
                <a:rPr lang="en-US" sz="4800">
                  <a:solidFill>
                    <a:srgbClr val="FFFFFF"/>
                  </a:solidFill>
                  <a:ea typeface="+mn-lt"/>
                  <a:cs typeface="+mn-lt"/>
                </a:rPr>
                <a:t> To design machine safeguarding for a 1967          Besly dual-disk grinder that improves </a:t>
              </a:r>
              <a:r>
                <a:rPr lang="en-US" sz="4800" dirty="0">
                  <a:solidFill>
                    <a:srgbClr val="FFFFFF"/>
                  </a:solidFill>
                  <a:ea typeface="+mn-lt"/>
                  <a:cs typeface="+mn-lt"/>
                </a:rPr>
                <a:t>operator safety without lowering output efficiency.</a:t>
              </a:r>
              <a:endParaRPr lang="en-US" sz="4800" dirty="0">
                <a:ea typeface="Calibri"/>
                <a:cs typeface="Calibri"/>
              </a:endParaRP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29DDD6F3-7837-24F0-B2C0-44FBFEF2AA96}"/>
                </a:ext>
              </a:extLst>
            </p:cNvPr>
            <p:cNvSpPr/>
            <p:nvPr/>
          </p:nvSpPr>
          <p:spPr>
            <a:xfrm>
              <a:off x="1325471" y="3885574"/>
              <a:ext cx="2926080" cy="1215405"/>
            </a:xfrm>
            <a:prstGeom prst="rect">
              <a:avLst/>
            </a:prstGeom>
            <a:solidFill>
              <a:srgbClr val="EE762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5150" b="1">
                  <a:solidFill>
                    <a:srgbClr val="000000"/>
                  </a:solidFill>
                  <a:ea typeface="Calibri"/>
                  <a:cs typeface="Calibri"/>
                </a:rPr>
                <a:t>Objective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118B515-DC9C-D6D4-A427-F582EA034219}"/>
              </a:ext>
            </a:extLst>
          </p:cNvPr>
          <p:cNvGrpSpPr/>
          <p:nvPr/>
        </p:nvGrpSpPr>
        <p:grpSpPr>
          <a:xfrm>
            <a:off x="534732" y="8990196"/>
            <a:ext cx="10955542" cy="5466864"/>
            <a:chOff x="659492" y="9266197"/>
            <a:chExt cx="10955542" cy="546686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D283B5FF-57D7-7318-E7D1-E1357B4D45D2}"/>
                </a:ext>
              </a:extLst>
            </p:cNvPr>
            <p:cNvSpPr/>
            <p:nvPr/>
          </p:nvSpPr>
          <p:spPr>
            <a:xfrm>
              <a:off x="659492" y="9856534"/>
              <a:ext cx="10955542" cy="4876527"/>
            </a:xfrm>
            <a:prstGeom prst="rect">
              <a:avLst/>
            </a:prstGeom>
            <a:solidFill>
              <a:srgbClr val="782F4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marL="685800" indent="-685800">
                <a:buFont typeface="Arial"/>
                <a:buChar char="•"/>
              </a:pPr>
              <a:endParaRPr lang="en-US" sz="3600">
                <a:solidFill>
                  <a:srgbClr val="FFFFFF"/>
                </a:solidFill>
                <a:ea typeface="+mn-lt"/>
                <a:cs typeface="+mn-lt"/>
              </a:endParaRPr>
            </a:p>
            <a:p>
              <a:pPr marL="685800" indent="-685800">
                <a:buFont typeface="Arial"/>
                <a:buChar char="•"/>
              </a:pPr>
              <a:r>
                <a:rPr lang="en-US" sz="3600">
                  <a:solidFill>
                    <a:srgbClr val="FFFFFF"/>
                  </a:solidFill>
                  <a:ea typeface="+mn-lt"/>
                  <a:cs typeface="+mn-lt"/>
                </a:rPr>
                <a:t>Safety in manufacturing environments is of chief importance</a:t>
              </a:r>
              <a:endParaRPr lang="en-US" sz="3600">
                <a:ea typeface="Calibri"/>
                <a:cs typeface="Calibri"/>
              </a:endParaRPr>
            </a:p>
            <a:p>
              <a:pPr marL="2002155" lvl="1" indent="-685800">
                <a:buFont typeface="Courier New"/>
                <a:buChar char="o"/>
              </a:pPr>
              <a:r>
                <a:rPr lang="en-US" sz="3600">
                  <a:solidFill>
                    <a:srgbClr val="FFFFFF"/>
                  </a:solidFill>
                  <a:ea typeface="+mn-lt"/>
                  <a:cs typeface="+mn-lt"/>
                </a:rPr>
                <a:t>3 operators have been seriously injured</a:t>
              </a:r>
              <a:endParaRPr lang="en-US" sz="3600">
                <a:ea typeface="Calibri" panose="020F0502020204030204"/>
                <a:cs typeface="Calibri" panose="020F0502020204030204"/>
              </a:endParaRPr>
            </a:p>
            <a:p>
              <a:pPr marL="685800" indent="-685800">
                <a:buFont typeface="Arial"/>
                <a:buChar char="•"/>
              </a:pPr>
              <a:r>
                <a:rPr lang="en-US" sz="3600">
                  <a:solidFill>
                    <a:srgbClr val="FFFFFF"/>
                  </a:solidFill>
                  <a:ea typeface="+mn-lt"/>
                  <a:cs typeface="+mn-lt"/>
                </a:rPr>
                <a:t>The </a:t>
              </a:r>
              <a:r>
                <a:rPr lang="en-US" sz="3600" err="1">
                  <a:solidFill>
                    <a:srgbClr val="FFFFFF"/>
                  </a:solidFill>
                  <a:ea typeface="+mn-lt"/>
                  <a:cs typeface="+mn-lt"/>
                </a:rPr>
                <a:t>Besly</a:t>
              </a:r>
              <a:r>
                <a:rPr lang="en-US" sz="3600">
                  <a:solidFill>
                    <a:srgbClr val="FFFFFF"/>
                  </a:solidFill>
                  <a:ea typeface="+mn-lt"/>
                  <a:cs typeface="+mn-lt"/>
                </a:rPr>
                <a:t> dual-disk grinder is a critical machine in JTEKT's production line for short/odd part runs</a:t>
              </a:r>
              <a:endParaRPr lang="en-US" sz="3600">
                <a:ea typeface="Calibri" panose="020F0502020204030204"/>
                <a:cs typeface="Calibri" panose="020F0502020204030204"/>
              </a:endParaRPr>
            </a:p>
            <a:p>
              <a:pPr marL="685800" indent="-685800">
                <a:buFont typeface="Arial"/>
                <a:buChar char="•"/>
              </a:pPr>
              <a:r>
                <a:rPr lang="en-US" sz="3600">
                  <a:ea typeface="Calibri" panose="020F0502020204030204"/>
                  <a:cs typeface="Calibri" panose="020F0502020204030204"/>
                </a:rPr>
                <a:t>As such, increasing safety without decreasing efficiency is paramount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433EA538-9273-9C1E-14E6-B7BE803C9AC2}"/>
                </a:ext>
              </a:extLst>
            </p:cNvPr>
            <p:cNvSpPr/>
            <p:nvPr/>
          </p:nvSpPr>
          <p:spPr>
            <a:xfrm>
              <a:off x="1325471" y="9266197"/>
              <a:ext cx="3474720" cy="1193535"/>
            </a:xfrm>
            <a:prstGeom prst="rect">
              <a:avLst/>
            </a:prstGeom>
            <a:solidFill>
              <a:srgbClr val="EE762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5150" b="1">
                  <a:solidFill>
                    <a:srgbClr val="000000"/>
                  </a:solidFill>
                  <a:ea typeface="Calibri"/>
                  <a:cs typeface="Calibri"/>
                </a:rPr>
                <a:t>Background</a:t>
              </a:r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CA27DDD-B8CB-BD87-55BA-1CF7CE146DD9}"/>
              </a:ext>
            </a:extLst>
          </p:cNvPr>
          <p:cNvGrpSpPr/>
          <p:nvPr/>
        </p:nvGrpSpPr>
        <p:grpSpPr>
          <a:xfrm>
            <a:off x="534495" y="15026553"/>
            <a:ext cx="10955542" cy="6323761"/>
            <a:chOff x="659255" y="14191385"/>
            <a:chExt cx="10955542" cy="6323761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23069AE1-0125-28EC-ED5D-CD4F1EA8436C}"/>
                </a:ext>
              </a:extLst>
            </p:cNvPr>
            <p:cNvSpPr/>
            <p:nvPr/>
          </p:nvSpPr>
          <p:spPr>
            <a:xfrm>
              <a:off x="659255" y="14759557"/>
              <a:ext cx="10955542" cy="5755589"/>
            </a:xfrm>
            <a:prstGeom prst="rect">
              <a:avLst/>
            </a:prstGeom>
            <a:solidFill>
              <a:srgbClr val="782F4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en-US" sz="3600" dirty="0">
                <a:solidFill>
                  <a:srgbClr val="FFFFFF"/>
                </a:solidFill>
                <a:ea typeface="+mn-lt"/>
                <a:cs typeface="+mn-lt"/>
              </a:endParaRPr>
            </a:p>
            <a:p>
              <a:pPr marL="685800" indent="-685800">
                <a:buFont typeface="Arial"/>
                <a:buChar char="•"/>
              </a:pPr>
              <a:r>
                <a:rPr lang="en-US" sz="3600" dirty="0">
                  <a:solidFill>
                    <a:srgbClr val="FFFFFF"/>
                  </a:solidFill>
                  <a:ea typeface="+mn-lt"/>
                  <a:cs typeface="+mn-lt"/>
                </a:rPr>
                <a:t>Ensuring no more pinch points or other hazards are introduced</a:t>
              </a:r>
              <a:endParaRPr lang="en-US" sz="3600" dirty="0">
                <a:ea typeface="Calibri"/>
                <a:cs typeface="Calibri"/>
              </a:endParaRPr>
            </a:p>
            <a:p>
              <a:pPr marL="685800" indent="-685800">
                <a:buFont typeface="Arial"/>
                <a:buChar char="•"/>
              </a:pPr>
              <a:r>
                <a:rPr lang="en-US" sz="3600" dirty="0">
                  <a:solidFill>
                    <a:srgbClr val="FFFFFF"/>
                  </a:solidFill>
                  <a:ea typeface="+mn-lt"/>
                  <a:cs typeface="+mn-lt"/>
                </a:rPr>
                <a:t>Not impeding machine use or maintenance</a:t>
              </a:r>
              <a:endParaRPr lang="en-US" dirty="0"/>
            </a:p>
            <a:p>
              <a:pPr marL="2002155" lvl="1" indent="-685800">
                <a:buFont typeface="Courier New"/>
                <a:buChar char="o"/>
              </a:pPr>
              <a:r>
                <a:rPr lang="en-US" sz="3600" dirty="0">
                  <a:solidFill>
                    <a:srgbClr val="FFFFFF"/>
                  </a:solidFill>
                  <a:ea typeface="+mn-lt"/>
                  <a:cs typeface="+mn-lt"/>
                </a:rPr>
                <a:t>For hand/auto loading</a:t>
              </a:r>
              <a:endParaRPr lang="en-US" dirty="0"/>
            </a:p>
            <a:p>
              <a:pPr marL="2002155" lvl="1" indent="-685800">
                <a:buFont typeface="Courier New"/>
                <a:buChar char="o"/>
              </a:pPr>
              <a:r>
                <a:rPr lang="en-US" sz="3600" dirty="0">
                  <a:solidFill>
                    <a:srgbClr val="FFFFFF"/>
                  </a:solidFill>
                  <a:ea typeface="+mn-lt"/>
                  <a:cs typeface="+mn-lt"/>
                </a:rPr>
                <a:t>Allow full access to all controls/adjusters</a:t>
              </a:r>
              <a:endParaRPr lang="en-US" dirty="0"/>
            </a:p>
            <a:p>
              <a:pPr marL="685800" indent="-685800">
                <a:buFont typeface="Arial"/>
                <a:buChar char="•"/>
              </a:pPr>
              <a:r>
                <a:rPr lang="en-US" sz="3600" dirty="0">
                  <a:solidFill>
                    <a:srgbClr val="FFFFFF"/>
                  </a:solidFill>
                  <a:ea typeface="+mn-lt"/>
                  <a:cs typeface="+mn-lt"/>
                </a:rPr>
                <a:t>Ensuring switch doesn't produce false stops</a:t>
              </a:r>
              <a:endParaRPr lang="en-US" dirty="0"/>
            </a:p>
            <a:p>
              <a:pPr marL="685800" indent="-685800">
                <a:buFont typeface="Arial"/>
                <a:buChar char="•"/>
              </a:pPr>
              <a:r>
                <a:rPr lang="en-US" sz="3600" dirty="0">
                  <a:solidFill>
                    <a:srgbClr val="FFFFFF"/>
                  </a:solidFill>
                  <a:ea typeface="+mn-lt"/>
                  <a:cs typeface="+mn-lt"/>
                </a:rPr>
                <a:t>Making sure that the switch stops as soon as it is activated</a:t>
              </a:r>
              <a:endParaRPr lang="en-US"/>
            </a:p>
            <a:p>
              <a:pPr marL="685800" indent="-685800">
                <a:buFont typeface="Arial"/>
                <a:buChar char="•"/>
              </a:pPr>
              <a:r>
                <a:rPr lang="en-US" sz="3600" dirty="0">
                  <a:solidFill>
                    <a:srgbClr val="FFFFFF"/>
                  </a:solidFill>
                  <a:ea typeface="+mn-lt"/>
                  <a:cs typeface="+mn-lt"/>
                </a:rPr>
                <a:t>Prevent circumvention of design</a:t>
              </a:r>
              <a:endParaRPr lang="en-US" sz="3600" dirty="0">
                <a:solidFill>
                  <a:srgbClr val="FFFFFF"/>
                </a:solidFill>
                <a:ea typeface="Calibri" panose="020F0502020204030204"/>
                <a:cs typeface="Calibri" panose="020F0502020204030204"/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9786D576-B0E8-771C-1281-444FB364FF55}"/>
                </a:ext>
              </a:extLst>
            </p:cNvPr>
            <p:cNvSpPr/>
            <p:nvPr/>
          </p:nvSpPr>
          <p:spPr>
            <a:xfrm>
              <a:off x="1324973" y="14191385"/>
              <a:ext cx="3200400" cy="1215405"/>
            </a:xfrm>
            <a:prstGeom prst="rect">
              <a:avLst/>
            </a:prstGeom>
            <a:solidFill>
              <a:srgbClr val="EE762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5150" b="1">
                  <a:solidFill>
                    <a:srgbClr val="000000"/>
                  </a:solidFill>
                  <a:ea typeface="Calibri"/>
                  <a:cs typeface="Calibri"/>
                </a:rPr>
                <a:t>Challenges</a:t>
              </a:r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5A58E19-916D-D703-BC26-FC20712F1C0B}"/>
              </a:ext>
            </a:extLst>
          </p:cNvPr>
          <p:cNvGrpSpPr/>
          <p:nvPr/>
        </p:nvGrpSpPr>
        <p:grpSpPr>
          <a:xfrm>
            <a:off x="21412356" y="11613290"/>
            <a:ext cx="10955542" cy="6746719"/>
            <a:chOff x="22152789" y="11541581"/>
            <a:chExt cx="10955542" cy="6746719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067794FE-7066-4F7E-3D09-2A113426D4EA}"/>
                </a:ext>
              </a:extLst>
            </p:cNvPr>
            <p:cNvSpPr/>
            <p:nvPr/>
          </p:nvSpPr>
          <p:spPr>
            <a:xfrm>
              <a:off x="22152789" y="12323193"/>
              <a:ext cx="10955542" cy="5965107"/>
            </a:xfrm>
            <a:prstGeom prst="rect">
              <a:avLst/>
            </a:prstGeom>
            <a:solidFill>
              <a:srgbClr val="782F4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en-US" sz="4800">
                <a:solidFill>
                  <a:srgbClr val="FFFFFF"/>
                </a:solidFill>
                <a:ea typeface="+mn-lt"/>
                <a:cs typeface="+mn-lt"/>
              </a:endParaRPr>
            </a:p>
            <a:p>
              <a:pPr marL="685800" indent="-685800">
                <a:buFont typeface="Arial"/>
                <a:buChar char="•"/>
              </a:pPr>
              <a:r>
                <a:rPr lang="en-US" sz="3600" dirty="0">
                  <a:solidFill>
                    <a:srgbClr val="FFFFFF"/>
                  </a:solidFill>
                  <a:ea typeface="+mn-lt"/>
                  <a:cs typeface="+mn-lt"/>
                </a:rPr>
                <a:t>Perform design modifications to align with project specifications</a:t>
              </a:r>
              <a:endParaRPr lang="en-US" dirty="0">
                <a:ea typeface="Calibri" panose="020F0502020204030204"/>
                <a:cs typeface="Calibri" panose="020F0502020204030204"/>
              </a:endParaRPr>
            </a:p>
            <a:p>
              <a:pPr marL="685800" indent="-685800">
                <a:buFont typeface="Arial"/>
                <a:buChar char="•"/>
              </a:pPr>
              <a:r>
                <a:rPr lang="en-US" sz="3600" dirty="0">
                  <a:ea typeface="+mn-lt"/>
                  <a:cs typeface="+mn-lt"/>
                </a:rPr>
                <a:t>Design and configure circuits for seamless integration into existing machinery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3600" dirty="0">
                  <a:ea typeface="+mn-lt"/>
                  <a:cs typeface="+mn-lt"/>
                </a:rPr>
                <a:t>Integrate new design wiring with existing JTEKT models</a:t>
              </a:r>
              <a:endParaRPr lang="en-US" dirty="0"/>
            </a:p>
            <a:p>
              <a:pPr marL="685800" indent="-685800">
                <a:buFont typeface="Arial"/>
                <a:buChar char="•"/>
              </a:pPr>
              <a:r>
                <a:rPr lang="en-US" sz="3600" dirty="0">
                  <a:ea typeface="+mn-lt"/>
                  <a:cs typeface="+mn-lt"/>
                </a:rPr>
                <a:t>Visit the JTEKT facility to install and test the prototype within the existing wiring</a:t>
              </a:r>
            </a:p>
            <a:p>
              <a:pPr marL="685800" indent="-685800">
                <a:buFont typeface="Arial"/>
                <a:buChar char="•"/>
              </a:pPr>
              <a:r>
                <a:rPr lang="en-US" sz="3600" dirty="0">
                  <a:ea typeface="Calibri"/>
                  <a:cs typeface="Calibri"/>
                </a:rPr>
                <a:t>Observe effects of integration of design long term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13962E7C-6E82-0346-75FA-D95033565264}"/>
                </a:ext>
              </a:extLst>
            </p:cNvPr>
            <p:cNvSpPr/>
            <p:nvPr/>
          </p:nvSpPr>
          <p:spPr>
            <a:xfrm>
              <a:off x="22851912" y="11541581"/>
              <a:ext cx="3657600" cy="1224401"/>
            </a:xfrm>
            <a:prstGeom prst="rect">
              <a:avLst/>
            </a:prstGeom>
            <a:solidFill>
              <a:srgbClr val="EE762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5150" b="1">
                  <a:solidFill>
                    <a:srgbClr val="000000"/>
                  </a:solidFill>
                  <a:ea typeface="Calibri"/>
                  <a:cs typeface="Calibri"/>
                </a:rPr>
                <a:t>Future Work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652FF4D-99CD-C753-0947-F521EE7EA338}"/>
              </a:ext>
            </a:extLst>
          </p:cNvPr>
          <p:cNvGrpSpPr/>
          <p:nvPr/>
        </p:nvGrpSpPr>
        <p:grpSpPr>
          <a:xfrm>
            <a:off x="12835129" y="3897454"/>
            <a:ext cx="7772400" cy="6111337"/>
            <a:chOff x="12615230" y="4039736"/>
            <a:chExt cx="7772400" cy="6111337"/>
          </a:xfrm>
        </p:grpSpPr>
        <p:pic>
          <p:nvPicPr>
            <p:cNvPr id="26" name="Picture 25" descr="A green machine with yellow and purple parts&#10;&#10;Description automatically generated">
              <a:extLst>
                <a:ext uri="{FF2B5EF4-FFF2-40B4-BE49-F238E27FC236}">
                  <a16:creationId xmlns:a16="http://schemas.microsoft.com/office/drawing/2014/main" id="{C693AEFE-2507-D067-5C6C-D2D76A5AAD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2063" b="18033"/>
            <a:stretch/>
          </p:blipFill>
          <p:spPr>
            <a:xfrm>
              <a:off x="12615230" y="4039736"/>
              <a:ext cx="7772400" cy="6111337"/>
            </a:xfrm>
            <a:prstGeom prst="rect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3926012-4546-10AD-8B49-11CF196FC95B}"/>
                </a:ext>
              </a:extLst>
            </p:cNvPr>
            <p:cNvSpPr/>
            <p:nvPr/>
          </p:nvSpPr>
          <p:spPr>
            <a:xfrm>
              <a:off x="16351775" y="5714048"/>
              <a:ext cx="1447734" cy="1460581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259D00B-EDA9-7FA0-F064-5EF12154EEC4}"/>
                </a:ext>
              </a:extLst>
            </p:cNvPr>
            <p:cNvSpPr/>
            <p:nvPr/>
          </p:nvSpPr>
          <p:spPr>
            <a:xfrm>
              <a:off x="17522191" y="8105197"/>
              <a:ext cx="968075" cy="969355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5E3370E-3B2B-427B-568A-F70D8B67CDE0}"/>
              </a:ext>
            </a:extLst>
          </p:cNvPr>
          <p:cNvGrpSpPr/>
          <p:nvPr/>
        </p:nvGrpSpPr>
        <p:grpSpPr>
          <a:xfrm>
            <a:off x="21421775" y="3914615"/>
            <a:ext cx="10955542" cy="7430829"/>
            <a:chOff x="22193059" y="3758495"/>
            <a:chExt cx="10955542" cy="7430829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092B9848-9F8E-E067-233E-E7F1E88A2185}"/>
                </a:ext>
              </a:extLst>
            </p:cNvPr>
            <p:cNvSpPr/>
            <p:nvPr/>
          </p:nvSpPr>
          <p:spPr>
            <a:xfrm>
              <a:off x="22193059" y="4359769"/>
              <a:ext cx="10955542" cy="6829555"/>
            </a:xfrm>
            <a:prstGeom prst="rect">
              <a:avLst/>
            </a:prstGeom>
            <a:solidFill>
              <a:srgbClr val="782F4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en-US" sz="4800">
                <a:solidFill>
                  <a:srgbClr val="FFFFFF"/>
                </a:solidFill>
                <a:ea typeface="Calibri" panose="020F0502020204030204"/>
                <a:cs typeface="Calibri" panose="020F0502020204030204"/>
              </a:endParaRPr>
            </a:p>
            <a:p>
              <a:pPr marL="685800" indent="-685800">
                <a:buFont typeface="Arial" panose="020B0604020202020204" pitchFamily="34" charset="0"/>
                <a:buChar char="•"/>
              </a:pPr>
              <a:r>
                <a:rPr lang="en-US" sz="3600" b="1" dirty="0">
                  <a:solidFill>
                    <a:srgbClr val="FFFFFF"/>
                  </a:solidFill>
                  <a:ea typeface="Calibri" panose="020F0502020204030204"/>
                  <a:cs typeface="Calibri" panose="020F0502020204030204"/>
                </a:rPr>
                <a:t>Safe</a:t>
              </a:r>
              <a:endParaRPr lang="en-US" sz="3600" b="1" dirty="0">
                <a:ea typeface="Calibri"/>
                <a:cs typeface="Calibri"/>
              </a:endParaRPr>
            </a:p>
            <a:p>
              <a:pPr marL="2002155" lvl="1" indent="-685800">
                <a:buFont typeface="Courier New" panose="020B0604020202020204" pitchFamily="34" charset="0"/>
                <a:buChar char="o"/>
              </a:pPr>
              <a:r>
                <a:rPr lang="en-US" sz="3600" dirty="0">
                  <a:solidFill>
                    <a:srgbClr val="FFFFFF"/>
                  </a:solidFill>
                  <a:ea typeface="Calibri" panose="020F0502020204030204"/>
                  <a:cs typeface="Calibri" panose="020F0502020204030204"/>
                </a:rPr>
                <a:t>No injuries by design when triggering it</a:t>
              </a:r>
            </a:p>
            <a:p>
              <a:pPr marL="685800" indent="-685800">
                <a:buFont typeface="Arial" panose="020B0604020202020204" pitchFamily="34" charset="0"/>
                <a:buChar char="•"/>
              </a:pPr>
              <a:r>
                <a:rPr lang="en-US" sz="3600" b="1" dirty="0">
                  <a:solidFill>
                    <a:srgbClr val="FFFFFF"/>
                  </a:solidFill>
                  <a:ea typeface="Calibri" panose="020F0502020204030204"/>
                  <a:cs typeface="Calibri" panose="020F0502020204030204"/>
                </a:rPr>
                <a:t>Impassable</a:t>
              </a:r>
            </a:p>
            <a:p>
              <a:pPr marL="2002155" lvl="1" indent="-685800">
                <a:buFont typeface="Courier New" panose="020B0604020202020204" pitchFamily="34" charset="0"/>
                <a:buChar char="o"/>
              </a:pPr>
              <a:r>
                <a:rPr lang="en-US" sz="3600" dirty="0">
                  <a:solidFill>
                    <a:srgbClr val="FFFFFF"/>
                  </a:solidFill>
                  <a:ea typeface="+mn-lt"/>
                  <a:cs typeface="+mn-lt"/>
                </a:rPr>
                <a:t>The safeguard cannot be bypassed.</a:t>
              </a:r>
            </a:p>
            <a:p>
              <a:pPr marL="685800" indent="-685800">
                <a:buFont typeface="Arial" panose="020B0604020202020204" pitchFamily="34" charset="0"/>
                <a:buChar char="•"/>
              </a:pPr>
              <a:r>
                <a:rPr lang="en-US" sz="3600" b="1" dirty="0">
                  <a:solidFill>
                    <a:srgbClr val="FFFFFF"/>
                  </a:solidFill>
                  <a:ea typeface="Calibri" panose="020F0502020204030204"/>
                  <a:cs typeface="Calibri" panose="020F0502020204030204"/>
                </a:rPr>
                <a:t>Resilient</a:t>
              </a:r>
            </a:p>
            <a:p>
              <a:pPr marL="2002155" lvl="1" indent="-685800">
                <a:buFont typeface="Courier New" panose="020B0604020202020204" pitchFamily="34" charset="0"/>
                <a:buChar char="o"/>
              </a:pPr>
              <a:r>
                <a:rPr lang="en-US" sz="3600" dirty="0">
                  <a:solidFill>
                    <a:srgbClr val="FFFFFF"/>
                  </a:solidFill>
                  <a:ea typeface="Calibri" panose="020F0502020204030204"/>
                  <a:cs typeface="Calibri" panose="020F0502020204030204"/>
                </a:rPr>
                <a:t>Able to withstand incidental impacts</a:t>
              </a:r>
            </a:p>
            <a:p>
              <a:pPr marL="685800" indent="-685800">
                <a:buFont typeface="Arial" panose="020B0604020202020204" pitchFamily="34" charset="0"/>
                <a:buChar char="•"/>
              </a:pPr>
              <a:r>
                <a:rPr lang="en-US" sz="3600" b="1" dirty="0">
                  <a:solidFill>
                    <a:srgbClr val="FFFFFF"/>
                  </a:solidFill>
                  <a:ea typeface="Calibri" panose="020F0502020204030204"/>
                  <a:cs typeface="Calibri" panose="020F0502020204030204"/>
                </a:rPr>
                <a:t>Dependable</a:t>
              </a:r>
            </a:p>
            <a:p>
              <a:pPr marL="2002155" lvl="1" indent="-685800">
                <a:buFont typeface="Courier New" panose="020B0604020202020204" pitchFamily="34" charset="0"/>
                <a:buChar char="o"/>
              </a:pPr>
              <a:r>
                <a:rPr lang="en-US" sz="3600" dirty="0">
                  <a:solidFill>
                    <a:srgbClr val="FFFFFF"/>
                  </a:solidFill>
                  <a:ea typeface="Calibri" panose="020F0502020204030204"/>
                  <a:cs typeface="Calibri" panose="020F0502020204030204"/>
                </a:rPr>
                <a:t>Maintains proper motor controls , despite dust and coolant accumulation</a:t>
              </a:r>
            </a:p>
            <a:p>
              <a:pPr marL="685800" indent="-685800">
                <a:buFont typeface="Arial" panose="020B0604020202020204" pitchFamily="34" charset="0"/>
                <a:buChar char="•"/>
              </a:pPr>
              <a:r>
                <a:rPr lang="en-US" sz="3600" b="1" dirty="0">
                  <a:solidFill>
                    <a:srgbClr val="FFFFFF"/>
                  </a:solidFill>
                  <a:ea typeface="Calibri" panose="020F0502020204030204"/>
                  <a:cs typeface="Calibri" panose="020F0502020204030204"/>
                </a:rPr>
                <a:t>Corrosion-Resistant</a:t>
              </a:r>
            </a:p>
            <a:p>
              <a:pPr marL="2002155" lvl="1" indent="-685800">
                <a:buFont typeface="Courier New" panose="020B0604020202020204" pitchFamily="34" charset="0"/>
                <a:buChar char="o"/>
              </a:pPr>
              <a:r>
                <a:rPr lang="en-US" sz="3600" dirty="0">
                  <a:ea typeface="Calibri"/>
                  <a:cs typeface="Calibri"/>
                </a:rPr>
                <a:t>Remains free from rust over time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EE28B869-7984-1EF8-5C10-2A9F51C3362D}"/>
                </a:ext>
              </a:extLst>
            </p:cNvPr>
            <p:cNvSpPr/>
            <p:nvPr/>
          </p:nvSpPr>
          <p:spPr>
            <a:xfrm>
              <a:off x="22850368" y="3758495"/>
              <a:ext cx="6309360" cy="1222049"/>
            </a:xfrm>
            <a:prstGeom prst="rect">
              <a:avLst/>
            </a:prstGeom>
            <a:solidFill>
              <a:srgbClr val="EE762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5150" b="1">
                  <a:solidFill>
                    <a:srgbClr val="000000"/>
                  </a:solidFill>
                  <a:ea typeface="Calibri"/>
                  <a:cs typeface="Calibri"/>
                </a:rPr>
                <a:t>Design Considerations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A4C6CE90-EDA5-A681-93FC-1FB096AECB92}"/>
              </a:ext>
            </a:extLst>
          </p:cNvPr>
          <p:cNvSpPr/>
          <p:nvPr/>
        </p:nvSpPr>
        <p:spPr>
          <a:xfrm>
            <a:off x="12835129" y="10449565"/>
            <a:ext cx="7772400" cy="4607559"/>
          </a:xfrm>
          <a:prstGeom prst="rect">
            <a:avLst/>
          </a:prstGeom>
          <a:solidFill>
            <a:srgbClr val="D9D9D9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457200" lvl="1">
              <a:lnSpc>
                <a:spcPct val="90000"/>
              </a:lnSpc>
              <a:spcBef>
                <a:spcPts val="500"/>
              </a:spcBef>
            </a:pPr>
            <a:r>
              <a:rPr lang="en-US" sz="3600">
                <a:solidFill>
                  <a:srgbClr val="7030A0"/>
                </a:solidFill>
                <a:ea typeface="Calibri"/>
                <a:cs typeface="Calibri"/>
              </a:rPr>
              <a:t>⬤</a:t>
            </a:r>
            <a:r>
              <a:rPr lang="en-US" sz="3600">
                <a:solidFill>
                  <a:srgbClr val="000000"/>
                </a:solidFill>
                <a:ea typeface="Calibri"/>
                <a:cs typeface="Calibri"/>
              </a:rPr>
              <a:t> 30-inch dual grinding disks</a:t>
            </a:r>
          </a:p>
          <a:p>
            <a:pPr marL="457200" lvl="1">
              <a:lnSpc>
                <a:spcPct val="90000"/>
              </a:lnSpc>
              <a:spcBef>
                <a:spcPts val="500"/>
              </a:spcBef>
            </a:pPr>
            <a:r>
              <a:rPr lang="en-US" sz="3600">
                <a:solidFill>
                  <a:srgbClr val="0070C0"/>
                </a:solidFill>
                <a:ea typeface="Calibri"/>
                <a:cs typeface="Calibri"/>
              </a:rPr>
              <a:t>⬤</a:t>
            </a:r>
            <a:r>
              <a:rPr lang="en-US" sz="3600">
                <a:solidFill>
                  <a:srgbClr val="000000"/>
                </a:solidFill>
                <a:ea typeface="Calibri"/>
                <a:cs typeface="Calibri"/>
              </a:rPr>
              <a:t> 23-inch dial </a:t>
            </a:r>
          </a:p>
          <a:p>
            <a:pPr marL="457200" lvl="1">
              <a:lnSpc>
                <a:spcPct val="90000"/>
              </a:lnSpc>
              <a:spcBef>
                <a:spcPts val="500"/>
              </a:spcBef>
            </a:pPr>
            <a:r>
              <a:rPr lang="en-US" sz="3600">
                <a:solidFill>
                  <a:srgbClr val="00B050"/>
                </a:solidFill>
                <a:ea typeface="Calibri"/>
                <a:cs typeface="Calibri"/>
              </a:rPr>
              <a:t>⬤</a:t>
            </a:r>
            <a:r>
              <a:rPr lang="en-US" sz="3600">
                <a:solidFill>
                  <a:srgbClr val="000000"/>
                </a:solidFill>
                <a:ea typeface="Calibri"/>
                <a:cs typeface="Calibri"/>
              </a:rPr>
              <a:t> Outer casing</a:t>
            </a:r>
          </a:p>
          <a:p>
            <a:pPr marL="457200" lvl="1">
              <a:lnSpc>
                <a:spcPct val="90000"/>
              </a:lnSpc>
              <a:spcBef>
                <a:spcPts val="500"/>
              </a:spcBef>
            </a:pPr>
            <a:r>
              <a:rPr lang="en-US" sz="3600">
                <a:solidFill>
                  <a:schemeClr val="accent4">
                    <a:lumMod val="76000"/>
                  </a:schemeClr>
                </a:solidFill>
                <a:ea typeface="Calibri"/>
                <a:cs typeface="Calibri"/>
              </a:rPr>
              <a:t>⬤</a:t>
            </a:r>
            <a:r>
              <a:rPr lang="en-US" sz="3600">
                <a:solidFill>
                  <a:srgbClr val="000000"/>
                </a:solidFill>
                <a:ea typeface="Calibri"/>
                <a:cs typeface="Calibri"/>
              </a:rPr>
              <a:t> Pneumatic actuator</a:t>
            </a:r>
          </a:p>
          <a:p>
            <a:pPr marL="457200" lvl="1">
              <a:lnSpc>
                <a:spcPct val="90000"/>
              </a:lnSpc>
              <a:spcBef>
                <a:spcPts val="500"/>
              </a:spcBef>
            </a:pPr>
            <a:r>
              <a:rPr lang="en-US" sz="3600">
                <a:solidFill>
                  <a:srgbClr val="EE7624"/>
                </a:solidFill>
                <a:ea typeface="Calibri"/>
                <a:cs typeface="Calibri"/>
              </a:rPr>
              <a:t>⬤</a:t>
            </a:r>
            <a:r>
              <a:rPr lang="en-US" sz="3600">
                <a:solidFill>
                  <a:srgbClr val="000000"/>
                </a:solidFill>
                <a:ea typeface="Calibri"/>
                <a:cs typeface="Calibri"/>
              </a:rPr>
              <a:t> </a:t>
            </a:r>
            <a:r>
              <a:rPr lang="en-US" sz="3600" b="1">
                <a:solidFill>
                  <a:srgbClr val="000000"/>
                </a:solidFill>
                <a:ea typeface="Calibri"/>
                <a:cs typeface="Calibri"/>
              </a:rPr>
              <a:t>Dial adjustment: </a:t>
            </a:r>
            <a:r>
              <a:rPr lang="en-US" sz="3600">
                <a:solidFill>
                  <a:srgbClr val="000000"/>
                </a:solidFill>
                <a:ea typeface="Calibri"/>
                <a:cs typeface="Calibri"/>
              </a:rPr>
              <a:t>this is our mounting point</a:t>
            </a:r>
            <a:endParaRPr lang="en-US" sz="3600" b="1">
              <a:solidFill>
                <a:srgbClr val="000000"/>
              </a:solidFill>
              <a:ea typeface="Calibri"/>
              <a:cs typeface="Calibri"/>
            </a:endParaRPr>
          </a:p>
          <a:p>
            <a:pPr marL="457200" lvl="1">
              <a:lnSpc>
                <a:spcPct val="90000"/>
              </a:lnSpc>
              <a:spcBef>
                <a:spcPts val="500"/>
              </a:spcBef>
            </a:pPr>
            <a:r>
              <a:rPr lang="en-US" sz="3600">
                <a:solidFill>
                  <a:srgbClr val="C00000"/>
                </a:solidFill>
                <a:ea typeface="Calibri"/>
                <a:cs typeface="Calibri"/>
              </a:rPr>
              <a:t>⬤</a:t>
            </a:r>
            <a:r>
              <a:rPr lang="en-US" sz="3600">
                <a:solidFill>
                  <a:srgbClr val="000000"/>
                </a:solidFill>
                <a:ea typeface="Calibri"/>
                <a:cs typeface="Calibri"/>
              </a:rPr>
              <a:t> Dangerous areas</a:t>
            </a:r>
            <a:endParaRPr lang="en-US" sz="3600">
              <a:solidFill>
                <a:srgbClr val="D9D9D9"/>
              </a:solidFill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957636A-54E4-FA39-030B-FF920BB5AD30}"/>
              </a:ext>
            </a:extLst>
          </p:cNvPr>
          <p:cNvGrpSpPr/>
          <p:nvPr/>
        </p:nvGrpSpPr>
        <p:grpSpPr>
          <a:xfrm>
            <a:off x="21437076" y="18519052"/>
            <a:ext cx="10941724" cy="2849406"/>
            <a:chOff x="22208360" y="18301197"/>
            <a:chExt cx="10941724" cy="2699934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C3FE845A-BA4A-AA32-6085-F27E762E384B}"/>
                </a:ext>
              </a:extLst>
            </p:cNvPr>
            <p:cNvSpPr/>
            <p:nvPr/>
          </p:nvSpPr>
          <p:spPr>
            <a:xfrm>
              <a:off x="22208360" y="18906154"/>
              <a:ext cx="10941724" cy="2094977"/>
            </a:xfrm>
            <a:prstGeom prst="rect">
              <a:avLst/>
            </a:prstGeom>
            <a:solidFill>
              <a:srgbClr val="782F4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endParaRPr lang="en-US" sz="4000">
                <a:solidFill>
                  <a:srgbClr val="FFFFFF"/>
                </a:solidFill>
                <a:ea typeface="Calibri" panose="020F0502020204030204"/>
                <a:cs typeface="Calibri" panose="020F0502020204030204"/>
              </a:endParaRPr>
            </a:p>
            <a:p>
              <a:r>
                <a:rPr lang="en-US" sz="4800" dirty="0">
                  <a:solidFill>
                    <a:srgbClr val="FFFFFF"/>
                  </a:solidFill>
                  <a:ea typeface="Calibri" panose="020F0502020204030204"/>
                  <a:cs typeface="Calibri" panose="020F0502020204030204"/>
                </a:rPr>
                <a:t>Please ask any questions, comments, or concerns you have for us!</a:t>
              </a:r>
              <a:endParaRPr lang="en-US" sz="4800" dirty="0">
                <a:ea typeface="Calibri"/>
                <a:cs typeface="Calibri"/>
              </a:endParaRPr>
            </a:p>
          </p:txBody>
        </p:sp>
        <p:sp>
          <p:nvSpPr>
            <p:cNvPr id="12" name="Rectangle: Rounded Corners 19">
              <a:extLst>
                <a:ext uri="{FF2B5EF4-FFF2-40B4-BE49-F238E27FC236}">
                  <a16:creationId xmlns:a16="http://schemas.microsoft.com/office/drawing/2014/main" id="{05EE6E54-454D-986E-2864-F741287326FD}"/>
                </a:ext>
              </a:extLst>
            </p:cNvPr>
            <p:cNvSpPr/>
            <p:nvPr/>
          </p:nvSpPr>
          <p:spPr>
            <a:xfrm>
              <a:off x="22862870" y="18301197"/>
              <a:ext cx="3291840" cy="1224401"/>
            </a:xfrm>
            <a:prstGeom prst="rect">
              <a:avLst/>
            </a:prstGeom>
            <a:solidFill>
              <a:srgbClr val="EE7624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5150" b="1">
                  <a:solidFill>
                    <a:srgbClr val="000000"/>
                  </a:solidFill>
                  <a:ea typeface="Calibri"/>
                  <a:cs typeface="Calibri"/>
                </a:rPr>
                <a:t>Thank You!</a:t>
              </a:r>
            </a:p>
          </p:txBody>
        </p:sp>
      </p:grpSp>
      <p:sp>
        <p:nvSpPr>
          <p:cNvPr id="55" name="Arrow: Circular 54">
            <a:extLst>
              <a:ext uri="{FF2B5EF4-FFF2-40B4-BE49-F238E27FC236}">
                <a16:creationId xmlns:a16="http://schemas.microsoft.com/office/drawing/2014/main" id="{5A5ED924-2909-CA73-70BC-AE8AA0F08109}"/>
              </a:ext>
            </a:extLst>
          </p:cNvPr>
          <p:cNvSpPr/>
          <p:nvPr/>
        </p:nvSpPr>
        <p:spPr>
          <a:xfrm rot="7391242" flipH="1">
            <a:off x="17776903" y="6432279"/>
            <a:ext cx="949246" cy="113207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68665"/>
              <a:gd name="adj5" fmla="val 14272"/>
            </a:avLst>
          </a:prstGeom>
          <a:solidFill>
            <a:srgbClr val="387AAA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0524EBB-E970-31ED-20D3-428D7201E1FD}"/>
              </a:ext>
            </a:extLst>
          </p:cNvPr>
          <p:cNvSpPr txBox="1"/>
          <p:nvPr/>
        </p:nvSpPr>
        <p:spPr>
          <a:xfrm>
            <a:off x="18718649" y="6398236"/>
            <a:ext cx="1085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/>
              <a:t>ω</a:t>
            </a:r>
            <a:endParaRPr lang="en-US" sz="480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06FF78FE-F9C6-0FE8-832C-12E027C676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5055" y="15395890"/>
            <a:ext cx="7798433" cy="5571680"/>
          </a:xfrm>
          <a:prstGeom prst="rect">
            <a:avLst/>
          </a:prstGeom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DB13C7DE-7DC4-5ABF-C87D-ED3E76B80EC5}"/>
              </a:ext>
            </a:extLst>
          </p:cNvPr>
          <p:cNvSpPr/>
          <p:nvPr/>
        </p:nvSpPr>
        <p:spPr>
          <a:xfrm>
            <a:off x="13227152" y="16079336"/>
            <a:ext cx="2394268" cy="2433019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3B947D3-236B-780A-6BFE-BAFBA332F5CB}"/>
              </a:ext>
            </a:extLst>
          </p:cNvPr>
          <p:cNvCxnSpPr/>
          <p:nvPr/>
        </p:nvCxnSpPr>
        <p:spPr>
          <a:xfrm flipV="1">
            <a:off x="12141568" y="6155660"/>
            <a:ext cx="5010874" cy="11191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E7BD148-7507-3A5D-2EFC-81F2C8E81EF0}"/>
              </a:ext>
            </a:extLst>
          </p:cNvPr>
          <p:cNvCxnSpPr/>
          <p:nvPr/>
        </p:nvCxnSpPr>
        <p:spPr>
          <a:xfrm>
            <a:off x="12121707" y="6274379"/>
            <a:ext cx="32844" cy="10709150"/>
          </a:xfrm>
          <a:prstGeom prst="straightConnector1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85B001C-40FE-0E2A-4E4D-320878225B08}"/>
              </a:ext>
            </a:extLst>
          </p:cNvPr>
          <p:cNvCxnSpPr/>
          <p:nvPr/>
        </p:nvCxnSpPr>
        <p:spPr>
          <a:xfrm>
            <a:off x="12154557" y="17016380"/>
            <a:ext cx="1051204" cy="3284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853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7CB119148D494CA897B31EB48CEBA9" ma:contentTypeVersion="12" ma:contentTypeDescription="Create a new document." ma:contentTypeScope="" ma:versionID="6bff5a3762dd89c5fe6389e34e545266">
  <xsd:schema xmlns:xsd="http://www.w3.org/2001/XMLSchema" xmlns:xs="http://www.w3.org/2001/XMLSchema" xmlns:p="http://schemas.microsoft.com/office/2006/metadata/properties" xmlns:ns2="8c87e0c6-fbe6-4da9-8430-2e6afb92054c" xmlns:ns3="f443dd09-09a2-4201-8b05-1443fb89112b" targetNamespace="http://schemas.microsoft.com/office/2006/metadata/properties" ma:root="true" ma:fieldsID="14392169af9f9c57541050a184d35ad8" ns2:_="" ns3:_="">
    <xsd:import namespace="8c87e0c6-fbe6-4da9-8430-2e6afb92054c"/>
    <xsd:import namespace="f443dd09-09a2-4201-8b05-1443fb8911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87e0c6-fbe6-4da9-8430-2e6afb9205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43b83bf-5a34-45d0-bf74-ccf9241540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3dd09-09a2-4201-8b05-1443fb89112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8986c5f-5a2c-458a-a380-050dbeec7d7b}" ma:internalName="TaxCatchAll" ma:showField="CatchAllData" ma:web="f443dd09-09a2-4201-8b05-1443fb8911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c87e0c6-fbe6-4da9-8430-2e6afb92054c">
      <Terms xmlns="http://schemas.microsoft.com/office/infopath/2007/PartnerControls"/>
    </lcf76f155ced4ddcb4097134ff3c332f>
    <TaxCatchAll xmlns="f443dd09-09a2-4201-8b05-1443fb89112b" xsi:nil="true"/>
  </documentManagement>
</p:properties>
</file>

<file path=customXml/itemProps1.xml><?xml version="1.0" encoding="utf-8"?>
<ds:datastoreItem xmlns:ds="http://schemas.openxmlformats.org/officeDocument/2006/customXml" ds:itemID="{A376C617-6C16-4E21-A5BD-244DBC2DBE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257D5C-CD6F-4B57-9CF3-569D34046A03}">
  <ds:schemaRefs>
    <ds:schemaRef ds:uri="8c87e0c6-fbe6-4da9-8430-2e6afb92054c"/>
    <ds:schemaRef ds:uri="f443dd09-09a2-4201-8b05-1443fb8911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4EA20C7-1593-48E6-B610-F2F5266A63D7}">
  <ds:schemaRefs>
    <ds:schemaRef ds:uri="8c87e0c6-fbe6-4da9-8430-2e6afb92054c"/>
    <ds:schemaRef ds:uri="f443dd09-09a2-4201-8b05-1443fb89112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Herring</dc:creator>
  <cp:revision>38</cp:revision>
  <dcterms:created xsi:type="dcterms:W3CDTF">2017-10-10T11:56:34Z</dcterms:created>
  <dcterms:modified xsi:type="dcterms:W3CDTF">2025-02-14T21:47:45Z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0x0101008D7CB119148D494CA897B31EB48CEBA9</vt:lpwstr>
  </property>
  <property fmtid="{D5CDD505-2E9C-101B-9397-08002B2CF9AE}" pid="3" name="MediaServiceImageTags">
    <vt:lpwstr/>
  </property>
</Properties>
</file>