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comments/modernComment_100_7B31D621.xml" ContentType="application/vnd.ms-powerpoint.comments+xml"/>
  <Override PartName="/ppt/comments/modernComment_11F_8F647B52.xml" ContentType="application/vnd.ms-powerpoint.comments+xml"/>
  <Override PartName="/ppt/comments/modernComment_136_B1E676E0.xml" ContentType="application/vnd.ms-powerpoint.comments+xml"/>
  <Override PartName="/ppt/comments/modernComment_141_4823C21D.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39_A558887D.xml" ContentType="application/vnd.ms-powerpoint.comments+xml"/>
  <Override PartName="/ppt/notesSlides/notesSlide3.xml" ContentType="application/vnd.openxmlformats-officedocument.presentationml.notesSlide+xml"/>
  <Override PartName="/ppt/comments/modernComment_133_E187589C.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comments/modernComment_13A_F771925B.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omments/modernComment_13B_31A27E0C.xml" ContentType="application/vnd.ms-powerpoint.comment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omments/modernComment_13E_93D27125.xml" ContentType="application/vnd.ms-powerpoint.comments+xml"/>
  <Override PartName="/ppt/notesSlides/notesSlide5.xml" ContentType="application/vnd.openxmlformats-officedocument.presentationml.notesSlide+xml"/>
  <Override PartName="/ppt/comments/modernComment_143_A945BBCB.xml" ContentType="application/vnd.ms-powerpoint.comments+xml"/>
  <Override PartName="/ppt/comments/modernComment_144_9387AEA5.xml" ContentType="application/vnd.ms-powerpoint.comment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5" r:id="rId4"/>
  </p:sldMasterIdLst>
  <p:notesMasterIdLst>
    <p:notesMasterId r:id="rId21"/>
  </p:notesMasterIdLst>
  <p:sldIdLst>
    <p:sldId id="256" r:id="rId5"/>
    <p:sldId id="287" r:id="rId6"/>
    <p:sldId id="310" r:id="rId7"/>
    <p:sldId id="321" r:id="rId8"/>
    <p:sldId id="327" r:id="rId9"/>
    <p:sldId id="313" r:id="rId10"/>
    <p:sldId id="307" r:id="rId11"/>
    <p:sldId id="314" r:id="rId12"/>
    <p:sldId id="330" r:id="rId13"/>
    <p:sldId id="315" r:id="rId14"/>
    <p:sldId id="329" r:id="rId15"/>
    <p:sldId id="322" r:id="rId16"/>
    <p:sldId id="318" r:id="rId17"/>
    <p:sldId id="323" r:id="rId18"/>
    <p:sldId id="324" r:id="rId19"/>
    <p:sldId id="32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B3D55368-49AD-8747-9108-C871FD459D76}">
          <p14:sldIdLst>
            <p14:sldId id="256"/>
            <p14:sldId id="287"/>
            <p14:sldId id="310"/>
            <p14:sldId id="321"/>
          </p14:sldIdLst>
        </p14:section>
        <p14:section name="PROJECT SUMMARY" id="{41CC12E1-58C4-5149-9942-A1D8F62FED50}">
          <p14:sldIdLst>
            <p14:sldId id="327"/>
            <p14:sldId id="313"/>
          </p14:sldIdLst>
        </p14:section>
        <p14:section name="PROJECT SCOPE" id="{EAADCDCD-D576-1842-B6A2-3EF2C2B2E820}">
          <p14:sldIdLst>
            <p14:sldId id="307"/>
            <p14:sldId id="314"/>
            <p14:sldId id="330"/>
          </p14:sldIdLst>
        </p14:section>
        <p14:section name="CUSTOMER NEEDS" id="{8E3D2F4E-8DEF-9B46-8462-FBA4F667517E}">
          <p14:sldIdLst>
            <p14:sldId id="315"/>
            <p14:sldId id="329"/>
            <p14:sldId id="322"/>
          </p14:sldIdLst>
        </p14:section>
        <p14:section name="FUNCTIONAL DECOMPOSITION" id="{A3BF2F6D-5674-8A43-BE79-A2B7E1EED089}">
          <p14:sldIdLst>
            <p14:sldId id="318"/>
            <p14:sldId id="323"/>
            <p14:sldId id="324"/>
          </p14:sldIdLst>
        </p14:section>
        <p14:section name="CONCLUSION" id="{2F9A705A-6B3F-8B46-A801-1BA83F129DD7}">
          <p14:sldIdLst>
            <p14:sldId id="32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59C2F17-1323-5E2A-AA18-3CE8640F156A}" name="Grant, Malik A." initials="MG" userId="S::malik1.grant@famu.edu::2b95ecc3-fb87-4aaa-b63d-1163a3e886b7" providerId="AD"/>
  <p188:author id="{9A581755-C5B3-4350-F6CF-3B25CA22C351}" name="Amanda Garcia-Menocal" initials="AG" userId="S::asg20@fsu.edu::fa8a645d-9154-437f-be40-ecc0cf2ab58b" providerId="AD"/>
  <p188:author id="{ACE916E1-1DFC-4A5B-5BF4-9DF3D852A8DD}" name="Samuel Byers" initials="SB" userId="S::sb20hx@fsu.edu::4886cd31-1f46-4033-ac67-2541bd0cc7cd" providerId="AD"/>
  <p188:author id="{1000B9F0-F3E0-21B2-BB4D-8D872160B66B}" name="Shelby Gerlt" initials="SG" userId="S::srg20c@fsu.edu::2771e4cc-5668-492e-a2c1-65520a220f9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EB888"/>
    <a:srgbClr val="000000"/>
    <a:srgbClr val="EE7624"/>
    <a:srgbClr val="782F40"/>
    <a:srgbClr val="FFFFFF"/>
    <a:srgbClr val="682860"/>
    <a:srgbClr val="1B56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676"/>
    <p:restoredTop sz="94719"/>
  </p:normalViewPr>
  <p:slideViewPr>
    <p:cSldViewPr snapToGrid="0">
      <p:cViewPr>
        <p:scale>
          <a:sx n="105" d="100"/>
          <a:sy n="105" d="100"/>
        </p:scale>
        <p:origin x="1240" y="5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omments/modernComment_100_7B31D621.xml><?xml version="1.0" encoding="utf-8"?>
<p188:cmLst xmlns:a="http://schemas.openxmlformats.org/drawingml/2006/main" xmlns:r="http://schemas.openxmlformats.org/officeDocument/2006/relationships" xmlns:p188="http://schemas.microsoft.com/office/powerpoint/2018/8/main">
  <p188:cm id="{6A8ACB0F-E06D-4CFD-8240-D15BC250E33D}" authorId="{9A581755-C5B3-4350-F6CF-3B25CA22C351}" status="resolved" created="2024-10-03T19:25:54.084" complete="100000">
    <pc:sldMkLst xmlns:pc="http://schemas.microsoft.com/office/powerpoint/2013/main/command">
      <pc:docMk/>
      <pc:sldMk cId="2066863649" sldId="256"/>
    </pc:sldMkLst>
    <p188:txBody>
      <a:bodyPr/>
      <a:lstStyle/>
      <a:p>
        <a:r>
          <a:rPr lang="en-US"/>
          <a:t>Update date</a:t>
        </a:r>
      </a:p>
    </p188:txBody>
  </p188:cm>
</p188:cmLst>
</file>

<file path=ppt/comments/modernComment_11F_8F647B52.xml><?xml version="1.0" encoding="utf-8"?>
<p188:cmLst xmlns:a="http://schemas.openxmlformats.org/drawingml/2006/main" xmlns:r="http://schemas.openxmlformats.org/officeDocument/2006/relationships" xmlns:p188="http://schemas.microsoft.com/office/powerpoint/2018/8/main">
  <p188:cm id="{3360B4E8-B3EC-4C3A-AC4E-6C57901CE61E}" authorId="{9A581755-C5B3-4350-F6CF-3B25CA22C351}" status="resolved" created="2024-10-03T19:26:18.522" complete="100000">
    <pc:sldMkLst xmlns:pc="http://schemas.microsoft.com/office/powerpoint/2013/main/command">
      <pc:docMk/>
      <pc:sldMk cId="2405727058" sldId="287"/>
    </pc:sldMkLst>
    <p188:txBody>
      <a:bodyPr/>
      <a:lstStyle/>
      <a:p>
        <a:r>
          <a:rPr lang="en-US"/>
          <a:t>Make each image exactly the same size and align (distribute horizontally), “everyone” can never be used for name assignment for a slide</a:t>
        </a:r>
      </a:p>
    </p188:txBody>
  </p188:cm>
</p188:cmLst>
</file>

<file path=ppt/comments/modernComment_133_E187589C.xml><?xml version="1.0" encoding="utf-8"?>
<p188:cmLst xmlns:a="http://schemas.openxmlformats.org/drawingml/2006/main" xmlns:r="http://schemas.openxmlformats.org/officeDocument/2006/relationships" xmlns:p188="http://schemas.microsoft.com/office/powerpoint/2018/8/main">
  <p188:cm id="{1A940B7C-E09A-439E-9103-147CC8984FD2}" authorId="{9A581755-C5B3-4350-F6CF-3B25CA22C351}" status="resolved" created="2024-10-03T19:29:05.919" complete="100000">
    <pc:sldMkLst xmlns:pc="http://schemas.microsoft.com/office/powerpoint/2013/main/command">
      <pc:docMk/>
      <pc:sldMk cId="3783743644" sldId="307"/>
    </pc:sldMkLst>
    <p188:replyLst>
      <p188:reply id="{D964FA23-C178-44D9-93F3-C7609B9FE436}" authorId="{9A581755-C5B3-4350-F6CF-3B25CA22C351}" created="2024-10-03T19:30:29.438">
        <p188:txBody>
          <a:bodyPr/>
          <a:lstStyle/>
          <a:p>
            <a:r>
              <a:rPr lang="en-US"/>
              <a:t>Mention hierarchy of controls here as well</a:t>
            </a:r>
          </a:p>
        </p188:txBody>
      </p188:reply>
    </p188:replyLst>
    <p188:txBody>
      <a:bodyPr/>
      <a:lstStyle/>
      <a:p>
        <a:r>
          <a:rPr lang="en-US"/>
          <a:t>Change all icons (except for dust control) to match goals (shield for projectiles, etc.) Goals need to change to protect from mechanical hazard, projectiles, and dust.</a:t>
        </a:r>
      </a:p>
    </p188:txBody>
  </p188:cm>
  <p188:cm id="{6F16E3FB-53DC-4416-9AA6-6A8E4A710A29}" authorId="{9A581755-C5B3-4350-F6CF-3B25CA22C351}" created="2024-10-07T17:40:51.254">
    <pc:sldMkLst xmlns:pc="http://schemas.microsoft.com/office/powerpoint/2013/main/command">
      <pc:docMk/>
      <pc:sldMk cId="3783743644" sldId="307"/>
    </pc:sldMkLst>
    <p188:txBody>
      <a:bodyPr/>
      <a:lstStyle/>
      <a:p>
        <a:r>
          <a:rPr lang="en-US"/>
          <a:t>Mention hierarchy of controls here</a:t>
        </a:r>
      </a:p>
    </p188:txBody>
  </p188:cm>
</p188:cmLst>
</file>

<file path=ppt/comments/modernComment_136_B1E676E0.xml><?xml version="1.0" encoding="utf-8"?>
<p188:cmLst xmlns:a="http://schemas.openxmlformats.org/drawingml/2006/main" xmlns:r="http://schemas.openxmlformats.org/officeDocument/2006/relationships" xmlns:p188="http://schemas.microsoft.com/office/powerpoint/2018/8/main">
  <p188:cm id="{C6073069-4BBF-4190-983A-EC0B5958A118}" authorId="{9A581755-C5B3-4350-F6CF-3B25CA22C351}" status="resolved" created="2024-10-03T19:26:34.585" complete="100000">
    <pc:sldMkLst xmlns:pc="http://schemas.microsoft.com/office/powerpoint/2013/main/command">
      <pc:docMk/>
      <pc:sldMk cId="2984670944" sldId="310"/>
    </pc:sldMkLst>
    <p188:txBody>
      <a:bodyPr/>
      <a:lstStyle/>
      <a:p>
        <a:r>
          <a:rPr lang="en-US"/>
          <a:t>Sponsor and advisor on their own slide, images and text need to be aligned, Stakeholder as its own slide, include other stakeholders such as students and TA. Old school logo being used, update.</a:t>
        </a:r>
      </a:p>
    </p188:txBody>
  </p188:cm>
</p188:cmLst>
</file>

<file path=ppt/comments/modernComment_139_A558887D.xml><?xml version="1.0" encoding="utf-8"?>
<p188:cmLst xmlns:a="http://schemas.openxmlformats.org/drawingml/2006/main" xmlns:r="http://schemas.openxmlformats.org/officeDocument/2006/relationships" xmlns:p188="http://schemas.microsoft.com/office/powerpoint/2018/8/main">
  <p188:cm id="{AD608174-ECBB-4A33-B19A-F6396D07A24E}" authorId="{9A581755-C5B3-4350-F6CF-3B25CA22C351}" status="resolved" created="2024-10-03T19:28:11.479" complete="100000">
    <pc:sldMkLst xmlns:pc="http://schemas.microsoft.com/office/powerpoint/2013/main/command">
      <pc:docMk/>
      <pc:sldMk cId="2774042749" sldId="313"/>
    </pc:sldMkLst>
    <p188:txBody>
      <a:bodyPr/>
      <a:lstStyle/>
      <a:p>
        <a:r>
          <a:rPr lang="en-US"/>
          <a:t>Combine project brief and background. Define CNC. Animate the machine to show the moving parts, particles, and projectiles. When discussing, talk about how it is automating and the different materials it can/cannot use.</a:t>
        </a:r>
      </a:p>
    </p188:txBody>
  </p188:cm>
</p188:cmLst>
</file>

<file path=ppt/comments/modernComment_13A_F771925B.xml><?xml version="1.0" encoding="utf-8"?>
<p188:cmLst xmlns:a="http://schemas.openxmlformats.org/drawingml/2006/main" xmlns:r="http://schemas.openxmlformats.org/officeDocument/2006/relationships" xmlns:p188="http://schemas.microsoft.com/office/powerpoint/2018/8/main">
  <p188:cm id="{2A7DC9D6-349B-41D5-9572-84F56737977A}" authorId="{9A581755-C5B3-4350-F6CF-3B25CA22C351}" status="resolved" created="2024-10-03T19:29:25.763" complete="100000">
    <pc:sldMkLst xmlns:pc="http://schemas.microsoft.com/office/powerpoint/2013/main/command">
      <pc:docMk/>
      <pc:sldMk cId="4151415387" sldId="314"/>
    </pc:sldMkLst>
    <p188:txBody>
      <a:bodyPr/>
      <a:lstStyle/>
      <a:p>
        <a:r>
          <a:rPr lang="en-US"/>
          <a:t>Highlight the primary markets in orange and arrange in priority (colleges, hobbyist, machine shops). Second market (companies) can stay last and remain default color.</a:t>
        </a:r>
      </a:p>
    </p188:txBody>
  </p188:cm>
  <p188:cm id="{8EDAB70A-A8FD-4282-B4BB-20B78A3E6C5E}" authorId="{9A581755-C5B3-4350-F6CF-3B25CA22C351}" status="resolved" created="2024-10-03T19:57:47.629" complete="100000">
    <ac:deMkLst xmlns:ac="http://schemas.microsoft.com/office/drawing/2013/main/command">
      <pc:docMk xmlns:pc="http://schemas.microsoft.com/office/powerpoint/2013/main/command"/>
      <pc:sldMk xmlns:pc="http://schemas.microsoft.com/office/powerpoint/2013/main/command" cId="4151415387" sldId="314"/>
      <ac:picMk id="10" creationId="{E6FB17BE-36BE-FB95-BC4D-572CA70D5DB0}"/>
    </ac:deMkLst>
    <p188:txBody>
      <a:bodyPr/>
      <a:lstStyle/>
      <a:p>
        <a:r>
          <a:rPr lang="en-US"/>
          <a:t>Can someone align this? Driving me nuts</a:t>
        </a:r>
      </a:p>
    </p188:txBody>
  </p188:cm>
</p188:cmLst>
</file>

<file path=ppt/comments/modernComment_13B_31A27E0C.xml><?xml version="1.0" encoding="utf-8"?>
<p188:cmLst xmlns:a="http://schemas.openxmlformats.org/drawingml/2006/main" xmlns:r="http://schemas.openxmlformats.org/officeDocument/2006/relationships" xmlns:p188="http://schemas.microsoft.com/office/powerpoint/2018/8/main">
  <p188:cm id="{B0C775BB-174F-44D4-8AB8-2912421F6BA2}" authorId="{9A581755-C5B3-4350-F6CF-3B25CA22C351}" status="resolved" created="2024-10-03T19:29:38.389" complete="100000">
    <pc:sldMkLst xmlns:pc="http://schemas.microsoft.com/office/powerpoint/2013/main/command">
      <pc:docMk/>
      <pc:sldMk cId="832732684" sldId="315"/>
    </pc:sldMkLst>
    <p188:txBody>
      <a:bodyPr/>
      <a:lstStyle/>
      <a:p>
        <a:r>
          <a:rPr lang="en-US"/>
          <a:t>Funny slide, wants to see us present this. But bubbles need to be fixed (aligned, more coming directly from McConomy, etc.)</a:t>
        </a:r>
      </a:p>
    </p188:txBody>
  </p188:cm>
</p188:cmLst>
</file>

<file path=ppt/comments/modernComment_13E_93D27125.xml><?xml version="1.0" encoding="utf-8"?>
<p188:cmLst xmlns:a="http://schemas.openxmlformats.org/drawingml/2006/main" xmlns:r="http://schemas.openxmlformats.org/officeDocument/2006/relationships" xmlns:p188="http://schemas.microsoft.com/office/powerpoint/2018/8/main">
  <p188:cm id="{7A018C88-7017-4FBB-A3AC-EFC37AE869F4}" authorId="{9A581755-C5B3-4350-F6CF-3B25CA22C351}" status="resolved" created="2024-10-03T19:31:27.518" complete="100000">
    <pc:sldMkLst xmlns:pc="http://schemas.microsoft.com/office/powerpoint/2013/main/command">
      <pc:docMk/>
      <pc:sldMk cId="2480042277" sldId="318"/>
    </pc:sldMkLst>
    <p188:txBody>
      <a:bodyPr/>
      <a:lstStyle/>
      <a:p>
        <a:r>
          <a:rPr lang="en-US"/>
          <a:t>Simply boxes</a:t>
        </a:r>
      </a:p>
    </p188:txBody>
  </p188:cm>
</p188:cmLst>
</file>

<file path=ppt/comments/modernComment_141_4823C21D.xml><?xml version="1.0" encoding="utf-8"?>
<p188:cmLst xmlns:a="http://schemas.openxmlformats.org/drawingml/2006/main" xmlns:r="http://schemas.openxmlformats.org/officeDocument/2006/relationships" xmlns:p188="http://schemas.microsoft.com/office/powerpoint/2018/8/main">
  <p188:cm id="{9D678F3C-B10B-43D5-A2CE-05AB84CAF0C8}" authorId="{9A581755-C5B3-4350-F6CF-3B25CA22C351}" status="resolved" created="2024-10-03T19:27:00.149" complete="100000">
    <pc:sldMkLst xmlns:pc="http://schemas.microsoft.com/office/powerpoint/2013/main/command">
      <pc:docMk/>
      <pc:sldMk cId="1210303005" sldId="321"/>
    </pc:sldMkLst>
    <p188:txBody>
      <a:bodyPr/>
      <a:lstStyle/>
      <a:p>
        <a:r>
          <a:rPr lang="en-US"/>
          <a:t>Make this the Stakeholders slide</a:t>
        </a:r>
      </a:p>
    </p188:txBody>
  </p188:cm>
</p188:cmLst>
</file>

<file path=ppt/comments/modernComment_143_A945BBCB.xml><?xml version="1.0" encoding="utf-8"?>
<p188:cmLst xmlns:a="http://schemas.openxmlformats.org/drawingml/2006/main" xmlns:r="http://schemas.openxmlformats.org/officeDocument/2006/relationships" xmlns:p188="http://schemas.microsoft.com/office/powerpoint/2018/8/main">
  <p188:cm id="{B7547E12-63FB-174D-9A24-47A4C6E9F270}" authorId="{9A581755-C5B3-4350-F6CF-3B25CA22C351}" status="resolved" created="2024-10-03T19:31:27.518" complete="100000">
    <pc:sldMkLst xmlns:pc="http://schemas.microsoft.com/office/powerpoint/2013/main/command">
      <pc:docMk/>
      <pc:sldMk cId="2480042277" sldId="318"/>
    </pc:sldMkLst>
    <p188:txBody>
      <a:bodyPr/>
      <a:lstStyle/>
      <a:p>
        <a:r>
          <a:rPr lang="en-US"/>
          <a:t>Simply boxes</a:t>
        </a:r>
      </a:p>
    </p188:txBody>
  </p188:cm>
</p188:cmLst>
</file>

<file path=ppt/comments/modernComment_144_9387AEA5.xml><?xml version="1.0" encoding="utf-8"?>
<p188:cmLst xmlns:a="http://schemas.openxmlformats.org/drawingml/2006/main" xmlns:r="http://schemas.openxmlformats.org/officeDocument/2006/relationships" xmlns:p188="http://schemas.microsoft.com/office/powerpoint/2018/8/main">
  <p188:cm id="{4DCACD6A-F93C-234B-93D6-A41D15710AA9}" authorId="{9A581755-C5B3-4350-F6CF-3B25CA22C351}" status="resolved" created="2024-10-03T19:31:27.518" complete="100000">
    <pc:sldMkLst xmlns:pc="http://schemas.microsoft.com/office/powerpoint/2013/main/command">
      <pc:docMk/>
      <pc:sldMk cId="2480042277" sldId="318"/>
    </pc:sldMkLst>
    <p188:txBody>
      <a:bodyPr/>
      <a:lstStyle/>
      <a:p>
        <a:r>
          <a:rPr lang="en-US"/>
          <a:t>Simply boxes</a:t>
        </a:r>
      </a:p>
    </p188:txBody>
  </p188:cm>
</p188:cmLst>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B0BDA0-7571-9045-AB88-756A01B06269}" type="doc">
      <dgm:prSet loTypeId="urn:microsoft.com/office/officeart/2008/layout/VerticalCurvedList" loCatId="list" qsTypeId="urn:microsoft.com/office/officeart/2005/8/quickstyle/simple1" qsCatId="simple" csTypeId="urn:microsoft.com/office/officeart/2005/8/colors/accent0_1" csCatId="mainScheme" phldr="1"/>
      <dgm:spPr/>
      <dgm:t>
        <a:bodyPr/>
        <a:lstStyle/>
        <a:p>
          <a:endParaRPr lang="en-US"/>
        </a:p>
      </dgm:t>
    </dgm:pt>
    <dgm:pt modelId="{9A0857F7-6817-494A-9C43-772D736576B1}">
      <dgm:prSet phldr="0"/>
      <dgm:spPr/>
      <dgm:t>
        <a:bodyPr/>
        <a:lstStyle/>
        <a:p>
          <a:pPr rtl="0"/>
          <a:r>
            <a:rPr lang="en-US"/>
            <a:t>Safe operating conditions</a:t>
          </a:r>
        </a:p>
      </dgm:t>
    </dgm:pt>
    <dgm:pt modelId="{BD8366C5-8F7D-1E43-9EBA-CC385870283E}" type="parTrans" cxnId="{C04E8EE0-6472-4144-9CFE-950D422F6969}">
      <dgm:prSet/>
      <dgm:spPr/>
      <dgm:t>
        <a:bodyPr/>
        <a:lstStyle/>
        <a:p>
          <a:endParaRPr lang="en-US">
            <a:solidFill>
              <a:schemeClr val="tx1"/>
            </a:solidFill>
            <a:latin typeface="Aptos" panose="020B0004020202020204" pitchFamily="34" charset="0"/>
          </a:endParaRPr>
        </a:p>
      </dgm:t>
    </dgm:pt>
    <dgm:pt modelId="{7F6A4FFF-8EC9-ED4B-AFC0-21EC636A0939}" type="sibTrans" cxnId="{C04E8EE0-6472-4144-9CFE-950D422F6969}">
      <dgm:prSet/>
      <dgm:spPr/>
      <dgm:t>
        <a:bodyPr/>
        <a:lstStyle/>
        <a:p>
          <a:endParaRPr lang="en-US">
            <a:solidFill>
              <a:schemeClr val="tx1"/>
            </a:solidFill>
            <a:latin typeface="Aptos" panose="020B0004020202020204" pitchFamily="34" charset="0"/>
          </a:endParaRPr>
        </a:p>
      </dgm:t>
    </dgm:pt>
    <dgm:pt modelId="{B4CF396E-D11D-284D-B94C-F77AD1FCF7A8}">
      <dgm:prSet/>
      <dgm:spPr/>
      <dgm:t>
        <a:bodyPr/>
        <a:lstStyle/>
        <a:p>
          <a:r>
            <a:rPr lang="en-US">
              <a:latin typeface="Aptos"/>
            </a:rPr>
            <a:t>Protection from hazards</a:t>
          </a:r>
          <a:endParaRPr lang="en-US"/>
        </a:p>
      </dgm:t>
    </dgm:pt>
    <dgm:pt modelId="{990149B9-C5D0-6847-85E1-32AFD4007013}" type="parTrans" cxnId="{832B903A-C829-4945-B4D5-B69572D5D9C0}">
      <dgm:prSet/>
      <dgm:spPr/>
      <dgm:t>
        <a:bodyPr/>
        <a:lstStyle/>
        <a:p>
          <a:endParaRPr lang="en-US">
            <a:solidFill>
              <a:schemeClr val="tx1"/>
            </a:solidFill>
            <a:latin typeface="Aptos" panose="020B0004020202020204" pitchFamily="34" charset="0"/>
          </a:endParaRPr>
        </a:p>
      </dgm:t>
    </dgm:pt>
    <dgm:pt modelId="{8B0AA9E4-A4EF-FC4D-BC7B-037EABD70717}" type="sibTrans" cxnId="{832B903A-C829-4945-B4D5-B69572D5D9C0}">
      <dgm:prSet/>
      <dgm:spPr/>
      <dgm:t>
        <a:bodyPr/>
        <a:lstStyle/>
        <a:p>
          <a:endParaRPr lang="en-US">
            <a:solidFill>
              <a:schemeClr val="tx1"/>
            </a:solidFill>
            <a:latin typeface="Aptos" panose="020B0004020202020204" pitchFamily="34" charset="0"/>
          </a:endParaRPr>
        </a:p>
      </dgm:t>
    </dgm:pt>
    <dgm:pt modelId="{636898CA-1B20-1149-80A1-17BB919624AF}">
      <dgm:prSet/>
      <dgm:spPr/>
      <dgm:t>
        <a:bodyPr/>
        <a:lstStyle/>
        <a:p>
          <a:pPr rtl="0"/>
          <a:r>
            <a:rPr lang="en-US">
              <a:latin typeface="Aptos"/>
            </a:rPr>
            <a:t>Intuitive user interface</a:t>
          </a:r>
        </a:p>
      </dgm:t>
    </dgm:pt>
    <dgm:pt modelId="{D768A3AD-EEFE-FD4A-BCC1-B0E2833701A7}" type="parTrans" cxnId="{64CA56FD-58C3-674E-A98B-E475F3110219}">
      <dgm:prSet/>
      <dgm:spPr/>
      <dgm:t>
        <a:bodyPr/>
        <a:lstStyle/>
        <a:p>
          <a:endParaRPr lang="en-US">
            <a:solidFill>
              <a:schemeClr val="tx1"/>
            </a:solidFill>
            <a:latin typeface="Aptos" panose="020B0004020202020204" pitchFamily="34" charset="0"/>
          </a:endParaRPr>
        </a:p>
      </dgm:t>
    </dgm:pt>
    <dgm:pt modelId="{7A5DB98C-C85D-7B4B-B477-13F145921E3F}" type="sibTrans" cxnId="{64CA56FD-58C3-674E-A98B-E475F3110219}">
      <dgm:prSet/>
      <dgm:spPr/>
      <dgm:t>
        <a:bodyPr/>
        <a:lstStyle/>
        <a:p>
          <a:endParaRPr lang="en-US">
            <a:solidFill>
              <a:schemeClr val="tx1"/>
            </a:solidFill>
            <a:latin typeface="Aptos" panose="020B0004020202020204" pitchFamily="34" charset="0"/>
          </a:endParaRPr>
        </a:p>
      </dgm:t>
    </dgm:pt>
    <dgm:pt modelId="{01C74D62-FBE8-EE44-8D26-338BF3899E86}" type="pres">
      <dgm:prSet presAssocID="{50B0BDA0-7571-9045-AB88-756A01B06269}" presName="Name0" presStyleCnt="0">
        <dgm:presLayoutVars>
          <dgm:chMax val="7"/>
          <dgm:chPref val="7"/>
          <dgm:dir/>
        </dgm:presLayoutVars>
      </dgm:prSet>
      <dgm:spPr/>
    </dgm:pt>
    <dgm:pt modelId="{124100DD-B413-CE4A-ADE7-4124D5A04447}" type="pres">
      <dgm:prSet presAssocID="{50B0BDA0-7571-9045-AB88-756A01B06269}" presName="Name1" presStyleCnt="0"/>
      <dgm:spPr/>
    </dgm:pt>
    <dgm:pt modelId="{4BB80E28-57F4-9943-9E71-02ECBEDFC8E3}" type="pres">
      <dgm:prSet presAssocID="{50B0BDA0-7571-9045-AB88-756A01B06269}" presName="cycle" presStyleCnt="0"/>
      <dgm:spPr/>
    </dgm:pt>
    <dgm:pt modelId="{6C24B012-7AAD-7240-9CB4-4D9C2BFB2E5A}" type="pres">
      <dgm:prSet presAssocID="{50B0BDA0-7571-9045-AB88-756A01B06269}" presName="srcNode" presStyleLbl="node1" presStyleIdx="0" presStyleCnt="3"/>
      <dgm:spPr/>
    </dgm:pt>
    <dgm:pt modelId="{5F21A730-9438-DA4E-B9F6-2CCB677D7C0D}" type="pres">
      <dgm:prSet presAssocID="{50B0BDA0-7571-9045-AB88-756A01B06269}" presName="conn" presStyleLbl="parChTrans1D2" presStyleIdx="0" presStyleCnt="1"/>
      <dgm:spPr/>
    </dgm:pt>
    <dgm:pt modelId="{7810B00D-AC0C-D944-9810-31B999B165C9}" type="pres">
      <dgm:prSet presAssocID="{50B0BDA0-7571-9045-AB88-756A01B06269}" presName="extraNode" presStyleLbl="node1" presStyleIdx="0" presStyleCnt="3"/>
      <dgm:spPr/>
    </dgm:pt>
    <dgm:pt modelId="{54F41BF3-E919-B246-96F5-0EDE928BB380}" type="pres">
      <dgm:prSet presAssocID="{50B0BDA0-7571-9045-AB88-756A01B06269}" presName="dstNode" presStyleLbl="node1" presStyleIdx="0" presStyleCnt="3"/>
      <dgm:spPr/>
    </dgm:pt>
    <dgm:pt modelId="{33C023BB-66DC-8049-9358-8B3D1309F1FB}" type="pres">
      <dgm:prSet presAssocID="{9A0857F7-6817-494A-9C43-772D736576B1}" presName="text_1" presStyleLbl="node1" presStyleIdx="0" presStyleCnt="3">
        <dgm:presLayoutVars>
          <dgm:bulletEnabled val="1"/>
        </dgm:presLayoutVars>
      </dgm:prSet>
      <dgm:spPr/>
    </dgm:pt>
    <dgm:pt modelId="{C343CF0A-40E2-A748-AABF-73599C45B5B8}" type="pres">
      <dgm:prSet presAssocID="{9A0857F7-6817-494A-9C43-772D736576B1}" presName="accent_1" presStyleCnt="0"/>
      <dgm:spPr/>
    </dgm:pt>
    <dgm:pt modelId="{0F5BC2DB-7DD5-8243-913D-5199A57904CA}" type="pres">
      <dgm:prSet presAssocID="{9A0857F7-6817-494A-9C43-772D736576B1}" presName="accentRepeatNode" presStyleLbl="solidFgAcc1" presStyleIdx="0" presStyleCnt="3"/>
      <dgm:spPr/>
    </dgm:pt>
    <dgm:pt modelId="{C6A77D1D-231D-5048-BF37-C738C7F4B29C}" type="pres">
      <dgm:prSet presAssocID="{B4CF396E-D11D-284D-B94C-F77AD1FCF7A8}" presName="text_2" presStyleLbl="node1" presStyleIdx="1" presStyleCnt="3">
        <dgm:presLayoutVars>
          <dgm:bulletEnabled val="1"/>
        </dgm:presLayoutVars>
      </dgm:prSet>
      <dgm:spPr/>
    </dgm:pt>
    <dgm:pt modelId="{ECB1471C-28D5-3246-9E69-16248DA0E485}" type="pres">
      <dgm:prSet presAssocID="{B4CF396E-D11D-284D-B94C-F77AD1FCF7A8}" presName="accent_2" presStyleCnt="0"/>
      <dgm:spPr/>
    </dgm:pt>
    <dgm:pt modelId="{76C9F973-EF72-2844-9F41-AC7FFBDF883F}" type="pres">
      <dgm:prSet presAssocID="{B4CF396E-D11D-284D-B94C-F77AD1FCF7A8}" presName="accentRepeatNode" presStyleLbl="solidFgAcc1" presStyleIdx="1" presStyleCnt="3"/>
      <dgm:spPr/>
    </dgm:pt>
    <dgm:pt modelId="{3C0AC8EC-FB34-474B-9463-80FEDF887B82}" type="pres">
      <dgm:prSet presAssocID="{636898CA-1B20-1149-80A1-17BB919624AF}" presName="text_3" presStyleLbl="node1" presStyleIdx="2" presStyleCnt="3">
        <dgm:presLayoutVars>
          <dgm:bulletEnabled val="1"/>
        </dgm:presLayoutVars>
      </dgm:prSet>
      <dgm:spPr/>
    </dgm:pt>
    <dgm:pt modelId="{1A0489D7-FA4E-0B4C-A995-AE0EB6CD771C}" type="pres">
      <dgm:prSet presAssocID="{636898CA-1B20-1149-80A1-17BB919624AF}" presName="accent_3" presStyleCnt="0"/>
      <dgm:spPr/>
    </dgm:pt>
    <dgm:pt modelId="{BC81B1CE-0F27-D348-AE57-03651ADFF6EE}" type="pres">
      <dgm:prSet presAssocID="{636898CA-1B20-1149-80A1-17BB919624AF}" presName="accentRepeatNode" presStyleLbl="solidFgAcc1" presStyleIdx="2" presStyleCnt="3"/>
      <dgm:spPr/>
    </dgm:pt>
  </dgm:ptLst>
  <dgm:cxnLst>
    <dgm:cxn modelId="{6C54A20A-DCCE-394E-8407-3993EC49FA1C}" type="presOf" srcId="{7F6A4FFF-8EC9-ED4B-AFC0-21EC636A0939}" destId="{5F21A730-9438-DA4E-B9F6-2CCB677D7C0D}" srcOrd="0" destOrd="0" presId="urn:microsoft.com/office/officeart/2008/layout/VerticalCurvedList"/>
    <dgm:cxn modelId="{F4AB6E2C-BDDF-5144-A4FC-A15FEDD98C56}" type="presOf" srcId="{636898CA-1B20-1149-80A1-17BB919624AF}" destId="{3C0AC8EC-FB34-474B-9463-80FEDF887B82}" srcOrd="0" destOrd="0" presId="urn:microsoft.com/office/officeart/2008/layout/VerticalCurvedList"/>
    <dgm:cxn modelId="{832B903A-C829-4945-B4D5-B69572D5D9C0}" srcId="{50B0BDA0-7571-9045-AB88-756A01B06269}" destId="{B4CF396E-D11D-284D-B94C-F77AD1FCF7A8}" srcOrd="1" destOrd="0" parTransId="{990149B9-C5D0-6847-85E1-32AFD4007013}" sibTransId="{8B0AA9E4-A4EF-FC4D-BC7B-037EABD70717}"/>
    <dgm:cxn modelId="{1858BD63-CBF5-B149-8894-80260AE09B1E}" type="presOf" srcId="{B4CF396E-D11D-284D-B94C-F77AD1FCF7A8}" destId="{C6A77D1D-231D-5048-BF37-C738C7F4B29C}" srcOrd="0" destOrd="0" presId="urn:microsoft.com/office/officeart/2008/layout/VerticalCurvedList"/>
    <dgm:cxn modelId="{DE1FD96A-0C50-7142-93E6-935623634F9F}" type="presOf" srcId="{50B0BDA0-7571-9045-AB88-756A01B06269}" destId="{01C74D62-FBE8-EE44-8D26-338BF3899E86}" srcOrd="0" destOrd="0" presId="urn:microsoft.com/office/officeart/2008/layout/VerticalCurvedList"/>
    <dgm:cxn modelId="{C04E8EE0-6472-4144-9CFE-950D422F6969}" srcId="{50B0BDA0-7571-9045-AB88-756A01B06269}" destId="{9A0857F7-6817-494A-9C43-772D736576B1}" srcOrd="0" destOrd="0" parTransId="{BD8366C5-8F7D-1E43-9EBA-CC385870283E}" sibTransId="{7F6A4FFF-8EC9-ED4B-AFC0-21EC636A0939}"/>
    <dgm:cxn modelId="{85D5D7FA-D725-5A4E-A894-1A4E94C4FA6E}" type="presOf" srcId="{9A0857F7-6817-494A-9C43-772D736576B1}" destId="{33C023BB-66DC-8049-9358-8B3D1309F1FB}" srcOrd="0" destOrd="0" presId="urn:microsoft.com/office/officeart/2008/layout/VerticalCurvedList"/>
    <dgm:cxn modelId="{64CA56FD-58C3-674E-A98B-E475F3110219}" srcId="{50B0BDA0-7571-9045-AB88-756A01B06269}" destId="{636898CA-1B20-1149-80A1-17BB919624AF}" srcOrd="2" destOrd="0" parTransId="{D768A3AD-EEFE-FD4A-BCC1-B0E2833701A7}" sibTransId="{7A5DB98C-C85D-7B4B-B477-13F145921E3F}"/>
    <dgm:cxn modelId="{6E64B78F-ECE7-E648-806F-01AAA4CFDC37}" type="presParOf" srcId="{01C74D62-FBE8-EE44-8D26-338BF3899E86}" destId="{124100DD-B413-CE4A-ADE7-4124D5A04447}" srcOrd="0" destOrd="0" presId="urn:microsoft.com/office/officeart/2008/layout/VerticalCurvedList"/>
    <dgm:cxn modelId="{2960BDCB-D9B4-8C44-8071-F312BEAECA61}" type="presParOf" srcId="{124100DD-B413-CE4A-ADE7-4124D5A04447}" destId="{4BB80E28-57F4-9943-9E71-02ECBEDFC8E3}" srcOrd="0" destOrd="0" presId="urn:microsoft.com/office/officeart/2008/layout/VerticalCurvedList"/>
    <dgm:cxn modelId="{F6E37162-6946-F74B-95ED-F7C60D451760}" type="presParOf" srcId="{4BB80E28-57F4-9943-9E71-02ECBEDFC8E3}" destId="{6C24B012-7AAD-7240-9CB4-4D9C2BFB2E5A}" srcOrd="0" destOrd="0" presId="urn:microsoft.com/office/officeart/2008/layout/VerticalCurvedList"/>
    <dgm:cxn modelId="{C0156687-BDCC-7A48-B0A7-5ED76EC7146C}" type="presParOf" srcId="{4BB80E28-57F4-9943-9E71-02ECBEDFC8E3}" destId="{5F21A730-9438-DA4E-B9F6-2CCB677D7C0D}" srcOrd="1" destOrd="0" presId="urn:microsoft.com/office/officeart/2008/layout/VerticalCurvedList"/>
    <dgm:cxn modelId="{051425E9-BC8F-2A4E-B70A-351CF48454F4}" type="presParOf" srcId="{4BB80E28-57F4-9943-9E71-02ECBEDFC8E3}" destId="{7810B00D-AC0C-D944-9810-31B999B165C9}" srcOrd="2" destOrd="0" presId="urn:microsoft.com/office/officeart/2008/layout/VerticalCurvedList"/>
    <dgm:cxn modelId="{BDA4A2AE-9116-B247-A90E-5140D11D5B8A}" type="presParOf" srcId="{4BB80E28-57F4-9943-9E71-02ECBEDFC8E3}" destId="{54F41BF3-E919-B246-96F5-0EDE928BB380}" srcOrd="3" destOrd="0" presId="urn:microsoft.com/office/officeart/2008/layout/VerticalCurvedList"/>
    <dgm:cxn modelId="{16FD0C36-E81E-FE44-BD2E-4DD9CAA681C1}" type="presParOf" srcId="{124100DD-B413-CE4A-ADE7-4124D5A04447}" destId="{33C023BB-66DC-8049-9358-8B3D1309F1FB}" srcOrd="1" destOrd="0" presId="urn:microsoft.com/office/officeart/2008/layout/VerticalCurvedList"/>
    <dgm:cxn modelId="{50138C94-8BA0-1F48-8BEF-23801296FD9B}" type="presParOf" srcId="{124100DD-B413-CE4A-ADE7-4124D5A04447}" destId="{C343CF0A-40E2-A748-AABF-73599C45B5B8}" srcOrd="2" destOrd="0" presId="urn:microsoft.com/office/officeart/2008/layout/VerticalCurvedList"/>
    <dgm:cxn modelId="{0291811D-D394-A348-A2EB-96A20801F277}" type="presParOf" srcId="{C343CF0A-40E2-A748-AABF-73599C45B5B8}" destId="{0F5BC2DB-7DD5-8243-913D-5199A57904CA}" srcOrd="0" destOrd="0" presId="urn:microsoft.com/office/officeart/2008/layout/VerticalCurvedList"/>
    <dgm:cxn modelId="{BE179B55-5FB5-DB44-957C-CF8743A89A95}" type="presParOf" srcId="{124100DD-B413-CE4A-ADE7-4124D5A04447}" destId="{C6A77D1D-231D-5048-BF37-C738C7F4B29C}" srcOrd="3" destOrd="0" presId="urn:microsoft.com/office/officeart/2008/layout/VerticalCurvedList"/>
    <dgm:cxn modelId="{55128CCF-591E-9747-8748-43D5DB907300}" type="presParOf" srcId="{124100DD-B413-CE4A-ADE7-4124D5A04447}" destId="{ECB1471C-28D5-3246-9E69-16248DA0E485}" srcOrd="4" destOrd="0" presId="urn:microsoft.com/office/officeart/2008/layout/VerticalCurvedList"/>
    <dgm:cxn modelId="{69000A3C-F135-184B-8295-80C1581986B3}" type="presParOf" srcId="{ECB1471C-28D5-3246-9E69-16248DA0E485}" destId="{76C9F973-EF72-2844-9F41-AC7FFBDF883F}" srcOrd="0" destOrd="0" presId="urn:microsoft.com/office/officeart/2008/layout/VerticalCurvedList"/>
    <dgm:cxn modelId="{CFC0DE56-AF44-8D48-BB95-A8D358DB1E61}" type="presParOf" srcId="{124100DD-B413-CE4A-ADE7-4124D5A04447}" destId="{3C0AC8EC-FB34-474B-9463-80FEDF887B82}" srcOrd="5" destOrd="0" presId="urn:microsoft.com/office/officeart/2008/layout/VerticalCurvedList"/>
    <dgm:cxn modelId="{D67B319C-264F-064D-9DC6-903B15FD2DBB}" type="presParOf" srcId="{124100DD-B413-CE4A-ADE7-4124D5A04447}" destId="{1A0489D7-FA4E-0B4C-A995-AE0EB6CD771C}" srcOrd="6" destOrd="0" presId="urn:microsoft.com/office/officeart/2008/layout/VerticalCurvedList"/>
    <dgm:cxn modelId="{BF96A6A7-BA44-E545-95A7-7E2B425D3712}" type="presParOf" srcId="{1A0489D7-FA4E-0B4C-A995-AE0EB6CD771C}" destId="{BC81B1CE-0F27-D348-AE57-03651ADFF6EE}"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FA7D23-E7B8-964F-8454-6BBD8FB8D9F4}" type="doc">
      <dgm:prSet loTypeId="urn:microsoft.com/office/officeart/2008/layout/CircularPictureCallout" loCatId="list" qsTypeId="urn:microsoft.com/office/officeart/2005/8/quickstyle/simple1" qsCatId="simple" csTypeId="urn:microsoft.com/office/officeart/2005/8/colors/accent0_3" csCatId="mainScheme" phldr="1"/>
      <dgm:spPr/>
      <dgm:t>
        <a:bodyPr/>
        <a:lstStyle/>
        <a:p>
          <a:endParaRPr lang="en-US"/>
        </a:p>
      </dgm:t>
    </dgm:pt>
    <dgm:pt modelId="{4F7ABCDC-0BFF-4282-957D-B8F60C63C532}">
      <dgm:prSet phldr="0" custT="1"/>
      <dgm:spPr/>
      <dgm:t>
        <a:bodyPr/>
        <a:lstStyle/>
        <a:p>
          <a:r>
            <a:rPr lang="en-US" sz="2400" b="0">
              <a:solidFill>
                <a:schemeClr val="tx1"/>
              </a:solidFill>
              <a:latin typeface="Aptos"/>
            </a:rPr>
            <a:t>Hobbyists</a:t>
          </a:r>
          <a:endParaRPr lang="en-US" sz="2800" b="0">
            <a:solidFill>
              <a:schemeClr val="tx1"/>
            </a:solidFill>
            <a:latin typeface="Aptos"/>
          </a:endParaRPr>
        </a:p>
      </dgm:t>
    </dgm:pt>
    <dgm:pt modelId="{F4CF6EC8-F96D-425C-9B85-2269D2509F13}" type="parTrans" cxnId="{CE9D7D32-8716-45F3-A889-DD405D00C507}">
      <dgm:prSet/>
      <dgm:spPr/>
      <dgm:t>
        <a:bodyPr/>
        <a:lstStyle/>
        <a:p>
          <a:endParaRPr lang="en-US"/>
        </a:p>
      </dgm:t>
    </dgm:pt>
    <dgm:pt modelId="{7278ABE4-234D-47D9-A2C6-364EF81985B9}" type="sibTrans" cxnId="{CE9D7D32-8716-45F3-A889-DD405D00C507}">
      <dgm:prSet/>
      <dgm:spPr>
        <a:noFill/>
        <a:ln>
          <a:noFill/>
        </a:ln>
      </dgm:spPr>
      <dgm:t>
        <a:bodyPr/>
        <a:lstStyle/>
        <a:p>
          <a:endParaRPr lang="en-US"/>
        </a:p>
      </dgm:t>
    </dgm:pt>
    <dgm:pt modelId="{1BC7E73A-A2BE-4B48-B8AB-2D216EA9A77D}">
      <dgm:prSet phldr="0" custT="1"/>
      <dgm:spPr/>
      <dgm:t>
        <a:bodyPr/>
        <a:lstStyle/>
        <a:p>
          <a:pPr rtl="0"/>
          <a:r>
            <a:rPr lang="en-US" sz="2400" b="0">
              <a:solidFill>
                <a:schemeClr val="tx1"/>
              </a:solidFill>
              <a:latin typeface="Aptos"/>
            </a:rPr>
            <a:t>Machine Shops</a:t>
          </a:r>
        </a:p>
      </dgm:t>
    </dgm:pt>
    <dgm:pt modelId="{5AF08E39-DBE6-440E-94F4-774409CE08BF}" type="parTrans" cxnId="{36830BE3-FBDC-4C5A-BD5F-FFA649B2BB9C}">
      <dgm:prSet/>
      <dgm:spPr/>
      <dgm:t>
        <a:bodyPr/>
        <a:lstStyle/>
        <a:p>
          <a:endParaRPr lang="en-US"/>
        </a:p>
      </dgm:t>
    </dgm:pt>
    <dgm:pt modelId="{FBD1B22C-7DB5-43CC-A1C0-04D9F64E8F46}" type="sibTrans" cxnId="{36830BE3-FBDC-4C5A-BD5F-FFA649B2BB9C}">
      <dgm:prSet/>
      <dgm:spPr>
        <a:noFill/>
        <a:ln>
          <a:noFill/>
        </a:ln>
      </dgm:spPr>
      <dgm:t>
        <a:bodyPr/>
        <a:lstStyle/>
        <a:p>
          <a:endParaRPr lang="en-US"/>
        </a:p>
      </dgm:t>
    </dgm:pt>
    <dgm:pt modelId="{72D91083-7717-4398-84FB-51FE15B356A8}">
      <dgm:prSet phldr="0" custT="1"/>
      <dgm:spPr/>
      <dgm:t>
        <a:bodyPr/>
        <a:lstStyle/>
        <a:p>
          <a:pPr rtl="0"/>
          <a:r>
            <a:rPr lang="en-US" sz="2400" b="0">
              <a:solidFill>
                <a:schemeClr val="tx1"/>
              </a:solidFill>
              <a:latin typeface="Aptos"/>
            </a:rPr>
            <a:t>College and universities</a:t>
          </a:r>
        </a:p>
      </dgm:t>
    </dgm:pt>
    <dgm:pt modelId="{C04D1929-36D8-4AD8-8487-22F18CB8625A}" type="parTrans" cxnId="{BEE69984-9E35-4B06-8310-1926C65A0565}">
      <dgm:prSet/>
      <dgm:spPr/>
      <dgm:t>
        <a:bodyPr/>
        <a:lstStyle/>
        <a:p>
          <a:endParaRPr lang="en-US"/>
        </a:p>
      </dgm:t>
    </dgm:pt>
    <dgm:pt modelId="{1738DA84-D4B6-48A8-B9FC-9482AB7732CB}" type="sibTrans" cxnId="{BEE69984-9E35-4B06-8310-1926C65A0565}">
      <dgm:prSet/>
      <dgm:spPr>
        <a:noFill/>
        <a:ln>
          <a:noFill/>
        </a:ln>
      </dgm:spPr>
      <dgm:t>
        <a:bodyPr/>
        <a:lstStyle/>
        <a:p>
          <a:endParaRPr lang="en-US"/>
        </a:p>
      </dgm:t>
    </dgm:pt>
    <dgm:pt modelId="{C53BEAED-FB25-4048-8A87-AAA027303D60}">
      <dgm:prSet phldr="0" custT="1"/>
      <dgm:spPr/>
      <dgm:t>
        <a:bodyPr/>
        <a:lstStyle/>
        <a:p>
          <a:pPr algn="r" rtl="0"/>
          <a:r>
            <a:rPr lang="en-US" sz="2400" b="0">
              <a:latin typeface="Aptos"/>
            </a:rPr>
            <a:t>Manufacturers</a:t>
          </a:r>
        </a:p>
      </dgm:t>
    </dgm:pt>
    <dgm:pt modelId="{656F2410-6A22-4419-8887-9493D128D6DA}" type="sibTrans" cxnId="{1913845D-6385-4816-A72C-7247F425A75A}">
      <dgm:prSet/>
      <dgm:spPr>
        <a:noFill/>
        <a:ln>
          <a:noFill/>
        </a:ln>
      </dgm:spPr>
      <dgm:t>
        <a:bodyPr/>
        <a:lstStyle/>
        <a:p>
          <a:endParaRPr lang="en-US"/>
        </a:p>
      </dgm:t>
    </dgm:pt>
    <dgm:pt modelId="{4556E8D8-EFA2-4586-A9F6-AA6C457B5DA4}" type="parTrans" cxnId="{1913845D-6385-4816-A72C-7247F425A75A}">
      <dgm:prSet/>
      <dgm:spPr/>
      <dgm:t>
        <a:bodyPr/>
        <a:lstStyle/>
        <a:p>
          <a:endParaRPr lang="en-US"/>
        </a:p>
      </dgm:t>
    </dgm:pt>
    <dgm:pt modelId="{C8ADE8C5-6D02-914A-9F44-BB0CD5CC6C42}">
      <dgm:prSet custT="1"/>
      <dgm:spPr/>
      <dgm:t>
        <a:bodyPr anchor="ctr"/>
        <a:lstStyle/>
        <a:p>
          <a:endParaRPr lang="en-US" sz="2000" b="1">
            <a:solidFill>
              <a:schemeClr val="bg1"/>
            </a:solidFill>
            <a:latin typeface="Aptos"/>
          </a:endParaRPr>
        </a:p>
      </dgm:t>
    </dgm:pt>
    <dgm:pt modelId="{A7558D76-3444-AE48-8D20-10D23D0CC0B4}" type="sibTrans" cxnId="{ABAF6D2E-1ED7-1949-92BA-C09EF548654E}">
      <dgm:prSet/>
      <dgm:spPr>
        <a:solidFill>
          <a:schemeClr val="tx2"/>
        </a:solidFill>
      </dgm:spPr>
      <dgm:t>
        <a:bodyPr/>
        <a:lstStyle/>
        <a:p>
          <a:endParaRPr lang="en-US" sz="2400">
            <a:latin typeface="Aptos" panose="020B0004020202020204" pitchFamily="34" charset="0"/>
          </a:endParaRPr>
        </a:p>
      </dgm:t>
    </dgm:pt>
    <dgm:pt modelId="{ED4F3467-5617-B54F-8F19-6B689526920B}" type="parTrans" cxnId="{ABAF6D2E-1ED7-1949-92BA-C09EF548654E}">
      <dgm:prSet/>
      <dgm:spPr/>
      <dgm:t>
        <a:bodyPr/>
        <a:lstStyle/>
        <a:p>
          <a:endParaRPr lang="en-US" sz="2400">
            <a:latin typeface="Aptos" panose="020B0004020202020204" pitchFamily="34" charset="0"/>
          </a:endParaRPr>
        </a:p>
      </dgm:t>
    </dgm:pt>
    <dgm:pt modelId="{10E37AC7-8000-274A-98DA-1F5A3CD86A12}" type="pres">
      <dgm:prSet presAssocID="{8FFA7D23-E7B8-964F-8454-6BBD8FB8D9F4}" presName="Name0" presStyleCnt="0">
        <dgm:presLayoutVars>
          <dgm:chMax val="7"/>
          <dgm:chPref val="7"/>
          <dgm:dir/>
        </dgm:presLayoutVars>
      </dgm:prSet>
      <dgm:spPr/>
    </dgm:pt>
    <dgm:pt modelId="{8C7E486B-0691-DF4A-B4A5-5C1415834141}" type="pres">
      <dgm:prSet presAssocID="{8FFA7D23-E7B8-964F-8454-6BBD8FB8D9F4}" presName="Name1" presStyleCnt="0"/>
      <dgm:spPr/>
    </dgm:pt>
    <dgm:pt modelId="{C56366D2-FBB4-D146-8CEC-9617A8380F84}" type="pres">
      <dgm:prSet presAssocID="{A7558D76-3444-AE48-8D20-10D23D0CC0B4}" presName="picture_1" presStyleCnt="0"/>
      <dgm:spPr/>
    </dgm:pt>
    <dgm:pt modelId="{EC3F1121-806A-B14D-9177-0056781EED5D}" type="pres">
      <dgm:prSet presAssocID="{A7558D76-3444-AE48-8D20-10D23D0CC0B4}" presName="pictureRepeatNode" presStyleLbl="alignImgPlace1" presStyleIdx="0" presStyleCnt="5" custLinFactNeighborX="-4514"/>
      <dgm:spPr/>
    </dgm:pt>
    <dgm:pt modelId="{6EE3D885-0517-A34D-A716-8215D2195B31}" type="pres">
      <dgm:prSet presAssocID="{C8ADE8C5-6D02-914A-9F44-BB0CD5CC6C42}" presName="text_1" presStyleLbl="node1" presStyleIdx="0" presStyleCnt="0" custScaleY="47137" custLinFactY="13483" custLinFactNeighborX="-31535" custLinFactNeighborY="100000">
        <dgm:presLayoutVars>
          <dgm:bulletEnabled val="1"/>
        </dgm:presLayoutVars>
      </dgm:prSet>
      <dgm:spPr/>
    </dgm:pt>
    <dgm:pt modelId="{B60BB860-22E1-4976-86C1-7AD41CD185F6}" type="pres">
      <dgm:prSet presAssocID="{1738DA84-D4B6-48A8-B9FC-9482AB7732CB}" presName="picture_2" presStyleCnt="0"/>
      <dgm:spPr/>
    </dgm:pt>
    <dgm:pt modelId="{95E418EB-7A2C-4F3E-933A-5CBF7DC2E866}" type="pres">
      <dgm:prSet presAssocID="{1738DA84-D4B6-48A8-B9FC-9482AB7732CB}" presName="pictureRepeatNode" presStyleLbl="alignImgPlace1" presStyleIdx="1" presStyleCnt="5"/>
      <dgm:spPr/>
    </dgm:pt>
    <dgm:pt modelId="{5CBD330B-FA4C-4EBA-A6CF-669B896EF3EC}" type="pres">
      <dgm:prSet presAssocID="{72D91083-7717-4398-84FB-51FE15B356A8}" presName="line_2" presStyleLbl="parChTrans1D1" presStyleIdx="0" presStyleCnt="4" custLinFactNeighborX="-28397"/>
      <dgm:spPr/>
    </dgm:pt>
    <dgm:pt modelId="{35DE680E-29BF-41CE-92E6-173432892135}" type="pres">
      <dgm:prSet presAssocID="{72D91083-7717-4398-84FB-51FE15B356A8}" presName="textparent_2" presStyleLbl="node1" presStyleIdx="0" presStyleCnt="0"/>
      <dgm:spPr/>
    </dgm:pt>
    <dgm:pt modelId="{7463E3E4-893C-4EC4-9F7D-0C5AA168E9AE}" type="pres">
      <dgm:prSet presAssocID="{72D91083-7717-4398-84FB-51FE15B356A8}" presName="text_2" presStyleLbl="revTx" presStyleIdx="0" presStyleCnt="4" custScaleX="141884" custLinFactNeighborX="-29585">
        <dgm:presLayoutVars>
          <dgm:bulletEnabled val="1"/>
        </dgm:presLayoutVars>
      </dgm:prSet>
      <dgm:spPr/>
    </dgm:pt>
    <dgm:pt modelId="{9CB4F1B9-E6D6-4F77-8CCD-F80AB5D683EC}" type="pres">
      <dgm:prSet presAssocID="{7278ABE4-234D-47D9-A2C6-364EF81985B9}" presName="picture_3" presStyleCnt="0"/>
      <dgm:spPr/>
    </dgm:pt>
    <dgm:pt modelId="{AB81E37F-5726-4A1A-A5E2-6F0180316910}" type="pres">
      <dgm:prSet presAssocID="{7278ABE4-234D-47D9-A2C6-364EF81985B9}" presName="pictureRepeatNode" presStyleLbl="alignImgPlace1" presStyleIdx="2" presStyleCnt="5"/>
      <dgm:spPr/>
    </dgm:pt>
    <dgm:pt modelId="{34D63ED4-7CF5-4E77-92F7-CC908257FA84}" type="pres">
      <dgm:prSet presAssocID="{4F7ABCDC-0BFF-4282-957D-B8F60C63C532}" presName="line_3" presStyleLbl="parChTrans1D1" presStyleIdx="1" presStyleCnt="4" custLinFactNeighborX="-14218"/>
      <dgm:spPr/>
    </dgm:pt>
    <dgm:pt modelId="{0B76898B-EA18-4E86-A148-D930DD64F32B}" type="pres">
      <dgm:prSet presAssocID="{4F7ABCDC-0BFF-4282-957D-B8F60C63C532}" presName="textparent_3" presStyleLbl="node1" presStyleIdx="0" presStyleCnt="0"/>
      <dgm:spPr/>
    </dgm:pt>
    <dgm:pt modelId="{E33BB58B-E235-42B6-BE64-D53A6EC7450D}" type="pres">
      <dgm:prSet presAssocID="{4F7ABCDC-0BFF-4282-957D-B8F60C63C532}" presName="text_3" presStyleLbl="revTx" presStyleIdx="1" presStyleCnt="4" custLinFactNeighborX="15312" custLinFactNeighborY="4540">
        <dgm:presLayoutVars>
          <dgm:bulletEnabled val="1"/>
        </dgm:presLayoutVars>
      </dgm:prSet>
      <dgm:spPr/>
    </dgm:pt>
    <dgm:pt modelId="{F490EAD8-178E-48EA-9BB5-F61A50940562}" type="pres">
      <dgm:prSet presAssocID="{FBD1B22C-7DB5-43CC-A1C0-04D9F64E8F46}" presName="picture_4" presStyleCnt="0"/>
      <dgm:spPr/>
    </dgm:pt>
    <dgm:pt modelId="{C38DCA5A-77B6-4060-9A13-0502A974E447}" type="pres">
      <dgm:prSet presAssocID="{FBD1B22C-7DB5-43CC-A1C0-04D9F64E8F46}" presName="pictureRepeatNode" presStyleLbl="alignImgPlace1" presStyleIdx="3" presStyleCnt="5"/>
      <dgm:spPr/>
    </dgm:pt>
    <dgm:pt modelId="{62555C28-0A71-46DE-9C8D-6D39675A128A}" type="pres">
      <dgm:prSet presAssocID="{1BC7E73A-A2BE-4B48-B8AB-2D216EA9A77D}" presName="line_4" presStyleLbl="parChTrans1D1" presStyleIdx="2" presStyleCnt="4" custLinFactNeighborX="-14732"/>
      <dgm:spPr/>
    </dgm:pt>
    <dgm:pt modelId="{EDE80C47-1FCC-4B24-851E-57F9E49A5148}" type="pres">
      <dgm:prSet presAssocID="{1BC7E73A-A2BE-4B48-B8AB-2D216EA9A77D}" presName="textparent_4" presStyleLbl="node1" presStyleIdx="0" presStyleCnt="0"/>
      <dgm:spPr/>
    </dgm:pt>
    <dgm:pt modelId="{94777655-E522-41FB-9789-AD6CF77D5DE9}" type="pres">
      <dgm:prSet presAssocID="{1BC7E73A-A2BE-4B48-B8AB-2D216EA9A77D}" presName="text_4" presStyleLbl="revTx" presStyleIdx="2" presStyleCnt="4" custScaleX="164865" custLinFactNeighborX="16746" custLinFactNeighborY="664">
        <dgm:presLayoutVars>
          <dgm:bulletEnabled val="1"/>
        </dgm:presLayoutVars>
      </dgm:prSet>
      <dgm:spPr/>
    </dgm:pt>
    <dgm:pt modelId="{5CC4D5FE-257F-4B69-A35E-E8900BBE37C6}" type="pres">
      <dgm:prSet presAssocID="{656F2410-6A22-4419-8887-9493D128D6DA}" presName="picture_5" presStyleCnt="0"/>
      <dgm:spPr/>
    </dgm:pt>
    <dgm:pt modelId="{3B4CBF11-67A2-49F4-990F-E562D7218BB6}" type="pres">
      <dgm:prSet presAssocID="{656F2410-6A22-4419-8887-9493D128D6DA}" presName="pictureRepeatNode" presStyleLbl="alignImgPlace1" presStyleIdx="4" presStyleCnt="5"/>
      <dgm:spPr/>
    </dgm:pt>
    <dgm:pt modelId="{C91F893A-7856-45D7-9A3B-AF526912E0CE}" type="pres">
      <dgm:prSet presAssocID="{C53BEAED-FB25-4048-8A87-AAA027303D60}" presName="line_5" presStyleLbl="parChTrans1D1" presStyleIdx="3" presStyleCnt="4" custLinFactNeighborX="-3880"/>
      <dgm:spPr/>
    </dgm:pt>
    <dgm:pt modelId="{2BAB7697-058A-4E8D-AF2C-26BFEF35B08D}" type="pres">
      <dgm:prSet presAssocID="{C53BEAED-FB25-4048-8A87-AAA027303D60}" presName="textparent_5" presStyleLbl="node1" presStyleIdx="0" presStyleCnt="0"/>
      <dgm:spPr/>
    </dgm:pt>
    <dgm:pt modelId="{203FDCF3-DA58-435D-A849-A2A21E8A2FED}" type="pres">
      <dgm:prSet presAssocID="{C53BEAED-FB25-4048-8A87-AAA027303D60}" presName="text_5" presStyleLbl="revTx" presStyleIdx="3" presStyleCnt="4" custScaleX="103898" custLinFactNeighborX="16879" custLinFactNeighborY="-1621">
        <dgm:presLayoutVars>
          <dgm:bulletEnabled val="1"/>
        </dgm:presLayoutVars>
      </dgm:prSet>
      <dgm:spPr/>
    </dgm:pt>
  </dgm:ptLst>
  <dgm:cxnLst>
    <dgm:cxn modelId="{4244131A-04D4-47F5-A7F8-E17A3AEF8F55}" type="presOf" srcId="{7278ABE4-234D-47D9-A2C6-364EF81985B9}" destId="{AB81E37F-5726-4A1A-A5E2-6F0180316910}" srcOrd="0" destOrd="0" presId="urn:microsoft.com/office/officeart/2008/layout/CircularPictureCallout"/>
    <dgm:cxn modelId="{ABAF6D2E-1ED7-1949-92BA-C09EF548654E}" srcId="{8FFA7D23-E7B8-964F-8454-6BBD8FB8D9F4}" destId="{C8ADE8C5-6D02-914A-9F44-BB0CD5CC6C42}" srcOrd="0" destOrd="0" parTransId="{ED4F3467-5617-B54F-8F19-6B689526920B}" sibTransId="{A7558D76-3444-AE48-8D20-10D23D0CC0B4}"/>
    <dgm:cxn modelId="{CE9D7D32-8716-45F3-A889-DD405D00C507}" srcId="{8FFA7D23-E7B8-964F-8454-6BBD8FB8D9F4}" destId="{4F7ABCDC-0BFF-4282-957D-B8F60C63C532}" srcOrd="2" destOrd="0" parTransId="{F4CF6EC8-F96D-425C-9B85-2269D2509F13}" sibTransId="{7278ABE4-234D-47D9-A2C6-364EF81985B9}"/>
    <dgm:cxn modelId="{E7FBBA3A-7660-48AF-B21C-8DDCC452D84F}" type="presOf" srcId="{72D91083-7717-4398-84FB-51FE15B356A8}" destId="{7463E3E4-893C-4EC4-9F7D-0C5AA168E9AE}" srcOrd="0" destOrd="0" presId="urn:microsoft.com/office/officeart/2008/layout/CircularPictureCallout"/>
    <dgm:cxn modelId="{1913845D-6385-4816-A72C-7247F425A75A}" srcId="{8FFA7D23-E7B8-964F-8454-6BBD8FB8D9F4}" destId="{C53BEAED-FB25-4048-8A87-AAA027303D60}" srcOrd="4" destOrd="0" parTransId="{4556E8D8-EFA2-4586-A9F6-AA6C457B5DA4}" sibTransId="{656F2410-6A22-4419-8887-9493D128D6DA}"/>
    <dgm:cxn modelId="{BEE69984-9E35-4B06-8310-1926C65A0565}" srcId="{8FFA7D23-E7B8-964F-8454-6BBD8FB8D9F4}" destId="{72D91083-7717-4398-84FB-51FE15B356A8}" srcOrd="1" destOrd="0" parTransId="{C04D1929-36D8-4AD8-8487-22F18CB8625A}" sibTransId="{1738DA84-D4B6-48A8-B9FC-9482AB7732CB}"/>
    <dgm:cxn modelId="{03E6958A-25D2-AB45-B373-539EA9D5EEBC}" type="presOf" srcId="{8FFA7D23-E7B8-964F-8454-6BBD8FB8D9F4}" destId="{10E37AC7-8000-274A-98DA-1F5A3CD86A12}" srcOrd="0" destOrd="0" presId="urn:microsoft.com/office/officeart/2008/layout/CircularPictureCallout"/>
    <dgm:cxn modelId="{CD8E1698-8577-4501-8C93-E20F7F0EC131}" type="presOf" srcId="{A7558D76-3444-AE48-8D20-10D23D0CC0B4}" destId="{EC3F1121-806A-B14D-9177-0056781EED5D}" srcOrd="0" destOrd="0" presId="urn:microsoft.com/office/officeart/2008/layout/CircularPictureCallout"/>
    <dgm:cxn modelId="{6A5DD8A3-07D9-4FE1-9046-EAF4202ABED8}" type="presOf" srcId="{C53BEAED-FB25-4048-8A87-AAA027303D60}" destId="{203FDCF3-DA58-435D-A849-A2A21E8A2FED}" srcOrd="0" destOrd="0" presId="urn:microsoft.com/office/officeart/2008/layout/CircularPictureCallout"/>
    <dgm:cxn modelId="{A32522CE-A1C6-47A8-B28A-8C1391D38013}" type="presOf" srcId="{FBD1B22C-7DB5-43CC-A1C0-04D9F64E8F46}" destId="{C38DCA5A-77B6-4060-9A13-0502A974E447}" srcOrd="0" destOrd="0" presId="urn:microsoft.com/office/officeart/2008/layout/CircularPictureCallout"/>
    <dgm:cxn modelId="{5E578CCE-A007-43A9-BE48-B5553DDF1CC1}" type="presOf" srcId="{C8ADE8C5-6D02-914A-9F44-BB0CD5CC6C42}" destId="{6EE3D885-0517-A34D-A716-8215D2195B31}" srcOrd="0" destOrd="0" presId="urn:microsoft.com/office/officeart/2008/layout/CircularPictureCallout"/>
    <dgm:cxn modelId="{BD46ECD0-735C-4BAF-AE29-8028D5168FAC}" type="presOf" srcId="{1BC7E73A-A2BE-4B48-B8AB-2D216EA9A77D}" destId="{94777655-E522-41FB-9789-AD6CF77D5DE9}" srcOrd="0" destOrd="0" presId="urn:microsoft.com/office/officeart/2008/layout/CircularPictureCallout"/>
    <dgm:cxn modelId="{78B2A8DF-7E0A-491A-92CE-1D6E4F03C690}" type="presOf" srcId="{1738DA84-D4B6-48A8-B9FC-9482AB7732CB}" destId="{95E418EB-7A2C-4F3E-933A-5CBF7DC2E866}" srcOrd="0" destOrd="0" presId="urn:microsoft.com/office/officeart/2008/layout/CircularPictureCallout"/>
    <dgm:cxn modelId="{36830BE3-FBDC-4C5A-BD5F-FFA649B2BB9C}" srcId="{8FFA7D23-E7B8-964F-8454-6BBD8FB8D9F4}" destId="{1BC7E73A-A2BE-4B48-B8AB-2D216EA9A77D}" srcOrd="3" destOrd="0" parTransId="{5AF08E39-DBE6-440E-94F4-774409CE08BF}" sibTransId="{FBD1B22C-7DB5-43CC-A1C0-04D9F64E8F46}"/>
    <dgm:cxn modelId="{46C31DEF-9B0A-4A0B-A06C-F74272685972}" type="presOf" srcId="{4F7ABCDC-0BFF-4282-957D-B8F60C63C532}" destId="{E33BB58B-E235-42B6-BE64-D53A6EC7450D}" srcOrd="0" destOrd="0" presId="urn:microsoft.com/office/officeart/2008/layout/CircularPictureCallout"/>
    <dgm:cxn modelId="{BF8200F1-9F7F-46B2-B7D4-798ABCD85251}" type="presOf" srcId="{656F2410-6A22-4419-8887-9493D128D6DA}" destId="{3B4CBF11-67A2-49F4-990F-E562D7218BB6}" srcOrd="0" destOrd="0" presId="urn:microsoft.com/office/officeart/2008/layout/CircularPictureCallout"/>
    <dgm:cxn modelId="{175CD3F8-65EB-4CEB-BBB1-B68F746FFDCF}" type="presParOf" srcId="{10E37AC7-8000-274A-98DA-1F5A3CD86A12}" destId="{8C7E486B-0691-DF4A-B4A5-5C1415834141}" srcOrd="0" destOrd="0" presId="urn:microsoft.com/office/officeart/2008/layout/CircularPictureCallout"/>
    <dgm:cxn modelId="{6C2BA97C-81A0-4941-946A-5262D71AAB63}" type="presParOf" srcId="{8C7E486B-0691-DF4A-B4A5-5C1415834141}" destId="{C56366D2-FBB4-D146-8CEC-9617A8380F84}" srcOrd="0" destOrd="0" presId="urn:microsoft.com/office/officeart/2008/layout/CircularPictureCallout"/>
    <dgm:cxn modelId="{7B52D990-ECC9-4B84-A279-F04F8B4D6CF3}" type="presParOf" srcId="{C56366D2-FBB4-D146-8CEC-9617A8380F84}" destId="{EC3F1121-806A-B14D-9177-0056781EED5D}" srcOrd="0" destOrd="0" presId="urn:microsoft.com/office/officeart/2008/layout/CircularPictureCallout"/>
    <dgm:cxn modelId="{5B48B9F1-1FE0-47B0-A2D0-5B4242DCF3CF}" type="presParOf" srcId="{8C7E486B-0691-DF4A-B4A5-5C1415834141}" destId="{6EE3D885-0517-A34D-A716-8215D2195B31}" srcOrd="1" destOrd="0" presId="urn:microsoft.com/office/officeart/2008/layout/CircularPictureCallout"/>
    <dgm:cxn modelId="{F768D3D8-D29A-4DAE-8C79-84CBB71623CF}" type="presParOf" srcId="{8C7E486B-0691-DF4A-B4A5-5C1415834141}" destId="{B60BB860-22E1-4976-86C1-7AD41CD185F6}" srcOrd="2" destOrd="0" presId="urn:microsoft.com/office/officeart/2008/layout/CircularPictureCallout"/>
    <dgm:cxn modelId="{430526DE-18D3-4090-AD61-87BA4EF9B9C4}" type="presParOf" srcId="{B60BB860-22E1-4976-86C1-7AD41CD185F6}" destId="{95E418EB-7A2C-4F3E-933A-5CBF7DC2E866}" srcOrd="0" destOrd="0" presId="urn:microsoft.com/office/officeart/2008/layout/CircularPictureCallout"/>
    <dgm:cxn modelId="{B2E20DF7-7B00-4C99-BC6A-D8A83E3FF078}" type="presParOf" srcId="{8C7E486B-0691-DF4A-B4A5-5C1415834141}" destId="{5CBD330B-FA4C-4EBA-A6CF-669B896EF3EC}" srcOrd="3" destOrd="0" presId="urn:microsoft.com/office/officeart/2008/layout/CircularPictureCallout"/>
    <dgm:cxn modelId="{B7EB723A-2D3F-4D15-BA7E-0712624BC045}" type="presParOf" srcId="{8C7E486B-0691-DF4A-B4A5-5C1415834141}" destId="{35DE680E-29BF-41CE-92E6-173432892135}" srcOrd="4" destOrd="0" presId="urn:microsoft.com/office/officeart/2008/layout/CircularPictureCallout"/>
    <dgm:cxn modelId="{188911D0-405D-491C-B2E5-BBACFEA0DF83}" type="presParOf" srcId="{35DE680E-29BF-41CE-92E6-173432892135}" destId="{7463E3E4-893C-4EC4-9F7D-0C5AA168E9AE}" srcOrd="0" destOrd="0" presId="urn:microsoft.com/office/officeart/2008/layout/CircularPictureCallout"/>
    <dgm:cxn modelId="{769FF341-972E-4296-B9BC-140E2C7CA870}" type="presParOf" srcId="{8C7E486B-0691-DF4A-B4A5-5C1415834141}" destId="{9CB4F1B9-E6D6-4F77-8CCD-F80AB5D683EC}" srcOrd="5" destOrd="0" presId="urn:microsoft.com/office/officeart/2008/layout/CircularPictureCallout"/>
    <dgm:cxn modelId="{E7933A64-7F6C-4B7A-8DA9-AD8B6A76211D}" type="presParOf" srcId="{9CB4F1B9-E6D6-4F77-8CCD-F80AB5D683EC}" destId="{AB81E37F-5726-4A1A-A5E2-6F0180316910}" srcOrd="0" destOrd="0" presId="urn:microsoft.com/office/officeart/2008/layout/CircularPictureCallout"/>
    <dgm:cxn modelId="{675B358D-B89A-4B3D-8A2D-5BE939FD9964}" type="presParOf" srcId="{8C7E486B-0691-DF4A-B4A5-5C1415834141}" destId="{34D63ED4-7CF5-4E77-92F7-CC908257FA84}" srcOrd="6" destOrd="0" presId="urn:microsoft.com/office/officeart/2008/layout/CircularPictureCallout"/>
    <dgm:cxn modelId="{E2C04D40-288C-48E7-8E79-007D661C461B}" type="presParOf" srcId="{8C7E486B-0691-DF4A-B4A5-5C1415834141}" destId="{0B76898B-EA18-4E86-A148-D930DD64F32B}" srcOrd="7" destOrd="0" presId="urn:microsoft.com/office/officeart/2008/layout/CircularPictureCallout"/>
    <dgm:cxn modelId="{14568F82-9FD4-4847-9C5E-4A9EB1AE446A}" type="presParOf" srcId="{0B76898B-EA18-4E86-A148-D930DD64F32B}" destId="{E33BB58B-E235-42B6-BE64-D53A6EC7450D}" srcOrd="0" destOrd="0" presId="urn:microsoft.com/office/officeart/2008/layout/CircularPictureCallout"/>
    <dgm:cxn modelId="{35C9839F-D32F-4044-B528-044626FAC302}" type="presParOf" srcId="{8C7E486B-0691-DF4A-B4A5-5C1415834141}" destId="{F490EAD8-178E-48EA-9BB5-F61A50940562}" srcOrd="8" destOrd="0" presId="urn:microsoft.com/office/officeart/2008/layout/CircularPictureCallout"/>
    <dgm:cxn modelId="{188B1D57-5C69-4D0E-9B2B-573ACE589C5D}" type="presParOf" srcId="{F490EAD8-178E-48EA-9BB5-F61A50940562}" destId="{C38DCA5A-77B6-4060-9A13-0502A974E447}" srcOrd="0" destOrd="0" presId="urn:microsoft.com/office/officeart/2008/layout/CircularPictureCallout"/>
    <dgm:cxn modelId="{9A6EF54D-33B5-4B66-80E2-436B9438A8D5}" type="presParOf" srcId="{8C7E486B-0691-DF4A-B4A5-5C1415834141}" destId="{62555C28-0A71-46DE-9C8D-6D39675A128A}" srcOrd="9" destOrd="0" presId="urn:microsoft.com/office/officeart/2008/layout/CircularPictureCallout"/>
    <dgm:cxn modelId="{99CA69EE-C608-411B-B090-3438E2C12A35}" type="presParOf" srcId="{8C7E486B-0691-DF4A-B4A5-5C1415834141}" destId="{EDE80C47-1FCC-4B24-851E-57F9E49A5148}" srcOrd="10" destOrd="0" presId="urn:microsoft.com/office/officeart/2008/layout/CircularPictureCallout"/>
    <dgm:cxn modelId="{4A4B7E20-4FC4-4A14-B01D-DFBE363A5AA9}" type="presParOf" srcId="{EDE80C47-1FCC-4B24-851E-57F9E49A5148}" destId="{94777655-E522-41FB-9789-AD6CF77D5DE9}" srcOrd="0" destOrd="0" presId="urn:microsoft.com/office/officeart/2008/layout/CircularPictureCallout"/>
    <dgm:cxn modelId="{F2291EC7-49A7-453A-B496-D76F1650AD97}" type="presParOf" srcId="{8C7E486B-0691-DF4A-B4A5-5C1415834141}" destId="{5CC4D5FE-257F-4B69-A35E-E8900BBE37C6}" srcOrd="11" destOrd="0" presId="urn:microsoft.com/office/officeart/2008/layout/CircularPictureCallout"/>
    <dgm:cxn modelId="{0FB14E97-485D-48DC-BD8E-36DE05A7CD40}" type="presParOf" srcId="{5CC4D5FE-257F-4B69-A35E-E8900BBE37C6}" destId="{3B4CBF11-67A2-49F4-990F-E562D7218BB6}" srcOrd="0" destOrd="0" presId="urn:microsoft.com/office/officeart/2008/layout/CircularPictureCallout"/>
    <dgm:cxn modelId="{560F8005-04DF-4E9F-8F53-326AFA7A1342}" type="presParOf" srcId="{8C7E486B-0691-DF4A-B4A5-5C1415834141}" destId="{C91F893A-7856-45D7-9A3B-AF526912E0CE}" srcOrd="12" destOrd="0" presId="urn:microsoft.com/office/officeart/2008/layout/CircularPictureCallout"/>
    <dgm:cxn modelId="{4556BAE3-A462-4777-8C70-0DE0FF5FA69A}" type="presParOf" srcId="{8C7E486B-0691-DF4A-B4A5-5C1415834141}" destId="{2BAB7697-058A-4E8D-AF2C-26BFEF35B08D}" srcOrd="13" destOrd="0" presId="urn:microsoft.com/office/officeart/2008/layout/CircularPictureCallout"/>
    <dgm:cxn modelId="{0988228F-E4EB-440C-B6F8-3E55A7F35D48}" type="presParOf" srcId="{2BAB7697-058A-4E8D-AF2C-26BFEF35B08D}" destId="{203FDCF3-DA58-435D-A849-A2A21E8A2FED}" srcOrd="0" destOrd="0" presId="urn:microsoft.com/office/officeart/2008/layout/CircularPictureCallou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65725BA-6838-0E47-AD5C-085AC86D694E}" type="doc">
      <dgm:prSet loTypeId="urn:microsoft.com/office/officeart/2005/8/layout/list1" loCatId="list" qsTypeId="urn:microsoft.com/office/officeart/2005/8/quickstyle/simple1" qsCatId="simple" csTypeId="urn:microsoft.com/office/officeart/2005/8/colors/accent0_1" csCatId="mainScheme" phldr="1"/>
      <dgm:spPr/>
      <dgm:t>
        <a:bodyPr/>
        <a:lstStyle/>
        <a:p>
          <a:endParaRPr lang="en-US"/>
        </a:p>
      </dgm:t>
    </dgm:pt>
    <dgm:pt modelId="{0A6C94BE-4781-B446-922F-D31CA4052C1C}">
      <dgm:prSet/>
      <dgm:spPr/>
      <dgm:t>
        <a:bodyPr/>
        <a:lstStyle/>
        <a:p>
          <a:pPr algn="l"/>
          <a:r>
            <a:rPr lang="en-US"/>
            <a:t>The user will understand proper CNC use</a:t>
          </a:r>
        </a:p>
      </dgm:t>
    </dgm:pt>
    <dgm:pt modelId="{26810A84-B645-DC40-A00F-C94ED95B1EE2}" type="parTrans" cxnId="{181C01BF-E629-FB46-A861-D6285C8DEB3D}">
      <dgm:prSet/>
      <dgm:spPr/>
      <dgm:t>
        <a:bodyPr/>
        <a:lstStyle/>
        <a:p>
          <a:pPr algn="l"/>
          <a:endParaRPr lang="en-US"/>
        </a:p>
      </dgm:t>
    </dgm:pt>
    <dgm:pt modelId="{7DFF45D4-5C22-0D4B-9B07-D19FC329054E}" type="sibTrans" cxnId="{181C01BF-E629-FB46-A861-D6285C8DEB3D}">
      <dgm:prSet/>
      <dgm:spPr/>
      <dgm:t>
        <a:bodyPr/>
        <a:lstStyle/>
        <a:p>
          <a:pPr algn="l"/>
          <a:endParaRPr lang="en-US"/>
        </a:p>
      </dgm:t>
    </dgm:pt>
    <dgm:pt modelId="{F357DF8F-F79D-6943-9FE1-9F7D416DC890}">
      <dgm:prSet/>
      <dgm:spPr/>
      <dgm:t>
        <a:bodyPr/>
        <a:lstStyle/>
        <a:p>
          <a:pPr algn="l"/>
          <a:r>
            <a:rPr lang="en-US"/>
            <a:t>The machine will be properly maintained</a:t>
          </a:r>
        </a:p>
      </dgm:t>
    </dgm:pt>
    <dgm:pt modelId="{49750B70-8F47-4740-8E31-7D2D34235D3B}" type="parTrans" cxnId="{F3BF8D6B-666C-E740-A920-B08C0C5C95C7}">
      <dgm:prSet/>
      <dgm:spPr/>
      <dgm:t>
        <a:bodyPr/>
        <a:lstStyle/>
        <a:p>
          <a:pPr algn="l"/>
          <a:endParaRPr lang="en-US"/>
        </a:p>
      </dgm:t>
    </dgm:pt>
    <dgm:pt modelId="{9F2D4D11-F223-3241-9508-C3951A3B4DF6}" type="sibTrans" cxnId="{F3BF8D6B-666C-E740-A920-B08C0C5C95C7}">
      <dgm:prSet/>
      <dgm:spPr/>
      <dgm:t>
        <a:bodyPr/>
        <a:lstStyle/>
        <a:p>
          <a:pPr algn="l"/>
          <a:endParaRPr lang="en-US"/>
        </a:p>
      </dgm:t>
    </dgm:pt>
    <dgm:pt modelId="{B170E57A-D00C-454A-9A7E-7DBED4B97C86}">
      <dgm:prSet/>
      <dgm:spPr/>
      <dgm:t>
        <a:bodyPr/>
        <a:lstStyle/>
        <a:p>
          <a:pPr algn="l"/>
          <a:r>
            <a:rPr lang="en-US"/>
            <a:t>PPE will not be used/worn by the user</a:t>
          </a:r>
        </a:p>
      </dgm:t>
    </dgm:pt>
    <dgm:pt modelId="{34907019-86A2-414C-9E4E-BCA2A32A5042}" type="parTrans" cxnId="{6E9BBBB4-74A1-3F4B-9155-3C22B6D0F7B1}">
      <dgm:prSet/>
      <dgm:spPr/>
      <dgm:t>
        <a:bodyPr/>
        <a:lstStyle/>
        <a:p>
          <a:pPr algn="l"/>
          <a:endParaRPr lang="en-US"/>
        </a:p>
      </dgm:t>
    </dgm:pt>
    <dgm:pt modelId="{2DE2714F-825F-0D43-BE68-4271E228749F}" type="sibTrans" cxnId="{6E9BBBB4-74A1-3F4B-9155-3C22B6D0F7B1}">
      <dgm:prSet/>
      <dgm:spPr/>
      <dgm:t>
        <a:bodyPr/>
        <a:lstStyle/>
        <a:p>
          <a:pPr algn="l"/>
          <a:endParaRPr lang="en-US"/>
        </a:p>
      </dgm:t>
    </dgm:pt>
    <dgm:pt modelId="{DDE0E00D-4215-5A4E-8792-ACB0FA27D212}">
      <dgm:prSet/>
      <dgm:spPr/>
      <dgm:t>
        <a:bodyPr/>
        <a:lstStyle/>
        <a:p>
          <a:pPr algn="l"/>
          <a:r>
            <a:rPr lang="en-US"/>
            <a:t>Only compatible materials will be used</a:t>
          </a:r>
        </a:p>
      </dgm:t>
    </dgm:pt>
    <dgm:pt modelId="{69CA4D5C-1910-D74F-9530-2AD62A2570C6}" type="parTrans" cxnId="{E9FC9BF8-EB58-5B43-95D4-0EB9A09DC661}">
      <dgm:prSet/>
      <dgm:spPr/>
      <dgm:t>
        <a:bodyPr/>
        <a:lstStyle/>
        <a:p>
          <a:pPr algn="l"/>
          <a:endParaRPr lang="en-US"/>
        </a:p>
      </dgm:t>
    </dgm:pt>
    <dgm:pt modelId="{EF83EE95-99ED-424A-8BED-275F58C762F4}" type="sibTrans" cxnId="{E9FC9BF8-EB58-5B43-95D4-0EB9A09DC661}">
      <dgm:prSet/>
      <dgm:spPr/>
      <dgm:t>
        <a:bodyPr/>
        <a:lstStyle/>
        <a:p>
          <a:pPr algn="l"/>
          <a:endParaRPr lang="en-US"/>
        </a:p>
      </dgm:t>
    </dgm:pt>
    <dgm:pt modelId="{49CFA9C7-7A53-1141-AFEF-6A1C36143388}" type="pres">
      <dgm:prSet presAssocID="{165725BA-6838-0E47-AD5C-085AC86D694E}" presName="linear" presStyleCnt="0">
        <dgm:presLayoutVars>
          <dgm:dir/>
          <dgm:animLvl val="lvl"/>
          <dgm:resizeHandles val="exact"/>
        </dgm:presLayoutVars>
      </dgm:prSet>
      <dgm:spPr/>
    </dgm:pt>
    <dgm:pt modelId="{D649A9EA-3BA9-E842-8CA6-60B6B0FB2335}" type="pres">
      <dgm:prSet presAssocID="{0A6C94BE-4781-B446-922F-D31CA4052C1C}" presName="parentLin" presStyleCnt="0"/>
      <dgm:spPr/>
    </dgm:pt>
    <dgm:pt modelId="{74851F67-953C-114D-BA9B-E939600E9FA3}" type="pres">
      <dgm:prSet presAssocID="{0A6C94BE-4781-B446-922F-D31CA4052C1C}" presName="parentLeftMargin" presStyleLbl="node1" presStyleIdx="0" presStyleCnt="4"/>
      <dgm:spPr/>
    </dgm:pt>
    <dgm:pt modelId="{A68E4EF6-087C-234E-8DB0-B1D33F61DB20}" type="pres">
      <dgm:prSet presAssocID="{0A6C94BE-4781-B446-922F-D31CA4052C1C}" presName="parentText" presStyleLbl="node1" presStyleIdx="0" presStyleCnt="4">
        <dgm:presLayoutVars>
          <dgm:chMax val="0"/>
          <dgm:bulletEnabled val="1"/>
        </dgm:presLayoutVars>
      </dgm:prSet>
      <dgm:spPr/>
    </dgm:pt>
    <dgm:pt modelId="{8A5EA8B2-2D5E-FA45-BA73-0DF186D7207C}" type="pres">
      <dgm:prSet presAssocID="{0A6C94BE-4781-B446-922F-D31CA4052C1C}" presName="negativeSpace" presStyleCnt="0"/>
      <dgm:spPr/>
    </dgm:pt>
    <dgm:pt modelId="{74E27225-07CF-5C46-937B-23A588FF8B02}" type="pres">
      <dgm:prSet presAssocID="{0A6C94BE-4781-B446-922F-D31CA4052C1C}" presName="childText" presStyleLbl="conFgAcc1" presStyleIdx="0" presStyleCnt="4">
        <dgm:presLayoutVars>
          <dgm:bulletEnabled val="1"/>
        </dgm:presLayoutVars>
      </dgm:prSet>
      <dgm:spPr/>
    </dgm:pt>
    <dgm:pt modelId="{3737B80E-83F6-0744-AD0F-9D4B52EE8FCC}" type="pres">
      <dgm:prSet presAssocID="{7DFF45D4-5C22-0D4B-9B07-D19FC329054E}" presName="spaceBetweenRectangles" presStyleCnt="0"/>
      <dgm:spPr/>
    </dgm:pt>
    <dgm:pt modelId="{36EAEB79-C8FB-E640-A235-06AD811F33F3}" type="pres">
      <dgm:prSet presAssocID="{F357DF8F-F79D-6943-9FE1-9F7D416DC890}" presName="parentLin" presStyleCnt="0"/>
      <dgm:spPr/>
    </dgm:pt>
    <dgm:pt modelId="{0E4BEF1D-C84D-9442-AB59-2B6F5996AE9D}" type="pres">
      <dgm:prSet presAssocID="{F357DF8F-F79D-6943-9FE1-9F7D416DC890}" presName="parentLeftMargin" presStyleLbl="node1" presStyleIdx="0" presStyleCnt="4"/>
      <dgm:spPr/>
    </dgm:pt>
    <dgm:pt modelId="{5153F5F9-9E7A-B941-A35A-E8F9807DEB2A}" type="pres">
      <dgm:prSet presAssocID="{F357DF8F-F79D-6943-9FE1-9F7D416DC890}" presName="parentText" presStyleLbl="node1" presStyleIdx="1" presStyleCnt="4">
        <dgm:presLayoutVars>
          <dgm:chMax val="0"/>
          <dgm:bulletEnabled val="1"/>
        </dgm:presLayoutVars>
      </dgm:prSet>
      <dgm:spPr/>
    </dgm:pt>
    <dgm:pt modelId="{EFE2A172-9F55-1B4E-A291-4882D2318A8B}" type="pres">
      <dgm:prSet presAssocID="{F357DF8F-F79D-6943-9FE1-9F7D416DC890}" presName="negativeSpace" presStyleCnt="0"/>
      <dgm:spPr/>
    </dgm:pt>
    <dgm:pt modelId="{DFB08945-40D1-7C42-B132-F2D48CD154B4}" type="pres">
      <dgm:prSet presAssocID="{F357DF8F-F79D-6943-9FE1-9F7D416DC890}" presName="childText" presStyleLbl="conFgAcc1" presStyleIdx="1" presStyleCnt="4">
        <dgm:presLayoutVars>
          <dgm:bulletEnabled val="1"/>
        </dgm:presLayoutVars>
      </dgm:prSet>
      <dgm:spPr/>
    </dgm:pt>
    <dgm:pt modelId="{E4BF0CBE-AB53-1042-B297-4DBCC5147BDF}" type="pres">
      <dgm:prSet presAssocID="{9F2D4D11-F223-3241-9508-C3951A3B4DF6}" presName="spaceBetweenRectangles" presStyleCnt="0"/>
      <dgm:spPr/>
    </dgm:pt>
    <dgm:pt modelId="{9C5232ED-75F8-4040-A103-F29056758C50}" type="pres">
      <dgm:prSet presAssocID="{B170E57A-D00C-454A-9A7E-7DBED4B97C86}" presName="parentLin" presStyleCnt="0"/>
      <dgm:spPr/>
    </dgm:pt>
    <dgm:pt modelId="{D5082C2C-40B0-3840-AADC-E03A9E0735C3}" type="pres">
      <dgm:prSet presAssocID="{B170E57A-D00C-454A-9A7E-7DBED4B97C86}" presName="parentLeftMargin" presStyleLbl="node1" presStyleIdx="1" presStyleCnt="4"/>
      <dgm:spPr/>
    </dgm:pt>
    <dgm:pt modelId="{96E0FF07-E0C7-3D42-8ECD-6DF572894BB4}" type="pres">
      <dgm:prSet presAssocID="{B170E57A-D00C-454A-9A7E-7DBED4B97C86}" presName="parentText" presStyleLbl="node1" presStyleIdx="2" presStyleCnt="4">
        <dgm:presLayoutVars>
          <dgm:chMax val="0"/>
          <dgm:bulletEnabled val="1"/>
        </dgm:presLayoutVars>
      </dgm:prSet>
      <dgm:spPr/>
    </dgm:pt>
    <dgm:pt modelId="{2274A986-61B5-9240-B4F5-0D849D9D997E}" type="pres">
      <dgm:prSet presAssocID="{B170E57A-D00C-454A-9A7E-7DBED4B97C86}" presName="negativeSpace" presStyleCnt="0"/>
      <dgm:spPr/>
    </dgm:pt>
    <dgm:pt modelId="{96E2597C-9F87-5444-92F6-9109B6091A10}" type="pres">
      <dgm:prSet presAssocID="{B170E57A-D00C-454A-9A7E-7DBED4B97C86}" presName="childText" presStyleLbl="conFgAcc1" presStyleIdx="2" presStyleCnt="4">
        <dgm:presLayoutVars>
          <dgm:bulletEnabled val="1"/>
        </dgm:presLayoutVars>
      </dgm:prSet>
      <dgm:spPr/>
    </dgm:pt>
    <dgm:pt modelId="{31428D6C-D64A-7E45-B8B6-1BC60356B5EF}" type="pres">
      <dgm:prSet presAssocID="{2DE2714F-825F-0D43-BE68-4271E228749F}" presName="spaceBetweenRectangles" presStyleCnt="0"/>
      <dgm:spPr/>
    </dgm:pt>
    <dgm:pt modelId="{2C1DFD10-7467-0748-AE2F-4287CEED150A}" type="pres">
      <dgm:prSet presAssocID="{DDE0E00D-4215-5A4E-8792-ACB0FA27D212}" presName="parentLin" presStyleCnt="0"/>
      <dgm:spPr/>
    </dgm:pt>
    <dgm:pt modelId="{0260C877-D0F8-F04B-A5EC-A93ABD523854}" type="pres">
      <dgm:prSet presAssocID="{DDE0E00D-4215-5A4E-8792-ACB0FA27D212}" presName="parentLeftMargin" presStyleLbl="node1" presStyleIdx="2" presStyleCnt="4"/>
      <dgm:spPr/>
    </dgm:pt>
    <dgm:pt modelId="{3B2F028E-0931-4C48-8505-036F8F53203B}" type="pres">
      <dgm:prSet presAssocID="{DDE0E00D-4215-5A4E-8792-ACB0FA27D212}" presName="parentText" presStyleLbl="node1" presStyleIdx="3" presStyleCnt="4">
        <dgm:presLayoutVars>
          <dgm:chMax val="0"/>
          <dgm:bulletEnabled val="1"/>
        </dgm:presLayoutVars>
      </dgm:prSet>
      <dgm:spPr/>
    </dgm:pt>
    <dgm:pt modelId="{636B3EA2-A10C-B54A-A6E9-2E31B65203CB}" type="pres">
      <dgm:prSet presAssocID="{DDE0E00D-4215-5A4E-8792-ACB0FA27D212}" presName="negativeSpace" presStyleCnt="0"/>
      <dgm:spPr/>
    </dgm:pt>
    <dgm:pt modelId="{6662F4C6-CCF7-9744-AC1B-D7DA21511DD1}" type="pres">
      <dgm:prSet presAssocID="{DDE0E00D-4215-5A4E-8792-ACB0FA27D212}" presName="childText" presStyleLbl="conFgAcc1" presStyleIdx="3" presStyleCnt="4">
        <dgm:presLayoutVars>
          <dgm:bulletEnabled val="1"/>
        </dgm:presLayoutVars>
      </dgm:prSet>
      <dgm:spPr/>
    </dgm:pt>
  </dgm:ptLst>
  <dgm:cxnLst>
    <dgm:cxn modelId="{8325AF3D-C557-4CD7-8101-EEFAFE75EF7E}" type="presOf" srcId="{B170E57A-D00C-454A-9A7E-7DBED4B97C86}" destId="{D5082C2C-40B0-3840-AADC-E03A9E0735C3}" srcOrd="0" destOrd="0" presId="urn:microsoft.com/office/officeart/2005/8/layout/list1"/>
    <dgm:cxn modelId="{6393CD50-E7E7-45E2-8B69-9C46E48BD7CE}" type="presOf" srcId="{F357DF8F-F79D-6943-9FE1-9F7D416DC890}" destId="{0E4BEF1D-C84D-9442-AB59-2B6F5996AE9D}" srcOrd="0" destOrd="0" presId="urn:microsoft.com/office/officeart/2005/8/layout/list1"/>
    <dgm:cxn modelId="{F3BF8D6B-666C-E740-A920-B08C0C5C95C7}" srcId="{165725BA-6838-0E47-AD5C-085AC86D694E}" destId="{F357DF8F-F79D-6943-9FE1-9F7D416DC890}" srcOrd="1" destOrd="0" parTransId="{49750B70-8F47-4740-8E31-7D2D34235D3B}" sibTransId="{9F2D4D11-F223-3241-9508-C3951A3B4DF6}"/>
    <dgm:cxn modelId="{4854BC6C-0EC3-4698-A954-DA08AE5A2900}" type="presOf" srcId="{0A6C94BE-4781-B446-922F-D31CA4052C1C}" destId="{A68E4EF6-087C-234E-8DB0-B1D33F61DB20}" srcOrd="1" destOrd="0" presId="urn:microsoft.com/office/officeart/2005/8/layout/list1"/>
    <dgm:cxn modelId="{F6E7C775-36A4-4E26-8BCC-42CA1C47A6D9}" type="presOf" srcId="{0A6C94BE-4781-B446-922F-D31CA4052C1C}" destId="{74851F67-953C-114D-BA9B-E939600E9FA3}" srcOrd="0" destOrd="0" presId="urn:microsoft.com/office/officeart/2005/8/layout/list1"/>
    <dgm:cxn modelId="{75BE898A-EE8B-40EB-AC6C-2AE66FB76E76}" type="presOf" srcId="{165725BA-6838-0E47-AD5C-085AC86D694E}" destId="{49CFA9C7-7A53-1141-AFEF-6A1C36143388}" srcOrd="0" destOrd="0" presId="urn:microsoft.com/office/officeart/2005/8/layout/list1"/>
    <dgm:cxn modelId="{C170F3A7-9F60-4FD9-8FB0-BB8A19C98F37}" type="presOf" srcId="{DDE0E00D-4215-5A4E-8792-ACB0FA27D212}" destId="{0260C877-D0F8-F04B-A5EC-A93ABD523854}" srcOrd="0" destOrd="0" presId="urn:microsoft.com/office/officeart/2005/8/layout/list1"/>
    <dgm:cxn modelId="{6E9BBBB4-74A1-3F4B-9155-3C22B6D0F7B1}" srcId="{165725BA-6838-0E47-AD5C-085AC86D694E}" destId="{B170E57A-D00C-454A-9A7E-7DBED4B97C86}" srcOrd="2" destOrd="0" parTransId="{34907019-86A2-414C-9E4E-BCA2A32A5042}" sibTransId="{2DE2714F-825F-0D43-BE68-4271E228749F}"/>
    <dgm:cxn modelId="{181C01BF-E629-FB46-A861-D6285C8DEB3D}" srcId="{165725BA-6838-0E47-AD5C-085AC86D694E}" destId="{0A6C94BE-4781-B446-922F-D31CA4052C1C}" srcOrd="0" destOrd="0" parTransId="{26810A84-B645-DC40-A00F-C94ED95B1EE2}" sibTransId="{7DFF45D4-5C22-0D4B-9B07-D19FC329054E}"/>
    <dgm:cxn modelId="{4C9C24C0-B00F-4508-BC8B-5BA90C02C6C9}" type="presOf" srcId="{B170E57A-D00C-454A-9A7E-7DBED4B97C86}" destId="{96E0FF07-E0C7-3D42-8ECD-6DF572894BB4}" srcOrd="1" destOrd="0" presId="urn:microsoft.com/office/officeart/2005/8/layout/list1"/>
    <dgm:cxn modelId="{18B5FCD4-5DE9-4173-8D52-18765CDEFF78}" type="presOf" srcId="{F357DF8F-F79D-6943-9FE1-9F7D416DC890}" destId="{5153F5F9-9E7A-B941-A35A-E8F9807DEB2A}" srcOrd="1" destOrd="0" presId="urn:microsoft.com/office/officeart/2005/8/layout/list1"/>
    <dgm:cxn modelId="{E9FC9BF8-EB58-5B43-95D4-0EB9A09DC661}" srcId="{165725BA-6838-0E47-AD5C-085AC86D694E}" destId="{DDE0E00D-4215-5A4E-8792-ACB0FA27D212}" srcOrd="3" destOrd="0" parTransId="{69CA4D5C-1910-D74F-9530-2AD62A2570C6}" sibTransId="{EF83EE95-99ED-424A-8BED-275F58C762F4}"/>
    <dgm:cxn modelId="{1D14C1FB-34C1-4FEC-8786-FCD13503BF4D}" type="presOf" srcId="{DDE0E00D-4215-5A4E-8792-ACB0FA27D212}" destId="{3B2F028E-0931-4C48-8505-036F8F53203B}" srcOrd="1" destOrd="0" presId="urn:microsoft.com/office/officeart/2005/8/layout/list1"/>
    <dgm:cxn modelId="{D71BFAA3-FFC0-467D-8DD0-1E30DFA757F6}" type="presParOf" srcId="{49CFA9C7-7A53-1141-AFEF-6A1C36143388}" destId="{D649A9EA-3BA9-E842-8CA6-60B6B0FB2335}" srcOrd="0" destOrd="0" presId="urn:microsoft.com/office/officeart/2005/8/layout/list1"/>
    <dgm:cxn modelId="{23CAE24B-98B1-4864-B707-82998644B132}" type="presParOf" srcId="{D649A9EA-3BA9-E842-8CA6-60B6B0FB2335}" destId="{74851F67-953C-114D-BA9B-E939600E9FA3}" srcOrd="0" destOrd="0" presId="urn:microsoft.com/office/officeart/2005/8/layout/list1"/>
    <dgm:cxn modelId="{377ACD00-928B-4A86-A6AD-603469BA39F4}" type="presParOf" srcId="{D649A9EA-3BA9-E842-8CA6-60B6B0FB2335}" destId="{A68E4EF6-087C-234E-8DB0-B1D33F61DB20}" srcOrd="1" destOrd="0" presId="urn:microsoft.com/office/officeart/2005/8/layout/list1"/>
    <dgm:cxn modelId="{691A97E0-DDB0-4054-B73B-66BA200953B6}" type="presParOf" srcId="{49CFA9C7-7A53-1141-AFEF-6A1C36143388}" destId="{8A5EA8B2-2D5E-FA45-BA73-0DF186D7207C}" srcOrd="1" destOrd="0" presId="urn:microsoft.com/office/officeart/2005/8/layout/list1"/>
    <dgm:cxn modelId="{75BF8F6E-05D1-4473-8F90-B5056336A740}" type="presParOf" srcId="{49CFA9C7-7A53-1141-AFEF-6A1C36143388}" destId="{74E27225-07CF-5C46-937B-23A588FF8B02}" srcOrd="2" destOrd="0" presId="urn:microsoft.com/office/officeart/2005/8/layout/list1"/>
    <dgm:cxn modelId="{A3CF2945-F702-41AF-86BB-5A49D24C6FB0}" type="presParOf" srcId="{49CFA9C7-7A53-1141-AFEF-6A1C36143388}" destId="{3737B80E-83F6-0744-AD0F-9D4B52EE8FCC}" srcOrd="3" destOrd="0" presId="urn:microsoft.com/office/officeart/2005/8/layout/list1"/>
    <dgm:cxn modelId="{2469F8FA-3677-4044-B610-0245A05BC3EC}" type="presParOf" srcId="{49CFA9C7-7A53-1141-AFEF-6A1C36143388}" destId="{36EAEB79-C8FB-E640-A235-06AD811F33F3}" srcOrd="4" destOrd="0" presId="urn:microsoft.com/office/officeart/2005/8/layout/list1"/>
    <dgm:cxn modelId="{43B6C8F8-6297-4725-ACD3-94E3197F94E1}" type="presParOf" srcId="{36EAEB79-C8FB-E640-A235-06AD811F33F3}" destId="{0E4BEF1D-C84D-9442-AB59-2B6F5996AE9D}" srcOrd="0" destOrd="0" presId="urn:microsoft.com/office/officeart/2005/8/layout/list1"/>
    <dgm:cxn modelId="{780ADC92-092F-4677-964B-74D15D94A74B}" type="presParOf" srcId="{36EAEB79-C8FB-E640-A235-06AD811F33F3}" destId="{5153F5F9-9E7A-B941-A35A-E8F9807DEB2A}" srcOrd="1" destOrd="0" presId="urn:microsoft.com/office/officeart/2005/8/layout/list1"/>
    <dgm:cxn modelId="{79A3A3A3-FA6E-4785-9B7F-670EED0AAEE9}" type="presParOf" srcId="{49CFA9C7-7A53-1141-AFEF-6A1C36143388}" destId="{EFE2A172-9F55-1B4E-A291-4882D2318A8B}" srcOrd="5" destOrd="0" presId="urn:microsoft.com/office/officeart/2005/8/layout/list1"/>
    <dgm:cxn modelId="{2FAE1F0E-4240-4561-A7C0-9BCE739B05CA}" type="presParOf" srcId="{49CFA9C7-7A53-1141-AFEF-6A1C36143388}" destId="{DFB08945-40D1-7C42-B132-F2D48CD154B4}" srcOrd="6" destOrd="0" presId="urn:microsoft.com/office/officeart/2005/8/layout/list1"/>
    <dgm:cxn modelId="{A62971C0-0589-475D-97E3-153965E992A2}" type="presParOf" srcId="{49CFA9C7-7A53-1141-AFEF-6A1C36143388}" destId="{E4BF0CBE-AB53-1042-B297-4DBCC5147BDF}" srcOrd="7" destOrd="0" presId="urn:microsoft.com/office/officeart/2005/8/layout/list1"/>
    <dgm:cxn modelId="{48F48227-1BFC-42CE-9B90-D59304C4034D}" type="presParOf" srcId="{49CFA9C7-7A53-1141-AFEF-6A1C36143388}" destId="{9C5232ED-75F8-4040-A103-F29056758C50}" srcOrd="8" destOrd="0" presId="urn:microsoft.com/office/officeart/2005/8/layout/list1"/>
    <dgm:cxn modelId="{E6EFD6BF-A2AC-48DB-81DB-52EA77B4A928}" type="presParOf" srcId="{9C5232ED-75F8-4040-A103-F29056758C50}" destId="{D5082C2C-40B0-3840-AADC-E03A9E0735C3}" srcOrd="0" destOrd="0" presId="urn:microsoft.com/office/officeart/2005/8/layout/list1"/>
    <dgm:cxn modelId="{4F594538-4100-4CB5-B186-F114CB0D13D1}" type="presParOf" srcId="{9C5232ED-75F8-4040-A103-F29056758C50}" destId="{96E0FF07-E0C7-3D42-8ECD-6DF572894BB4}" srcOrd="1" destOrd="0" presId="urn:microsoft.com/office/officeart/2005/8/layout/list1"/>
    <dgm:cxn modelId="{F31659B5-9DBA-432D-A68C-097985EF9CE4}" type="presParOf" srcId="{49CFA9C7-7A53-1141-AFEF-6A1C36143388}" destId="{2274A986-61B5-9240-B4F5-0D849D9D997E}" srcOrd="9" destOrd="0" presId="urn:microsoft.com/office/officeart/2005/8/layout/list1"/>
    <dgm:cxn modelId="{B36E54A0-1DF7-4D34-9B65-C153B4C21980}" type="presParOf" srcId="{49CFA9C7-7A53-1141-AFEF-6A1C36143388}" destId="{96E2597C-9F87-5444-92F6-9109B6091A10}" srcOrd="10" destOrd="0" presId="urn:microsoft.com/office/officeart/2005/8/layout/list1"/>
    <dgm:cxn modelId="{C57F1E6E-922B-4F33-AB04-9A0A592421DB}" type="presParOf" srcId="{49CFA9C7-7A53-1141-AFEF-6A1C36143388}" destId="{31428D6C-D64A-7E45-B8B6-1BC60356B5EF}" srcOrd="11" destOrd="0" presId="urn:microsoft.com/office/officeart/2005/8/layout/list1"/>
    <dgm:cxn modelId="{65728A29-3A9B-4E8B-A8E7-83BFFF489EF9}" type="presParOf" srcId="{49CFA9C7-7A53-1141-AFEF-6A1C36143388}" destId="{2C1DFD10-7467-0748-AE2F-4287CEED150A}" srcOrd="12" destOrd="0" presId="urn:microsoft.com/office/officeart/2005/8/layout/list1"/>
    <dgm:cxn modelId="{F1DF0CA7-29A4-491D-9868-FA57BD1EF471}" type="presParOf" srcId="{2C1DFD10-7467-0748-AE2F-4287CEED150A}" destId="{0260C877-D0F8-F04B-A5EC-A93ABD523854}" srcOrd="0" destOrd="0" presId="urn:microsoft.com/office/officeart/2005/8/layout/list1"/>
    <dgm:cxn modelId="{CDEB0B16-4C84-4341-9E76-1C3B9C9D1445}" type="presParOf" srcId="{2C1DFD10-7467-0748-AE2F-4287CEED150A}" destId="{3B2F028E-0931-4C48-8505-036F8F53203B}" srcOrd="1" destOrd="0" presId="urn:microsoft.com/office/officeart/2005/8/layout/list1"/>
    <dgm:cxn modelId="{08B45FEA-A84C-4116-ADB5-108F57E16F84}" type="presParOf" srcId="{49CFA9C7-7A53-1141-AFEF-6A1C36143388}" destId="{636B3EA2-A10C-B54A-A6E9-2E31B65203CB}" srcOrd="13" destOrd="0" presId="urn:microsoft.com/office/officeart/2005/8/layout/list1"/>
    <dgm:cxn modelId="{D2F44A71-8CA2-4081-9DC8-7F181A156CC6}" type="presParOf" srcId="{49CFA9C7-7A53-1141-AFEF-6A1C36143388}" destId="{6662F4C6-CCF7-9744-AC1B-D7DA21511DD1}"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C7B6990-484D-4F11-8343-6F1EA4680D21}"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B15560F4-24C5-49D5-B47D-09CE36D28AD5}">
      <dgm:prSet phldrT="[Text]"/>
      <dgm:spPr/>
      <dgm:t>
        <a:bodyPr/>
        <a:lstStyle/>
        <a:p>
          <a:r>
            <a:rPr lang="en-US">
              <a:latin typeface="Aptos" panose="020B0004020202020204" pitchFamily="34" charset="0"/>
            </a:rPr>
            <a:t>No administrative controls or PPE</a:t>
          </a:r>
        </a:p>
      </dgm:t>
    </dgm:pt>
    <dgm:pt modelId="{F6F4D0A2-CF4A-4998-9F25-15E93A51A86D}" type="parTrans" cxnId="{723EA3E3-7D2D-4FD3-B3B1-3D7607BEF708}">
      <dgm:prSet/>
      <dgm:spPr/>
      <dgm:t>
        <a:bodyPr/>
        <a:lstStyle/>
        <a:p>
          <a:endParaRPr lang="en-US"/>
        </a:p>
      </dgm:t>
    </dgm:pt>
    <dgm:pt modelId="{24B0CD7E-4C74-460C-9603-0F3D2F2E9478}" type="sibTrans" cxnId="{723EA3E3-7D2D-4FD3-B3B1-3D7607BEF708}">
      <dgm:prSet/>
      <dgm:spPr/>
      <dgm:t>
        <a:bodyPr/>
        <a:lstStyle/>
        <a:p>
          <a:endParaRPr lang="en-US"/>
        </a:p>
      </dgm:t>
    </dgm:pt>
    <dgm:pt modelId="{C55DBA5E-8359-4332-864A-B0237F810D8F}">
      <dgm:prSet phldrT="[Text]"/>
      <dgm:spPr/>
      <dgm:t>
        <a:bodyPr/>
        <a:lstStyle/>
        <a:p>
          <a:r>
            <a:rPr lang="en-US">
              <a:latin typeface="Aptos" panose="020B0004020202020204" pitchFamily="34" charset="0"/>
            </a:rPr>
            <a:t>Intuitive safeguards</a:t>
          </a:r>
        </a:p>
      </dgm:t>
    </dgm:pt>
    <dgm:pt modelId="{560A81AF-B0CB-4131-8A20-6E0160E0C7CC}" type="parTrans" cxnId="{98A8DFEA-E1A5-4436-BA8E-F1DE0BC74F1E}">
      <dgm:prSet/>
      <dgm:spPr/>
      <dgm:t>
        <a:bodyPr/>
        <a:lstStyle/>
        <a:p>
          <a:endParaRPr lang="en-US"/>
        </a:p>
      </dgm:t>
    </dgm:pt>
    <dgm:pt modelId="{4A8500B0-0B27-48F8-89F4-6557DF01A3F1}" type="sibTrans" cxnId="{98A8DFEA-E1A5-4436-BA8E-F1DE0BC74F1E}">
      <dgm:prSet/>
      <dgm:spPr/>
      <dgm:t>
        <a:bodyPr/>
        <a:lstStyle/>
        <a:p>
          <a:endParaRPr lang="en-US"/>
        </a:p>
      </dgm:t>
    </dgm:pt>
    <dgm:pt modelId="{025921C0-0F2A-4ACC-A027-1FF8A106B86C}">
      <dgm:prSet phldrT="[Text]"/>
      <dgm:spPr/>
      <dgm:t>
        <a:bodyPr/>
        <a:lstStyle/>
        <a:p>
          <a:r>
            <a:rPr lang="en-US">
              <a:latin typeface="Aptos" panose="020B0004020202020204" pitchFamily="34" charset="0"/>
            </a:rPr>
            <a:t>Ease of access to machine</a:t>
          </a:r>
        </a:p>
      </dgm:t>
    </dgm:pt>
    <dgm:pt modelId="{F2A5BCFC-9317-4247-BE33-A0067A95AF93}" type="parTrans" cxnId="{49E66C4F-56D4-4137-B78D-9E7D31430574}">
      <dgm:prSet/>
      <dgm:spPr/>
      <dgm:t>
        <a:bodyPr/>
        <a:lstStyle/>
        <a:p>
          <a:endParaRPr lang="en-US"/>
        </a:p>
      </dgm:t>
    </dgm:pt>
    <dgm:pt modelId="{A58BDA0F-8ACC-490A-A6D5-3DF490021E2A}" type="sibTrans" cxnId="{49E66C4F-56D4-4137-B78D-9E7D31430574}">
      <dgm:prSet/>
      <dgm:spPr/>
      <dgm:t>
        <a:bodyPr/>
        <a:lstStyle/>
        <a:p>
          <a:endParaRPr lang="en-US"/>
        </a:p>
      </dgm:t>
    </dgm:pt>
    <dgm:pt modelId="{A8F5518D-AB2A-4FBA-9AB2-ADB2F01CC899}">
      <dgm:prSet phldrT="[Text]"/>
      <dgm:spPr/>
      <dgm:t>
        <a:bodyPr/>
        <a:lstStyle/>
        <a:p>
          <a:r>
            <a:rPr lang="en-US">
              <a:latin typeface="Aptos" panose="020B0004020202020204" pitchFamily="34" charset="0"/>
            </a:rPr>
            <a:t>Easily maintainable/ replaceable parts</a:t>
          </a:r>
        </a:p>
      </dgm:t>
    </dgm:pt>
    <dgm:pt modelId="{F8352040-B32D-4FFA-9E00-1B766C42B38E}" type="parTrans" cxnId="{21803774-8426-45C1-942A-1053F3C76E59}">
      <dgm:prSet/>
      <dgm:spPr/>
      <dgm:t>
        <a:bodyPr/>
        <a:lstStyle/>
        <a:p>
          <a:endParaRPr lang="en-US"/>
        </a:p>
      </dgm:t>
    </dgm:pt>
    <dgm:pt modelId="{79094315-E088-45B6-B634-43FB4537F583}" type="sibTrans" cxnId="{21803774-8426-45C1-942A-1053F3C76E59}">
      <dgm:prSet/>
      <dgm:spPr/>
      <dgm:t>
        <a:bodyPr/>
        <a:lstStyle/>
        <a:p>
          <a:endParaRPr lang="en-US"/>
        </a:p>
      </dgm:t>
    </dgm:pt>
    <dgm:pt modelId="{A5262918-B19E-445E-881C-83CC8BF552AB}">
      <dgm:prSet phldrT="[Text]"/>
      <dgm:spPr/>
      <dgm:t>
        <a:bodyPr/>
        <a:lstStyle/>
        <a:p>
          <a:r>
            <a:rPr lang="en-US">
              <a:latin typeface="Aptos" panose="020B0004020202020204" pitchFamily="34" charset="0"/>
            </a:rPr>
            <a:t>Safeguards will not affect normal processes</a:t>
          </a:r>
        </a:p>
      </dgm:t>
    </dgm:pt>
    <dgm:pt modelId="{A8F4D6F9-631B-4781-B0C2-1A757251845D}" type="parTrans" cxnId="{9AB6B3C2-5BA4-477A-BD8E-DBFAEC389FEB}">
      <dgm:prSet/>
      <dgm:spPr/>
      <dgm:t>
        <a:bodyPr/>
        <a:lstStyle/>
        <a:p>
          <a:endParaRPr lang="en-US"/>
        </a:p>
      </dgm:t>
    </dgm:pt>
    <dgm:pt modelId="{50CC087A-F933-4A5F-9E5A-03C3C0EC08B1}" type="sibTrans" cxnId="{9AB6B3C2-5BA4-477A-BD8E-DBFAEC389FEB}">
      <dgm:prSet/>
      <dgm:spPr/>
      <dgm:t>
        <a:bodyPr/>
        <a:lstStyle/>
        <a:p>
          <a:endParaRPr lang="en-US"/>
        </a:p>
      </dgm:t>
    </dgm:pt>
    <dgm:pt modelId="{E285DABF-5F99-4031-B202-EF7242FA52AE}" type="pres">
      <dgm:prSet presAssocID="{BC7B6990-484D-4F11-8343-6F1EA4680D21}" presName="diagram" presStyleCnt="0">
        <dgm:presLayoutVars>
          <dgm:dir/>
          <dgm:resizeHandles val="exact"/>
        </dgm:presLayoutVars>
      </dgm:prSet>
      <dgm:spPr/>
    </dgm:pt>
    <dgm:pt modelId="{B256A02D-A699-46CE-A21F-C552D7140369}" type="pres">
      <dgm:prSet presAssocID="{B15560F4-24C5-49D5-B47D-09CE36D28AD5}" presName="node" presStyleLbl="node1" presStyleIdx="0" presStyleCnt="5">
        <dgm:presLayoutVars>
          <dgm:bulletEnabled val="1"/>
        </dgm:presLayoutVars>
      </dgm:prSet>
      <dgm:spPr/>
    </dgm:pt>
    <dgm:pt modelId="{6180F090-18DA-49DE-8885-412903153C5B}" type="pres">
      <dgm:prSet presAssocID="{24B0CD7E-4C74-460C-9603-0F3D2F2E9478}" presName="sibTrans" presStyleCnt="0"/>
      <dgm:spPr/>
    </dgm:pt>
    <dgm:pt modelId="{5A67D3B8-CA34-434B-96B7-B3DFEB7A94D6}" type="pres">
      <dgm:prSet presAssocID="{C55DBA5E-8359-4332-864A-B0237F810D8F}" presName="node" presStyleLbl="node1" presStyleIdx="1" presStyleCnt="5">
        <dgm:presLayoutVars>
          <dgm:bulletEnabled val="1"/>
        </dgm:presLayoutVars>
      </dgm:prSet>
      <dgm:spPr/>
    </dgm:pt>
    <dgm:pt modelId="{88DC15CB-83EC-42A7-9477-BA6110D6742D}" type="pres">
      <dgm:prSet presAssocID="{4A8500B0-0B27-48F8-89F4-6557DF01A3F1}" presName="sibTrans" presStyleCnt="0"/>
      <dgm:spPr/>
    </dgm:pt>
    <dgm:pt modelId="{A8AB2ADC-4E44-4485-AA42-079869D49856}" type="pres">
      <dgm:prSet presAssocID="{025921C0-0F2A-4ACC-A027-1FF8A106B86C}" presName="node" presStyleLbl="node1" presStyleIdx="2" presStyleCnt="5">
        <dgm:presLayoutVars>
          <dgm:bulletEnabled val="1"/>
        </dgm:presLayoutVars>
      </dgm:prSet>
      <dgm:spPr/>
    </dgm:pt>
    <dgm:pt modelId="{26D1891C-C201-468F-96E4-6ED4DB3808E1}" type="pres">
      <dgm:prSet presAssocID="{A58BDA0F-8ACC-490A-A6D5-3DF490021E2A}" presName="sibTrans" presStyleCnt="0"/>
      <dgm:spPr/>
    </dgm:pt>
    <dgm:pt modelId="{F3AFB647-8EE1-4917-9105-8780D3BD096A}" type="pres">
      <dgm:prSet presAssocID="{A8F5518D-AB2A-4FBA-9AB2-ADB2F01CC899}" presName="node" presStyleLbl="node1" presStyleIdx="3" presStyleCnt="5">
        <dgm:presLayoutVars>
          <dgm:bulletEnabled val="1"/>
        </dgm:presLayoutVars>
      </dgm:prSet>
      <dgm:spPr/>
    </dgm:pt>
    <dgm:pt modelId="{3CC01558-793C-42D6-827B-1D2DE24A1DD9}" type="pres">
      <dgm:prSet presAssocID="{79094315-E088-45B6-B634-43FB4537F583}" presName="sibTrans" presStyleCnt="0"/>
      <dgm:spPr/>
    </dgm:pt>
    <dgm:pt modelId="{030D7E17-1163-45BF-BFEB-19780116A530}" type="pres">
      <dgm:prSet presAssocID="{A5262918-B19E-445E-881C-83CC8BF552AB}" presName="node" presStyleLbl="node1" presStyleIdx="4" presStyleCnt="5">
        <dgm:presLayoutVars>
          <dgm:bulletEnabled val="1"/>
        </dgm:presLayoutVars>
      </dgm:prSet>
      <dgm:spPr/>
    </dgm:pt>
  </dgm:ptLst>
  <dgm:cxnLst>
    <dgm:cxn modelId="{E6020B14-80BE-4954-B24E-2D6234EA8DC7}" type="presOf" srcId="{BC7B6990-484D-4F11-8343-6F1EA4680D21}" destId="{E285DABF-5F99-4031-B202-EF7242FA52AE}" srcOrd="0" destOrd="0" presId="urn:microsoft.com/office/officeart/2005/8/layout/default"/>
    <dgm:cxn modelId="{B2A7EC1B-16C3-4758-BA3D-F2A00D055FF3}" type="presOf" srcId="{A8F5518D-AB2A-4FBA-9AB2-ADB2F01CC899}" destId="{F3AFB647-8EE1-4917-9105-8780D3BD096A}" srcOrd="0" destOrd="0" presId="urn:microsoft.com/office/officeart/2005/8/layout/default"/>
    <dgm:cxn modelId="{49E66C4F-56D4-4137-B78D-9E7D31430574}" srcId="{BC7B6990-484D-4F11-8343-6F1EA4680D21}" destId="{025921C0-0F2A-4ACC-A027-1FF8A106B86C}" srcOrd="2" destOrd="0" parTransId="{F2A5BCFC-9317-4247-BE33-A0067A95AF93}" sibTransId="{A58BDA0F-8ACC-490A-A6D5-3DF490021E2A}"/>
    <dgm:cxn modelId="{21803774-8426-45C1-942A-1053F3C76E59}" srcId="{BC7B6990-484D-4F11-8343-6F1EA4680D21}" destId="{A8F5518D-AB2A-4FBA-9AB2-ADB2F01CC899}" srcOrd="3" destOrd="0" parTransId="{F8352040-B32D-4FFA-9E00-1B766C42B38E}" sibTransId="{79094315-E088-45B6-B634-43FB4537F583}"/>
    <dgm:cxn modelId="{28AEBC7D-A51C-44F3-BB7E-15A6EDEF589B}" type="presOf" srcId="{C55DBA5E-8359-4332-864A-B0237F810D8F}" destId="{5A67D3B8-CA34-434B-96B7-B3DFEB7A94D6}" srcOrd="0" destOrd="0" presId="urn:microsoft.com/office/officeart/2005/8/layout/default"/>
    <dgm:cxn modelId="{76ED2D96-0A6C-46CF-B963-A2BAF5BF4464}" type="presOf" srcId="{025921C0-0F2A-4ACC-A027-1FF8A106B86C}" destId="{A8AB2ADC-4E44-4485-AA42-079869D49856}" srcOrd="0" destOrd="0" presId="urn:microsoft.com/office/officeart/2005/8/layout/default"/>
    <dgm:cxn modelId="{9AB6B3C2-5BA4-477A-BD8E-DBFAEC389FEB}" srcId="{BC7B6990-484D-4F11-8343-6F1EA4680D21}" destId="{A5262918-B19E-445E-881C-83CC8BF552AB}" srcOrd="4" destOrd="0" parTransId="{A8F4D6F9-631B-4781-B0C2-1A757251845D}" sibTransId="{50CC087A-F933-4A5F-9E5A-03C3C0EC08B1}"/>
    <dgm:cxn modelId="{B5852DC4-0F1F-422E-B87D-F9BEC4DCE22E}" type="presOf" srcId="{B15560F4-24C5-49D5-B47D-09CE36D28AD5}" destId="{B256A02D-A699-46CE-A21F-C552D7140369}" srcOrd="0" destOrd="0" presId="urn:microsoft.com/office/officeart/2005/8/layout/default"/>
    <dgm:cxn modelId="{723EA3E3-7D2D-4FD3-B3B1-3D7607BEF708}" srcId="{BC7B6990-484D-4F11-8343-6F1EA4680D21}" destId="{B15560F4-24C5-49D5-B47D-09CE36D28AD5}" srcOrd="0" destOrd="0" parTransId="{F6F4D0A2-CF4A-4998-9F25-15E93A51A86D}" sibTransId="{24B0CD7E-4C74-460C-9603-0F3D2F2E9478}"/>
    <dgm:cxn modelId="{00CC49E8-ABB3-40B4-A053-EBD6C6A43F37}" type="presOf" srcId="{A5262918-B19E-445E-881C-83CC8BF552AB}" destId="{030D7E17-1163-45BF-BFEB-19780116A530}" srcOrd="0" destOrd="0" presId="urn:microsoft.com/office/officeart/2005/8/layout/default"/>
    <dgm:cxn modelId="{98A8DFEA-E1A5-4436-BA8E-F1DE0BC74F1E}" srcId="{BC7B6990-484D-4F11-8343-6F1EA4680D21}" destId="{C55DBA5E-8359-4332-864A-B0237F810D8F}" srcOrd="1" destOrd="0" parTransId="{560A81AF-B0CB-4131-8A20-6E0160E0C7CC}" sibTransId="{4A8500B0-0B27-48F8-89F4-6557DF01A3F1}"/>
    <dgm:cxn modelId="{5E6ABB42-E918-4D28-BEF2-502AB6F64533}" type="presParOf" srcId="{E285DABF-5F99-4031-B202-EF7242FA52AE}" destId="{B256A02D-A699-46CE-A21F-C552D7140369}" srcOrd="0" destOrd="0" presId="urn:microsoft.com/office/officeart/2005/8/layout/default"/>
    <dgm:cxn modelId="{D74D44EA-0799-4AC1-933B-A4899E814176}" type="presParOf" srcId="{E285DABF-5F99-4031-B202-EF7242FA52AE}" destId="{6180F090-18DA-49DE-8885-412903153C5B}" srcOrd="1" destOrd="0" presId="urn:microsoft.com/office/officeart/2005/8/layout/default"/>
    <dgm:cxn modelId="{9DB2C49F-418F-4318-B1B8-3B9F76A023B6}" type="presParOf" srcId="{E285DABF-5F99-4031-B202-EF7242FA52AE}" destId="{5A67D3B8-CA34-434B-96B7-B3DFEB7A94D6}" srcOrd="2" destOrd="0" presId="urn:microsoft.com/office/officeart/2005/8/layout/default"/>
    <dgm:cxn modelId="{D76DE64A-8C8B-465B-885B-0617C43B7ECD}" type="presParOf" srcId="{E285DABF-5F99-4031-B202-EF7242FA52AE}" destId="{88DC15CB-83EC-42A7-9477-BA6110D6742D}" srcOrd="3" destOrd="0" presId="urn:microsoft.com/office/officeart/2005/8/layout/default"/>
    <dgm:cxn modelId="{98E7D099-C3FB-4209-AD70-392EB92DB053}" type="presParOf" srcId="{E285DABF-5F99-4031-B202-EF7242FA52AE}" destId="{A8AB2ADC-4E44-4485-AA42-079869D49856}" srcOrd="4" destOrd="0" presId="urn:microsoft.com/office/officeart/2005/8/layout/default"/>
    <dgm:cxn modelId="{96870881-EF16-4748-9F3B-EC1627ECA2A1}" type="presParOf" srcId="{E285DABF-5F99-4031-B202-EF7242FA52AE}" destId="{26D1891C-C201-468F-96E4-6ED4DB3808E1}" srcOrd="5" destOrd="0" presId="urn:microsoft.com/office/officeart/2005/8/layout/default"/>
    <dgm:cxn modelId="{B2A5924E-33A6-48A8-8A8F-18A4AE63B301}" type="presParOf" srcId="{E285DABF-5F99-4031-B202-EF7242FA52AE}" destId="{F3AFB647-8EE1-4917-9105-8780D3BD096A}" srcOrd="6" destOrd="0" presId="urn:microsoft.com/office/officeart/2005/8/layout/default"/>
    <dgm:cxn modelId="{E56E44CF-F338-47F3-AFFA-17995D211C22}" type="presParOf" srcId="{E285DABF-5F99-4031-B202-EF7242FA52AE}" destId="{3CC01558-793C-42D6-827B-1D2DE24A1DD9}" srcOrd="7" destOrd="0" presId="urn:microsoft.com/office/officeart/2005/8/layout/default"/>
    <dgm:cxn modelId="{6674E323-AE9F-4FEF-8C6B-EDB4FC1B2555}" type="presParOf" srcId="{E285DABF-5F99-4031-B202-EF7242FA52AE}" destId="{030D7E17-1163-45BF-BFEB-19780116A530}"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D884A15-0C27-F045-8256-ACC5AB9F6552}" type="doc">
      <dgm:prSet loTypeId="urn:microsoft.com/office/officeart/2005/8/layout/pyramid3" loCatId="list" qsTypeId="urn:microsoft.com/office/officeart/2005/8/quickstyle/simple1" qsCatId="simple" csTypeId="urn:microsoft.com/office/officeart/2005/8/colors/accent1_3" csCatId="accent1" phldr="1"/>
      <dgm:spPr/>
      <dgm:t>
        <a:bodyPr/>
        <a:lstStyle/>
        <a:p>
          <a:endParaRPr lang="en-US"/>
        </a:p>
      </dgm:t>
    </dgm:pt>
    <dgm:pt modelId="{70819F14-2B07-CF49-9C09-1A60E0993B9C}">
      <dgm:prSet/>
      <dgm:spPr>
        <a:solidFill>
          <a:schemeClr val="accent3">
            <a:lumMod val="60000"/>
            <a:lumOff val="40000"/>
          </a:schemeClr>
        </a:solidFill>
        <a:ln>
          <a:solidFill>
            <a:schemeClr val="accent3">
              <a:lumMod val="60000"/>
              <a:lumOff val="40000"/>
            </a:schemeClr>
          </a:solidFill>
        </a:ln>
      </dgm:spPr>
      <dgm:t>
        <a:bodyPr/>
        <a:lstStyle/>
        <a:p>
          <a:r>
            <a:rPr lang="en-US">
              <a:solidFill>
                <a:schemeClr val="tx1"/>
              </a:solidFill>
              <a:latin typeface="Aptos"/>
            </a:rPr>
            <a:t>Elimination</a:t>
          </a:r>
        </a:p>
      </dgm:t>
    </dgm:pt>
    <dgm:pt modelId="{43CE5F40-1FBF-4542-AFFE-525692BCC398}" type="parTrans" cxnId="{CFE30C42-A73F-E94A-89FD-4212CA015D04}">
      <dgm:prSet/>
      <dgm:spPr/>
      <dgm:t>
        <a:bodyPr/>
        <a:lstStyle/>
        <a:p>
          <a:endParaRPr lang="en-US">
            <a:solidFill>
              <a:schemeClr val="tx1"/>
            </a:solidFill>
          </a:endParaRPr>
        </a:p>
      </dgm:t>
    </dgm:pt>
    <dgm:pt modelId="{AD7E9246-D8DD-D848-BED6-7E2BF8080EB7}" type="sibTrans" cxnId="{CFE30C42-A73F-E94A-89FD-4212CA015D04}">
      <dgm:prSet/>
      <dgm:spPr/>
      <dgm:t>
        <a:bodyPr/>
        <a:lstStyle/>
        <a:p>
          <a:endParaRPr lang="en-US">
            <a:solidFill>
              <a:schemeClr val="tx1"/>
            </a:solidFill>
          </a:endParaRPr>
        </a:p>
      </dgm:t>
    </dgm:pt>
    <dgm:pt modelId="{C87DB062-51B6-C94B-8D4C-D519A849EF5D}">
      <dgm:prSet/>
      <dgm:spPr>
        <a:solidFill>
          <a:schemeClr val="accent3">
            <a:lumMod val="60000"/>
            <a:lumOff val="40000"/>
          </a:schemeClr>
        </a:solidFill>
      </dgm:spPr>
      <dgm:t>
        <a:bodyPr/>
        <a:lstStyle/>
        <a:p>
          <a:r>
            <a:rPr lang="en-US">
              <a:solidFill>
                <a:schemeClr val="tx1"/>
              </a:solidFill>
              <a:latin typeface="Aptos"/>
            </a:rPr>
            <a:t>Substitution</a:t>
          </a:r>
        </a:p>
      </dgm:t>
    </dgm:pt>
    <dgm:pt modelId="{3FCF32AC-7B00-9248-B629-149DDB856354}" type="parTrans" cxnId="{10F340D8-FD77-B64C-9355-8EFEC87D7920}">
      <dgm:prSet/>
      <dgm:spPr/>
      <dgm:t>
        <a:bodyPr/>
        <a:lstStyle/>
        <a:p>
          <a:endParaRPr lang="en-US">
            <a:solidFill>
              <a:schemeClr val="tx1"/>
            </a:solidFill>
          </a:endParaRPr>
        </a:p>
      </dgm:t>
    </dgm:pt>
    <dgm:pt modelId="{9FCE08F7-A254-C343-9CE7-D23EDFBB493B}" type="sibTrans" cxnId="{10F340D8-FD77-B64C-9355-8EFEC87D7920}">
      <dgm:prSet/>
      <dgm:spPr/>
      <dgm:t>
        <a:bodyPr/>
        <a:lstStyle/>
        <a:p>
          <a:endParaRPr lang="en-US">
            <a:solidFill>
              <a:schemeClr val="tx1"/>
            </a:solidFill>
          </a:endParaRPr>
        </a:p>
      </dgm:t>
    </dgm:pt>
    <dgm:pt modelId="{D08BABB8-1C6D-F146-B671-FED3C89BDB4C}">
      <dgm:prSet/>
      <dgm:spPr>
        <a:solidFill>
          <a:schemeClr val="accent3">
            <a:lumMod val="60000"/>
            <a:lumOff val="40000"/>
          </a:schemeClr>
        </a:solidFill>
      </dgm:spPr>
      <dgm:t>
        <a:bodyPr/>
        <a:lstStyle/>
        <a:p>
          <a:r>
            <a:rPr lang="en-US">
              <a:solidFill>
                <a:schemeClr val="tx1"/>
              </a:solidFill>
              <a:latin typeface="Aptos"/>
            </a:rPr>
            <a:t>Engineering Controls</a:t>
          </a:r>
        </a:p>
      </dgm:t>
    </dgm:pt>
    <dgm:pt modelId="{0496B447-B0A4-A540-ACA9-53A95B2427A8}" type="parTrans" cxnId="{FC77D9FE-24A7-054C-BA52-0334AA483752}">
      <dgm:prSet/>
      <dgm:spPr/>
      <dgm:t>
        <a:bodyPr/>
        <a:lstStyle/>
        <a:p>
          <a:endParaRPr lang="en-US">
            <a:solidFill>
              <a:schemeClr val="tx1"/>
            </a:solidFill>
          </a:endParaRPr>
        </a:p>
      </dgm:t>
    </dgm:pt>
    <dgm:pt modelId="{78B9B8B1-A97C-D84B-B7AC-1FEA052B18AC}" type="sibTrans" cxnId="{FC77D9FE-24A7-054C-BA52-0334AA483752}">
      <dgm:prSet/>
      <dgm:spPr/>
      <dgm:t>
        <a:bodyPr/>
        <a:lstStyle/>
        <a:p>
          <a:endParaRPr lang="en-US">
            <a:solidFill>
              <a:schemeClr val="tx1"/>
            </a:solidFill>
          </a:endParaRPr>
        </a:p>
      </dgm:t>
    </dgm:pt>
    <dgm:pt modelId="{47FDF56E-60C7-4548-9238-0AE6F6528DF5}">
      <dgm:prSet/>
      <dgm:spPr>
        <a:solidFill>
          <a:schemeClr val="bg1">
            <a:lumMod val="85000"/>
          </a:schemeClr>
        </a:solidFill>
      </dgm:spPr>
      <dgm:t>
        <a:bodyPr/>
        <a:lstStyle/>
        <a:p>
          <a:r>
            <a:rPr lang="en-US">
              <a:solidFill>
                <a:schemeClr val="tx1"/>
              </a:solidFill>
              <a:latin typeface="Aptos"/>
            </a:rPr>
            <a:t>Administrative Controls</a:t>
          </a:r>
        </a:p>
      </dgm:t>
    </dgm:pt>
    <dgm:pt modelId="{AEF3E19D-5AE6-1648-945C-7505E7C41195}" type="parTrans" cxnId="{865A8781-46E8-7740-834A-00E64B2537A7}">
      <dgm:prSet/>
      <dgm:spPr/>
      <dgm:t>
        <a:bodyPr/>
        <a:lstStyle/>
        <a:p>
          <a:endParaRPr lang="en-US">
            <a:solidFill>
              <a:schemeClr val="tx1"/>
            </a:solidFill>
          </a:endParaRPr>
        </a:p>
      </dgm:t>
    </dgm:pt>
    <dgm:pt modelId="{20838D02-3B00-C942-B27B-C66035AA51E8}" type="sibTrans" cxnId="{865A8781-46E8-7740-834A-00E64B2537A7}">
      <dgm:prSet/>
      <dgm:spPr/>
      <dgm:t>
        <a:bodyPr/>
        <a:lstStyle/>
        <a:p>
          <a:endParaRPr lang="en-US">
            <a:solidFill>
              <a:schemeClr val="tx1"/>
            </a:solidFill>
          </a:endParaRPr>
        </a:p>
      </dgm:t>
    </dgm:pt>
    <dgm:pt modelId="{6F09831A-30A9-F44A-84EE-AD0FA9ADD6F6}">
      <dgm:prSet/>
      <dgm:spPr>
        <a:solidFill>
          <a:schemeClr val="bg1">
            <a:lumMod val="85000"/>
          </a:schemeClr>
        </a:solidFill>
      </dgm:spPr>
      <dgm:t>
        <a:bodyPr/>
        <a:lstStyle/>
        <a:p>
          <a:r>
            <a:rPr lang="en-US">
              <a:solidFill>
                <a:schemeClr val="tx1"/>
              </a:solidFill>
              <a:latin typeface="Aptos"/>
            </a:rPr>
            <a:t>PPE</a:t>
          </a:r>
        </a:p>
      </dgm:t>
    </dgm:pt>
    <dgm:pt modelId="{3DE58912-DABB-2244-A033-1D94A857F500}" type="parTrans" cxnId="{CC4B652A-E3EA-2248-8516-406C9D3377E2}">
      <dgm:prSet/>
      <dgm:spPr/>
      <dgm:t>
        <a:bodyPr/>
        <a:lstStyle/>
        <a:p>
          <a:endParaRPr lang="en-US">
            <a:solidFill>
              <a:schemeClr val="tx1"/>
            </a:solidFill>
          </a:endParaRPr>
        </a:p>
      </dgm:t>
    </dgm:pt>
    <dgm:pt modelId="{E309A699-C779-2645-B960-CE4A0DA5148D}" type="sibTrans" cxnId="{CC4B652A-E3EA-2248-8516-406C9D3377E2}">
      <dgm:prSet/>
      <dgm:spPr/>
      <dgm:t>
        <a:bodyPr/>
        <a:lstStyle/>
        <a:p>
          <a:endParaRPr lang="en-US">
            <a:solidFill>
              <a:schemeClr val="tx1"/>
            </a:solidFill>
          </a:endParaRPr>
        </a:p>
      </dgm:t>
    </dgm:pt>
    <dgm:pt modelId="{7AC1A675-2612-2149-A1CD-5DFA7D087EAC}" type="pres">
      <dgm:prSet presAssocID="{3D884A15-0C27-F045-8256-ACC5AB9F6552}" presName="Name0" presStyleCnt="0">
        <dgm:presLayoutVars>
          <dgm:dir/>
          <dgm:animLvl val="lvl"/>
          <dgm:resizeHandles val="exact"/>
        </dgm:presLayoutVars>
      </dgm:prSet>
      <dgm:spPr/>
    </dgm:pt>
    <dgm:pt modelId="{93CAC372-085B-A14E-8BA0-A65CF9A08648}" type="pres">
      <dgm:prSet presAssocID="{70819F14-2B07-CF49-9C09-1A60E0993B9C}" presName="Name8" presStyleCnt="0"/>
      <dgm:spPr/>
    </dgm:pt>
    <dgm:pt modelId="{D90D01A5-A050-EB48-A9B4-A6FBF2FEA52F}" type="pres">
      <dgm:prSet presAssocID="{70819F14-2B07-CF49-9C09-1A60E0993B9C}" presName="level" presStyleLbl="node1" presStyleIdx="0" presStyleCnt="5">
        <dgm:presLayoutVars>
          <dgm:chMax val="1"/>
          <dgm:bulletEnabled val="1"/>
        </dgm:presLayoutVars>
      </dgm:prSet>
      <dgm:spPr/>
    </dgm:pt>
    <dgm:pt modelId="{227A13E2-C77B-1C43-94BF-B7F5A9CDEBE4}" type="pres">
      <dgm:prSet presAssocID="{70819F14-2B07-CF49-9C09-1A60E0993B9C}" presName="levelTx" presStyleLbl="revTx" presStyleIdx="0" presStyleCnt="0">
        <dgm:presLayoutVars>
          <dgm:chMax val="1"/>
          <dgm:bulletEnabled val="1"/>
        </dgm:presLayoutVars>
      </dgm:prSet>
      <dgm:spPr/>
    </dgm:pt>
    <dgm:pt modelId="{55FB384A-48B3-DD42-92A1-9F78F685E144}" type="pres">
      <dgm:prSet presAssocID="{C87DB062-51B6-C94B-8D4C-D519A849EF5D}" presName="Name8" presStyleCnt="0"/>
      <dgm:spPr/>
    </dgm:pt>
    <dgm:pt modelId="{8C66E41F-53BC-4548-A74B-09DA54088505}" type="pres">
      <dgm:prSet presAssocID="{C87DB062-51B6-C94B-8D4C-D519A849EF5D}" presName="level" presStyleLbl="node1" presStyleIdx="1" presStyleCnt="5">
        <dgm:presLayoutVars>
          <dgm:chMax val="1"/>
          <dgm:bulletEnabled val="1"/>
        </dgm:presLayoutVars>
      </dgm:prSet>
      <dgm:spPr/>
    </dgm:pt>
    <dgm:pt modelId="{1022D4E2-9764-9042-96ED-5FC7C47BFA5A}" type="pres">
      <dgm:prSet presAssocID="{C87DB062-51B6-C94B-8D4C-D519A849EF5D}" presName="levelTx" presStyleLbl="revTx" presStyleIdx="0" presStyleCnt="0">
        <dgm:presLayoutVars>
          <dgm:chMax val="1"/>
          <dgm:bulletEnabled val="1"/>
        </dgm:presLayoutVars>
      </dgm:prSet>
      <dgm:spPr/>
    </dgm:pt>
    <dgm:pt modelId="{EECC5476-AD73-AB49-B5ED-45706AE1B6D6}" type="pres">
      <dgm:prSet presAssocID="{D08BABB8-1C6D-F146-B671-FED3C89BDB4C}" presName="Name8" presStyleCnt="0"/>
      <dgm:spPr/>
    </dgm:pt>
    <dgm:pt modelId="{2C5C212E-EF7F-CB48-9CF4-90358DBA0500}" type="pres">
      <dgm:prSet presAssocID="{D08BABB8-1C6D-F146-B671-FED3C89BDB4C}" presName="level" presStyleLbl="node1" presStyleIdx="2" presStyleCnt="5">
        <dgm:presLayoutVars>
          <dgm:chMax val="1"/>
          <dgm:bulletEnabled val="1"/>
        </dgm:presLayoutVars>
      </dgm:prSet>
      <dgm:spPr/>
    </dgm:pt>
    <dgm:pt modelId="{88CC7239-1F98-794F-B600-AFA2FD61F5A3}" type="pres">
      <dgm:prSet presAssocID="{D08BABB8-1C6D-F146-B671-FED3C89BDB4C}" presName="levelTx" presStyleLbl="revTx" presStyleIdx="0" presStyleCnt="0">
        <dgm:presLayoutVars>
          <dgm:chMax val="1"/>
          <dgm:bulletEnabled val="1"/>
        </dgm:presLayoutVars>
      </dgm:prSet>
      <dgm:spPr/>
    </dgm:pt>
    <dgm:pt modelId="{BE26B623-1AA8-264A-928E-B15F15091869}" type="pres">
      <dgm:prSet presAssocID="{47FDF56E-60C7-4548-9238-0AE6F6528DF5}" presName="Name8" presStyleCnt="0"/>
      <dgm:spPr/>
    </dgm:pt>
    <dgm:pt modelId="{937D6172-C1F8-DB48-884B-F9D8DC478439}" type="pres">
      <dgm:prSet presAssocID="{47FDF56E-60C7-4548-9238-0AE6F6528DF5}" presName="level" presStyleLbl="node1" presStyleIdx="3" presStyleCnt="5">
        <dgm:presLayoutVars>
          <dgm:chMax val="1"/>
          <dgm:bulletEnabled val="1"/>
        </dgm:presLayoutVars>
      </dgm:prSet>
      <dgm:spPr/>
    </dgm:pt>
    <dgm:pt modelId="{6520E1C7-8801-BA42-AC5A-EA250D840D27}" type="pres">
      <dgm:prSet presAssocID="{47FDF56E-60C7-4548-9238-0AE6F6528DF5}" presName="levelTx" presStyleLbl="revTx" presStyleIdx="0" presStyleCnt="0">
        <dgm:presLayoutVars>
          <dgm:chMax val="1"/>
          <dgm:bulletEnabled val="1"/>
        </dgm:presLayoutVars>
      </dgm:prSet>
      <dgm:spPr/>
    </dgm:pt>
    <dgm:pt modelId="{97C3967D-8030-F74E-AB7D-BC556DAF19EF}" type="pres">
      <dgm:prSet presAssocID="{6F09831A-30A9-F44A-84EE-AD0FA9ADD6F6}" presName="Name8" presStyleCnt="0"/>
      <dgm:spPr/>
    </dgm:pt>
    <dgm:pt modelId="{C00BA1CF-7F72-BF41-8EC1-D580D0158109}" type="pres">
      <dgm:prSet presAssocID="{6F09831A-30A9-F44A-84EE-AD0FA9ADD6F6}" presName="level" presStyleLbl="node1" presStyleIdx="4" presStyleCnt="5">
        <dgm:presLayoutVars>
          <dgm:chMax val="1"/>
          <dgm:bulletEnabled val="1"/>
        </dgm:presLayoutVars>
      </dgm:prSet>
      <dgm:spPr/>
    </dgm:pt>
    <dgm:pt modelId="{72908C43-15A0-5540-AF24-29E0242D3F91}" type="pres">
      <dgm:prSet presAssocID="{6F09831A-30A9-F44A-84EE-AD0FA9ADD6F6}" presName="levelTx" presStyleLbl="revTx" presStyleIdx="0" presStyleCnt="0">
        <dgm:presLayoutVars>
          <dgm:chMax val="1"/>
          <dgm:bulletEnabled val="1"/>
        </dgm:presLayoutVars>
      </dgm:prSet>
      <dgm:spPr/>
    </dgm:pt>
  </dgm:ptLst>
  <dgm:cxnLst>
    <dgm:cxn modelId="{5E6DAA1C-6288-7E42-9061-479FB4DB7855}" type="presOf" srcId="{70819F14-2B07-CF49-9C09-1A60E0993B9C}" destId="{227A13E2-C77B-1C43-94BF-B7F5A9CDEBE4}" srcOrd="1" destOrd="0" presId="urn:microsoft.com/office/officeart/2005/8/layout/pyramid3"/>
    <dgm:cxn modelId="{CC4B652A-E3EA-2248-8516-406C9D3377E2}" srcId="{3D884A15-0C27-F045-8256-ACC5AB9F6552}" destId="{6F09831A-30A9-F44A-84EE-AD0FA9ADD6F6}" srcOrd="4" destOrd="0" parTransId="{3DE58912-DABB-2244-A033-1D94A857F500}" sibTransId="{E309A699-C779-2645-B960-CE4A0DA5148D}"/>
    <dgm:cxn modelId="{4FB2B73E-0B70-B043-AB60-CF4F72CEC951}" type="presOf" srcId="{6F09831A-30A9-F44A-84EE-AD0FA9ADD6F6}" destId="{C00BA1CF-7F72-BF41-8EC1-D580D0158109}" srcOrd="0" destOrd="0" presId="urn:microsoft.com/office/officeart/2005/8/layout/pyramid3"/>
    <dgm:cxn modelId="{34788E41-2190-6640-B1D7-16A30F3281E8}" type="presOf" srcId="{47FDF56E-60C7-4548-9238-0AE6F6528DF5}" destId="{937D6172-C1F8-DB48-884B-F9D8DC478439}" srcOrd="0" destOrd="0" presId="urn:microsoft.com/office/officeart/2005/8/layout/pyramid3"/>
    <dgm:cxn modelId="{CFE30C42-A73F-E94A-89FD-4212CA015D04}" srcId="{3D884A15-0C27-F045-8256-ACC5AB9F6552}" destId="{70819F14-2B07-CF49-9C09-1A60E0993B9C}" srcOrd="0" destOrd="0" parTransId="{43CE5F40-1FBF-4542-AFFE-525692BCC398}" sibTransId="{AD7E9246-D8DD-D848-BED6-7E2BF8080EB7}"/>
    <dgm:cxn modelId="{FF44134E-24CF-634D-8680-40ED836597B5}" type="presOf" srcId="{6F09831A-30A9-F44A-84EE-AD0FA9ADD6F6}" destId="{72908C43-15A0-5540-AF24-29E0242D3F91}" srcOrd="1" destOrd="0" presId="urn:microsoft.com/office/officeart/2005/8/layout/pyramid3"/>
    <dgm:cxn modelId="{9C0D4355-0317-2941-B47F-5EFA191A0F94}" type="presOf" srcId="{D08BABB8-1C6D-F146-B671-FED3C89BDB4C}" destId="{2C5C212E-EF7F-CB48-9CF4-90358DBA0500}" srcOrd="0" destOrd="0" presId="urn:microsoft.com/office/officeart/2005/8/layout/pyramid3"/>
    <dgm:cxn modelId="{865A8781-46E8-7740-834A-00E64B2537A7}" srcId="{3D884A15-0C27-F045-8256-ACC5AB9F6552}" destId="{47FDF56E-60C7-4548-9238-0AE6F6528DF5}" srcOrd="3" destOrd="0" parTransId="{AEF3E19D-5AE6-1648-945C-7505E7C41195}" sibTransId="{20838D02-3B00-C942-B27B-C66035AA51E8}"/>
    <dgm:cxn modelId="{1FA96692-96CC-6740-BA17-2E61BF0B7647}" type="presOf" srcId="{47FDF56E-60C7-4548-9238-0AE6F6528DF5}" destId="{6520E1C7-8801-BA42-AC5A-EA250D840D27}" srcOrd="1" destOrd="0" presId="urn:microsoft.com/office/officeart/2005/8/layout/pyramid3"/>
    <dgm:cxn modelId="{C581C4BB-5F0D-5344-A121-85BA5CE146DF}" type="presOf" srcId="{C87DB062-51B6-C94B-8D4C-D519A849EF5D}" destId="{8C66E41F-53BC-4548-A74B-09DA54088505}" srcOrd="0" destOrd="0" presId="urn:microsoft.com/office/officeart/2005/8/layout/pyramid3"/>
    <dgm:cxn modelId="{AE5C61C0-CAE8-F546-BBF3-48D7C4A13AE0}" type="presOf" srcId="{D08BABB8-1C6D-F146-B671-FED3C89BDB4C}" destId="{88CC7239-1F98-794F-B600-AFA2FD61F5A3}" srcOrd="1" destOrd="0" presId="urn:microsoft.com/office/officeart/2005/8/layout/pyramid3"/>
    <dgm:cxn modelId="{AD959BC8-802E-8A47-9170-44FF8C18BCB0}" type="presOf" srcId="{3D884A15-0C27-F045-8256-ACC5AB9F6552}" destId="{7AC1A675-2612-2149-A1CD-5DFA7D087EAC}" srcOrd="0" destOrd="0" presId="urn:microsoft.com/office/officeart/2005/8/layout/pyramid3"/>
    <dgm:cxn modelId="{10F340D8-FD77-B64C-9355-8EFEC87D7920}" srcId="{3D884A15-0C27-F045-8256-ACC5AB9F6552}" destId="{C87DB062-51B6-C94B-8D4C-D519A849EF5D}" srcOrd="1" destOrd="0" parTransId="{3FCF32AC-7B00-9248-B629-149DDB856354}" sibTransId="{9FCE08F7-A254-C343-9CE7-D23EDFBB493B}"/>
    <dgm:cxn modelId="{3328C6E2-6147-FA4A-8BB5-93F6E9B38746}" type="presOf" srcId="{70819F14-2B07-CF49-9C09-1A60E0993B9C}" destId="{D90D01A5-A050-EB48-A9B4-A6FBF2FEA52F}" srcOrd="0" destOrd="0" presId="urn:microsoft.com/office/officeart/2005/8/layout/pyramid3"/>
    <dgm:cxn modelId="{C0B096F6-DF19-3D49-B3DA-19840AA319FC}" type="presOf" srcId="{C87DB062-51B6-C94B-8D4C-D519A849EF5D}" destId="{1022D4E2-9764-9042-96ED-5FC7C47BFA5A}" srcOrd="1" destOrd="0" presId="urn:microsoft.com/office/officeart/2005/8/layout/pyramid3"/>
    <dgm:cxn modelId="{FC77D9FE-24A7-054C-BA52-0334AA483752}" srcId="{3D884A15-0C27-F045-8256-ACC5AB9F6552}" destId="{D08BABB8-1C6D-F146-B671-FED3C89BDB4C}" srcOrd="2" destOrd="0" parTransId="{0496B447-B0A4-A540-ACA9-53A95B2427A8}" sibTransId="{78B9B8B1-A97C-D84B-B7AC-1FEA052B18AC}"/>
    <dgm:cxn modelId="{15C2DB80-7B12-EA46-B5B7-DC28039DBF70}" type="presParOf" srcId="{7AC1A675-2612-2149-A1CD-5DFA7D087EAC}" destId="{93CAC372-085B-A14E-8BA0-A65CF9A08648}" srcOrd="0" destOrd="0" presId="urn:microsoft.com/office/officeart/2005/8/layout/pyramid3"/>
    <dgm:cxn modelId="{46F66206-FB7A-1C4C-B301-A11BAC47B1FE}" type="presParOf" srcId="{93CAC372-085B-A14E-8BA0-A65CF9A08648}" destId="{D90D01A5-A050-EB48-A9B4-A6FBF2FEA52F}" srcOrd="0" destOrd="0" presId="urn:microsoft.com/office/officeart/2005/8/layout/pyramid3"/>
    <dgm:cxn modelId="{EB33E94A-0E92-2149-874C-77F9D08076CA}" type="presParOf" srcId="{93CAC372-085B-A14E-8BA0-A65CF9A08648}" destId="{227A13E2-C77B-1C43-94BF-B7F5A9CDEBE4}" srcOrd="1" destOrd="0" presId="urn:microsoft.com/office/officeart/2005/8/layout/pyramid3"/>
    <dgm:cxn modelId="{14FD1C88-793A-2848-B28F-0B8CF5E3E62A}" type="presParOf" srcId="{7AC1A675-2612-2149-A1CD-5DFA7D087EAC}" destId="{55FB384A-48B3-DD42-92A1-9F78F685E144}" srcOrd="1" destOrd="0" presId="urn:microsoft.com/office/officeart/2005/8/layout/pyramid3"/>
    <dgm:cxn modelId="{DA592BA0-87D8-7344-BD17-6E28B55DC6B6}" type="presParOf" srcId="{55FB384A-48B3-DD42-92A1-9F78F685E144}" destId="{8C66E41F-53BC-4548-A74B-09DA54088505}" srcOrd="0" destOrd="0" presId="urn:microsoft.com/office/officeart/2005/8/layout/pyramid3"/>
    <dgm:cxn modelId="{92836637-5063-454E-9C19-B4DDC2F5AA4C}" type="presParOf" srcId="{55FB384A-48B3-DD42-92A1-9F78F685E144}" destId="{1022D4E2-9764-9042-96ED-5FC7C47BFA5A}" srcOrd="1" destOrd="0" presId="urn:microsoft.com/office/officeart/2005/8/layout/pyramid3"/>
    <dgm:cxn modelId="{1320AE99-06F3-9042-9DE8-FF5C0C80DBA9}" type="presParOf" srcId="{7AC1A675-2612-2149-A1CD-5DFA7D087EAC}" destId="{EECC5476-AD73-AB49-B5ED-45706AE1B6D6}" srcOrd="2" destOrd="0" presId="urn:microsoft.com/office/officeart/2005/8/layout/pyramid3"/>
    <dgm:cxn modelId="{18917D67-E826-8C4D-BAEB-330A944EA780}" type="presParOf" srcId="{EECC5476-AD73-AB49-B5ED-45706AE1B6D6}" destId="{2C5C212E-EF7F-CB48-9CF4-90358DBA0500}" srcOrd="0" destOrd="0" presId="urn:microsoft.com/office/officeart/2005/8/layout/pyramid3"/>
    <dgm:cxn modelId="{C26F1AD5-25D8-8344-A2FF-04E54989584D}" type="presParOf" srcId="{EECC5476-AD73-AB49-B5ED-45706AE1B6D6}" destId="{88CC7239-1F98-794F-B600-AFA2FD61F5A3}" srcOrd="1" destOrd="0" presId="urn:microsoft.com/office/officeart/2005/8/layout/pyramid3"/>
    <dgm:cxn modelId="{79607732-14BC-8347-A57B-9A160F60C3B6}" type="presParOf" srcId="{7AC1A675-2612-2149-A1CD-5DFA7D087EAC}" destId="{BE26B623-1AA8-264A-928E-B15F15091869}" srcOrd="3" destOrd="0" presId="urn:microsoft.com/office/officeart/2005/8/layout/pyramid3"/>
    <dgm:cxn modelId="{679B1D9A-5881-1E44-A02B-A0B471B61ADA}" type="presParOf" srcId="{BE26B623-1AA8-264A-928E-B15F15091869}" destId="{937D6172-C1F8-DB48-884B-F9D8DC478439}" srcOrd="0" destOrd="0" presId="urn:microsoft.com/office/officeart/2005/8/layout/pyramid3"/>
    <dgm:cxn modelId="{80C1E9A5-A15D-D948-93E4-F2DBC99C303A}" type="presParOf" srcId="{BE26B623-1AA8-264A-928E-B15F15091869}" destId="{6520E1C7-8801-BA42-AC5A-EA250D840D27}" srcOrd="1" destOrd="0" presId="urn:microsoft.com/office/officeart/2005/8/layout/pyramid3"/>
    <dgm:cxn modelId="{53AEABDD-21ED-AF45-8C12-B867D66EB63D}" type="presParOf" srcId="{7AC1A675-2612-2149-A1CD-5DFA7D087EAC}" destId="{97C3967D-8030-F74E-AB7D-BC556DAF19EF}" srcOrd="4" destOrd="0" presId="urn:microsoft.com/office/officeart/2005/8/layout/pyramid3"/>
    <dgm:cxn modelId="{2223C797-B907-D640-BEEF-5A7BF76A2D8A}" type="presParOf" srcId="{97C3967D-8030-F74E-AB7D-BC556DAF19EF}" destId="{C00BA1CF-7F72-BF41-8EC1-D580D0158109}" srcOrd="0" destOrd="0" presId="urn:microsoft.com/office/officeart/2005/8/layout/pyramid3"/>
    <dgm:cxn modelId="{3AB9901B-F6EA-B743-B9B1-BC578050227D}" type="presParOf" srcId="{97C3967D-8030-F74E-AB7D-BC556DAF19EF}" destId="{72908C43-15A0-5540-AF24-29E0242D3F91}" srcOrd="1" destOrd="0" presId="urn:microsoft.com/office/officeart/2005/8/layout/pyramid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D2191A3-5C39-40D7-9783-AE55A6FAF84E}" type="doc">
      <dgm:prSet loTypeId="urn:microsoft.com/office/officeart/2017/3/layout/DropPinTimeline" loCatId="timeline" qsTypeId="urn:microsoft.com/office/officeart/2005/8/quickstyle/simple2" qsCatId="simple" csTypeId="urn:microsoft.com/office/officeart/2005/8/colors/accent0_2" csCatId="mainScheme" phldr="1"/>
      <dgm:spPr/>
      <dgm:t>
        <a:bodyPr/>
        <a:lstStyle/>
        <a:p>
          <a:endParaRPr lang="en-US"/>
        </a:p>
      </dgm:t>
    </dgm:pt>
    <dgm:pt modelId="{A6231FA4-A0D3-42EC-9867-9E42EF07C3F6}">
      <dgm:prSet phldrT="[Text]"/>
      <dgm:spPr/>
      <dgm:t>
        <a:bodyPr/>
        <a:lstStyle/>
        <a:p>
          <a:pPr>
            <a:defRPr b="1"/>
          </a:pPr>
          <a:r>
            <a:rPr lang="en-US"/>
            <a:t>Industry Research</a:t>
          </a:r>
        </a:p>
      </dgm:t>
    </dgm:pt>
    <dgm:pt modelId="{C7D30470-A0EA-4328-AFD0-9EFF034674B9}" type="parTrans" cxnId="{EAC8F277-E41C-449D-8C38-DB9DEB9492DE}">
      <dgm:prSet/>
      <dgm:spPr/>
      <dgm:t>
        <a:bodyPr/>
        <a:lstStyle/>
        <a:p>
          <a:endParaRPr lang="en-US"/>
        </a:p>
      </dgm:t>
    </dgm:pt>
    <dgm:pt modelId="{29E30C0D-D47E-4703-A7BA-78644CFE9D6D}" type="sibTrans" cxnId="{EAC8F277-E41C-449D-8C38-DB9DEB9492DE}">
      <dgm:prSet/>
      <dgm:spPr/>
      <dgm:t>
        <a:bodyPr/>
        <a:lstStyle/>
        <a:p>
          <a:endParaRPr lang="en-US"/>
        </a:p>
      </dgm:t>
    </dgm:pt>
    <dgm:pt modelId="{F2DA39E1-1689-46CF-A687-782EDCC724DB}">
      <dgm:prSet phldrT="[Text]"/>
      <dgm:spPr/>
      <dgm:t>
        <a:bodyPr/>
        <a:lstStyle/>
        <a:p>
          <a:pPr>
            <a:defRPr b="1"/>
          </a:pPr>
          <a:r>
            <a:rPr lang="en-US"/>
            <a:t>Concept</a:t>
          </a:r>
          <a:r>
            <a:rPr lang="en-US" baseline="0"/>
            <a:t> Selection</a:t>
          </a:r>
          <a:endParaRPr lang="en-US"/>
        </a:p>
      </dgm:t>
    </dgm:pt>
    <dgm:pt modelId="{9EB750C6-DE58-49FA-A9EC-5BB04CE684D6}" type="parTrans" cxnId="{0F54CD27-8688-449F-8F99-F79C676864FC}">
      <dgm:prSet/>
      <dgm:spPr/>
      <dgm:t>
        <a:bodyPr/>
        <a:lstStyle/>
        <a:p>
          <a:endParaRPr lang="en-US"/>
        </a:p>
      </dgm:t>
    </dgm:pt>
    <dgm:pt modelId="{00AF0FB0-EB6C-4558-93B1-228C1C9788F6}" type="sibTrans" cxnId="{0F54CD27-8688-449F-8F99-F79C676864FC}">
      <dgm:prSet/>
      <dgm:spPr/>
      <dgm:t>
        <a:bodyPr/>
        <a:lstStyle/>
        <a:p>
          <a:endParaRPr lang="en-US"/>
        </a:p>
      </dgm:t>
    </dgm:pt>
    <dgm:pt modelId="{C85FCCA8-C55E-4478-8C20-9554BC78AA1A}">
      <dgm:prSet phldrT="[Text]"/>
      <dgm:spPr/>
      <dgm:t>
        <a:bodyPr/>
        <a:lstStyle/>
        <a:p>
          <a:pPr>
            <a:defRPr b="1"/>
          </a:pPr>
          <a:r>
            <a:rPr lang="en-US"/>
            <a:t>Initial Prototyping and Development</a:t>
          </a:r>
        </a:p>
      </dgm:t>
    </dgm:pt>
    <dgm:pt modelId="{5CBD9113-9738-48EE-992A-A17F09BF2EA0}" type="parTrans" cxnId="{A55074AC-60BB-4E32-914B-264512B70E2F}">
      <dgm:prSet/>
      <dgm:spPr/>
      <dgm:t>
        <a:bodyPr/>
        <a:lstStyle/>
        <a:p>
          <a:endParaRPr lang="en-US"/>
        </a:p>
      </dgm:t>
    </dgm:pt>
    <dgm:pt modelId="{0D2AA7E7-0983-43D8-8C39-EC76923A1AB3}" type="sibTrans" cxnId="{A55074AC-60BB-4E32-914B-264512B70E2F}">
      <dgm:prSet/>
      <dgm:spPr/>
      <dgm:t>
        <a:bodyPr/>
        <a:lstStyle/>
        <a:p>
          <a:endParaRPr lang="en-US"/>
        </a:p>
      </dgm:t>
    </dgm:pt>
    <dgm:pt modelId="{C86B422E-73BC-2B42-8086-A0E19D8E2BC0}">
      <dgm:prSet phldrT="[Text]"/>
      <dgm:spPr/>
      <dgm:t>
        <a:bodyPr/>
        <a:lstStyle/>
        <a:p>
          <a:pPr>
            <a:defRPr b="1"/>
          </a:pPr>
          <a:r>
            <a:rPr lang="en-US"/>
            <a:t>Design Review 1</a:t>
          </a:r>
        </a:p>
      </dgm:t>
    </dgm:pt>
    <dgm:pt modelId="{C66A5898-7F5B-0248-87FB-993945D76FA3}" type="parTrans" cxnId="{296B709C-9191-ED4F-B3A9-D545680792D7}">
      <dgm:prSet/>
      <dgm:spPr/>
      <dgm:t>
        <a:bodyPr/>
        <a:lstStyle/>
        <a:p>
          <a:endParaRPr lang="en-US"/>
        </a:p>
      </dgm:t>
    </dgm:pt>
    <dgm:pt modelId="{F0DE5E77-70BD-364C-AEA8-1D736532AE2B}" type="sibTrans" cxnId="{296B709C-9191-ED4F-B3A9-D545680792D7}">
      <dgm:prSet/>
      <dgm:spPr/>
      <dgm:t>
        <a:bodyPr/>
        <a:lstStyle/>
        <a:p>
          <a:endParaRPr lang="en-US"/>
        </a:p>
      </dgm:t>
    </dgm:pt>
    <dgm:pt modelId="{1E9033A0-B138-4D40-9169-DA1CA545A612}">
      <dgm:prSet phldrT="[Text]"/>
      <dgm:spPr/>
      <dgm:t>
        <a:bodyPr/>
        <a:lstStyle/>
        <a:p>
          <a:pPr>
            <a:defRPr b="1"/>
          </a:pPr>
          <a:r>
            <a:rPr lang="en-US"/>
            <a:t>Design Review 2</a:t>
          </a:r>
        </a:p>
      </dgm:t>
    </dgm:pt>
    <dgm:pt modelId="{37515235-2046-734F-85D7-102A2F33D7BA}" type="parTrans" cxnId="{5BA095FA-5F5C-ED49-89C1-BF1133ED1F5F}">
      <dgm:prSet/>
      <dgm:spPr/>
      <dgm:t>
        <a:bodyPr/>
        <a:lstStyle/>
        <a:p>
          <a:endParaRPr lang="en-US"/>
        </a:p>
      </dgm:t>
    </dgm:pt>
    <dgm:pt modelId="{FB8766D5-86FB-5741-89F1-0DFB4BD43424}" type="sibTrans" cxnId="{5BA095FA-5F5C-ED49-89C1-BF1133ED1F5F}">
      <dgm:prSet/>
      <dgm:spPr/>
      <dgm:t>
        <a:bodyPr/>
        <a:lstStyle/>
        <a:p>
          <a:endParaRPr lang="en-US"/>
        </a:p>
      </dgm:t>
    </dgm:pt>
    <dgm:pt modelId="{8FFD768A-E5ED-8B4C-B84C-18EC3D105B46}">
      <dgm:prSet phldrT="[Text]"/>
      <dgm:spPr/>
      <dgm:t>
        <a:bodyPr/>
        <a:lstStyle/>
        <a:p>
          <a:pPr>
            <a:defRPr b="1"/>
          </a:pPr>
          <a:r>
            <a:rPr lang="en-US"/>
            <a:t>Project Decomposition</a:t>
          </a:r>
        </a:p>
      </dgm:t>
    </dgm:pt>
    <dgm:pt modelId="{25253294-15A5-A743-AD78-7739CF67EC1F}" type="parTrans" cxnId="{DDB77879-09C6-D942-AB37-675D175176B4}">
      <dgm:prSet/>
      <dgm:spPr/>
      <dgm:t>
        <a:bodyPr/>
        <a:lstStyle/>
        <a:p>
          <a:endParaRPr lang="en-US"/>
        </a:p>
      </dgm:t>
    </dgm:pt>
    <dgm:pt modelId="{F1BFAB8E-9A09-A149-9ADE-0F7401C4C3C0}" type="sibTrans" cxnId="{DDB77879-09C6-D942-AB37-675D175176B4}">
      <dgm:prSet/>
      <dgm:spPr/>
      <dgm:t>
        <a:bodyPr/>
        <a:lstStyle/>
        <a:p>
          <a:endParaRPr lang="en-US"/>
        </a:p>
      </dgm:t>
    </dgm:pt>
    <dgm:pt modelId="{3A12048C-07C0-4B76-9DD1-ABD639120BFF}" type="pres">
      <dgm:prSet presAssocID="{ED2191A3-5C39-40D7-9783-AE55A6FAF84E}" presName="root" presStyleCnt="0">
        <dgm:presLayoutVars>
          <dgm:chMax/>
          <dgm:chPref/>
          <dgm:animLvl val="lvl"/>
        </dgm:presLayoutVars>
      </dgm:prSet>
      <dgm:spPr/>
    </dgm:pt>
    <dgm:pt modelId="{A6C4EDD5-24BE-4B29-A818-4A270025D29A}" type="pres">
      <dgm:prSet presAssocID="{ED2191A3-5C39-40D7-9783-AE55A6FAF84E}" presName="divider" presStyleLbl="fgAcc1" presStyleIdx="0" presStyleCnt="7"/>
      <dgm:spPr>
        <a:solidFill>
          <a:schemeClr val="dk2">
            <a:alpha val="90000"/>
            <a:tint val="40000"/>
            <a:hueOff val="0"/>
            <a:satOff val="0"/>
            <a:lumOff val="0"/>
            <a:alphaOff val="0"/>
          </a:schemeClr>
        </a:solidFill>
        <a:ln w="19050" cap="flat" cmpd="sng" algn="ctr">
          <a:solidFill>
            <a:schemeClr val="dk2">
              <a:hueOff val="0"/>
              <a:satOff val="0"/>
              <a:lumOff val="0"/>
              <a:alphaOff val="0"/>
            </a:schemeClr>
          </a:solidFill>
          <a:prstDash val="solid"/>
          <a:miter lim="800000"/>
          <a:tailEnd type="triangle" w="lg" len="lg"/>
        </a:ln>
        <a:effectLst/>
      </dgm:spPr>
    </dgm:pt>
    <dgm:pt modelId="{558FA5E2-7E1C-4E22-9209-ABC6685592F3}" type="pres">
      <dgm:prSet presAssocID="{ED2191A3-5C39-40D7-9783-AE55A6FAF84E}" presName="nodes" presStyleCnt="0">
        <dgm:presLayoutVars>
          <dgm:chMax/>
          <dgm:chPref/>
          <dgm:animLvl val="lvl"/>
        </dgm:presLayoutVars>
      </dgm:prSet>
      <dgm:spPr/>
    </dgm:pt>
    <dgm:pt modelId="{679DBDCC-EFCA-644A-A414-C7718AC71000}" type="pres">
      <dgm:prSet presAssocID="{8FFD768A-E5ED-8B4C-B84C-18EC3D105B46}" presName="composite" presStyleCnt="0"/>
      <dgm:spPr/>
    </dgm:pt>
    <dgm:pt modelId="{EF77EA58-DAF6-9C45-BA3E-719D422223D8}" type="pres">
      <dgm:prSet presAssocID="{8FFD768A-E5ED-8B4C-B84C-18EC3D105B46}" presName="ConnectorPoint" presStyleLbl="lnNode1" presStyleIdx="0" presStyleCnt="6"/>
      <dgm:spPr>
        <a:solidFill>
          <a:schemeClr val="accent5"/>
        </a:solidFill>
        <a:ln w="6350" cap="flat" cmpd="sng" algn="ctr">
          <a:solidFill>
            <a:schemeClr val="dk2">
              <a:shade val="80000"/>
              <a:hueOff val="0"/>
              <a:satOff val="0"/>
              <a:lumOff val="0"/>
              <a:alphaOff val="0"/>
            </a:schemeClr>
          </a:solidFill>
          <a:prstDash val="solid"/>
          <a:miter lim="800000"/>
        </a:ln>
        <a:effectLst/>
      </dgm:spPr>
    </dgm:pt>
    <dgm:pt modelId="{2C4119E6-0D11-D54F-85C6-4EA9E450D9F2}" type="pres">
      <dgm:prSet presAssocID="{8FFD768A-E5ED-8B4C-B84C-18EC3D105B46}" presName="DropPinPlaceHolder" presStyleCnt="0"/>
      <dgm:spPr/>
    </dgm:pt>
    <dgm:pt modelId="{5BB712A7-8E98-D742-9DAF-634526746FB6}" type="pres">
      <dgm:prSet presAssocID="{8FFD768A-E5ED-8B4C-B84C-18EC3D105B46}" presName="DropPin" presStyleLbl="alignNode1" presStyleIdx="0" presStyleCnt="6"/>
      <dgm:spPr/>
    </dgm:pt>
    <dgm:pt modelId="{88A0C880-53A6-954D-8430-4F2616C4093E}" type="pres">
      <dgm:prSet presAssocID="{8FFD768A-E5ED-8B4C-B84C-18EC3D105B46}" presName="Ellipse" presStyleLbl="fgAcc1" presStyleIdx="1" presStyleCnt="7"/>
      <dgm:spPr>
        <a:solidFill>
          <a:schemeClr val="dk2">
            <a:alpha val="90000"/>
            <a:tint val="40000"/>
            <a:hueOff val="0"/>
            <a:satOff val="0"/>
            <a:lumOff val="0"/>
            <a:alphaOff val="0"/>
          </a:schemeClr>
        </a:solidFill>
        <a:ln w="12700" cap="flat" cmpd="sng" algn="ctr">
          <a:noFill/>
          <a:prstDash val="solid"/>
          <a:miter lim="800000"/>
        </a:ln>
        <a:effectLst/>
      </dgm:spPr>
    </dgm:pt>
    <dgm:pt modelId="{226598FE-80F6-AE4E-A9D9-F1197697B88B}" type="pres">
      <dgm:prSet presAssocID="{8FFD768A-E5ED-8B4C-B84C-18EC3D105B46}" presName="L2TextContainer" presStyleLbl="revTx" presStyleIdx="0" presStyleCnt="12">
        <dgm:presLayoutVars>
          <dgm:bulletEnabled val="1"/>
        </dgm:presLayoutVars>
      </dgm:prSet>
      <dgm:spPr/>
    </dgm:pt>
    <dgm:pt modelId="{ED89FC5F-F734-6147-8B57-5E7904B32732}" type="pres">
      <dgm:prSet presAssocID="{8FFD768A-E5ED-8B4C-B84C-18EC3D105B46}" presName="L1TextContainer" presStyleLbl="revTx" presStyleIdx="1" presStyleCnt="12">
        <dgm:presLayoutVars>
          <dgm:chMax val="1"/>
          <dgm:chPref val="1"/>
          <dgm:bulletEnabled val="1"/>
        </dgm:presLayoutVars>
      </dgm:prSet>
      <dgm:spPr/>
    </dgm:pt>
    <dgm:pt modelId="{E81E37CA-ADE0-A349-8BD4-BB9E15A8B693}" type="pres">
      <dgm:prSet presAssocID="{8FFD768A-E5ED-8B4C-B84C-18EC3D105B46}" presName="ConnectLine" presStyleLbl="sibTrans1D1" presStyleIdx="0" presStyleCnt="6"/>
      <dgm:spPr>
        <a:noFill/>
        <a:ln w="12700" cap="flat" cmpd="sng" algn="ctr">
          <a:solidFill>
            <a:schemeClr val="dk2">
              <a:hueOff val="0"/>
              <a:satOff val="0"/>
              <a:lumOff val="0"/>
              <a:alphaOff val="0"/>
            </a:schemeClr>
          </a:solidFill>
          <a:prstDash val="dash"/>
          <a:miter lim="800000"/>
        </a:ln>
        <a:effectLst/>
      </dgm:spPr>
    </dgm:pt>
    <dgm:pt modelId="{CEBB2377-EA7B-8B49-9228-420B56E4932C}" type="pres">
      <dgm:prSet presAssocID="{8FFD768A-E5ED-8B4C-B84C-18EC3D105B46}" presName="EmptyPlaceHolder" presStyleCnt="0"/>
      <dgm:spPr/>
    </dgm:pt>
    <dgm:pt modelId="{4018E3BA-78C3-2347-8599-19567BBABD54}" type="pres">
      <dgm:prSet presAssocID="{F1BFAB8E-9A09-A149-9ADE-0F7401C4C3C0}" presName="spaceBetweenRectangles" presStyleCnt="0"/>
      <dgm:spPr/>
    </dgm:pt>
    <dgm:pt modelId="{BDA7435A-62FF-F14C-8253-582B667031C1}" type="pres">
      <dgm:prSet presAssocID="{C86B422E-73BC-2B42-8086-A0E19D8E2BC0}" presName="composite" presStyleCnt="0"/>
      <dgm:spPr/>
    </dgm:pt>
    <dgm:pt modelId="{5CC731E1-A880-AD43-8E01-02A6149537CE}" type="pres">
      <dgm:prSet presAssocID="{C86B422E-73BC-2B42-8086-A0E19D8E2BC0}" presName="ConnectorPoint" presStyleLbl="lnNode1" presStyleIdx="1" presStyleCnt="6"/>
      <dgm:spPr>
        <a:solidFill>
          <a:schemeClr val="accent5"/>
        </a:solidFill>
        <a:ln w="6350" cap="flat" cmpd="sng" algn="ctr">
          <a:solidFill>
            <a:schemeClr val="dk2">
              <a:shade val="80000"/>
              <a:hueOff val="0"/>
              <a:satOff val="0"/>
              <a:lumOff val="0"/>
              <a:alphaOff val="0"/>
            </a:schemeClr>
          </a:solidFill>
          <a:prstDash val="solid"/>
          <a:miter lim="800000"/>
        </a:ln>
        <a:effectLst/>
      </dgm:spPr>
    </dgm:pt>
    <dgm:pt modelId="{6F2BF50F-7DBB-C54A-8B31-0B7F270D7A9F}" type="pres">
      <dgm:prSet presAssocID="{C86B422E-73BC-2B42-8086-A0E19D8E2BC0}" presName="DropPinPlaceHolder" presStyleCnt="0"/>
      <dgm:spPr/>
    </dgm:pt>
    <dgm:pt modelId="{EBCB0207-FA17-1942-86A4-5A018FA82991}" type="pres">
      <dgm:prSet presAssocID="{C86B422E-73BC-2B42-8086-A0E19D8E2BC0}" presName="DropPin" presStyleLbl="alignNode1" presStyleIdx="1" presStyleCnt="6"/>
      <dgm:spPr/>
    </dgm:pt>
    <dgm:pt modelId="{15F71AB8-296A-5540-A99C-F15BEBAF36D4}" type="pres">
      <dgm:prSet presAssocID="{C86B422E-73BC-2B42-8086-A0E19D8E2BC0}" presName="Ellipse" presStyleLbl="fgAcc1" presStyleIdx="2" presStyleCnt="7"/>
      <dgm:spPr>
        <a:solidFill>
          <a:schemeClr val="dk2">
            <a:alpha val="90000"/>
            <a:tint val="40000"/>
            <a:hueOff val="0"/>
            <a:satOff val="0"/>
            <a:lumOff val="0"/>
            <a:alphaOff val="0"/>
          </a:schemeClr>
        </a:solidFill>
        <a:ln w="12700" cap="flat" cmpd="sng" algn="ctr">
          <a:noFill/>
          <a:prstDash val="solid"/>
          <a:miter lim="800000"/>
        </a:ln>
        <a:effectLst/>
      </dgm:spPr>
    </dgm:pt>
    <dgm:pt modelId="{152DAED0-4FD1-8D44-AD0D-8B4079888AE2}" type="pres">
      <dgm:prSet presAssocID="{C86B422E-73BC-2B42-8086-A0E19D8E2BC0}" presName="L2TextContainer" presStyleLbl="revTx" presStyleIdx="2" presStyleCnt="12">
        <dgm:presLayoutVars>
          <dgm:bulletEnabled val="1"/>
        </dgm:presLayoutVars>
      </dgm:prSet>
      <dgm:spPr/>
    </dgm:pt>
    <dgm:pt modelId="{A8CF0BDE-A262-9040-B9E1-178864BEBCAF}" type="pres">
      <dgm:prSet presAssocID="{C86B422E-73BC-2B42-8086-A0E19D8E2BC0}" presName="L1TextContainer" presStyleLbl="revTx" presStyleIdx="3" presStyleCnt="12">
        <dgm:presLayoutVars>
          <dgm:chMax val="1"/>
          <dgm:chPref val="1"/>
          <dgm:bulletEnabled val="1"/>
        </dgm:presLayoutVars>
      </dgm:prSet>
      <dgm:spPr/>
    </dgm:pt>
    <dgm:pt modelId="{865C1218-9F3A-1C4E-8A00-E83F56960041}" type="pres">
      <dgm:prSet presAssocID="{C86B422E-73BC-2B42-8086-A0E19D8E2BC0}" presName="ConnectLine" presStyleLbl="sibTrans1D1" presStyleIdx="1" presStyleCnt="6"/>
      <dgm:spPr>
        <a:noFill/>
        <a:ln w="12700" cap="flat" cmpd="sng" algn="ctr">
          <a:solidFill>
            <a:schemeClr val="dk2">
              <a:hueOff val="0"/>
              <a:satOff val="0"/>
              <a:lumOff val="0"/>
              <a:alphaOff val="0"/>
            </a:schemeClr>
          </a:solidFill>
          <a:prstDash val="dash"/>
          <a:miter lim="800000"/>
        </a:ln>
        <a:effectLst/>
      </dgm:spPr>
    </dgm:pt>
    <dgm:pt modelId="{81C3F82E-BAB2-E046-B0C7-905ADD0E4B97}" type="pres">
      <dgm:prSet presAssocID="{C86B422E-73BC-2B42-8086-A0E19D8E2BC0}" presName="EmptyPlaceHolder" presStyleCnt="0"/>
      <dgm:spPr/>
    </dgm:pt>
    <dgm:pt modelId="{40A5A2F8-1DDF-654B-AD1A-783F95CE441A}" type="pres">
      <dgm:prSet presAssocID="{F0DE5E77-70BD-364C-AEA8-1D736532AE2B}" presName="spaceBetweenRectangles" presStyleCnt="0"/>
      <dgm:spPr/>
    </dgm:pt>
    <dgm:pt modelId="{2C62403E-E093-DC4E-8FB5-5991FC10F6A9}" type="pres">
      <dgm:prSet presAssocID="{A6231FA4-A0D3-42EC-9867-9E42EF07C3F6}" presName="composite" presStyleCnt="0"/>
      <dgm:spPr/>
    </dgm:pt>
    <dgm:pt modelId="{C91453B4-6286-E346-A85C-75D60097D14C}" type="pres">
      <dgm:prSet presAssocID="{A6231FA4-A0D3-42EC-9867-9E42EF07C3F6}" presName="ConnectorPoint" presStyleLbl="lnNode1" presStyleIdx="2" presStyleCnt="6"/>
      <dgm:spPr>
        <a:solidFill>
          <a:schemeClr val="lt1">
            <a:hueOff val="0"/>
            <a:satOff val="0"/>
            <a:lumOff val="0"/>
            <a:alphaOff val="0"/>
          </a:schemeClr>
        </a:solidFill>
        <a:ln w="6350" cap="flat" cmpd="sng" algn="ctr">
          <a:solidFill>
            <a:schemeClr val="dk2">
              <a:shade val="80000"/>
              <a:hueOff val="0"/>
              <a:satOff val="0"/>
              <a:lumOff val="0"/>
              <a:alphaOff val="0"/>
            </a:schemeClr>
          </a:solidFill>
          <a:prstDash val="solid"/>
          <a:miter lim="800000"/>
        </a:ln>
        <a:effectLst/>
      </dgm:spPr>
    </dgm:pt>
    <dgm:pt modelId="{01BB2B95-1191-664D-8AF3-CB78AF37B300}" type="pres">
      <dgm:prSet presAssocID="{A6231FA4-A0D3-42EC-9867-9E42EF07C3F6}" presName="DropPinPlaceHolder" presStyleCnt="0"/>
      <dgm:spPr/>
    </dgm:pt>
    <dgm:pt modelId="{616A9193-B1FF-8E4F-A865-59562F9693BB}" type="pres">
      <dgm:prSet presAssocID="{A6231FA4-A0D3-42EC-9867-9E42EF07C3F6}" presName="DropPin" presStyleLbl="alignNode1" presStyleIdx="2" presStyleCnt="6"/>
      <dgm:spPr/>
    </dgm:pt>
    <dgm:pt modelId="{EFA3E76E-47AD-D943-950A-17B7E3469779}" type="pres">
      <dgm:prSet presAssocID="{A6231FA4-A0D3-42EC-9867-9E42EF07C3F6}" presName="Ellipse" presStyleLbl="fgAcc1" presStyleIdx="3" presStyleCnt="7"/>
      <dgm:spPr>
        <a:solidFill>
          <a:schemeClr val="dk2">
            <a:alpha val="90000"/>
            <a:tint val="40000"/>
            <a:hueOff val="0"/>
            <a:satOff val="0"/>
            <a:lumOff val="0"/>
            <a:alphaOff val="0"/>
          </a:schemeClr>
        </a:solidFill>
        <a:ln w="12700" cap="flat" cmpd="sng" algn="ctr">
          <a:noFill/>
          <a:prstDash val="solid"/>
          <a:miter lim="800000"/>
        </a:ln>
        <a:effectLst/>
      </dgm:spPr>
    </dgm:pt>
    <dgm:pt modelId="{9772B715-BC99-6C46-BA31-9C148D3FCE85}" type="pres">
      <dgm:prSet presAssocID="{A6231FA4-A0D3-42EC-9867-9E42EF07C3F6}" presName="L2TextContainer" presStyleLbl="revTx" presStyleIdx="4" presStyleCnt="12">
        <dgm:presLayoutVars>
          <dgm:bulletEnabled val="1"/>
        </dgm:presLayoutVars>
      </dgm:prSet>
      <dgm:spPr/>
    </dgm:pt>
    <dgm:pt modelId="{D011BFF7-7BBF-CD4C-9EB5-7902B5424207}" type="pres">
      <dgm:prSet presAssocID="{A6231FA4-A0D3-42EC-9867-9E42EF07C3F6}" presName="L1TextContainer" presStyleLbl="revTx" presStyleIdx="5" presStyleCnt="12">
        <dgm:presLayoutVars>
          <dgm:chMax val="1"/>
          <dgm:chPref val="1"/>
          <dgm:bulletEnabled val="1"/>
        </dgm:presLayoutVars>
      </dgm:prSet>
      <dgm:spPr/>
    </dgm:pt>
    <dgm:pt modelId="{2D4200A2-3B6E-074B-9572-3A0A58C84CB0}" type="pres">
      <dgm:prSet presAssocID="{A6231FA4-A0D3-42EC-9867-9E42EF07C3F6}" presName="ConnectLine" presStyleLbl="sibTrans1D1" presStyleIdx="2" presStyleCnt="6"/>
      <dgm:spPr>
        <a:noFill/>
        <a:ln w="12700" cap="flat" cmpd="sng" algn="ctr">
          <a:solidFill>
            <a:schemeClr val="dk2">
              <a:hueOff val="0"/>
              <a:satOff val="0"/>
              <a:lumOff val="0"/>
              <a:alphaOff val="0"/>
            </a:schemeClr>
          </a:solidFill>
          <a:prstDash val="dash"/>
          <a:miter lim="800000"/>
        </a:ln>
        <a:effectLst/>
      </dgm:spPr>
    </dgm:pt>
    <dgm:pt modelId="{A189FFBE-51B6-6C48-AC56-940A65834AC0}" type="pres">
      <dgm:prSet presAssocID="{A6231FA4-A0D3-42EC-9867-9E42EF07C3F6}" presName="EmptyPlaceHolder" presStyleCnt="0"/>
      <dgm:spPr/>
    </dgm:pt>
    <dgm:pt modelId="{6A463056-7AFF-D642-BA3E-A1E97DF135EE}" type="pres">
      <dgm:prSet presAssocID="{29E30C0D-D47E-4703-A7BA-78644CFE9D6D}" presName="spaceBetweenRectangles" presStyleCnt="0"/>
      <dgm:spPr/>
    </dgm:pt>
    <dgm:pt modelId="{019F1C9A-9C11-1C48-AB1D-04449DBA7379}" type="pres">
      <dgm:prSet presAssocID="{F2DA39E1-1689-46CF-A687-782EDCC724DB}" presName="composite" presStyleCnt="0"/>
      <dgm:spPr/>
    </dgm:pt>
    <dgm:pt modelId="{2FA7DCE6-E06B-A041-8E44-443B09F33A88}" type="pres">
      <dgm:prSet presAssocID="{F2DA39E1-1689-46CF-A687-782EDCC724DB}" presName="ConnectorPoint" presStyleLbl="lnNode1" presStyleIdx="3" presStyleCnt="6"/>
      <dgm:spPr>
        <a:solidFill>
          <a:schemeClr val="lt1">
            <a:hueOff val="0"/>
            <a:satOff val="0"/>
            <a:lumOff val="0"/>
            <a:alphaOff val="0"/>
          </a:schemeClr>
        </a:solidFill>
        <a:ln w="6350" cap="flat" cmpd="sng" algn="ctr">
          <a:solidFill>
            <a:schemeClr val="dk2">
              <a:shade val="80000"/>
              <a:hueOff val="0"/>
              <a:satOff val="0"/>
              <a:lumOff val="0"/>
              <a:alphaOff val="0"/>
            </a:schemeClr>
          </a:solidFill>
          <a:prstDash val="solid"/>
          <a:miter lim="800000"/>
        </a:ln>
        <a:effectLst/>
      </dgm:spPr>
    </dgm:pt>
    <dgm:pt modelId="{B49FC7E4-5142-A646-97D1-7893DE41F562}" type="pres">
      <dgm:prSet presAssocID="{F2DA39E1-1689-46CF-A687-782EDCC724DB}" presName="DropPinPlaceHolder" presStyleCnt="0"/>
      <dgm:spPr/>
    </dgm:pt>
    <dgm:pt modelId="{712680B6-69D0-A145-A497-F29498283FC6}" type="pres">
      <dgm:prSet presAssocID="{F2DA39E1-1689-46CF-A687-782EDCC724DB}" presName="DropPin" presStyleLbl="alignNode1" presStyleIdx="3" presStyleCnt="6"/>
      <dgm:spPr/>
    </dgm:pt>
    <dgm:pt modelId="{9A7887F3-2A2D-5644-BC75-6931204FC397}" type="pres">
      <dgm:prSet presAssocID="{F2DA39E1-1689-46CF-A687-782EDCC724DB}" presName="Ellipse" presStyleLbl="fgAcc1" presStyleIdx="4" presStyleCnt="7"/>
      <dgm:spPr>
        <a:solidFill>
          <a:schemeClr val="dk2">
            <a:alpha val="90000"/>
            <a:tint val="40000"/>
            <a:hueOff val="0"/>
            <a:satOff val="0"/>
            <a:lumOff val="0"/>
            <a:alphaOff val="0"/>
          </a:schemeClr>
        </a:solidFill>
        <a:ln w="12700" cap="flat" cmpd="sng" algn="ctr">
          <a:noFill/>
          <a:prstDash val="solid"/>
          <a:miter lim="800000"/>
        </a:ln>
        <a:effectLst/>
      </dgm:spPr>
    </dgm:pt>
    <dgm:pt modelId="{B3E041E1-EB8F-CB48-AE28-E73FF16A0031}" type="pres">
      <dgm:prSet presAssocID="{F2DA39E1-1689-46CF-A687-782EDCC724DB}" presName="L2TextContainer" presStyleLbl="revTx" presStyleIdx="6" presStyleCnt="12">
        <dgm:presLayoutVars>
          <dgm:bulletEnabled val="1"/>
        </dgm:presLayoutVars>
      </dgm:prSet>
      <dgm:spPr/>
    </dgm:pt>
    <dgm:pt modelId="{53BF9D9E-FB35-E140-830E-9F6580A21AEC}" type="pres">
      <dgm:prSet presAssocID="{F2DA39E1-1689-46CF-A687-782EDCC724DB}" presName="L1TextContainer" presStyleLbl="revTx" presStyleIdx="7" presStyleCnt="12">
        <dgm:presLayoutVars>
          <dgm:chMax val="1"/>
          <dgm:chPref val="1"/>
          <dgm:bulletEnabled val="1"/>
        </dgm:presLayoutVars>
      </dgm:prSet>
      <dgm:spPr/>
    </dgm:pt>
    <dgm:pt modelId="{2FABEA4D-5876-224D-B984-1DBBDA8225B7}" type="pres">
      <dgm:prSet presAssocID="{F2DA39E1-1689-46CF-A687-782EDCC724DB}" presName="ConnectLine" presStyleLbl="sibTrans1D1" presStyleIdx="3" presStyleCnt="6"/>
      <dgm:spPr>
        <a:noFill/>
        <a:ln w="12700" cap="flat" cmpd="sng" algn="ctr">
          <a:solidFill>
            <a:schemeClr val="dk2">
              <a:hueOff val="0"/>
              <a:satOff val="0"/>
              <a:lumOff val="0"/>
              <a:alphaOff val="0"/>
            </a:schemeClr>
          </a:solidFill>
          <a:prstDash val="dash"/>
          <a:miter lim="800000"/>
        </a:ln>
        <a:effectLst/>
      </dgm:spPr>
    </dgm:pt>
    <dgm:pt modelId="{94F044F5-47B0-E743-9866-335D4B8D213D}" type="pres">
      <dgm:prSet presAssocID="{F2DA39E1-1689-46CF-A687-782EDCC724DB}" presName="EmptyPlaceHolder" presStyleCnt="0"/>
      <dgm:spPr/>
    </dgm:pt>
    <dgm:pt modelId="{BD3A44D4-4B0A-AB44-8E78-F6A826477EBD}" type="pres">
      <dgm:prSet presAssocID="{00AF0FB0-EB6C-4558-93B1-228C1C9788F6}" presName="spaceBetweenRectangles" presStyleCnt="0"/>
      <dgm:spPr/>
    </dgm:pt>
    <dgm:pt modelId="{7E9291C2-ADF0-4169-868A-5CDB0FC05229}" type="pres">
      <dgm:prSet presAssocID="{C85FCCA8-C55E-4478-8C20-9554BC78AA1A}" presName="composite" presStyleCnt="0"/>
      <dgm:spPr/>
    </dgm:pt>
    <dgm:pt modelId="{E621F3CD-EE81-403B-8F43-83B76417D719}" type="pres">
      <dgm:prSet presAssocID="{C85FCCA8-C55E-4478-8C20-9554BC78AA1A}" presName="ConnectorPoint" presStyleLbl="lnNode1" presStyleIdx="4" presStyleCnt="6"/>
      <dgm:spPr>
        <a:solidFill>
          <a:schemeClr val="lt1">
            <a:hueOff val="0"/>
            <a:satOff val="0"/>
            <a:lumOff val="0"/>
            <a:alphaOff val="0"/>
          </a:schemeClr>
        </a:solidFill>
        <a:ln w="6350" cap="flat" cmpd="sng" algn="ctr">
          <a:solidFill>
            <a:schemeClr val="dk2">
              <a:shade val="80000"/>
              <a:hueOff val="0"/>
              <a:satOff val="0"/>
              <a:lumOff val="0"/>
              <a:alphaOff val="0"/>
            </a:schemeClr>
          </a:solidFill>
          <a:prstDash val="solid"/>
          <a:miter lim="800000"/>
        </a:ln>
        <a:effectLst/>
      </dgm:spPr>
    </dgm:pt>
    <dgm:pt modelId="{6081382F-1D97-48B4-A9D5-EE6F0F1F66DD}" type="pres">
      <dgm:prSet presAssocID="{C85FCCA8-C55E-4478-8C20-9554BC78AA1A}" presName="DropPinPlaceHolder" presStyleCnt="0"/>
      <dgm:spPr/>
    </dgm:pt>
    <dgm:pt modelId="{F8977465-1161-40CD-A6DF-33648D6A3947}" type="pres">
      <dgm:prSet presAssocID="{C85FCCA8-C55E-4478-8C20-9554BC78AA1A}" presName="DropPin" presStyleLbl="alignNode1" presStyleIdx="4" presStyleCnt="6"/>
      <dgm:spPr/>
    </dgm:pt>
    <dgm:pt modelId="{D4CE89AD-105F-4C07-875E-BB38E3104518}" type="pres">
      <dgm:prSet presAssocID="{C85FCCA8-C55E-4478-8C20-9554BC78AA1A}" presName="Ellipse" presStyleLbl="fgAcc1" presStyleIdx="5" presStyleCnt="7"/>
      <dgm:spPr>
        <a:solidFill>
          <a:schemeClr val="dk2">
            <a:alpha val="90000"/>
            <a:tint val="40000"/>
            <a:hueOff val="0"/>
            <a:satOff val="0"/>
            <a:lumOff val="0"/>
            <a:alphaOff val="0"/>
          </a:schemeClr>
        </a:solidFill>
        <a:ln w="12700" cap="flat" cmpd="sng" algn="ctr">
          <a:noFill/>
          <a:prstDash val="solid"/>
          <a:miter lim="800000"/>
        </a:ln>
        <a:effectLst/>
      </dgm:spPr>
    </dgm:pt>
    <dgm:pt modelId="{0F23E3CA-4FBC-4C82-8AA4-275A395B705C}" type="pres">
      <dgm:prSet presAssocID="{C85FCCA8-C55E-4478-8C20-9554BC78AA1A}" presName="L2TextContainer" presStyleLbl="revTx" presStyleIdx="8" presStyleCnt="12">
        <dgm:presLayoutVars>
          <dgm:bulletEnabled val="1"/>
        </dgm:presLayoutVars>
      </dgm:prSet>
      <dgm:spPr/>
    </dgm:pt>
    <dgm:pt modelId="{AA02F869-79B3-4C08-B4EE-C8476D125F9C}" type="pres">
      <dgm:prSet presAssocID="{C85FCCA8-C55E-4478-8C20-9554BC78AA1A}" presName="L1TextContainer" presStyleLbl="revTx" presStyleIdx="9" presStyleCnt="12">
        <dgm:presLayoutVars>
          <dgm:chMax val="1"/>
          <dgm:chPref val="1"/>
          <dgm:bulletEnabled val="1"/>
        </dgm:presLayoutVars>
      </dgm:prSet>
      <dgm:spPr/>
    </dgm:pt>
    <dgm:pt modelId="{E1DA5214-FB42-4094-8723-4BB758611F52}" type="pres">
      <dgm:prSet presAssocID="{C85FCCA8-C55E-4478-8C20-9554BC78AA1A}" presName="ConnectLine" presStyleLbl="sibTrans1D1" presStyleIdx="4" presStyleCnt="6"/>
      <dgm:spPr>
        <a:noFill/>
        <a:ln w="12700" cap="flat" cmpd="sng" algn="ctr">
          <a:solidFill>
            <a:schemeClr val="dk2">
              <a:hueOff val="0"/>
              <a:satOff val="0"/>
              <a:lumOff val="0"/>
              <a:alphaOff val="0"/>
            </a:schemeClr>
          </a:solidFill>
          <a:prstDash val="dash"/>
          <a:miter lim="800000"/>
        </a:ln>
        <a:effectLst/>
      </dgm:spPr>
    </dgm:pt>
    <dgm:pt modelId="{10F5F8EA-3BE0-47FB-BDD6-1C99F699AA05}" type="pres">
      <dgm:prSet presAssocID="{C85FCCA8-C55E-4478-8C20-9554BC78AA1A}" presName="EmptyPlaceHolder" presStyleCnt="0"/>
      <dgm:spPr/>
    </dgm:pt>
    <dgm:pt modelId="{2DF4CA7A-4834-A247-9A32-B5275CB9DACC}" type="pres">
      <dgm:prSet presAssocID="{0D2AA7E7-0983-43D8-8C39-EC76923A1AB3}" presName="spaceBetweenRectangles" presStyleCnt="0"/>
      <dgm:spPr/>
    </dgm:pt>
    <dgm:pt modelId="{1D480CED-7A79-794F-B259-877FB7B452D7}" type="pres">
      <dgm:prSet presAssocID="{1E9033A0-B138-4D40-9169-DA1CA545A612}" presName="composite" presStyleCnt="0"/>
      <dgm:spPr/>
    </dgm:pt>
    <dgm:pt modelId="{8FADAE89-19A5-C546-8C40-617AA006B8F4}" type="pres">
      <dgm:prSet presAssocID="{1E9033A0-B138-4D40-9169-DA1CA545A612}" presName="ConnectorPoint" presStyleLbl="lnNode1" presStyleIdx="5" presStyleCnt="6"/>
      <dgm:spPr>
        <a:solidFill>
          <a:schemeClr val="lt1">
            <a:hueOff val="0"/>
            <a:satOff val="0"/>
            <a:lumOff val="0"/>
            <a:alphaOff val="0"/>
          </a:schemeClr>
        </a:solidFill>
        <a:ln w="6350" cap="flat" cmpd="sng" algn="ctr">
          <a:solidFill>
            <a:schemeClr val="dk2">
              <a:shade val="80000"/>
              <a:hueOff val="0"/>
              <a:satOff val="0"/>
              <a:lumOff val="0"/>
              <a:alphaOff val="0"/>
            </a:schemeClr>
          </a:solidFill>
          <a:prstDash val="solid"/>
          <a:miter lim="800000"/>
        </a:ln>
        <a:effectLst/>
      </dgm:spPr>
    </dgm:pt>
    <dgm:pt modelId="{FF7E769A-5432-784E-8106-822E2D72B6BC}" type="pres">
      <dgm:prSet presAssocID="{1E9033A0-B138-4D40-9169-DA1CA545A612}" presName="DropPinPlaceHolder" presStyleCnt="0"/>
      <dgm:spPr/>
    </dgm:pt>
    <dgm:pt modelId="{CA0DB859-1E9C-C342-ACFB-916A152F5AE2}" type="pres">
      <dgm:prSet presAssocID="{1E9033A0-B138-4D40-9169-DA1CA545A612}" presName="DropPin" presStyleLbl="alignNode1" presStyleIdx="5" presStyleCnt="6"/>
      <dgm:spPr/>
    </dgm:pt>
    <dgm:pt modelId="{49E3E042-133D-C642-BD20-9ABDC3CFE66B}" type="pres">
      <dgm:prSet presAssocID="{1E9033A0-B138-4D40-9169-DA1CA545A612}" presName="Ellipse" presStyleLbl="fgAcc1" presStyleIdx="6" presStyleCnt="7"/>
      <dgm:spPr>
        <a:solidFill>
          <a:schemeClr val="dk2">
            <a:alpha val="90000"/>
            <a:tint val="40000"/>
            <a:hueOff val="0"/>
            <a:satOff val="0"/>
            <a:lumOff val="0"/>
            <a:alphaOff val="0"/>
          </a:schemeClr>
        </a:solidFill>
        <a:ln w="12700" cap="flat" cmpd="sng" algn="ctr">
          <a:noFill/>
          <a:prstDash val="solid"/>
          <a:miter lim="800000"/>
        </a:ln>
        <a:effectLst/>
      </dgm:spPr>
    </dgm:pt>
    <dgm:pt modelId="{3EBCBEBE-1062-DD47-B90F-EAE95E8567FE}" type="pres">
      <dgm:prSet presAssocID="{1E9033A0-B138-4D40-9169-DA1CA545A612}" presName="L2TextContainer" presStyleLbl="revTx" presStyleIdx="10" presStyleCnt="12">
        <dgm:presLayoutVars>
          <dgm:bulletEnabled val="1"/>
        </dgm:presLayoutVars>
      </dgm:prSet>
      <dgm:spPr/>
    </dgm:pt>
    <dgm:pt modelId="{F77DA043-A9A7-DE4C-8774-F7501D985EEB}" type="pres">
      <dgm:prSet presAssocID="{1E9033A0-B138-4D40-9169-DA1CA545A612}" presName="L1TextContainer" presStyleLbl="revTx" presStyleIdx="11" presStyleCnt="12">
        <dgm:presLayoutVars>
          <dgm:chMax val="1"/>
          <dgm:chPref val="1"/>
          <dgm:bulletEnabled val="1"/>
        </dgm:presLayoutVars>
      </dgm:prSet>
      <dgm:spPr/>
    </dgm:pt>
    <dgm:pt modelId="{1004B6C9-6488-4E4B-BECD-D90F811B5BE0}" type="pres">
      <dgm:prSet presAssocID="{1E9033A0-B138-4D40-9169-DA1CA545A612}" presName="ConnectLine" presStyleLbl="sibTrans1D1" presStyleIdx="5" presStyleCnt="6"/>
      <dgm:spPr>
        <a:noFill/>
        <a:ln w="12700" cap="flat" cmpd="sng" algn="ctr">
          <a:solidFill>
            <a:schemeClr val="dk2">
              <a:hueOff val="0"/>
              <a:satOff val="0"/>
              <a:lumOff val="0"/>
              <a:alphaOff val="0"/>
            </a:schemeClr>
          </a:solidFill>
          <a:prstDash val="dash"/>
          <a:miter lim="800000"/>
        </a:ln>
        <a:effectLst/>
      </dgm:spPr>
    </dgm:pt>
    <dgm:pt modelId="{DA1625E5-5196-524C-80BE-870A122C8022}" type="pres">
      <dgm:prSet presAssocID="{1E9033A0-B138-4D40-9169-DA1CA545A612}" presName="EmptyPlaceHolder" presStyleCnt="0"/>
      <dgm:spPr/>
    </dgm:pt>
  </dgm:ptLst>
  <dgm:cxnLst>
    <dgm:cxn modelId="{CEED1102-2F08-44A9-9DC4-F74FC1DD1AEC}" type="presOf" srcId="{ED2191A3-5C39-40D7-9783-AE55A6FAF84E}" destId="{3A12048C-07C0-4B76-9DD1-ABD639120BFF}" srcOrd="0" destOrd="0" presId="urn:microsoft.com/office/officeart/2017/3/layout/DropPinTimeline"/>
    <dgm:cxn modelId="{0F54CD27-8688-449F-8F99-F79C676864FC}" srcId="{ED2191A3-5C39-40D7-9783-AE55A6FAF84E}" destId="{F2DA39E1-1689-46CF-A687-782EDCC724DB}" srcOrd="3" destOrd="0" parTransId="{9EB750C6-DE58-49FA-A9EC-5BB04CE684D6}" sibTransId="{00AF0FB0-EB6C-4558-93B1-228C1C9788F6}"/>
    <dgm:cxn modelId="{B4757F4C-3754-4FF5-A158-17AC5BDE974E}" type="presOf" srcId="{A6231FA4-A0D3-42EC-9867-9E42EF07C3F6}" destId="{D011BFF7-7BBF-CD4C-9EB5-7902B5424207}" srcOrd="0" destOrd="0" presId="urn:microsoft.com/office/officeart/2017/3/layout/DropPinTimeline"/>
    <dgm:cxn modelId="{856CC26B-9A67-4EA5-BC1A-AB484078BE08}" type="presOf" srcId="{C85FCCA8-C55E-4478-8C20-9554BC78AA1A}" destId="{AA02F869-79B3-4C08-B4EE-C8476D125F9C}" srcOrd="0" destOrd="0" presId="urn:microsoft.com/office/officeart/2017/3/layout/DropPinTimeline"/>
    <dgm:cxn modelId="{EAC8F277-E41C-449D-8C38-DB9DEB9492DE}" srcId="{ED2191A3-5C39-40D7-9783-AE55A6FAF84E}" destId="{A6231FA4-A0D3-42EC-9867-9E42EF07C3F6}" srcOrd="2" destOrd="0" parTransId="{C7D30470-A0EA-4328-AFD0-9EFF034674B9}" sibTransId="{29E30C0D-D47E-4703-A7BA-78644CFE9D6D}"/>
    <dgm:cxn modelId="{DDB77879-09C6-D942-AB37-675D175176B4}" srcId="{ED2191A3-5C39-40D7-9783-AE55A6FAF84E}" destId="{8FFD768A-E5ED-8B4C-B84C-18EC3D105B46}" srcOrd="0" destOrd="0" parTransId="{25253294-15A5-A743-AD78-7739CF67EC1F}" sibTransId="{F1BFAB8E-9A09-A149-9ADE-0F7401C4C3C0}"/>
    <dgm:cxn modelId="{731CB790-5E5C-4B80-8E1A-9ECF41ED18C0}" type="presOf" srcId="{C86B422E-73BC-2B42-8086-A0E19D8E2BC0}" destId="{A8CF0BDE-A262-9040-B9E1-178864BEBCAF}" srcOrd="0" destOrd="0" presId="urn:microsoft.com/office/officeart/2017/3/layout/DropPinTimeline"/>
    <dgm:cxn modelId="{1F3F9499-317F-4A1B-8166-70767B80B1D3}" type="presOf" srcId="{1E9033A0-B138-4D40-9169-DA1CA545A612}" destId="{F77DA043-A9A7-DE4C-8774-F7501D985EEB}" srcOrd="0" destOrd="0" presId="urn:microsoft.com/office/officeart/2017/3/layout/DropPinTimeline"/>
    <dgm:cxn modelId="{296B709C-9191-ED4F-B3A9-D545680792D7}" srcId="{ED2191A3-5C39-40D7-9783-AE55A6FAF84E}" destId="{C86B422E-73BC-2B42-8086-A0E19D8E2BC0}" srcOrd="1" destOrd="0" parTransId="{C66A5898-7F5B-0248-87FB-993945D76FA3}" sibTransId="{F0DE5E77-70BD-364C-AEA8-1D736532AE2B}"/>
    <dgm:cxn modelId="{A55074AC-60BB-4E32-914B-264512B70E2F}" srcId="{ED2191A3-5C39-40D7-9783-AE55A6FAF84E}" destId="{C85FCCA8-C55E-4478-8C20-9554BC78AA1A}" srcOrd="4" destOrd="0" parTransId="{5CBD9113-9738-48EE-992A-A17F09BF2EA0}" sibTransId="{0D2AA7E7-0983-43D8-8C39-EC76923A1AB3}"/>
    <dgm:cxn modelId="{D311A9C3-0EE2-4D6E-BB6E-8C9EAEC1F331}" type="presOf" srcId="{8FFD768A-E5ED-8B4C-B84C-18EC3D105B46}" destId="{ED89FC5F-F734-6147-8B57-5E7904B32732}" srcOrd="0" destOrd="0" presId="urn:microsoft.com/office/officeart/2017/3/layout/DropPinTimeline"/>
    <dgm:cxn modelId="{12EC1CD7-BCDE-4F5F-91C8-78BD9D32BDDB}" type="presOf" srcId="{F2DA39E1-1689-46CF-A687-782EDCC724DB}" destId="{53BF9D9E-FB35-E140-830E-9F6580A21AEC}" srcOrd="0" destOrd="0" presId="urn:microsoft.com/office/officeart/2017/3/layout/DropPinTimeline"/>
    <dgm:cxn modelId="{5BA095FA-5F5C-ED49-89C1-BF1133ED1F5F}" srcId="{ED2191A3-5C39-40D7-9783-AE55A6FAF84E}" destId="{1E9033A0-B138-4D40-9169-DA1CA545A612}" srcOrd="5" destOrd="0" parTransId="{37515235-2046-734F-85D7-102A2F33D7BA}" sibTransId="{FB8766D5-86FB-5741-89F1-0DFB4BD43424}"/>
    <dgm:cxn modelId="{C89D56FC-6D30-4188-A32A-D47EC6149FAC}" type="presParOf" srcId="{3A12048C-07C0-4B76-9DD1-ABD639120BFF}" destId="{A6C4EDD5-24BE-4B29-A818-4A270025D29A}" srcOrd="0" destOrd="0" presId="urn:microsoft.com/office/officeart/2017/3/layout/DropPinTimeline"/>
    <dgm:cxn modelId="{543899D4-0255-4695-95F9-548ECB05093E}" type="presParOf" srcId="{3A12048C-07C0-4B76-9DD1-ABD639120BFF}" destId="{558FA5E2-7E1C-4E22-9209-ABC6685592F3}" srcOrd="1" destOrd="0" presId="urn:microsoft.com/office/officeart/2017/3/layout/DropPinTimeline"/>
    <dgm:cxn modelId="{43ADED40-D7BB-4D77-B758-1E0B66BCDE2C}" type="presParOf" srcId="{558FA5E2-7E1C-4E22-9209-ABC6685592F3}" destId="{679DBDCC-EFCA-644A-A414-C7718AC71000}" srcOrd="0" destOrd="0" presId="urn:microsoft.com/office/officeart/2017/3/layout/DropPinTimeline"/>
    <dgm:cxn modelId="{8DB0A711-00F5-4964-AB11-CCBC40157F6D}" type="presParOf" srcId="{679DBDCC-EFCA-644A-A414-C7718AC71000}" destId="{EF77EA58-DAF6-9C45-BA3E-719D422223D8}" srcOrd="0" destOrd="0" presId="urn:microsoft.com/office/officeart/2017/3/layout/DropPinTimeline"/>
    <dgm:cxn modelId="{0D6F6C85-0EA1-48D0-A6A0-4BB96B66E5FA}" type="presParOf" srcId="{679DBDCC-EFCA-644A-A414-C7718AC71000}" destId="{2C4119E6-0D11-D54F-85C6-4EA9E450D9F2}" srcOrd="1" destOrd="0" presId="urn:microsoft.com/office/officeart/2017/3/layout/DropPinTimeline"/>
    <dgm:cxn modelId="{FB66B55E-8459-4FE9-BD81-B446E76B21C1}" type="presParOf" srcId="{2C4119E6-0D11-D54F-85C6-4EA9E450D9F2}" destId="{5BB712A7-8E98-D742-9DAF-634526746FB6}" srcOrd="0" destOrd="0" presId="urn:microsoft.com/office/officeart/2017/3/layout/DropPinTimeline"/>
    <dgm:cxn modelId="{3D28CDFC-4668-4AE4-89A3-C9D7596DACCF}" type="presParOf" srcId="{2C4119E6-0D11-D54F-85C6-4EA9E450D9F2}" destId="{88A0C880-53A6-954D-8430-4F2616C4093E}" srcOrd="1" destOrd="0" presId="urn:microsoft.com/office/officeart/2017/3/layout/DropPinTimeline"/>
    <dgm:cxn modelId="{87E0113B-54D8-41DB-9F7E-829F4125AD15}" type="presParOf" srcId="{679DBDCC-EFCA-644A-A414-C7718AC71000}" destId="{226598FE-80F6-AE4E-A9D9-F1197697B88B}" srcOrd="2" destOrd="0" presId="urn:microsoft.com/office/officeart/2017/3/layout/DropPinTimeline"/>
    <dgm:cxn modelId="{9CF6FFB2-B591-4F5B-B437-A1591860F85D}" type="presParOf" srcId="{679DBDCC-EFCA-644A-A414-C7718AC71000}" destId="{ED89FC5F-F734-6147-8B57-5E7904B32732}" srcOrd="3" destOrd="0" presId="urn:microsoft.com/office/officeart/2017/3/layout/DropPinTimeline"/>
    <dgm:cxn modelId="{15326F52-CA73-41F0-99BA-162B3EB7EC89}" type="presParOf" srcId="{679DBDCC-EFCA-644A-A414-C7718AC71000}" destId="{E81E37CA-ADE0-A349-8BD4-BB9E15A8B693}" srcOrd="4" destOrd="0" presId="urn:microsoft.com/office/officeart/2017/3/layout/DropPinTimeline"/>
    <dgm:cxn modelId="{176DAEC5-65AD-4AAC-BD85-F6CF6CFD15E2}" type="presParOf" srcId="{679DBDCC-EFCA-644A-A414-C7718AC71000}" destId="{CEBB2377-EA7B-8B49-9228-420B56E4932C}" srcOrd="5" destOrd="0" presId="urn:microsoft.com/office/officeart/2017/3/layout/DropPinTimeline"/>
    <dgm:cxn modelId="{9B9B4493-A374-4F40-A798-29AC5C5930E8}" type="presParOf" srcId="{558FA5E2-7E1C-4E22-9209-ABC6685592F3}" destId="{4018E3BA-78C3-2347-8599-19567BBABD54}" srcOrd="1" destOrd="0" presId="urn:microsoft.com/office/officeart/2017/3/layout/DropPinTimeline"/>
    <dgm:cxn modelId="{4949CF48-2542-4F8E-BE1A-297301215C4A}" type="presParOf" srcId="{558FA5E2-7E1C-4E22-9209-ABC6685592F3}" destId="{BDA7435A-62FF-F14C-8253-582B667031C1}" srcOrd="2" destOrd="0" presId="urn:microsoft.com/office/officeart/2017/3/layout/DropPinTimeline"/>
    <dgm:cxn modelId="{9BF1C3F1-ABC8-4BF3-892C-FDB8F6CAB20D}" type="presParOf" srcId="{BDA7435A-62FF-F14C-8253-582B667031C1}" destId="{5CC731E1-A880-AD43-8E01-02A6149537CE}" srcOrd="0" destOrd="0" presId="urn:microsoft.com/office/officeart/2017/3/layout/DropPinTimeline"/>
    <dgm:cxn modelId="{4D53269E-5676-46E5-BF31-7A40B5D5FC71}" type="presParOf" srcId="{BDA7435A-62FF-F14C-8253-582B667031C1}" destId="{6F2BF50F-7DBB-C54A-8B31-0B7F270D7A9F}" srcOrd="1" destOrd="0" presId="urn:microsoft.com/office/officeart/2017/3/layout/DropPinTimeline"/>
    <dgm:cxn modelId="{D6A256BA-EDD6-4B11-A0F6-0E25BFD6C75C}" type="presParOf" srcId="{6F2BF50F-7DBB-C54A-8B31-0B7F270D7A9F}" destId="{EBCB0207-FA17-1942-86A4-5A018FA82991}" srcOrd="0" destOrd="0" presId="urn:microsoft.com/office/officeart/2017/3/layout/DropPinTimeline"/>
    <dgm:cxn modelId="{4F7DFBCF-84FE-4A36-8632-C3A8376782A9}" type="presParOf" srcId="{6F2BF50F-7DBB-C54A-8B31-0B7F270D7A9F}" destId="{15F71AB8-296A-5540-A99C-F15BEBAF36D4}" srcOrd="1" destOrd="0" presId="urn:microsoft.com/office/officeart/2017/3/layout/DropPinTimeline"/>
    <dgm:cxn modelId="{CC70D4BE-1560-4348-B60B-F28C3742DD26}" type="presParOf" srcId="{BDA7435A-62FF-F14C-8253-582B667031C1}" destId="{152DAED0-4FD1-8D44-AD0D-8B4079888AE2}" srcOrd="2" destOrd="0" presId="urn:microsoft.com/office/officeart/2017/3/layout/DropPinTimeline"/>
    <dgm:cxn modelId="{5BDE6D46-99D2-45B6-95F4-2ED2F7BDBFE4}" type="presParOf" srcId="{BDA7435A-62FF-F14C-8253-582B667031C1}" destId="{A8CF0BDE-A262-9040-B9E1-178864BEBCAF}" srcOrd="3" destOrd="0" presId="urn:microsoft.com/office/officeart/2017/3/layout/DropPinTimeline"/>
    <dgm:cxn modelId="{7E281F82-EEE5-4D5E-A20C-044C68237AE7}" type="presParOf" srcId="{BDA7435A-62FF-F14C-8253-582B667031C1}" destId="{865C1218-9F3A-1C4E-8A00-E83F56960041}" srcOrd="4" destOrd="0" presId="urn:microsoft.com/office/officeart/2017/3/layout/DropPinTimeline"/>
    <dgm:cxn modelId="{69BFF04D-699C-48DD-ACEF-1863AFCE6C06}" type="presParOf" srcId="{BDA7435A-62FF-F14C-8253-582B667031C1}" destId="{81C3F82E-BAB2-E046-B0C7-905ADD0E4B97}" srcOrd="5" destOrd="0" presId="urn:microsoft.com/office/officeart/2017/3/layout/DropPinTimeline"/>
    <dgm:cxn modelId="{BC953A9D-0E11-41B5-8B0C-14429ED7BFAD}" type="presParOf" srcId="{558FA5E2-7E1C-4E22-9209-ABC6685592F3}" destId="{40A5A2F8-1DDF-654B-AD1A-783F95CE441A}" srcOrd="3" destOrd="0" presId="urn:microsoft.com/office/officeart/2017/3/layout/DropPinTimeline"/>
    <dgm:cxn modelId="{7F134521-AFD7-4BA6-B072-3DF9867A5EC8}" type="presParOf" srcId="{558FA5E2-7E1C-4E22-9209-ABC6685592F3}" destId="{2C62403E-E093-DC4E-8FB5-5991FC10F6A9}" srcOrd="4" destOrd="0" presId="urn:microsoft.com/office/officeart/2017/3/layout/DropPinTimeline"/>
    <dgm:cxn modelId="{AC2DFE34-984C-43F5-ABDC-DFA2701A39D3}" type="presParOf" srcId="{2C62403E-E093-DC4E-8FB5-5991FC10F6A9}" destId="{C91453B4-6286-E346-A85C-75D60097D14C}" srcOrd="0" destOrd="0" presId="urn:microsoft.com/office/officeart/2017/3/layout/DropPinTimeline"/>
    <dgm:cxn modelId="{C2B4E701-6380-4C0E-9F48-9795CA8F5A3B}" type="presParOf" srcId="{2C62403E-E093-DC4E-8FB5-5991FC10F6A9}" destId="{01BB2B95-1191-664D-8AF3-CB78AF37B300}" srcOrd="1" destOrd="0" presId="urn:microsoft.com/office/officeart/2017/3/layout/DropPinTimeline"/>
    <dgm:cxn modelId="{E06973DD-47B2-403F-A69D-FF3D2F2B9018}" type="presParOf" srcId="{01BB2B95-1191-664D-8AF3-CB78AF37B300}" destId="{616A9193-B1FF-8E4F-A865-59562F9693BB}" srcOrd="0" destOrd="0" presId="urn:microsoft.com/office/officeart/2017/3/layout/DropPinTimeline"/>
    <dgm:cxn modelId="{8934C0A2-0E3C-46AD-B59E-BE06918455B8}" type="presParOf" srcId="{01BB2B95-1191-664D-8AF3-CB78AF37B300}" destId="{EFA3E76E-47AD-D943-950A-17B7E3469779}" srcOrd="1" destOrd="0" presId="urn:microsoft.com/office/officeart/2017/3/layout/DropPinTimeline"/>
    <dgm:cxn modelId="{76FA99D9-5EBD-4291-898D-3C4CDD4B730F}" type="presParOf" srcId="{2C62403E-E093-DC4E-8FB5-5991FC10F6A9}" destId="{9772B715-BC99-6C46-BA31-9C148D3FCE85}" srcOrd="2" destOrd="0" presId="urn:microsoft.com/office/officeart/2017/3/layout/DropPinTimeline"/>
    <dgm:cxn modelId="{DBEDD2BA-391A-4E85-BA64-9FE230212336}" type="presParOf" srcId="{2C62403E-E093-DC4E-8FB5-5991FC10F6A9}" destId="{D011BFF7-7BBF-CD4C-9EB5-7902B5424207}" srcOrd="3" destOrd="0" presId="urn:microsoft.com/office/officeart/2017/3/layout/DropPinTimeline"/>
    <dgm:cxn modelId="{17EC5A0F-D0F6-41A6-8047-B9571F2CF98B}" type="presParOf" srcId="{2C62403E-E093-DC4E-8FB5-5991FC10F6A9}" destId="{2D4200A2-3B6E-074B-9572-3A0A58C84CB0}" srcOrd="4" destOrd="0" presId="urn:microsoft.com/office/officeart/2017/3/layout/DropPinTimeline"/>
    <dgm:cxn modelId="{38BFFF4C-EFB4-42B3-A72D-3B0637A4F28C}" type="presParOf" srcId="{2C62403E-E093-DC4E-8FB5-5991FC10F6A9}" destId="{A189FFBE-51B6-6C48-AC56-940A65834AC0}" srcOrd="5" destOrd="0" presId="urn:microsoft.com/office/officeart/2017/3/layout/DropPinTimeline"/>
    <dgm:cxn modelId="{5C720D1D-2B8D-4F42-B85E-5761493B5FB7}" type="presParOf" srcId="{558FA5E2-7E1C-4E22-9209-ABC6685592F3}" destId="{6A463056-7AFF-D642-BA3E-A1E97DF135EE}" srcOrd="5" destOrd="0" presId="urn:microsoft.com/office/officeart/2017/3/layout/DropPinTimeline"/>
    <dgm:cxn modelId="{395E56A2-9C56-4FE4-A8F6-9B97182D78C3}" type="presParOf" srcId="{558FA5E2-7E1C-4E22-9209-ABC6685592F3}" destId="{019F1C9A-9C11-1C48-AB1D-04449DBA7379}" srcOrd="6" destOrd="0" presId="urn:microsoft.com/office/officeart/2017/3/layout/DropPinTimeline"/>
    <dgm:cxn modelId="{92EE521A-6D10-4AA0-8238-F5D4CAE1C5A6}" type="presParOf" srcId="{019F1C9A-9C11-1C48-AB1D-04449DBA7379}" destId="{2FA7DCE6-E06B-A041-8E44-443B09F33A88}" srcOrd="0" destOrd="0" presId="urn:microsoft.com/office/officeart/2017/3/layout/DropPinTimeline"/>
    <dgm:cxn modelId="{F91CF139-792F-48DF-BC38-D3C26FE4592F}" type="presParOf" srcId="{019F1C9A-9C11-1C48-AB1D-04449DBA7379}" destId="{B49FC7E4-5142-A646-97D1-7893DE41F562}" srcOrd="1" destOrd="0" presId="urn:microsoft.com/office/officeart/2017/3/layout/DropPinTimeline"/>
    <dgm:cxn modelId="{2B950CAF-EF40-4FAB-8653-0E532579E095}" type="presParOf" srcId="{B49FC7E4-5142-A646-97D1-7893DE41F562}" destId="{712680B6-69D0-A145-A497-F29498283FC6}" srcOrd="0" destOrd="0" presId="urn:microsoft.com/office/officeart/2017/3/layout/DropPinTimeline"/>
    <dgm:cxn modelId="{270C05FF-A34E-4AAC-8808-D24994CF0C65}" type="presParOf" srcId="{B49FC7E4-5142-A646-97D1-7893DE41F562}" destId="{9A7887F3-2A2D-5644-BC75-6931204FC397}" srcOrd="1" destOrd="0" presId="urn:microsoft.com/office/officeart/2017/3/layout/DropPinTimeline"/>
    <dgm:cxn modelId="{6C08269A-494A-43EA-8291-7D8B4006FDE7}" type="presParOf" srcId="{019F1C9A-9C11-1C48-AB1D-04449DBA7379}" destId="{B3E041E1-EB8F-CB48-AE28-E73FF16A0031}" srcOrd="2" destOrd="0" presId="urn:microsoft.com/office/officeart/2017/3/layout/DropPinTimeline"/>
    <dgm:cxn modelId="{75098F81-5080-45EB-BF25-FEA0085B053A}" type="presParOf" srcId="{019F1C9A-9C11-1C48-AB1D-04449DBA7379}" destId="{53BF9D9E-FB35-E140-830E-9F6580A21AEC}" srcOrd="3" destOrd="0" presId="urn:microsoft.com/office/officeart/2017/3/layout/DropPinTimeline"/>
    <dgm:cxn modelId="{9EAA5312-B22D-4D83-A181-345BDECA4961}" type="presParOf" srcId="{019F1C9A-9C11-1C48-AB1D-04449DBA7379}" destId="{2FABEA4D-5876-224D-B984-1DBBDA8225B7}" srcOrd="4" destOrd="0" presId="urn:microsoft.com/office/officeart/2017/3/layout/DropPinTimeline"/>
    <dgm:cxn modelId="{2A74B108-7745-42FC-B3E1-47F95192B1E3}" type="presParOf" srcId="{019F1C9A-9C11-1C48-AB1D-04449DBA7379}" destId="{94F044F5-47B0-E743-9866-335D4B8D213D}" srcOrd="5" destOrd="0" presId="urn:microsoft.com/office/officeart/2017/3/layout/DropPinTimeline"/>
    <dgm:cxn modelId="{27E13C0A-2D81-4572-98BD-37F8623DB9B9}" type="presParOf" srcId="{558FA5E2-7E1C-4E22-9209-ABC6685592F3}" destId="{BD3A44D4-4B0A-AB44-8E78-F6A826477EBD}" srcOrd="7" destOrd="0" presId="urn:microsoft.com/office/officeart/2017/3/layout/DropPinTimeline"/>
    <dgm:cxn modelId="{63FA0A3A-D46A-4647-A44D-31FF777482CF}" type="presParOf" srcId="{558FA5E2-7E1C-4E22-9209-ABC6685592F3}" destId="{7E9291C2-ADF0-4169-868A-5CDB0FC05229}" srcOrd="8" destOrd="0" presId="urn:microsoft.com/office/officeart/2017/3/layout/DropPinTimeline"/>
    <dgm:cxn modelId="{1F27FCC8-1873-4788-93B3-E62031F04663}" type="presParOf" srcId="{7E9291C2-ADF0-4169-868A-5CDB0FC05229}" destId="{E621F3CD-EE81-403B-8F43-83B76417D719}" srcOrd="0" destOrd="0" presId="urn:microsoft.com/office/officeart/2017/3/layout/DropPinTimeline"/>
    <dgm:cxn modelId="{4D729099-8796-4A4A-B5C8-E779E5AC7C40}" type="presParOf" srcId="{7E9291C2-ADF0-4169-868A-5CDB0FC05229}" destId="{6081382F-1D97-48B4-A9D5-EE6F0F1F66DD}" srcOrd="1" destOrd="0" presId="urn:microsoft.com/office/officeart/2017/3/layout/DropPinTimeline"/>
    <dgm:cxn modelId="{B29AE54C-8524-4002-9154-2A12C82A1CD1}" type="presParOf" srcId="{6081382F-1D97-48B4-A9D5-EE6F0F1F66DD}" destId="{F8977465-1161-40CD-A6DF-33648D6A3947}" srcOrd="0" destOrd="0" presId="urn:microsoft.com/office/officeart/2017/3/layout/DropPinTimeline"/>
    <dgm:cxn modelId="{D6EBBC51-A2F7-46EB-8B71-31C8E008B13E}" type="presParOf" srcId="{6081382F-1D97-48B4-A9D5-EE6F0F1F66DD}" destId="{D4CE89AD-105F-4C07-875E-BB38E3104518}" srcOrd="1" destOrd="0" presId="urn:microsoft.com/office/officeart/2017/3/layout/DropPinTimeline"/>
    <dgm:cxn modelId="{D869D23C-AD6C-4E0A-A231-C30F1552F24E}" type="presParOf" srcId="{7E9291C2-ADF0-4169-868A-5CDB0FC05229}" destId="{0F23E3CA-4FBC-4C82-8AA4-275A395B705C}" srcOrd="2" destOrd="0" presId="urn:microsoft.com/office/officeart/2017/3/layout/DropPinTimeline"/>
    <dgm:cxn modelId="{BF21F9B2-108E-444E-9EE7-251231AB2DFC}" type="presParOf" srcId="{7E9291C2-ADF0-4169-868A-5CDB0FC05229}" destId="{AA02F869-79B3-4C08-B4EE-C8476D125F9C}" srcOrd="3" destOrd="0" presId="urn:microsoft.com/office/officeart/2017/3/layout/DropPinTimeline"/>
    <dgm:cxn modelId="{05021D39-0E45-4824-A48B-16B9902BA15C}" type="presParOf" srcId="{7E9291C2-ADF0-4169-868A-5CDB0FC05229}" destId="{E1DA5214-FB42-4094-8723-4BB758611F52}" srcOrd="4" destOrd="0" presId="urn:microsoft.com/office/officeart/2017/3/layout/DropPinTimeline"/>
    <dgm:cxn modelId="{4DB13CA2-ED54-481A-BD5B-3D204CCFBC28}" type="presParOf" srcId="{7E9291C2-ADF0-4169-868A-5CDB0FC05229}" destId="{10F5F8EA-3BE0-47FB-BDD6-1C99F699AA05}" srcOrd="5" destOrd="0" presId="urn:microsoft.com/office/officeart/2017/3/layout/DropPinTimeline"/>
    <dgm:cxn modelId="{F59250B2-F3E3-4383-B9B2-F3CB2738793C}" type="presParOf" srcId="{558FA5E2-7E1C-4E22-9209-ABC6685592F3}" destId="{2DF4CA7A-4834-A247-9A32-B5275CB9DACC}" srcOrd="9" destOrd="0" presId="urn:microsoft.com/office/officeart/2017/3/layout/DropPinTimeline"/>
    <dgm:cxn modelId="{94B9E1AC-F9D8-4116-9D1A-6911EA2406EE}" type="presParOf" srcId="{558FA5E2-7E1C-4E22-9209-ABC6685592F3}" destId="{1D480CED-7A79-794F-B259-877FB7B452D7}" srcOrd="10" destOrd="0" presId="urn:microsoft.com/office/officeart/2017/3/layout/DropPinTimeline"/>
    <dgm:cxn modelId="{6D216BA2-F9EF-4C54-A41E-5A063DC0FEA7}" type="presParOf" srcId="{1D480CED-7A79-794F-B259-877FB7B452D7}" destId="{8FADAE89-19A5-C546-8C40-617AA006B8F4}" srcOrd="0" destOrd="0" presId="urn:microsoft.com/office/officeart/2017/3/layout/DropPinTimeline"/>
    <dgm:cxn modelId="{DE2EB484-DA11-41C8-A74B-6C1DE8FC69BD}" type="presParOf" srcId="{1D480CED-7A79-794F-B259-877FB7B452D7}" destId="{FF7E769A-5432-784E-8106-822E2D72B6BC}" srcOrd="1" destOrd="0" presId="urn:microsoft.com/office/officeart/2017/3/layout/DropPinTimeline"/>
    <dgm:cxn modelId="{39BDED0C-C9AE-46A3-A074-587924298D3B}" type="presParOf" srcId="{FF7E769A-5432-784E-8106-822E2D72B6BC}" destId="{CA0DB859-1E9C-C342-ACFB-916A152F5AE2}" srcOrd="0" destOrd="0" presId="urn:microsoft.com/office/officeart/2017/3/layout/DropPinTimeline"/>
    <dgm:cxn modelId="{968ADE92-1B00-42E3-909A-71A6451B437B}" type="presParOf" srcId="{FF7E769A-5432-784E-8106-822E2D72B6BC}" destId="{49E3E042-133D-C642-BD20-9ABDC3CFE66B}" srcOrd="1" destOrd="0" presId="urn:microsoft.com/office/officeart/2017/3/layout/DropPinTimeline"/>
    <dgm:cxn modelId="{338767ED-64E5-4030-A667-CE6BA5A1BDA5}" type="presParOf" srcId="{1D480CED-7A79-794F-B259-877FB7B452D7}" destId="{3EBCBEBE-1062-DD47-B90F-EAE95E8567FE}" srcOrd="2" destOrd="0" presId="urn:microsoft.com/office/officeart/2017/3/layout/DropPinTimeline"/>
    <dgm:cxn modelId="{A76EB315-0918-4BD5-81B6-54BBE6C6CF4E}" type="presParOf" srcId="{1D480CED-7A79-794F-B259-877FB7B452D7}" destId="{F77DA043-A9A7-DE4C-8774-F7501D985EEB}" srcOrd="3" destOrd="0" presId="urn:microsoft.com/office/officeart/2017/3/layout/DropPinTimeline"/>
    <dgm:cxn modelId="{A982F579-3170-4800-B643-98E0A3E0C7D9}" type="presParOf" srcId="{1D480CED-7A79-794F-B259-877FB7B452D7}" destId="{1004B6C9-6488-4E4B-BECD-D90F811B5BE0}" srcOrd="4" destOrd="0" presId="urn:microsoft.com/office/officeart/2017/3/layout/DropPinTimeline"/>
    <dgm:cxn modelId="{ED79CAEC-0703-418A-AB1E-500753AD13F7}" type="presParOf" srcId="{1D480CED-7A79-794F-B259-877FB7B452D7}" destId="{DA1625E5-5196-524C-80BE-870A122C8022}" srcOrd="5" destOrd="0" presId="urn:microsoft.com/office/officeart/2017/3/layout/DropPin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21A730-9438-DA4E-B9F6-2CCB677D7C0D}">
      <dsp:nvSpPr>
        <dsp:cNvPr id="0" name=""/>
        <dsp:cNvSpPr/>
      </dsp:nvSpPr>
      <dsp:spPr>
        <a:xfrm>
          <a:off x="-5159242" y="-788823"/>
          <a:ext cx="6144002" cy="6144002"/>
        </a:xfrm>
        <a:prstGeom prst="blockArc">
          <a:avLst>
            <a:gd name="adj1" fmla="val 18900000"/>
            <a:gd name="adj2" fmla="val 2700000"/>
            <a:gd name="adj3" fmla="val 352"/>
          </a:avLst>
        </a:pr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3C023BB-66DC-8049-9358-8B3D1309F1FB}">
      <dsp:nvSpPr>
        <dsp:cNvPr id="0" name=""/>
        <dsp:cNvSpPr/>
      </dsp:nvSpPr>
      <dsp:spPr>
        <a:xfrm>
          <a:off x="633399" y="457820"/>
          <a:ext cx="2954341" cy="912679"/>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4439" tIns="63500" rIns="63500" bIns="63500" numCol="1" spcCol="1270" anchor="ctr" anchorCtr="0">
          <a:noAutofit/>
        </a:bodyPr>
        <a:lstStyle/>
        <a:p>
          <a:pPr marL="0" lvl="0" indent="0" algn="l" defTabSz="1111250" rtl="0">
            <a:lnSpc>
              <a:spcPct val="90000"/>
            </a:lnSpc>
            <a:spcBef>
              <a:spcPct val="0"/>
            </a:spcBef>
            <a:spcAft>
              <a:spcPct val="35000"/>
            </a:spcAft>
            <a:buNone/>
          </a:pPr>
          <a:r>
            <a:rPr lang="en-US" sz="2500" kern="1200"/>
            <a:t>Safe operating conditions</a:t>
          </a:r>
        </a:p>
      </dsp:txBody>
      <dsp:txXfrm>
        <a:off x="633399" y="457820"/>
        <a:ext cx="2954341" cy="912679"/>
      </dsp:txXfrm>
    </dsp:sp>
    <dsp:sp modelId="{0F5BC2DB-7DD5-8243-913D-5199A57904CA}">
      <dsp:nvSpPr>
        <dsp:cNvPr id="0" name=""/>
        <dsp:cNvSpPr/>
      </dsp:nvSpPr>
      <dsp:spPr>
        <a:xfrm>
          <a:off x="62974" y="343735"/>
          <a:ext cx="1140848" cy="1140848"/>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A77D1D-231D-5048-BF37-C738C7F4B29C}">
      <dsp:nvSpPr>
        <dsp:cNvPr id="0" name=""/>
        <dsp:cNvSpPr/>
      </dsp:nvSpPr>
      <dsp:spPr>
        <a:xfrm>
          <a:off x="965158" y="1826838"/>
          <a:ext cx="2622583" cy="912679"/>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4439" tIns="63500" rIns="63500" bIns="63500" numCol="1" spcCol="1270" anchor="ctr" anchorCtr="0">
          <a:noAutofit/>
        </a:bodyPr>
        <a:lstStyle/>
        <a:p>
          <a:pPr marL="0" lvl="0" indent="0" algn="l" defTabSz="1111250">
            <a:lnSpc>
              <a:spcPct val="90000"/>
            </a:lnSpc>
            <a:spcBef>
              <a:spcPct val="0"/>
            </a:spcBef>
            <a:spcAft>
              <a:spcPct val="35000"/>
            </a:spcAft>
            <a:buNone/>
          </a:pPr>
          <a:r>
            <a:rPr lang="en-US" sz="2500" kern="1200">
              <a:latin typeface="Aptos"/>
            </a:rPr>
            <a:t>Protection from hazards</a:t>
          </a:r>
          <a:endParaRPr lang="en-US" sz="2500" kern="1200"/>
        </a:p>
      </dsp:txBody>
      <dsp:txXfrm>
        <a:off x="965158" y="1826838"/>
        <a:ext cx="2622583" cy="912679"/>
      </dsp:txXfrm>
    </dsp:sp>
    <dsp:sp modelId="{76C9F973-EF72-2844-9F41-AC7FFBDF883F}">
      <dsp:nvSpPr>
        <dsp:cNvPr id="0" name=""/>
        <dsp:cNvSpPr/>
      </dsp:nvSpPr>
      <dsp:spPr>
        <a:xfrm>
          <a:off x="394733" y="1712753"/>
          <a:ext cx="1140848" cy="1140848"/>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0AC8EC-FB34-474B-9463-80FEDF887B82}">
      <dsp:nvSpPr>
        <dsp:cNvPr id="0" name=""/>
        <dsp:cNvSpPr/>
      </dsp:nvSpPr>
      <dsp:spPr>
        <a:xfrm>
          <a:off x="633399" y="3195857"/>
          <a:ext cx="2954341" cy="912679"/>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4439" tIns="63500" rIns="63500" bIns="63500" numCol="1" spcCol="1270" anchor="ctr" anchorCtr="0">
          <a:noAutofit/>
        </a:bodyPr>
        <a:lstStyle/>
        <a:p>
          <a:pPr marL="0" lvl="0" indent="0" algn="l" defTabSz="1111250" rtl="0">
            <a:lnSpc>
              <a:spcPct val="90000"/>
            </a:lnSpc>
            <a:spcBef>
              <a:spcPct val="0"/>
            </a:spcBef>
            <a:spcAft>
              <a:spcPct val="35000"/>
            </a:spcAft>
            <a:buNone/>
          </a:pPr>
          <a:r>
            <a:rPr lang="en-US" sz="2500" kern="1200">
              <a:latin typeface="Aptos"/>
            </a:rPr>
            <a:t>Intuitive user interface</a:t>
          </a:r>
        </a:p>
      </dsp:txBody>
      <dsp:txXfrm>
        <a:off x="633399" y="3195857"/>
        <a:ext cx="2954341" cy="912679"/>
      </dsp:txXfrm>
    </dsp:sp>
    <dsp:sp modelId="{BC81B1CE-0F27-D348-AE57-03651ADFF6EE}">
      <dsp:nvSpPr>
        <dsp:cNvPr id="0" name=""/>
        <dsp:cNvSpPr/>
      </dsp:nvSpPr>
      <dsp:spPr>
        <a:xfrm>
          <a:off x="62974" y="3081772"/>
          <a:ext cx="1140848" cy="1140848"/>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1F893A-7856-45D7-9A3B-AF526912E0CE}">
      <dsp:nvSpPr>
        <dsp:cNvPr id="0" name=""/>
        <dsp:cNvSpPr/>
      </dsp:nvSpPr>
      <dsp:spPr>
        <a:xfrm>
          <a:off x="2087247" y="3868451"/>
          <a:ext cx="4281376" cy="0"/>
        </a:xfrm>
        <a:prstGeom prst="line">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2555C28-0A71-46DE-9C8D-6D39675A128A}">
      <dsp:nvSpPr>
        <dsp:cNvPr id="0" name=""/>
        <dsp:cNvSpPr/>
      </dsp:nvSpPr>
      <dsp:spPr>
        <a:xfrm>
          <a:off x="1728287" y="2812234"/>
          <a:ext cx="3564191" cy="0"/>
        </a:xfrm>
        <a:prstGeom prst="line">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D63ED4-7CF5-4E77-92F7-CC908257FA84}">
      <dsp:nvSpPr>
        <dsp:cNvPr id="0" name=""/>
        <dsp:cNvSpPr/>
      </dsp:nvSpPr>
      <dsp:spPr>
        <a:xfrm>
          <a:off x="1746607" y="1534340"/>
          <a:ext cx="3564191" cy="0"/>
        </a:xfrm>
        <a:prstGeom prst="line">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BD330B-FA4C-4EBA-A6CF-669B896EF3EC}">
      <dsp:nvSpPr>
        <dsp:cNvPr id="0" name=""/>
        <dsp:cNvSpPr/>
      </dsp:nvSpPr>
      <dsp:spPr>
        <a:xfrm>
          <a:off x="1037582" y="478123"/>
          <a:ext cx="4281376" cy="0"/>
        </a:xfrm>
        <a:prstGeom prst="line">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3F1121-806A-B14D-9177-0056781EED5D}">
      <dsp:nvSpPr>
        <dsp:cNvPr id="0" name=""/>
        <dsp:cNvSpPr/>
      </dsp:nvSpPr>
      <dsp:spPr>
        <a:xfrm>
          <a:off x="0" y="0"/>
          <a:ext cx="4346575" cy="4346575"/>
        </a:xfrm>
        <a:prstGeom prst="ellipse">
          <a:avLst/>
        </a:prstGeom>
        <a:solidFill>
          <a:schemeClr val="tx2"/>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E3D885-0517-A34D-A716-8215D2195B31}">
      <dsp:nvSpPr>
        <dsp:cNvPr id="0" name=""/>
        <dsp:cNvSpPr/>
      </dsp:nvSpPr>
      <dsp:spPr>
        <a:xfrm>
          <a:off x="0" y="3670456"/>
          <a:ext cx="2781808" cy="67611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bg1"/>
            </a:solidFill>
            <a:latin typeface="Aptos"/>
          </a:endParaRPr>
        </a:p>
      </dsp:txBody>
      <dsp:txXfrm>
        <a:off x="0" y="3670456"/>
        <a:ext cx="2781808" cy="676118"/>
      </dsp:txXfrm>
    </dsp:sp>
    <dsp:sp modelId="{95E418EB-7A2C-4F3E-933A-5CBF7DC2E866}">
      <dsp:nvSpPr>
        <dsp:cNvPr id="0" name=""/>
        <dsp:cNvSpPr/>
      </dsp:nvSpPr>
      <dsp:spPr>
        <a:xfrm>
          <a:off x="6056617" y="0"/>
          <a:ext cx="956246" cy="956246"/>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463E3E4-893C-4EC4-9F7D-0C5AA168E9AE}">
      <dsp:nvSpPr>
        <dsp:cNvPr id="0" name=""/>
        <dsp:cNvSpPr/>
      </dsp:nvSpPr>
      <dsp:spPr>
        <a:xfrm>
          <a:off x="6489853" y="0"/>
          <a:ext cx="2508258" cy="956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0" rIns="91440" bIns="0" numCol="1" spcCol="1270" anchor="ctr" anchorCtr="0">
          <a:noAutofit/>
        </a:bodyPr>
        <a:lstStyle/>
        <a:p>
          <a:pPr marL="0" lvl="0" indent="0" algn="l" defTabSz="1066800" rtl="0">
            <a:lnSpc>
              <a:spcPct val="90000"/>
            </a:lnSpc>
            <a:spcBef>
              <a:spcPct val="0"/>
            </a:spcBef>
            <a:spcAft>
              <a:spcPct val="35000"/>
            </a:spcAft>
            <a:buNone/>
          </a:pPr>
          <a:r>
            <a:rPr lang="en-US" sz="2400" b="0" kern="1200">
              <a:solidFill>
                <a:schemeClr val="tx1"/>
              </a:solidFill>
              <a:latin typeface="Aptos"/>
            </a:rPr>
            <a:t>College and universities</a:t>
          </a:r>
        </a:p>
      </dsp:txBody>
      <dsp:txXfrm>
        <a:off x="6489853" y="0"/>
        <a:ext cx="2508258" cy="956246"/>
      </dsp:txXfrm>
    </dsp:sp>
    <dsp:sp modelId="{AB81E37F-5726-4A1A-A5E2-6F0180316910}">
      <dsp:nvSpPr>
        <dsp:cNvPr id="0" name=""/>
        <dsp:cNvSpPr/>
      </dsp:nvSpPr>
      <dsp:spPr>
        <a:xfrm>
          <a:off x="5339432" y="1056217"/>
          <a:ext cx="956246" cy="956246"/>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33BB58B-E235-42B6-BE64-D53A6EC7450D}">
      <dsp:nvSpPr>
        <dsp:cNvPr id="0" name=""/>
        <dsp:cNvSpPr/>
      </dsp:nvSpPr>
      <dsp:spPr>
        <a:xfrm>
          <a:off x="6537060" y="1099631"/>
          <a:ext cx="1576418" cy="956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0" rIns="91440" bIns="0" numCol="1" spcCol="1270" anchor="ctr" anchorCtr="0">
          <a:noAutofit/>
        </a:bodyPr>
        <a:lstStyle/>
        <a:p>
          <a:pPr marL="0" lvl="0" indent="0" algn="l" defTabSz="1066800">
            <a:lnSpc>
              <a:spcPct val="90000"/>
            </a:lnSpc>
            <a:spcBef>
              <a:spcPct val="0"/>
            </a:spcBef>
            <a:spcAft>
              <a:spcPct val="35000"/>
            </a:spcAft>
            <a:buNone/>
          </a:pPr>
          <a:r>
            <a:rPr lang="en-US" sz="2400" b="0" kern="1200">
              <a:solidFill>
                <a:schemeClr val="tx1"/>
              </a:solidFill>
              <a:latin typeface="Aptos"/>
            </a:rPr>
            <a:t>Hobbyists</a:t>
          </a:r>
          <a:endParaRPr lang="en-US" sz="2800" b="0" kern="1200">
            <a:solidFill>
              <a:schemeClr val="tx1"/>
            </a:solidFill>
            <a:latin typeface="Aptos"/>
          </a:endParaRPr>
        </a:p>
      </dsp:txBody>
      <dsp:txXfrm>
        <a:off x="6537060" y="1099631"/>
        <a:ext cx="1576418" cy="956246"/>
      </dsp:txXfrm>
    </dsp:sp>
    <dsp:sp modelId="{C38DCA5A-77B6-4060-9A13-0502A974E447}">
      <dsp:nvSpPr>
        <dsp:cNvPr id="0" name=""/>
        <dsp:cNvSpPr/>
      </dsp:nvSpPr>
      <dsp:spPr>
        <a:xfrm>
          <a:off x="5339432" y="2334110"/>
          <a:ext cx="956246" cy="956246"/>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4777655-E522-41FB-9789-AD6CF77D5DE9}">
      <dsp:nvSpPr>
        <dsp:cNvPr id="0" name=""/>
        <dsp:cNvSpPr/>
      </dsp:nvSpPr>
      <dsp:spPr>
        <a:xfrm>
          <a:off x="6527775" y="2340460"/>
          <a:ext cx="2284994" cy="956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0" rIns="91440" bIns="0" numCol="1" spcCol="1270" anchor="ctr" anchorCtr="0">
          <a:noAutofit/>
        </a:bodyPr>
        <a:lstStyle/>
        <a:p>
          <a:pPr marL="0" lvl="0" indent="0" algn="l" defTabSz="1066800" rtl="0">
            <a:lnSpc>
              <a:spcPct val="90000"/>
            </a:lnSpc>
            <a:spcBef>
              <a:spcPct val="0"/>
            </a:spcBef>
            <a:spcAft>
              <a:spcPct val="35000"/>
            </a:spcAft>
            <a:buNone/>
          </a:pPr>
          <a:r>
            <a:rPr lang="en-US" sz="2400" b="0" kern="1200">
              <a:solidFill>
                <a:schemeClr val="tx1"/>
              </a:solidFill>
              <a:latin typeface="Aptos"/>
            </a:rPr>
            <a:t>Machine Shops</a:t>
          </a:r>
        </a:p>
      </dsp:txBody>
      <dsp:txXfrm>
        <a:off x="6527775" y="2340460"/>
        <a:ext cx="2284994" cy="956246"/>
      </dsp:txXfrm>
    </dsp:sp>
    <dsp:sp modelId="{3B4CBF11-67A2-49F4-990F-E562D7218BB6}">
      <dsp:nvSpPr>
        <dsp:cNvPr id="0" name=""/>
        <dsp:cNvSpPr/>
      </dsp:nvSpPr>
      <dsp:spPr>
        <a:xfrm>
          <a:off x="6056617" y="3390328"/>
          <a:ext cx="956246" cy="956246"/>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03FDCF3-DA58-435D-A849-A2A21E8A2FED}">
      <dsp:nvSpPr>
        <dsp:cNvPr id="0" name=""/>
        <dsp:cNvSpPr/>
      </dsp:nvSpPr>
      <dsp:spPr>
        <a:xfrm>
          <a:off x="7374592" y="3374827"/>
          <a:ext cx="2226605" cy="956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0" rIns="91440" bIns="0" numCol="1" spcCol="1270" anchor="ctr" anchorCtr="0">
          <a:noAutofit/>
        </a:bodyPr>
        <a:lstStyle/>
        <a:p>
          <a:pPr marL="0" lvl="0" indent="0" algn="r" defTabSz="1066800" rtl="0">
            <a:lnSpc>
              <a:spcPct val="90000"/>
            </a:lnSpc>
            <a:spcBef>
              <a:spcPct val="0"/>
            </a:spcBef>
            <a:spcAft>
              <a:spcPct val="35000"/>
            </a:spcAft>
            <a:buNone/>
          </a:pPr>
          <a:r>
            <a:rPr lang="en-US" sz="2400" b="0" kern="1200">
              <a:latin typeface="Aptos"/>
            </a:rPr>
            <a:t>Manufacturers</a:t>
          </a:r>
        </a:p>
      </dsp:txBody>
      <dsp:txXfrm>
        <a:off x="7374592" y="3374827"/>
        <a:ext cx="2226605" cy="9562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E27225-07CF-5C46-937B-23A588FF8B02}">
      <dsp:nvSpPr>
        <dsp:cNvPr id="0" name=""/>
        <dsp:cNvSpPr/>
      </dsp:nvSpPr>
      <dsp:spPr>
        <a:xfrm>
          <a:off x="0" y="415047"/>
          <a:ext cx="9601200" cy="604799"/>
        </a:xfrm>
        <a:prstGeom prst="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8E4EF6-087C-234E-8DB0-B1D33F61DB20}">
      <dsp:nvSpPr>
        <dsp:cNvPr id="0" name=""/>
        <dsp:cNvSpPr/>
      </dsp:nvSpPr>
      <dsp:spPr>
        <a:xfrm>
          <a:off x="480060" y="60807"/>
          <a:ext cx="6720839" cy="70848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32" tIns="0" rIns="254032" bIns="0" numCol="1" spcCol="1270" anchor="ctr" anchorCtr="0">
          <a:noAutofit/>
        </a:bodyPr>
        <a:lstStyle/>
        <a:p>
          <a:pPr marL="0" lvl="0" indent="0" algn="l" defTabSz="1066800">
            <a:lnSpc>
              <a:spcPct val="90000"/>
            </a:lnSpc>
            <a:spcBef>
              <a:spcPct val="0"/>
            </a:spcBef>
            <a:spcAft>
              <a:spcPct val="35000"/>
            </a:spcAft>
            <a:buNone/>
          </a:pPr>
          <a:r>
            <a:rPr lang="en-US" sz="2400" kern="1200"/>
            <a:t>The user will understand proper CNC use</a:t>
          </a:r>
        </a:p>
      </dsp:txBody>
      <dsp:txXfrm>
        <a:off x="514645" y="95392"/>
        <a:ext cx="6651669" cy="639310"/>
      </dsp:txXfrm>
    </dsp:sp>
    <dsp:sp modelId="{DFB08945-40D1-7C42-B132-F2D48CD154B4}">
      <dsp:nvSpPr>
        <dsp:cNvPr id="0" name=""/>
        <dsp:cNvSpPr/>
      </dsp:nvSpPr>
      <dsp:spPr>
        <a:xfrm>
          <a:off x="0" y="1503687"/>
          <a:ext cx="9601200" cy="604799"/>
        </a:xfrm>
        <a:prstGeom prst="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53F5F9-9E7A-B941-A35A-E8F9807DEB2A}">
      <dsp:nvSpPr>
        <dsp:cNvPr id="0" name=""/>
        <dsp:cNvSpPr/>
      </dsp:nvSpPr>
      <dsp:spPr>
        <a:xfrm>
          <a:off x="480060" y="1149447"/>
          <a:ext cx="6720839" cy="70848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32" tIns="0" rIns="254032" bIns="0" numCol="1" spcCol="1270" anchor="ctr" anchorCtr="0">
          <a:noAutofit/>
        </a:bodyPr>
        <a:lstStyle/>
        <a:p>
          <a:pPr marL="0" lvl="0" indent="0" algn="l" defTabSz="1066800">
            <a:lnSpc>
              <a:spcPct val="90000"/>
            </a:lnSpc>
            <a:spcBef>
              <a:spcPct val="0"/>
            </a:spcBef>
            <a:spcAft>
              <a:spcPct val="35000"/>
            </a:spcAft>
            <a:buNone/>
          </a:pPr>
          <a:r>
            <a:rPr lang="en-US" sz="2400" kern="1200"/>
            <a:t>The machine will be properly maintained</a:t>
          </a:r>
        </a:p>
      </dsp:txBody>
      <dsp:txXfrm>
        <a:off x="514645" y="1184032"/>
        <a:ext cx="6651669" cy="639310"/>
      </dsp:txXfrm>
    </dsp:sp>
    <dsp:sp modelId="{96E2597C-9F87-5444-92F6-9109B6091A10}">
      <dsp:nvSpPr>
        <dsp:cNvPr id="0" name=""/>
        <dsp:cNvSpPr/>
      </dsp:nvSpPr>
      <dsp:spPr>
        <a:xfrm>
          <a:off x="0" y="2592327"/>
          <a:ext cx="9601200" cy="604799"/>
        </a:xfrm>
        <a:prstGeom prst="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E0FF07-E0C7-3D42-8ECD-6DF572894BB4}">
      <dsp:nvSpPr>
        <dsp:cNvPr id="0" name=""/>
        <dsp:cNvSpPr/>
      </dsp:nvSpPr>
      <dsp:spPr>
        <a:xfrm>
          <a:off x="480060" y="2238087"/>
          <a:ext cx="6720839" cy="70848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32" tIns="0" rIns="254032" bIns="0" numCol="1" spcCol="1270" anchor="ctr" anchorCtr="0">
          <a:noAutofit/>
        </a:bodyPr>
        <a:lstStyle/>
        <a:p>
          <a:pPr marL="0" lvl="0" indent="0" algn="l" defTabSz="1066800">
            <a:lnSpc>
              <a:spcPct val="90000"/>
            </a:lnSpc>
            <a:spcBef>
              <a:spcPct val="0"/>
            </a:spcBef>
            <a:spcAft>
              <a:spcPct val="35000"/>
            </a:spcAft>
            <a:buNone/>
          </a:pPr>
          <a:r>
            <a:rPr lang="en-US" sz="2400" kern="1200"/>
            <a:t>PPE will not be used/worn by the user</a:t>
          </a:r>
        </a:p>
      </dsp:txBody>
      <dsp:txXfrm>
        <a:off x="514645" y="2272672"/>
        <a:ext cx="6651669" cy="639310"/>
      </dsp:txXfrm>
    </dsp:sp>
    <dsp:sp modelId="{6662F4C6-CCF7-9744-AC1B-D7DA21511DD1}">
      <dsp:nvSpPr>
        <dsp:cNvPr id="0" name=""/>
        <dsp:cNvSpPr/>
      </dsp:nvSpPr>
      <dsp:spPr>
        <a:xfrm>
          <a:off x="0" y="3680967"/>
          <a:ext cx="9601200" cy="604799"/>
        </a:xfrm>
        <a:prstGeom prst="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2F028E-0931-4C48-8505-036F8F53203B}">
      <dsp:nvSpPr>
        <dsp:cNvPr id="0" name=""/>
        <dsp:cNvSpPr/>
      </dsp:nvSpPr>
      <dsp:spPr>
        <a:xfrm>
          <a:off x="480060" y="3326727"/>
          <a:ext cx="6720839" cy="70848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32" tIns="0" rIns="254032" bIns="0" numCol="1" spcCol="1270" anchor="ctr" anchorCtr="0">
          <a:noAutofit/>
        </a:bodyPr>
        <a:lstStyle/>
        <a:p>
          <a:pPr marL="0" lvl="0" indent="0" algn="l" defTabSz="1066800">
            <a:lnSpc>
              <a:spcPct val="90000"/>
            </a:lnSpc>
            <a:spcBef>
              <a:spcPct val="0"/>
            </a:spcBef>
            <a:spcAft>
              <a:spcPct val="35000"/>
            </a:spcAft>
            <a:buNone/>
          </a:pPr>
          <a:r>
            <a:rPr lang="en-US" sz="2400" kern="1200"/>
            <a:t>Only compatible materials will be used</a:t>
          </a:r>
        </a:p>
      </dsp:txBody>
      <dsp:txXfrm>
        <a:off x="514645" y="3361312"/>
        <a:ext cx="6651669" cy="6393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56A02D-A699-46CE-A21F-C552D7140369}">
      <dsp:nvSpPr>
        <dsp:cNvPr id="0" name=""/>
        <dsp:cNvSpPr/>
      </dsp:nvSpPr>
      <dsp:spPr>
        <a:xfrm>
          <a:off x="0" y="223043"/>
          <a:ext cx="3000374" cy="1800225"/>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latin typeface="Aptos" panose="020B0004020202020204" pitchFamily="34" charset="0"/>
            </a:rPr>
            <a:t>No administrative controls or PPE</a:t>
          </a:r>
        </a:p>
      </dsp:txBody>
      <dsp:txXfrm>
        <a:off x="0" y="223043"/>
        <a:ext cx="3000374" cy="1800225"/>
      </dsp:txXfrm>
    </dsp:sp>
    <dsp:sp modelId="{5A67D3B8-CA34-434B-96B7-B3DFEB7A94D6}">
      <dsp:nvSpPr>
        <dsp:cNvPr id="0" name=""/>
        <dsp:cNvSpPr/>
      </dsp:nvSpPr>
      <dsp:spPr>
        <a:xfrm>
          <a:off x="3300412" y="223043"/>
          <a:ext cx="3000374" cy="1800225"/>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latin typeface="Aptos" panose="020B0004020202020204" pitchFamily="34" charset="0"/>
            </a:rPr>
            <a:t>Intuitive safeguards</a:t>
          </a:r>
        </a:p>
      </dsp:txBody>
      <dsp:txXfrm>
        <a:off x="3300412" y="223043"/>
        <a:ext cx="3000374" cy="1800225"/>
      </dsp:txXfrm>
    </dsp:sp>
    <dsp:sp modelId="{A8AB2ADC-4E44-4485-AA42-079869D49856}">
      <dsp:nvSpPr>
        <dsp:cNvPr id="0" name=""/>
        <dsp:cNvSpPr/>
      </dsp:nvSpPr>
      <dsp:spPr>
        <a:xfrm>
          <a:off x="6600824" y="223043"/>
          <a:ext cx="3000374" cy="1800225"/>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latin typeface="Aptos" panose="020B0004020202020204" pitchFamily="34" charset="0"/>
            </a:rPr>
            <a:t>Ease of access to machine</a:t>
          </a:r>
        </a:p>
      </dsp:txBody>
      <dsp:txXfrm>
        <a:off x="6600824" y="223043"/>
        <a:ext cx="3000374" cy="1800225"/>
      </dsp:txXfrm>
    </dsp:sp>
    <dsp:sp modelId="{F3AFB647-8EE1-4917-9105-8780D3BD096A}">
      <dsp:nvSpPr>
        <dsp:cNvPr id="0" name=""/>
        <dsp:cNvSpPr/>
      </dsp:nvSpPr>
      <dsp:spPr>
        <a:xfrm>
          <a:off x="1650206" y="2323306"/>
          <a:ext cx="3000374" cy="1800225"/>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latin typeface="Aptos" panose="020B0004020202020204" pitchFamily="34" charset="0"/>
            </a:rPr>
            <a:t>Easily maintainable/ replaceable parts</a:t>
          </a:r>
        </a:p>
      </dsp:txBody>
      <dsp:txXfrm>
        <a:off x="1650206" y="2323306"/>
        <a:ext cx="3000374" cy="1800225"/>
      </dsp:txXfrm>
    </dsp:sp>
    <dsp:sp modelId="{030D7E17-1163-45BF-BFEB-19780116A530}">
      <dsp:nvSpPr>
        <dsp:cNvPr id="0" name=""/>
        <dsp:cNvSpPr/>
      </dsp:nvSpPr>
      <dsp:spPr>
        <a:xfrm>
          <a:off x="4950618" y="2323306"/>
          <a:ext cx="3000374" cy="1800225"/>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latin typeface="Aptos" panose="020B0004020202020204" pitchFamily="34" charset="0"/>
            </a:rPr>
            <a:t>Safeguards will not affect normal processes</a:t>
          </a:r>
        </a:p>
      </dsp:txBody>
      <dsp:txXfrm>
        <a:off x="4950618" y="2323306"/>
        <a:ext cx="3000374" cy="18002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0D01A5-A050-EB48-A9B4-A6FBF2FEA52F}">
      <dsp:nvSpPr>
        <dsp:cNvPr id="0" name=""/>
        <dsp:cNvSpPr/>
      </dsp:nvSpPr>
      <dsp:spPr>
        <a:xfrm rot="10800000">
          <a:off x="0" y="0"/>
          <a:ext cx="7005828" cy="889214"/>
        </a:xfrm>
        <a:prstGeom prst="trapezoid">
          <a:avLst>
            <a:gd name="adj" fmla="val 78787"/>
          </a:avLst>
        </a:prstGeom>
        <a:solidFill>
          <a:schemeClr val="accent3">
            <a:lumMod val="60000"/>
            <a:lumOff val="40000"/>
          </a:schemeClr>
        </a:solidFill>
        <a:ln w="12700" cap="flat" cmpd="sng" algn="ctr">
          <a:solidFill>
            <a:schemeClr val="accent3">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tx1"/>
              </a:solidFill>
              <a:latin typeface="Aptos"/>
            </a:rPr>
            <a:t>Elimination</a:t>
          </a:r>
        </a:p>
      </dsp:txBody>
      <dsp:txXfrm rot="-10800000">
        <a:off x="1226019" y="0"/>
        <a:ext cx="4553788" cy="889214"/>
      </dsp:txXfrm>
    </dsp:sp>
    <dsp:sp modelId="{8C66E41F-53BC-4548-A74B-09DA54088505}">
      <dsp:nvSpPr>
        <dsp:cNvPr id="0" name=""/>
        <dsp:cNvSpPr/>
      </dsp:nvSpPr>
      <dsp:spPr>
        <a:xfrm rot="10800000">
          <a:off x="700582" y="889214"/>
          <a:ext cx="5604662" cy="889214"/>
        </a:xfrm>
        <a:prstGeom prst="trapezoid">
          <a:avLst>
            <a:gd name="adj" fmla="val 78787"/>
          </a:avLst>
        </a:prstGeom>
        <a:solidFill>
          <a:schemeClr val="accent3">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tx1"/>
              </a:solidFill>
              <a:latin typeface="Aptos"/>
            </a:rPr>
            <a:t>Substitution</a:t>
          </a:r>
        </a:p>
      </dsp:txBody>
      <dsp:txXfrm rot="-10800000">
        <a:off x="1681398" y="889214"/>
        <a:ext cx="3643030" cy="889214"/>
      </dsp:txXfrm>
    </dsp:sp>
    <dsp:sp modelId="{2C5C212E-EF7F-CB48-9CF4-90358DBA0500}">
      <dsp:nvSpPr>
        <dsp:cNvPr id="0" name=""/>
        <dsp:cNvSpPr/>
      </dsp:nvSpPr>
      <dsp:spPr>
        <a:xfrm rot="10800000">
          <a:off x="1401165" y="1778428"/>
          <a:ext cx="4203496" cy="889214"/>
        </a:xfrm>
        <a:prstGeom prst="trapezoid">
          <a:avLst>
            <a:gd name="adj" fmla="val 78787"/>
          </a:avLst>
        </a:prstGeom>
        <a:solidFill>
          <a:schemeClr val="accent3">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tx1"/>
              </a:solidFill>
              <a:latin typeface="Aptos"/>
            </a:rPr>
            <a:t>Engineering Controls</a:t>
          </a:r>
        </a:p>
      </dsp:txBody>
      <dsp:txXfrm rot="-10800000">
        <a:off x="2136777" y="1778428"/>
        <a:ext cx="2732272" cy="889214"/>
      </dsp:txXfrm>
    </dsp:sp>
    <dsp:sp modelId="{937D6172-C1F8-DB48-884B-F9D8DC478439}">
      <dsp:nvSpPr>
        <dsp:cNvPr id="0" name=""/>
        <dsp:cNvSpPr/>
      </dsp:nvSpPr>
      <dsp:spPr>
        <a:xfrm rot="10800000">
          <a:off x="2101748" y="2667643"/>
          <a:ext cx="2802331" cy="889214"/>
        </a:xfrm>
        <a:prstGeom prst="trapezoid">
          <a:avLst>
            <a:gd name="adj" fmla="val 78787"/>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tx1"/>
              </a:solidFill>
              <a:latin typeface="Aptos"/>
            </a:rPr>
            <a:t>Administrative Controls</a:t>
          </a:r>
        </a:p>
      </dsp:txBody>
      <dsp:txXfrm rot="-10800000">
        <a:off x="2592156" y="2667643"/>
        <a:ext cx="1821515" cy="889214"/>
      </dsp:txXfrm>
    </dsp:sp>
    <dsp:sp modelId="{C00BA1CF-7F72-BF41-8EC1-D580D0158109}">
      <dsp:nvSpPr>
        <dsp:cNvPr id="0" name=""/>
        <dsp:cNvSpPr/>
      </dsp:nvSpPr>
      <dsp:spPr>
        <a:xfrm rot="10800000">
          <a:off x="2802331" y="3556857"/>
          <a:ext cx="1401165" cy="889214"/>
        </a:xfrm>
        <a:prstGeom prst="trapezoid">
          <a:avLst>
            <a:gd name="adj" fmla="val 78787"/>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tx1"/>
              </a:solidFill>
              <a:latin typeface="Aptos"/>
            </a:rPr>
            <a:t>PPE</a:t>
          </a:r>
        </a:p>
      </dsp:txBody>
      <dsp:txXfrm rot="-10800000">
        <a:off x="2802331" y="3556857"/>
        <a:ext cx="1401165" cy="88921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C4EDD5-24BE-4B29-A818-4A270025D29A}">
      <dsp:nvSpPr>
        <dsp:cNvPr id="0" name=""/>
        <dsp:cNvSpPr/>
      </dsp:nvSpPr>
      <dsp:spPr>
        <a:xfrm>
          <a:off x="0" y="2341455"/>
          <a:ext cx="9366503" cy="0"/>
        </a:xfrm>
        <a:prstGeom prst="line">
          <a:avLst/>
        </a:prstGeom>
        <a:solidFill>
          <a:schemeClr val="dk2">
            <a:alpha val="90000"/>
            <a:tint val="40000"/>
            <a:hueOff val="0"/>
            <a:satOff val="0"/>
            <a:lumOff val="0"/>
            <a:alphaOff val="0"/>
          </a:schemeClr>
        </a:solidFill>
        <a:ln w="19050" cap="flat" cmpd="sng" algn="ctr">
          <a:solidFill>
            <a:schemeClr val="dk2">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5BB712A7-8E98-D742-9DAF-634526746FB6}">
      <dsp:nvSpPr>
        <dsp:cNvPr id="0" name=""/>
        <dsp:cNvSpPr/>
      </dsp:nvSpPr>
      <dsp:spPr>
        <a:xfrm rot="8100000">
          <a:off x="77272" y="541595"/>
          <a:ext cx="340414" cy="340414"/>
        </a:xfrm>
        <a:prstGeom prst="teardrop">
          <a:avLst>
            <a:gd name="adj" fmla="val 115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8A0C880-53A6-954D-8430-4F2616C4093E}">
      <dsp:nvSpPr>
        <dsp:cNvPr id="0" name=""/>
        <dsp:cNvSpPr/>
      </dsp:nvSpPr>
      <dsp:spPr>
        <a:xfrm>
          <a:off x="115089" y="579412"/>
          <a:ext cx="264780" cy="264780"/>
        </a:xfrm>
        <a:prstGeom prst="ellipse">
          <a:avLst/>
        </a:prstGeom>
        <a:solidFill>
          <a:schemeClr val="dk2">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26598FE-80F6-AE4E-A9D9-F1197697B88B}">
      <dsp:nvSpPr>
        <dsp:cNvPr id="0" name=""/>
        <dsp:cNvSpPr/>
      </dsp:nvSpPr>
      <dsp:spPr>
        <a:xfrm>
          <a:off x="488189" y="955313"/>
          <a:ext cx="2199818" cy="1386141"/>
        </a:xfrm>
        <a:prstGeom prst="rect">
          <a:avLst/>
        </a:prstGeom>
        <a:noFill/>
        <a:ln>
          <a:noFill/>
        </a:ln>
        <a:effectLst/>
      </dsp:spPr>
      <dsp:style>
        <a:lnRef idx="0">
          <a:scrgbClr r="0" g="0" b="0"/>
        </a:lnRef>
        <a:fillRef idx="0">
          <a:scrgbClr r="0" g="0" b="0"/>
        </a:fillRef>
        <a:effectRef idx="0">
          <a:scrgbClr r="0" g="0" b="0"/>
        </a:effectRef>
        <a:fontRef idx="minor"/>
      </dsp:style>
    </dsp:sp>
    <dsp:sp modelId="{ED89FC5F-F734-6147-8B57-5E7904B32732}">
      <dsp:nvSpPr>
        <dsp:cNvPr id="0" name=""/>
        <dsp:cNvSpPr/>
      </dsp:nvSpPr>
      <dsp:spPr>
        <a:xfrm>
          <a:off x="488189" y="468290"/>
          <a:ext cx="2199818" cy="487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7950" bIns="0" numCol="1" spcCol="1270" anchor="ctr" anchorCtr="0">
          <a:noAutofit/>
        </a:bodyPr>
        <a:lstStyle/>
        <a:p>
          <a:pPr marL="0" lvl="0" indent="0" algn="l" defTabSz="755650">
            <a:lnSpc>
              <a:spcPct val="90000"/>
            </a:lnSpc>
            <a:spcBef>
              <a:spcPct val="0"/>
            </a:spcBef>
            <a:spcAft>
              <a:spcPct val="35000"/>
            </a:spcAft>
            <a:buNone/>
            <a:defRPr b="1"/>
          </a:pPr>
          <a:r>
            <a:rPr lang="en-US" sz="1700" kern="1200"/>
            <a:t>Project Decomposition</a:t>
          </a:r>
        </a:p>
      </dsp:txBody>
      <dsp:txXfrm>
        <a:off x="488189" y="468290"/>
        <a:ext cx="2199818" cy="487022"/>
      </dsp:txXfrm>
    </dsp:sp>
    <dsp:sp modelId="{E81E37CA-ADE0-A349-8BD4-BB9E15A8B693}">
      <dsp:nvSpPr>
        <dsp:cNvPr id="0" name=""/>
        <dsp:cNvSpPr/>
      </dsp:nvSpPr>
      <dsp:spPr>
        <a:xfrm>
          <a:off x="247479" y="955313"/>
          <a:ext cx="0" cy="1386141"/>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F77EA58-DAF6-9C45-BA3E-719D422223D8}">
      <dsp:nvSpPr>
        <dsp:cNvPr id="0" name=""/>
        <dsp:cNvSpPr/>
      </dsp:nvSpPr>
      <dsp:spPr>
        <a:xfrm>
          <a:off x="206954" y="2297622"/>
          <a:ext cx="86655" cy="87664"/>
        </a:xfrm>
        <a:prstGeom prst="ellipse">
          <a:avLst/>
        </a:prstGeom>
        <a:solidFill>
          <a:schemeClr val="accent5"/>
        </a:solidFill>
        <a:ln w="63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EBCB0207-FA17-1942-86A4-5A018FA82991}">
      <dsp:nvSpPr>
        <dsp:cNvPr id="0" name=""/>
        <dsp:cNvSpPr/>
      </dsp:nvSpPr>
      <dsp:spPr>
        <a:xfrm rot="18900000">
          <a:off x="1411617" y="3800900"/>
          <a:ext cx="340414" cy="340414"/>
        </a:xfrm>
        <a:prstGeom prst="teardrop">
          <a:avLst>
            <a:gd name="adj" fmla="val 115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5F71AB8-296A-5540-A99C-F15BEBAF36D4}">
      <dsp:nvSpPr>
        <dsp:cNvPr id="0" name=""/>
        <dsp:cNvSpPr/>
      </dsp:nvSpPr>
      <dsp:spPr>
        <a:xfrm>
          <a:off x="1449434" y="3838717"/>
          <a:ext cx="264780" cy="264780"/>
        </a:xfrm>
        <a:prstGeom prst="ellipse">
          <a:avLst/>
        </a:prstGeom>
        <a:solidFill>
          <a:schemeClr val="dk2">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52DAED0-4FD1-8D44-AD0D-8B4079888AE2}">
      <dsp:nvSpPr>
        <dsp:cNvPr id="0" name=""/>
        <dsp:cNvSpPr/>
      </dsp:nvSpPr>
      <dsp:spPr>
        <a:xfrm>
          <a:off x="1822534" y="2341455"/>
          <a:ext cx="2199818" cy="1386141"/>
        </a:xfrm>
        <a:prstGeom prst="rect">
          <a:avLst/>
        </a:prstGeom>
        <a:noFill/>
        <a:ln>
          <a:noFill/>
        </a:ln>
        <a:effectLst/>
      </dsp:spPr>
      <dsp:style>
        <a:lnRef idx="0">
          <a:scrgbClr r="0" g="0" b="0"/>
        </a:lnRef>
        <a:fillRef idx="0">
          <a:scrgbClr r="0" g="0" b="0"/>
        </a:fillRef>
        <a:effectRef idx="0">
          <a:scrgbClr r="0" g="0" b="0"/>
        </a:effectRef>
        <a:fontRef idx="minor"/>
      </dsp:style>
    </dsp:sp>
    <dsp:sp modelId="{A8CF0BDE-A262-9040-B9E1-178864BEBCAF}">
      <dsp:nvSpPr>
        <dsp:cNvPr id="0" name=""/>
        <dsp:cNvSpPr/>
      </dsp:nvSpPr>
      <dsp:spPr>
        <a:xfrm>
          <a:off x="1822534" y="3727596"/>
          <a:ext cx="2199818" cy="487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7950" bIns="0" numCol="1" spcCol="1270" anchor="ctr" anchorCtr="0">
          <a:noAutofit/>
        </a:bodyPr>
        <a:lstStyle/>
        <a:p>
          <a:pPr marL="0" lvl="0" indent="0" algn="l" defTabSz="755650">
            <a:lnSpc>
              <a:spcPct val="90000"/>
            </a:lnSpc>
            <a:spcBef>
              <a:spcPct val="0"/>
            </a:spcBef>
            <a:spcAft>
              <a:spcPct val="35000"/>
            </a:spcAft>
            <a:buNone/>
            <a:defRPr b="1"/>
          </a:pPr>
          <a:r>
            <a:rPr lang="en-US" sz="1700" kern="1200"/>
            <a:t>Design Review 1</a:t>
          </a:r>
        </a:p>
      </dsp:txBody>
      <dsp:txXfrm>
        <a:off x="1822534" y="3727596"/>
        <a:ext cx="2199818" cy="487022"/>
      </dsp:txXfrm>
    </dsp:sp>
    <dsp:sp modelId="{865C1218-9F3A-1C4E-8A00-E83F56960041}">
      <dsp:nvSpPr>
        <dsp:cNvPr id="0" name=""/>
        <dsp:cNvSpPr/>
      </dsp:nvSpPr>
      <dsp:spPr>
        <a:xfrm>
          <a:off x="1581825" y="2341455"/>
          <a:ext cx="0" cy="1386141"/>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CC731E1-A880-AD43-8E01-02A6149537CE}">
      <dsp:nvSpPr>
        <dsp:cNvPr id="0" name=""/>
        <dsp:cNvSpPr/>
      </dsp:nvSpPr>
      <dsp:spPr>
        <a:xfrm>
          <a:off x="1541299" y="2297622"/>
          <a:ext cx="86655" cy="87664"/>
        </a:xfrm>
        <a:prstGeom prst="ellipse">
          <a:avLst/>
        </a:prstGeom>
        <a:solidFill>
          <a:schemeClr val="accent5"/>
        </a:solidFill>
        <a:ln w="63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16A9193-B1FF-8E4F-A865-59562F9693BB}">
      <dsp:nvSpPr>
        <dsp:cNvPr id="0" name=""/>
        <dsp:cNvSpPr/>
      </dsp:nvSpPr>
      <dsp:spPr>
        <a:xfrm rot="8100000">
          <a:off x="2745962" y="541595"/>
          <a:ext cx="340414" cy="340414"/>
        </a:xfrm>
        <a:prstGeom prst="teardrop">
          <a:avLst>
            <a:gd name="adj" fmla="val 115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FA3E76E-47AD-D943-950A-17B7E3469779}">
      <dsp:nvSpPr>
        <dsp:cNvPr id="0" name=""/>
        <dsp:cNvSpPr/>
      </dsp:nvSpPr>
      <dsp:spPr>
        <a:xfrm>
          <a:off x="2783779" y="579412"/>
          <a:ext cx="264780" cy="264780"/>
        </a:xfrm>
        <a:prstGeom prst="ellipse">
          <a:avLst/>
        </a:prstGeom>
        <a:solidFill>
          <a:schemeClr val="dk2">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772B715-BC99-6C46-BA31-9C148D3FCE85}">
      <dsp:nvSpPr>
        <dsp:cNvPr id="0" name=""/>
        <dsp:cNvSpPr/>
      </dsp:nvSpPr>
      <dsp:spPr>
        <a:xfrm>
          <a:off x="3156879" y="955313"/>
          <a:ext cx="2199818" cy="1386141"/>
        </a:xfrm>
        <a:prstGeom prst="rect">
          <a:avLst/>
        </a:prstGeom>
        <a:noFill/>
        <a:ln>
          <a:noFill/>
        </a:ln>
        <a:effectLst/>
      </dsp:spPr>
      <dsp:style>
        <a:lnRef idx="0">
          <a:scrgbClr r="0" g="0" b="0"/>
        </a:lnRef>
        <a:fillRef idx="0">
          <a:scrgbClr r="0" g="0" b="0"/>
        </a:fillRef>
        <a:effectRef idx="0">
          <a:scrgbClr r="0" g="0" b="0"/>
        </a:effectRef>
        <a:fontRef idx="minor"/>
      </dsp:style>
    </dsp:sp>
    <dsp:sp modelId="{D011BFF7-7BBF-CD4C-9EB5-7902B5424207}">
      <dsp:nvSpPr>
        <dsp:cNvPr id="0" name=""/>
        <dsp:cNvSpPr/>
      </dsp:nvSpPr>
      <dsp:spPr>
        <a:xfrm>
          <a:off x="3156879" y="468290"/>
          <a:ext cx="2199818" cy="487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7950" bIns="0" numCol="1" spcCol="1270" anchor="ctr" anchorCtr="0">
          <a:noAutofit/>
        </a:bodyPr>
        <a:lstStyle/>
        <a:p>
          <a:pPr marL="0" lvl="0" indent="0" algn="l" defTabSz="755650">
            <a:lnSpc>
              <a:spcPct val="90000"/>
            </a:lnSpc>
            <a:spcBef>
              <a:spcPct val="0"/>
            </a:spcBef>
            <a:spcAft>
              <a:spcPct val="35000"/>
            </a:spcAft>
            <a:buNone/>
            <a:defRPr b="1"/>
          </a:pPr>
          <a:r>
            <a:rPr lang="en-US" sz="1700" kern="1200"/>
            <a:t>Industry Research</a:t>
          </a:r>
        </a:p>
      </dsp:txBody>
      <dsp:txXfrm>
        <a:off x="3156879" y="468290"/>
        <a:ext cx="2199818" cy="487022"/>
      </dsp:txXfrm>
    </dsp:sp>
    <dsp:sp modelId="{2D4200A2-3B6E-074B-9572-3A0A58C84CB0}">
      <dsp:nvSpPr>
        <dsp:cNvPr id="0" name=""/>
        <dsp:cNvSpPr/>
      </dsp:nvSpPr>
      <dsp:spPr>
        <a:xfrm>
          <a:off x="2916170" y="955313"/>
          <a:ext cx="0" cy="1386141"/>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C91453B4-6286-E346-A85C-75D60097D14C}">
      <dsp:nvSpPr>
        <dsp:cNvPr id="0" name=""/>
        <dsp:cNvSpPr/>
      </dsp:nvSpPr>
      <dsp:spPr>
        <a:xfrm>
          <a:off x="2875644" y="2297622"/>
          <a:ext cx="86655" cy="87664"/>
        </a:xfrm>
        <a:prstGeom prst="ellipse">
          <a:avLst/>
        </a:prstGeom>
        <a:solidFill>
          <a:schemeClr val="lt1">
            <a:hueOff val="0"/>
            <a:satOff val="0"/>
            <a:lumOff val="0"/>
            <a:alphaOff val="0"/>
          </a:schemeClr>
        </a:solidFill>
        <a:ln w="63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12680B6-69D0-A145-A497-F29498283FC6}">
      <dsp:nvSpPr>
        <dsp:cNvPr id="0" name=""/>
        <dsp:cNvSpPr/>
      </dsp:nvSpPr>
      <dsp:spPr>
        <a:xfrm rot="18900000">
          <a:off x="4080307" y="3800900"/>
          <a:ext cx="340414" cy="340414"/>
        </a:xfrm>
        <a:prstGeom prst="teardrop">
          <a:avLst>
            <a:gd name="adj" fmla="val 115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A7887F3-2A2D-5644-BC75-6931204FC397}">
      <dsp:nvSpPr>
        <dsp:cNvPr id="0" name=""/>
        <dsp:cNvSpPr/>
      </dsp:nvSpPr>
      <dsp:spPr>
        <a:xfrm>
          <a:off x="4118125" y="3838717"/>
          <a:ext cx="264780" cy="264780"/>
        </a:xfrm>
        <a:prstGeom prst="ellipse">
          <a:avLst/>
        </a:prstGeom>
        <a:solidFill>
          <a:schemeClr val="dk2">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3E041E1-EB8F-CB48-AE28-E73FF16A0031}">
      <dsp:nvSpPr>
        <dsp:cNvPr id="0" name=""/>
        <dsp:cNvSpPr/>
      </dsp:nvSpPr>
      <dsp:spPr>
        <a:xfrm>
          <a:off x="4491224" y="2341455"/>
          <a:ext cx="2199818" cy="1386141"/>
        </a:xfrm>
        <a:prstGeom prst="rect">
          <a:avLst/>
        </a:prstGeom>
        <a:noFill/>
        <a:ln>
          <a:noFill/>
        </a:ln>
        <a:effectLst/>
      </dsp:spPr>
      <dsp:style>
        <a:lnRef idx="0">
          <a:scrgbClr r="0" g="0" b="0"/>
        </a:lnRef>
        <a:fillRef idx="0">
          <a:scrgbClr r="0" g="0" b="0"/>
        </a:fillRef>
        <a:effectRef idx="0">
          <a:scrgbClr r="0" g="0" b="0"/>
        </a:effectRef>
        <a:fontRef idx="minor"/>
      </dsp:style>
    </dsp:sp>
    <dsp:sp modelId="{53BF9D9E-FB35-E140-830E-9F6580A21AEC}">
      <dsp:nvSpPr>
        <dsp:cNvPr id="0" name=""/>
        <dsp:cNvSpPr/>
      </dsp:nvSpPr>
      <dsp:spPr>
        <a:xfrm>
          <a:off x="4491224" y="3727596"/>
          <a:ext cx="2199818" cy="487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7950" bIns="0" numCol="1" spcCol="1270" anchor="ctr" anchorCtr="0">
          <a:noAutofit/>
        </a:bodyPr>
        <a:lstStyle/>
        <a:p>
          <a:pPr marL="0" lvl="0" indent="0" algn="l" defTabSz="755650">
            <a:lnSpc>
              <a:spcPct val="90000"/>
            </a:lnSpc>
            <a:spcBef>
              <a:spcPct val="0"/>
            </a:spcBef>
            <a:spcAft>
              <a:spcPct val="35000"/>
            </a:spcAft>
            <a:buNone/>
            <a:defRPr b="1"/>
          </a:pPr>
          <a:r>
            <a:rPr lang="en-US" sz="1700" kern="1200"/>
            <a:t>Concept</a:t>
          </a:r>
          <a:r>
            <a:rPr lang="en-US" sz="1700" kern="1200" baseline="0"/>
            <a:t> Selection</a:t>
          </a:r>
          <a:endParaRPr lang="en-US" sz="1700" kern="1200"/>
        </a:p>
      </dsp:txBody>
      <dsp:txXfrm>
        <a:off x="4491224" y="3727596"/>
        <a:ext cx="2199818" cy="487022"/>
      </dsp:txXfrm>
    </dsp:sp>
    <dsp:sp modelId="{2FABEA4D-5876-224D-B984-1DBBDA8225B7}">
      <dsp:nvSpPr>
        <dsp:cNvPr id="0" name=""/>
        <dsp:cNvSpPr/>
      </dsp:nvSpPr>
      <dsp:spPr>
        <a:xfrm>
          <a:off x="4250515" y="2341455"/>
          <a:ext cx="0" cy="1386141"/>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FA7DCE6-E06B-A041-8E44-443B09F33A88}">
      <dsp:nvSpPr>
        <dsp:cNvPr id="0" name=""/>
        <dsp:cNvSpPr/>
      </dsp:nvSpPr>
      <dsp:spPr>
        <a:xfrm>
          <a:off x="4209989" y="2297622"/>
          <a:ext cx="86655" cy="87664"/>
        </a:xfrm>
        <a:prstGeom prst="ellipse">
          <a:avLst/>
        </a:prstGeom>
        <a:solidFill>
          <a:schemeClr val="lt1">
            <a:hueOff val="0"/>
            <a:satOff val="0"/>
            <a:lumOff val="0"/>
            <a:alphaOff val="0"/>
          </a:schemeClr>
        </a:solidFill>
        <a:ln w="63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8977465-1161-40CD-A6DF-33648D6A3947}">
      <dsp:nvSpPr>
        <dsp:cNvPr id="0" name=""/>
        <dsp:cNvSpPr/>
      </dsp:nvSpPr>
      <dsp:spPr>
        <a:xfrm rot="8100000">
          <a:off x="5414652" y="541595"/>
          <a:ext cx="340414" cy="340414"/>
        </a:xfrm>
        <a:prstGeom prst="teardrop">
          <a:avLst>
            <a:gd name="adj" fmla="val 115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4CE89AD-105F-4C07-875E-BB38E3104518}">
      <dsp:nvSpPr>
        <dsp:cNvPr id="0" name=""/>
        <dsp:cNvSpPr/>
      </dsp:nvSpPr>
      <dsp:spPr>
        <a:xfrm>
          <a:off x="5452470" y="579412"/>
          <a:ext cx="264780" cy="264780"/>
        </a:xfrm>
        <a:prstGeom prst="ellipse">
          <a:avLst/>
        </a:prstGeom>
        <a:solidFill>
          <a:schemeClr val="dk2">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F23E3CA-4FBC-4C82-8AA4-275A395B705C}">
      <dsp:nvSpPr>
        <dsp:cNvPr id="0" name=""/>
        <dsp:cNvSpPr/>
      </dsp:nvSpPr>
      <dsp:spPr>
        <a:xfrm>
          <a:off x="5825569" y="955313"/>
          <a:ext cx="2199818" cy="1386141"/>
        </a:xfrm>
        <a:prstGeom prst="rect">
          <a:avLst/>
        </a:prstGeom>
        <a:noFill/>
        <a:ln>
          <a:noFill/>
        </a:ln>
        <a:effectLst/>
      </dsp:spPr>
      <dsp:style>
        <a:lnRef idx="0">
          <a:scrgbClr r="0" g="0" b="0"/>
        </a:lnRef>
        <a:fillRef idx="0">
          <a:scrgbClr r="0" g="0" b="0"/>
        </a:fillRef>
        <a:effectRef idx="0">
          <a:scrgbClr r="0" g="0" b="0"/>
        </a:effectRef>
        <a:fontRef idx="minor"/>
      </dsp:style>
    </dsp:sp>
    <dsp:sp modelId="{AA02F869-79B3-4C08-B4EE-C8476D125F9C}">
      <dsp:nvSpPr>
        <dsp:cNvPr id="0" name=""/>
        <dsp:cNvSpPr/>
      </dsp:nvSpPr>
      <dsp:spPr>
        <a:xfrm>
          <a:off x="5825569" y="468290"/>
          <a:ext cx="2199818" cy="487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7950" bIns="0" numCol="1" spcCol="1270" anchor="ctr" anchorCtr="0">
          <a:noAutofit/>
        </a:bodyPr>
        <a:lstStyle/>
        <a:p>
          <a:pPr marL="0" lvl="0" indent="0" algn="l" defTabSz="755650">
            <a:lnSpc>
              <a:spcPct val="90000"/>
            </a:lnSpc>
            <a:spcBef>
              <a:spcPct val="0"/>
            </a:spcBef>
            <a:spcAft>
              <a:spcPct val="35000"/>
            </a:spcAft>
            <a:buNone/>
            <a:defRPr b="1"/>
          </a:pPr>
          <a:r>
            <a:rPr lang="en-US" sz="1700" kern="1200"/>
            <a:t>Initial Prototyping and Development</a:t>
          </a:r>
        </a:p>
      </dsp:txBody>
      <dsp:txXfrm>
        <a:off x="5825569" y="468290"/>
        <a:ext cx="2199818" cy="487022"/>
      </dsp:txXfrm>
    </dsp:sp>
    <dsp:sp modelId="{E1DA5214-FB42-4094-8723-4BB758611F52}">
      <dsp:nvSpPr>
        <dsp:cNvPr id="0" name=""/>
        <dsp:cNvSpPr/>
      </dsp:nvSpPr>
      <dsp:spPr>
        <a:xfrm>
          <a:off x="5584860" y="955313"/>
          <a:ext cx="0" cy="1386141"/>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621F3CD-EE81-403B-8F43-83B76417D719}">
      <dsp:nvSpPr>
        <dsp:cNvPr id="0" name=""/>
        <dsp:cNvSpPr/>
      </dsp:nvSpPr>
      <dsp:spPr>
        <a:xfrm>
          <a:off x="5544334" y="2297622"/>
          <a:ext cx="86655" cy="87664"/>
        </a:xfrm>
        <a:prstGeom prst="ellipse">
          <a:avLst/>
        </a:prstGeom>
        <a:solidFill>
          <a:schemeClr val="lt1">
            <a:hueOff val="0"/>
            <a:satOff val="0"/>
            <a:lumOff val="0"/>
            <a:alphaOff val="0"/>
          </a:schemeClr>
        </a:solidFill>
        <a:ln w="63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A0DB859-1E9C-C342-ACFB-916A152F5AE2}">
      <dsp:nvSpPr>
        <dsp:cNvPr id="0" name=""/>
        <dsp:cNvSpPr/>
      </dsp:nvSpPr>
      <dsp:spPr>
        <a:xfrm rot="18900000">
          <a:off x="6748997" y="3800900"/>
          <a:ext cx="340414" cy="340414"/>
        </a:xfrm>
        <a:prstGeom prst="teardrop">
          <a:avLst>
            <a:gd name="adj" fmla="val 115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9E3E042-133D-C642-BD20-9ABDC3CFE66B}">
      <dsp:nvSpPr>
        <dsp:cNvPr id="0" name=""/>
        <dsp:cNvSpPr/>
      </dsp:nvSpPr>
      <dsp:spPr>
        <a:xfrm>
          <a:off x="6786815" y="3838717"/>
          <a:ext cx="264780" cy="264780"/>
        </a:xfrm>
        <a:prstGeom prst="ellipse">
          <a:avLst/>
        </a:prstGeom>
        <a:solidFill>
          <a:schemeClr val="dk2">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EBCBEBE-1062-DD47-B90F-EAE95E8567FE}">
      <dsp:nvSpPr>
        <dsp:cNvPr id="0" name=""/>
        <dsp:cNvSpPr/>
      </dsp:nvSpPr>
      <dsp:spPr>
        <a:xfrm>
          <a:off x="7159914" y="2341455"/>
          <a:ext cx="2199818" cy="1386141"/>
        </a:xfrm>
        <a:prstGeom prst="rect">
          <a:avLst/>
        </a:prstGeom>
        <a:noFill/>
        <a:ln>
          <a:noFill/>
        </a:ln>
        <a:effectLst/>
      </dsp:spPr>
      <dsp:style>
        <a:lnRef idx="0">
          <a:scrgbClr r="0" g="0" b="0"/>
        </a:lnRef>
        <a:fillRef idx="0">
          <a:scrgbClr r="0" g="0" b="0"/>
        </a:fillRef>
        <a:effectRef idx="0">
          <a:scrgbClr r="0" g="0" b="0"/>
        </a:effectRef>
        <a:fontRef idx="minor"/>
      </dsp:style>
    </dsp:sp>
    <dsp:sp modelId="{F77DA043-A9A7-DE4C-8774-F7501D985EEB}">
      <dsp:nvSpPr>
        <dsp:cNvPr id="0" name=""/>
        <dsp:cNvSpPr/>
      </dsp:nvSpPr>
      <dsp:spPr>
        <a:xfrm>
          <a:off x="7159914" y="3727596"/>
          <a:ext cx="2199818" cy="487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7950" bIns="0" numCol="1" spcCol="1270" anchor="ctr" anchorCtr="0">
          <a:noAutofit/>
        </a:bodyPr>
        <a:lstStyle/>
        <a:p>
          <a:pPr marL="0" lvl="0" indent="0" algn="l" defTabSz="755650">
            <a:lnSpc>
              <a:spcPct val="90000"/>
            </a:lnSpc>
            <a:spcBef>
              <a:spcPct val="0"/>
            </a:spcBef>
            <a:spcAft>
              <a:spcPct val="35000"/>
            </a:spcAft>
            <a:buNone/>
            <a:defRPr b="1"/>
          </a:pPr>
          <a:r>
            <a:rPr lang="en-US" sz="1700" kern="1200"/>
            <a:t>Design Review 2</a:t>
          </a:r>
        </a:p>
      </dsp:txBody>
      <dsp:txXfrm>
        <a:off x="7159914" y="3727596"/>
        <a:ext cx="2199818" cy="487022"/>
      </dsp:txXfrm>
    </dsp:sp>
    <dsp:sp modelId="{1004B6C9-6488-4E4B-BECD-D90F811B5BE0}">
      <dsp:nvSpPr>
        <dsp:cNvPr id="0" name=""/>
        <dsp:cNvSpPr/>
      </dsp:nvSpPr>
      <dsp:spPr>
        <a:xfrm>
          <a:off x="6919205" y="2341455"/>
          <a:ext cx="0" cy="1386141"/>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8FADAE89-19A5-C546-8C40-617AA006B8F4}">
      <dsp:nvSpPr>
        <dsp:cNvPr id="0" name=""/>
        <dsp:cNvSpPr/>
      </dsp:nvSpPr>
      <dsp:spPr>
        <a:xfrm>
          <a:off x="6878679" y="2297622"/>
          <a:ext cx="86655" cy="87664"/>
        </a:xfrm>
        <a:prstGeom prst="ellipse">
          <a:avLst/>
        </a:prstGeom>
        <a:solidFill>
          <a:schemeClr val="lt1">
            <a:hueOff val="0"/>
            <a:satOff val="0"/>
            <a:lumOff val="0"/>
            <a:alphaOff val="0"/>
          </a:schemeClr>
        </a:solidFill>
        <a:ln w="63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BD1768-8777-0D4D-8307-70FFA4DE0B86}" type="datetimeFigureOut">
              <a:rPr lang="en-US" smtClean="0"/>
              <a:t>10/8/24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CC1AB-48B7-0748-A812-2B7A531C5611}" type="slidenum">
              <a:rPr lang="en-US" smtClean="0"/>
              <a:t>‹#›</a:t>
            </a:fld>
            <a:endParaRPr lang="en-US"/>
          </a:p>
        </p:txBody>
      </p:sp>
    </p:spTree>
    <p:extLst>
      <p:ext uri="{BB962C8B-B14F-4D97-AF65-F5344CB8AC3E}">
        <p14:creationId xmlns:p14="http://schemas.microsoft.com/office/powerpoint/2010/main" val="206110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objective of this project is to make the Senior Design Labs CNC router safe for student use without requiring additional supervision. This will be achieved by developing machine safeguards that eliminate the need for Personal Protective Equipment (PPE) in the room while the machine is in operation.</a:t>
            </a:r>
          </a:p>
        </p:txBody>
      </p:sp>
      <p:sp>
        <p:nvSpPr>
          <p:cNvPr id="4" name="Slide Number Placeholder 3"/>
          <p:cNvSpPr>
            <a:spLocks noGrp="1"/>
          </p:cNvSpPr>
          <p:nvPr>
            <p:ph type="sldNum" sz="quarter" idx="5"/>
          </p:nvPr>
        </p:nvSpPr>
        <p:spPr/>
        <p:txBody>
          <a:bodyPr/>
          <a:lstStyle/>
          <a:p>
            <a:fld id="{41CCC1AB-48B7-0748-A812-2B7A531C5611}" type="slidenum">
              <a:rPr lang="en-US" smtClean="0"/>
              <a:t>5</a:t>
            </a:fld>
            <a:endParaRPr lang="en-US"/>
          </a:p>
        </p:txBody>
      </p:sp>
    </p:spTree>
    <p:extLst>
      <p:ext uri="{BB962C8B-B14F-4D97-AF65-F5344CB8AC3E}">
        <p14:creationId xmlns:p14="http://schemas.microsoft.com/office/powerpoint/2010/main" val="3078435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nSpc>
                <a:spcPct val="90000"/>
              </a:lnSpc>
              <a:spcBef>
                <a:spcPts val="1000"/>
              </a:spcBef>
              <a:buFont typeface="Arial"/>
              <a:buChar char="•"/>
            </a:pPr>
            <a:r>
              <a:rPr lang="en-US" sz="1200">
                <a:latin typeface="Aptos"/>
              </a:rPr>
              <a:t>Computer Numerical Control (CNC) is an automated machining device</a:t>
            </a:r>
          </a:p>
          <a:p>
            <a:pPr marL="457200" indent="-457200">
              <a:lnSpc>
                <a:spcPct val="90000"/>
              </a:lnSpc>
              <a:spcBef>
                <a:spcPts val="1000"/>
              </a:spcBef>
              <a:buFont typeface="Arial"/>
              <a:buChar char="•"/>
            </a:pPr>
            <a:r>
              <a:rPr lang="en-US" sz="1200">
                <a:latin typeface="Aptos"/>
              </a:rPr>
              <a:t>CNC Router moves router bits along stationary material</a:t>
            </a:r>
            <a:endParaRPr lang="en-US"/>
          </a:p>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6</a:t>
            </a:fld>
            <a:endParaRPr lang="en-US"/>
          </a:p>
        </p:txBody>
      </p:sp>
    </p:spTree>
    <p:extLst>
      <p:ext uri="{BB962C8B-B14F-4D97-AF65-F5344CB8AC3E}">
        <p14:creationId xmlns:p14="http://schemas.microsoft.com/office/powerpoint/2010/main" val="1988427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7</a:t>
            </a:fld>
            <a:endParaRPr lang="en-US"/>
          </a:p>
        </p:txBody>
      </p:sp>
    </p:spTree>
    <p:extLst>
      <p:ext uri="{BB962C8B-B14F-4D97-AF65-F5344CB8AC3E}">
        <p14:creationId xmlns:p14="http://schemas.microsoft.com/office/powerpoint/2010/main" val="3335336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7EA39-E1FA-0FEE-A451-5A9FF75D62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0218BD-1A85-9A8A-2B61-CD824A5595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00452D-D11E-DFB4-A19D-295A2DD31D6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E910F35-EE88-60F9-2843-53D56ACAF3DC}"/>
              </a:ext>
            </a:extLst>
          </p:cNvPr>
          <p:cNvSpPr>
            <a:spLocks noGrp="1"/>
          </p:cNvSpPr>
          <p:nvPr>
            <p:ph type="sldNum" sz="quarter" idx="5"/>
          </p:nvPr>
        </p:nvSpPr>
        <p:spPr/>
        <p:txBody>
          <a:bodyPr/>
          <a:lstStyle/>
          <a:p>
            <a:fld id="{41CCC1AB-48B7-0748-A812-2B7A531C5611}" type="slidenum">
              <a:rPr lang="en-US" smtClean="0"/>
              <a:t>8</a:t>
            </a:fld>
            <a:endParaRPr lang="en-US"/>
          </a:p>
        </p:txBody>
      </p:sp>
    </p:spTree>
    <p:extLst>
      <p:ext uri="{BB962C8B-B14F-4D97-AF65-F5344CB8AC3E}">
        <p14:creationId xmlns:p14="http://schemas.microsoft.com/office/powerpoint/2010/main" val="2799431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Point of op: bit</a:t>
            </a:r>
          </a:p>
          <a:p>
            <a:r>
              <a:rPr lang="en-US" err="1"/>
              <a:t>Pwr</a:t>
            </a:r>
            <a:r>
              <a:rPr lang="en-US"/>
              <a:t> trans: belts</a:t>
            </a:r>
          </a:p>
        </p:txBody>
      </p:sp>
      <p:sp>
        <p:nvSpPr>
          <p:cNvPr id="4" name="Slide Number Placeholder 3"/>
          <p:cNvSpPr>
            <a:spLocks noGrp="1"/>
          </p:cNvSpPr>
          <p:nvPr>
            <p:ph type="sldNum" sz="quarter" idx="5"/>
          </p:nvPr>
        </p:nvSpPr>
        <p:spPr/>
        <p:txBody>
          <a:bodyPr/>
          <a:lstStyle/>
          <a:p>
            <a:fld id="{41CCC1AB-48B7-0748-A812-2B7A531C5611}" type="slidenum">
              <a:rPr lang="en-US" smtClean="0"/>
              <a:t>14</a:t>
            </a:fld>
            <a:endParaRPr lang="en-US"/>
          </a:p>
        </p:txBody>
      </p:sp>
    </p:spTree>
    <p:extLst>
      <p:ext uri="{BB962C8B-B14F-4D97-AF65-F5344CB8AC3E}">
        <p14:creationId xmlns:p14="http://schemas.microsoft.com/office/powerpoint/2010/main" val="10963151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 Presenter, etc.</a:t>
            </a:r>
          </a:p>
        </p:txBody>
      </p:sp>
    </p:spTree>
    <p:extLst>
      <p:ext uri="{BB962C8B-B14F-4D97-AF65-F5344CB8AC3E}">
        <p14:creationId xmlns:p14="http://schemas.microsoft.com/office/powerpoint/2010/main" val="1460611823"/>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10/8/24</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5334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0439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3589097"/>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5334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2578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533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10/8/24</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638795277"/>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54610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2451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5461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10/8/24</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958537844"/>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10/8/24</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496836935"/>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10/8/24</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687087739"/>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 Presenter, etc.</a:t>
            </a:r>
          </a:p>
        </p:txBody>
      </p:sp>
    </p:spTree>
    <p:extLst>
      <p:ext uri="{BB962C8B-B14F-4D97-AF65-F5344CB8AC3E}">
        <p14:creationId xmlns:p14="http://schemas.microsoft.com/office/powerpoint/2010/main" val="3010818515"/>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533400" y="1825625"/>
            <a:ext cx="96012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10/8/24</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3505634029"/>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10/8/24</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0264589"/>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10/8/24</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322960509"/>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533400" y="1825625"/>
            <a:ext cx="47243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724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10/8/24</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8509327"/>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533400" y="1825625"/>
            <a:ext cx="96012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10/8/24</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3744789329"/>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10/8/24</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4938155"/>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10/8/24</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533400"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3141637"/>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533400" y="1417476"/>
            <a:ext cx="47243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533400" y="2241389"/>
            <a:ext cx="47243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724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7244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10/8/24</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1344098146"/>
      </p:ext>
    </p:extLst>
  </p:cSld>
  <p:clrMapOvr>
    <a:masterClrMapping/>
  </p:clrMapOvr>
  <p:transition spd="slow">
    <p:push dir="u"/>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10/8/24</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5334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0439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7880842"/>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5334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2578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533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10/8/24</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500245007"/>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54610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2451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5461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10/8/24</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925119914"/>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10/8/24</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310761892"/>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10/8/24</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209134707"/>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10/8/24</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77323866"/>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10/8/24</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880258663"/>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533400" y="1825625"/>
            <a:ext cx="47243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724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10/8/24</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3071937"/>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533401" y="1709738"/>
            <a:ext cx="9585948"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533400" y="4589463"/>
            <a:ext cx="95859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10/8/24</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923894339"/>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10/8/24</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6248431"/>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10/8/24</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533400"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0561137"/>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533400" y="1417476"/>
            <a:ext cx="47243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533400" y="2241389"/>
            <a:ext cx="47243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724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7244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10/8/24</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611756799"/>
      </p:ext>
    </p:extLst>
  </p:cSld>
  <p:clrMapOvr>
    <a:masterClrMapping/>
  </p:clrMapOvr>
  <p:transition spd="slow">
    <p:push dir="u"/>
  </p:transition>
  <p:extLst>
    <p:ext uri="{DCECCB84-F9BA-43D5-87BE-67443E8EF086}">
      <p15:sldGuideLst xmlns:p15="http://schemas.microsoft.com/office/powerpoint/2012/main">
        <p15:guide id="1"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533400" y="457200"/>
            <a:ext cx="9601200"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533400" y="1825625"/>
            <a:ext cx="9601200"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10/8/24</a:t>
            </a:fld>
            <a:endParaRPr lang="en-US"/>
          </a:p>
        </p:txBody>
      </p:sp>
      <p:sp>
        <p:nvSpPr>
          <p:cNvPr id="20" name="Rectangle 19">
            <a:extLst>
              <a:ext uri="{FF2B5EF4-FFF2-40B4-BE49-F238E27FC236}">
                <a16:creationId xmlns:a16="http://schemas.microsoft.com/office/drawing/2014/main" id="{74886DB4-4258-8A85-F4EE-A2422F314163}"/>
              </a:ext>
            </a:extLst>
          </p:cNvPr>
          <p:cNvSpPr/>
          <p:nvPr userDrawn="1"/>
        </p:nvSpPr>
        <p:spPr>
          <a:xfrm>
            <a:off x="10678509" y="0"/>
            <a:ext cx="1513491" cy="6865992"/>
          </a:xfrm>
          <a:prstGeom prst="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black and white logo&#10;&#10;Description automatically generated">
            <a:extLst>
              <a:ext uri="{FF2B5EF4-FFF2-40B4-BE49-F238E27FC236}">
                <a16:creationId xmlns:a16="http://schemas.microsoft.com/office/drawing/2014/main" id="{DB0D957D-95C3-64F0-63F7-7843E0C42622}"/>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22" name="Diagonal Stripe 21">
            <a:extLst>
              <a:ext uri="{FF2B5EF4-FFF2-40B4-BE49-F238E27FC236}">
                <a16:creationId xmlns:a16="http://schemas.microsoft.com/office/drawing/2014/main" id="{41C343E7-CBE2-CA11-041C-5D8FB0EF716E}"/>
              </a:ext>
            </a:extLst>
          </p:cNvPr>
          <p:cNvSpPr/>
          <p:nvPr userDrawn="1"/>
        </p:nvSpPr>
        <p:spPr>
          <a:xfrm flipH="1">
            <a:off x="10252784" y="-16448"/>
            <a:ext cx="1750906"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iagonal Stripe 22">
            <a:extLst>
              <a:ext uri="{FF2B5EF4-FFF2-40B4-BE49-F238E27FC236}">
                <a16:creationId xmlns:a16="http://schemas.microsoft.com/office/drawing/2014/main" id="{F8ADD025-C3C4-485E-E1CF-C849233D47E5}"/>
              </a:ext>
            </a:extLst>
          </p:cNvPr>
          <p:cNvSpPr/>
          <p:nvPr userDrawn="1"/>
        </p:nvSpPr>
        <p:spPr>
          <a:xfrm flipH="1">
            <a:off x="10665954" y="766574"/>
            <a:ext cx="1545019" cy="1399020"/>
          </a:xfrm>
          <a:prstGeom prst="diagStripe">
            <a:avLst>
              <a:gd name="adj" fmla="val 50671"/>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iagonal Stripe 23">
            <a:extLst>
              <a:ext uri="{FF2B5EF4-FFF2-40B4-BE49-F238E27FC236}">
                <a16:creationId xmlns:a16="http://schemas.microsoft.com/office/drawing/2014/main" id="{B8A2024E-A79D-FD85-D0AB-B9E6700323D6}"/>
              </a:ext>
            </a:extLst>
          </p:cNvPr>
          <p:cNvSpPr/>
          <p:nvPr userDrawn="1"/>
        </p:nvSpPr>
        <p:spPr>
          <a:xfrm flipH="1">
            <a:off x="9816661" y="583103"/>
            <a:ext cx="1750905"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iagonal Stripe 24">
            <a:extLst>
              <a:ext uri="{FF2B5EF4-FFF2-40B4-BE49-F238E27FC236}">
                <a16:creationId xmlns:a16="http://schemas.microsoft.com/office/drawing/2014/main" id="{901C6E55-08CE-D78A-3EBE-8C104D3AE00B}"/>
              </a:ext>
            </a:extLst>
          </p:cNvPr>
          <p:cNvSpPr/>
          <p:nvPr userDrawn="1"/>
        </p:nvSpPr>
        <p:spPr>
          <a:xfrm flipH="1">
            <a:off x="10867696" y="-1"/>
            <a:ext cx="1343276" cy="1187671"/>
          </a:xfrm>
          <a:prstGeom prst="diagStripe">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5712033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49" r:id="rId15"/>
    <p:sldLayoutId id="2147483650" r:id="rId16"/>
    <p:sldLayoutId id="2147483654" r:id="rId17"/>
    <p:sldLayoutId id="2147483655" r:id="rId18"/>
    <p:sldLayoutId id="2147483652" r:id="rId19"/>
    <p:sldLayoutId id="2147483662" r:id="rId20"/>
    <p:sldLayoutId id="2147483663" r:id="rId21"/>
    <p:sldLayoutId id="2147483660" r:id="rId22"/>
    <p:sldLayoutId id="2147483664" r:id="rId23"/>
    <p:sldLayoutId id="2147483656" r:id="rId24"/>
    <p:sldLayoutId id="2147483661" r:id="rId25"/>
    <p:sldLayoutId id="2147483658" r:id="rId26"/>
    <p:sldLayoutId id="2147483659" r:id="rId27"/>
  </p:sldLayoutIdLst>
  <p:transition spd="slow">
    <p:push dir="u"/>
  </p:transition>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336" userDrawn="1">
          <p15:clr>
            <a:srgbClr val="547EBF"/>
          </p15:clr>
        </p15:guide>
        <p15:guide id="4" pos="6384"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microsoft.com/office/2018/10/relationships/comments" Target="../comments/modernComment_100_7B31D621.xml"/><Relationship Id="rId1" Type="http://schemas.openxmlformats.org/officeDocument/2006/relationships/slideLayout" Target="../slideLayouts/slideLayout1.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microsoft.com/office/2018/10/relationships/comments" Target="../comments/modernComment_13B_31A27E0C.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microsoft.com/office/2018/10/relationships/comments" Target="../comments/modernComment_13E_93D27125.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143_A945BBCB.xml"/><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microsoft.com/office/2018/10/relationships/comments" Target="../comments/modernComment_144_9387AEA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microsoft.com/office/2018/10/relationships/comments" Target="../comments/modernComment_11F_8F647B52.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microsoft.com/office/2018/10/relationships/comments" Target="../comments/modernComment_136_B1E676E0.xml"/><Relationship Id="rId1" Type="http://schemas.openxmlformats.org/officeDocument/2006/relationships/slideLayout" Target="../slideLayouts/slideLayout10.xm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microsoft.com/office/2018/10/relationships/comments" Target="../comments/modernComment_141_4823C21D.xml"/><Relationship Id="rId1" Type="http://schemas.openxmlformats.org/officeDocument/2006/relationships/slideLayout" Target="../slideLayouts/slideLayout10.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18" Type="http://schemas.openxmlformats.org/officeDocument/2006/relationships/image" Target="../media/image32.svg"/><Relationship Id="rId3" Type="http://schemas.microsoft.com/office/2018/10/relationships/comments" Target="../comments/modernComment_139_A558887D.xml"/><Relationship Id="rId7" Type="http://schemas.openxmlformats.org/officeDocument/2006/relationships/image" Target="../media/image21.png"/><Relationship Id="rId12" Type="http://schemas.openxmlformats.org/officeDocument/2006/relationships/image" Target="../media/image26.svg"/><Relationship Id="rId17" Type="http://schemas.openxmlformats.org/officeDocument/2006/relationships/image" Target="../media/image31.png"/><Relationship Id="rId2" Type="http://schemas.openxmlformats.org/officeDocument/2006/relationships/notesSlide" Target="../notesSlides/notesSlide2.xml"/><Relationship Id="rId16" Type="http://schemas.openxmlformats.org/officeDocument/2006/relationships/image" Target="../media/image30.svg"/><Relationship Id="rId1" Type="http://schemas.openxmlformats.org/officeDocument/2006/relationships/slideLayout" Target="../slideLayouts/slideLayout8.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svg"/><Relationship Id="rId4" Type="http://schemas.openxmlformats.org/officeDocument/2006/relationships/image" Target="../media/image18.jpeg"/><Relationship Id="rId9" Type="http://schemas.openxmlformats.org/officeDocument/2006/relationships/image" Target="../media/image23.png"/><Relationship Id="rId14" Type="http://schemas.openxmlformats.org/officeDocument/2006/relationships/image" Target="../media/image28.sv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37.svg"/><Relationship Id="rId3" Type="http://schemas.microsoft.com/office/2018/10/relationships/comments" Target="../comments/modernComment_133_E187589C.xml"/><Relationship Id="rId7" Type="http://schemas.openxmlformats.org/officeDocument/2006/relationships/diagramColors" Target="../diagrams/colors1.xml"/><Relationship Id="rId12"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diagramQuickStyle" Target="../diagrams/quickStyle1.xml"/><Relationship Id="rId11" Type="http://schemas.openxmlformats.org/officeDocument/2006/relationships/image" Target="../media/image35.png"/><Relationship Id="rId5" Type="http://schemas.openxmlformats.org/officeDocument/2006/relationships/diagramLayout" Target="../diagrams/layout1.xml"/><Relationship Id="rId15" Type="http://schemas.openxmlformats.org/officeDocument/2006/relationships/image" Target="../media/image39.svg"/><Relationship Id="rId10" Type="http://schemas.openxmlformats.org/officeDocument/2006/relationships/image" Target="../media/image34.svg"/><Relationship Id="rId4" Type="http://schemas.openxmlformats.org/officeDocument/2006/relationships/diagramData" Target="../diagrams/data1.xml"/><Relationship Id="rId9" Type="http://schemas.openxmlformats.org/officeDocument/2006/relationships/image" Target="../media/image33.png"/><Relationship Id="rId14"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image" Target="../media/image44.png"/><Relationship Id="rId3" Type="http://schemas.microsoft.com/office/2018/10/relationships/comments" Target="../comments/modernComment_13A_F771925B.xml"/><Relationship Id="rId7" Type="http://schemas.openxmlformats.org/officeDocument/2006/relationships/diagramColors" Target="../diagrams/colors2.xml"/><Relationship Id="rId12" Type="http://schemas.openxmlformats.org/officeDocument/2006/relationships/image" Target="../media/image43.svg"/><Relationship Id="rId17" Type="http://schemas.openxmlformats.org/officeDocument/2006/relationships/image" Target="../media/image35.png"/><Relationship Id="rId2" Type="http://schemas.openxmlformats.org/officeDocument/2006/relationships/notesSlide" Target="../notesSlides/notesSlide4.xml"/><Relationship Id="rId16" Type="http://schemas.openxmlformats.org/officeDocument/2006/relationships/image" Target="../media/image47.svg"/><Relationship Id="rId1" Type="http://schemas.openxmlformats.org/officeDocument/2006/relationships/slideLayout" Target="../slideLayouts/slideLayout2.xml"/><Relationship Id="rId6" Type="http://schemas.openxmlformats.org/officeDocument/2006/relationships/diagramQuickStyle" Target="../diagrams/quickStyle2.xml"/><Relationship Id="rId11" Type="http://schemas.openxmlformats.org/officeDocument/2006/relationships/image" Target="../media/image42.png"/><Relationship Id="rId5" Type="http://schemas.openxmlformats.org/officeDocument/2006/relationships/diagramLayout" Target="../diagrams/layout2.xml"/><Relationship Id="rId15" Type="http://schemas.openxmlformats.org/officeDocument/2006/relationships/image" Target="../media/image46.png"/><Relationship Id="rId10" Type="http://schemas.openxmlformats.org/officeDocument/2006/relationships/image" Target="../media/image41.svg"/><Relationship Id="rId4" Type="http://schemas.openxmlformats.org/officeDocument/2006/relationships/diagramData" Target="../diagrams/data2.xml"/><Relationship Id="rId9" Type="http://schemas.openxmlformats.org/officeDocument/2006/relationships/image" Target="../media/image40.png"/><Relationship Id="rId14" Type="http://schemas.openxmlformats.org/officeDocument/2006/relationships/image" Target="../media/image45.sv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lum/>
            <a:extLst>
              <a:ext uri="{96DAC541-7B7A-43D3-8B79-37D633B846F1}">
                <asvg:svgBlip xmlns:asvg="http://schemas.microsoft.com/office/drawing/2016/SVG/main" r:embed="rId4"/>
              </a:ext>
            </a:extLst>
          </a:blip>
          <a:stretch>
            <a:fillRect l="-2000" r="-2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90E275-35BA-DEDB-5AA0-E3ED05143D2E}"/>
              </a:ext>
            </a:extLst>
          </p:cNvPr>
          <p:cNvSpPr>
            <a:spLocks noGrp="1"/>
          </p:cNvSpPr>
          <p:nvPr>
            <p:ph type="ctrTitle"/>
          </p:nvPr>
        </p:nvSpPr>
        <p:spPr/>
        <p:txBody>
          <a:bodyPr/>
          <a:lstStyle/>
          <a:p>
            <a:r>
              <a:rPr lang="en-US" sz="4800">
                <a:latin typeface="Aptos Display" panose="020B0004020202020204" pitchFamily="34" charset="0"/>
                <a:cs typeface="Arial"/>
              </a:rPr>
              <a:t>SAFE CNC MACHINE</a:t>
            </a:r>
            <a:endParaRPr lang="en-US" sz="4800">
              <a:latin typeface="Aptos Display" panose="020B0004020202020204" pitchFamily="34" charset="0"/>
            </a:endParaRPr>
          </a:p>
        </p:txBody>
      </p:sp>
      <p:sp>
        <p:nvSpPr>
          <p:cNvPr id="6" name="Subtitle 5">
            <a:extLst>
              <a:ext uri="{FF2B5EF4-FFF2-40B4-BE49-F238E27FC236}">
                <a16:creationId xmlns:a16="http://schemas.microsoft.com/office/drawing/2014/main" id="{1A98657A-6FD2-A346-6456-FE7CA89F9095}"/>
              </a:ext>
            </a:extLst>
          </p:cNvPr>
          <p:cNvSpPr>
            <a:spLocks noGrp="1"/>
          </p:cNvSpPr>
          <p:nvPr>
            <p:ph type="subTitle" idx="1"/>
          </p:nvPr>
        </p:nvSpPr>
        <p:spPr/>
        <p:txBody>
          <a:bodyPr vert="horz" lIns="0" tIns="0" rIns="0" bIns="0" rtlCol="0" anchor="t">
            <a:normAutofit/>
          </a:bodyPr>
          <a:lstStyle/>
          <a:p>
            <a:r>
              <a:rPr lang="en-US">
                <a:latin typeface="Aptos Display" panose="020B0004020202020204" pitchFamily="34" charset="0"/>
              </a:rPr>
              <a:t>Virtual Design Review I</a:t>
            </a:r>
          </a:p>
        </p:txBody>
      </p:sp>
      <p:sp>
        <p:nvSpPr>
          <p:cNvPr id="7" name="Text Placeholder 6">
            <a:extLst>
              <a:ext uri="{FF2B5EF4-FFF2-40B4-BE49-F238E27FC236}">
                <a16:creationId xmlns:a16="http://schemas.microsoft.com/office/drawing/2014/main" id="{783DA0E5-0D98-83CA-305E-E08A54C609D4}"/>
              </a:ext>
            </a:extLst>
          </p:cNvPr>
          <p:cNvSpPr>
            <a:spLocks noGrp="1"/>
          </p:cNvSpPr>
          <p:nvPr>
            <p:ph type="body" sz="quarter" idx="13"/>
          </p:nvPr>
        </p:nvSpPr>
        <p:spPr>
          <a:xfrm>
            <a:off x="841247" y="4090665"/>
            <a:ext cx="5499591" cy="572361"/>
          </a:xfrm>
        </p:spPr>
        <p:txBody>
          <a:bodyPr>
            <a:noAutofit/>
          </a:bodyPr>
          <a:lstStyle/>
          <a:p>
            <a:pPr>
              <a:lnSpc>
                <a:spcPct val="100000"/>
              </a:lnSpc>
            </a:pPr>
            <a:r>
              <a:rPr lang="en-US">
                <a:solidFill>
                  <a:schemeClr val="bg1">
                    <a:lumMod val="85000"/>
                  </a:schemeClr>
                </a:solidFill>
                <a:latin typeface="Aptos"/>
                <a:cs typeface="Arial"/>
              </a:rPr>
              <a:t>Samuel Byers, Amanda </a:t>
            </a:r>
            <a:r>
              <a:rPr lang="en-US" i="0">
                <a:solidFill>
                  <a:schemeClr val="bg1">
                    <a:lumMod val="85000"/>
                  </a:schemeClr>
                </a:solidFill>
                <a:effectLst/>
                <a:latin typeface="Aptos"/>
                <a:cs typeface="Arial"/>
              </a:rPr>
              <a:t>Garcia-Menocal, </a:t>
            </a:r>
            <a:r>
              <a:rPr lang="en-US">
                <a:solidFill>
                  <a:schemeClr val="bg1">
                    <a:lumMod val="85000"/>
                  </a:schemeClr>
                </a:solidFill>
                <a:latin typeface="Aptos"/>
                <a:cs typeface="Arial"/>
              </a:rPr>
              <a:t>Shelby Gerlt, Malik Grant, Carlton Walker</a:t>
            </a:r>
            <a:endParaRPr lang="en-US">
              <a:solidFill>
                <a:schemeClr val="bg1">
                  <a:lumMod val="85000"/>
                </a:schemeClr>
              </a:solidFill>
            </a:endParaRPr>
          </a:p>
        </p:txBody>
      </p:sp>
      <p:sp>
        <p:nvSpPr>
          <p:cNvPr id="3" name="Text Placeholder 6">
            <a:extLst>
              <a:ext uri="{FF2B5EF4-FFF2-40B4-BE49-F238E27FC236}">
                <a16:creationId xmlns:a16="http://schemas.microsoft.com/office/drawing/2014/main" id="{F2234424-F530-366C-EB7D-8475C541A22A}"/>
              </a:ext>
            </a:extLst>
          </p:cNvPr>
          <p:cNvSpPr txBox="1">
            <a:spLocks/>
          </p:cNvSpPr>
          <p:nvPr/>
        </p:nvSpPr>
        <p:spPr>
          <a:xfrm>
            <a:off x="841246" y="6116836"/>
            <a:ext cx="5499591" cy="572361"/>
          </a:xfrm>
          <a:prstGeom prst="rect">
            <a:avLst/>
          </a:prstGeom>
        </p:spPr>
        <p:txBody>
          <a:bodyPr vert="horz" lIns="0" tIns="0" rIns="0" bIns="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a:solidFill>
                  <a:schemeClr val="bg1">
                    <a:lumMod val="85000"/>
                  </a:schemeClr>
                </a:solidFill>
                <a:latin typeface="Aptos Narrow"/>
                <a:cs typeface="Arial"/>
              </a:rPr>
              <a:t>October 15, 2024</a:t>
            </a:r>
          </a:p>
        </p:txBody>
      </p:sp>
    </p:spTree>
    <p:extLst>
      <p:ext uri="{BB962C8B-B14F-4D97-AF65-F5344CB8AC3E}">
        <p14:creationId xmlns:p14="http://schemas.microsoft.com/office/powerpoint/2010/main" val="2066863649"/>
      </p:ext>
    </p:extLst>
  </p:cSld>
  <p:clrMapOvr>
    <a:masterClrMapping/>
  </p:clrMapOvr>
  <p:transition spd="slow">
    <p:push dir="u"/>
  </p:transition>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7244227-E477-7008-99EA-1C8E97BEC6D0}"/>
            </a:ext>
          </a:extLst>
        </p:cNvPr>
        <p:cNvGrpSpPr/>
        <p:nvPr/>
      </p:nvGrpSpPr>
      <p:grpSpPr>
        <a:xfrm>
          <a:off x="0" y="0"/>
          <a:ext cx="0" cy="0"/>
          <a:chOff x="0" y="0"/>
          <a:chExt cx="0" cy="0"/>
        </a:xfrm>
      </p:grpSpPr>
      <p:pic>
        <p:nvPicPr>
          <p:cNvPr id="5" name="Picture 4" descr="A person smiling for a picture&#10;&#10;Description automatically generated">
            <a:extLst>
              <a:ext uri="{FF2B5EF4-FFF2-40B4-BE49-F238E27FC236}">
                <a16:creationId xmlns:a16="http://schemas.microsoft.com/office/drawing/2014/main" id="{A1BF8C0E-CF1C-8DD6-E7D1-7B26280653E0}"/>
              </a:ext>
            </a:extLst>
          </p:cNvPr>
          <p:cNvPicPr>
            <a:picLocks noChangeAspect="1"/>
          </p:cNvPicPr>
          <p:nvPr/>
        </p:nvPicPr>
        <p:blipFill>
          <a:blip r:embed="rId3"/>
          <a:srcRect r="103"/>
          <a:stretch/>
        </p:blipFill>
        <p:spPr>
          <a:xfrm>
            <a:off x="1087873" y="2569526"/>
            <a:ext cx="2986916" cy="4082734"/>
          </a:xfrm>
          <a:prstGeom prst="rect">
            <a:avLst/>
          </a:prstGeom>
        </p:spPr>
      </p:pic>
      <p:sp>
        <p:nvSpPr>
          <p:cNvPr id="3" name="Slide Number Placeholder 2">
            <a:extLst>
              <a:ext uri="{FF2B5EF4-FFF2-40B4-BE49-F238E27FC236}">
                <a16:creationId xmlns:a16="http://schemas.microsoft.com/office/drawing/2014/main" id="{AB5E9F41-8CE9-94EF-EBEA-7C192361F04D}"/>
              </a:ext>
            </a:extLst>
          </p:cNvPr>
          <p:cNvSpPr>
            <a:spLocks noGrp="1"/>
          </p:cNvSpPr>
          <p:nvPr>
            <p:ph type="sldNum" sz="quarter" idx="12"/>
          </p:nvPr>
        </p:nvSpPr>
        <p:spPr/>
        <p:txBody>
          <a:bodyPr/>
          <a:lstStyle/>
          <a:p>
            <a:fld id="{72E20F18-833A-4542-A439-FC39BC210022}" type="slidenum">
              <a:rPr lang="en-US" smtClean="0">
                <a:solidFill>
                  <a:schemeClr val="bg1">
                    <a:lumMod val="65000"/>
                  </a:schemeClr>
                </a:solidFill>
                <a:latin typeface="Aptos Narrow" panose="020B0004020202020204" pitchFamily="34" charset="0"/>
              </a:rPr>
              <a:pPr/>
              <a:t>10</a:t>
            </a:fld>
            <a:endParaRPr lang="en-US">
              <a:solidFill>
                <a:schemeClr val="bg1">
                  <a:lumMod val="65000"/>
                </a:schemeClr>
              </a:solidFill>
              <a:latin typeface="Aptos Narrow" panose="020B0004020202020204" pitchFamily="34" charset="0"/>
            </a:endParaRPr>
          </a:p>
        </p:txBody>
      </p:sp>
      <p:sp>
        <p:nvSpPr>
          <p:cNvPr id="2" name="Title 1">
            <a:extLst>
              <a:ext uri="{FF2B5EF4-FFF2-40B4-BE49-F238E27FC236}">
                <a16:creationId xmlns:a16="http://schemas.microsoft.com/office/drawing/2014/main" id="{032BED6F-EA57-8DBE-C328-18C1719B0FDC}"/>
              </a:ext>
            </a:extLst>
          </p:cNvPr>
          <p:cNvSpPr>
            <a:spLocks noGrp="1"/>
          </p:cNvSpPr>
          <p:nvPr>
            <p:ph type="title"/>
          </p:nvPr>
        </p:nvSpPr>
        <p:spPr/>
        <p:txBody>
          <a:bodyPr/>
          <a:lstStyle/>
          <a:p>
            <a:r>
              <a:rPr lang="en-US">
                <a:latin typeface="Aptos"/>
              </a:rPr>
              <a:t>Primary Customer Needs</a:t>
            </a:r>
            <a:endParaRPr lang="en-US">
              <a:latin typeface="Aptos" panose="020B0004020202020204" pitchFamily="34" charset="0"/>
            </a:endParaRPr>
          </a:p>
        </p:txBody>
      </p:sp>
      <p:grpSp>
        <p:nvGrpSpPr>
          <p:cNvPr id="24" name="Group 23">
            <a:extLst>
              <a:ext uri="{FF2B5EF4-FFF2-40B4-BE49-F238E27FC236}">
                <a16:creationId xmlns:a16="http://schemas.microsoft.com/office/drawing/2014/main" id="{BA1A42CD-8E41-0347-1547-83D068D7ED7B}"/>
              </a:ext>
            </a:extLst>
          </p:cNvPr>
          <p:cNvGrpSpPr/>
          <p:nvPr/>
        </p:nvGrpSpPr>
        <p:grpSpPr>
          <a:xfrm>
            <a:off x="5707577" y="4892435"/>
            <a:ext cx="2644669" cy="1680175"/>
            <a:chOff x="5694513" y="906766"/>
            <a:chExt cx="3301041" cy="2036006"/>
          </a:xfrm>
        </p:grpSpPr>
        <p:sp>
          <p:nvSpPr>
            <p:cNvPr id="17" name="Speech Bubble: Oval 16">
              <a:extLst>
                <a:ext uri="{FF2B5EF4-FFF2-40B4-BE49-F238E27FC236}">
                  <a16:creationId xmlns:a16="http://schemas.microsoft.com/office/drawing/2014/main" id="{6AFF12B3-7600-959A-3EB8-32BF10B9C5FE}"/>
                </a:ext>
              </a:extLst>
            </p:cNvPr>
            <p:cNvSpPr/>
            <p:nvPr/>
          </p:nvSpPr>
          <p:spPr>
            <a:xfrm>
              <a:off x="5694513" y="906766"/>
              <a:ext cx="3301041" cy="2036006"/>
            </a:xfrm>
            <a:prstGeom prst="wedgeEllipseCallout">
              <a:avLst>
                <a:gd name="adj1" fmla="val -75517"/>
                <a:gd name="adj2" fmla="val -16949"/>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DE06251-0C24-AECE-F94F-A7D1B2A4356D}"/>
                </a:ext>
              </a:extLst>
            </p:cNvPr>
            <p:cNvSpPr txBox="1"/>
            <p:nvPr/>
          </p:nvSpPr>
          <p:spPr>
            <a:xfrm>
              <a:off x="6287732" y="1659818"/>
              <a:ext cx="2112225"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Aptos"/>
                  <a:ea typeface="Calibri"/>
                  <a:cs typeface="Calibri"/>
                </a:rPr>
                <a:t>No PPE! </a:t>
              </a:r>
            </a:p>
            <a:p>
              <a:pPr algn="l"/>
              <a:endParaRPr lang="en-US" sz="2400">
                <a:ea typeface="Calibri"/>
                <a:cs typeface="Calibri"/>
              </a:endParaRPr>
            </a:p>
          </p:txBody>
        </p:sp>
      </p:grpSp>
      <p:grpSp>
        <p:nvGrpSpPr>
          <p:cNvPr id="26" name="Group 25">
            <a:extLst>
              <a:ext uri="{FF2B5EF4-FFF2-40B4-BE49-F238E27FC236}">
                <a16:creationId xmlns:a16="http://schemas.microsoft.com/office/drawing/2014/main" id="{FC0F3CF2-CBAF-50F1-25A5-FACDAC841FDF}"/>
              </a:ext>
            </a:extLst>
          </p:cNvPr>
          <p:cNvGrpSpPr/>
          <p:nvPr/>
        </p:nvGrpSpPr>
        <p:grpSpPr>
          <a:xfrm>
            <a:off x="7080787" y="2662126"/>
            <a:ext cx="3302699" cy="2035675"/>
            <a:chOff x="4005975" y="4450881"/>
            <a:chExt cx="3976776" cy="1748460"/>
          </a:xfrm>
        </p:grpSpPr>
        <p:sp>
          <p:nvSpPr>
            <p:cNvPr id="19" name="Speech Bubble: Oval 18">
              <a:extLst>
                <a:ext uri="{FF2B5EF4-FFF2-40B4-BE49-F238E27FC236}">
                  <a16:creationId xmlns:a16="http://schemas.microsoft.com/office/drawing/2014/main" id="{3E4EEB1E-3FAD-C4BA-5B1B-A6E55237160A}"/>
                </a:ext>
              </a:extLst>
            </p:cNvPr>
            <p:cNvSpPr/>
            <p:nvPr/>
          </p:nvSpPr>
          <p:spPr>
            <a:xfrm flipV="1">
              <a:off x="4005975" y="4450881"/>
              <a:ext cx="3976776" cy="1748460"/>
            </a:xfrm>
            <a:prstGeom prst="wedgeEllipseCallout">
              <a:avLst>
                <a:gd name="adj1" fmla="val -84216"/>
                <a:gd name="adj2" fmla="val -30727"/>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13B025A-1F90-99AB-41AC-128437C4B487}"/>
                </a:ext>
              </a:extLst>
            </p:cNvPr>
            <p:cNvSpPr txBox="1"/>
            <p:nvPr/>
          </p:nvSpPr>
          <p:spPr>
            <a:xfrm>
              <a:off x="4482557" y="4809623"/>
              <a:ext cx="3266081" cy="10309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baseline="0">
                  <a:latin typeface="Aptos"/>
                </a:rPr>
                <a:t>Safety additions do not hinder use of CNC machine.</a:t>
              </a:r>
              <a:r>
                <a:rPr lang="en-US" sz="2400" b="1">
                  <a:latin typeface="Aptos"/>
                  <a:ea typeface="Calibri"/>
                  <a:cs typeface="Calibri"/>
                </a:rPr>
                <a:t>​</a:t>
              </a:r>
              <a:endParaRPr lang="en-US" sz="2400" b="1">
                <a:latin typeface="Aptos"/>
              </a:endParaRPr>
            </a:p>
          </p:txBody>
        </p:sp>
      </p:grpSp>
      <p:grpSp>
        <p:nvGrpSpPr>
          <p:cNvPr id="25" name="Group 24">
            <a:extLst>
              <a:ext uri="{FF2B5EF4-FFF2-40B4-BE49-F238E27FC236}">
                <a16:creationId xmlns:a16="http://schemas.microsoft.com/office/drawing/2014/main" id="{9DF54F79-4156-7F0F-4B3B-E5DC75590051}"/>
              </a:ext>
            </a:extLst>
          </p:cNvPr>
          <p:cNvGrpSpPr/>
          <p:nvPr/>
        </p:nvGrpSpPr>
        <p:grpSpPr>
          <a:xfrm>
            <a:off x="3775588" y="1470195"/>
            <a:ext cx="3254324" cy="2043855"/>
            <a:chOff x="3254338" y="1549901"/>
            <a:chExt cx="3444814" cy="1957091"/>
          </a:xfrm>
        </p:grpSpPr>
        <p:sp>
          <p:nvSpPr>
            <p:cNvPr id="22" name="Speech Bubble: Oval 21">
              <a:extLst>
                <a:ext uri="{FF2B5EF4-FFF2-40B4-BE49-F238E27FC236}">
                  <a16:creationId xmlns:a16="http://schemas.microsoft.com/office/drawing/2014/main" id="{DBF9DD28-81BB-8B68-C8FA-13ABD05F1ADA}"/>
                </a:ext>
              </a:extLst>
            </p:cNvPr>
            <p:cNvSpPr/>
            <p:nvPr/>
          </p:nvSpPr>
          <p:spPr>
            <a:xfrm flipH="1">
              <a:off x="3254338" y="1549901"/>
              <a:ext cx="3444814" cy="1906610"/>
            </a:xfrm>
            <a:prstGeom prst="wedgeEllipseCallout">
              <a:avLst>
                <a:gd name="adj1" fmla="val 44037"/>
                <a:gd name="adj2" fmla="val 62215"/>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58BB5AA-A55E-8417-F6DD-B0B9B7A52F54}"/>
                </a:ext>
              </a:extLst>
            </p:cNvPr>
            <p:cNvSpPr txBox="1"/>
            <p:nvPr/>
          </p:nvSpPr>
          <p:spPr>
            <a:xfrm>
              <a:off x="3916408" y="1738725"/>
              <a:ext cx="2733319" cy="17682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Aptos"/>
                  <a:ea typeface="Calibri"/>
                  <a:cs typeface="Calibri"/>
                </a:rPr>
                <a:t>Intuitive integration of safety tools and processes.</a:t>
              </a:r>
            </a:p>
            <a:p>
              <a:endParaRPr lang="en-US">
                <a:ea typeface="Calibri"/>
                <a:cs typeface="Calibri"/>
              </a:endParaRPr>
            </a:p>
          </p:txBody>
        </p:sp>
      </p:grpSp>
      <p:sp>
        <p:nvSpPr>
          <p:cNvPr id="7" name="TextBox 6">
            <a:extLst>
              <a:ext uri="{FF2B5EF4-FFF2-40B4-BE49-F238E27FC236}">
                <a16:creationId xmlns:a16="http://schemas.microsoft.com/office/drawing/2014/main" id="{F138B260-25D3-1AB5-D2BA-ECA0467D31FE}"/>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ea typeface="Calibri"/>
                <a:cs typeface="Calibri"/>
              </a:rPr>
              <a:t>Shelby Gerlt</a:t>
            </a:r>
          </a:p>
        </p:txBody>
      </p:sp>
    </p:spTree>
    <p:extLst>
      <p:ext uri="{BB962C8B-B14F-4D97-AF65-F5344CB8AC3E}">
        <p14:creationId xmlns:p14="http://schemas.microsoft.com/office/powerpoint/2010/main" val="8327326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 fill="hold"/>
                                        <p:tgtEl>
                                          <p:spTgt spid="5"/>
                                        </p:tgtEl>
                                        <p:attrNameLst>
                                          <p:attrName>ppt_x</p:attrName>
                                        </p:attrNameLst>
                                      </p:cBhvr>
                                      <p:tavLst>
                                        <p:tav tm="0">
                                          <p:val>
                                            <p:strVal val="#ppt_x"/>
                                          </p:val>
                                        </p:tav>
                                        <p:tav tm="100000">
                                          <p:val>
                                            <p:strVal val="#ppt_x"/>
                                          </p:val>
                                        </p:tav>
                                      </p:tavLst>
                                    </p:anim>
                                    <p:anim calcmode="lin" valueType="num">
                                      <p:cBhvr additive="base">
                                        <p:cTn id="8" dur="1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
                            </p:stCondLst>
                            <p:childTnLst>
                              <p:par>
                                <p:cTn id="10" presetID="1" presetClass="entr" presetSubtype="0" fill="hold" nodeType="afterEffect">
                                  <p:stCondLst>
                                    <p:cond delay="200"/>
                                  </p:stCondLst>
                                  <p:childTnLst>
                                    <p:set>
                                      <p:cBhvr>
                                        <p:cTn id="11" dur="1" fill="hold">
                                          <p:stCondLst>
                                            <p:cond delay="0"/>
                                          </p:stCondLst>
                                        </p:cTn>
                                        <p:tgtEl>
                                          <p:spTgt spid="25"/>
                                        </p:tgtEl>
                                        <p:attrNameLst>
                                          <p:attrName>style.visibility</p:attrName>
                                        </p:attrNameLst>
                                      </p:cBhvr>
                                      <p:to>
                                        <p:strVal val="visible"/>
                                      </p:to>
                                    </p:set>
                                  </p:childTnLst>
                                </p:cTn>
                              </p:par>
                            </p:childTnLst>
                          </p:cTn>
                        </p:par>
                        <p:par>
                          <p:cTn id="12" fill="hold">
                            <p:stCondLst>
                              <p:cond delay="300"/>
                            </p:stCondLst>
                            <p:childTnLst>
                              <p:par>
                                <p:cTn id="13" presetID="1" presetClass="entr" presetSubtype="0" fill="hold" nodeType="afterEffect">
                                  <p:stCondLst>
                                    <p:cond delay="200"/>
                                  </p:stCondLst>
                                  <p:childTnLst>
                                    <p:set>
                                      <p:cBhvr>
                                        <p:cTn id="14" dur="1" fill="hold">
                                          <p:stCondLst>
                                            <p:cond delay="0"/>
                                          </p:stCondLst>
                                        </p:cTn>
                                        <p:tgtEl>
                                          <p:spTgt spid="24"/>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nodeType="afterEffect">
                                  <p:stCondLst>
                                    <p:cond delay="200"/>
                                  </p:stCondLst>
                                  <p:childTnLst>
                                    <p:set>
                                      <p:cBhvr>
                                        <p:cTn id="17"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E03CB3EB-6BAA-6962-AD52-AEABB2755D63}"/>
              </a:ext>
            </a:extLst>
          </p:cNvPr>
          <p:cNvGraphicFramePr>
            <a:graphicFrameLocks noGrp="1"/>
          </p:cNvGraphicFramePr>
          <p:nvPr>
            <p:ph idx="1"/>
            <p:extLst>
              <p:ext uri="{D42A27DB-BD31-4B8C-83A1-F6EECF244321}">
                <p14:modId xmlns:p14="http://schemas.microsoft.com/office/powerpoint/2010/main" val="62570021"/>
              </p:ext>
            </p:extLst>
          </p:nvPr>
        </p:nvGraphicFramePr>
        <p:xfrm>
          <a:off x="533400" y="1825625"/>
          <a:ext cx="9601200" cy="434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CF0FC6B4-8FD5-15E5-0CB0-B91FECE6DE58}"/>
              </a:ext>
            </a:extLst>
          </p:cNvPr>
          <p:cNvSpPr>
            <a:spLocks noGrp="1"/>
          </p:cNvSpPr>
          <p:nvPr>
            <p:ph type="sldNum" sz="quarter" idx="12"/>
          </p:nvPr>
        </p:nvSpPr>
        <p:spPr/>
        <p:txBody>
          <a:bodyPr/>
          <a:lstStyle/>
          <a:p>
            <a:fld id="{A5AEF524-62EC-C340-82A1-9F47B6C43E55}" type="slidenum">
              <a:rPr lang="en-US" smtClean="0"/>
              <a:t>11</a:t>
            </a:fld>
            <a:endParaRPr lang="en-US"/>
          </a:p>
        </p:txBody>
      </p:sp>
      <p:sp>
        <p:nvSpPr>
          <p:cNvPr id="5" name="Title 4">
            <a:extLst>
              <a:ext uri="{FF2B5EF4-FFF2-40B4-BE49-F238E27FC236}">
                <a16:creationId xmlns:a16="http://schemas.microsoft.com/office/drawing/2014/main" id="{77F08564-55BC-B9B1-08DA-230C2CF16AF7}"/>
              </a:ext>
            </a:extLst>
          </p:cNvPr>
          <p:cNvSpPr>
            <a:spLocks noGrp="1"/>
          </p:cNvSpPr>
          <p:nvPr>
            <p:ph type="title"/>
          </p:nvPr>
        </p:nvSpPr>
        <p:spPr/>
        <p:txBody>
          <a:bodyPr/>
          <a:lstStyle/>
          <a:p>
            <a:r>
              <a:rPr lang="en-US">
                <a:latin typeface="Aptos" panose="020B0004020202020204" pitchFamily="34" charset="0"/>
              </a:rPr>
              <a:t>Interpretation of Needs</a:t>
            </a:r>
          </a:p>
        </p:txBody>
      </p:sp>
      <p:sp>
        <p:nvSpPr>
          <p:cNvPr id="8" name="TextBox 7">
            <a:extLst>
              <a:ext uri="{FF2B5EF4-FFF2-40B4-BE49-F238E27FC236}">
                <a16:creationId xmlns:a16="http://schemas.microsoft.com/office/drawing/2014/main" id="{9267D055-01A7-D9B3-0C26-676A1750A2C9}"/>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ea typeface="Calibri"/>
                <a:cs typeface="Calibri"/>
              </a:rPr>
              <a:t>Shelby Gerlt</a:t>
            </a:r>
          </a:p>
        </p:txBody>
      </p:sp>
    </p:spTree>
    <p:extLst>
      <p:ext uri="{BB962C8B-B14F-4D97-AF65-F5344CB8AC3E}">
        <p14:creationId xmlns:p14="http://schemas.microsoft.com/office/powerpoint/2010/main" val="3910251952"/>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1D62D-E4F5-AE5E-4B16-94B91C387BD4}"/>
            </a:ext>
          </a:extLst>
        </p:cNvPr>
        <p:cNvGrpSpPr/>
        <p:nvPr/>
      </p:nvGrpSpPr>
      <p:grpSpPr>
        <a:xfrm>
          <a:off x="0" y="0"/>
          <a:ext cx="0" cy="0"/>
          <a:chOff x="0" y="0"/>
          <a:chExt cx="0" cy="0"/>
        </a:xfrm>
      </p:grpSpPr>
      <p:graphicFrame>
        <p:nvGraphicFramePr>
          <p:cNvPr id="13" name="Content Placeholder 12">
            <a:extLst>
              <a:ext uri="{FF2B5EF4-FFF2-40B4-BE49-F238E27FC236}">
                <a16:creationId xmlns:a16="http://schemas.microsoft.com/office/drawing/2014/main" id="{B94BEF82-A10B-6EB7-6CF5-ECDAD0D1EC76}"/>
              </a:ext>
            </a:extLst>
          </p:cNvPr>
          <p:cNvGraphicFramePr>
            <a:graphicFrameLocks noGrp="1"/>
          </p:cNvGraphicFramePr>
          <p:nvPr>
            <p:ph idx="1"/>
            <p:extLst>
              <p:ext uri="{D42A27DB-BD31-4B8C-83A1-F6EECF244321}">
                <p14:modId xmlns:p14="http://schemas.microsoft.com/office/powerpoint/2010/main" val="348884975"/>
              </p:ext>
            </p:extLst>
          </p:nvPr>
        </p:nvGraphicFramePr>
        <p:xfrm>
          <a:off x="636187" y="1624923"/>
          <a:ext cx="7005828" cy="44460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FF276059-93E3-170E-4C32-22D10DA6B864}"/>
              </a:ext>
            </a:extLst>
          </p:cNvPr>
          <p:cNvSpPr>
            <a:spLocks noGrp="1"/>
          </p:cNvSpPr>
          <p:nvPr>
            <p:ph type="sldNum" sz="quarter" idx="12"/>
          </p:nvPr>
        </p:nvSpPr>
        <p:spPr/>
        <p:txBody>
          <a:bodyPr/>
          <a:lstStyle/>
          <a:p>
            <a:fld id="{72E20F18-833A-4542-A439-FC39BC210022}" type="slidenum">
              <a:rPr lang="en-US" smtClean="0">
                <a:solidFill>
                  <a:schemeClr val="bg1">
                    <a:lumMod val="65000"/>
                  </a:schemeClr>
                </a:solidFill>
                <a:latin typeface="Aptos Narrow" panose="020B0004020202020204" pitchFamily="34" charset="0"/>
              </a:rPr>
              <a:pPr/>
              <a:t>12</a:t>
            </a:fld>
            <a:endParaRPr lang="en-US">
              <a:solidFill>
                <a:schemeClr val="bg1">
                  <a:lumMod val="65000"/>
                </a:schemeClr>
              </a:solidFill>
              <a:latin typeface="Aptos Narrow" panose="020B0004020202020204" pitchFamily="34" charset="0"/>
            </a:endParaRPr>
          </a:p>
        </p:txBody>
      </p:sp>
      <p:sp>
        <p:nvSpPr>
          <p:cNvPr id="2" name="Title 1">
            <a:extLst>
              <a:ext uri="{FF2B5EF4-FFF2-40B4-BE49-F238E27FC236}">
                <a16:creationId xmlns:a16="http://schemas.microsoft.com/office/drawing/2014/main" id="{1C9E4481-5989-338C-1C64-1308382D61CD}"/>
              </a:ext>
            </a:extLst>
          </p:cNvPr>
          <p:cNvSpPr>
            <a:spLocks noGrp="1"/>
          </p:cNvSpPr>
          <p:nvPr>
            <p:ph type="title"/>
          </p:nvPr>
        </p:nvSpPr>
        <p:spPr/>
        <p:txBody>
          <a:bodyPr/>
          <a:lstStyle/>
          <a:p>
            <a:r>
              <a:rPr lang="en-US">
                <a:latin typeface="Aptos" panose="020B0004020202020204" pitchFamily="34" charset="0"/>
              </a:rPr>
              <a:t>Customer Requested Controls</a:t>
            </a:r>
          </a:p>
        </p:txBody>
      </p:sp>
      <p:sp>
        <p:nvSpPr>
          <p:cNvPr id="14" name="TextBox 13">
            <a:extLst>
              <a:ext uri="{FF2B5EF4-FFF2-40B4-BE49-F238E27FC236}">
                <a16:creationId xmlns:a16="http://schemas.microsoft.com/office/drawing/2014/main" id="{F538568C-4DD8-902D-7E99-EC9159E71152}"/>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ea typeface="Calibri"/>
                <a:cs typeface="Calibri"/>
              </a:rPr>
              <a:t>Shelby Gerlt</a:t>
            </a:r>
          </a:p>
        </p:txBody>
      </p:sp>
      <p:grpSp>
        <p:nvGrpSpPr>
          <p:cNvPr id="10" name="Group 9">
            <a:extLst>
              <a:ext uri="{FF2B5EF4-FFF2-40B4-BE49-F238E27FC236}">
                <a16:creationId xmlns:a16="http://schemas.microsoft.com/office/drawing/2014/main" id="{5D012F46-F131-2161-B9BE-7217F1E57E16}"/>
              </a:ext>
            </a:extLst>
          </p:cNvPr>
          <p:cNvGrpSpPr/>
          <p:nvPr/>
        </p:nvGrpSpPr>
        <p:grpSpPr>
          <a:xfrm>
            <a:off x="6369502" y="4356777"/>
            <a:ext cx="3651317" cy="1752600"/>
            <a:chOff x="6369502" y="4356777"/>
            <a:chExt cx="3651317" cy="1752600"/>
          </a:xfrm>
        </p:grpSpPr>
        <p:sp>
          <p:nvSpPr>
            <p:cNvPr id="20" name="Right Bracket 19">
              <a:extLst>
                <a:ext uri="{FF2B5EF4-FFF2-40B4-BE49-F238E27FC236}">
                  <a16:creationId xmlns:a16="http://schemas.microsoft.com/office/drawing/2014/main" id="{3ED13FB9-1C50-B1CE-085A-54011F4530E5}"/>
                </a:ext>
              </a:extLst>
            </p:cNvPr>
            <p:cNvSpPr/>
            <p:nvPr/>
          </p:nvSpPr>
          <p:spPr>
            <a:xfrm>
              <a:off x="6369502" y="4356777"/>
              <a:ext cx="119307" cy="1752600"/>
            </a:xfrm>
            <a:prstGeom prst="rightBracket">
              <a:avLst/>
            </a:prstGeom>
            <a:ln w="3810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Arrow: Pentagon 36">
              <a:extLst>
                <a:ext uri="{FF2B5EF4-FFF2-40B4-BE49-F238E27FC236}">
                  <a16:creationId xmlns:a16="http://schemas.microsoft.com/office/drawing/2014/main" id="{21711B70-4CAC-E727-5D37-081D2CD0FB1C}"/>
                </a:ext>
              </a:extLst>
            </p:cNvPr>
            <p:cNvSpPr/>
            <p:nvPr/>
          </p:nvSpPr>
          <p:spPr>
            <a:xfrm flipH="1">
              <a:off x="6615736" y="4789841"/>
              <a:ext cx="3405083" cy="789431"/>
            </a:xfrm>
            <a:prstGeom prst="homePlate">
              <a:avLst/>
            </a:prstGeom>
            <a:solidFill>
              <a:schemeClr val="bg1"/>
            </a:solidFill>
            <a:ln w="285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35554C46-500D-8F00-DB34-E095562EFDD6}"/>
                </a:ext>
              </a:extLst>
            </p:cNvPr>
            <p:cNvSpPr txBox="1"/>
            <p:nvPr/>
          </p:nvSpPr>
          <p:spPr>
            <a:xfrm>
              <a:off x="6904040" y="4999890"/>
              <a:ext cx="3083170" cy="3693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Aptos"/>
                  <a:ea typeface="Calibri"/>
                  <a:cs typeface="Calibri"/>
                </a:rPr>
                <a:t>Outside of project scope</a:t>
              </a:r>
              <a:endParaRPr lang="en-US"/>
            </a:p>
          </p:txBody>
        </p:sp>
      </p:grpSp>
      <p:grpSp>
        <p:nvGrpSpPr>
          <p:cNvPr id="5" name="Group 4">
            <a:extLst>
              <a:ext uri="{FF2B5EF4-FFF2-40B4-BE49-F238E27FC236}">
                <a16:creationId xmlns:a16="http://schemas.microsoft.com/office/drawing/2014/main" id="{FD895BCC-93E7-2F52-CB93-709D481BEA6A}"/>
              </a:ext>
            </a:extLst>
          </p:cNvPr>
          <p:cNvGrpSpPr/>
          <p:nvPr/>
        </p:nvGrpSpPr>
        <p:grpSpPr>
          <a:xfrm>
            <a:off x="7754113" y="1633556"/>
            <a:ext cx="2233097" cy="862902"/>
            <a:chOff x="7754113" y="1633556"/>
            <a:chExt cx="2233097" cy="862902"/>
          </a:xfrm>
        </p:grpSpPr>
        <p:sp>
          <p:nvSpPr>
            <p:cNvPr id="4" name="Right Bracket 3">
              <a:extLst>
                <a:ext uri="{FF2B5EF4-FFF2-40B4-BE49-F238E27FC236}">
                  <a16:creationId xmlns:a16="http://schemas.microsoft.com/office/drawing/2014/main" id="{7FE39CEA-39B0-FDD9-EF0C-364201BFDBC4}"/>
                </a:ext>
              </a:extLst>
            </p:cNvPr>
            <p:cNvSpPr/>
            <p:nvPr/>
          </p:nvSpPr>
          <p:spPr>
            <a:xfrm>
              <a:off x="7754113" y="1633556"/>
              <a:ext cx="126466" cy="862902"/>
            </a:xfrm>
            <a:prstGeom prst="rightBracket">
              <a:avLst/>
            </a:prstGeom>
            <a:ln w="3810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Arrow: Pentagon 36">
              <a:extLst>
                <a:ext uri="{FF2B5EF4-FFF2-40B4-BE49-F238E27FC236}">
                  <a16:creationId xmlns:a16="http://schemas.microsoft.com/office/drawing/2014/main" id="{A8EC1DBE-41E7-F4B9-1CC9-E2E2E5665A1B}"/>
                </a:ext>
              </a:extLst>
            </p:cNvPr>
            <p:cNvSpPr/>
            <p:nvPr/>
          </p:nvSpPr>
          <p:spPr>
            <a:xfrm flipH="1">
              <a:off x="8000202" y="1670910"/>
              <a:ext cx="1987008" cy="789431"/>
            </a:xfrm>
            <a:prstGeom prst="homePlate">
              <a:avLst/>
            </a:prstGeom>
            <a:solidFill>
              <a:schemeClr val="bg1"/>
            </a:solidFill>
            <a:ln w="285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ptos" panose="020B0004020202020204" pitchFamily="34" charset="0"/>
                </a:rPr>
                <a:t>Physically remove hazard</a:t>
              </a:r>
            </a:p>
          </p:txBody>
        </p:sp>
      </p:grpSp>
      <p:grpSp>
        <p:nvGrpSpPr>
          <p:cNvPr id="7" name="Group 6">
            <a:extLst>
              <a:ext uri="{FF2B5EF4-FFF2-40B4-BE49-F238E27FC236}">
                <a16:creationId xmlns:a16="http://schemas.microsoft.com/office/drawing/2014/main" id="{786A0D70-EDF3-4D8F-6AD8-9AE200DABC1B}"/>
              </a:ext>
            </a:extLst>
          </p:cNvPr>
          <p:cNvGrpSpPr/>
          <p:nvPr/>
        </p:nvGrpSpPr>
        <p:grpSpPr>
          <a:xfrm>
            <a:off x="6369647" y="3415733"/>
            <a:ext cx="3651170" cy="862902"/>
            <a:chOff x="6369647" y="3415733"/>
            <a:chExt cx="3651170" cy="862902"/>
          </a:xfrm>
        </p:grpSpPr>
        <p:sp>
          <p:nvSpPr>
            <p:cNvPr id="8" name="Right Bracket 7">
              <a:extLst>
                <a:ext uri="{FF2B5EF4-FFF2-40B4-BE49-F238E27FC236}">
                  <a16:creationId xmlns:a16="http://schemas.microsoft.com/office/drawing/2014/main" id="{09F47D15-DC02-C7CB-EDC6-F5AC1B1B0927}"/>
                </a:ext>
              </a:extLst>
            </p:cNvPr>
            <p:cNvSpPr/>
            <p:nvPr/>
          </p:nvSpPr>
          <p:spPr>
            <a:xfrm>
              <a:off x="6369647" y="3415733"/>
              <a:ext cx="126466" cy="862902"/>
            </a:xfrm>
            <a:prstGeom prst="rightBracket">
              <a:avLst/>
            </a:prstGeom>
            <a:ln w="3810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Arrow: Pentagon 36">
              <a:extLst>
                <a:ext uri="{FF2B5EF4-FFF2-40B4-BE49-F238E27FC236}">
                  <a16:creationId xmlns:a16="http://schemas.microsoft.com/office/drawing/2014/main" id="{9B31DFDA-7F4E-5AC9-EC87-9AC77D7CB6EF}"/>
                </a:ext>
              </a:extLst>
            </p:cNvPr>
            <p:cNvSpPr/>
            <p:nvPr/>
          </p:nvSpPr>
          <p:spPr>
            <a:xfrm flipH="1">
              <a:off x="6615735" y="3453087"/>
              <a:ext cx="3405082" cy="789431"/>
            </a:xfrm>
            <a:prstGeom prst="homePlate">
              <a:avLst/>
            </a:prstGeom>
            <a:solidFill>
              <a:schemeClr val="bg1"/>
            </a:solidFill>
            <a:ln w="285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ptos" panose="020B0004020202020204" pitchFamily="34" charset="0"/>
                </a:rPr>
                <a:t>Isolate people from the hazard</a:t>
              </a:r>
            </a:p>
          </p:txBody>
        </p:sp>
      </p:grpSp>
    </p:spTree>
    <p:extLst>
      <p:ext uri="{BB962C8B-B14F-4D97-AF65-F5344CB8AC3E}">
        <p14:creationId xmlns:p14="http://schemas.microsoft.com/office/powerpoint/2010/main" val="76244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1E3C2-456F-D666-A5A3-5CC8A5EE23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2EB0B3-982F-ACE6-B6F6-FFED8F57E411}"/>
              </a:ext>
            </a:extLst>
          </p:cNvPr>
          <p:cNvSpPr>
            <a:spLocks noGrp="1"/>
          </p:cNvSpPr>
          <p:nvPr>
            <p:ph type="title"/>
          </p:nvPr>
        </p:nvSpPr>
        <p:spPr/>
        <p:txBody>
          <a:bodyPr/>
          <a:lstStyle/>
          <a:p>
            <a:r>
              <a:rPr lang="en-US">
                <a:latin typeface="Aptos" panose="020B0004020202020204" pitchFamily="34" charset="0"/>
              </a:rPr>
              <a:t>Hierarchy of Functions: Overview</a:t>
            </a:r>
          </a:p>
        </p:txBody>
      </p:sp>
      <p:sp>
        <p:nvSpPr>
          <p:cNvPr id="3" name="Slide Number Placeholder 2">
            <a:extLst>
              <a:ext uri="{FF2B5EF4-FFF2-40B4-BE49-F238E27FC236}">
                <a16:creationId xmlns:a16="http://schemas.microsoft.com/office/drawing/2014/main" id="{36BD2942-0FD4-B1CB-1312-EE6C6B2DA97D}"/>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Narrow" panose="020B0004020202020204" pitchFamily="34" charset="0"/>
              </a:rPr>
              <a:pPr/>
              <a:t>13</a:t>
            </a:fld>
            <a:endParaRPr lang="en-US">
              <a:solidFill>
                <a:schemeClr val="bg1">
                  <a:lumMod val="65000"/>
                </a:schemeClr>
              </a:solidFill>
              <a:latin typeface="Aptos Narrow" panose="020B0004020202020204" pitchFamily="34" charset="0"/>
            </a:endParaRPr>
          </a:p>
        </p:txBody>
      </p:sp>
      <p:sp>
        <p:nvSpPr>
          <p:cNvPr id="65" name="TextBox 64">
            <a:extLst>
              <a:ext uri="{FF2B5EF4-FFF2-40B4-BE49-F238E27FC236}">
                <a16:creationId xmlns:a16="http://schemas.microsoft.com/office/drawing/2014/main" id="{8C4D7697-105B-5BF5-9191-8EA9385850F7}"/>
              </a:ext>
            </a:extLst>
          </p:cNvPr>
          <p:cNvSpPr txBox="1"/>
          <p:nvPr/>
        </p:nvSpPr>
        <p:spPr>
          <a:xfrm>
            <a:off x="10799805" y="98854"/>
            <a:ext cx="1210963" cy="461665"/>
          </a:xfrm>
          <a:prstGeom prst="rect">
            <a:avLst/>
          </a:prstGeom>
          <a:noFill/>
        </p:spPr>
        <p:txBody>
          <a:bodyPr wrap="square" lIns="91440" tIns="45720" rIns="91440" bIns="45720" rtlCol="0" anchor="t">
            <a:spAutoFit/>
          </a:bodyPr>
          <a:lstStyle/>
          <a:p>
            <a:pPr algn="ctr"/>
            <a:r>
              <a:rPr lang="en-US" sz="1200">
                <a:solidFill>
                  <a:schemeClr val="bg1"/>
                </a:solidFill>
              </a:rPr>
              <a:t>Amanda </a:t>
            </a:r>
            <a:endParaRPr lang="en-US">
              <a:solidFill>
                <a:schemeClr val="bg1"/>
              </a:solidFill>
            </a:endParaRPr>
          </a:p>
          <a:p>
            <a:pPr algn="ctr"/>
            <a:r>
              <a:rPr lang="en-US" sz="1200">
                <a:solidFill>
                  <a:schemeClr val="bg1"/>
                </a:solidFill>
              </a:rPr>
              <a:t>Garcia-Menocal</a:t>
            </a:r>
            <a:endParaRPr lang="en-US">
              <a:solidFill>
                <a:schemeClr val="bg1"/>
              </a:solidFill>
              <a:ea typeface="Calibri"/>
              <a:cs typeface="Calibri"/>
            </a:endParaRPr>
          </a:p>
        </p:txBody>
      </p:sp>
      <p:pic>
        <p:nvPicPr>
          <p:cNvPr id="1026" name="Picture 2">
            <a:extLst>
              <a:ext uri="{FF2B5EF4-FFF2-40B4-BE49-F238E27FC236}">
                <a16:creationId xmlns:a16="http://schemas.microsoft.com/office/drawing/2014/main" id="{97C123D1-B59F-0519-4699-5A9EE11B2A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025" y="1702085"/>
            <a:ext cx="7428524" cy="4391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042277"/>
      </p:ext>
    </p:extLst>
  </p:cSld>
  <p:clrMapOvr>
    <a:masterClrMapping/>
  </p:clrMapOvr>
  <p:transition spd="slow">
    <p:push dir="u"/>
  </p:transition>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6FF9B-07A6-F016-5908-2FC971EAB9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C70F79-5806-8C16-0BDD-8A6BA7BC266B}"/>
              </a:ext>
            </a:extLst>
          </p:cNvPr>
          <p:cNvSpPr>
            <a:spLocks noGrp="1"/>
          </p:cNvSpPr>
          <p:nvPr>
            <p:ph type="title"/>
          </p:nvPr>
        </p:nvSpPr>
        <p:spPr/>
        <p:txBody>
          <a:bodyPr/>
          <a:lstStyle/>
          <a:p>
            <a:r>
              <a:rPr lang="en-US">
                <a:latin typeface="Aptos" panose="020B0004020202020204" pitchFamily="34" charset="0"/>
              </a:rPr>
              <a:t>Hierarchy of Functions: Protection</a:t>
            </a:r>
          </a:p>
        </p:txBody>
      </p:sp>
      <p:sp>
        <p:nvSpPr>
          <p:cNvPr id="3" name="Slide Number Placeholder 2">
            <a:extLst>
              <a:ext uri="{FF2B5EF4-FFF2-40B4-BE49-F238E27FC236}">
                <a16:creationId xmlns:a16="http://schemas.microsoft.com/office/drawing/2014/main" id="{D6C5E763-499D-31CA-E3A5-63C71A050D3D}"/>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Narrow" panose="020B0004020202020204" pitchFamily="34" charset="0"/>
              </a:rPr>
              <a:pPr/>
              <a:t>14</a:t>
            </a:fld>
            <a:endParaRPr lang="en-US">
              <a:solidFill>
                <a:schemeClr val="bg1">
                  <a:lumMod val="65000"/>
                </a:schemeClr>
              </a:solidFill>
              <a:latin typeface="Aptos Narrow" panose="020B0004020202020204" pitchFamily="34" charset="0"/>
            </a:endParaRPr>
          </a:p>
        </p:txBody>
      </p:sp>
      <p:sp>
        <p:nvSpPr>
          <p:cNvPr id="25" name="TextBox 24">
            <a:extLst>
              <a:ext uri="{FF2B5EF4-FFF2-40B4-BE49-F238E27FC236}">
                <a16:creationId xmlns:a16="http://schemas.microsoft.com/office/drawing/2014/main" id="{27F14D2C-8663-C0C3-F2FA-1B91DFA9A893}"/>
              </a:ext>
            </a:extLst>
          </p:cNvPr>
          <p:cNvSpPr txBox="1"/>
          <p:nvPr/>
        </p:nvSpPr>
        <p:spPr>
          <a:xfrm>
            <a:off x="10799805" y="98854"/>
            <a:ext cx="1210963" cy="461665"/>
          </a:xfrm>
          <a:prstGeom prst="rect">
            <a:avLst/>
          </a:prstGeom>
          <a:noFill/>
        </p:spPr>
        <p:txBody>
          <a:bodyPr wrap="square" lIns="91440" tIns="45720" rIns="91440" bIns="45720" rtlCol="0" anchor="t">
            <a:spAutoFit/>
          </a:bodyPr>
          <a:lstStyle/>
          <a:p>
            <a:pPr algn="ctr"/>
            <a:r>
              <a:rPr lang="en-US" sz="1200">
                <a:solidFill>
                  <a:schemeClr val="bg1"/>
                </a:solidFill>
              </a:rPr>
              <a:t>Amanda </a:t>
            </a:r>
            <a:endParaRPr lang="en-US">
              <a:solidFill>
                <a:schemeClr val="bg1"/>
              </a:solidFill>
            </a:endParaRPr>
          </a:p>
          <a:p>
            <a:pPr algn="ctr"/>
            <a:r>
              <a:rPr lang="en-US" sz="1200">
                <a:solidFill>
                  <a:schemeClr val="bg1"/>
                </a:solidFill>
              </a:rPr>
              <a:t>Garcia-Menocal</a:t>
            </a:r>
            <a:endParaRPr lang="en-US">
              <a:solidFill>
                <a:schemeClr val="bg1"/>
              </a:solidFill>
              <a:ea typeface="Calibri"/>
              <a:cs typeface="Calibri"/>
            </a:endParaRPr>
          </a:p>
        </p:txBody>
      </p:sp>
      <p:pic>
        <p:nvPicPr>
          <p:cNvPr id="1026" name="Picture 2">
            <a:extLst>
              <a:ext uri="{FF2B5EF4-FFF2-40B4-BE49-F238E27FC236}">
                <a16:creationId xmlns:a16="http://schemas.microsoft.com/office/drawing/2014/main" id="{7F78D895-1B39-85B5-84D9-5579E0F71C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04" y="1575989"/>
            <a:ext cx="8133539" cy="4643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919563"/>
      </p:ext>
    </p:extLst>
  </p:cSld>
  <p:clrMapOvr>
    <a:masterClrMapping/>
  </p:clrMapOvr>
  <p:transition spd="slow">
    <p:push dir="u"/>
  </p:transition>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EDD11-A823-8731-DCEA-14185A5D33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D1190C-2330-53F6-6D16-1972268F474F}"/>
              </a:ext>
            </a:extLst>
          </p:cNvPr>
          <p:cNvSpPr>
            <a:spLocks noGrp="1"/>
          </p:cNvSpPr>
          <p:nvPr>
            <p:ph type="title"/>
          </p:nvPr>
        </p:nvSpPr>
        <p:spPr/>
        <p:txBody>
          <a:bodyPr/>
          <a:lstStyle/>
          <a:p>
            <a:r>
              <a:rPr lang="en-US">
                <a:latin typeface="Aptos" panose="020B0004020202020204" pitchFamily="34" charset="0"/>
              </a:rPr>
              <a:t>Hierarchy of Functions: Interface</a:t>
            </a:r>
          </a:p>
        </p:txBody>
      </p:sp>
      <p:sp>
        <p:nvSpPr>
          <p:cNvPr id="3" name="Slide Number Placeholder 2">
            <a:extLst>
              <a:ext uri="{FF2B5EF4-FFF2-40B4-BE49-F238E27FC236}">
                <a16:creationId xmlns:a16="http://schemas.microsoft.com/office/drawing/2014/main" id="{C8A552D7-BBDC-D445-41CD-B36058A5EA6E}"/>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Narrow" panose="020B0004020202020204" pitchFamily="34" charset="0"/>
              </a:rPr>
              <a:pPr/>
              <a:t>15</a:t>
            </a:fld>
            <a:endParaRPr lang="en-US">
              <a:solidFill>
                <a:schemeClr val="bg1">
                  <a:lumMod val="65000"/>
                </a:schemeClr>
              </a:solidFill>
              <a:latin typeface="Aptos Narrow" panose="020B0004020202020204" pitchFamily="34" charset="0"/>
            </a:endParaRPr>
          </a:p>
        </p:txBody>
      </p:sp>
      <p:sp>
        <p:nvSpPr>
          <p:cNvPr id="15" name="TextBox 14">
            <a:extLst>
              <a:ext uri="{FF2B5EF4-FFF2-40B4-BE49-F238E27FC236}">
                <a16:creationId xmlns:a16="http://schemas.microsoft.com/office/drawing/2014/main" id="{FF1B31B3-DD21-4916-11E5-0A3E540F922D}"/>
              </a:ext>
            </a:extLst>
          </p:cNvPr>
          <p:cNvSpPr txBox="1"/>
          <p:nvPr/>
        </p:nvSpPr>
        <p:spPr>
          <a:xfrm>
            <a:off x="10799805" y="98854"/>
            <a:ext cx="1210963" cy="461665"/>
          </a:xfrm>
          <a:prstGeom prst="rect">
            <a:avLst/>
          </a:prstGeom>
          <a:noFill/>
        </p:spPr>
        <p:txBody>
          <a:bodyPr wrap="square" lIns="91440" tIns="45720" rIns="91440" bIns="45720" rtlCol="0" anchor="t">
            <a:spAutoFit/>
          </a:bodyPr>
          <a:lstStyle/>
          <a:p>
            <a:pPr algn="ctr"/>
            <a:r>
              <a:rPr lang="en-US" sz="1200">
                <a:solidFill>
                  <a:schemeClr val="bg1"/>
                </a:solidFill>
              </a:rPr>
              <a:t>Amanda </a:t>
            </a:r>
            <a:endParaRPr lang="en-US">
              <a:solidFill>
                <a:schemeClr val="bg1"/>
              </a:solidFill>
            </a:endParaRPr>
          </a:p>
          <a:p>
            <a:pPr algn="ctr"/>
            <a:r>
              <a:rPr lang="en-US" sz="1200">
                <a:solidFill>
                  <a:schemeClr val="bg1"/>
                </a:solidFill>
              </a:rPr>
              <a:t>Garcia-Menocal</a:t>
            </a:r>
            <a:endParaRPr lang="en-US">
              <a:solidFill>
                <a:schemeClr val="bg1"/>
              </a:solidFill>
              <a:ea typeface="Calibri"/>
              <a:cs typeface="Calibri"/>
            </a:endParaRPr>
          </a:p>
        </p:txBody>
      </p:sp>
      <p:pic>
        <p:nvPicPr>
          <p:cNvPr id="2050" name="Picture 2">
            <a:extLst>
              <a:ext uri="{FF2B5EF4-FFF2-40B4-BE49-F238E27FC236}">
                <a16:creationId xmlns:a16="http://schemas.microsoft.com/office/drawing/2014/main" id="{07A06080-4A15-D9F3-5B0A-E3106C3D3D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905" y="2111692"/>
            <a:ext cx="8828831" cy="3393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142821"/>
      </p:ext>
    </p:extLst>
  </p:cSld>
  <p:clrMapOvr>
    <a:masterClrMapping/>
  </p:clrMapOvr>
  <p:transition spd="slow">
    <p:push dir="u"/>
  </p:transition>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1C85818-567B-37BA-A3DF-825C2DFF62B8}"/>
              </a:ext>
            </a:extLst>
          </p:cNvPr>
          <p:cNvSpPr>
            <a:spLocks noGrp="1"/>
          </p:cNvSpPr>
          <p:nvPr>
            <p:ph type="sldNum" sz="quarter" idx="12"/>
          </p:nvPr>
        </p:nvSpPr>
        <p:spPr/>
        <p:txBody>
          <a:bodyPr/>
          <a:lstStyle/>
          <a:p>
            <a:fld id="{A5AEF524-62EC-C340-82A1-9F47B6C43E55}" type="slidenum">
              <a:rPr lang="en-US" smtClean="0"/>
              <a:t>16</a:t>
            </a:fld>
            <a:endParaRPr lang="en-US"/>
          </a:p>
        </p:txBody>
      </p:sp>
      <p:sp>
        <p:nvSpPr>
          <p:cNvPr id="5" name="Title 4">
            <a:extLst>
              <a:ext uri="{FF2B5EF4-FFF2-40B4-BE49-F238E27FC236}">
                <a16:creationId xmlns:a16="http://schemas.microsoft.com/office/drawing/2014/main" id="{B70D0BAA-919D-99A1-2B31-E115CFB21453}"/>
              </a:ext>
            </a:extLst>
          </p:cNvPr>
          <p:cNvSpPr>
            <a:spLocks noGrp="1"/>
          </p:cNvSpPr>
          <p:nvPr>
            <p:ph type="title"/>
          </p:nvPr>
        </p:nvSpPr>
        <p:spPr/>
        <p:txBody>
          <a:bodyPr/>
          <a:lstStyle/>
          <a:p>
            <a:r>
              <a:rPr lang="en-US">
                <a:latin typeface="Aptos"/>
              </a:rPr>
              <a:t>Future Work</a:t>
            </a:r>
          </a:p>
        </p:txBody>
      </p:sp>
      <p:sp>
        <p:nvSpPr>
          <p:cNvPr id="7" name="TextBox 6">
            <a:extLst>
              <a:ext uri="{FF2B5EF4-FFF2-40B4-BE49-F238E27FC236}">
                <a16:creationId xmlns:a16="http://schemas.microsoft.com/office/drawing/2014/main" id="{FBDED1AE-B6F9-7F13-D5D2-6EFE653A4832}"/>
              </a:ext>
            </a:extLst>
          </p:cNvPr>
          <p:cNvSpPr txBox="1"/>
          <p:nvPr/>
        </p:nvSpPr>
        <p:spPr>
          <a:xfrm>
            <a:off x="10806609" y="105657"/>
            <a:ext cx="1210963" cy="276999"/>
          </a:xfrm>
          <a:prstGeom prst="rect">
            <a:avLst/>
          </a:prstGeom>
          <a:noFill/>
        </p:spPr>
        <p:txBody>
          <a:bodyPr wrap="square" lIns="91440" tIns="45720" rIns="91440" bIns="45720" rtlCol="0" anchor="t">
            <a:spAutoFit/>
          </a:bodyPr>
          <a:lstStyle/>
          <a:p>
            <a:pPr algn="ctr"/>
            <a:r>
              <a:rPr lang="en-US" sz="1200">
                <a:solidFill>
                  <a:schemeClr val="bg1"/>
                </a:solidFill>
                <a:ea typeface="Calibri"/>
                <a:cs typeface="Calibri"/>
              </a:rPr>
              <a:t>Shelby Gerlt</a:t>
            </a:r>
          </a:p>
        </p:txBody>
      </p:sp>
      <p:graphicFrame>
        <p:nvGraphicFramePr>
          <p:cNvPr id="3" name="Diagram 2">
            <a:extLst>
              <a:ext uri="{FF2B5EF4-FFF2-40B4-BE49-F238E27FC236}">
                <a16:creationId xmlns:a16="http://schemas.microsoft.com/office/drawing/2014/main" id="{406B22E7-6D44-DD94-B3D5-62E60B441C94}"/>
              </a:ext>
            </a:extLst>
          </p:cNvPr>
          <p:cNvGraphicFramePr/>
          <p:nvPr>
            <p:extLst>
              <p:ext uri="{D42A27DB-BD31-4B8C-83A1-F6EECF244321}">
                <p14:modId xmlns:p14="http://schemas.microsoft.com/office/powerpoint/2010/main" val="2093945686"/>
              </p:ext>
            </p:extLst>
          </p:nvPr>
        </p:nvGraphicFramePr>
        <p:xfrm>
          <a:off x="533400" y="1498434"/>
          <a:ext cx="9366504" cy="46829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7285741"/>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F04AE7F-CA74-57BC-804A-44037D4CF7D1}"/>
              </a:ext>
            </a:extLst>
          </p:cNvPr>
          <p:cNvSpPr>
            <a:spLocks noGrp="1"/>
          </p:cNvSpPr>
          <p:nvPr>
            <p:ph type="sldNum" sz="quarter" idx="12"/>
          </p:nvPr>
        </p:nvSpPr>
        <p:spPr/>
        <p:txBody>
          <a:bodyPr/>
          <a:lstStyle/>
          <a:p>
            <a:fld id="{A5AEF524-62EC-C340-82A1-9F47B6C43E55}" type="slidenum">
              <a:rPr lang="en-US" smtClean="0">
                <a:solidFill>
                  <a:schemeClr val="bg1">
                    <a:lumMod val="65000"/>
                  </a:schemeClr>
                </a:solidFill>
                <a:latin typeface="Aptos Narrow" panose="020B0004020202020204" pitchFamily="34" charset="0"/>
              </a:rPr>
              <a:t>2</a:t>
            </a:fld>
            <a:endParaRPr lang="en-US">
              <a:solidFill>
                <a:schemeClr val="bg1">
                  <a:lumMod val="65000"/>
                </a:schemeClr>
              </a:solidFill>
              <a:latin typeface="Aptos Narrow" panose="020B0004020202020204" pitchFamily="34" charset="0"/>
            </a:endParaRPr>
          </a:p>
        </p:txBody>
      </p:sp>
      <p:sp>
        <p:nvSpPr>
          <p:cNvPr id="6" name="Title 5">
            <a:extLst>
              <a:ext uri="{FF2B5EF4-FFF2-40B4-BE49-F238E27FC236}">
                <a16:creationId xmlns:a16="http://schemas.microsoft.com/office/drawing/2014/main" id="{7B1F204E-9881-1C67-C34B-68CA5202BE0F}"/>
              </a:ext>
            </a:extLst>
          </p:cNvPr>
          <p:cNvSpPr>
            <a:spLocks noGrp="1"/>
          </p:cNvSpPr>
          <p:nvPr>
            <p:ph type="title"/>
          </p:nvPr>
        </p:nvSpPr>
        <p:spPr>
          <a:xfrm>
            <a:off x="533400" y="670111"/>
            <a:ext cx="2294965" cy="612894"/>
          </a:xfrm>
        </p:spPr>
        <p:txBody>
          <a:bodyPr/>
          <a:lstStyle/>
          <a:p>
            <a:r>
              <a:rPr lang="en-US">
                <a:latin typeface="Aptos" panose="020B0004020202020204" pitchFamily="34" charset="0"/>
              </a:rPr>
              <a:t>Team 514</a:t>
            </a:r>
          </a:p>
        </p:txBody>
      </p:sp>
      <p:sp>
        <p:nvSpPr>
          <p:cNvPr id="11" name="TextBox 10">
            <a:extLst>
              <a:ext uri="{FF2B5EF4-FFF2-40B4-BE49-F238E27FC236}">
                <a16:creationId xmlns:a16="http://schemas.microsoft.com/office/drawing/2014/main" id="{6D4BBF03-E73B-F27B-9A9E-4C50428225A0}"/>
              </a:ext>
            </a:extLst>
          </p:cNvPr>
          <p:cNvSpPr txBox="1"/>
          <p:nvPr/>
        </p:nvSpPr>
        <p:spPr>
          <a:xfrm>
            <a:off x="10799805" y="98854"/>
            <a:ext cx="1210963" cy="461665"/>
          </a:xfrm>
          <a:prstGeom prst="rect">
            <a:avLst/>
          </a:prstGeom>
          <a:noFill/>
        </p:spPr>
        <p:txBody>
          <a:bodyPr wrap="square" lIns="91440" tIns="45720" rIns="91440" bIns="45720" rtlCol="0" anchor="t">
            <a:spAutoFit/>
          </a:bodyPr>
          <a:lstStyle/>
          <a:p>
            <a:pPr algn="ctr"/>
            <a:r>
              <a:rPr lang="en-US" sz="1200">
                <a:solidFill>
                  <a:schemeClr val="bg1"/>
                </a:solidFill>
                <a:ea typeface="Calibri"/>
                <a:cs typeface="Calibri"/>
              </a:rPr>
              <a:t>Amanda </a:t>
            </a:r>
            <a:endParaRPr lang="en-US">
              <a:solidFill>
                <a:schemeClr val="bg1"/>
              </a:solidFill>
              <a:ea typeface="Calibri"/>
              <a:cs typeface="Calibri"/>
            </a:endParaRPr>
          </a:p>
          <a:p>
            <a:pPr algn="ctr"/>
            <a:r>
              <a:rPr lang="en-US" sz="1200">
                <a:solidFill>
                  <a:schemeClr val="bg1"/>
                </a:solidFill>
                <a:ea typeface="Calibri"/>
                <a:cs typeface="Calibri"/>
              </a:rPr>
              <a:t>Garcia-Menocal</a:t>
            </a:r>
            <a:endParaRPr lang="en-US">
              <a:solidFill>
                <a:schemeClr val="bg1"/>
              </a:solidFill>
              <a:ea typeface="Calibri"/>
              <a:cs typeface="Calibri"/>
            </a:endParaRPr>
          </a:p>
        </p:txBody>
      </p:sp>
      <p:grpSp>
        <p:nvGrpSpPr>
          <p:cNvPr id="20" name="Group 19">
            <a:extLst>
              <a:ext uri="{FF2B5EF4-FFF2-40B4-BE49-F238E27FC236}">
                <a16:creationId xmlns:a16="http://schemas.microsoft.com/office/drawing/2014/main" id="{B92837BE-04CB-4C2B-1C78-85F220DD4F28}"/>
              </a:ext>
            </a:extLst>
          </p:cNvPr>
          <p:cNvGrpSpPr/>
          <p:nvPr/>
        </p:nvGrpSpPr>
        <p:grpSpPr>
          <a:xfrm>
            <a:off x="194142" y="1850838"/>
            <a:ext cx="10508327" cy="3603554"/>
            <a:chOff x="194142" y="1850838"/>
            <a:chExt cx="10508327" cy="3603554"/>
          </a:xfrm>
        </p:grpSpPr>
        <p:sp>
          <p:nvSpPr>
            <p:cNvPr id="7" name="TextBox 6">
              <a:extLst>
                <a:ext uri="{FF2B5EF4-FFF2-40B4-BE49-F238E27FC236}">
                  <a16:creationId xmlns:a16="http://schemas.microsoft.com/office/drawing/2014/main" id="{93974BE4-1FD2-42E0-9F47-71A224DA66EA}"/>
                </a:ext>
              </a:extLst>
            </p:cNvPr>
            <p:cNvSpPr txBox="1"/>
            <p:nvPr/>
          </p:nvSpPr>
          <p:spPr>
            <a:xfrm>
              <a:off x="4633321" y="4620739"/>
              <a:ext cx="1474443" cy="369332"/>
            </a:xfrm>
            <a:prstGeom prst="rect">
              <a:avLst/>
            </a:prstGeom>
            <a:noFill/>
          </p:spPr>
          <p:txBody>
            <a:bodyPr wrap="none" lIns="91440" tIns="45720" rIns="91440" bIns="45720" rtlCol="0" anchor="t">
              <a:spAutoFit/>
            </a:bodyPr>
            <a:lstStyle/>
            <a:p>
              <a:r>
                <a:rPr lang="en-US" b="1">
                  <a:latin typeface="Aptos"/>
                </a:rPr>
                <a:t>Shelby </a:t>
              </a:r>
              <a:r>
                <a:rPr lang="en-US" b="1" err="1">
                  <a:latin typeface="Aptos"/>
                </a:rPr>
                <a:t>Gerlt</a:t>
              </a:r>
              <a:endParaRPr lang="en-US" i="1">
                <a:latin typeface="Aptos"/>
                <a:ea typeface="Calibri"/>
                <a:cs typeface="Calibri"/>
              </a:endParaRPr>
            </a:p>
          </p:txBody>
        </p:sp>
        <p:sp>
          <p:nvSpPr>
            <p:cNvPr id="21" name="TextBox 20">
              <a:extLst>
                <a:ext uri="{FF2B5EF4-FFF2-40B4-BE49-F238E27FC236}">
                  <a16:creationId xmlns:a16="http://schemas.microsoft.com/office/drawing/2014/main" id="{40DDA0FA-80AF-4D2D-898D-B08F1F0ABD86}"/>
                </a:ext>
              </a:extLst>
            </p:cNvPr>
            <p:cNvSpPr txBox="1"/>
            <p:nvPr/>
          </p:nvSpPr>
          <p:spPr>
            <a:xfrm>
              <a:off x="283712" y="4624103"/>
              <a:ext cx="1462644" cy="369332"/>
            </a:xfrm>
            <a:prstGeom prst="rect">
              <a:avLst/>
            </a:prstGeom>
            <a:noFill/>
          </p:spPr>
          <p:txBody>
            <a:bodyPr wrap="none" lIns="91440" tIns="45720" rIns="91440" bIns="45720" rtlCol="0" anchor="t">
              <a:spAutoFit/>
            </a:bodyPr>
            <a:lstStyle/>
            <a:p>
              <a:r>
                <a:rPr lang="en-US" b="1"/>
                <a:t>Samuel Byers</a:t>
              </a:r>
              <a:endParaRPr lang="en-US" i="1"/>
            </a:p>
          </p:txBody>
        </p:sp>
        <p:sp>
          <p:nvSpPr>
            <p:cNvPr id="23" name="TextBox 22">
              <a:extLst>
                <a:ext uri="{FF2B5EF4-FFF2-40B4-BE49-F238E27FC236}">
                  <a16:creationId xmlns:a16="http://schemas.microsoft.com/office/drawing/2014/main" id="{3CB9FEDC-E8E5-B95D-F099-BDAF80F050CE}"/>
                </a:ext>
              </a:extLst>
            </p:cNvPr>
            <p:cNvSpPr txBox="1"/>
            <p:nvPr/>
          </p:nvSpPr>
          <p:spPr>
            <a:xfrm>
              <a:off x="1864693" y="4624210"/>
              <a:ext cx="2544479" cy="369332"/>
            </a:xfrm>
            <a:prstGeom prst="rect">
              <a:avLst/>
            </a:prstGeom>
            <a:noFill/>
          </p:spPr>
          <p:txBody>
            <a:bodyPr wrap="none" lIns="91440" tIns="45720" rIns="91440" bIns="45720" rtlCol="0" anchor="t">
              <a:spAutoFit/>
            </a:bodyPr>
            <a:lstStyle/>
            <a:p>
              <a:r>
                <a:rPr lang="en-US" b="1"/>
                <a:t>Amanda Garcia-Menocal</a:t>
              </a:r>
              <a:endParaRPr lang="en-US"/>
            </a:p>
          </p:txBody>
        </p:sp>
        <p:sp>
          <p:nvSpPr>
            <p:cNvPr id="24" name="TextBox 23">
              <a:extLst>
                <a:ext uri="{FF2B5EF4-FFF2-40B4-BE49-F238E27FC236}">
                  <a16:creationId xmlns:a16="http://schemas.microsoft.com/office/drawing/2014/main" id="{B371FB39-1144-C47C-421D-2024C25C5376}"/>
                </a:ext>
              </a:extLst>
            </p:cNvPr>
            <p:cNvSpPr txBox="1"/>
            <p:nvPr/>
          </p:nvSpPr>
          <p:spPr>
            <a:xfrm>
              <a:off x="6758315" y="4624103"/>
              <a:ext cx="1386470" cy="369332"/>
            </a:xfrm>
            <a:prstGeom prst="rect">
              <a:avLst/>
            </a:prstGeom>
            <a:noFill/>
          </p:spPr>
          <p:txBody>
            <a:bodyPr wrap="none" lIns="91440" tIns="45720" rIns="91440" bIns="45720" rtlCol="0" anchor="t">
              <a:spAutoFit/>
            </a:bodyPr>
            <a:lstStyle/>
            <a:p>
              <a:r>
                <a:rPr lang="en-US" b="1">
                  <a:latin typeface="Aptos" panose="020B0004020202020204" pitchFamily="34" charset="0"/>
                </a:rPr>
                <a:t>Malik Grant</a:t>
              </a:r>
              <a:endParaRPr lang="en-US">
                <a:latin typeface="Aptos" panose="020B0004020202020204" pitchFamily="34" charset="0"/>
              </a:endParaRPr>
            </a:p>
          </p:txBody>
        </p:sp>
        <p:sp>
          <p:nvSpPr>
            <p:cNvPr id="2" name="TextBox 1">
              <a:extLst>
                <a:ext uri="{FF2B5EF4-FFF2-40B4-BE49-F238E27FC236}">
                  <a16:creationId xmlns:a16="http://schemas.microsoft.com/office/drawing/2014/main" id="{FC760E83-E6D5-FA59-2AEC-AB0FA5C501F7}"/>
                </a:ext>
              </a:extLst>
            </p:cNvPr>
            <p:cNvSpPr txBox="1"/>
            <p:nvPr/>
          </p:nvSpPr>
          <p:spPr>
            <a:xfrm>
              <a:off x="8770580" y="4620739"/>
              <a:ext cx="1753942" cy="369332"/>
            </a:xfrm>
            <a:prstGeom prst="rect">
              <a:avLst/>
            </a:prstGeom>
            <a:noFill/>
          </p:spPr>
          <p:txBody>
            <a:bodyPr wrap="none" lIns="91440" tIns="45720" rIns="91440" bIns="45720" rtlCol="0" anchor="t">
              <a:spAutoFit/>
            </a:bodyPr>
            <a:lstStyle/>
            <a:p>
              <a:r>
                <a:rPr lang="en-US" b="1">
                  <a:latin typeface="Aptos" panose="020B0004020202020204" pitchFamily="34" charset="0"/>
                </a:rPr>
                <a:t>Carlton Walker</a:t>
              </a:r>
              <a:endParaRPr lang="en-US">
                <a:latin typeface="Aptos" panose="020B0004020202020204" pitchFamily="34" charset="0"/>
              </a:endParaRPr>
            </a:p>
          </p:txBody>
        </p:sp>
        <p:pic>
          <p:nvPicPr>
            <p:cNvPr id="5" name="Picture 4" descr="A person with blue eyes and brown hair&#10;&#10;Description automatically generated">
              <a:extLst>
                <a:ext uri="{FF2B5EF4-FFF2-40B4-BE49-F238E27FC236}">
                  <a16:creationId xmlns:a16="http://schemas.microsoft.com/office/drawing/2014/main" id="{5A1FC37A-1EEB-931E-818F-3E6174A93109}"/>
                </a:ext>
              </a:extLst>
            </p:cNvPr>
            <p:cNvPicPr>
              <a:picLocks noChangeAspect="1"/>
            </p:cNvPicPr>
            <p:nvPr/>
          </p:nvPicPr>
          <p:blipFill>
            <a:blip r:embed="rId3"/>
            <a:stretch>
              <a:fillRect/>
            </a:stretch>
          </p:blipFill>
          <p:spPr>
            <a:xfrm>
              <a:off x="4507098" y="1850838"/>
              <a:ext cx="1644650" cy="2470150"/>
            </a:xfrm>
            <a:prstGeom prst="rect">
              <a:avLst/>
            </a:prstGeom>
          </p:spPr>
        </p:pic>
        <p:pic>
          <p:nvPicPr>
            <p:cNvPr id="8" name="Picture 7" descr="A person in a suit and tie&#10;&#10;Description automatically generated">
              <a:extLst>
                <a:ext uri="{FF2B5EF4-FFF2-40B4-BE49-F238E27FC236}">
                  <a16:creationId xmlns:a16="http://schemas.microsoft.com/office/drawing/2014/main" id="{0FFB94DA-858D-FDB0-AF3D-6DDB8871825D}"/>
                </a:ext>
              </a:extLst>
            </p:cNvPr>
            <p:cNvPicPr>
              <a:picLocks noChangeAspect="1"/>
            </p:cNvPicPr>
            <p:nvPr/>
          </p:nvPicPr>
          <p:blipFill>
            <a:blip r:embed="rId4"/>
            <a:srcRect l="1127" t="12124" r="6131" b="71"/>
            <a:stretch/>
          </p:blipFill>
          <p:spPr>
            <a:xfrm>
              <a:off x="6575892" y="1850838"/>
              <a:ext cx="1747838" cy="2470150"/>
            </a:xfrm>
            <a:prstGeom prst="rect">
              <a:avLst/>
            </a:prstGeom>
          </p:spPr>
        </p:pic>
        <p:pic>
          <p:nvPicPr>
            <p:cNvPr id="12" name="Picture 11" descr="A person in a suit and tie&#10;&#10;Description automatically generated">
              <a:extLst>
                <a:ext uri="{FF2B5EF4-FFF2-40B4-BE49-F238E27FC236}">
                  <a16:creationId xmlns:a16="http://schemas.microsoft.com/office/drawing/2014/main" id="{30804E85-042A-D80D-0CF3-4D72098D19DB}"/>
                </a:ext>
              </a:extLst>
            </p:cNvPr>
            <p:cNvPicPr>
              <a:picLocks noChangeAspect="1"/>
            </p:cNvPicPr>
            <p:nvPr/>
          </p:nvPicPr>
          <p:blipFill>
            <a:blip r:embed="rId5"/>
            <a:stretch>
              <a:fillRect/>
            </a:stretch>
          </p:blipFill>
          <p:spPr>
            <a:xfrm>
              <a:off x="194142" y="1850838"/>
              <a:ext cx="1646238" cy="2470150"/>
            </a:xfrm>
            <a:prstGeom prst="rect">
              <a:avLst/>
            </a:prstGeom>
          </p:spPr>
        </p:pic>
        <p:pic>
          <p:nvPicPr>
            <p:cNvPr id="13" name="Picture 12" descr="A person wearing a plaid shirt and tie&#10;&#10;Description automatically generated">
              <a:extLst>
                <a:ext uri="{FF2B5EF4-FFF2-40B4-BE49-F238E27FC236}">
                  <a16:creationId xmlns:a16="http://schemas.microsoft.com/office/drawing/2014/main" id="{4668BC81-8E92-99E9-4502-E61297CC4108}"/>
                </a:ext>
              </a:extLst>
            </p:cNvPr>
            <p:cNvPicPr>
              <a:picLocks noChangeAspect="1"/>
            </p:cNvPicPr>
            <p:nvPr/>
          </p:nvPicPr>
          <p:blipFill>
            <a:blip r:embed="rId6"/>
            <a:stretch>
              <a:fillRect/>
            </a:stretch>
          </p:blipFill>
          <p:spPr>
            <a:xfrm>
              <a:off x="8820617" y="1850838"/>
              <a:ext cx="1646238" cy="2470150"/>
            </a:xfrm>
            <a:prstGeom prst="rect">
              <a:avLst/>
            </a:prstGeom>
          </p:spPr>
        </p:pic>
        <p:pic>
          <p:nvPicPr>
            <p:cNvPr id="10" name="Picture 9" descr="A person with freckles wearing a black shirt&#10;&#10;Description automatically generated">
              <a:extLst>
                <a:ext uri="{FF2B5EF4-FFF2-40B4-BE49-F238E27FC236}">
                  <a16:creationId xmlns:a16="http://schemas.microsoft.com/office/drawing/2014/main" id="{6BF5CF96-40B4-226A-6ED6-BF48D38DD581}"/>
                </a:ext>
              </a:extLst>
            </p:cNvPr>
            <p:cNvPicPr>
              <a:picLocks noChangeAspect="1"/>
            </p:cNvPicPr>
            <p:nvPr/>
          </p:nvPicPr>
          <p:blipFill>
            <a:blip r:embed="rId7"/>
            <a:stretch>
              <a:fillRect/>
            </a:stretch>
          </p:blipFill>
          <p:spPr>
            <a:xfrm>
              <a:off x="2337267" y="1850838"/>
              <a:ext cx="1600200" cy="2470150"/>
            </a:xfrm>
            <a:prstGeom prst="rect">
              <a:avLst/>
            </a:prstGeom>
          </p:spPr>
        </p:pic>
        <p:sp>
          <p:nvSpPr>
            <p:cNvPr id="15" name="TextBox 14">
              <a:extLst>
                <a:ext uri="{FF2B5EF4-FFF2-40B4-BE49-F238E27FC236}">
                  <a16:creationId xmlns:a16="http://schemas.microsoft.com/office/drawing/2014/main" id="{C605D9F9-55F8-B268-005C-4F0E73C1D705}"/>
                </a:ext>
              </a:extLst>
            </p:cNvPr>
            <p:cNvSpPr txBox="1"/>
            <p:nvPr/>
          </p:nvSpPr>
          <p:spPr>
            <a:xfrm>
              <a:off x="201567" y="5079481"/>
              <a:ext cx="16409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ea typeface="Calibri"/>
                  <a:cs typeface="Calibri"/>
                </a:rPr>
                <a:t>Mech Engineer</a:t>
              </a:r>
              <a:endParaRPr lang="en-US">
                <a:ea typeface="Calibri"/>
                <a:cs typeface="Calibri"/>
              </a:endParaRPr>
            </a:p>
          </p:txBody>
        </p:sp>
        <p:sp>
          <p:nvSpPr>
            <p:cNvPr id="16" name="TextBox 15">
              <a:extLst>
                <a:ext uri="{FF2B5EF4-FFF2-40B4-BE49-F238E27FC236}">
                  <a16:creationId xmlns:a16="http://schemas.microsoft.com/office/drawing/2014/main" id="{B973C4C5-0574-072A-12AD-C0B8718BB28E}"/>
                </a:ext>
              </a:extLst>
            </p:cNvPr>
            <p:cNvSpPr txBox="1"/>
            <p:nvPr/>
          </p:nvSpPr>
          <p:spPr>
            <a:xfrm>
              <a:off x="2122595" y="5085027"/>
              <a:ext cx="20275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ea typeface="Calibri"/>
                  <a:cs typeface="Calibri"/>
                </a:rPr>
                <a:t>Structural Engineer</a:t>
              </a:r>
              <a:endParaRPr lang="en-US">
                <a:ea typeface="Calibri"/>
                <a:cs typeface="Calibri"/>
              </a:endParaRPr>
            </a:p>
          </p:txBody>
        </p:sp>
        <p:sp>
          <p:nvSpPr>
            <p:cNvPr id="17" name="TextBox 16">
              <a:extLst>
                <a:ext uri="{FF2B5EF4-FFF2-40B4-BE49-F238E27FC236}">
                  <a16:creationId xmlns:a16="http://schemas.microsoft.com/office/drawing/2014/main" id="{3C64C2AB-0A38-FE6F-2DBF-CCEE618829B9}"/>
                </a:ext>
              </a:extLst>
            </p:cNvPr>
            <p:cNvSpPr txBox="1"/>
            <p:nvPr/>
          </p:nvSpPr>
          <p:spPr>
            <a:xfrm>
              <a:off x="4300864" y="5085060"/>
              <a:ext cx="20665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latin typeface="Aptos"/>
                </a:rPr>
                <a:t>Software Engineer</a:t>
              </a:r>
              <a:endParaRPr lang="en-US">
                <a:latin typeface="Aptos"/>
              </a:endParaRPr>
            </a:p>
          </p:txBody>
        </p:sp>
        <p:sp>
          <p:nvSpPr>
            <p:cNvPr id="18" name="TextBox 17">
              <a:extLst>
                <a:ext uri="{FF2B5EF4-FFF2-40B4-BE49-F238E27FC236}">
                  <a16:creationId xmlns:a16="http://schemas.microsoft.com/office/drawing/2014/main" id="{E33CD07A-0736-F1DE-8036-10912CC0DB33}"/>
                </a:ext>
              </a:extLst>
            </p:cNvPr>
            <p:cNvSpPr txBox="1"/>
            <p:nvPr/>
          </p:nvSpPr>
          <p:spPr>
            <a:xfrm>
              <a:off x="6412177" y="5084983"/>
              <a:ext cx="20724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latin typeface="Aptos"/>
                </a:rPr>
                <a:t>Materials Engineer</a:t>
              </a:r>
              <a:endParaRPr lang="en-US">
                <a:latin typeface="Aptos"/>
              </a:endParaRPr>
            </a:p>
          </p:txBody>
        </p:sp>
        <p:sp>
          <p:nvSpPr>
            <p:cNvPr id="19" name="TextBox 18">
              <a:extLst>
                <a:ext uri="{FF2B5EF4-FFF2-40B4-BE49-F238E27FC236}">
                  <a16:creationId xmlns:a16="http://schemas.microsoft.com/office/drawing/2014/main" id="{D08E0AC8-1245-7E19-7484-35C00B4C9DFF}"/>
                </a:ext>
              </a:extLst>
            </p:cNvPr>
            <p:cNvSpPr txBox="1"/>
            <p:nvPr/>
          </p:nvSpPr>
          <p:spPr>
            <a:xfrm>
              <a:off x="8596088" y="5084798"/>
              <a:ext cx="21063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latin typeface="Aptos"/>
                </a:rPr>
                <a:t>Systems Engineer</a:t>
              </a:r>
              <a:endParaRPr lang="en-US">
                <a:latin typeface="Aptos"/>
              </a:endParaRPr>
            </a:p>
          </p:txBody>
        </p:sp>
      </p:grpSp>
    </p:spTree>
    <p:extLst>
      <p:ext uri="{BB962C8B-B14F-4D97-AF65-F5344CB8AC3E}">
        <p14:creationId xmlns:p14="http://schemas.microsoft.com/office/powerpoint/2010/main" val="2405727058"/>
      </p:ext>
    </p:extLst>
  </p:cSld>
  <p:clrMapOvr>
    <a:masterClrMapping/>
  </p:clrMapOvr>
  <p:transition spd="slow">
    <p:push dir="u"/>
  </p:transition>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94F8A-9631-2F06-0480-557EB4C59F7E}"/>
              </a:ext>
            </a:extLst>
          </p:cNvPr>
          <p:cNvSpPr>
            <a:spLocks noGrp="1"/>
          </p:cNvSpPr>
          <p:nvPr>
            <p:ph type="title"/>
          </p:nvPr>
        </p:nvSpPr>
        <p:spPr/>
        <p:txBody>
          <a:bodyPr/>
          <a:lstStyle/>
          <a:p>
            <a:r>
              <a:rPr lang="en-US">
                <a:latin typeface="Aptos"/>
                <a:ea typeface="+mj-lt"/>
                <a:cs typeface="+mj-lt"/>
              </a:rPr>
              <a:t>Guidance and Sponsorship</a:t>
            </a:r>
            <a:endParaRPr lang="en-US">
              <a:latin typeface="Aptos"/>
            </a:endParaRPr>
          </a:p>
        </p:txBody>
      </p:sp>
      <p:sp>
        <p:nvSpPr>
          <p:cNvPr id="3" name="Slide Number Placeholder 2">
            <a:extLst>
              <a:ext uri="{FF2B5EF4-FFF2-40B4-BE49-F238E27FC236}">
                <a16:creationId xmlns:a16="http://schemas.microsoft.com/office/drawing/2014/main" id="{714CD918-4648-8D23-1D4D-7A919CE0376F}"/>
              </a:ext>
            </a:extLst>
          </p:cNvPr>
          <p:cNvSpPr>
            <a:spLocks noGrp="1"/>
          </p:cNvSpPr>
          <p:nvPr>
            <p:ph type="sldNum" sz="quarter" idx="10"/>
          </p:nvPr>
        </p:nvSpPr>
        <p:spPr/>
        <p:txBody>
          <a:bodyPr/>
          <a:lstStyle/>
          <a:p>
            <a:fld id="{72E20F18-833A-4542-A439-FC39BC210022}" type="slidenum">
              <a:rPr lang="en-US" smtClean="0">
                <a:latin typeface="Aptos" panose="020B0004020202020204" pitchFamily="34" charset="0"/>
              </a:rPr>
              <a:pPr/>
              <a:t>3</a:t>
            </a:fld>
            <a:endParaRPr lang="en-US">
              <a:latin typeface="Aptos" panose="020B0004020202020204" pitchFamily="34" charset="0"/>
            </a:endParaRPr>
          </a:p>
        </p:txBody>
      </p:sp>
      <p:sp>
        <p:nvSpPr>
          <p:cNvPr id="6" name="Content Placeholder 5">
            <a:extLst>
              <a:ext uri="{FF2B5EF4-FFF2-40B4-BE49-F238E27FC236}">
                <a16:creationId xmlns:a16="http://schemas.microsoft.com/office/drawing/2014/main" id="{E6E2A765-0079-C7BA-B4A3-3DD1D79D243F}"/>
              </a:ext>
            </a:extLst>
          </p:cNvPr>
          <p:cNvSpPr>
            <a:spLocks noGrp="1"/>
          </p:cNvSpPr>
          <p:nvPr>
            <p:ph sz="quarter" idx="14"/>
          </p:nvPr>
        </p:nvSpPr>
        <p:spPr>
          <a:xfrm>
            <a:off x="6802043" y="5253330"/>
            <a:ext cx="2282082" cy="917146"/>
          </a:xfrm>
        </p:spPr>
        <p:txBody>
          <a:bodyPr/>
          <a:lstStyle/>
          <a:p>
            <a:pPr marL="0" indent="0">
              <a:buNone/>
            </a:pPr>
            <a:r>
              <a:rPr lang="en-US" sz="2000" b="1">
                <a:latin typeface="Aptos" panose="020B0004020202020204" pitchFamily="34" charset="0"/>
              </a:rPr>
              <a:t>Dr. Eric </a:t>
            </a:r>
            <a:r>
              <a:rPr lang="en-US" sz="2000" b="1" err="1">
                <a:latin typeface="Aptos" panose="020B0004020202020204" pitchFamily="34" charset="0"/>
              </a:rPr>
              <a:t>Hellstrom</a:t>
            </a:r>
            <a:endParaRPr lang="en-US" sz="2000" b="1">
              <a:latin typeface="Aptos" panose="020B0004020202020204" pitchFamily="34" charset="0"/>
            </a:endParaRPr>
          </a:p>
          <a:p>
            <a:pPr marL="0" indent="0">
              <a:buNone/>
            </a:pPr>
            <a:r>
              <a:rPr lang="en-US" sz="2000" i="1">
                <a:latin typeface="Aptos" panose="020B0004020202020204" pitchFamily="34" charset="0"/>
              </a:rPr>
              <a:t>Advisor</a:t>
            </a:r>
          </a:p>
        </p:txBody>
      </p:sp>
      <p:sp>
        <p:nvSpPr>
          <p:cNvPr id="13" name="Content Placeholder 5">
            <a:extLst>
              <a:ext uri="{FF2B5EF4-FFF2-40B4-BE49-F238E27FC236}">
                <a16:creationId xmlns:a16="http://schemas.microsoft.com/office/drawing/2014/main" id="{E5A6543F-8146-FB2E-2D54-1ED40BFFC54B}"/>
              </a:ext>
            </a:extLst>
          </p:cNvPr>
          <p:cNvSpPr>
            <a:spLocks noGrp="1"/>
          </p:cNvSpPr>
          <p:nvPr>
            <p:ph sz="quarter" idx="13"/>
          </p:nvPr>
        </p:nvSpPr>
        <p:spPr>
          <a:xfrm>
            <a:off x="1496683" y="5255054"/>
            <a:ext cx="2702484" cy="902769"/>
          </a:xfrm>
        </p:spPr>
        <p:txBody>
          <a:bodyPr/>
          <a:lstStyle/>
          <a:p>
            <a:pPr marL="0" indent="0">
              <a:buNone/>
            </a:pPr>
            <a:r>
              <a:rPr lang="en-US" sz="2000" b="1">
                <a:latin typeface="Aptos" panose="020B0004020202020204" pitchFamily="34" charset="0"/>
              </a:rPr>
              <a:t>Dr. Shayne </a:t>
            </a:r>
            <a:r>
              <a:rPr lang="en-US" sz="2000" b="1" err="1">
                <a:latin typeface="Aptos" panose="020B0004020202020204" pitchFamily="34" charset="0"/>
              </a:rPr>
              <a:t>McConomy</a:t>
            </a:r>
            <a:endParaRPr lang="en-US" sz="2000" b="1">
              <a:latin typeface="Aptos" panose="020B0004020202020204" pitchFamily="34" charset="0"/>
            </a:endParaRPr>
          </a:p>
          <a:p>
            <a:pPr marL="0" indent="0">
              <a:buNone/>
            </a:pPr>
            <a:r>
              <a:rPr lang="en-US" sz="2000" i="1">
                <a:latin typeface="Aptos" panose="020B0004020202020204" pitchFamily="34" charset="0"/>
              </a:rPr>
              <a:t>Sponsor</a:t>
            </a:r>
          </a:p>
        </p:txBody>
      </p:sp>
      <p:pic>
        <p:nvPicPr>
          <p:cNvPr id="1026" name="Picture 2" descr="Shayne McConomy headshot">
            <a:extLst>
              <a:ext uri="{FF2B5EF4-FFF2-40B4-BE49-F238E27FC236}">
                <a16:creationId xmlns:a16="http://schemas.microsoft.com/office/drawing/2014/main" id="{54A040D5-4204-21D7-5BB5-8A53B3B2CB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8900" y="1721299"/>
            <a:ext cx="2540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ric Hellstrom, Ph.D.">
            <a:extLst>
              <a:ext uri="{FF2B5EF4-FFF2-40B4-BE49-F238E27FC236}">
                <a16:creationId xmlns:a16="http://schemas.microsoft.com/office/drawing/2014/main" id="{0A96505E-5EE7-1E10-8A3D-501AF071FA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4125" y="1721299"/>
            <a:ext cx="2540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EF1878BC-0CCB-5AF3-2BD7-60ACEF752732}"/>
              </a:ext>
            </a:extLst>
          </p:cNvPr>
          <p:cNvSpPr txBox="1"/>
          <p:nvPr/>
        </p:nvSpPr>
        <p:spPr>
          <a:xfrm>
            <a:off x="11346873" y="5777345"/>
            <a:ext cx="184731" cy="369332"/>
          </a:xfrm>
          <a:prstGeom prst="rect">
            <a:avLst/>
          </a:prstGeom>
          <a:noFill/>
        </p:spPr>
        <p:txBody>
          <a:bodyPr wrap="none" rtlCol="0">
            <a:spAutoFit/>
          </a:bodyPr>
          <a:lstStyle/>
          <a:p>
            <a:endParaRPr lang="en-US"/>
          </a:p>
        </p:txBody>
      </p:sp>
      <p:sp>
        <p:nvSpPr>
          <p:cNvPr id="10" name="TextBox 9">
            <a:extLst>
              <a:ext uri="{FF2B5EF4-FFF2-40B4-BE49-F238E27FC236}">
                <a16:creationId xmlns:a16="http://schemas.microsoft.com/office/drawing/2014/main" id="{F0CDFC57-27D7-B062-0D51-70F5A1BA6061}"/>
              </a:ext>
            </a:extLst>
          </p:cNvPr>
          <p:cNvSpPr txBox="1"/>
          <p:nvPr/>
        </p:nvSpPr>
        <p:spPr>
          <a:xfrm>
            <a:off x="10799805" y="98854"/>
            <a:ext cx="1210963" cy="461665"/>
          </a:xfrm>
          <a:prstGeom prst="rect">
            <a:avLst/>
          </a:prstGeom>
          <a:noFill/>
        </p:spPr>
        <p:txBody>
          <a:bodyPr wrap="square" lIns="91440" tIns="45720" rIns="91440" bIns="45720" rtlCol="0" anchor="t">
            <a:spAutoFit/>
          </a:bodyPr>
          <a:lstStyle/>
          <a:p>
            <a:pPr algn="ctr"/>
            <a:r>
              <a:rPr lang="en-US" sz="1200">
                <a:solidFill>
                  <a:schemeClr val="bg1"/>
                </a:solidFill>
              </a:rPr>
              <a:t>Amanda </a:t>
            </a:r>
            <a:endParaRPr lang="en-US">
              <a:solidFill>
                <a:schemeClr val="bg1"/>
              </a:solidFill>
            </a:endParaRPr>
          </a:p>
          <a:p>
            <a:pPr algn="ctr"/>
            <a:r>
              <a:rPr lang="en-US" sz="1200">
                <a:solidFill>
                  <a:schemeClr val="bg1"/>
                </a:solidFill>
              </a:rPr>
              <a:t>Garcia-Menocal</a:t>
            </a:r>
            <a:endParaRPr lang="en-US">
              <a:solidFill>
                <a:schemeClr val="bg1"/>
              </a:solidFill>
              <a:ea typeface="Calibri"/>
              <a:cs typeface="Calibri"/>
            </a:endParaRPr>
          </a:p>
        </p:txBody>
      </p:sp>
    </p:spTree>
    <p:extLst>
      <p:ext uri="{BB962C8B-B14F-4D97-AF65-F5344CB8AC3E}">
        <p14:creationId xmlns:p14="http://schemas.microsoft.com/office/powerpoint/2010/main" val="2984670944"/>
      </p:ext>
    </p:extLst>
  </p:cSld>
  <p:clrMapOvr>
    <a:masterClrMapping/>
  </p:clrMapOvr>
  <p:transition spd="slow">
    <p:push dir="u"/>
  </p:transition>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2E614-CEFF-894C-CFC6-A9FE7C60F60E}"/>
              </a:ext>
            </a:extLst>
          </p:cNvPr>
          <p:cNvSpPr>
            <a:spLocks noGrp="1"/>
          </p:cNvSpPr>
          <p:nvPr>
            <p:ph type="title"/>
          </p:nvPr>
        </p:nvSpPr>
        <p:spPr/>
        <p:txBody>
          <a:bodyPr/>
          <a:lstStyle/>
          <a:p>
            <a:r>
              <a:rPr lang="en-US">
                <a:latin typeface="Aptos"/>
              </a:rPr>
              <a:t>Stakeholders</a:t>
            </a:r>
          </a:p>
        </p:txBody>
      </p:sp>
      <p:sp>
        <p:nvSpPr>
          <p:cNvPr id="3" name="Slide Number Placeholder 2">
            <a:extLst>
              <a:ext uri="{FF2B5EF4-FFF2-40B4-BE49-F238E27FC236}">
                <a16:creationId xmlns:a16="http://schemas.microsoft.com/office/drawing/2014/main" id="{EB1C60F9-1AF3-E7B8-8F32-E3B63F533E5A}"/>
              </a:ext>
            </a:extLst>
          </p:cNvPr>
          <p:cNvSpPr>
            <a:spLocks noGrp="1"/>
          </p:cNvSpPr>
          <p:nvPr>
            <p:ph type="sldNum" sz="quarter" idx="10"/>
          </p:nvPr>
        </p:nvSpPr>
        <p:spPr/>
        <p:txBody>
          <a:bodyPr/>
          <a:lstStyle/>
          <a:p>
            <a:fld id="{72E20F18-833A-4542-A439-FC39BC210022}" type="slidenum">
              <a:rPr lang="en-US" smtClean="0"/>
              <a:pPr/>
              <a:t>4</a:t>
            </a:fld>
            <a:endParaRPr lang="en-US"/>
          </a:p>
        </p:txBody>
      </p:sp>
      <p:sp>
        <p:nvSpPr>
          <p:cNvPr id="9" name="Content Placeholder 6">
            <a:extLst>
              <a:ext uri="{FF2B5EF4-FFF2-40B4-BE49-F238E27FC236}">
                <a16:creationId xmlns:a16="http://schemas.microsoft.com/office/drawing/2014/main" id="{5FC2C562-B4CD-2562-EDD1-4C6BAFF0FB12}"/>
              </a:ext>
            </a:extLst>
          </p:cNvPr>
          <p:cNvSpPr>
            <a:spLocks noGrp="1"/>
          </p:cNvSpPr>
          <p:nvPr/>
        </p:nvSpPr>
        <p:spPr>
          <a:xfrm>
            <a:off x="139063" y="3020368"/>
            <a:ext cx="1813203" cy="220690"/>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a:latin typeface="Aptos" panose="020B0004020202020204" pitchFamily="34" charset="0"/>
              </a:rPr>
              <a:t>FAMU-FSU COE</a:t>
            </a:r>
          </a:p>
        </p:txBody>
      </p:sp>
      <p:pic>
        <p:nvPicPr>
          <p:cNvPr id="8" name="Picture 7" descr="A logo of a duck&#10;&#10;Description automatically generated">
            <a:extLst>
              <a:ext uri="{FF2B5EF4-FFF2-40B4-BE49-F238E27FC236}">
                <a16:creationId xmlns:a16="http://schemas.microsoft.com/office/drawing/2014/main" id="{2DC1E91A-494B-E515-5F7E-9F7B73CE1068}"/>
              </a:ext>
            </a:extLst>
          </p:cNvPr>
          <p:cNvPicPr>
            <a:picLocks noChangeAspect="1"/>
          </p:cNvPicPr>
          <p:nvPr/>
        </p:nvPicPr>
        <p:blipFill>
          <a:blip r:embed="rId3"/>
          <a:stretch>
            <a:fillRect/>
          </a:stretch>
        </p:blipFill>
        <p:spPr>
          <a:xfrm>
            <a:off x="64782" y="2543599"/>
            <a:ext cx="2305050" cy="1884363"/>
          </a:xfrm>
          <a:prstGeom prst="rect">
            <a:avLst/>
          </a:prstGeom>
        </p:spPr>
      </p:pic>
      <p:pic>
        <p:nvPicPr>
          <p:cNvPr id="10" name="Picture 9" descr="A person in a suit and tie&#10;&#10;Description automatically generated">
            <a:extLst>
              <a:ext uri="{FF2B5EF4-FFF2-40B4-BE49-F238E27FC236}">
                <a16:creationId xmlns:a16="http://schemas.microsoft.com/office/drawing/2014/main" id="{8B7B2415-B00D-AE97-8292-7217F4222F99}"/>
              </a:ext>
            </a:extLst>
          </p:cNvPr>
          <p:cNvPicPr>
            <a:picLocks noChangeAspect="1"/>
          </p:cNvPicPr>
          <p:nvPr/>
        </p:nvPicPr>
        <p:blipFill>
          <a:blip r:embed="rId4"/>
          <a:stretch>
            <a:fillRect/>
          </a:stretch>
        </p:blipFill>
        <p:spPr>
          <a:xfrm>
            <a:off x="8266113" y="2297917"/>
            <a:ext cx="2305050" cy="2254250"/>
          </a:xfrm>
          <a:prstGeom prst="rect">
            <a:avLst/>
          </a:prstGeom>
        </p:spPr>
      </p:pic>
      <p:pic>
        <p:nvPicPr>
          <p:cNvPr id="12" name="Picture 11" descr="A person in a suit and tie&#10;&#10;Description automatically generated">
            <a:extLst>
              <a:ext uri="{FF2B5EF4-FFF2-40B4-BE49-F238E27FC236}">
                <a16:creationId xmlns:a16="http://schemas.microsoft.com/office/drawing/2014/main" id="{91225FBC-8862-E347-0469-077C3E353D10}"/>
              </a:ext>
            </a:extLst>
          </p:cNvPr>
          <p:cNvPicPr>
            <a:picLocks noChangeAspect="1"/>
          </p:cNvPicPr>
          <p:nvPr/>
        </p:nvPicPr>
        <p:blipFill>
          <a:blip r:embed="rId5"/>
          <a:srcRect b="4212"/>
          <a:stretch/>
        </p:blipFill>
        <p:spPr>
          <a:xfrm>
            <a:off x="5509486" y="2356849"/>
            <a:ext cx="2305050" cy="2258141"/>
          </a:xfrm>
          <a:prstGeom prst="rect">
            <a:avLst/>
          </a:prstGeom>
        </p:spPr>
      </p:pic>
      <p:sp>
        <p:nvSpPr>
          <p:cNvPr id="14" name="TextBox 13">
            <a:extLst>
              <a:ext uri="{FF2B5EF4-FFF2-40B4-BE49-F238E27FC236}">
                <a16:creationId xmlns:a16="http://schemas.microsoft.com/office/drawing/2014/main" id="{9F334BA5-4A39-5F97-6C66-EDE68A7B7960}"/>
              </a:ext>
            </a:extLst>
          </p:cNvPr>
          <p:cNvSpPr txBox="1"/>
          <p:nvPr/>
        </p:nvSpPr>
        <p:spPr>
          <a:xfrm>
            <a:off x="8262569" y="4769975"/>
            <a:ext cx="230714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ptos"/>
                <a:ea typeface="Calibri"/>
                <a:cs typeface="Calibri"/>
              </a:rPr>
              <a:t>Tripp Lappalainen</a:t>
            </a:r>
          </a:p>
        </p:txBody>
      </p:sp>
      <p:sp>
        <p:nvSpPr>
          <p:cNvPr id="15" name="TextBox 14">
            <a:extLst>
              <a:ext uri="{FF2B5EF4-FFF2-40B4-BE49-F238E27FC236}">
                <a16:creationId xmlns:a16="http://schemas.microsoft.com/office/drawing/2014/main" id="{741044BE-717D-9584-F40C-44E5772F14B3}"/>
              </a:ext>
            </a:extLst>
          </p:cNvPr>
          <p:cNvSpPr txBox="1"/>
          <p:nvPr/>
        </p:nvSpPr>
        <p:spPr>
          <a:xfrm>
            <a:off x="5728575" y="4769867"/>
            <a:ext cx="186469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ptos"/>
                <a:ea typeface="Calibri"/>
                <a:cs typeface="Calibri"/>
              </a:rPr>
              <a:t>Jacob </a:t>
            </a:r>
            <a:r>
              <a:rPr lang="en-US" sz="2000" b="1">
                <a:solidFill>
                  <a:srgbClr val="2D3B45"/>
                </a:solidFill>
                <a:latin typeface="Aptos"/>
              </a:rPr>
              <a:t>Schmitt</a:t>
            </a:r>
            <a:endParaRPr lang="en-US" sz="2000">
              <a:latin typeface="Aptos"/>
              <a:ea typeface="Calibri"/>
              <a:cs typeface="Calibri"/>
            </a:endParaRPr>
          </a:p>
        </p:txBody>
      </p:sp>
      <p:sp>
        <p:nvSpPr>
          <p:cNvPr id="16" name="TextBox 15">
            <a:extLst>
              <a:ext uri="{FF2B5EF4-FFF2-40B4-BE49-F238E27FC236}">
                <a16:creationId xmlns:a16="http://schemas.microsoft.com/office/drawing/2014/main" id="{EDB9C03C-5910-BA77-535C-A60BAD5B6021}"/>
              </a:ext>
            </a:extLst>
          </p:cNvPr>
          <p:cNvSpPr txBox="1"/>
          <p:nvPr/>
        </p:nvSpPr>
        <p:spPr>
          <a:xfrm>
            <a:off x="3107932" y="4772209"/>
            <a:ext cx="15735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ptos"/>
                <a:ea typeface="Calibri"/>
                <a:cs typeface="Calibri"/>
              </a:rPr>
              <a:t>Elias </a:t>
            </a:r>
            <a:r>
              <a:rPr lang="en-US" sz="2000" b="1">
                <a:solidFill>
                  <a:srgbClr val="2D3B45"/>
                </a:solidFill>
                <a:latin typeface="Aptos"/>
              </a:rPr>
              <a:t>Haase</a:t>
            </a:r>
            <a:endParaRPr lang="en-US" sz="2000" b="1">
              <a:latin typeface="Aptos"/>
              <a:ea typeface="Calibri"/>
              <a:cs typeface="Calibri"/>
            </a:endParaRPr>
          </a:p>
        </p:txBody>
      </p:sp>
      <p:pic>
        <p:nvPicPr>
          <p:cNvPr id="5" name="Picture 4" descr="A person smiling for a picture&#10;&#10;Description automatically generated">
            <a:extLst>
              <a:ext uri="{FF2B5EF4-FFF2-40B4-BE49-F238E27FC236}">
                <a16:creationId xmlns:a16="http://schemas.microsoft.com/office/drawing/2014/main" id="{259DEDBB-5C24-8A59-B9F0-F289BD530878}"/>
              </a:ext>
            </a:extLst>
          </p:cNvPr>
          <p:cNvPicPr>
            <a:picLocks noChangeAspect="1"/>
          </p:cNvPicPr>
          <p:nvPr/>
        </p:nvPicPr>
        <p:blipFill>
          <a:blip r:embed="rId6"/>
          <a:srcRect r="-800" b="21059"/>
          <a:stretch/>
        </p:blipFill>
        <p:spPr>
          <a:xfrm>
            <a:off x="2741212" y="2353936"/>
            <a:ext cx="2302757" cy="2255378"/>
          </a:xfrm>
          <a:prstGeom prst="rect">
            <a:avLst/>
          </a:prstGeom>
        </p:spPr>
      </p:pic>
      <p:sp>
        <p:nvSpPr>
          <p:cNvPr id="4" name="TextBox 3">
            <a:extLst>
              <a:ext uri="{FF2B5EF4-FFF2-40B4-BE49-F238E27FC236}">
                <a16:creationId xmlns:a16="http://schemas.microsoft.com/office/drawing/2014/main" id="{9DA86517-4C7D-D9A6-E8AD-772B4244CC07}"/>
              </a:ext>
            </a:extLst>
          </p:cNvPr>
          <p:cNvSpPr txBox="1"/>
          <p:nvPr/>
        </p:nvSpPr>
        <p:spPr>
          <a:xfrm>
            <a:off x="229437" y="4769974"/>
            <a:ext cx="19858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ptos"/>
                <a:ea typeface="Calibri"/>
                <a:cs typeface="Calibri"/>
              </a:rPr>
              <a:t>FAMU-FSU COE</a:t>
            </a:r>
          </a:p>
        </p:txBody>
      </p:sp>
      <p:sp>
        <p:nvSpPr>
          <p:cNvPr id="7" name="TextBox 6">
            <a:extLst>
              <a:ext uri="{FF2B5EF4-FFF2-40B4-BE49-F238E27FC236}">
                <a16:creationId xmlns:a16="http://schemas.microsoft.com/office/drawing/2014/main" id="{32A7034E-3284-5EAF-5A7A-92E80BA4587C}"/>
              </a:ext>
            </a:extLst>
          </p:cNvPr>
          <p:cNvSpPr txBox="1"/>
          <p:nvPr/>
        </p:nvSpPr>
        <p:spPr>
          <a:xfrm>
            <a:off x="10799805" y="98854"/>
            <a:ext cx="1210963" cy="461665"/>
          </a:xfrm>
          <a:prstGeom prst="rect">
            <a:avLst/>
          </a:prstGeom>
          <a:noFill/>
        </p:spPr>
        <p:txBody>
          <a:bodyPr wrap="square" lIns="91440" tIns="45720" rIns="91440" bIns="45720" rtlCol="0" anchor="t">
            <a:spAutoFit/>
          </a:bodyPr>
          <a:lstStyle/>
          <a:p>
            <a:pPr algn="ctr"/>
            <a:r>
              <a:rPr lang="en-US" sz="1200">
                <a:solidFill>
                  <a:schemeClr val="bg1"/>
                </a:solidFill>
              </a:rPr>
              <a:t>Amanda </a:t>
            </a:r>
            <a:endParaRPr lang="en-US">
              <a:solidFill>
                <a:schemeClr val="bg1"/>
              </a:solidFill>
            </a:endParaRPr>
          </a:p>
          <a:p>
            <a:pPr algn="ctr"/>
            <a:r>
              <a:rPr lang="en-US" sz="1200">
                <a:solidFill>
                  <a:schemeClr val="bg1"/>
                </a:solidFill>
              </a:rPr>
              <a:t>Garcia-Menocal</a:t>
            </a:r>
            <a:endParaRPr lang="en-US">
              <a:solidFill>
                <a:schemeClr val="bg1"/>
              </a:solidFill>
              <a:ea typeface="Calibri"/>
              <a:cs typeface="Calibri"/>
            </a:endParaRPr>
          </a:p>
        </p:txBody>
      </p:sp>
    </p:spTree>
    <p:extLst>
      <p:ext uri="{BB962C8B-B14F-4D97-AF65-F5344CB8AC3E}">
        <p14:creationId xmlns:p14="http://schemas.microsoft.com/office/powerpoint/2010/main" val="1210303005"/>
      </p:ext>
    </p:extLst>
  </p:cSld>
  <p:clrMapOvr>
    <a:masterClrMapping/>
  </p:clrMapOvr>
  <p:transition spd="slow">
    <p:push dir="u"/>
  </p:transition>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084222-4B5D-5A5B-4ADD-A74444189C06}"/>
              </a:ext>
            </a:extLst>
          </p:cNvPr>
          <p:cNvSpPr>
            <a:spLocks noGrp="1"/>
          </p:cNvSpPr>
          <p:nvPr>
            <p:ph idx="1"/>
          </p:nvPr>
        </p:nvSpPr>
        <p:spPr/>
        <p:txBody>
          <a:bodyPr vert="horz" lIns="0" tIns="0" rIns="0" bIns="0" rtlCol="0" anchor="t">
            <a:noAutofit/>
          </a:bodyPr>
          <a:lstStyle/>
          <a:p>
            <a:pPr marL="0" indent="0">
              <a:buNone/>
            </a:pPr>
            <a:r>
              <a:rPr lang="en-US" sz="2400">
                <a:latin typeface="Aptos"/>
              </a:rPr>
              <a:t>CNC Machine – Computer Numerical Control Machine</a:t>
            </a:r>
          </a:p>
        </p:txBody>
      </p:sp>
      <p:sp>
        <p:nvSpPr>
          <p:cNvPr id="4" name="Slide Number Placeholder 3">
            <a:extLst>
              <a:ext uri="{FF2B5EF4-FFF2-40B4-BE49-F238E27FC236}">
                <a16:creationId xmlns:a16="http://schemas.microsoft.com/office/drawing/2014/main" id="{971CBEAC-3C00-1B35-CDE0-580CB92C431E}"/>
              </a:ext>
            </a:extLst>
          </p:cNvPr>
          <p:cNvSpPr>
            <a:spLocks noGrp="1"/>
          </p:cNvSpPr>
          <p:nvPr>
            <p:ph type="sldNum" sz="quarter" idx="12"/>
          </p:nvPr>
        </p:nvSpPr>
        <p:spPr/>
        <p:txBody>
          <a:bodyPr/>
          <a:lstStyle/>
          <a:p>
            <a:fld id="{A5AEF524-62EC-C340-82A1-9F47B6C43E55}" type="slidenum">
              <a:rPr lang="en-US" smtClean="0"/>
              <a:t>5</a:t>
            </a:fld>
            <a:endParaRPr lang="en-US"/>
          </a:p>
        </p:txBody>
      </p:sp>
      <p:sp>
        <p:nvSpPr>
          <p:cNvPr id="5" name="Title 4">
            <a:extLst>
              <a:ext uri="{FF2B5EF4-FFF2-40B4-BE49-F238E27FC236}">
                <a16:creationId xmlns:a16="http://schemas.microsoft.com/office/drawing/2014/main" id="{B81ACE16-574E-1C1F-52A6-702DD6C6842E}"/>
              </a:ext>
            </a:extLst>
          </p:cNvPr>
          <p:cNvSpPr>
            <a:spLocks noGrp="1"/>
          </p:cNvSpPr>
          <p:nvPr>
            <p:ph type="title"/>
          </p:nvPr>
        </p:nvSpPr>
        <p:spPr/>
        <p:txBody>
          <a:bodyPr/>
          <a:lstStyle/>
          <a:p>
            <a:r>
              <a:rPr lang="en-US">
                <a:latin typeface="Aptos"/>
              </a:rPr>
              <a:t>Project Brief and Initial State</a:t>
            </a:r>
          </a:p>
        </p:txBody>
      </p:sp>
      <p:pic>
        <p:nvPicPr>
          <p:cNvPr id="7" name="Picture 6" descr="A machine with wires and wires on a table&#10;&#10;Description automatically generated">
            <a:extLst>
              <a:ext uri="{FF2B5EF4-FFF2-40B4-BE49-F238E27FC236}">
                <a16:creationId xmlns:a16="http://schemas.microsoft.com/office/drawing/2014/main" id="{32A2A703-6317-B8B7-C485-EFC5BE615631}"/>
              </a:ext>
            </a:extLst>
          </p:cNvPr>
          <p:cNvPicPr>
            <a:picLocks noChangeAspect="1"/>
          </p:cNvPicPr>
          <p:nvPr/>
        </p:nvPicPr>
        <p:blipFill>
          <a:blip r:embed="rId3"/>
          <a:srcRect l="31693" r="-63" b="262"/>
          <a:stretch/>
        </p:blipFill>
        <p:spPr>
          <a:xfrm rot="5400000">
            <a:off x="1511567" y="2607208"/>
            <a:ext cx="3070417" cy="3392101"/>
          </a:xfrm>
          <a:prstGeom prst="rect">
            <a:avLst/>
          </a:prstGeom>
          <a:ln w="31750">
            <a:solidFill>
              <a:schemeClr val="tx1"/>
            </a:solidFill>
          </a:ln>
        </p:spPr>
      </p:pic>
      <p:pic>
        <p:nvPicPr>
          <p:cNvPr id="9" name="Picture 8" descr="A machine with wires and wires on a table&#10;&#10;Description automatically generated">
            <a:extLst>
              <a:ext uri="{FF2B5EF4-FFF2-40B4-BE49-F238E27FC236}">
                <a16:creationId xmlns:a16="http://schemas.microsoft.com/office/drawing/2014/main" id="{9EC6B496-7173-51CB-FA8E-2BFA907AE649}"/>
              </a:ext>
            </a:extLst>
          </p:cNvPr>
          <p:cNvPicPr>
            <a:picLocks noChangeAspect="1"/>
          </p:cNvPicPr>
          <p:nvPr/>
        </p:nvPicPr>
        <p:blipFill>
          <a:blip r:embed="rId4"/>
          <a:srcRect l="15187" t="-484" r="16615" b="-695"/>
          <a:stretch/>
        </p:blipFill>
        <p:spPr>
          <a:xfrm rot="5400000">
            <a:off x="5936426" y="2607435"/>
            <a:ext cx="3069960" cy="3392102"/>
          </a:xfrm>
          <a:prstGeom prst="rect">
            <a:avLst/>
          </a:prstGeom>
          <a:ln w="31750">
            <a:solidFill>
              <a:schemeClr val="tx1"/>
            </a:solidFill>
          </a:ln>
        </p:spPr>
      </p:pic>
      <p:sp>
        <p:nvSpPr>
          <p:cNvPr id="6" name="TextBox 5">
            <a:extLst>
              <a:ext uri="{FF2B5EF4-FFF2-40B4-BE49-F238E27FC236}">
                <a16:creationId xmlns:a16="http://schemas.microsoft.com/office/drawing/2014/main" id="{07A803F6-5B9A-B74C-BD86-C99641A577F1}"/>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ea typeface="Calibri"/>
                <a:cs typeface="Calibri"/>
              </a:rPr>
              <a:t>Shelby Gerlt</a:t>
            </a:r>
          </a:p>
        </p:txBody>
      </p:sp>
    </p:spTree>
    <p:extLst>
      <p:ext uri="{BB962C8B-B14F-4D97-AF65-F5344CB8AC3E}">
        <p14:creationId xmlns:p14="http://schemas.microsoft.com/office/powerpoint/2010/main" val="3606379482"/>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AB14BC0-72E2-EF91-5C0C-87584EAF58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BD2FD6-784D-D4BE-B423-2659EE79F3ED}"/>
              </a:ext>
            </a:extLst>
          </p:cNvPr>
          <p:cNvSpPr>
            <a:spLocks noGrp="1"/>
          </p:cNvSpPr>
          <p:nvPr>
            <p:ph type="title"/>
          </p:nvPr>
        </p:nvSpPr>
        <p:spPr>
          <a:xfrm>
            <a:off x="410135" y="333935"/>
            <a:ext cx="9601200" cy="960276"/>
          </a:xfrm>
        </p:spPr>
        <p:txBody>
          <a:bodyPr/>
          <a:lstStyle/>
          <a:p>
            <a:r>
              <a:rPr lang="en-US">
                <a:latin typeface="Aptos" panose="020B0004020202020204" pitchFamily="34" charset="0"/>
              </a:rPr>
              <a:t>Introduction to Hazards</a:t>
            </a:r>
          </a:p>
        </p:txBody>
      </p:sp>
      <p:sp>
        <p:nvSpPr>
          <p:cNvPr id="3" name="Slide Number Placeholder 2">
            <a:extLst>
              <a:ext uri="{FF2B5EF4-FFF2-40B4-BE49-F238E27FC236}">
                <a16:creationId xmlns:a16="http://schemas.microsoft.com/office/drawing/2014/main" id="{9872894A-BDFC-3678-A0F7-931BA5DD4706}"/>
              </a:ext>
            </a:extLst>
          </p:cNvPr>
          <p:cNvSpPr>
            <a:spLocks noGrp="1"/>
          </p:cNvSpPr>
          <p:nvPr>
            <p:ph type="sldNum" sz="quarter" idx="10"/>
          </p:nvPr>
        </p:nvSpPr>
        <p:spPr/>
        <p:txBody>
          <a:bodyPr/>
          <a:lstStyle/>
          <a:p>
            <a:fld id="{72E20F18-833A-4542-A439-FC39BC210022}" type="slidenum">
              <a:rPr lang="en-US" smtClean="0"/>
              <a:pPr/>
              <a:t>6</a:t>
            </a:fld>
            <a:endParaRPr lang="en-US"/>
          </a:p>
        </p:txBody>
      </p:sp>
      <p:pic>
        <p:nvPicPr>
          <p:cNvPr id="9" name="Content Placeholder 6" descr="Shapeoko CNC Router, Rigid, Accurate, Reliable, and Affordable">
            <a:extLst>
              <a:ext uri="{FF2B5EF4-FFF2-40B4-BE49-F238E27FC236}">
                <a16:creationId xmlns:a16="http://schemas.microsoft.com/office/drawing/2014/main" id="{E901E943-2147-0D84-AEAC-3E5172320FF2}"/>
              </a:ext>
            </a:extLst>
          </p:cNvPr>
          <p:cNvPicPr>
            <a:picLocks noChangeAspect="1"/>
          </p:cNvPicPr>
          <p:nvPr/>
        </p:nvPicPr>
        <p:blipFill>
          <a:blip r:embed="rId4"/>
          <a:stretch>
            <a:fillRect/>
          </a:stretch>
        </p:blipFill>
        <p:spPr>
          <a:xfrm>
            <a:off x="1978012" y="1314174"/>
            <a:ext cx="6805072" cy="5103804"/>
          </a:xfrm>
          <a:prstGeom prst="rect">
            <a:avLst/>
          </a:prstGeom>
        </p:spPr>
      </p:pic>
      <p:pic>
        <p:nvPicPr>
          <p:cNvPr id="7" name="Graphic 6" descr="Screwdriver with solid fill">
            <a:extLst>
              <a:ext uri="{FF2B5EF4-FFF2-40B4-BE49-F238E27FC236}">
                <a16:creationId xmlns:a16="http://schemas.microsoft.com/office/drawing/2014/main" id="{D1FF1759-0837-EBF6-9978-6EFCF0E552A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8160000">
            <a:off x="3240741" y="2366683"/>
            <a:ext cx="914400" cy="914400"/>
          </a:xfrm>
          <a:prstGeom prst="rect">
            <a:avLst/>
          </a:prstGeom>
        </p:spPr>
      </p:pic>
      <p:pic>
        <p:nvPicPr>
          <p:cNvPr id="8" name="Graphic 7" descr="Line arrow: Rotate left with solid fill">
            <a:extLst>
              <a:ext uri="{FF2B5EF4-FFF2-40B4-BE49-F238E27FC236}">
                <a16:creationId xmlns:a16="http://schemas.microsoft.com/office/drawing/2014/main" id="{2FE7A44E-0C55-E170-76C1-EC296207B2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13280" y="1770450"/>
            <a:ext cx="914400" cy="914400"/>
          </a:xfrm>
          <a:prstGeom prst="rect">
            <a:avLst/>
          </a:prstGeom>
        </p:spPr>
      </p:pic>
      <p:pic>
        <p:nvPicPr>
          <p:cNvPr id="13" name="Graphic 12" descr="Line arrow: Rotate right with solid fill">
            <a:extLst>
              <a:ext uri="{FF2B5EF4-FFF2-40B4-BE49-F238E27FC236}">
                <a16:creationId xmlns:a16="http://schemas.microsoft.com/office/drawing/2014/main" id="{B0EC357B-F888-47AC-8A9D-A4A05805D44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16566" y="1752421"/>
            <a:ext cx="914400" cy="914400"/>
          </a:xfrm>
          <a:prstGeom prst="rect">
            <a:avLst/>
          </a:prstGeom>
        </p:spPr>
      </p:pic>
      <p:pic>
        <p:nvPicPr>
          <p:cNvPr id="14" name="Graphic 13" descr="Right pointing backhand index with solid fill">
            <a:extLst>
              <a:ext uri="{FF2B5EF4-FFF2-40B4-BE49-F238E27FC236}">
                <a16:creationId xmlns:a16="http://schemas.microsoft.com/office/drawing/2014/main" id="{B5A72DE8-3ACC-E17A-AAF2-568D5442DA5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1280000">
            <a:off x="5390615" y="2752486"/>
            <a:ext cx="1130061" cy="1101306"/>
          </a:xfrm>
          <a:prstGeom prst="rect">
            <a:avLst/>
          </a:prstGeom>
        </p:spPr>
      </p:pic>
      <p:pic>
        <p:nvPicPr>
          <p:cNvPr id="18" name="Graphic 17" descr="Splash1 with solid fill">
            <a:extLst>
              <a:ext uri="{FF2B5EF4-FFF2-40B4-BE49-F238E27FC236}">
                <a16:creationId xmlns:a16="http://schemas.microsoft.com/office/drawing/2014/main" id="{0FCEBA4F-2FEB-87FF-1731-8804B5DFE57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5000000">
            <a:off x="4749946" y="2997864"/>
            <a:ext cx="914400" cy="914400"/>
          </a:xfrm>
          <a:prstGeom prst="rect">
            <a:avLst/>
          </a:prstGeom>
        </p:spPr>
      </p:pic>
      <p:pic>
        <p:nvPicPr>
          <p:cNvPr id="22" name="Graphic 21" descr="Fireworks outline">
            <a:extLst>
              <a:ext uri="{FF2B5EF4-FFF2-40B4-BE49-F238E27FC236}">
                <a16:creationId xmlns:a16="http://schemas.microsoft.com/office/drawing/2014/main" id="{2AF0A7DD-7ABD-1ED1-744D-BF6A89CF5C6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780348" y="1923702"/>
            <a:ext cx="3200400" cy="3459191"/>
          </a:xfrm>
          <a:prstGeom prst="rect">
            <a:avLst/>
          </a:prstGeom>
        </p:spPr>
      </p:pic>
      <p:pic>
        <p:nvPicPr>
          <p:cNvPr id="23" name="Graphic 22" descr="Comet with solid fill">
            <a:extLst>
              <a:ext uri="{FF2B5EF4-FFF2-40B4-BE49-F238E27FC236}">
                <a16:creationId xmlns:a16="http://schemas.microsoft.com/office/drawing/2014/main" id="{E043A755-BE61-F23B-DA52-F6308DA39B7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10800000">
            <a:off x="4630238" y="2742277"/>
            <a:ext cx="1230702" cy="1360097"/>
          </a:xfrm>
          <a:prstGeom prst="rect">
            <a:avLst/>
          </a:prstGeom>
        </p:spPr>
      </p:pic>
      <p:sp>
        <p:nvSpPr>
          <p:cNvPr id="5" name="TextBox 4">
            <a:extLst>
              <a:ext uri="{FF2B5EF4-FFF2-40B4-BE49-F238E27FC236}">
                <a16:creationId xmlns:a16="http://schemas.microsoft.com/office/drawing/2014/main" id="{E8AF8EBD-2295-9B83-C232-68297153A9D4}"/>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ea typeface="Calibri"/>
                <a:cs typeface="Calibri"/>
              </a:rPr>
              <a:t>Shelby Gerlt</a:t>
            </a:r>
          </a:p>
        </p:txBody>
      </p:sp>
    </p:spTree>
    <p:extLst>
      <p:ext uri="{BB962C8B-B14F-4D97-AF65-F5344CB8AC3E}">
        <p14:creationId xmlns:p14="http://schemas.microsoft.com/office/powerpoint/2010/main" val="27740427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43200000">
                                      <p:cBhvr>
                                        <p:cTn id="6" dur="1000" fill="hold"/>
                                        <p:tgtEl>
                                          <p:spTgt spid="8"/>
                                        </p:tgtEl>
                                        <p:attrNameLst>
                                          <p:attrName>r</p:attrName>
                                        </p:attrNameLst>
                                      </p:cBhvr>
                                    </p:animRot>
                                  </p:childTnLst>
                                </p:cTn>
                              </p:par>
                              <p:par>
                                <p:cTn id="7" presetID="8" presetClass="emph" presetSubtype="0" fill="hold" nodeType="withEffect">
                                  <p:stCondLst>
                                    <p:cond delay="0"/>
                                  </p:stCondLst>
                                  <p:childTnLst>
                                    <p:animRot by="43200000">
                                      <p:cBhvr>
                                        <p:cTn id="8" dur="1000" fill="hold"/>
                                        <p:tgtEl>
                                          <p:spTgt spid="13"/>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1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nodeType="clickEffect">
                                  <p:stCondLst>
                                    <p:cond delay="0"/>
                                  </p:stCondLst>
                                  <p:childTnLst>
                                    <p:animEffect transition="out" filter="wipe(down)">
                                      <p:cBhvr>
                                        <p:cTn id="31" dur="500"/>
                                        <p:tgtEl>
                                          <p:spTgt spid="18"/>
                                        </p:tgtEl>
                                      </p:cBhvr>
                                    </p:animEffect>
                                    <p:set>
                                      <p:cBhvr>
                                        <p:cTn id="32" dur="1" fill="hold">
                                          <p:stCondLst>
                                            <p:cond delay="499"/>
                                          </p:stCondLst>
                                        </p:cTn>
                                        <p:tgtEl>
                                          <p:spTgt spid="1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ppt_w</p:attrName>
                                        </p:attrNameLst>
                                      </p:cBhvr>
                                      <p:tavLst>
                                        <p:tav tm="0">
                                          <p:val>
                                            <p:fltVal val="0"/>
                                          </p:val>
                                        </p:tav>
                                        <p:tav tm="100000">
                                          <p:val>
                                            <p:strVal val="#ppt_w"/>
                                          </p:val>
                                        </p:tav>
                                      </p:tavLst>
                                    </p:anim>
                                    <p:anim calcmode="lin" valueType="num">
                                      <p:cBhvr>
                                        <p:cTn id="38" dur="500" fill="hold"/>
                                        <p:tgtEl>
                                          <p:spTgt spid="23"/>
                                        </p:tgtEl>
                                        <p:attrNameLst>
                                          <p:attrName>ppt_h</p:attrName>
                                        </p:attrNameLst>
                                      </p:cBhvr>
                                      <p:tavLst>
                                        <p:tav tm="0">
                                          <p:val>
                                            <p:fltVal val="0"/>
                                          </p:val>
                                        </p:tav>
                                        <p:tav tm="100000">
                                          <p:val>
                                            <p:strVal val="#ppt_h"/>
                                          </p:val>
                                        </p:tav>
                                      </p:tavLst>
                                    </p:anim>
                                    <p:animEffect transition="in" filter="fade">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xit" presetSubtype="3" fill="hold" nodeType="clickEffect">
                                  <p:stCondLst>
                                    <p:cond delay="0"/>
                                  </p:stCondLst>
                                  <p:childTnLst>
                                    <p:anim calcmode="lin" valueType="num">
                                      <p:cBhvr additive="base">
                                        <p:cTn id="43" dur="1000"/>
                                        <p:tgtEl>
                                          <p:spTgt spid="23"/>
                                        </p:tgtEl>
                                        <p:attrNameLst>
                                          <p:attrName>ppt_x</p:attrName>
                                        </p:attrNameLst>
                                      </p:cBhvr>
                                      <p:tavLst>
                                        <p:tav tm="0">
                                          <p:val>
                                            <p:strVal val="ppt_x"/>
                                          </p:val>
                                        </p:tav>
                                        <p:tav tm="100000">
                                          <p:val>
                                            <p:strVal val="1+ppt_w/2"/>
                                          </p:val>
                                        </p:tav>
                                      </p:tavLst>
                                    </p:anim>
                                    <p:anim calcmode="lin" valueType="num">
                                      <p:cBhvr additive="base">
                                        <p:cTn id="44" dur="1000"/>
                                        <p:tgtEl>
                                          <p:spTgt spid="23"/>
                                        </p:tgtEl>
                                        <p:attrNameLst>
                                          <p:attrName>ppt_y</p:attrName>
                                        </p:attrNameLst>
                                      </p:cBhvr>
                                      <p:tavLst>
                                        <p:tav tm="0">
                                          <p:val>
                                            <p:strVal val="ppt_y"/>
                                          </p:val>
                                        </p:tav>
                                        <p:tav tm="100000">
                                          <p:val>
                                            <p:strVal val="0-ppt_h/2"/>
                                          </p:val>
                                        </p:tav>
                                      </p:tavLst>
                                    </p:anim>
                                    <p:set>
                                      <p:cBhvr>
                                        <p:cTn id="45" dur="1" fill="hold">
                                          <p:stCondLst>
                                            <p:cond delay="999"/>
                                          </p:stCondLst>
                                        </p:cTn>
                                        <p:tgtEl>
                                          <p:spTgt spid="2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22"/>
                                        </p:tgtEl>
                                        <p:attrNameLst>
                                          <p:attrName>style.visibility</p:attrName>
                                        </p:attrNameLst>
                                      </p:cBhvr>
                                      <p:to>
                                        <p:strVal val="visible"/>
                                      </p:to>
                                    </p:set>
                                    <p:anim calcmode="lin" valueType="num">
                                      <p:cBhvr>
                                        <p:cTn id="50" dur="3000" fill="hold"/>
                                        <p:tgtEl>
                                          <p:spTgt spid="22"/>
                                        </p:tgtEl>
                                        <p:attrNameLst>
                                          <p:attrName>ppt_w</p:attrName>
                                        </p:attrNameLst>
                                      </p:cBhvr>
                                      <p:tavLst>
                                        <p:tav tm="0">
                                          <p:val>
                                            <p:fltVal val="0"/>
                                          </p:val>
                                        </p:tav>
                                        <p:tav tm="100000">
                                          <p:val>
                                            <p:strVal val="#ppt_w"/>
                                          </p:val>
                                        </p:tav>
                                      </p:tavLst>
                                    </p:anim>
                                    <p:anim calcmode="lin" valueType="num">
                                      <p:cBhvr>
                                        <p:cTn id="51" dur="3000" fill="hold"/>
                                        <p:tgtEl>
                                          <p:spTgt spid="22"/>
                                        </p:tgtEl>
                                        <p:attrNameLst>
                                          <p:attrName>ppt_h</p:attrName>
                                        </p:attrNameLst>
                                      </p:cBhvr>
                                      <p:tavLst>
                                        <p:tav tm="0">
                                          <p:val>
                                            <p:fltVal val="0"/>
                                          </p:val>
                                        </p:tav>
                                        <p:tav tm="100000">
                                          <p:val>
                                            <p:strVal val="#ppt_h"/>
                                          </p:val>
                                        </p:tav>
                                      </p:tavLst>
                                    </p:anim>
                                    <p:animEffect transition="in" filter="fade">
                                      <p:cBhvr>
                                        <p:cTn id="52" dur="3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7045831-459B-A093-AF55-19896EA6C7AE}"/>
              </a:ext>
            </a:extLst>
          </p:cNvPr>
          <p:cNvSpPr>
            <a:spLocks noGrp="1"/>
          </p:cNvSpPr>
          <p:nvPr>
            <p:ph type="sldNum" sz="quarter" idx="12"/>
          </p:nvPr>
        </p:nvSpPr>
        <p:spPr/>
        <p:txBody>
          <a:bodyPr/>
          <a:lstStyle/>
          <a:p>
            <a:fld id="{A5AEF524-62EC-C340-82A1-9F47B6C43E55}" type="slidenum">
              <a:rPr lang="en-US" smtClean="0">
                <a:solidFill>
                  <a:schemeClr val="bg1">
                    <a:lumMod val="65000"/>
                  </a:schemeClr>
                </a:solidFill>
                <a:latin typeface="Aptos Narrow" panose="020B0004020202020204" pitchFamily="34" charset="0"/>
              </a:rPr>
              <a:t>7</a:t>
            </a:fld>
            <a:endParaRPr lang="en-US">
              <a:solidFill>
                <a:schemeClr val="bg1">
                  <a:lumMod val="65000"/>
                </a:schemeClr>
              </a:solidFill>
              <a:latin typeface="Aptos Narrow" panose="020B0004020202020204" pitchFamily="34" charset="0"/>
            </a:endParaRPr>
          </a:p>
        </p:txBody>
      </p:sp>
      <p:sp>
        <p:nvSpPr>
          <p:cNvPr id="8" name="Title 7">
            <a:extLst>
              <a:ext uri="{FF2B5EF4-FFF2-40B4-BE49-F238E27FC236}">
                <a16:creationId xmlns:a16="http://schemas.microsoft.com/office/drawing/2014/main" id="{7C8A8CA9-78BE-ECC6-124B-9F8B5FD886C8}"/>
              </a:ext>
            </a:extLst>
          </p:cNvPr>
          <p:cNvSpPr>
            <a:spLocks noGrp="1"/>
          </p:cNvSpPr>
          <p:nvPr>
            <p:ph type="title"/>
          </p:nvPr>
        </p:nvSpPr>
        <p:spPr/>
        <p:txBody>
          <a:bodyPr/>
          <a:lstStyle/>
          <a:p>
            <a:r>
              <a:rPr lang="en-US">
                <a:latin typeface="Aptos"/>
              </a:rPr>
              <a:t>Key Goals</a:t>
            </a:r>
            <a:endParaRPr lang="en-US">
              <a:latin typeface="Aptos" panose="020B0004020202020204" pitchFamily="34" charset="0"/>
            </a:endParaRPr>
          </a:p>
        </p:txBody>
      </p:sp>
      <p:graphicFrame>
        <p:nvGraphicFramePr>
          <p:cNvPr id="23" name="Diagram 22">
            <a:extLst>
              <a:ext uri="{FF2B5EF4-FFF2-40B4-BE49-F238E27FC236}">
                <a16:creationId xmlns:a16="http://schemas.microsoft.com/office/drawing/2014/main" id="{D89B28F9-D26E-F359-083B-6719BF463F6B}"/>
              </a:ext>
            </a:extLst>
          </p:cNvPr>
          <p:cNvGraphicFramePr/>
          <p:nvPr>
            <p:extLst>
              <p:ext uri="{D42A27DB-BD31-4B8C-83A1-F6EECF244321}">
                <p14:modId xmlns:p14="http://schemas.microsoft.com/office/powerpoint/2010/main" val="4181220226"/>
              </p:ext>
            </p:extLst>
          </p:nvPr>
        </p:nvGraphicFramePr>
        <p:xfrm>
          <a:off x="5326374" y="1614530"/>
          <a:ext cx="3650716" cy="45663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7" name="Graphic 26" descr="Face with mask with solid fill">
            <a:extLst>
              <a:ext uri="{FF2B5EF4-FFF2-40B4-BE49-F238E27FC236}">
                <a16:creationId xmlns:a16="http://schemas.microsoft.com/office/drawing/2014/main" id="{B82EDF5D-C60E-76AD-BC39-6E4459B427FC}"/>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482225" y="2057400"/>
            <a:ext cx="914400" cy="914400"/>
          </a:xfrm>
          <a:prstGeom prst="rect">
            <a:avLst/>
          </a:prstGeom>
        </p:spPr>
      </p:pic>
      <p:pic>
        <p:nvPicPr>
          <p:cNvPr id="35" name="Picture 34" descr="A green machine with a black background&#10;&#10;Description automatically generated">
            <a:extLst>
              <a:ext uri="{FF2B5EF4-FFF2-40B4-BE49-F238E27FC236}">
                <a16:creationId xmlns:a16="http://schemas.microsoft.com/office/drawing/2014/main" id="{57637716-4F50-B900-0DF1-95DDBA0ED16A}"/>
              </a:ext>
            </a:extLst>
          </p:cNvPr>
          <p:cNvPicPr>
            <a:picLocks noChangeAspect="1"/>
          </p:cNvPicPr>
          <p:nvPr/>
        </p:nvPicPr>
        <p:blipFill>
          <a:blip r:embed="rId11"/>
          <a:stretch>
            <a:fillRect/>
          </a:stretch>
        </p:blipFill>
        <p:spPr>
          <a:xfrm>
            <a:off x="1646586" y="2491450"/>
            <a:ext cx="2177365" cy="2177365"/>
          </a:xfrm>
          <a:prstGeom prst="rect">
            <a:avLst/>
          </a:prstGeom>
        </p:spPr>
      </p:pic>
      <p:sp>
        <p:nvSpPr>
          <p:cNvPr id="36" name="TextBox 35">
            <a:extLst>
              <a:ext uri="{FF2B5EF4-FFF2-40B4-BE49-F238E27FC236}">
                <a16:creationId xmlns:a16="http://schemas.microsoft.com/office/drawing/2014/main" id="{EC81C721-999A-278A-F4F4-513FC8555708}"/>
              </a:ext>
            </a:extLst>
          </p:cNvPr>
          <p:cNvSpPr txBox="1"/>
          <p:nvPr/>
        </p:nvSpPr>
        <p:spPr>
          <a:xfrm>
            <a:off x="1338371" y="4668815"/>
            <a:ext cx="2793794" cy="461665"/>
          </a:xfrm>
          <a:prstGeom prst="rect">
            <a:avLst/>
          </a:prstGeom>
          <a:noFill/>
          <a:ln w="25400">
            <a:solidFill>
              <a:schemeClr val="tx2">
                <a:lumMod val="75000"/>
              </a:schemeClr>
            </a:solidFill>
          </a:ln>
        </p:spPr>
        <p:txBody>
          <a:bodyPr wrap="square" lIns="91440" tIns="45720" rIns="91440" bIns="45720" rtlCol="0" anchor="t">
            <a:spAutoFit/>
          </a:bodyPr>
          <a:lstStyle/>
          <a:p>
            <a:pPr algn="ctr"/>
            <a:r>
              <a:rPr lang="en-US" sz="2400">
                <a:latin typeface="Aptos ExtraBold"/>
              </a:rPr>
              <a:t>SAFE CNC</a:t>
            </a:r>
          </a:p>
        </p:txBody>
      </p:sp>
      <p:pic>
        <p:nvPicPr>
          <p:cNvPr id="308" name="Graphic 307" descr="Shield with solid fill">
            <a:extLst>
              <a:ext uri="{FF2B5EF4-FFF2-40B4-BE49-F238E27FC236}">
                <a16:creationId xmlns:a16="http://schemas.microsoft.com/office/drawing/2014/main" id="{73D2C75C-830B-1BE7-3B60-DC0B63B32BA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06254" y="3435047"/>
            <a:ext cx="970429" cy="925605"/>
          </a:xfrm>
          <a:prstGeom prst="rect">
            <a:avLst/>
          </a:prstGeom>
        </p:spPr>
      </p:pic>
      <p:pic>
        <p:nvPicPr>
          <p:cNvPr id="4" name="Graphic 3" descr="Lights On with solid fill">
            <a:extLst>
              <a:ext uri="{FF2B5EF4-FFF2-40B4-BE49-F238E27FC236}">
                <a16:creationId xmlns:a16="http://schemas.microsoft.com/office/drawing/2014/main" id="{2380281B-9EDD-0DF4-3AFC-4C0CD7794FB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482225" y="4813569"/>
            <a:ext cx="914400" cy="914400"/>
          </a:xfrm>
          <a:prstGeom prst="rect">
            <a:avLst/>
          </a:prstGeom>
        </p:spPr>
      </p:pic>
      <p:sp>
        <p:nvSpPr>
          <p:cNvPr id="33" name="TextBox 32">
            <a:extLst>
              <a:ext uri="{FF2B5EF4-FFF2-40B4-BE49-F238E27FC236}">
                <a16:creationId xmlns:a16="http://schemas.microsoft.com/office/drawing/2014/main" id="{8DEB088E-D57F-CA2A-9C59-33FFC6CBAD5C}"/>
              </a:ext>
            </a:extLst>
          </p:cNvPr>
          <p:cNvSpPr txBox="1"/>
          <p:nvPr/>
        </p:nvSpPr>
        <p:spPr>
          <a:xfrm>
            <a:off x="10799805" y="98854"/>
            <a:ext cx="1210963" cy="461665"/>
          </a:xfrm>
          <a:prstGeom prst="rect">
            <a:avLst/>
          </a:prstGeom>
          <a:noFill/>
        </p:spPr>
        <p:txBody>
          <a:bodyPr wrap="square" lIns="91440" tIns="45720" rIns="91440" bIns="45720" rtlCol="0" anchor="t">
            <a:spAutoFit/>
          </a:bodyPr>
          <a:lstStyle/>
          <a:p>
            <a:pPr algn="ctr"/>
            <a:r>
              <a:rPr lang="en-US" sz="1200">
                <a:solidFill>
                  <a:schemeClr val="bg1"/>
                </a:solidFill>
              </a:rPr>
              <a:t>Amanda </a:t>
            </a:r>
            <a:endParaRPr lang="en-US">
              <a:solidFill>
                <a:schemeClr val="bg1"/>
              </a:solidFill>
            </a:endParaRPr>
          </a:p>
          <a:p>
            <a:pPr algn="ctr"/>
            <a:r>
              <a:rPr lang="en-US" sz="1200">
                <a:solidFill>
                  <a:schemeClr val="bg1"/>
                </a:solidFill>
              </a:rPr>
              <a:t>Garcia-Menocal</a:t>
            </a:r>
            <a:endParaRPr lang="en-US">
              <a:solidFill>
                <a:schemeClr val="bg1"/>
              </a:solidFill>
              <a:ea typeface="Calibri"/>
              <a:cs typeface="Calibri"/>
            </a:endParaRPr>
          </a:p>
        </p:txBody>
      </p:sp>
    </p:spTree>
    <p:extLst>
      <p:ext uri="{BB962C8B-B14F-4D97-AF65-F5344CB8AC3E}">
        <p14:creationId xmlns:p14="http://schemas.microsoft.com/office/powerpoint/2010/main" val="3783743644"/>
      </p:ext>
    </p:extLst>
  </p:cSld>
  <p:clrMapOvr>
    <a:masterClrMapping/>
  </p:clrMapOvr>
  <p:transition spd="slow">
    <p:push dir="u"/>
  </p:transition>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0A10D16-75D9-B1C6-8794-AE4F48156C70}"/>
            </a:ext>
          </a:extLst>
        </p:cNvPr>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2095726D-6B16-E647-2671-FC4FA2368CF5}"/>
              </a:ext>
            </a:extLst>
          </p:cNvPr>
          <p:cNvGraphicFramePr>
            <a:graphicFrameLocks noGrp="1"/>
          </p:cNvGraphicFramePr>
          <p:nvPr>
            <p:ph idx="1"/>
            <p:extLst>
              <p:ext uri="{D42A27DB-BD31-4B8C-83A1-F6EECF244321}">
                <p14:modId xmlns:p14="http://schemas.microsoft.com/office/powerpoint/2010/main" val="504550263"/>
              </p:ext>
            </p:extLst>
          </p:nvPr>
        </p:nvGraphicFramePr>
        <p:xfrm>
          <a:off x="619125" y="1682750"/>
          <a:ext cx="9601200" cy="43465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Slide Number Placeholder 6">
            <a:extLst>
              <a:ext uri="{FF2B5EF4-FFF2-40B4-BE49-F238E27FC236}">
                <a16:creationId xmlns:a16="http://schemas.microsoft.com/office/drawing/2014/main" id="{36F31918-6E22-8A39-123B-991784BB297C}"/>
              </a:ext>
            </a:extLst>
          </p:cNvPr>
          <p:cNvSpPr>
            <a:spLocks noGrp="1"/>
          </p:cNvSpPr>
          <p:nvPr>
            <p:ph type="sldNum" sz="quarter" idx="12"/>
          </p:nvPr>
        </p:nvSpPr>
        <p:spPr/>
        <p:txBody>
          <a:bodyPr/>
          <a:lstStyle/>
          <a:p>
            <a:fld id="{A5AEF524-62EC-C340-82A1-9F47B6C43E55}" type="slidenum">
              <a:rPr lang="en-US" smtClean="0">
                <a:solidFill>
                  <a:schemeClr val="bg1">
                    <a:lumMod val="65000"/>
                  </a:schemeClr>
                </a:solidFill>
                <a:latin typeface="Aptos Narrow" panose="020B0004020202020204" pitchFamily="34" charset="0"/>
              </a:rPr>
              <a:t>8</a:t>
            </a:fld>
            <a:endParaRPr lang="en-US">
              <a:solidFill>
                <a:schemeClr val="bg1">
                  <a:lumMod val="65000"/>
                </a:schemeClr>
              </a:solidFill>
              <a:latin typeface="Aptos Narrow" panose="020B0004020202020204" pitchFamily="34" charset="0"/>
            </a:endParaRPr>
          </a:p>
        </p:txBody>
      </p:sp>
      <p:sp>
        <p:nvSpPr>
          <p:cNvPr id="8" name="Title 7">
            <a:extLst>
              <a:ext uri="{FF2B5EF4-FFF2-40B4-BE49-F238E27FC236}">
                <a16:creationId xmlns:a16="http://schemas.microsoft.com/office/drawing/2014/main" id="{111F682B-7890-DD7A-263C-4B9E814066A5}"/>
              </a:ext>
            </a:extLst>
          </p:cNvPr>
          <p:cNvSpPr>
            <a:spLocks noGrp="1"/>
          </p:cNvSpPr>
          <p:nvPr>
            <p:ph type="title"/>
          </p:nvPr>
        </p:nvSpPr>
        <p:spPr/>
        <p:txBody>
          <a:bodyPr/>
          <a:lstStyle/>
          <a:p>
            <a:r>
              <a:rPr lang="en-US">
                <a:latin typeface="Aptos" panose="020B0004020202020204" pitchFamily="34" charset="0"/>
              </a:rPr>
              <a:t>Markets for Design Benchmarking</a:t>
            </a:r>
          </a:p>
        </p:txBody>
      </p:sp>
      <p:pic>
        <p:nvPicPr>
          <p:cNvPr id="4" name="Graphic 3" descr="Tools with solid fill">
            <a:extLst>
              <a:ext uri="{FF2B5EF4-FFF2-40B4-BE49-F238E27FC236}">
                <a16:creationId xmlns:a16="http://schemas.microsoft.com/office/drawing/2014/main" id="{F3388247-6EFD-98EC-16D5-5A2D7F0D5C94}"/>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007796" y="4113655"/>
            <a:ext cx="775348" cy="775348"/>
          </a:xfrm>
          <a:prstGeom prst="rect">
            <a:avLst/>
          </a:prstGeom>
        </p:spPr>
      </p:pic>
      <p:pic>
        <p:nvPicPr>
          <p:cNvPr id="5" name="Graphic 4" descr="Factory with solid fill">
            <a:extLst>
              <a:ext uri="{FF2B5EF4-FFF2-40B4-BE49-F238E27FC236}">
                <a16:creationId xmlns:a16="http://schemas.microsoft.com/office/drawing/2014/main" id="{EC51BCD2-14EB-4BBA-E7BE-9C49DDCC974C}"/>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7234150" y="5103541"/>
            <a:ext cx="894127" cy="894127"/>
          </a:xfrm>
          <a:prstGeom prst="rect">
            <a:avLst/>
          </a:prstGeom>
        </p:spPr>
      </p:pic>
      <p:pic>
        <p:nvPicPr>
          <p:cNvPr id="9" name="Graphic 8" descr="Schoolhouse with solid fill">
            <a:extLst>
              <a:ext uri="{FF2B5EF4-FFF2-40B4-BE49-F238E27FC236}">
                <a16:creationId xmlns:a16="http://schemas.microsoft.com/office/drawing/2014/main" id="{EC815111-F91B-EF5E-448D-5B310D7FE6B1}"/>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6019842" y="1688913"/>
            <a:ext cx="939697" cy="939697"/>
          </a:xfrm>
          <a:prstGeom prst="rect">
            <a:avLst/>
          </a:prstGeom>
        </p:spPr>
      </p:pic>
      <p:pic>
        <p:nvPicPr>
          <p:cNvPr id="10" name="Graphic 9" descr="Brainstorm with solid fill">
            <a:extLst>
              <a:ext uri="{FF2B5EF4-FFF2-40B4-BE49-F238E27FC236}">
                <a16:creationId xmlns:a16="http://schemas.microsoft.com/office/drawing/2014/main" id="{E6FB17BE-36BE-FB95-BC4D-572CA70D5DB0}"/>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6019842" y="2893884"/>
            <a:ext cx="859850" cy="844160"/>
          </a:xfrm>
          <a:prstGeom prst="rect">
            <a:avLst/>
          </a:prstGeom>
        </p:spPr>
      </p:pic>
      <p:pic>
        <p:nvPicPr>
          <p:cNvPr id="6" name="Picture 5" descr="A green machine with a black background&#10;&#10;Description automatically generated">
            <a:extLst>
              <a:ext uri="{FF2B5EF4-FFF2-40B4-BE49-F238E27FC236}">
                <a16:creationId xmlns:a16="http://schemas.microsoft.com/office/drawing/2014/main" id="{0FAD5F5A-C666-D891-B017-B5189A00D1D2}"/>
              </a:ext>
            </a:extLst>
          </p:cNvPr>
          <p:cNvPicPr>
            <a:picLocks noChangeAspect="1"/>
          </p:cNvPicPr>
          <p:nvPr/>
        </p:nvPicPr>
        <p:blipFill>
          <a:blip r:embed="rId17"/>
          <a:stretch>
            <a:fillRect/>
          </a:stretch>
        </p:blipFill>
        <p:spPr>
          <a:xfrm>
            <a:off x="1646586" y="2491450"/>
            <a:ext cx="2177365" cy="2177365"/>
          </a:xfrm>
          <a:prstGeom prst="rect">
            <a:avLst/>
          </a:prstGeom>
        </p:spPr>
      </p:pic>
      <p:sp>
        <p:nvSpPr>
          <p:cNvPr id="14" name="TextBox 13">
            <a:extLst>
              <a:ext uri="{FF2B5EF4-FFF2-40B4-BE49-F238E27FC236}">
                <a16:creationId xmlns:a16="http://schemas.microsoft.com/office/drawing/2014/main" id="{8F457862-94D2-E29F-5D42-1982420954F6}"/>
              </a:ext>
            </a:extLst>
          </p:cNvPr>
          <p:cNvSpPr txBox="1"/>
          <p:nvPr/>
        </p:nvSpPr>
        <p:spPr>
          <a:xfrm>
            <a:off x="1338371" y="4668815"/>
            <a:ext cx="2793794" cy="461665"/>
          </a:xfrm>
          <a:prstGeom prst="rect">
            <a:avLst/>
          </a:prstGeom>
          <a:noFill/>
          <a:ln w="25400">
            <a:solidFill>
              <a:schemeClr val="bg1"/>
            </a:solidFill>
          </a:ln>
        </p:spPr>
        <p:txBody>
          <a:bodyPr wrap="square" lIns="91440" tIns="45720" rIns="91440" bIns="45720" rtlCol="0" anchor="t">
            <a:spAutoFit/>
          </a:bodyPr>
          <a:lstStyle/>
          <a:p>
            <a:pPr algn="ctr"/>
            <a:r>
              <a:rPr lang="en-US" sz="2400">
                <a:solidFill>
                  <a:schemeClr val="bg1"/>
                </a:solidFill>
                <a:latin typeface="Aptos ExtraBold"/>
              </a:rPr>
              <a:t>CUSTOMERS</a:t>
            </a:r>
          </a:p>
        </p:txBody>
      </p:sp>
      <p:sp>
        <p:nvSpPr>
          <p:cNvPr id="58" name="TextBox 57">
            <a:extLst>
              <a:ext uri="{FF2B5EF4-FFF2-40B4-BE49-F238E27FC236}">
                <a16:creationId xmlns:a16="http://schemas.microsoft.com/office/drawing/2014/main" id="{BF60005D-542D-9E5D-A5DE-D108186C986D}"/>
              </a:ext>
            </a:extLst>
          </p:cNvPr>
          <p:cNvSpPr txBox="1"/>
          <p:nvPr/>
        </p:nvSpPr>
        <p:spPr>
          <a:xfrm>
            <a:off x="10799805" y="98854"/>
            <a:ext cx="1210963" cy="461665"/>
          </a:xfrm>
          <a:prstGeom prst="rect">
            <a:avLst/>
          </a:prstGeom>
          <a:noFill/>
        </p:spPr>
        <p:txBody>
          <a:bodyPr wrap="square" lIns="91440" tIns="45720" rIns="91440" bIns="45720" rtlCol="0" anchor="t">
            <a:spAutoFit/>
          </a:bodyPr>
          <a:lstStyle/>
          <a:p>
            <a:pPr algn="ctr"/>
            <a:r>
              <a:rPr lang="en-US" sz="1200">
                <a:solidFill>
                  <a:schemeClr val="bg1"/>
                </a:solidFill>
              </a:rPr>
              <a:t>Amanda </a:t>
            </a:r>
            <a:endParaRPr lang="en-US">
              <a:solidFill>
                <a:schemeClr val="bg1"/>
              </a:solidFill>
            </a:endParaRPr>
          </a:p>
          <a:p>
            <a:pPr algn="ctr"/>
            <a:r>
              <a:rPr lang="en-US" sz="1200">
                <a:solidFill>
                  <a:schemeClr val="bg1"/>
                </a:solidFill>
              </a:rPr>
              <a:t>Garcia-Menocal</a:t>
            </a:r>
            <a:endParaRPr lang="en-US">
              <a:solidFill>
                <a:schemeClr val="bg1"/>
              </a:solidFill>
              <a:ea typeface="Calibri"/>
              <a:cs typeface="Calibri"/>
            </a:endParaRPr>
          </a:p>
        </p:txBody>
      </p:sp>
    </p:spTree>
    <p:extLst>
      <p:ext uri="{BB962C8B-B14F-4D97-AF65-F5344CB8AC3E}">
        <p14:creationId xmlns:p14="http://schemas.microsoft.com/office/powerpoint/2010/main" val="4151415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30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30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127507A7-761E-8339-3298-BBBD91061E9B}"/>
              </a:ext>
            </a:extLst>
          </p:cNvPr>
          <p:cNvGraphicFramePr>
            <a:graphicFrameLocks noGrp="1"/>
          </p:cNvGraphicFramePr>
          <p:nvPr>
            <p:ph idx="1"/>
            <p:extLst>
              <p:ext uri="{D42A27DB-BD31-4B8C-83A1-F6EECF244321}">
                <p14:modId xmlns:p14="http://schemas.microsoft.com/office/powerpoint/2010/main" val="4036551005"/>
              </p:ext>
            </p:extLst>
          </p:nvPr>
        </p:nvGraphicFramePr>
        <p:xfrm>
          <a:off x="533400" y="1825625"/>
          <a:ext cx="9601200" cy="434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BC86F751-D44D-ABFD-A507-C73E100D9C8F}"/>
              </a:ext>
            </a:extLst>
          </p:cNvPr>
          <p:cNvSpPr>
            <a:spLocks noGrp="1"/>
          </p:cNvSpPr>
          <p:nvPr>
            <p:ph type="sldNum" sz="quarter" idx="12"/>
          </p:nvPr>
        </p:nvSpPr>
        <p:spPr/>
        <p:txBody>
          <a:bodyPr/>
          <a:lstStyle/>
          <a:p>
            <a:fld id="{A5AEF524-62EC-C340-82A1-9F47B6C43E55}" type="slidenum">
              <a:rPr lang="en-US" smtClean="0"/>
              <a:t>9</a:t>
            </a:fld>
            <a:endParaRPr lang="en-US"/>
          </a:p>
        </p:txBody>
      </p:sp>
      <p:sp>
        <p:nvSpPr>
          <p:cNvPr id="5" name="Title 4">
            <a:extLst>
              <a:ext uri="{FF2B5EF4-FFF2-40B4-BE49-F238E27FC236}">
                <a16:creationId xmlns:a16="http://schemas.microsoft.com/office/drawing/2014/main" id="{8C7D9388-5CF2-F5AD-38BF-762284A79AC1}"/>
              </a:ext>
            </a:extLst>
          </p:cNvPr>
          <p:cNvSpPr>
            <a:spLocks noGrp="1"/>
          </p:cNvSpPr>
          <p:nvPr>
            <p:ph type="title"/>
          </p:nvPr>
        </p:nvSpPr>
        <p:spPr/>
        <p:txBody>
          <a:bodyPr/>
          <a:lstStyle/>
          <a:p>
            <a:r>
              <a:rPr lang="en-US">
                <a:latin typeface="Aptos" panose="020B0004020202020204" pitchFamily="34" charset="0"/>
              </a:rPr>
              <a:t>Assumptions to Guide the Design</a:t>
            </a:r>
          </a:p>
        </p:txBody>
      </p:sp>
      <p:sp>
        <p:nvSpPr>
          <p:cNvPr id="34" name="TextBox 33">
            <a:extLst>
              <a:ext uri="{FF2B5EF4-FFF2-40B4-BE49-F238E27FC236}">
                <a16:creationId xmlns:a16="http://schemas.microsoft.com/office/drawing/2014/main" id="{3847E81B-2BC3-8998-1E10-8F00F0108ADD}"/>
              </a:ext>
            </a:extLst>
          </p:cNvPr>
          <p:cNvSpPr txBox="1"/>
          <p:nvPr/>
        </p:nvSpPr>
        <p:spPr>
          <a:xfrm>
            <a:off x="10799805" y="98854"/>
            <a:ext cx="1210963" cy="461665"/>
          </a:xfrm>
          <a:prstGeom prst="rect">
            <a:avLst/>
          </a:prstGeom>
          <a:noFill/>
        </p:spPr>
        <p:txBody>
          <a:bodyPr wrap="square" lIns="91440" tIns="45720" rIns="91440" bIns="45720" rtlCol="0" anchor="t">
            <a:spAutoFit/>
          </a:bodyPr>
          <a:lstStyle/>
          <a:p>
            <a:pPr algn="ctr"/>
            <a:r>
              <a:rPr lang="en-US" sz="1200">
                <a:solidFill>
                  <a:schemeClr val="bg1"/>
                </a:solidFill>
              </a:rPr>
              <a:t>Amanda </a:t>
            </a:r>
            <a:endParaRPr lang="en-US">
              <a:solidFill>
                <a:schemeClr val="bg1"/>
              </a:solidFill>
            </a:endParaRPr>
          </a:p>
          <a:p>
            <a:pPr algn="ctr"/>
            <a:r>
              <a:rPr lang="en-US" sz="1200">
                <a:solidFill>
                  <a:schemeClr val="bg1"/>
                </a:solidFill>
              </a:rPr>
              <a:t>Garcia-Menocal</a:t>
            </a:r>
            <a:endParaRPr lang="en-US">
              <a:solidFill>
                <a:schemeClr val="bg1"/>
              </a:solidFill>
              <a:ea typeface="Calibri"/>
              <a:cs typeface="Calibri"/>
            </a:endParaRPr>
          </a:p>
        </p:txBody>
      </p:sp>
    </p:spTree>
    <p:extLst>
      <p:ext uri="{BB962C8B-B14F-4D97-AF65-F5344CB8AC3E}">
        <p14:creationId xmlns:p14="http://schemas.microsoft.com/office/powerpoint/2010/main" val="3925056113"/>
      </p:ext>
    </p:extLst>
  </p:cSld>
  <p:clrMapOvr>
    <a:masterClrMapping/>
  </p:clrMapOvr>
  <p:transition spd="slow">
    <p:push dir="u"/>
  </p:transition>
</p:sld>
</file>

<file path=ppt/theme/theme1.xml><?xml version="1.0" encoding="utf-8"?>
<a:theme xmlns:a="http://schemas.openxmlformats.org/drawingml/2006/main" name="Garnet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F2COE-OG-PPT-2" id="{9E1BF82E-DEEE-47F3-9506-55D88756B303}" vid="{BBB2DEB0-54AC-4CB5-8B7A-BE93DA69F5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9865CF288CEE14F8D42498C467F000E" ma:contentTypeVersion="4" ma:contentTypeDescription="Create a new document." ma:contentTypeScope="" ma:versionID="cb6ca1764b1c14e2bdd31e8d833061f1">
  <xsd:schema xmlns:xsd="http://www.w3.org/2001/XMLSchema" xmlns:xs="http://www.w3.org/2001/XMLSchema" xmlns:p="http://schemas.microsoft.com/office/2006/metadata/properties" xmlns:ns2="3643a0ef-a686-4d49-bf5c-13768b24faad" targetNamespace="http://schemas.microsoft.com/office/2006/metadata/properties" ma:root="true" ma:fieldsID="096a1fdf9f9b4e515cce76db4742e322" ns2:_="">
    <xsd:import namespace="3643a0ef-a686-4d49-bf5c-13768b24faa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43a0ef-a686-4d49-bf5c-13768b24fa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F557E1-6753-4373-995E-FD304B26F2C3}">
  <ds:schemaRefs>
    <ds:schemaRef ds:uri="3643a0ef-a686-4d49-bf5c-13768b24faa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BB1484E-FAD9-4165-A36F-54E487831058}">
  <ds:schemaRefs>
    <ds:schemaRef ds:uri="3643a0ef-a686-4d49-bf5c-13768b24faa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B4EF5E8-C0C0-4D95-B10E-9699B0F7B7DB}">
  <ds:schemaRefs>
    <ds:schemaRef ds:uri="http://schemas.microsoft.com/sharepoint/v3/contenttype/forms"/>
  </ds:schemaRefs>
</ds:datastoreItem>
</file>

<file path=docMetadata/LabelInfo.xml><?xml version="1.0" encoding="utf-8"?>
<clbl:labelList xmlns:clbl="http://schemas.microsoft.com/office/2020/mipLabelMetadata">
  <clbl:label id="{a36450eb-db06-42a7-8d1b-026719f701e3}" enabled="0" method="" siteId="{a36450eb-db06-42a7-8d1b-026719f701e3}" removed="1"/>
</clbl:labelList>
</file>

<file path=docProps/app.xml><?xml version="1.0" encoding="utf-8"?>
<Properties xmlns="http://schemas.openxmlformats.org/officeDocument/2006/extended-properties" xmlns:vt="http://schemas.openxmlformats.org/officeDocument/2006/docPropsVTypes">
  <Template/>
  <TotalTime>0</TotalTime>
  <Words>380</Words>
  <Application>Microsoft Macintosh PowerPoint</Application>
  <PresentationFormat>Widescreen</PresentationFormat>
  <Paragraphs>123</Paragraphs>
  <Slides>16</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Aptos</vt:lpstr>
      <vt:lpstr>Aptos Display</vt:lpstr>
      <vt:lpstr>Aptos ExtraBold</vt:lpstr>
      <vt:lpstr>Aptos Narrow</vt:lpstr>
      <vt:lpstr>Arial</vt:lpstr>
      <vt:lpstr>Arial Black</vt:lpstr>
      <vt:lpstr>Calibri</vt:lpstr>
      <vt:lpstr>Garnet with Logo</vt:lpstr>
      <vt:lpstr>SAFE CNC MACHINE</vt:lpstr>
      <vt:lpstr>Team 514</vt:lpstr>
      <vt:lpstr>Guidance and Sponsorship</vt:lpstr>
      <vt:lpstr>Stakeholders</vt:lpstr>
      <vt:lpstr>Project Brief and Initial State</vt:lpstr>
      <vt:lpstr>Introduction to Hazards</vt:lpstr>
      <vt:lpstr>Key Goals</vt:lpstr>
      <vt:lpstr>Markets for Design Benchmarking</vt:lpstr>
      <vt:lpstr>Assumptions to Guide the Design</vt:lpstr>
      <vt:lpstr>Primary Customer Needs</vt:lpstr>
      <vt:lpstr>Interpretation of Needs</vt:lpstr>
      <vt:lpstr>Customer Requested Controls</vt:lpstr>
      <vt:lpstr>Hierarchy of Functions: Overview</vt:lpstr>
      <vt:lpstr>Hierarchy of Functions: Protection</vt:lpstr>
      <vt:lpstr>Hierarchy of Functions: Interface</vt:lpstr>
      <vt:lpstr>Future Work</vt:lpstr>
    </vt:vector>
  </TitlesOfParts>
  <Company>Florida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Shayne McConomy</dc:creator>
  <cp:lastModifiedBy>Grant, Malik A.</cp:lastModifiedBy>
  <cp:revision>1</cp:revision>
  <dcterms:created xsi:type="dcterms:W3CDTF">2023-10-03T17:48:03Z</dcterms:created>
  <dcterms:modified xsi:type="dcterms:W3CDTF">2024-10-08T20:16:32Z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0x010100D9865CF288CEE14F8D42498C467F000E</vt:lpwstr>
  </property>
</Properties>
</file>