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comments/modernComment_100_7B31D621.xml" ContentType="application/vnd.ms-powerpoint.comments+xml"/>
  <Override PartName="/ppt/comments/modernComment_11F_8F647B52.xml" ContentType="application/vnd.ms-powerpoint.comments+xml"/>
  <Override PartName="/ppt/comments/modernComment_136_B1E676E0.xml" ContentType="application/vnd.ms-powerpoint.comments+xml"/>
  <Override PartName="/ppt/comments/modernComment_141_4823C21D.xml" ContentType="application/vnd.ms-powerpoint.comment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omments/modernComment_14D_95948E2E.xml" ContentType="application/vnd.ms-powerpoint.comments+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omments/modernComment_169_27667D7F.xml" ContentType="application/vnd.ms-powerpoint.comments+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omments/modernComment_144_9387AEA5.xml" ContentType="application/vnd.ms-powerpoint.comments+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5" r:id="rId4"/>
  </p:sldMasterIdLst>
  <p:notesMasterIdLst>
    <p:notesMasterId r:id="rId40"/>
  </p:notesMasterIdLst>
  <p:sldIdLst>
    <p:sldId id="256" r:id="rId5"/>
    <p:sldId id="287" r:id="rId6"/>
    <p:sldId id="310" r:id="rId7"/>
    <p:sldId id="321" r:id="rId8"/>
    <p:sldId id="335" r:id="rId9"/>
    <p:sldId id="369" r:id="rId10"/>
    <p:sldId id="370" r:id="rId11"/>
    <p:sldId id="371" r:id="rId12"/>
    <p:sldId id="372" r:id="rId13"/>
    <p:sldId id="373" r:id="rId14"/>
    <p:sldId id="357" r:id="rId15"/>
    <p:sldId id="392" r:id="rId16"/>
    <p:sldId id="393" r:id="rId17"/>
    <p:sldId id="394" r:id="rId18"/>
    <p:sldId id="333" r:id="rId19"/>
    <p:sldId id="361" r:id="rId20"/>
    <p:sldId id="324" r:id="rId21"/>
    <p:sldId id="381" r:id="rId22"/>
    <p:sldId id="384" r:id="rId23"/>
    <p:sldId id="387" r:id="rId24"/>
    <p:sldId id="345" r:id="rId25"/>
    <p:sldId id="389" r:id="rId26"/>
    <p:sldId id="402" r:id="rId27"/>
    <p:sldId id="403" r:id="rId28"/>
    <p:sldId id="399" r:id="rId29"/>
    <p:sldId id="400" r:id="rId30"/>
    <p:sldId id="401" r:id="rId31"/>
    <p:sldId id="406" r:id="rId32"/>
    <p:sldId id="408" r:id="rId33"/>
    <p:sldId id="407" r:id="rId34"/>
    <p:sldId id="328" r:id="rId35"/>
    <p:sldId id="379" r:id="rId36"/>
    <p:sldId id="340" r:id="rId37"/>
    <p:sldId id="391" r:id="rId38"/>
    <p:sldId id="34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B3D55368-49AD-8747-9108-C871FD459D76}">
          <p14:sldIdLst>
            <p14:sldId id="256"/>
            <p14:sldId id="287"/>
            <p14:sldId id="310"/>
            <p14:sldId id="321"/>
          </p14:sldIdLst>
        </p14:section>
        <p14:section name="PROJECT SUMMARY" id="{41CC12E1-58C4-5149-9942-A1D8F62FED50}">
          <p14:sldIdLst>
            <p14:sldId id="335"/>
            <p14:sldId id="369"/>
            <p14:sldId id="370"/>
            <p14:sldId id="371"/>
            <p14:sldId id="372"/>
            <p14:sldId id="373"/>
            <p14:sldId id="357"/>
            <p14:sldId id="392"/>
            <p14:sldId id="393"/>
            <p14:sldId id="394"/>
          </p14:sldIdLst>
        </p14:section>
        <p14:section name="FUNCTIONAL DECOMPOSITION" id="{A3BF2F6D-5674-8A43-BE79-A2B7E1EED089}">
          <p14:sldIdLst>
            <p14:sldId id="333"/>
            <p14:sldId id="361"/>
            <p14:sldId id="324"/>
          </p14:sldIdLst>
        </p14:section>
        <p14:section name="TARGETS &amp; METRICS" id="{D8DD1B33-3686-4EAA-ACCC-EDB063947C8D}">
          <p14:sldIdLst>
            <p14:sldId id="381"/>
            <p14:sldId id="384"/>
            <p14:sldId id="387"/>
          </p14:sldIdLst>
        </p14:section>
        <p14:section name="CONCEPTS" id="{C782CFB7-66B6-4FFD-AEC5-D12A9BE85624}">
          <p14:sldIdLst>
            <p14:sldId id="345"/>
            <p14:sldId id="389"/>
            <p14:sldId id="402"/>
            <p14:sldId id="403"/>
            <p14:sldId id="399"/>
            <p14:sldId id="400"/>
            <p14:sldId id="401"/>
            <p14:sldId id="406"/>
            <p14:sldId id="408"/>
            <p14:sldId id="407"/>
          </p14:sldIdLst>
        </p14:section>
        <p14:section name="CONCLUSION" id="{CD2B1CE6-E58E-C24D-8DC3-507E98B1D5A8}">
          <p14:sldIdLst>
            <p14:sldId id="328"/>
          </p14:sldIdLst>
        </p14:section>
        <p14:section name="BACKUP SLIDES" id="{17C4E497-8AF7-4844-A8BF-18630776158C}">
          <p14:sldIdLst>
            <p14:sldId id="379"/>
            <p14:sldId id="340"/>
            <p14:sldId id="391"/>
            <p14:sldId id="34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59C2F17-1323-5E2A-AA18-3CE8640F156A}" name="Grant, Malik A." initials="MG" userId="S::malik1.grant@famu.edu::2b95ecc3-fb87-4aaa-b63d-1163a3e886b7" providerId="AD"/>
  <p188:author id="{9A581755-C5B3-4350-F6CF-3B25CA22C351}" name="Amanda Garcia-Menocal" initials="AG" userId="S::asg20@fsu.edu::fa8a645d-9154-437f-be40-ecc0cf2ab58b" providerId="AD"/>
  <p188:author id="{ACE916E1-1DFC-4A5B-5BF4-9DF3D852A8DD}" name="Samuel Byers" initials="SB" userId="S::sb20hx@fsu.edu::4886cd31-1f46-4033-ac67-2541bd0cc7cd" providerId="AD"/>
  <p188:author id="{1000B9F0-F3E0-21B2-BB4D-8D872160B66B}" name="Shelby Gerlt" initials="SG" userId="S::srg20c@fsu.edu::2771e4cc-5668-492e-a2c1-65520a220f9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782F40"/>
    <a:srgbClr val="EE7624"/>
    <a:srgbClr val="003B6F"/>
    <a:srgbClr val="CEB888"/>
    <a:srgbClr val="000000"/>
    <a:srgbClr val="FFFFFF"/>
    <a:srgbClr val="682860"/>
    <a:srgbClr val="1B56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5E4DA0-E858-AA44-BC4B-2E7636A02298}" v="49" dt="2024-11-12T21:04:14.819"/>
    <p1510:client id="{7137EA9B-F989-4B73-B8DC-C40C0D69F1D7}" v="54" dt="2024-11-12T21:02:11.316"/>
    <p1510:client id="{A6B9A970-A467-414E-AA40-B17626289FB8}" v="28" dt="2024-11-12T20:46:51.174"/>
    <p1510:client id="{F4AF2EDB-83F6-4439-92F8-EE7A27E341C4}" v="1349" dt="2024-11-12T20:12:03.1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50"/>
  </p:normalViewPr>
  <p:slideViewPr>
    <p:cSldViewPr snapToGrid="0">
      <p:cViewPr varScale="1">
        <p:scale>
          <a:sx n="90" d="100"/>
          <a:sy n="90" d="100"/>
        </p:scale>
        <p:origin x="232" y="84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presProps" Target="presProps.xml"/></Relationships>
</file>

<file path=ppt/comments/modernComment_100_7B31D621.xml><?xml version="1.0" encoding="utf-8"?>
<p188:cmLst xmlns:a="http://schemas.openxmlformats.org/drawingml/2006/main" xmlns:r="http://schemas.openxmlformats.org/officeDocument/2006/relationships" xmlns:p188="http://schemas.microsoft.com/office/powerpoint/2018/8/main">
  <p188:cm id="{6A8ACB0F-E06D-4CFD-8240-D15BC250E33D}" authorId="{9A581755-C5B3-4350-F6CF-3B25CA22C351}" status="resolved" created="2024-10-03T19:25:54.084" complete="100000">
    <pc:sldMkLst xmlns:pc="http://schemas.microsoft.com/office/powerpoint/2013/main/command">
      <pc:docMk/>
      <pc:sldMk cId="2066863649" sldId="256"/>
    </pc:sldMkLst>
    <p188:txBody>
      <a:bodyPr/>
      <a:lstStyle/>
      <a:p>
        <a:r>
          <a:rPr lang="en-US"/>
          <a:t>Update date</a:t>
        </a:r>
      </a:p>
    </p188:txBody>
  </p188:cm>
</p188:cmLst>
</file>

<file path=ppt/comments/modernComment_11F_8F647B52.xml><?xml version="1.0" encoding="utf-8"?>
<p188:cmLst xmlns:a="http://schemas.openxmlformats.org/drawingml/2006/main" xmlns:r="http://schemas.openxmlformats.org/officeDocument/2006/relationships" xmlns:p188="http://schemas.microsoft.com/office/powerpoint/2018/8/main">
  <p188:cm id="{3360B4E8-B3EC-4C3A-AC4E-6C57901CE61E}" authorId="{9A581755-C5B3-4350-F6CF-3B25CA22C351}" status="resolved" created="2024-10-03T19:26:18.522" complete="100000">
    <pc:sldMkLst xmlns:pc="http://schemas.microsoft.com/office/powerpoint/2013/main/command">
      <pc:docMk/>
      <pc:sldMk cId="2405727058" sldId="287"/>
    </pc:sldMkLst>
    <p188:txBody>
      <a:bodyPr/>
      <a:lstStyle/>
      <a:p>
        <a:r>
          <a:rPr lang="en-US"/>
          <a:t>Make each image exactly the same size and align (distribute horizontally), “everyone” can never be used for name assignment for a slide</a:t>
        </a:r>
      </a:p>
    </p188:txBody>
  </p188:cm>
</p188:cmLst>
</file>

<file path=ppt/comments/modernComment_136_B1E676E0.xml><?xml version="1.0" encoding="utf-8"?>
<p188:cmLst xmlns:a="http://schemas.openxmlformats.org/drawingml/2006/main" xmlns:r="http://schemas.openxmlformats.org/officeDocument/2006/relationships" xmlns:p188="http://schemas.microsoft.com/office/powerpoint/2018/8/main">
  <p188:cm id="{C6073069-4BBF-4190-983A-EC0B5958A118}" authorId="{9A581755-C5B3-4350-F6CF-3B25CA22C351}" status="resolved" created="2024-10-03T19:26:34.585" complete="100000">
    <pc:sldMkLst xmlns:pc="http://schemas.microsoft.com/office/powerpoint/2013/main/command">
      <pc:docMk/>
      <pc:sldMk cId="2984670944" sldId="310"/>
    </pc:sldMkLst>
    <p188:txBody>
      <a:bodyPr/>
      <a:lstStyle/>
      <a:p>
        <a:r>
          <a:rPr lang="en-US"/>
          <a:t>Sponsor and advisor on their own slide, images and text need to be aligned, Stakeholder as its own slide, include other stakeholders such as students and TA. Old school logo being used, update.</a:t>
        </a:r>
      </a:p>
    </p188:txBody>
  </p188:cm>
</p188:cmLst>
</file>

<file path=ppt/comments/modernComment_141_4823C21D.xml><?xml version="1.0" encoding="utf-8"?>
<p188:cmLst xmlns:a="http://schemas.openxmlformats.org/drawingml/2006/main" xmlns:r="http://schemas.openxmlformats.org/officeDocument/2006/relationships" xmlns:p188="http://schemas.microsoft.com/office/powerpoint/2018/8/main">
  <p188:cm id="{9D678F3C-B10B-43D5-A2CE-05AB84CAF0C8}" authorId="{9A581755-C5B3-4350-F6CF-3B25CA22C351}" status="resolved" created="2024-10-03T19:27:00.149" complete="100000">
    <pc:sldMkLst xmlns:pc="http://schemas.microsoft.com/office/powerpoint/2013/main/command">
      <pc:docMk/>
      <pc:sldMk cId="1210303005" sldId="321"/>
    </pc:sldMkLst>
    <p188:txBody>
      <a:bodyPr/>
      <a:lstStyle/>
      <a:p>
        <a:r>
          <a:rPr lang="en-US"/>
          <a:t>Make this the Stakeholders slide</a:t>
        </a:r>
      </a:p>
    </p188:txBody>
  </p188:cm>
</p188:cmLst>
</file>

<file path=ppt/comments/modernComment_144_9387AEA5.xml><?xml version="1.0" encoding="utf-8"?>
<p188:cmLst xmlns:a="http://schemas.openxmlformats.org/drawingml/2006/main" xmlns:r="http://schemas.openxmlformats.org/officeDocument/2006/relationships" xmlns:p188="http://schemas.microsoft.com/office/powerpoint/2018/8/main">
  <p188:cm id="{4DCACD6A-F93C-234B-93D6-A41D15710AA9}" authorId="{9A581755-C5B3-4350-F6CF-3B25CA22C351}" status="resolved" created="2024-10-03T19:31:27.518" complete="100000">
    <pc:sldMkLst xmlns:pc="http://schemas.microsoft.com/office/powerpoint/2013/main/command">
      <pc:docMk/>
      <pc:sldMk cId="2480042277" sldId="318"/>
    </pc:sldMkLst>
    <p188:txBody>
      <a:bodyPr/>
      <a:lstStyle/>
      <a:p>
        <a:r>
          <a:rPr lang="en-US"/>
          <a:t>Simply boxes</a:t>
        </a:r>
      </a:p>
    </p188:txBody>
  </p188:cm>
</p188:cmLst>
</file>

<file path=ppt/comments/modernComment_14D_95948E2E.xml><?xml version="1.0" encoding="utf-8"?>
<p188:cmLst xmlns:a="http://schemas.openxmlformats.org/drawingml/2006/main" xmlns:r="http://schemas.openxmlformats.org/officeDocument/2006/relationships" xmlns:p188="http://schemas.microsoft.com/office/powerpoint/2018/8/main">
  <p188:cm id="{3B1137C3-5099-48DF-B5B4-AD802762F371}" authorId="{9A581755-C5B3-4350-F6CF-3B25CA22C351}" status="resolved" created="2024-10-03T19:31:27.518">
    <pc:sldMkLst xmlns:pc="http://schemas.microsoft.com/office/powerpoint/2013/main/command">
      <pc:docMk/>
      <pc:sldMk cId="2480042277" sldId="318"/>
    </pc:sldMkLst>
    <p188:txBody>
      <a:bodyPr/>
      <a:lstStyle/>
      <a:p>
        <a:r>
          <a:rPr lang="en-US"/>
          <a:t>Simply boxes</a:t>
        </a:r>
      </a:p>
    </p188:txBody>
  </p188:cm>
</p188:cmLst>
</file>

<file path=ppt/comments/modernComment_169_27667D7F.xml><?xml version="1.0" encoding="utf-8"?>
<p188:cmLst xmlns:a="http://schemas.openxmlformats.org/drawingml/2006/main" xmlns:r="http://schemas.openxmlformats.org/officeDocument/2006/relationships" xmlns:p188="http://schemas.microsoft.com/office/powerpoint/2018/8/main">
  <p188:cm id="{4FB75DB0-26B8-6546-B5AD-14C2E1C8F341}" authorId="{9A581755-C5B3-4350-F6CF-3B25CA22C351}" status="resolved" created="2024-10-03T19:31:27.518">
    <pc:sldMkLst xmlns:pc="http://schemas.microsoft.com/office/powerpoint/2013/main/command">
      <pc:docMk/>
      <pc:sldMk cId="2480042277" sldId="318"/>
    </pc:sldMkLst>
    <p188:txBody>
      <a:bodyPr/>
      <a:lstStyle/>
      <a:p>
        <a:r>
          <a:rPr lang="en-US"/>
          <a:t>Simply boxes</a:t>
        </a:r>
      </a:p>
    </p188:txBody>
  </p188:cm>
</p188:cmLst>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F8A755-1625-4E31-8F39-01DCB55EA0BD}" type="doc">
      <dgm:prSet loTypeId="urn:microsoft.com/office/officeart/2005/8/layout/hierarchy3" loCatId="list" qsTypeId="urn:microsoft.com/office/officeart/2005/8/quickstyle/simple1" qsCatId="simple" csTypeId="urn:microsoft.com/office/officeart/2005/8/colors/accent0_2" csCatId="mainScheme" phldr="1"/>
      <dgm:spPr/>
      <dgm:t>
        <a:bodyPr/>
        <a:lstStyle/>
        <a:p>
          <a:endParaRPr lang="en-US"/>
        </a:p>
      </dgm:t>
    </dgm:pt>
    <dgm:pt modelId="{911CD6EB-5F21-44AD-B44C-F5E636414C94}">
      <dgm:prSet phldrT="[Text]" custT="1"/>
      <dgm:spPr/>
      <dgm:t>
        <a:bodyPr/>
        <a:lstStyle/>
        <a:p>
          <a:pPr algn="ctr">
            <a:buNone/>
          </a:pPr>
          <a:r>
            <a:rPr lang="en-US" sz="1800" b="0">
              <a:latin typeface="Aptos"/>
            </a:rPr>
            <a:t>Implement safeguards for the CNC router to:</a:t>
          </a:r>
          <a:endParaRPr lang="en-US" sz="1800" b="0"/>
        </a:p>
      </dgm:t>
    </dgm:pt>
    <dgm:pt modelId="{64ACD253-F926-48BA-9706-6D47D45E8D58}" type="parTrans" cxnId="{CC4A86F0-CED1-430B-8321-180A84534F0F}">
      <dgm:prSet/>
      <dgm:spPr/>
      <dgm:t>
        <a:bodyPr/>
        <a:lstStyle/>
        <a:p>
          <a:endParaRPr lang="en-US"/>
        </a:p>
      </dgm:t>
    </dgm:pt>
    <dgm:pt modelId="{556BE928-7B7F-41A0-90B3-39DAC47B5C1E}" type="sibTrans" cxnId="{CC4A86F0-CED1-430B-8321-180A84534F0F}">
      <dgm:prSet/>
      <dgm:spPr/>
      <dgm:t>
        <a:bodyPr/>
        <a:lstStyle/>
        <a:p>
          <a:endParaRPr lang="en-US"/>
        </a:p>
      </dgm:t>
    </dgm:pt>
    <dgm:pt modelId="{10CD7BEA-361E-4584-B2F5-4ACB83BBF4B6}">
      <dgm:prSet phldrT="[Text]" custT="1"/>
      <dgm:spPr/>
      <dgm:t>
        <a:bodyPr/>
        <a:lstStyle/>
        <a:p>
          <a:pPr algn="ctr"/>
          <a:r>
            <a:rPr lang="en-US" sz="1800">
              <a:latin typeface="Aptos" panose="020B0004020202020204" pitchFamily="34" charset="0"/>
            </a:rPr>
            <a:t>Protect users from hazards</a:t>
          </a:r>
        </a:p>
      </dgm:t>
    </dgm:pt>
    <dgm:pt modelId="{48A27385-6E6A-4AC6-BDC7-820FCC62E18E}" type="parTrans" cxnId="{767BC458-8809-4B7C-9714-21F3CB9D834E}">
      <dgm:prSet/>
      <dgm:spPr/>
      <dgm:t>
        <a:bodyPr/>
        <a:lstStyle/>
        <a:p>
          <a:endParaRPr lang="en-US"/>
        </a:p>
      </dgm:t>
    </dgm:pt>
    <dgm:pt modelId="{81E1DC55-01BC-456D-BBA8-9968BA1F6A3A}" type="sibTrans" cxnId="{767BC458-8809-4B7C-9714-21F3CB9D834E}">
      <dgm:prSet/>
      <dgm:spPr/>
      <dgm:t>
        <a:bodyPr/>
        <a:lstStyle/>
        <a:p>
          <a:endParaRPr lang="en-US"/>
        </a:p>
      </dgm:t>
    </dgm:pt>
    <dgm:pt modelId="{E1D8B4F9-5228-4269-8E9B-A7DA2DCEDCBE}">
      <dgm:prSet phldrT="[Text]" custT="1"/>
      <dgm:spPr/>
      <dgm:t>
        <a:bodyPr/>
        <a:lstStyle/>
        <a:p>
          <a:pPr algn="ctr"/>
          <a:r>
            <a:rPr lang="en-US" sz="1800">
              <a:latin typeface="Aptos" panose="020B0004020202020204" pitchFamily="34" charset="0"/>
            </a:rPr>
            <a:t>Eliminate the need for PPE</a:t>
          </a:r>
        </a:p>
      </dgm:t>
    </dgm:pt>
    <dgm:pt modelId="{8D076F77-7372-425E-B817-C86C6789FB4F}" type="parTrans" cxnId="{34FACA98-0BFC-4D7B-9EAB-C517EFFA4685}">
      <dgm:prSet/>
      <dgm:spPr/>
      <dgm:t>
        <a:bodyPr/>
        <a:lstStyle/>
        <a:p>
          <a:endParaRPr lang="en-US"/>
        </a:p>
      </dgm:t>
    </dgm:pt>
    <dgm:pt modelId="{2EDE932B-4D88-4DFF-9A6F-867C150997F8}" type="sibTrans" cxnId="{34FACA98-0BFC-4D7B-9EAB-C517EFFA4685}">
      <dgm:prSet/>
      <dgm:spPr/>
      <dgm:t>
        <a:bodyPr/>
        <a:lstStyle/>
        <a:p>
          <a:endParaRPr lang="en-US"/>
        </a:p>
      </dgm:t>
    </dgm:pt>
    <dgm:pt modelId="{E72E9520-2C0D-406D-BEC5-E32B145159BA}" type="pres">
      <dgm:prSet presAssocID="{DAF8A755-1625-4E31-8F39-01DCB55EA0BD}" presName="diagram" presStyleCnt="0">
        <dgm:presLayoutVars>
          <dgm:chPref val="1"/>
          <dgm:dir/>
          <dgm:animOne val="branch"/>
          <dgm:animLvl val="lvl"/>
          <dgm:resizeHandles/>
        </dgm:presLayoutVars>
      </dgm:prSet>
      <dgm:spPr/>
    </dgm:pt>
    <dgm:pt modelId="{75AF5750-E64D-4D5F-98EE-361CF4DED99B}" type="pres">
      <dgm:prSet presAssocID="{911CD6EB-5F21-44AD-B44C-F5E636414C94}" presName="root" presStyleCnt="0"/>
      <dgm:spPr/>
    </dgm:pt>
    <dgm:pt modelId="{FBF06750-07FD-418E-8F07-C186D2CFE6AC}" type="pres">
      <dgm:prSet presAssocID="{911CD6EB-5F21-44AD-B44C-F5E636414C94}" presName="rootComposite" presStyleCnt="0"/>
      <dgm:spPr/>
    </dgm:pt>
    <dgm:pt modelId="{CF2776FD-14B6-4438-90C0-EAE80DEE05F9}" type="pres">
      <dgm:prSet presAssocID="{911CD6EB-5F21-44AD-B44C-F5E636414C94}" presName="rootText" presStyleLbl="node1" presStyleIdx="0" presStyleCnt="1" custScaleX="128540" custScaleY="132602"/>
      <dgm:spPr/>
    </dgm:pt>
    <dgm:pt modelId="{C0587D15-F735-4FCA-89AA-13F13303DCC8}" type="pres">
      <dgm:prSet presAssocID="{911CD6EB-5F21-44AD-B44C-F5E636414C94}" presName="rootConnector" presStyleLbl="node1" presStyleIdx="0" presStyleCnt="1"/>
      <dgm:spPr/>
    </dgm:pt>
    <dgm:pt modelId="{0DEB1310-470E-4992-9319-7BD1667FE090}" type="pres">
      <dgm:prSet presAssocID="{911CD6EB-5F21-44AD-B44C-F5E636414C94}" presName="childShape" presStyleCnt="0"/>
      <dgm:spPr/>
    </dgm:pt>
    <dgm:pt modelId="{3F2CDEEA-B334-405E-8D9C-311756C03375}" type="pres">
      <dgm:prSet presAssocID="{48A27385-6E6A-4AC6-BDC7-820FCC62E18E}" presName="Name13" presStyleLbl="parChTrans1D2" presStyleIdx="0" presStyleCnt="2"/>
      <dgm:spPr/>
    </dgm:pt>
    <dgm:pt modelId="{813C8712-F4FD-45E8-AE87-557BE3804C6D}" type="pres">
      <dgm:prSet presAssocID="{10CD7BEA-361E-4584-B2F5-4ACB83BBF4B6}" presName="childText" presStyleLbl="bgAcc1" presStyleIdx="0" presStyleCnt="2" custScaleX="139132">
        <dgm:presLayoutVars>
          <dgm:bulletEnabled val="1"/>
        </dgm:presLayoutVars>
      </dgm:prSet>
      <dgm:spPr/>
    </dgm:pt>
    <dgm:pt modelId="{8873481B-E797-4F97-953B-8AEA4CF414AD}" type="pres">
      <dgm:prSet presAssocID="{8D076F77-7372-425E-B817-C86C6789FB4F}" presName="Name13" presStyleLbl="parChTrans1D2" presStyleIdx="1" presStyleCnt="2"/>
      <dgm:spPr/>
    </dgm:pt>
    <dgm:pt modelId="{4E6926DD-B3E6-4034-9173-614EA1F52E9C}" type="pres">
      <dgm:prSet presAssocID="{E1D8B4F9-5228-4269-8E9B-A7DA2DCEDCBE}" presName="childText" presStyleLbl="bgAcc1" presStyleIdx="1" presStyleCnt="2" custScaleX="139132">
        <dgm:presLayoutVars>
          <dgm:bulletEnabled val="1"/>
        </dgm:presLayoutVars>
      </dgm:prSet>
      <dgm:spPr/>
    </dgm:pt>
  </dgm:ptLst>
  <dgm:cxnLst>
    <dgm:cxn modelId="{0BE18838-8604-4D07-8F92-A984E5EB488A}" type="presOf" srcId="{911CD6EB-5F21-44AD-B44C-F5E636414C94}" destId="{CF2776FD-14B6-4438-90C0-EAE80DEE05F9}" srcOrd="0" destOrd="0" presId="urn:microsoft.com/office/officeart/2005/8/layout/hierarchy3"/>
    <dgm:cxn modelId="{81D17C3D-DD6A-419D-B239-F687BF941832}" type="presOf" srcId="{911CD6EB-5F21-44AD-B44C-F5E636414C94}" destId="{C0587D15-F735-4FCA-89AA-13F13303DCC8}" srcOrd="1" destOrd="0" presId="urn:microsoft.com/office/officeart/2005/8/layout/hierarchy3"/>
    <dgm:cxn modelId="{767BC458-8809-4B7C-9714-21F3CB9D834E}" srcId="{911CD6EB-5F21-44AD-B44C-F5E636414C94}" destId="{10CD7BEA-361E-4584-B2F5-4ACB83BBF4B6}" srcOrd="0" destOrd="0" parTransId="{48A27385-6E6A-4AC6-BDC7-820FCC62E18E}" sibTransId="{81E1DC55-01BC-456D-BBA8-9968BA1F6A3A}"/>
    <dgm:cxn modelId="{703A7E5A-C2E0-47AA-84EF-839B9013BA1B}" type="presOf" srcId="{8D076F77-7372-425E-B817-C86C6789FB4F}" destId="{8873481B-E797-4F97-953B-8AEA4CF414AD}" srcOrd="0" destOrd="0" presId="urn:microsoft.com/office/officeart/2005/8/layout/hierarchy3"/>
    <dgm:cxn modelId="{3AB6215F-F57F-4187-9FFA-7D9A5BF9A630}" type="presOf" srcId="{DAF8A755-1625-4E31-8F39-01DCB55EA0BD}" destId="{E72E9520-2C0D-406D-BEC5-E32B145159BA}" srcOrd="0" destOrd="0" presId="urn:microsoft.com/office/officeart/2005/8/layout/hierarchy3"/>
    <dgm:cxn modelId="{34FACA98-0BFC-4D7B-9EAB-C517EFFA4685}" srcId="{911CD6EB-5F21-44AD-B44C-F5E636414C94}" destId="{E1D8B4F9-5228-4269-8E9B-A7DA2DCEDCBE}" srcOrd="1" destOrd="0" parTransId="{8D076F77-7372-425E-B817-C86C6789FB4F}" sibTransId="{2EDE932B-4D88-4DFF-9A6F-867C150997F8}"/>
    <dgm:cxn modelId="{3FC2A0B5-1EE6-43BF-9046-DCD41EA360AA}" type="presOf" srcId="{48A27385-6E6A-4AC6-BDC7-820FCC62E18E}" destId="{3F2CDEEA-B334-405E-8D9C-311756C03375}" srcOrd="0" destOrd="0" presId="urn:microsoft.com/office/officeart/2005/8/layout/hierarchy3"/>
    <dgm:cxn modelId="{A1585AD3-8D02-4929-BFB3-40E78E813305}" type="presOf" srcId="{10CD7BEA-361E-4584-B2F5-4ACB83BBF4B6}" destId="{813C8712-F4FD-45E8-AE87-557BE3804C6D}" srcOrd="0" destOrd="0" presId="urn:microsoft.com/office/officeart/2005/8/layout/hierarchy3"/>
    <dgm:cxn modelId="{CC4A86F0-CED1-430B-8321-180A84534F0F}" srcId="{DAF8A755-1625-4E31-8F39-01DCB55EA0BD}" destId="{911CD6EB-5F21-44AD-B44C-F5E636414C94}" srcOrd="0" destOrd="0" parTransId="{64ACD253-F926-48BA-9706-6D47D45E8D58}" sibTransId="{556BE928-7B7F-41A0-90B3-39DAC47B5C1E}"/>
    <dgm:cxn modelId="{A6F3BEFC-C496-4D06-8D4A-D21CFC1A6068}" type="presOf" srcId="{E1D8B4F9-5228-4269-8E9B-A7DA2DCEDCBE}" destId="{4E6926DD-B3E6-4034-9173-614EA1F52E9C}" srcOrd="0" destOrd="0" presId="urn:microsoft.com/office/officeart/2005/8/layout/hierarchy3"/>
    <dgm:cxn modelId="{9F48F072-3CD4-4781-ACF9-FC0FABB95AE3}" type="presParOf" srcId="{E72E9520-2C0D-406D-BEC5-E32B145159BA}" destId="{75AF5750-E64D-4D5F-98EE-361CF4DED99B}" srcOrd="0" destOrd="0" presId="urn:microsoft.com/office/officeart/2005/8/layout/hierarchy3"/>
    <dgm:cxn modelId="{58B808D8-E3AF-45EA-B190-ABE0E94EAA87}" type="presParOf" srcId="{75AF5750-E64D-4D5F-98EE-361CF4DED99B}" destId="{FBF06750-07FD-418E-8F07-C186D2CFE6AC}" srcOrd="0" destOrd="0" presId="urn:microsoft.com/office/officeart/2005/8/layout/hierarchy3"/>
    <dgm:cxn modelId="{CA1EF603-912D-4961-8C32-5ADDD2A3B7A3}" type="presParOf" srcId="{FBF06750-07FD-418E-8F07-C186D2CFE6AC}" destId="{CF2776FD-14B6-4438-90C0-EAE80DEE05F9}" srcOrd="0" destOrd="0" presId="urn:microsoft.com/office/officeart/2005/8/layout/hierarchy3"/>
    <dgm:cxn modelId="{0577A31F-67CF-4DF2-A199-BD40D110F324}" type="presParOf" srcId="{FBF06750-07FD-418E-8F07-C186D2CFE6AC}" destId="{C0587D15-F735-4FCA-89AA-13F13303DCC8}" srcOrd="1" destOrd="0" presId="urn:microsoft.com/office/officeart/2005/8/layout/hierarchy3"/>
    <dgm:cxn modelId="{B65701F2-F8CC-480D-A54C-85408C5D0DB8}" type="presParOf" srcId="{75AF5750-E64D-4D5F-98EE-361CF4DED99B}" destId="{0DEB1310-470E-4992-9319-7BD1667FE090}" srcOrd="1" destOrd="0" presId="urn:microsoft.com/office/officeart/2005/8/layout/hierarchy3"/>
    <dgm:cxn modelId="{5BBFB68C-5A6E-439F-97BB-198FFCDBAA86}" type="presParOf" srcId="{0DEB1310-470E-4992-9319-7BD1667FE090}" destId="{3F2CDEEA-B334-405E-8D9C-311756C03375}" srcOrd="0" destOrd="0" presId="urn:microsoft.com/office/officeart/2005/8/layout/hierarchy3"/>
    <dgm:cxn modelId="{6EAD149B-B27B-4986-8846-11EA32296C40}" type="presParOf" srcId="{0DEB1310-470E-4992-9319-7BD1667FE090}" destId="{813C8712-F4FD-45E8-AE87-557BE3804C6D}" srcOrd="1" destOrd="0" presId="urn:microsoft.com/office/officeart/2005/8/layout/hierarchy3"/>
    <dgm:cxn modelId="{FB6C6A07-D14F-48E4-AFBE-7DE1D5AEC02B}" type="presParOf" srcId="{0DEB1310-470E-4992-9319-7BD1667FE090}" destId="{8873481B-E797-4F97-953B-8AEA4CF414AD}" srcOrd="2" destOrd="0" presId="urn:microsoft.com/office/officeart/2005/8/layout/hierarchy3"/>
    <dgm:cxn modelId="{E5AABF2A-5A54-4F67-94F8-D9B965E921E2}" type="presParOf" srcId="{0DEB1310-470E-4992-9319-7BD1667FE090}" destId="{4E6926DD-B3E6-4034-9173-614EA1F52E9C}"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3F22926-8B0A-D747-83B9-E5C598808B5F}" type="doc">
      <dgm:prSet loTypeId="urn:microsoft.com/office/officeart/2009/3/layout/HorizontalOrganizationChart" loCatId="" qsTypeId="urn:microsoft.com/office/officeart/2005/8/quickstyle/simple3" qsCatId="simple" csTypeId="urn:microsoft.com/office/officeart/2005/8/colors/colorful1" csCatId="colorful" phldr="1"/>
      <dgm:spPr/>
      <dgm:t>
        <a:bodyPr/>
        <a:lstStyle/>
        <a:p>
          <a:endParaRPr lang="en-US"/>
        </a:p>
      </dgm:t>
    </dgm:pt>
    <dgm:pt modelId="{E41A1A1D-8072-C648-A053-527F2A074911}">
      <dgm:prSet phldrT="[Text]"/>
      <dgm:spPr/>
      <dgm:t>
        <a:bodyPr/>
        <a:lstStyle/>
        <a:p>
          <a:r>
            <a:rPr lang="en-US"/>
            <a:t>CNC</a:t>
          </a:r>
        </a:p>
      </dgm:t>
    </dgm:pt>
    <dgm:pt modelId="{D1036E57-0DAA-A746-B23C-BE1C09F21557}" type="parTrans" cxnId="{8E3A4339-39ED-6E43-BF77-B171A3CF64D7}">
      <dgm:prSet/>
      <dgm:spPr/>
      <dgm:t>
        <a:bodyPr/>
        <a:lstStyle/>
        <a:p>
          <a:endParaRPr lang="en-US"/>
        </a:p>
      </dgm:t>
    </dgm:pt>
    <dgm:pt modelId="{414A4630-163E-054A-BE0F-164CF1B09379}" type="sibTrans" cxnId="{8E3A4339-39ED-6E43-BF77-B171A3CF64D7}">
      <dgm:prSet/>
      <dgm:spPr/>
      <dgm:t>
        <a:bodyPr/>
        <a:lstStyle/>
        <a:p>
          <a:endParaRPr lang="en-US"/>
        </a:p>
      </dgm:t>
    </dgm:pt>
    <dgm:pt modelId="{913DD730-383A-0443-AA5B-768B61535F21}">
      <dgm:prSet phldrT="[Text]"/>
      <dgm:spPr/>
      <dgm:t>
        <a:bodyPr/>
        <a:lstStyle/>
        <a:p>
          <a:r>
            <a:rPr lang="en-US"/>
            <a:t>Protection</a:t>
          </a:r>
        </a:p>
      </dgm:t>
    </dgm:pt>
    <dgm:pt modelId="{3DBFA318-122A-4746-9BB5-5AB04B55651F}" type="parTrans" cxnId="{F12AF6ED-5376-2343-BA5D-D6E0B4D30C1C}">
      <dgm:prSet/>
      <dgm:spPr/>
      <dgm:t>
        <a:bodyPr/>
        <a:lstStyle/>
        <a:p>
          <a:endParaRPr lang="en-US"/>
        </a:p>
      </dgm:t>
    </dgm:pt>
    <dgm:pt modelId="{4EA35486-5922-CE44-B582-5F18A9F549A3}" type="sibTrans" cxnId="{F12AF6ED-5376-2343-BA5D-D6E0B4D30C1C}">
      <dgm:prSet/>
      <dgm:spPr/>
      <dgm:t>
        <a:bodyPr/>
        <a:lstStyle/>
        <a:p>
          <a:endParaRPr lang="en-US"/>
        </a:p>
      </dgm:t>
    </dgm:pt>
    <dgm:pt modelId="{D26CB6CC-A2CC-E24F-956B-AFA011196CBE}">
      <dgm:prSet phldrT="[Text]"/>
      <dgm:spPr/>
      <dgm:t>
        <a:bodyPr/>
        <a:lstStyle/>
        <a:p>
          <a:r>
            <a:rPr lang="en-US"/>
            <a:t>Non hazards</a:t>
          </a:r>
        </a:p>
      </dgm:t>
    </dgm:pt>
    <dgm:pt modelId="{89A25380-2A42-5549-9E01-DE449D9EABB5}" type="parTrans" cxnId="{E6720930-E09E-CA43-B642-C7C0C97E5B33}">
      <dgm:prSet/>
      <dgm:spPr/>
      <dgm:t>
        <a:bodyPr/>
        <a:lstStyle/>
        <a:p>
          <a:endParaRPr lang="en-US"/>
        </a:p>
      </dgm:t>
    </dgm:pt>
    <dgm:pt modelId="{A55581F7-50A2-8C4A-9E91-5D84F33605BC}" type="sibTrans" cxnId="{E6720930-E09E-CA43-B642-C7C0C97E5B33}">
      <dgm:prSet/>
      <dgm:spPr/>
      <dgm:t>
        <a:bodyPr/>
        <a:lstStyle/>
        <a:p>
          <a:endParaRPr lang="en-US"/>
        </a:p>
      </dgm:t>
    </dgm:pt>
    <dgm:pt modelId="{F9D927E7-3E3E-A948-AA95-3157A403D7E0}">
      <dgm:prSet phldrT="[Text]"/>
      <dgm:spPr/>
      <dgm:t>
        <a:bodyPr/>
        <a:lstStyle/>
        <a:p>
          <a:r>
            <a:rPr lang="en-US"/>
            <a:t>M hazards</a:t>
          </a:r>
        </a:p>
      </dgm:t>
    </dgm:pt>
    <dgm:pt modelId="{06F5C38D-5EE1-B849-911C-C5181AD7853A}" type="parTrans" cxnId="{2E68BB8D-206A-7E42-971E-34787B100DA5}">
      <dgm:prSet/>
      <dgm:spPr/>
      <dgm:t>
        <a:bodyPr/>
        <a:lstStyle/>
        <a:p>
          <a:endParaRPr lang="en-US"/>
        </a:p>
      </dgm:t>
    </dgm:pt>
    <dgm:pt modelId="{3F953C71-35D7-1843-8453-989E6EA56332}" type="sibTrans" cxnId="{2E68BB8D-206A-7E42-971E-34787B100DA5}">
      <dgm:prSet/>
      <dgm:spPr/>
      <dgm:t>
        <a:bodyPr/>
        <a:lstStyle/>
        <a:p>
          <a:endParaRPr lang="en-US"/>
        </a:p>
      </dgm:t>
    </dgm:pt>
    <dgm:pt modelId="{3D6DC0F4-61F6-6948-81C5-F3A407F7E886}">
      <dgm:prSet phldrT="[Text]"/>
      <dgm:spPr/>
      <dgm:t>
        <a:bodyPr/>
        <a:lstStyle/>
        <a:p>
          <a:r>
            <a:rPr lang="en-US"/>
            <a:t>Interface</a:t>
          </a:r>
        </a:p>
      </dgm:t>
    </dgm:pt>
    <dgm:pt modelId="{C9BAADFB-D1E9-4446-8834-A5F03A4C57B2}" type="parTrans" cxnId="{2E6EE739-5D5B-7E4C-8015-5187415112AA}">
      <dgm:prSet/>
      <dgm:spPr/>
      <dgm:t>
        <a:bodyPr/>
        <a:lstStyle/>
        <a:p>
          <a:endParaRPr lang="en-US"/>
        </a:p>
      </dgm:t>
    </dgm:pt>
    <dgm:pt modelId="{2718BA00-AF09-C749-AD9B-CEBB9B178C57}" type="sibTrans" cxnId="{2E6EE739-5D5B-7E4C-8015-5187415112AA}">
      <dgm:prSet/>
      <dgm:spPr/>
      <dgm:t>
        <a:bodyPr/>
        <a:lstStyle/>
        <a:p>
          <a:endParaRPr lang="en-US"/>
        </a:p>
      </dgm:t>
    </dgm:pt>
    <dgm:pt modelId="{4AB84EA2-04FE-0B40-B5DC-E45B2FE57FC3}">
      <dgm:prSet phldrT="[Text]"/>
      <dgm:spPr/>
      <dgm:t>
        <a:bodyPr/>
        <a:lstStyle/>
        <a:p>
          <a:r>
            <a:rPr lang="en-US"/>
            <a:t>Comm</a:t>
          </a:r>
        </a:p>
      </dgm:t>
    </dgm:pt>
    <dgm:pt modelId="{41F14933-4E49-F54A-AB79-16524EF31BF3}" type="parTrans" cxnId="{3E95E1D8-2389-C047-9747-FBDCECA35EC6}">
      <dgm:prSet/>
      <dgm:spPr/>
      <dgm:t>
        <a:bodyPr/>
        <a:lstStyle/>
        <a:p>
          <a:endParaRPr lang="en-US"/>
        </a:p>
      </dgm:t>
    </dgm:pt>
    <dgm:pt modelId="{8E3B0D34-7C8A-2B4F-9ADA-937CB449D1AF}" type="sibTrans" cxnId="{3E95E1D8-2389-C047-9747-FBDCECA35EC6}">
      <dgm:prSet/>
      <dgm:spPr/>
      <dgm:t>
        <a:bodyPr/>
        <a:lstStyle/>
        <a:p>
          <a:endParaRPr lang="en-US"/>
        </a:p>
      </dgm:t>
    </dgm:pt>
    <dgm:pt modelId="{3382C269-8806-9F4E-A64C-66205AF6BEF7}">
      <dgm:prSet phldrT="[Text]"/>
      <dgm:spPr/>
      <dgm:t>
        <a:bodyPr/>
        <a:lstStyle/>
        <a:p>
          <a:r>
            <a:rPr lang="en-US"/>
            <a:t>Control</a:t>
          </a:r>
        </a:p>
      </dgm:t>
    </dgm:pt>
    <dgm:pt modelId="{6F07BFEF-AC65-BB4B-A7E0-E28219A4F8BF}" type="parTrans" cxnId="{07180632-E68E-1444-8A91-2A8C6981A6C9}">
      <dgm:prSet/>
      <dgm:spPr/>
      <dgm:t>
        <a:bodyPr/>
        <a:lstStyle/>
        <a:p>
          <a:endParaRPr lang="en-US"/>
        </a:p>
      </dgm:t>
    </dgm:pt>
    <dgm:pt modelId="{BC0FFEFC-80CF-2844-B1A7-9414A96236EA}" type="sibTrans" cxnId="{07180632-E68E-1444-8A91-2A8C6981A6C9}">
      <dgm:prSet/>
      <dgm:spPr/>
      <dgm:t>
        <a:bodyPr/>
        <a:lstStyle/>
        <a:p>
          <a:endParaRPr lang="en-US"/>
        </a:p>
      </dgm:t>
    </dgm:pt>
    <dgm:pt modelId="{CE3F06F1-EB69-8144-9F56-D9A4DC6468F1}">
      <dgm:prSet phldrT="[Text]"/>
      <dgm:spPr/>
      <dgm:t>
        <a:bodyPr/>
        <a:lstStyle/>
        <a:p>
          <a:r>
            <a:rPr lang="en-US"/>
            <a:t>Collect</a:t>
          </a:r>
        </a:p>
      </dgm:t>
    </dgm:pt>
    <dgm:pt modelId="{B642001F-C2FA-DC41-941E-A4298A8CBAFF}" type="parTrans" cxnId="{5AC1F045-69B9-A840-853E-65483A01018B}">
      <dgm:prSet/>
      <dgm:spPr/>
      <dgm:t>
        <a:bodyPr/>
        <a:lstStyle/>
        <a:p>
          <a:endParaRPr lang="en-US"/>
        </a:p>
      </dgm:t>
    </dgm:pt>
    <dgm:pt modelId="{60D82117-3695-4848-B475-7B0077A57307}" type="sibTrans" cxnId="{5AC1F045-69B9-A840-853E-65483A01018B}">
      <dgm:prSet/>
      <dgm:spPr/>
      <dgm:t>
        <a:bodyPr/>
        <a:lstStyle/>
        <a:p>
          <a:endParaRPr lang="en-US"/>
        </a:p>
      </dgm:t>
    </dgm:pt>
    <dgm:pt modelId="{69F87024-AF1B-C04B-AFE8-FF55199CC8AF}">
      <dgm:prSet phldrT="[Text]"/>
      <dgm:spPr/>
      <dgm:t>
        <a:bodyPr/>
        <a:lstStyle/>
        <a:p>
          <a:r>
            <a:rPr lang="en-US"/>
            <a:t>Dampen</a:t>
          </a:r>
        </a:p>
      </dgm:t>
    </dgm:pt>
    <dgm:pt modelId="{75CF4A67-F7B3-6149-BC99-36FE3EE9CB96}" type="parTrans" cxnId="{462AFD47-262D-8645-BF9C-D9C74A9F1368}">
      <dgm:prSet/>
      <dgm:spPr/>
      <dgm:t>
        <a:bodyPr/>
        <a:lstStyle/>
        <a:p>
          <a:endParaRPr lang="en-US"/>
        </a:p>
      </dgm:t>
    </dgm:pt>
    <dgm:pt modelId="{A6BF9205-04CD-CE44-AA7F-2326B3A47532}" type="sibTrans" cxnId="{462AFD47-262D-8645-BF9C-D9C74A9F1368}">
      <dgm:prSet/>
      <dgm:spPr/>
      <dgm:t>
        <a:bodyPr/>
        <a:lstStyle/>
        <a:p>
          <a:endParaRPr lang="en-US"/>
        </a:p>
      </dgm:t>
    </dgm:pt>
    <dgm:pt modelId="{2E15273D-A234-7049-8D8F-919EBB5293D4}">
      <dgm:prSet phldrT="[Text]"/>
      <dgm:spPr/>
      <dgm:t>
        <a:bodyPr/>
        <a:lstStyle/>
        <a:p>
          <a:r>
            <a:rPr lang="en-US"/>
            <a:t>Halt</a:t>
          </a:r>
        </a:p>
      </dgm:t>
    </dgm:pt>
    <dgm:pt modelId="{C32E8E4A-9F7A-2E4B-B2B7-65DAEB7FA1E6}" type="parTrans" cxnId="{DE13E378-FF7C-AC4A-835A-138B25C38515}">
      <dgm:prSet/>
      <dgm:spPr/>
      <dgm:t>
        <a:bodyPr/>
        <a:lstStyle/>
        <a:p>
          <a:endParaRPr lang="en-US"/>
        </a:p>
      </dgm:t>
    </dgm:pt>
    <dgm:pt modelId="{0C6C8177-845D-6042-BE5C-2BB6DC45A0AB}" type="sibTrans" cxnId="{DE13E378-FF7C-AC4A-835A-138B25C38515}">
      <dgm:prSet/>
      <dgm:spPr/>
      <dgm:t>
        <a:bodyPr/>
        <a:lstStyle/>
        <a:p>
          <a:endParaRPr lang="en-US"/>
        </a:p>
      </dgm:t>
    </dgm:pt>
    <dgm:pt modelId="{A6CD4C3D-FF3E-2B4B-A602-E6030004BE13}">
      <dgm:prSet phldrT="[Text]"/>
      <dgm:spPr/>
      <dgm:t>
        <a:bodyPr/>
        <a:lstStyle/>
        <a:p>
          <a:r>
            <a:rPr lang="en-US"/>
            <a:t>Prevent</a:t>
          </a:r>
        </a:p>
      </dgm:t>
    </dgm:pt>
    <dgm:pt modelId="{1571D6B8-ACF3-3144-A27C-4AB732302E6B}" type="parTrans" cxnId="{C2BFEB5C-17D8-3F48-9EB1-74C178CC368F}">
      <dgm:prSet/>
      <dgm:spPr/>
      <dgm:t>
        <a:bodyPr/>
        <a:lstStyle/>
        <a:p>
          <a:endParaRPr lang="en-US"/>
        </a:p>
      </dgm:t>
    </dgm:pt>
    <dgm:pt modelId="{7A77A51F-19DA-634E-ACFF-7F4837B7CAEF}" type="sibTrans" cxnId="{C2BFEB5C-17D8-3F48-9EB1-74C178CC368F}">
      <dgm:prSet/>
      <dgm:spPr/>
      <dgm:t>
        <a:bodyPr/>
        <a:lstStyle/>
        <a:p>
          <a:endParaRPr lang="en-US"/>
        </a:p>
      </dgm:t>
    </dgm:pt>
    <dgm:pt modelId="{5D906A35-477E-6241-BEAF-CB67039D075B}">
      <dgm:prSet phldrT="[Text]"/>
      <dgm:spPr/>
      <dgm:t>
        <a:bodyPr/>
        <a:lstStyle/>
        <a:p>
          <a:r>
            <a:rPr lang="en-US"/>
            <a:t>Prevent</a:t>
          </a:r>
        </a:p>
      </dgm:t>
    </dgm:pt>
    <dgm:pt modelId="{4701F05C-F87F-CA40-9200-13F45BC04A1F}" type="parTrans" cxnId="{27874313-36CE-3C4C-86B3-06F85C91F9B1}">
      <dgm:prSet/>
      <dgm:spPr/>
      <dgm:t>
        <a:bodyPr/>
        <a:lstStyle/>
        <a:p>
          <a:endParaRPr lang="en-US"/>
        </a:p>
      </dgm:t>
    </dgm:pt>
    <dgm:pt modelId="{D3AF4F14-69B1-984E-AC67-38D2FA6123A4}" type="sibTrans" cxnId="{27874313-36CE-3C4C-86B3-06F85C91F9B1}">
      <dgm:prSet/>
      <dgm:spPr/>
      <dgm:t>
        <a:bodyPr/>
        <a:lstStyle/>
        <a:p>
          <a:endParaRPr lang="en-US"/>
        </a:p>
      </dgm:t>
    </dgm:pt>
    <dgm:pt modelId="{D9A8309B-1652-504F-A234-2225270AB6D0}">
      <dgm:prSet phldrT="[Text]"/>
      <dgm:spPr/>
      <dgm:t>
        <a:bodyPr/>
        <a:lstStyle/>
        <a:p>
          <a:r>
            <a:rPr lang="en-US"/>
            <a:t>Create</a:t>
          </a:r>
        </a:p>
      </dgm:t>
    </dgm:pt>
    <dgm:pt modelId="{731244A9-831D-A54B-AF13-B98456DFAC66}" type="parTrans" cxnId="{4817EAAF-1826-8342-87EA-9B66138E8D59}">
      <dgm:prSet/>
      <dgm:spPr/>
      <dgm:t>
        <a:bodyPr/>
        <a:lstStyle/>
        <a:p>
          <a:endParaRPr lang="en-US"/>
        </a:p>
      </dgm:t>
    </dgm:pt>
    <dgm:pt modelId="{227CE217-181F-0243-BCC2-FB769FE3AF52}" type="sibTrans" cxnId="{4817EAAF-1826-8342-87EA-9B66138E8D59}">
      <dgm:prSet/>
      <dgm:spPr/>
      <dgm:t>
        <a:bodyPr/>
        <a:lstStyle/>
        <a:p>
          <a:endParaRPr lang="en-US"/>
        </a:p>
      </dgm:t>
    </dgm:pt>
    <dgm:pt modelId="{8F19CB3E-E957-0D46-9B0C-484CF84D809F}">
      <dgm:prSet phldrT="[Text]"/>
      <dgm:spPr/>
      <dgm:t>
        <a:bodyPr/>
        <a:lstStyle/>
        <a:p>
          <a:r>
            <a:rPr lang="en-US"/>
            <a:t>Comm</a:t>
          </a:r>
        </a:p>
      </dgm:t>
    </dgm:pt>
    <dgm:pt modelId="{4E06CABB-CDFC-4745-B3A5-63AA69D1D2BF}" type="parTrans" cxnId="{AB5C8257-3999-9849-A7E0-68C9EBA7D55D}">
      <dgm:prSet/>
      <dgm:spPr/>
      <dgm:t>
        <a:bodyPr/>
        <a:lstStyle/>
        <a:p>
          <a:endParaRPr lang="en-US"/>
        </a:p>
      </dgm:t>
    </dgm:pt>
    <dgm:pt modelId="{A2E6A69E-9429-9B43-A878-57A9CA4B7C7C}" type="sibTrans" cxnId="{AB5C8257-3999-9849-A7E0-68C9EBA7D55D}">
      <dgm:prSet/>
      <dgm:spPr/>
      <dgm:t>
        <a:bodyPr/>
        <a:lstStyle/>
        <a:p>
          <a:endParaRPr lang="en-US"/>
        </a:p>
      </dgm:t>
    </dgm:pt>
    <dgm:pt modelId="{1D6F3C0D-5F19-2446-8AF7-55B21288FF9E}">
      <dgm:prSet phldrT="[Text]"/>
      <dgm:spPr/>
      <dgm:t>
        <a:bodyPr/>
        <a:lstStyle/>
        <a:p>
          <a:r>
            <a:rPr lang="en-US"/>
            <a:t>Comm</a:t>
          </a:r>
        </a:p>
      </dgm:t>
    </dgm:pt>
    <dgm:pt modelId="{6039796C-00DF-3240-9CE1-679388B6368E}" type="parTrans" cxnId="{F95B1426-5679-BD42-B233-FABC9CEF360F}">
      <dgm:prSet/>
      <dgm:spPr/>
      <dgm:t>
        <a:bodyPr/>
        <a:lstStyle/>
        <a:p>
          <a:endParaRPr lang="en-US"/>
        </a:p>
      </dgm:t>
    </dgm:pt>
    <dgm:pt modelId="{7D15C8AE-F500-E846-B25D-0F6D9E10E440}" type="sibTrans" cxnId="{F95B1426-5679-BD42-B233-FABC9CEF360F}">
      <dgm:prSet/>
      <dgm:spPr/>
      <dgm:t>
        <a:bodyPr/>
        <a:lstStyle/>
        <a:p>
          <a:endParaRPr lang="en-US"/>
        </a:p>
      </dgm:t>
    </dgm:pt>
    <dgm:pt modelId="{216D814C-312F-6F49-ABBB-663E273D48D1}">
      <dgm:prSet phldrT="[Text]"/>
      <dgm:spPr/>
      <dgm:t>
        <a:bodyPr/>
        <a:lstStyle/>
        <a:p>
          <a:r>
            <a:rPr lang="en-US"/>
            <a:t>Stops</a:t>
          </a:r>
        </a:p>
      </dgm:t>
    </dgm:pt>
    <dgm:pt modelId="{C84A8064-0605-9147-BCCA-9C48C1D05887}" type="parTrans" cxnId="{EE57D6E3-F9CE-FB4B-B3DB-CFAE76ADB8B4}">
      <dgm:prSet/>
      <dgm:spPr/>
      <dgm:t>
        <a:bodyPr/>
        <a:lstStyle/>
        <a:p>
          <a:endParaRPr lang="en-US"/>
        </a:p>
      </dgm:t>
    </dgm:pt>
    <dgm:pt modelId="{606C5E9F-F505-1044-8F6F-1001F6692131}" type="sibTrans" cxnId="{EE57D6E3-F9CE-FB4B-B3DB-CFAE76ADB8B4}">
      <dgm:prSet/>
      <dgm:spPr/>
      <dgm:t>
        <a:bodyPr/>
        <a:lstStyle/>
        <a:p>
          <a:endParaRPr lang="en-US"/>
        </a:p>
      </dgm:t>
    </dgm:pt>
    <dgm:pt modelId="{11094571-3176-B54A-98A5-CC490451C97B}">
      <dgm:prSet phldrT="[Text]"/>
      <dgm:spPr/>
      <dgm:t>
        <a:bodyPr/>
        <a:lstStyle/>
        <a:p>
          <a:r>
            <a:rPr lang="en-US"/>
            <a:t>Limit</a:t>
          </a:r>
        </a:p>
      </dgm:t>
    </dgm:pt>
    <dgm:pt modelId="{56646645-4D63-0F48-BEDB-6EDCC614D749}" type="parTrans" cxnId="{DD66FD03-ED81-D045-9D5A-4CF2467EAD9F}">
      <dgm:prSet/>
      <dgm:spPr/>
      <dgm:t>
        <a:bodyPr/>
        <a:lstStyle/>
        <a:p>
          <a:endParaRPr lang="en-US"/>
        </a:p>
      </dgm:t>
    </dgm:pt>
    <dgm:pt modelId="{9A6EA526-BCCA-E145-802D-1DB76D368AF8}" type="sibTrans" cxnId="{DD66FD03-ED81-D045-9D5A-4CF2467EAD9F}">
      <dgm:prSet/>
      <dgm:spPr/>
      <dgm:t>
        <a:bodyPr/>
        <a:lstStyle/>
        <a:p>
          <a:endParaRPr lang="en-US"/>
        </a:p>
      </dgm:t>
    </dgm:pt>
    <dgm:pt modelId="{B0927A98-A559-6449-B905-64FFE854E6E9}" type="pres">
      <dgm:prSet presAssocID="{23F22926-8B0A-D747-83B9-E5C598808B5F}" presName="hierChild1" presStyleCnt="0">
        <dgm:presLayoutVars>
          <dgm:orgChart val="1"/>
          <dgm:chPref val="1"/>
          <dgm:dir/>
          <dgm:animOne val="branch"/>
          <dgm:animLvl val="lvl"/>
          <dgm:resizeHandles/>
        </dgm:presLayoutVars>
      </dgm:prSet>
      <dgm:spPr/>
    </dgm:pt>
    <dgm:pt modelId="{826A2430-D22A-8D43-82E0-E8CB32174026}" type="pres">
      <dgm:prSet presAssocID="{E41A1A1D-8072-C648-A053-527F2A074911}" presName="hierRoot1" presStyleCnt="0">
        <dgm:presLayoutVars>
          <dgm:hierBranch val="init"/>
        </dgm:presLayoutVars>
      </dgm:prSet>
      <dgm:spPr/>
    </dgm:pt>
    <dgm:pt modelId="{1BDB4BA9-365D-7F43-ADDC-03B3CA124118}" type="pres">
      <dgm:prSet presAssocID="{E41A1A1D-8072-C648-A053-527F2A074911}" presName="rootComposite1" presStyleCnt="0"/>
      <dgm:spPr/>
    </dgm:pt>
    <dgm:pt modelId="{9A0B985E-0928-F343-9DEC-0F800610BFCE}" type="pres">
      <dgm:prSet presAssocID="{E41A1A1D-8072-C648-A053-527F2A074911}" presName="rootText1" presStyleLbl="node0" presStyleIdx="0" presStyleCnt="1">
        <dgm:presLayoutVars>
          <dgm:chPref val="3"/>
        </dgm:presLayoutVars>
      </dgm:prSet>
      <dgm:spPr/>
    </dgm:pt>
    <dgm:pt modelId="{FA1D8C9B-B13F-F542-A850-A9696C73B30D}" type="pres">
      <dgm:prSet presAssocID="{E41A1A1D-8072-C648-A053-527F2A074911}" presName="rootConnector1" presStyleLbl="node1" presStyleIdx="0" presStyleCnt="0"/>
      <dgm:spPr/>
    </dgm:pt>
    <dgm:pt modelId="{EF8F726E-454A-7F47-B403-CFCC793DE81A}" type="pres">
      <dgm:prSet presAssocID="{E41A1A1D-8072-C648-A053-527F2A074911}" presName="hierChild2" presStyleCnt="0"/>
      <dgm:spPr/>
    </dgm:pt>
    <dgm:pt modelId="{80B916C7-90F9-8342-8959-CB692E6026B0}" type="pres">
      <dgm:prSet presAssocID="{3DBFA318-122A-4746-9BB5-5AB04B55651F}" presName="Name64" presStyleLbl="parChTrans1D2" presStyleIdx="0" presStyleCnt="2"/>
      <dgm:spPr/>
    </dgm:pt>
    <dgm:pt modelId="{093F2241-FFB1-1E42-A9FE-BF493BFF98DA}" type="pres">
      <dgm:prSet presAssocID="{913DD730-383A-0443-AA5B-768B61535F21}" presName="hierRoot2" presStyleCnt="0">
        <dgm:presLayoutVars>
          <dgm:hierBranch val="init"/>
        </dgm:presLayoutVars>
      </dgm:prSet>
      <dgm:spPr/>
    </dgm:pt>
    <dgm:pt modelId="{953D3241-5B8F-C048-B1D9-23663A30DAA0}" type="pres">
      <dgm:prSet presAssocID="{913DD730-383A-0443-AA5B-768B61535F21}" presName="rootComposite" presStyleCnt="0"/>
      <dgm:spPr/>
    </dgm:pt>
    <dgm:pt modelId="{4CF3F1BA-C155-EC4D-8A68-58910CAA8641}" type="pres">
      <dgm:prSet presAssocID="{913DD730-383A-0443-AA5B-768B61535F21}" presName="rootText" presStyleLbl="node2" presStyleIdx="0" presStyleCnt="2">
        <dgm:presLayoutVars>
          <dgm:chPref val="3"/>
        </dgm:presLayoutVars>
      </dgm:prSet>
      <dgm:spPr/>
    </dgm:pt>
    <dgm:pt modelId="{3BB6ABC4-3B9C-3D4E-AA22-9CA764BA61E0}" type="pres">
      <dgm:prSet presAssocID="{913DD730-383A-0443-AA5B-768B61535F21}" presName="rootConnector" presStyleLbl="node2" presStyleIdx="0" presStyleCnt="2"/>
      <dgm:spPr/>
    </dgm:pt>
    <dgm:pt modelId="{8E76FC07-931A-A247-AC8F-459A1EE00651}" type="pres">
      <dgm:prSet presAssocID="{913DD730-383A-0443-AA5B-768B61535F21}" presName="hierChild4" presStyleCnt="0"/>
      <dgm:spPr/>
    </dgm:pt>
    <dgm:pt modelId="{9417C04E-5C75-974E-A497-4DE86F95B021}" type="pres">
      <dgm:prSet presAssocID="{89A25380-2A42-5549-9E01-DE449D9EABB5}" presName="Name64" presStyleLbl="parChTrans1D3" presStyleIdx="0" presStyleCnt="4"/>
      <dgm:spPr/>
    </dgm:pt>
    <dgm:pt modelId="{B6D88C74-7139-A443-8709-FE648FC5644F}" type="pres">
      <dgm:prSet presAssocID="{D26CB6CC-A2CC-E24F-956B-AFA011196CBE}" presName="hierRoot2" presStyleCnt="0">
        <dgm:presLayoutVars>
          <dgm:hierBranch val="init"/>
        </dgm:presLayoutVars>
      </dgm:prSet>
      <dgm:spPr/>
    </dgm:pt>
    <dgm:pt modelId="{4E03DE86-18E1-5749-A93D-E4CE766AB85A}" type="pres">
      <dgm:prSet presAssocID="{D26CB6CC-A2CC-E24F-956B-AFA011196CBE}" presName="rootComposite" presStyleCnt="0"/>
      <dgm:spPr/>
    </dgm:pt>
    <dgm:pt modelId="{CCBE8A5F-DB0E-EB48-BAF3-3F9DB555F42B}" type="pres">
      <dgm:prSet presAssocID="{D26CB6CC-A2CC-E24F-956B-AFA011196CBE}" presName="rootText" presStyleLbl="node3" presStyleIdx="0" presStyleCnt="4">
        <dgm:presLayoutVars>
          <dgm:chPref val="3"/>
        </dgm:presLayoutVars>
      </dgm:prSet>
      <dgm:spPr/>
    </dgm:pt>
    <dgm:pt modelId="{2687E6CD-9AEC-1D43-91EB-E5EC9386F048}" type="pres">
      <dgm:prSet presAssocID="{D26CB6CC-A2CC-E24F-956B-AFA011196CBE}" presName="rootConnector" presStyleLbl="node3" presStyleIdx="0" presStyleCnt="4"/>
      <dgm:spPr/>
    </dgm:pt>
    <dgm:pt modelId="{9C339487-C6C9-D44E-A02D-0448F109378A}" type="pres">
      <dgm:prSet presAssocID="{D26CB6CC-A2CC-E24F-956B-AFA011196CBE}" presName="hierChild4" presStyleCnt="0"/>
      <dgm:spPr/>
    </dgm:pt>
    <dgm:pt modelId="{EC60434F-D0A4-984D-8505-4D9947F9CD42}" type="pres">
      <dgm:prSet presAssocID="{B642001F-C2FA-DC41-941E-A4298A8CBAFF}" presName="Name64" presStyleLbl="parChTrans1D4" presStyleIdx="0" presStyleCnt="10"/>
      <dgm:spPr/>
    </dgm:pt>
    <dgm:pt modelId="{711AD01B-3DD3-CE4D-B3D4-8C66AAE21549}" type="pres">
      <dgm:prSet presAssocID="{CE3F06F1-EB69-8144-9F56-D9A4DC6468F1}" presName="hierRoot2" presStyleCnt="0">
        <dgm:presLayoutVars>
          <dgm:hierBranch val="init"/>
        </dgm:presLayoutVars>
      </dgm:prSet>
      <dgm:spPr/>
    </dgm:pt>
    <dgm:pt modelId="{1921F6B2-23BA-AF4D-97E3-65834CBBDD07}" type="pres">
      <dgm:prSet presAssocID="{CE3F06F1-EB69-8144-9F56-D9A4DC6468F1}" presName="rootComposite" presStyleCnt="0"/>
      <dgm:spPr/>
    </dgm:pt>
    <dgm:pt modelId="{8A9197D3-3920-0546-9281-1A4683D86728}" type="pres">
      <dgm:prSet presAssocID="{CE3F06F1-EB69-8144-9F56-D9A4DC6468F1}" presName="rootText" presStyleLbl="node4" presStyleIdx="0" presStyleCnt="10">
        <dgm:presLayoutVars>
          <dgm:chPref val="3"/>
        </dgm:presLayoutVars>
      </dgm:prSet>
      <dgm:spPr/>
    </dgm:pt>
    <dgm:pt modelId="{B5FB9669-5CC5-EC45-9BDF-859E47DF8B97}" type="pres">
      <dgm:prSet presAssocID="{CE3F06F1-EB69-8144-9F56-D9A4DC6468F1}" presName="rootConnector" presStyleLbl="node4" presStyleIdx="0" presStyleCnt="10"/>
      <dgm:spPr/>
    </dgm:pt>
    <dgm:pt modelId="{447158D7-17FD-9645-B3BB-11E4B0360AEF}" type="pres">
      <dgm:prSet presAssocID="{CE3F06F1-EB69-8144-9F56-D9A4DC6468F1}" presName="hierChild4" presStyleCnt="0"/>
      <dgm:spPr/>
    </dgm:pt>
    <dgm:pt modelId="{0A7A9B3A-3B02-D349-A2E8-51079EB41CAF}" type="pres">
      <dgm:prSet presAssocID="{CE3F06F1-EB69-8144-9F56-D9A4DC6468F1}" presName="hierChild5" presStyleCnt="0"/>
      <dgm:spPr/>
    </dgm:pt>
    <dgm:pt modelId="{63DB512A-A94C-2A41-BD8D-90C4BABFF3B4}" type="pres">
      <dgm:prSet presAssocID="{75CF4A67-F7B3-6149-BC99-36FE3EE9CB96}" presName="Name64" presStyleLbl="parChTrans1D4" presStyleIdx="1" presStyleCnt="10"/>
      <dgm:spPr/>
    </dgm:pt>
    <dgm:pt modelId="{9C708D16-E795-6641-93EB-AE6F5D1030FF}" type="pres">
      <dgm:prSet presAssocID="{69F87024-AF1B-C04B-AFE8-FF55199CC8AF}" presName="hierRoot2" presStyleCnt="0">
        <dgm:presLayoutVars>
          <dgm:hierBranch val="init"/>
        </dgm:presLayoutVars>
      </dgm:prSet>
      <dgm:spPr/>
    </dgm:pt>
    <dgm:pt modelId="{9F0EFD1C-9597-7E47-9CED-D2A6C7CD4DB6}" type="pres">
      <dgm:prSet presAssocID="{69F87024-AF1B-C04B-AFE8-FF55199CC8AF}" presName="rootComposite" presStyleCnt="0"/>
      <dgm:spPr/>
    </dgm:pt>
    <dgm:pt modelId="{897AAFE2-CF86-6C4D-A930-9C5C8F5018EA}" type="pres">
      <dgm:prSet presAssocID="{69F87024-AF1B-C04B-AFE8-FF55199CC8AF}" presName="rootText" presStyleLbl="node4" presStyleIdx="1" presStyleCnt="10">
        <dgm:presLayoutVars>
          <dgm:chPref val="3"/>
        </dgm:presLayoutVars>
      </dgm:prSet>
      <dgm:spPr/>
    </dgm:pt>
    <dgm:pt modelId="{FB49007B-962B-4A40-B51E-7794817D9EB9}" type="pres">
      <dgm:prSet presAssocID="{69F87024-AF1B-C04B-AFE8-FF55199CC8AF}" presName="rootConnector" presStyleLbl="node4" presStyleIdx="1" presStyleCnt="10"/>
      <dgm:spPr/>
    </dgm:pt>
    <dgm:pt modelId="{6E4D0CB5-CDD5-E049-81D8-AF7017184C75}" type="pres">
      <dgm:prSet presAssocID="{69F87024-AF1B-C04B-AFE8-FF55199CC8AF}" presName="hierChild4" presStyleCnt="0"/>
      <dgm:spPr/>
    </dgm:pt>
    <dgm:pt modelId="{9B606E97-E8ED-9C44-A5D5-C6ED565852E9}" type="pres">
      <dgm:prSet presAssocID="{69F87024-AF1B-C04B-AFE8-FF55199CC8AF}" presName="hierChild5" presStyleCnt="0"/>
      <dgm:spPr/>
    </dgm:pt>
    <dgm:pt modelId="{A45F8178-FEFB-AB47-8C02-9F258D4175F0}" type="pres">
      <dgm:prSet presAssocID="{C32E8E4A-9F7A-2E4B-B2B7-65DAEB7FA1E6}" presName="Name64" presStyleLbl="parChTrans1D4" presStyleIdx="2" presStyleCnt="10"/>
      <dgm:spPr/>
    </dgm:pt>
    <dgm:pt modelId="{C69A0120-D0F1-FB42-BB00-E07A48827006}" type="pres">
      <dgm:prSet presAssocID="{2E15273D-A234-7049-8D8F-919EBB5293D4}" presName="hierRoot2" presStyleCnt="0">
        <dgm:presLayoutVars>
          <dgm:hierBranch val="init"/>
        </dgm:presLayoutVars>
      </dgm:prSet>
      <dgm:spPr/>
    </dgm:pt>
    <dgm:pt modelId="{D8555565-A0F4-7946-988C-2D6EBFC587B2}" type="pres">
      <dgm:prSet presAssocID="{2E15273D-A234-7049-8D8F-919EBB5293D4}" presName="rootComposite" presStyleCnt="0"/>
      <dgm:spPr/>
    </dgm:pt>
    <dgm:pt modelId="{04020163-E203-7A4F-B2D5-53389CDB9DB5}" type="pres">
      <dgm:prSet presAssocID="{2E15273D-A234-7049-8D8F-919EBB5293D4}" presName="rootText" presStyleLbl="node4" presStyleIdx="2" presStyleCnt="10">
        <dgm:presLayoutVars>
          <dgm:chPref val="3"/>
        </dgm:presLayoutVars>
      </dgm:prSet>
      <dgm:spPr/>
    </dgm:pt>
    <dgm:pt modelId="{662D4DB4-DD64-DD4B-A554-7957765C82AF}" type="pres">
      <dgm:prSet presAssocID="{2E15273D-A234-7049-8D8F-919EBB5293D4}" presName="rootConnector" presStyleLbl="node4" presStyleIdx="2" presStyleCnt="10"/>
      <dgm:spPr/>
    </dgm:pt>
    <dgm:pt modelId="{06AD46AC-B0D8-634B-93EB-24120F651872}" type="pres">
      <dgm:prSet presAssocID="{2E15273D-A234-7049-8D8F-919EBB5293D4}" presName="hierChild4" presStyleCnt="0"/>
      <dgm:spPr/>
    </dgm:pt>
    <dgm:pt modelId="{748B7343-D432-0B4A-BCE9-2A0544E0BE16}" type="pres">
      <dgm:prSet presAssocID="{2E15273D-A234-7049-8D8F-919EBB5293D4}" presName="hierChild5" presStyleCnt="0"/>
      <dgm:spPr/>
    </dgm:pt>
    <dgm:pt modelId="{3A81CE4E-B464-BB46-B085-A36489FB5438}" type="pres">
      <dgm:prSet presAssocID="{D26CB6CC-A2CC-E24F-956B-AFA011196CBE}" presName="hierChild5" presStyleCnt="0"/>
      <dgm:spPr/>
    </dgm:pt>
    <dgm:pt modelId="{5B7F7B4A-63CB-9B46-9C19-F0B8DB3CA652}" type="pres">
      <dgm:prSet presAssocID="{06F5C38D-5EE1-B849-911C-C5181AD7853A}" presName="Name64" presStyleLbl="parChTrans1D3" presStyleIdx="1" presStyleCnt="4"/>
      <dgm:spPr/>
    </dgm:pt>
    <dgm:pt modelId="{C4E6B9FF-F115-2C43-AF43-98D4784D16FC}" type="pres">
      <dgm:prSet presAssocID="{F9D927E7-3E3E-A948-AA95-3157A403D7E0}" presName="hierRoot2" presStyleCnt="0">
        <dgm:presLayoutVars>
          <dgm:hierBranch val="init"/>
        </dgm:presLayoutVars>
      </dgm:prSet>
      <dgm:spPr/>
    </dgm:pt>
    <dgm:pt modelId="{A2431F2C-4CDF-9444-A06D-99F8F2218201}" type="pres">
      <dgm:prSet presAssocID="{F9D927E7-3E3E-A948-AA95-3157A403D7E0}" presName="rootComposite" presStyleCnt="0"/>
      <dgm:spPr/>
    </dgm:pt>
    <dgm:pt modelId="{FE5835D6-DEB7-6A42-B781-D8FD0B296D19}" type="pres">
      <dgm:prSet presAssocID="{F9D927E7-3E3E-A948-AA95-3157A403D7E0}" presName="rootText" presStyleLbl="node3" presStyleIdx="1" presStyleCnt="4">
        <dgm:presLayoutVars>
          <dgm:chPref val="3"/>
        </dgm:presLayoutVars>
      </dgm:prSet>
      <dgm:spPr/>
    </dgm:pt>
    <dgm:pt modelId="{C038DADF-B103-D748-AC1E-922A6C740CDB}" type="pres">
      <dgm:prSet presAssocID="{F9D927E7-3E3E-A948-AA95-3157A403D7E0}" presName="rootConnector" presStyleLbl="node3" presStyleIdx="1" presStyleCnt="4"/>
      <dgm:spPr/>
    </dgm:pt>
    <dgm:pt modelId="{167C7428-403D-8642-84C7-97A867A050D5}" type="pres">
      <dgm:prSet presAssocID="{F9D927E7-3E3E-A948-AA95-3157A403D7E0}" presName="hierChild4" presStyleCnt="0"/>
      <dgm:spPr/>
    </dgm:pt>
    <dgm:pt modelId="{281349BC-4EEB-0642-B0FA-043822C07935}" type="pres">
      <dgm:prSet presAssocID="{1571D6B8-ACF3-3144-A27C-4AB732302E6B}" presName="Name64" presStyleLbl="parChTrans1D4" presStyleIdx="3" presStyleCnt="10"/>
      <dgm:spPr/>
    </dgm:pt>
    <dgm:pt modelId="{F68E077A-0908-A549-A8BB-3F333D926BC9}" type="pres">
      <dgm:prSet presAssocID="{A6CD4C3D-FF3E-2B4B-A602-E6030004BE13}" presName="hierRoot2" presStyleCnt="0">
        <dgm:presLayoutVars>
          <dgm:hierBranch val="init"/>
        </dgm:presLayoutVars>
      </dgm:prSet>
      <dgm:spPr/>
    </dgm:pt>
    <dgm:pt modelId="{8251EC38-44E3-2E46-8BCE-A2CEA73E71B6}" type="pres">
      <dgm:prSet presAssocID="{A6CD4C3D-FF3E-2B4B-A602-E6030004BE13}" presName="rootComposite" presStyleCnt="0"/>
      <dgm:spPr/>
    </dgm:pt>
    <dgm:pt modelId="{FF152581-C1E4-754C-9694-F70D5B25A371}" type="pres">
      <dgm:prSet presAssocID="{A6CD4C3D-FF3E-2B4B-A602-E6030004BE13}" presName="rootText" presStyleLbl="node4" presStyleIdx="3" presStyleCnt="10">
        <dgm:presLayoutVars>
          <dgm:chPref val="3"/>
        </dgm:presLayoutVars>
      </dgm:prSet>
      <dgm:spPr/>
    </dgm:pt>
    <dgm:pt modelId="{0ECC7EFE-5BEC-3F46-B4EC-A92F5C851D4F}" type="pres">
      <dgm:prSet presAssocID="{A6CD4C3D-FF3E-2B4B-A602-E6030004BE13}" presName="rootConnector" presStyleLbl="node4" presStyleIdx="3" presStyleCnt="10"/>
      <dgm:spPr/>
    </dgm:pt>
    <dgm:pt modelId="{8B290394-576A-8A4D-99A2-D8D4F6FCBAA6}" type="pres">
      <dgm:prSet presAssocID="{A6CD4C3D-FF3E-2B4B-A602-E6030004BE13}" presName="hierChild4" presStyleCnt="0"/>
      <dgm:spPr/>
    </dgm:pt>
    <dgm:pt modelId="{153D2CB8-9487-F946-9177-757D339FD790}" type="pres">
      <dgm:prSet presAssocID="{A6CD4C3D-FF3E-2B4B-A602-E6030004BE13}" presName="hierChild5" presStyleCnt="0"/>
      <dgm:spPr/>
    </dgm:pt>
    <dgm:pt modelId="{B757C985-1F3F-9D4F-BBA0-BC1250B434DC}" type="pres">
      <dgm:prSet presAssocID="{4701F05C-F87F-CA40-9200-13F45BC04A1F}" presName="Name64" presStyleLbl="parChTrans1D4" presStyleIdx="4" presStyleCnt="10"/>
      <dgm:spPr/>
    </dgm:pt>
    <dgm:pt modelId="{2D08BFD7-F92D-EB41-9F6A-9D99DD792B4E}" type="pres">
      <dgm:prSet presAssocID="{5D906A35-477E-6241-BEAF-CB67039D075B}" presName="hierRoot2" presStyleCnt="0">
        <dgm:presLayoutVars>
          <dgm:hierBranch val="init"/>
        </dgm:presLayoutVars>
      </dgm:prSet>
      <dgm:spPr/>
    </dgm:pt>
    <dgm:pt modelId="{C1CD10F5-F9C1-BA49-BF71-3547F19BEB7E}" type="pres">
      <dgm:prSet presAssocID="{5D906A35-477E-6241-BEAF-CB67039D075B}" presName="rootComposite" presStyleCnt="0"/>
      <dgm:spPr/>
    </dgm:pt>
    <dgm:pt modelId="{D2000AA4-BA47-C34F-AB81-247A5365FBEA}" type="pres">
      <dgm:prSet presAssocID="{5D906A35-477E-6241-BEAF-CB67039D075B}" presName="rootText" presStyleLbl="node4" presStyleIdx="4" presStyleCnt="10">
        <dgm:presLayoutVars>
          <dgm:chPref val="3"/>
        </dgm:presLayoutVars>
      </dgm:prSet>
      <dgm:spPr/>
    </dgm:pt>
    <dgm:pt modelId="{3C1CD298-6F30-334D-9E97-BA180713A177}" type="pres">
      <dgm:prSet presAssocID="{5D906A35-477E-6241-BEAF-CB67039D075B}" presName="rootConnector" presStyleLbl="node4" presStyleIdx="4" presStyleCnt="10"/>
      <dgm:spPr/>
    </dgm:pt>
    <dgm:pt modelId="{FCAAE025-31FF-4647-BB48-C0F45FDBD5BC}" type="pres">
      <dgm:prSet presAssocID="{5D906A35-477E-6241-BEAF-CB67039D075B}" presName="hierChild4" presStyleCnt="0"/>
      <dgm:spPr/>
    </dgm:pt>
    <dgm:pt modelId="{54D5FEB0-4020-1D45-B02D-96F8D123BFAE}" type="pres">
      <dgm:prSet presAssocID="{5D906A35-477E-6241-BEAF-CB67039D075B}" presName="hierChild5" presStyleCnt="0"/>
      <dgm:spPr/>
    </dgm:pt>
    <dgm:pt modelId="{DEDBAE44-1CC5-014D-8B33-AC6A3D7C0D49}" type="pres">
      <dgm:prSet presAssocID="{731244A9-831D-A54B-AF13-B98456DFAC66}" presName="Name64" presStyleLbl="parChTrans1D4" presStyleIdx="5" presStyleCnt="10"/>
      <dgm:spPr/>
    </dgm:pt>
    <dgm:pt modelId="{4BF3B929-30E6-8848-8649-86DF414BFA3C}" type="pres">
      <dgm:prSet presAssocID="{D9A8309B-1652-504F-A234-2225270AB6D0}" presName="hierRoot2" presStyleCnt="0">
        <dgm:presLayoutVars>
          <dgm:hierBranch val="init"/>
        </dgm:presLayoutVars>
      </dgm:prSet>
      <dgm:spPr/>
    </dgm:pt>
    <dgm:pt modelId="{8514DFE3-CB06-FD4D-9019-1909BBB12413}" type="pres">
      <dgm:prSet presAssocID="{D9A8309B-1652-504F-A234-2225270AB6D0}" presName="rootComposite" presStyleCnt="0"/>
      <dgm:spPr/>
    </dgm:pt>
    <dgm:pt modelId="{D8D08F19-CCDB-564A-8B9B-7AAE8C15E021}" type="pres">
      <dgm:prSet presAssocID="{D9A8309B-1652-504F-A234-2225270AB6D0}" presName="rootText" presStyleLbl="node4" presStyleIdx="5" presStyleCnt="10">
        <dgm:presLayoutVars>
          <dgm:chPref val="3"/>
        </dgm:presLayoutVars>
      </dgm:prSet>
      <dgm:spPr/>
    </dgm:pt>
    <dgm:pt modelId="{44449896-1AB4-AB4D-9A7C-64670EA9D418}" type="pres">
      <dgm:prSet presAssocID="{D9A8309B-1652-504F-A234-2225270AB6D0}" presName="rootConnector" presStyleLbl="node4" presStyleIdx="5" presStyleCnt="10"/>
      <dgm:spPr/>
    </dgm:pt>
    <dgm:pt modelId="{81156127-53B7-FC4F-AD65-EF037E344F95}" type="pres">
      <dgm:prSet presAssocID="{D9A8309B-1652-504F-A234-2225270AB6D0}" presName="hierChild4" presStyleCnt="0"/>
      <dgm:spPr/>
    </dgm:pt>
    <dgm:pt modelId="{50758679-F832-AD45-A907-2E5F4CF02B9F}" type="pres">
      <dgm:prSet presAssocID="{D9A8309B-1652-504F-A234-2225270AB6D0}" presName="hierChild5" presStyleCnt="0"/>
      <dgm:spPr/>
    </dgm:pt>
    <dgm:pt modelId="{0F17DCB5-8C09-C443-A308-C9389FB92A23}" type="pres">
      <dgm:prSet presAssocID="{F9D927E7-3E3E-A948-AA95-3157A403D7E0}" presName="hierChild5" presStyleCnt="0"/>
      <dgm:spPr/>
    </dgm:pt>
    <dgm:pt modelId="{96CF892A-6B7F-EF41-A6BD-DF16B214612D}" type="pres">
      <dgm:prSet presAssocID="{913DD730-383A-0443-AA5B-768B61535F21}" presName="hierChild5" presStyleCnt="0"/>
      <dgm:spPr/>
    </dgm:pt>
    <dgm:pt modelId="{0947B734-2326-144A-9BA1-93A805B2C4D9}" type="pres">
      <dgm:prSet presAssocID="{C9BAADFB-D1E9-4446-8834-A5F03A4C57B2}" presName="Name64" presStyleLbl="parChTrans1D2" presStyleIdx="1" presStyleCnt="2"/>
      <dgm:spPr/>
    </dgm:pt>
    <dgm:pt modelId="{23585D05-95A6-814E-83AB-725843ED651C}" type="pres">
      <dgm:prSet presAssocID="{3D6DC0F4-61F6-6948-81C5-F3A407F7E886}" presName="hierRoot2" presStyleCnt="0">
        <dgm:presLayoutVars>
          <dgm:hierBranch val="init"/>
        </dgm:presLayoutVars>
      </dgm:prSet>
      <dgm:spPr/>
    </dgm:pt>
    <dgm:pt modelId="{D958E20A-E747-734C-9BE5-7C10B3CFD272}" type="pres">
      <dgm:prSet presAssocID="{3D6DC0F4-61F6-6948-81C5-F3A407F7E886}" presName="rootComposite" presStyleCnt="0"/>
      <dgm:spPr/>
    </dgm:pt>
    <dgm:pt modelId="{BF9694A5-2529-2B43-8475-97E71E4B0A86}" type="pres">
      <dgm:prSet presAssocID="{3D6DC0F4-61F6-6948-81C5-F3A407F7E886}" presName="rootText" presStyleLbl="node2" presStyleIdx="1" presStyleCnt="2">
        <dgm:presLayoutVars>
          <dgm:chPref val="3"/>
        </dgm:presLayoutVars>
      </dgm:prSet>
      <dgm:spPr/>
    </dgm:pt>
    <dgm:pt modelId="{2A03D27F-5F37-5740-82D5-4C93329689CE}" type="pres">
      <dgm:prSet presAssocID="{3D6DC0F4-61F6-6948-81C5-F3A407F7E886}" presName="rootConnector" presStyleLbl="node2" presStyleIdx="1" presStyleCnt="2"/>
      <dgm:spPr/>
    </dgm:pt>
    <dgm:pt modelId="{8054FB8F-ADAF-5E4A-BD4F-E2751E3F0BCF}" type="pres">
      <dgm:prSet presAssocID="{3D6DC0F4-61F6-6948-81C5-F3A407F7E886}" presName="hierChild4" presStyleCnt="0"/>
      <dgm:spPr/>
    </dgm:pt>
    <dgm:pt modelId="{E1BDF03E-B51E-D346-B986-A199A49DB7A9}" type="pres">
      <dgm:prSet presAssocID="{41F14933-4E49-F54A-AB79-16524EF31BF3}" presName="Name64" presStyleLbl="parChTrans1D3" presStyleIdx="2" presStyleCnt="4"/>
      <dgm:spPr/>
    </dgm:pt>
    <dgm:pt modelId="{3F3A7118-B56C-F046-AAA7-B5924C0E4783}" type="pres">
      <dgm:prSet presAssocID="{4AB84EA2-04FE-0B40-B5DC-E45B2FE57FC3}" presName="hierRoot2" presStyleCnt="0">
        <dgm:presLayoutVars>
          <dgm:hierBranch val="init"/>
        </dgm:presLayoutVars>
      </dgm:prSet>
      <dgm:spPr/>
    </dgm:pt>
    <dgm:pt modelId="{EB22C4F0-745E-C443-8015-1600927879BF}" type="pres">
      <dgm:prSet presAssocID="{4AB84EA2-04FE-0B40-B5DC-E45B2FE57FC3}" presName="rootComposite" presStyleCnt="0"/>
      <dgm:spPr/>
    </dgm:pt>
    <dgm:pt modelId="{05935BFD-CF9C-EF4B-BA23-31A599D4AC4C}" type="pres">
      <dgm:prSet presAssocID="{4AB84EA2-04FE-0B40-B5DC-E45B2FE57FC3}" presName="rootText" presStyleLbl="node3" presStyleIdx="2" presStyleCnt="4">
        <dgm:presLayoutVars>
          <dgm:chPref val="3"/>
        </dgm:presLayoutVars>
      </dgm:prSet>
      <dgm:spPr/>
    </dgm:pt>
    <dgm:pt modelId="{27E22913-B0DD-A141-817C-EBE9E75A1993}" type="pres">
      <dgm:prSet presAssocID="{4AB84EA2-04FE-0B40-B5DC-E45B2FE57FC3}" presName="rootConnector" presStyleLbl="node3" presStyleIdx="2" presStyleCnt="4"/>
      <dgm:spPr/>
    </dgm:pt>
    <dgm:pt modelId="{AD16EEBB-69D2-8149-A3E6-F0A9B3170CC4}" type="pres">
      <dgm:prSet presAssocID="{4AB84EA2-04FE-0B40-B5DC-E45B2FE57FC3}" presName="hierChild4" presStyleCnt="0"/>
      <dgm:spPr/>
    </dgm:pt>
    <dgm:pt modelId="{6CDEB8D4-8BC1-7848-A42B-1BF8F0A72BCE}" type="pres">
      <dgm:prSet presAssocID="{4E06CABB-CDFC-4745-B3A5-63AA69D1D2BF}" presName="Name64" presStyleLbl="parChTrans1D4" presStyleIdx="6" presStyleCnt="10"/>
      <dgm:spPr/>
    </dgm:pt>
    <dgm:pt modelId="{6F2A3C1E-4026-C44C-AA1F-09EC6B79820B}" type="pres">
      <dgm:prSet presAssocID="{8F19CB3E-E957-0D46-9B0C-484CF84D809F}" presName="hierRoot2" presStyleCnt="0">
        <dgm:presLayoutVars>
          <dgm:hierBranch val="init"/>
        </dgm:presLayoutVars>
      </dgm:prSet>
      <dgm:spPr/>
    </dgm:pt>
    <dgm:pt modelId="{36DFAB70-36BB-CE46-B452-98D79E260581}" type="pres">
      <dgm:prSet presAssocID="{8F19CB3E-E957-0D46-9B0C-484CF84D809F}" presName="rootComposite" presStyleCnt="0"/>
      <dgm:spPr/>
    </dgm:pt>
    <dgm:pt modelId="{388BCDB6-6881-904D-8ED6-7CE23A933228}" type="pres">
      <dgm:prSet presAssocID="{8F19CB3E-E957-0D46-9B0C-484CF84D809F}" presName="rootText" presStyleLbl="node4" presStyleIdx="6" presStyleCnt="10">
        <dgm:presLayoutVars>
          <dgm:chPref val="3"/>
        </dgm:presLayoutVars>
      </dgm:prSet>
      <dgm:spPr/>
    </dgm:pt>
    <dgm:pt modelId="{56F3E8D5-EDDE-3F46-8198-B2E7A8E3F441}" type="pres">
      <dgm:prSet presAssocID="{8F19CB3E-E957-0D46-9B0C-484CF84D809F}" presName="rootConnector" presStyleLbl="node4" presStyleIdx="6" presStyleCnt="10"/>
      <dgm:spPr/>
    </dgm:pt>
    <dgm:pt modelId="{53C5992C-6BFE-1941-8BB5-F5919578E5EC}" type="pres">
      <dgm:prSet presAssocID="{8F19CB3E-E957-0D46-9B0C-484CF84D809F}" presName="hierChild4" presStyleCnt="0"/>
      <dgm:spPr/>
    </dgm:pt>
    <dgm:pt modelId="{9E695621-9AEF-E149-BE9D-F470429B0BC7}" type="pres">
      <dgm:prSet presAssocID="{8F19CB3E-E957-0D46-9B0C-484CF84D809F}" presName="hierChild5" presStyleCnt="0"/>
      <dgm:spPr/>
    </dgm:pt>
    <dgm:pt modelId="{BB341E83-7078-464A-A9A0-8C462D854924}" type="pres">
      <dgm:prSet presAssocID="{6039796C-00DF-3240-9CE1-679388B6368E}" presName="Name64" presStyleLbl="parChTrans1D4" presStyleIdx="7" presStyleCnt="10"/>
      <dgm:spPr/>
    </dgm:pt>
    <dgm:pt modelId="{775336F9-D075-B740-84EA-8151C0FA9A14}" type="pres">
      <dgm:prSet presAssocID="{1D6F3C0D-5F19-2446-8AF7-55B21288FF9E}" presName="hierRoot2" presStyleCnt="0">
        <dgm:presLayoutVars>
          <dgm:hierBranch val="init"/>
        </dgm:presLayoutVars>
      </dgm:prSet>
      <dgm:spPr/>
    </dgm:pt>
    <dgm:pt modelId="{41E77E1B-871B-3C4B-8172-0871352940CC}" type="pres">
      <dgm:prSet presAssocID="{1D6F3C0D-5F19-2446-8AF7-55B21288FF9E}" presName="rootComposite" presStyleCnt="0"/>
      <dgm:spPr/>
    </dgm:pt>
    <dgm:pt modelId="{728E4F0D-9A44-4A41-B950-EE5DAC9F83CB}" type="pres">
      <dgm:prSet presAssocID="{1D6F3C0D-5F19-2446-8AF7-55B21288FF9E}" presName="rootText" presStyleLbl="node4" presStyleIdx="7" presStyleCnt="10">
        <dgm:presLayoutVars>
          <dgm:chPref val="3"/>
        </dgm:presLayoutVars>
      </dgm:prSet>
      <dgm:spPr/>
    </dgm:pt>
    <dgm:pt modelId="{FE6C03BD-5A85-F541-9715-C7C1B796C315}" type="pres">
      <dgm:prSet presAssocID="{1D6F3C0D-5F19-2446-8AF7-55B21288FF9E}" presName="rootConnector" presStyleLbl="node4" presStyleIdx="7" presStyleCnt="10"/>
      <dgm:spPr/>
    </dgm:pt>
    <dgm:pt modelId="{58443A55-80CD-D442-AA14-CF427999E83C}" type="pres">
      <dgm:prSet presAssocID="{1D6F3C0D-5F19-2446-8AF7-55B21288FF9E}" presName="hierChild4" presStyleCnt="0"/>
      <dgm:spPr/>
    </dgm:pt>
    <dgm:pt modelId="{D2EBD014-0D72-F44B-94B0-C9D4B958E888}" type="pres">
      <dgm:prSet presAssocID="{C84A8064-0605-9147-BCCA-9C48C1D05887}" presName="Name64" presStyleLbl="parChTrans1D4" presStyleIdx="8" presStyleCnt="10"/>
      <dgm:spPr/>
    </dgm:pt>
    <dgm:pt modelId="{6FECC341-B652-B949-B43C-F7A3810163E8}" type="pres">
      <dgm:prSet presAssocID="{216D814C-312F-6F49-ABBB-663E273D48D1}" presName="hierRoot2" presStyleCnt="0">
        <dgm:presLayoutVars>
          <dgm:hierBranch val="init"/>
        </dgm:presLayoutVars>
      </dgm:prSet>
      <dgm:spPr/>
    </dgm:pt>
    <dgm:pt modelId="{1A904CCC-1B2A-1747-9EA4-170D89A1CB1B}" type="pres">
      <dgm:prSet presAssocID="{216D814C-312F-6F49-ABBB-663E273D48D1}" presName="rootComposite" presStyleCnt="0"/>
      <dgm:spPr/>
    </dgm:pt>
    <dgm:pt modelId="{5CEF7E13-186B-7242-9ED1-F21FC22A6B4D}" type="pres">
      <dgm:prSet presAssocID="{216D814C-312F-6F49-ABBB-663E273D48D1}" presName="rootText" presStyleLbl="node4" presStyleIdx="8" presStyleCnt="10">
        <dgm:presLayoutVars>
          <dgm:chPref val="3"/>
        </dgm:presLayoutVars>
      </dgm:prSet>
      <dgm:spPr/>
    </dgm:pt>
    <dgm:pt modelId="{2B049C64-90DB-BA4A-BA12-BDDEA44F99DA}" type="pres">
      <dgm:prSet presAssocID="{216D814C-312F-6F49-ABBB-663E273D48D1}" presName="rootConnector" presStyleLbl="node4" presStyleIdx="8" presStyleCnt="10"/>
      <dgm:spPr/>
    </dgm:pt>
    <dgm:pt modelId="{F6D74D4B-6CDF-1E46-B0B1-162BE4C8CB62}" type="pres">
      <dgm:prSet presAssocID="{216D814C-312F-6F49-ABBB-663E273D48D1}" presName="hierChild4" presStyleCnt="0"/>
      <dgm:spPr/>
    </dgm:pt>
    <dgm:pt modelId="{87D3D7D8-0930-344F-ACA0-C8BB66571FA8}" type="pres">
      <dgm:prSet presAssocID="{216D814C-312F-6F49-ABBB-663E273D48D1}" presName="hierChild5" presStyleCnt="0"/>
      <dgm:spPr/>
    </dgm:pt>
    <dgm:pt modelId="{9D0C12F1-529E-0E4C-9E27-311BE47A1885}" type="pres">
      <dgm:prSet presAssocID="{1D6F3C0D-5F19-2446-8AF7-55B21288FF9E}" presName="hierChild5" presStyleCnt="0"/>
      <dgm:spPr/>
    </dgm:pt>
    <dgm:pt modelId="{CBC66720-BE48-3B47-8A8D-4ABF653F6F6F}" type="pres">
      <dgm:prSet presAssocID="{4AB84EA2-04FE-0B40-B5DC-E45B2FE57FC3}" presName="hierChild5" presStyleCnt="0"/>
      <dgm:spPr/>
    </dgm:pt>
    <dgm:pt modelId="{67568737-AB33-F047-837F-9CC5F52E8549}" type="pres">
      <dgm:prSet presAssocID="{6F07BFEF-AC65-BB4B-A7E0-E28219A4F8BF}" presName="Name64" presStyleLbl="parChTrans1D3" presStyleIdx="3" presStyleCnt="4"/>
      <dgm:spPr/>
    </dgm:pt>
    <dgm:pt modelId="{E70BBE0D-1C9E-6449-8F51-0512EDEAEAF4}" type="pres">
      <dgm:prSet presAssocID="{3382C269-8806-9F4E-A64C-66205AF6BEF7}" presName="hierRoot2" presStyleCnt="0">
        <dgm:presLayoutVars>
          <dgm:hierBranch val="init"/>
        </dgm:presLayoutVars>
      </dgm:prSet>
      <dgm:spPr/>
    </dgm:pt>
    <dgm:pt modelId="{DB7B6BE3-4ECF-0741-9C8E-506A4F9BD8F0}" type="pres">
      <dgm:prSet presAssocID="{3382C269-8806-9F4E-A64C-66205AF6BEF7}" presName="rootComposite" presStyleCnt="0"/>
      <dgm:spPr/>
    </dgm:pt>
    <dgm:pt modelId="{B071A508-44F4-3648-985D-0DC514AB6089}" type="pres">
      <dgm:prSet presAssocID="{3382C269-8806-9F4E-A64C-66205AF6BEF7}" presName="rootText" presStyleLbl="node3" presStyleIdx="3" presStyleCnt="4">
        <dgm:presLayoutVars>
          <dgm:chPref val="3"/>
        </dgm:presLayoutVars>
      </dgm:prSet>
      <dgm:spPr/>
    </dgm:pt>
    <dgm:pt modelId="{86EBD3C9-E4EF-E642-A2FD-C9098F6C5944}" type="pres">
      <dgm:prSet presAssocID="{3382C269-8806-9F4E-A64C-66205AF6BEF7}" presName="rootConnector" presStyleLbl="node3" presStyleIdx="3" presStyleCnt="4"/>
      <dgm:spPr/>
    </dgm:pt>
    <dgm:pt modelId="{8573E587-E2D5-2F45-94D1-9BC1425474C2}" type="pres">
      <dgm:prSet presAssocID="{3382C269-8806-9F4E-A64C-66205AF6BEF7}" presName="hierChild4" presStyleCnt="0"/>
      <dgm:spPr/>
    </dgm:pt>
    <dgm:pt modelId="{60DA586D-4E1C-E64D-885E-BDE8AF825CB5}" type="pres">
      <dgm:prSet presAssocID="{56646645-4D63-0F48-BEDB-6EDCC614D749}" presName="Name64" presStyleLbl="parChTrans1D4" presStyleIdx="9" presStyleCnt="10"/>
      <dgm:spPr/>
    </dgm:pt>
    <dgm:pt modelId="{CC5A91F3-0ECD-F64E-A446-7AF08720C934}" type="pres">
      <dgm:prSet presAssocID="{11094571-3176-B54A-98A5-CC490451C97B}" presName="hierRoot2" presStyleCnt="0">
        <dgm:presLayoutVars>
          <dgm:hierBranch val="init"/>
        </dgm:presLayoutVars>
      </dgm:prSet>
      <dgm:spPr/>
    </dgm:pt>
    <dgm:pt modelId="{99E94696-9ED8-B346-B161-614E3389344B}" type="pres">
      <dgm:prSet presAssocID="{11094571-3176-B54A-98A5-CC490451C97B}" presName="rootComposite" presStyleCnt="0"/>
      <dgm:spPr/>
    </dgm:pt>
    <dgm:pt modelId="{836AA365-F0B4-1C4C-9C5C-7A7C06969941}" type="pres">
      <dgm:prSet presAssocID="{11094571-3176-B54A-98A5-CC490451C97B}" presName="rootText" presStyleLbl="node4" presStyleIdx="9" presStyleCnt="10">
        <dgm:presLayoutVars>
          <dgm:chPref val="3"/>
        </dgm:presLayoutVars>
      </dgm:prSet>
      <dgm:spPr/>
    </dgm:pt>
    <dgm:pt modelId="{68F8A36D-8D4A-4C42-B700-F9F1EC1ADE72}" type="pres">
      <dgm:prSet presAssocID="{11094571-3176-B54A-98A5-CC490451C97B}" presName="rootConnector" presStyleLbl="node4" presStyleIdx="9" presStyleCnt="10"/>
      <dgm:spPr/>
    </dgm:pt>
    <dgm:pt modelId="{F54DF60C-85D4-154B-9E4F-0C74891767CC}" type="pres">
      <dgm:prSet presAssocID="{11094571-3176-B54A-98A5-CC490451C97B}" presName="hierChild4" presStyleCnt="0"/>
      <dgm:spPr/>
    </dgm:pt>
    <dgm:pt modelId="{F1800547-B3EF-BD45-A9E1-AC74BD4734AD}" type="pres">
      <dgm:prSet presAssocID="{11094571-3176-B54A-98A5-CC490451C97B}" presName="hierChild5" presStyleCnt="0"/>
      <dgm:spPr/>
    </dgm:pt>
    <dgm:pt modelId="{5EDD305F-4FC8-5B4B-AF37-41BE62FBA1CC}" type="pres">
      <dgm:prSet presAssocID="{3382C269-8806-9F4E-A64C-66205AF6BEF7}" presName="hierChild5" presStyleCnt="0"/>
      <dgm:spPr/>
    </dgm:pt>
    <dgm:pt modelId="{69596402-333C-7747-99E0-2153F69EF77B}" type="pres">
      <dgm:prSet presAssocID="{3D6DC0F4-61F6-6948-81C5-F3A407F7E886}" presName="hierChild5" presStyleCnt="0"/>
      <dgm:spPr/>
    </dgm:pt>
    <dgm:pt modelId="{B2BF9EFC-28FB-B744-8FD0-7E5F38034F03}" type="pres">
      <dgm:prSet presAssocID="{E41A1A1D-8072-C648-A053-527F2A074911}" presName="hierChild3" presStyleCnt="0"/>
      <dgm:spPr/>
    </dgm:pt>
  </dgm:ptLst>
  <dgm:cxnLst>
    <dgm:cxn modelId="{DD66FD03-ED81-D045-9D5A-4CF2467EAD9F}" srcId="{3382C269-8806-9F4E-A64C-66205AF6BEF7}" destId="{11094571-3176-B54A-98A5-CC490451C97B}" srcOrd="0" destOrd="0" parTransId="{56646645-4D63-0F48-BEDB-6EDCC614D749}" sibTransId="{9A6EA526-BCCA-E145-802D-1DB76D368AF8}"/>
    <dgm:cxn modelId="{2479C912-E33D-124D-B287-703A73E3C8CE}" type="presOf" srcId="{23F22926-8B0A-D747-83B9-E5C598808B5F}" destId="{B0927A98-A559-6449-B905-64FFE854E6E9}" srcOrd="0" destOrd="0" presId="urn:microsoft.com/office/officeart/2009/3/layout/HorizontalOrganizationChart"/>
    <dgm:cxn modelId="{27874313-36CE-3C4C-86B3-06F85C91F9B1}" srcId="{F9D927E7-3E3E-A948-AA95-3157A403D7E0}" destId="{5D906A35-477E-6241-BEAF-CB67039D075B}" srcOrd="1" destOrd="0" parTransId="{4701F05C-F87F-CA40-9200-13F45BC04A1F}" sibTransId="{D3AF4F14-69B1-984E-AC67-38D2FA6123A4}"/>
    <dgm:cxn modelId="{12EDDA20-D92F-C04C-B32A-FDB5DB1CF0ED}" type="presOf" srcId="{11094571-3176-B54A-98A5-CC490451C97B}" destId="{836AA365-F0B4-1C4C-9C5C-7A7C06969941}" srcOrd="0" destOrd="0" presId="urn:microsoft.com/office/officeart/2009/3/layout/HorizontalOrganizationChart"/>
    <dgm:cxn modelId="{E882A222-0D4F-D24A-908E-72DA188D26E7}" type="presOf" srcId="{E41A1A1D-8072-C648-A053-527F2A074911}" destId="{9A0B985E-0928-F343-9DEC-0F800610BFCE}" srcOrd="0" destOrd="0" presId="urn:microsoft.com/office/officeart/2009/3/layout/HorizontalOrganizationChart"/>
    <dgm:cxn modelId="{F95B1426-5679-BD42-B233-FABC9CEF360F}" srcId="{4AB84EA2-04FE-0B40-B5DC-E45B2FE57FC3}" destId="{1D6F3C0D-5F19-2446-8AF7-55B21288FF9E}" srcOrd="1" destOrd="0" parTransId="{6039796C-00DF-3240-9CE1-679388B6368E}" sibTransId="{7D15C8AE-F500-E846-B25D-0F6D9E10E440}"/>
    <dgm:cxn modelId="{0428C326-53F2-6642-AF27-5942961BFDB9}" type="presOf" srcId="{D9A8309B-1652-504F-A234-2225270AB6D0}" destId="{D8D08F19-CCDB-564A-8B9B-7AAE8C15E021}" srcOrd="0" destOrd="0" presId="urn:microsoft.com/office/officeart/2009/3/layout/HorizontalOrganizationChart"/>
    <dgm:cxn modelId="{2B16F429-02AA-DA4D-88FB-28E09CF5C5A1}" type="presOf" srcId="{731244A9-831D-A54B-AF13-B98456DFAC66}" destId="{DEDBAE44-1CC5-014D-8B33-AC6A3D7C0D49}" srcOrd="0" destOrd="0" presId="urn:microsoft.com/office/officeart/2009/3/layout/HorizontalOrganizationChart"/>
    <dgm:cxn modelId="{AD31EE2B-CDA8-4147-91CF-D0B5DF39F9E7}" type="presOf" srcId="{6039796C-00DF-3240-9CE1-679388B6368E}" destId="{BB341E83-7078-464A-A9A0-8C462D854924}" srcOrd="0" destOrd="0" presId="urn:microsoft.com/office/officeart/2009/3/layout/HorizontalOrganizationChart"/>
    <dgm:cxn modelId="{6CBF512C-8997-D34B-B3C1-E85157D9FCC7}" type="presOf" srcId="{1D6F3C0D-5F19-2446-8AF7-55B21288FF9E}" destId="{FE6C03BD-5A85-F541-9715-C7C1B796C315}" srcOrd="1" destOrd="0" presId="urn:microsoft.com/office/officeart/2009/3/layout/HorizontalOrganizationChart"/>
    <dgm:cxn modelId="{0511B32D-1061-1C4A-A129-017C74E4A6F0}" type="presOf" srcId="{89A25380-2A42-5549-9E01-DE449D9EABB5}" destId="{9417C04E-5C75-974E-A497-4DE86F95B021}" srcOrd="0" destOrd="0" presId="urn:microsoft.com/office/officeart/2009/3/layout/HorizontalOrganizationChart"/>
    <dgm:cxn modelId="{E6720930-E09E-CA43-B642-C7C0C97E5B33}" srcId="{913DD730-383A-0443-AA5B-768B61535F21}" destId="{D26CB6CC-A2CC-E24F-956B-AFA011196CBE}" srcOrd="0" destOrd="0" parTransId="{89A25380-2A42-5549-9E01-DE449D9EABB5}" sibTransId="{A55581F7-50A2-8C4A-9E91-5D84F33605BC}"/>
    <dgm:cxn modelId="{07180632-E68E-1444-8A91-2A8C6981A6C9}" srcId="{3D6DC0F4-61F6-6948-81C5-F3A407F7E886}" destId="{3382C269-8806-9F4E-A64C-66205AF6BEF7}" srcOrd="1" destOrd="0" parTransId="{6F07BFEF-AC65-BB4B-A7E0-E28219A4F8BF}" sibTransId="{BC0FFEFC-80CF-2844-B1A7-9414A96236EA}"/>
    <dgm:cxn modelId="{8E3A4339-39ED-6E43-BF77-B171A3CF64D7}" srcId="{23F22926-8B0A-D747-83B9-E5C598808B5F}" destId="{E41A1A1D-8072-C648-A053-527F2A074911}" srcOrd="0" destOrd="0" parTransId="{D1036E57-0DAA-A746-B23C-BE1C09F21557}" sibTransId="{414A4630-163E-054A-BE0F-164CF1B09379}"/>
    <dgm:cxn modelId="{2E6EE739-5D5B-7E4C-8015-5187415112AA}" srcId="{E41A1A1D-8072-C648-A053-527F2A074911}" destId="{3D6DC0F4-61F6-6948-81C5-F3A407F7E886}" srcOrd="1" destOrd="0" parTransId="{C9BAADFB-D1E9-4446-8834-A5F03A4C57B2}" sibTransId="{2718BA00-AF09-C749-AD9B-CEBB9B178C57}"/>
    <dgm:cxn modelId="{2D687C3A-877E-5345-8FBB-92ACA224F8FD}" type="presOf" srcId="{2E15273D-A234-7049-8D8F-919EBB5293D4}" destId="{662D4DB4-DD64-DD4B-A554-7957765C82AF}" srcOrd="1" destOrd="0" presId="urn:microsoft.com/office/officeart/2009/3/layout/HorizontalOrganizationChart"/>
    <dgm:cxn modelId="{A109B63E-6FB5-E14D-832A-D9ECC34C4A68}" type="presOf" srcId="{A6CD4C3D-FF3E-2B4B-A602-E6030004BE13}" destId="{0ECC7EFE-5BEC-3F46-B4EC-A92F5C851D4F}" srcOrd="1" destOrd="0" presId="urn:microsoft.com/office/officeart/2009/3/layout/HorizontalOrganizationChart"/>
    <dgm:cxn modelId="{5AC1F045-69B9-A840-853E-65483A01018B}" srcId="{D26CB6CC-A2CC-E24F-956B-AFA011196CBE}" destId="{CE3F06F1-EB69-8144-9F56-D9A4DC6468F1}" srcOrd="0" destOrd="0" parTransId="{B642001F-C2FA-DC41-941E-A4298A8CBAFF}" sibTransId="{60D82117-3695-4848-B475-7B0077A57307}"/>
    <dgm:cxn modelId="{462AFD47-262D-8645-BF9C-D9C74A9F1368}" srcId="{D26CB6CC-A2CC-E24F-956B-AFA011196CBE}" destId="{69F87024-AF1B-C04B-AFE8-FF55199CC8AF}" srcOrd="1" destOrd="0" parTransId="{75CF4A67-F7B3-6149-BC99-36FE3EE9CB96}" sibTransId="{A6BF9205-04CD-CE44-AA7F-2326B3A47532}"/>
    <dgm:cxn modelId="{1916FD4E-3D22-0C46-AE63-FC2C0D2E7507}" type="presOf" srcId="{D26CB6CC-A2CC-E24F-956B-AFA011196CBE}" destId="{CCBE8A5F-DB0E-EB48-BAF3-3F9DB555F42B}" srcOrd="0" destOrd="0" presId="urn:microsoft.com/office/officeart/2009/3/layout/HorizontalOrganizationChart"/>
    <dgm:cxn modelId="{2DC6F651-DCB2-7242-9A50-1813A4CB1289}" type="presOf" srcId="{1571D6B8-ACF3-3144-A27C-4AB732302E6B}" destId="{281349BC-4EEB-0642-B0FA-043822C07935}" srcOrd="0" destOrd="0" presId="urn:microsoft.com/office/officeart/2009/3/layout/HorizontalOrganizationChart"/>
    <dgm:cxn modelId="{AB5C8257-3999-9849-A7E0-68C9EBA7D55D}" srcId="{4AB84EA2-04FE-0B40-B5DC-E45B2FE57FC3}" destId="{8F19CB3E-E957-0D46-9B0C-484CF84D809F}" srcOrd="0" destOrd="0" parTransId="{4E06CABB-CDFC-4745-B3A5-63AA69D1D2BF}" sibTransId="{A2E6A69E-9429-9B43-A878-57A9CA4B7C7C}"/>
    <dgm:cxn modelId="{25C9A95A-4B6E-9A4F-AD1D-2ABAE8FEDEFD}" type="presOf" srcId="{56646645-4D63-0F48-BEDB-6EDCC614D749}" destId="{60DA586D-4E1C-E64D-885E-BDE8AF825CB5}" srcOrd="0" destOrd="0" presId="urn:microsoft.com/office/officeart/2009/3/layout/HorizontalOrganizationChart"/>
    <dgm:cxn modelId="{C2BFEB5C-17D8-3F48-9EB1-74C178CC368F}" srcId="{F9D927E7-3E3E-A948-AA95-3157A403D7E0}" destId="{A6CD4C3D-FF3E-2B4B-A602-E6030004BE13}" srcOrd="0" destOrd="0" parTransId="{1571D6B8-ACF3-3144-A27C-4AB732302E6B}" sibTransId="{7A77A51F-19DA-634E-ACFF-7F4837B7CAEF}"/>
    <dgm:cxn modelId="{5D80B85D-2943-FE42-AA1A-CB4DCBCAF53F}" type="presOf" srcId="{D26CB6CC-A2CC-E24F-956B-AFA011196CBE}" destId="{2687E6CD-9AEC-1D43-91EB-E5EC9386F048}" srcOrd="1" destOrd="0" presId="urn:microsoft.com/office/officeart/2009/3/layout/HorizontalOrganizationChart"/>
    <dgm:cxn modelId="{87114E61-C3A8-6141-8157-A423B095BC97}" type="presOf" srcId="{E41A1A1D-8072-C648-A053-527F2A074911}" destId="{FA1D8C9B-B13F-F542-A850-A9696C73B30D}" srcOrd="1" destOrd="0" presId="urn:microsoft.com/office/officeart/2009/3/layout/HorizontalOrganizationChart"/>
    <dgm:cxn modelId="{B1430568-43E7-C342-AE10-7406F7FFF964}" type="presOf" srcId="{216D814C-312F-6F49-ABBB-663E273D48D1}" destId="{2B049C64-90DB-BA4A-BA12-BDDEA44F99DA}" srcOrd="1" destOrd="0" presId="urn:microsoft.com/office/officeart/2009/3/layout/HorizontalOrganizationChart"/>
    <dgm:cxn modelId="{CBFF2369-35C0-714A-B4B1-6ADF5CBC652B}" type="presOf" srcId="{6F07BFEF-AC65-BB4B-A7E0-E28219A4F8BF}" destId="{67568737-AB33-F047-837F-9CC5F52E8549}" srcOrd="0" destOrd="0" presId="urn:microsoft.com/office/officeart/2009/3/layout/HorizontalOrganizationChart"/>
    <dgm:cxn modelId="{AE22C36A-E76B-2344-8C5C-08EE4854FF88}" type="presOf" srcId="{F9D927E7-3E3E-A948-AA95-3157A403D7E0}" destId="{C038DADF-B103-D748-AC1E-922A6C740CDB}" srcOrd="1" destOrd="0" presId="urn:microsoft.com/office/officeart/2009/3/layout/HorizontalOrganizationChart"/>
    <dgm:cxn modelId="{4B1BB16E-E52B-874F-B6C5-E0A58FEFFAC2}" type="presOf" srcId="{8F19CB3E-E957-0D46-9B0C-484CF84D809F}" destId="{56F3E8D5-EDDE-3F46-8198-B2E7A8E3F441}" srcOrd="1" destOrd="0" presId="urn:microsoft.com/office/officeart/2009/3/layout/HorizontalOrganizationChart"/>
    <dgm:cxn modelId="{C07C3B6F-6922-B74D-944E-458CDC0C724B}" type="presOf" srcId="{5D906A35-477E-6241-BEAF-CB67039D075B}" destId="{D2000AA4-BA47-C34F-AB81-247A5365FBEA}" srcOrd="0" destOrd="0" presId="urn:microsoft.com/office/officeart/2009/3/layout/HorizontalOrganizationChart"/>
    <dgm:cxn modelId="{BB946776-49B9-4448-B7F7-CB685B2F339D}" type="presOf" srcId="{C9BAADFB-D1E9-4446-8834-A5F03A4C57B2}" destId="{0947B734-2326-144A-9BA1-93A805B2C4D9}" srcOrd="0" destOrd="0" presId="urn:microsoft.com/office/officeart/2009/3/layout/HorizontalOrganizationChart"/>
    <dgm:cxn modelId="{6B64DF77-E5BF-1A41-87BA-5625D603525F}" type="presOf" srcId="{4701F05C-F87F-CA40-9200-13F45BC04A1F}" destId="{B757C985-1F3F-9D4F-BBA0-BC1250B434DC}" srcOrd="0" destOrd="0" presId="urn:microsoft.com/office/officeart/2009/3/layout/HorizontalOrganizationChart"/>
    <dgm:cxn modelId="{DE13E378-FF7C-AC4A-835A-138B25C38515}" srcId="{D26CB6CC-A2CC-E24F-956B-AFA011196CBE}" destId="{2E15273D-A234-7049-8D8F-919EBB5293D4}" srcOrd="2" destOrd="0" parTransId="{C32E8E4A-9F7A-2E4B-B2B7-65DAEB7FA1E6}" sibTransId="{0C6C8177-845D-6042-BE5C-2BB6DC45A0AB}"/>
    <dgm:cxn modelId="{FA6B337E-6374-8848-A38A-3EBB6CE4B07C}" type="presOf" srcId="{3382C269-8806-9F4E-A64C-66205AF6BEF7}" destId="{86EBD3C9-E4EF-E642-A2FD-C9098F6C5944}" srcOrd="1" destOrd="0" presId="urn:microsoft.com/office/officeart/2009/3/layout/HorizontalOrganizationChart"/>
    <dgm:cxn modelId="{A727787F-B700-9A40-8734-9C6AEE6CAF82}" type="presOf" srcId="{C84A8064-0605-9147-BCCA-9C48C1D05887}" destId="{D2EBD014-0D72-F44B-94B0-C9D4B958E888}" srcOrd="0" destOrd="0" presId="urn:microsoft.com/office/officeart/2009/3/layout/HorizontalOrganizationChart"/>
    <dgm:cxn modelId="{1F091384-D427-1C43-96CC-95E06CFF45A2}" type="presOf" srcId="{69F87024-AF1B-C04B-AFE8-FF55199CC8AF}" destId="{897AAFE2-CF86-6C4D-A930-9C5C8F5018EA}" srcOrd="0" destOrd="0" presId="urn:microsoft.com/office/officeart/2009/3/layout/HorizontalOrganizationChart"/>
    <dgm:cxn modelId="{BD891D8D-D85B-FF43-91BB-763FED31FA89}" type="presOf" srcId="{F9D927E7-3E3E-A948-AA95-3157A403D7E0}" destId="{FE5835D6-DEB7-6A42-B781-D8FD0B296D19}" srcOrd="0" destOrd="0" presId="urn:microsoft.com/office/officeart/2009/3/layout/HorizontalOrganizationChart"/>
    <dgm:cxn modelId="{2E68BB8D-206A-7E42-971E-34787B100DA5}" srcId="{913DD730-383A-0443-AA5B-768B61535F21}" destId="{F9D927E7-3E3E-A948-AA95-3157A403D7E0}" srcOrd="1" destOrd="0" parTransId="{06F5C38D-5EE1-B849-911C-C5181AD7853A}" sibTransId="{3F953C71-35D7-1843-8453-989E6EA56332}"/>
    <dgm:cxn modelId="{A36AE798-7D4E-9C42-A625-79EB3EA4515D}" type="presOf" srcId="{D9A8309B-1652-504F-A234-2225270AB6D0}" destId="{44449896-1AB4-AB4D-9A7C-64670EA9D418}" srcOrd="1" destOrd="0" presId="urn:microsoft.com/office/officeart/2009/3/layout/HorizontalOrganizationChart"/>
    <dgm:cxn modelId="{85B3FF99-3F1F-3E4B-9C31-F711E163785D}" type="presOf" srcId="{3DBFA318-122A-4746-9BB5-5AB04B55651F}" destId="{80B916C7-90F9-8342-8959-CB692E6026B0}" srcOrd="0" destOrd="0" presId="urn:microsoft.com/office/officeart/2009/3/layout/HorizontalOrganizationChart"/>
    <dgm:cxn modelId="{0C0EFC9E-EF47-D448-B91D-2F6C17C0C46D}" type="presOf" srcId="{8F19CB3E-E957-0D46-9B0C-484CF84D809F}" destId="{388BCDB6-6881-904D-8ED6-7CE23A933228}" srcOrd="0" destOrd="0" presId="urn:microsoft.com/office/officeart/2009/3/layout/HorizontalOrganizationChart"/>
    <dgm:cxn modelId="{058998A7-4197-3549-B34B-97619D9FBE35}" type="presOf" srcId="{3D6DC0F4-61F6-6948-81C5-F3A407F7E886}" destId="{BF9694A5-2529-2B43-8475-97E71E4B0A86}" srcOrd="0" destOrd="0" presId="urn:microsoft.com/office/officeart/2009/3/layout/HorizontalOrganizationChart"/>
    <dgm:cxn modelId="{4817EAAF-1826-8342-87EA-9B66138E8D59}" srcId="{F9D927E7-3E3E-A948-AA95-3157A403D7E0}" destId="{D9A8309B-1652-504F-A234-2225270AB6D0}" srcOrd="2" destOrd="0" parTransId="{731244A9-831D-A54B-AF13-B98456DFAC66}" sibTransId="{227CE217-181F-0243-BCC2-FB769FE3AF52}"/>
    <dgm:cxn modelId="{96B6FBAF-1FA8-5A44-A845-FFC267DBC54C}" type="presOf" srcId="{913DD730-383A-0443-AA5B-768B61535F21}" destId="{4CF3F1BA-C155-EC4D-8A68-58910CAA8641}" srcOrd="0" destOrd="0" presId="urn:microsoft.com/office/officeart/2009/3/layout/HorizontalOrganizationChart"/>
    <dgm:cxn modelId="{672F0DBE-804D-7648-B46D-23F6725A0C94}" type="presOf" srcId="{69F87024-AF1B-C04B-AFE8-FF55199CC8AF}" destId="{FB49007B-962B-4A40-B51E-7794817D9EB9}" srcOrd="1" destOrd="0" presId="urn:microsoft.com/office/officeart/2009/3/layout/HorizontalOrganizationChart"/>
    <dgm:cxn modelId="{591FCEBF-B21F-AF41-AFA1-74A7072D090A}" type="presOf" srcId="{4AB84EA2-04FE-0B40-B5DC-E45B2FE57FC3}" destId="{05935BFD-CF9C-EF4B-BA23-31A599D4AC4C}" srcOrd="0" destOrd="0" presId="urn:microsoft.com/office/officeart/2009/3/layout/HorizontalOrganizationChart"/>
    <dgm:cxn modelId="{135E0FC0-F7B7-5C40-AC26-1B3D3632696E}" type="presOf" srcId="{4AB84EA2-04FE-0B40-B5DC-E45B2FE57FC3}" destId="{27E22913-B0DD-A141-817C-EBE9E75A1993}" srcOrd="1" destOrd="0" presId="urn:microsoft.com/office/officeart/2009/3/layout/HorizontalOrganizationChart"/>
    <dgm:cxn modelId="{BD75B4C4-6294-BE46-BB26-BCF8295B3B79}" type="presOf" srcId="{CE3F06F1-EB69-8144-9F56-D9A4DC6468F1}" destId="{B5FB9669-5CC5-EC45-9BDF-859E47DF8B97}" srcOrd="1" destOrd="0" presId="urn:microsoft.com/office/officeart/2009/3/layout/HorizontalOrganizationChart"/>
    <dgm:cxn modelId="{66F47AC8-6D38-3749-A105-CE50D2B2003F}" type="presOf" srcId="{216D814C-312F-6F49-ABBB-663E273D48D1}" destId="{5CEF7E13-186B-7242-9ED1-F21FC22A6B4D}" srcOrd="0" destOrd="0" presId="urn:microsoft.com/office/officeart/2009/3/layout/HorizontalOrganizationChart"/>
    <dgm:cxn modelId="{575506D6-700D-AC4A-ABD4-76426C263BEC}" type="presOf" srcId="{3382C269-8806-9F4E-A64C-66205AF6BEF7}" destId="{B071A508-44F4-3648-985D-0DC514AB6089}" srcOrd="0" destOrd="0" presId="urn:microsoft.com/office/officeart/2009/3/layout/HorizontalOrganizationChart"/>
    <dgm:cxn modelId="{338C0CD8-ECBC-9843-830D-D21E550D7857}" type="presOf" srcId="{41F14933-4E49-F54A-AB79-16524EF31BF3}" destId="{E1BDF03E-B51E-D346-B986-A199A49DB7A9}" srcOrd="0" destOrd="0" presId="urn:microsoft.com/office/officeart/2009/3/layout/HorizontalOrganizationChart"/>
    <dgm:cxn modelId="{3E95E1D8-2389-C047-9747-FBDCECA35EC6}" srcId="{3D6DC0F4-61F6-6948-81C5-F3A407F7E886}" destId="{4AB84EA2-04FE-0B40-B5DC-E45B2FE57FC3}" srcOrd="0" destOrd="0" parTransId="{41F14933-4E49-F54A-AB79-16524EF31BF3}" sibTransId="{8E3B0D34-7C8A-2B4F-9ADA-937CB449D1AF}"/>
    <dgm:cxn modelId="{9F40A5DA-D829-F444-B95E-384AE8D347F5}" type="presOf" srcId="{C32E8E4A-9F7A-2E4B-B2B7-65DAEB7FA1E6}" destId="{A45F8178-FEFB-AB47-8C02-9F258D4175F0}" srcOrd="0" destOrd="0" presId="urn:microsoft.com/office/officeart/2009/3/layout/HorizontalOrganizationChart"/>
    <dgm:cxn modelId="{8573FDDA-0333-0649-8723-CDFA1436EB4E}" type="presOf" srcId="{06F5C38D-5EE1-B849-911C-C5181AD7853A}" destId="{5B7F7B4A-63CB-9B46-9C19-F0B8DB3CA652}" srcOrd="0" destOrd="0" presId="urn:microsoft.com/office/officeart/2009/3/layout/HorizontalOrganizationChart"/>
    <dgm:cxn modelId="{315CCBDD-E87D-6242-AC01-49FB15FDA7C2}" type="presOf" srcId="{1D6F3C0D-5F19-2446-8AF7-55B21288FF9E}" destId="{728E4F0D-9A44-4A41-B950-EE5DAC9F83CB}" srcOrd="0" destOrd="0" presId="urn:microsoft.com/office/officeart/2009/3/layout/HorizontalOrganizationChart"/>
    <dgm:cxn modelId="{6189D4DE-5F90-5F4E-8832-DB137264C4F3}" type="presOf" srcId="{913DD730-383A-0443-AA5B-768B61535F21}" destId="{3BB6ABC4-3B9C-3D4E-AA22-9CA764BA61E0}" srcOrd="1" destOrd="0" presId="urn:microsoft.com/office/officeart/2009/3/layout/HorizontalOrganizationChart"/>
    <dgm:cxn modelId="{A7B79BE0-D1EA-6945-B648-64E8AAA7E67F}" type="presOf" srcId="{11094571-3176-B54A-98A5-CC490451C97B}" destId="{68F8A36D-8D4A-4C42-B700-F9F1EC1ADE72}" srcOrd="1" destOrd="0" presId="urn:microsoft.com/office/officeart/2009/3/layout/HorizontalOrganizationChart"/>
    <dgm:cxn modelId="{EE57D6E3-F9CE-FB4B-B3DB-CFAE76ADB8B4}" srcId="{1D6F3C0D-5F19-2446-8AF7-55B21288FF9E}" destId="{216D814C-312F-6F49-ABBB-663E273D48D1}" srcOrd="0" destOrd="0" parTransId="{C84A8064-0605-9147-BCCA-9C48C1D05887}" sibTransId="{606C5E9F-F505-1044-8F6F-1001F6692131}"/>
    <dgm:cxn modelId="{BDB503E7-3655-A64C-8638-F134FDD77164}" type="presOf" srcId="{4E06CABB-CDFC-4745-B3A5-63AA69D1D2BF}" destId="{6CDEB8D4-8BC1-7848-A42B-1BF8F0A72BCE}" srcOrd="0" destOrd="0" presId="urn:microsoft.com/office/officeart/2009/3/layout/HorizontalOrganizationChart"/>
    <dgm:cxn modelId="{E2C0E8E8-84E2-F041-BE0E-A6D7D323B1FA}" type="presOf" srcId="{75CF4A67-F7B3-6149-BC99-36FE3EE9CB96}" destId="{63DB512A-A94C-2A41-BD8D-90C4BABFF3B4}" srcOrd="0" destOrd="0" presId="urn:microsoft.com/office/officeart/2009/3/layout/HorizontalOrganizationChart"/>
    <dgm:cxn modelId="{A50983EA-9372-224B-94F4-DC88A170329E}" type="presOf" srcId="{2E15273D-A234-7049-8D8F-919EBB5293D4}" destId="{04020163-E203-7A4F-B2D5-53389CDB9DB5}" srcOrd="0" destOrd="0" presId="urn:microsoft.com/office/officeart/2009/3/layout/HorizontalOrganizationChart"/>
    <dgm:cxn modelId="{F12AF6ED-5376-2343-BA5D-D6E0B4D30C1C}" srcId="{E41A1A1D-8072-C648-A053-527F2A074911}" destId="{913DD730-383A-0443-AA5B-768B61535F21}" srcOrd="0" destOrd="0" parTransId="{3DBFA318-122A-4746-9BB5-5AB04B55651F}" sibTransId="{4EA35486-5922-CE44-B582-5F18A9F549A3}"/>
    <dgm:cxn modelId="{A4150FF5-02DD-104D-AB29-C2F91FA388C8}" type="presOf" srcId="{B642001F-C2FA-DC41-941E-A4298A8CBAFF}" destId="{EC60434F-D0A4-984D-8505-4D9947F9CD42}" srcOrd="0" destOrd="0" presId="urn:microsoft.com/office/officeart/2009/3/layout/HorizontalOrganizationChart"/>
    <dgm:cxn modelId="{2B9C97F9-2862-1842-B8FA-74023340D332}" type="presOf" srcId="{CE3F06F1-EB69-8144-9F56-D9A4DC6468F1}" destId="{8A9197D3-3920-0546-9281-1A4683D86728}" srcOrd="0" destOrd="0" presId="urn:microsoft.com/office/officeart/2009/3/layout/HorizontalOrganizationChart"/>
    <dgm:cxn modelId="{50921AFC-8395-0D4A-B470-FBBBAAC77CD5}" type="presOf" srcId="{3D6DC0F4-61F6-6948-81C5-F3A407F7E886}" destId="{2A03D27F-5F37-5740-82D5-4C93329689CE}" srcOrd="1" destOrd="0" presId="urn:microsoft.com/office/officeart/2009/3/layout/HorizontalOrganizationChart"/>
    <dgm:cxn modelId="{3E04CEFD-9F47-1246-9D32-79A35C8B7BE0}" type="presOf" srcId="{A6CD4C3D-FF3E-2B4B-A602-E6030004BE13}" destId="{FF152581-C1E4-754C-9694-F70D5B25A371}" srcOrd="0" destOrd="0" presId="urn:microsoft.com/office/officeart/2009/3/layout/HorizontalOrganizationChart"/>
    <dgm:cxn modelId="{0D39F7FF-6D8E-BD46-842C-108F71FC25E3}" type="presOf" srcId="{5D906A35-477E-6241-BEAF-CB67039D075B}" destId="{3C1CD298-6F30-334D-9E97-BA180713A177}" srcOrd="1" destOrd="0" presId="urn:microsoft.com/office/officeart/2009/3/layout/HorizontalOrganizationChart"/>
    <dgm:cxn modelId="{2A3DC9EE-66E3-B34F-BA7B-DA9EAB09269A}" type="presParOf" srcId="{B0927A98-A559-6449-B905-64FFE854E6E9}" destId="{826A2430-D22A-8D43-82E0-E8CB32174026}" srcOrd="0" destOrd="0" presId="urn:microsoft.com/office/officeart/2009/3/layout/HorizontalOrganizationChart"/>
    <dgm:cxn modelId="{E4A7E628-03B1-E54A-A1B6-3011357336BB}" type="presParOf" srcId="{826A2430-D22A-8D43-82E0-E8CB32174026}" destId="{1BDB4BA9-365D-7F43-ADDC-03B3CA124118}" srcOrd="0" destOrd="0" presId="urn:microsoft.com/office/officeart/2009/3/layout/HorizontalOrganizationChart"/>
    <dgm:cxn modelId="{53E3DAEE-C2C9-9844-A620-5BF4CCC90C57}" type="presParOf" srcId="{1BDB4BA9-365D-7F43-ADDC-03B3CA124118}" destId="{9A0B985E-0928-F343-9DEC-0F800610BFCE}" srcOrd="0" destOrd="0" presId="urn:microsoft.com/office/officeart/2009/3/layout/HorizontalOrganizationChart"/>
    <dgm:cxn modelId="{88151A12-BD1A-6D44-AF29-B5A64B00E0CA}" type="presParOf" srcId="{1BDB4BA9-365D-7F43-ADDC-03B3CA124118}" destId="{FA1D8C9B-B13F-F542-A850-A9696C73B30D}" srcOrd="1" destOrd="0" presId="urn:microsoft.com/office/officeart/2009/3/layout/HorizontalOrganizationChart"/>
    <dgm:cxn modelId="{77F8E7B9-493B-B046-A5E3-C8778826455C}" type="presParOf" srcId="{826A2430-D22A-8D43-82E0-E8CB32174026}" destId="{EF8F726E-454A-7F47-B403-CFCC793DE81A}" srcOrd="1" destOrd="0" presId="urn:microsoft.com/office/officeart/2009/3/layout/HorizontalOrganizationChart"/>
    <dgm:cxn modelId="{1DC72805-C365-5045-B2B4-0C2B16637387}" type="presParOf" srcId="{EF8F726E-454A-7F47-B403-CFCC793DE81A}" destId="{80B916C7-90F9-8342-8959-CB692E6026B0}" srcOrd="0" destOrd="0" presId="urn:microsoft.com/office/officeart/2009/3/layout/HorizontalOrganizationChart"/>
    <dgm:cxn modelId="{5749C2C7-8BF0-5C4E-A2F1-DD8155BA7C3A}" type="presParOf" srcId="{EF8F726E-454A-7F47-B403-CFCC793DE81A}" destId="{093F2241-FFB1-1E42-A9FE-BF493BFF98DA}" srcOrd="1" destOrd="0" presId="urn:microsoft.com/office/officeart/2009/3/layout/HorizontalOrganizationChart"/>
    <dgm:cxn modelId="{E7583223-154D-C641-806D-9A7095807066}" type="presParOf" srcId="{093F2241-FFB1-1E42-A9FE-BF493BFF98DA}" destId="{953D3241-5B8F-C048-B1D9-23663A30DAA0}" srcOrd="0" destOrd="0" presId="urn:microsoft.com/office/officeart/2009/3/layout/HorizontalOrganizationChart"/>
    <dgm:cxn modelId="{736C5890-A76C-8B4B-B16A-EF69704D5339}" type="presParOf" srcId="{953D3241-5B8F-C048-B1D9-23663A30DAA0}" destId="{4CF3F1BA-C155-EC4D-8A68-58910CAA8641}" srcOrd="0" destOrd="0" presId="urn:microsoft.com/office/officeart/2009/3/layout/HorizontalOrganizationChart"/>
    <dgm:cxn modelId="{2645A068-73C0-3D40-92BD-221FC43D3A4A}" type="presParOf" srcId="{953D3241-5B8F-C048-B1D9-23663A30DAA0}" destId="{3BB6ABC4-3B9C-3D4E-AA22-9CA764BA61E0}" srcOrd="1" destOrd="0" presId="urn:microsoft.com/office/officeart/2009/3/layout/HorizontalOrganizationChart"/>
    <dgm:cxn modelId="{4120F731-5B83-9C44-B749-D03FA04C74A1}" type="presParOf" srcId="{093F2241-FFB1-1E42-A9FE-BF493BFF98DA}" destId="{8E76FC07-931A-A247-AC8F-459A1EE00651}" srcOrd="1" destOrd="0" presId="urn:microsoft.com/office/officeart/2009/3/layout/HorizontalOrganizationChart"/>
    <dgm:cxn modelId="{78D23FCB-A89D-1F40-9E09-EBD3777BCFC1}" type="presParOf" srcId="{8E76FC07-931A-A247-AC8F-459A1EE00651}" destId="{9417C04E-5C75-974E-A497-4DE86F95B021}" srcOrd="0" destOrd="0" presId="urn:microsoft.com/office/officeart/2009/3/layout/HorizontalOrganizationChart"/>
    <dgm:cxn modelId="{63BCAC19-B577-3745-896A-9AEC7713E1D0}" type="presParOf" srcId="{8E76FC07-931A-A247-AC8F-459A1EE00651}" destId="{B6D88C74-7139-A443-8709-FE648FC5644F}" srcOrd="1" destOrd="0" presId="urn:microsoft.com/office/officeart/2009/3/layout/HorizontalOrganizationChart"/>
    <dgm:cxn modelId="{3D805AB2-1D9A-D04F-A39D-F79D3E2A7E6A}" type="presParOf" srcId="{B6D88C74-7139-A443-8709-FE648FC5644F}" destId="{4E03DE86-18E1-5749-A93D-E4CE766AB85A}" srcOrd="0" destOrd="0" presId="urn:microsoft.com/office/officeart/2009/3/layout/HorizontalOrganizationChart"/>
    <dgm:cxn modelId="{41CD302E-34EB-D546-8126-3D6504D69103}" type="presParOf" srcId="{4E03DE86-18E1-5749-A93D-E4CE766AB85A}" destId="{CCBE8A5F-DB0E-EB48-BAF3-3F9DB555F42B}" srcOrd="0" destOrd="0" presId="urn:microsoft.com/office/officeart/2009/3/layout/HorizontalOrganizationChart"/>
    <dgm:cxn modelId="{3A1B5075-B814-F64E-810C-FD83B71DAD61}" type="presParOf" srcId="{4E03DE86-18E1-5749-A93D-E4CE766AB85A}" destId="{2687E6CD-9AEC-1D43-91EB-E5EC9386F048}" srcOrd="1" destOrd="0" presId="urn:microsoft.com/office/officeart/2009/3/layout/HorizontalOrganizationChart"/>
    <dgm:cxn modelId="{F6A11727-1E9C-8D49-AA78-1F539530949E}" type="presParOf" srcId="{B6D88C74-7139-A443-8709-FE648FC5644F}" destId="{9C339487-C6C9-D44E-A02D-0448F109378A}" srcOrd="1" destOrd="0" presId="urn:microsoft.com/office/officeart/2009/3/layout/HorizontalOrganizationChart"/>
    <dgm:cxn modelId="{6A189082-1008-FC44-AC6E-F62C9B90BF17}" type="presParOf" srcId="{9C339487-C6C9-D44E-A02D-0448F109378A}" destId="{EC60434F-D0A4-984D-8505-4D9947F9CD42}" srcOrd="0" destOrd="0" presId="urn:microsoft.com/office/officeart/2009/3/layout/HorizontalOrganizationChart"/>
    <dgm:cxn modelId="{B92D0316-6F87-9742-BBBF-C5974DB6377B}" type="presParOf" srcId="{9C339487-C6C9-D44E-A02D-0448F109378A}" destId="{711AD01B-3DD3-CE4D-B3D4-8C66AAE21549}" srcOrd="1" destOrd="0" presId="urn:microsoft.com/office/officeart/2009/3/layout/HorizontalOrganizationChart"/>
    <dgm:cxn modelId="{B85C220B-FFEF-714F-875A-9E13BCDC21FF}" type="presParOf" srcId="{711AD01B-3DD3-CE4D-B3D4-8C66AAE21549}" destId="{1921F6B2-23BA-AF4D-97E3-65834CBBDD07}" srcOrd="0" destOrd="0" presId="urn:microsoft.com/office/officeart/2009/3/layout/HorizontalOrganizationChart"/>
    <dgm:cxn modelId="{F45D7BC7-330C-9249-8C59-8BB87040AC56}" type="presParOf" srcId="{1921F6B2-23BA-AF4D-97E3-65834CBBDD07}" destId="{8A9197D3-3920-0546-9281-1A4683D86728}" srcOrd="0" destOrd="0" presId="urn:microsoft.com/office/officeart/2009/3/layout/HorizontalOrganizationChart"/>
    <dgm:cxn modelId="{0C74DE7B-FF17-DB4C-9AE2-759948AC3327}" type="presParOf" srcId="{1921F6B2-23BA-AF4D-97E3-65834CBBDD07}" destId="{B5FB9669-5CC5-EC45-9BDF-859E47DF8B97}" srcOrd="1" destOrd="0" presId="urn:microsoft.com/office/officeart/2009/3/layout/HorizontalOrganizationChart"/>
    <dgm:cxn modelId="{05461488-39CD-4B44-AA1D-86138CD34B8F}" type="presParOf" srcId="{711AD01B-3DD3-CE4D-B3D4-8C66AAE21549}" destId="{447158D7-17FD-9645-B3BB-11E4B0360AEF}" srcOrd="1" destOrd="0" presId="urn:microsoft.com/office/officeart/2009/3/layout/HorizontalOrganizationChart"/>
    <dgm:cxn modelId="{5D9CC00E-7548-FC42-B82A-62E536F8093E}" type="presParOf" srcId="{711AD01B-3DD3-CE4D-B3D4-8C66AAE21549}" destId="{0A7A9B3A-3B02-D349-A2E8-51079EB41CAF}" srcOrd="2" destOrd="0" presId="urn:microsoft.com/office/officeart/2009/3/layout/HorizontalOrganizationChart"/>
    <dgm:cxn modelId="{2522B3CB-F46C-F84F-9A71-A47A097ACE3B}" type="presParOf" srcId="{9C339487-C6C9-D44E-A02D-0448F109378A}" destId="{63DB512A-A94C-2A41-BD8D-90C4BABFF3B4}" srcOrd="2" destOrd="0" presId="urn:microsoft.com/office/officeart/2009/3/layout/HorizontalOrganizationChart"/>
    <dgm:cxn modelId="{6A04DBE7-45FC-0745-9E61-F475567DC908}" type="presParOf" srcId="{9C339487-C6C9-D44E-A02D-0448F109378A}" destId="{9C708D16-E795-6641-93EB-AE6F5D1030FF}" srcOrd="3" destOrd="0" presId="urn:microsoft.com/office/officeart/2009/3/layout/HorizontalOrganizationChart"/>
    <dgm:cxn modelId="{797209C0-C02E-2D46-882A-40A65A7BFC74}" type="presParOf" srcId="{9C708D16-E795-6641-93EB-AE6F5D1030FF}" destId="{9F0EFD1C-9597-7E47-9CED-D2A6C7CD4DB6}" srcOrd="0" destOrd="0" presId="urn:microsoft.com/office/officeart/2009/3/layout/HorizontalOrganizationChart"/>
    <dgm:cxn modelId="{FF51FD42-A4E2-8646-A524-B048B92FFDDF}" type="presParOf" srcId="{9F0EFD1C-9597-7E47-9CED-D2A6C7CD4DB6}" destId="{897AAFE2-CF86-6C4D-A930-9C5C8F5018EA}" srcOrd="0" destOrd="0" presId="urn:microsoft.com/office/officeart/2009/3/layout/HorizontalOrganizationChart"/>
    <dgm:cxn modelId="{038FEC90-D5CF-F546-9B2A-DE3687511BA6}" type="presParOf" srcId="{9F0EFD1C-9597-7E47-9CED-D2A6C7CD4DB6}" destId="{FB49007B-962B-4A40-B51E-7794817D9EB9}" srcOrd="1" destOrd="0" presId="urn:microsoft.com/office/officeart/2009/3/layout/HorizontalOrganizationChart"/>
    <dgm:cxn modelId="{DA052964-A0D3-0446-B75C-E09C2B8BE7B9}" type="presParOf" srcId="{9C708D16-E795-6641-93EB-AE6F5D1030FF}" destId="{6E4D0CB5-CDD5-E049-81D8-AF7017184C75}" srcOrd="1" destOrd="0" presId="urn:microsoft.com/office/officeart/2009/3/layout/HorizontalOrganizationChart"/>
    <dgm:cxn modelId="{44A22DFB-B9F9-0B44-A42C-F0457A258D0D}" type="presParOf" srcId="{9C708D16-E795-6641-93EB-AE6F5D1030FF}" destId="{9B606E97-E8ED-9C44-A5D5-C6ED565852E9}" srcOrd="2" destOrd="0" presId="urn:microsoft.com/office/officeart/2009/3/layout/HorizontalOrganizationChart"/>
    <dgm:cxn modelId="{48B1BB90-C35F-8E45-9602-1F86CA6F43CF}" type="presParOf" srcId="{9C339487-C6C9-D44E-A02D-0448F109378A}" destId="{A45F8178-FEFB-AB47-8C02-9F258D4175F0}" srcOrd="4" destOrd="0" presId="urn:microsoft.com/office/officeart/2009/3/layout/HorizontalOrganizationChart"/>
    <dgm:cxn modelId="{0BC1E8AB-352F-7D42-B1B7-1E40F91FD475}" type="presParOf" srcId="{9C339487-C6C9-D44E-A02D-0448F109378A}" destId="{C69A0120-D0F1-FB42-BB00-E07A48827006}" srcOrd="5" destOrd="0" presId="urn:microsoft.com/office/officeart/2009/3/layout/HorizontalOrganizationChart"/>
    <dgm:cxn modelId="{2D344D70-3EDF-3E4F-88F2-44F339AF1CCD}" type="presParOf" srcId="{C69A0120-D0F1-FB42-BB00-E07A48827006}" destId="{D8555565-A0F4-7946-988C-2D6EBFC587B2}" srcOrd="0" destOrd="0" presId="urn:microsoft.com/office/officeart/2009/3/layout/HorizontalOrganizationChart"/>
    <dgm:cxn modelId="{0A1A83A9-104F-E840-8161-B454F1935D92}" type="presParOf" srcId="{D8555565-A0F4-7946-988C-2D6EBFC587B2}" destId="{04020163-E203-7A4F-B2D5-53389CDB9DB5}" srcOrd="0" destOrd="0" presId="urn:microsoft.com/office/officeart/2009/3/layout/HorizontalOrganizationChart"/>
    <dgm:cxn modelId="{F944A0FE-42B5-B245-BA51-75E7D20020A6}" type="presParOf" srcId="{D8555565-A0F4-7946-988C-2D6EBFC587B2}" destId="{662D4DB4-DD64-DD4B-A554-7957765C82AF}" srcOrd="1" destOrd="0" presId="urn:microsoft.com/office/officeart/2009/3/layout/HorizontalOrganizationChart"/>
    <dgm:cxn modelId="{52FE28D1-64BF-1846-84DE-BEBEBC0AA5DE}" type="presParOf" srcId="{C69A0120-D0F1-FB42-BB00-E07A48827006}" destId="{06AD46AC-B0D8-634B-93EB-24120F651872}" srcOrd="1" destOrd="0" presId="urn:microsoft.com/office/officeart/2009/3/layout/HorizontalOrganizationChart"/>
    <dgm:cxn modelId="{FFECC25C-2AFC-6545-BD3D-F96D22AD89AD}" type="presParOf" srcId="{C69A0120-D0F1-FB42-BB00-E07A48827006}" destId="{748B7343-D432-0B4A-BCE9-2A0544E0BE16}" srcOrd="2" destOrd="0" presId="urn:microsoft.com/office/officeart/2009/3/layout/HorizontalOrganizationChart"/>
    <dgm:cxn modelId="{958ED071-9397-E647-A4D5-6D84C92250A4}" type="presParOf" srcId="{B6D88C74-7139-A443-8709-FE648FC5644F}" destId="{3A81CE4E-B464-BB46-B085-A36489FB5438}" srcOrd="2" destOrd="0" presId="urn:microsoft.com/office/officeart/2009/3/layout/HorizontalOrganizationChart"/>
    <dgm:cxn modelId="{1DB665A6-F80F-7243-A7B5-A8E5364846F8}" type="presParOf" srcId="{8E76FC07-931A-A247-AC8F-459A1EE00651}" destId="{5B7F7B4A-63CB-9B46-9C19-F0B8DB3CA652}" srcOrd="2" destOrd="0" presId="urn:microsoft.com/office/officeart/2009/3/layout/HorizontalOrganizationChart"/>
    <dgm:cxn modelId="{FE3EB2DE-1C0C-D048-AAC3-7C55191F2884}" type="presParOf" srcId="{8E76FC07-931A-A247-AC8F-459A1EE00651}" destId="{C4E6B9FF-F115-2C43-AF43-98D4784D16FC}" srcOrd="3" destOrd="0" presId="urn:microsoft.com/office/officeart/2009/3/layout/HorizontalOrganizationChart"/>
    <dgm:cxn modelId="{1EEF3280-320A-744C-AE51-82C3E9BE4E1D}" type="presParOf" srcId="{C4E6B9FF-F115-2C43-AF43-98D4784D16FC}" destId="{A2431F2C-4CDF-9444-A06D-99F8F2218201}" srcOrd="0" destOrd="0" presId="urn:microsoft.com/office/officeart/2009/3/layout/HorizontalOrganizationChart"/>
    <dgm:cxn modelId="{CE2B1B85-CD7E-C14F-8E23-1E0514F8215C}" type="presParOf" srcId="{A2431F2C-4CDF-9444-A06D-99F8F2218201}" destId="{FE5835D6-DEB7-6A42-B781-D8FD0B296D19}" srcOrd="0" destOrd="0" presId="urn:microsoft.com/office/officeart/2009/3/layout/HorizontalOrganizationChart"/>
    <dgm:cxn modelId="{0B3B64C7-58A0-EA47-B78F-AE289D23BDE2}" type="presParOf" srcId="{A2431F2C-4CDF-9444-A06D-99F8F2218201}" destId="{C038DADF-B103-D748-AC1E-922A6C740CDB}" srcOrd="1" destOrd="0" presId="urn:microsoft.com/office/officeart/2009/3/layout/HorizontalOrganizationChart"/>
    <dgm:cxn modelId="{B28D9B85-661E-4E45-89F4-47175733BE0D}" type="presParOf" srcId="{C4E6B9FF-F115-2C43-AF43-98D4784D16FC}" destId="{167C7428-403D-8642-84C7-97A867A050D5}" srcOrd="1" destOrd="0" presId="urn:microsoft.com/office/officeart/2009/3/layout/HorizontalOrganizationChart"/>
    <dgm:cxn modelId="{1D2C6A16-51E3-484F-B55A-6DA2722E4B5C}" type="presParOf" srcId="{167C7428-403D-8642-84C7-97A867A050D5}" destId="{281349BC-4EEB-0642-B0FA-043822C07935}" srcOrd="0" destOrd="0" presId="urn:microsoft.com/office/officeart/2009/3/layout/HorizontalOrganizationChart"/>
    <dgm:cxn modelId="{17A6526F-2ADB-A743-AE86-41DA8B80E036}" type="presParOf" srcId="{167C7428-403D-8642-84C7-97A867A050D5}" destId="{F68E077A-0908-A549-A8BB-3F333D926BC9}" srcOrd="1" destOrd="0" presId="urn:microsoft.com/office/officeart/2009/3/layout/HorizontalOrganizationChart"/>
    <dgm:cxn modelId="{AC7D8158-1BFB-0F4C-BAEB-48526EB0F9C0}" type="presParOf" srcId="{F68E077A-0908-A549-A8BB-3F333D926BC9}" destId="{8251EC38-44E3-2E46-8BCE-A2CEA73E71B6}" srcOrd="0" destOrd="0" presId="urn:microsoft.com/office/officeart/2009/3/layout/HorizontalOrganizationChart"/>
    <dgm:cxn modelId="{28D4D88F-730B-EB42-B9FF-AC6EFBA395E8}" type="presParOf" srcId="{8251EC38-44E3-2E46-8BCE-A2CEA73E71B6}" destId="{FF152581-C1E4-754C-9694-F70D5B25A371}" srcOrd="0" destOrd="0" presId="urn:microsoft.com/office/officeart/2009/3/layout/HorizontalOrganizationChart"/>
    <dgm:cxn modelId="{B1E3001B-DF23-CD47-99A5-1B9F885262A4}" type="presParOf" srcId="{8251EC38-44E3-2E46-8BCE-A2CEA73E71B6}" destId="{0ECC7EFE-5BEC-3F46-B4EC-A92F5C851D4F}" srcOrd="1" destOrd="0" presId="urn:microsoft.com/office/officeart/2009/3/layout/HorizontalOrganizationChart"/>
    <dgm:cxn modelId="{2C1BF451-A937-3040-B011-0C7D097E05D8}" type="presParOf" srcId="{F68E077A-0908-A549-A8BB-3F333D926BC9}" destId="{8B290394-576A-8A4D-99A2-D8D4F6FCBAA6}" srcOrd="1" destOrd="0" presId="urn:microsoft.com/office/officeart/2009/3/layout/HorizontalOrganizationChart"/>
    <dgm:cxn modelId="{93063355-B0FD-9242-9326-371C85DF55B3}" type="presParOf" srcId="{F68E077A-0908-A549-A8BB-3F333D926BC9}" destId="{153D2CB8-9487-F946-9177-757D339FD790}" srcOrd="2" destOrd="0" presId="urn:microsoft.com/office/officeart/2009/3/layout/HorizontalOrganizationChart"/>
    <dgm:cxn modelId="{17CB95A1-7545-2C4F-8573-70A2E675B649}" type="presParOf" srcId="{167C7428-403D-8642-84C7-97A867A050D5}" destId="{B757C985-1F3F-9D4F-BBA0-BC1250B434DC}" srcOrd="2" destOrd="0" presId="urn:microsoft.com/office/officeart/2009/3/layout/HorizontalOrganizationChart"/>
    <dgm:cxn modelId="{7D0DBDCB-B778-164F-A7D4-2CDB4AF9AF11}" type="presParOf" srcId="{167C7428-403D-8642-84C7-97A867A050D5}" destId="{2D08BFD7-F92D-EB41-9F6A-9D99DD792B4E}" srcOrd="3" destOrd="0" presId="urn:microsoft.com/office/officeart/2009/3/layout/HorizontalOrganizationChart"/>
    <dgm:cxn modelId="{703DE7B8-E60D-6645-B467-CF15FF120F92}" type="presParOf" srcId="{2D08BFD7-F92D-EB41-9F6A-9D99DD792B4E}" destId="{C1CD10F5-F9C1-BA49-BF71-3547F19BEB7E}" srcOrd="0" destOrd="0" presId="urn:microsoft.com/office/officeart/2009/3/layout/HorizontalOrganizationChart"/>
    <dgm:cxn modelId="{B31412DF-928A-0B4D-9060-10427D19A668}" type="presParOf" srcId="{C1CD10F5-F9C1-BA49-BF71-3547F19BEB7E}" destId="{D2000AA4-BA47-C34F-AB81-247A5365FBEA}" srcOrd="0" destOrd="0" presId="urn:microsoft.com/office/officeart/2009/3/layout/HorizontalOrganizationChart"/>
    <dgm:cxn modelId="{3691C7BC-14EA-7C46-A25C-5788ED363E56}" type="presParOf" srcId="{C1CD10F5-F9C1-BA49-BF71-3547F19BEB7E}" destId="{3C1CD298-6F30-334D-9E97-BA180713A177}" srcOrd="1" destOrd="0" presId="urn:microsoft.com/office/officeart/2009/3/layout/HorizontalOrganizationChart"/>
    <dgm:cxn modelId="{F53315D2-469D-F947-B3A0-1C6ED29A5EB5}" type="presParOf" srcId="{2D08BFD7-F92D-EB41-9F6A-9D99DD792B4E}" destId="{FCAAE025-31FF-4647-BB48-C0F45FDBD5BC}" srcOrd="1" destOrd="0" presId="urn:microsoft.com/office/officeart/2009/3/layout/HorizontalOrganizationChart"/>
    <dgm:cxn modelId="{B05AAC8D-E592-0D42-B2BE-85DDC978CEE3}" type="presParOf" srcId="{2D08BFD7-F92D-EB41-9F6A-9D99DD792B4E}" destId="{54D5FEB0-4020-1D45-B02D-96F8D123BFAE}" srcOrd="2" destOrd="0" presId="urn:microsoft.com/office/officeart/2009/3/layout/HorizontalOrganizationChart"/>
    <dgm:cxn modelId="{520558B0-FFDC-C244-B478-4E4DDA6D0F9C}" type="presParOf" srcId="{167C7428-403D-8642-84C7-97A867A050D5}" destId="{DEDBAE44-1CC5-014D-8B33-AC6A3D7C0D49}" srcOrd="4" destOrd="0" presId="urn:microsoft.com/office/officeart/2009/3/layout/HorizontalOrganizationChart"/>
    <dgm:cxn modelId="{D7B696EF-6AEA-384E-920C-DF09A8D559EF}" type="presParOf" srcId="{167C7428-403D-8642-84C7-97A867A050D5}" destId="{4BF3B929-30E6-8848-8649-86DF414BFA3C}" srcOrd="5" destOrd="0" presId="urn:microsoft.com/office/officeart/2009/3/layout/HorizontalOrganizationChart"/>
    <dgm:cxn modelId="{B0DDB439-765E-544B-B0E2-B7882DBEDD27}" type="presParOf" srcId="{4BF3B929-30E6-8848-8649-86DF414BFA3C}" destId="{8514DFE3-CB06-FD4D-9019-1909BBB12413}" srcOrd="0" destOrd="0" presId="urn:microsoft.com/office/officeart/2009/3/layout/HorizontalOrganizationChart"/>
    <dgm:cxn modelId="{4E9BBBD8-EF5D-F946-B5D9-38DBBC55819D}" type="presParOf" srcId="{8514DFE3-CB06-FD4D-9019-1909BBB12413}" destId="{D8D08F19-CCDB-564A-8B9B-7AAE8C15E021}" srcOrd="0" destOrd="0" presId="urn:microsoft.com/office/officeart/2009/3/layout/HorizontalOrganizationChart"/>
    <dgm:cxn modelId="{EBDC4704-FA34-5748-B79A-E9429AA3AC1F}" type="presParOf" srcId="{8514DFE3-CB06-FD4D-9019-1909BBB12413}" destId="{44449896-1AB4-AB4D-9A7C-64670EA9D418}" srcOrd="1" destOrd="0" presId="urn:microsoft.com/office/officeart/2009/3/layout/HorizontalOrganizationChart"/>
    <dgm:cxn modelId="{00E4EEFF-ED49-744A-A52C-08BF388D25E7}" type="presParOf" srcId="{4BF3B929-30E6-8848-8649-86DF414BFA3C}" destId="{81156127-53B7-FC4F-AD65-EF037E344F95}" srcOrd="1" destOrd="0" presId="urn:microsoft.com/office/officeart/2009/3/layout/HorizontalOrganizationChart"/>
    <dgm:cxn modelId="{82EAF580-B9B1-2D4F-B1EE-A7ACD02A409E}" type="presParOf" srcId="{4BF3B929-30E6-8848-8649-86DF414BFA3C}" destId="{50758679-F832-AD45-A907-2E5F4CF02B9F}" srcOrd="2" destOrd="0" presId="urn:microsoft.com/office/officeart/2009/3/layout/HorizontalOrganizationChart"/>
    <dgm:cxn modelId="{93CF7D05-F77F-4348-AA1A-22DDB399AF27}" type="presParOf" srcId="{C4E6B9FF-F115-2C43-AF43-98D4784D16FC}" destId="{0F17DCB5-8C09-C443-A308-C9389FB92A23}" srcOrd="2" destOrd="0" presId="urn:microsoft.com/office/officeart/2009/3/layout/HorizontalOrganizationChart"/>
    <dgm:cxn modelId="{B5B6CA22-94D5-C344-ACD0-0530B4BED2A9}" type="presParOf" srcId="{093F2241-FFB1-1E42-A9FE-BF493BFF98DA}" destId="{96CF892A-6B7F-EF41-A6BD-DF16B214612D}" srcOrd="2" destOrd="0" presId="urn:microsoft.com/office/officeart/2009/3/layout/HorizontalOrganizationChart"/>
    <dgm:cxn modelId="{D45FA47D-E1EA-E848-ADF6-5BC87D177987}" type="presParOf" srcId="{EF8F726E-454A-7F47-B403-CFCC793DE81A}" destId="{0947B734-2326-144A-9BA1-93A805B2C4D9}" srcOrd="2" destOrd="0" presId="urn:microsoft.com/office/officeart/2009/3/layout/HorizontalOrganizationChart"/>
    <dgm:cxn modelId="{6A643F0E-52CE-584F-94BD-EA9F112E8181}" type="presParOf" srcId="{EF8F726E-454A-7F47-B403-CFCC793DE81A}" destId="{23585D05-95A6-814E-83AB-725843ED651C}" srcOrd="3" destOrd="0" presId="urn:microsoft.com/office/officeart/2009/3/layout/HorizontalOrganizationChart"/>
    <dgm:cxn modelId="{856152E8-34E1-D84D-9ACB-98761DBC2BE4}" type="presParOf" srcId="{23585D05-95A6-814E-83AB-725843ED651C}" destId="{D958E20A-E747-734C-9BE5-7C10B3CFD272}" srcOrd="0" destOrd="0" presId="urn:microsoft.com/office/officeart/2009/3/layout/HorizontalOrganizationChart"/>
    <dgm:cxn modelId="{C14F471A-0F02-B24C-8255-6632304ED9F2}" type="presParOf" srcId="{D958E20A-E747-734C-9BE5-7C10B3CFD272}" destId="{BF9694A5-2529-2B43-8475-97E71E4B0A86}" srcOrd="0" destOrd="0" presId="urn:microsoft.com/office/officeart/2009/3/layout/HorizontalOrganizationChart"/>
    <dgm:cxn modelId="{7401AFD0-67F2-5E40-9DAE-53742A138BA6}" type="presParOf" srcId="{D958E20A-E747-734C-9BE5-7C10B3CFD272}" destId="{2A03D27F-5F37-5740-82D5-4C93329689CE}" srcOrd="1" destOrd="0" presId="urn:microsoft.com/office/officeart/2009/3/layout/HorizontalOrganizationChart"/>
    <dgm:cxn modelId="{7A65B41C-F684-984E-AED8-98EBD8F8DE8E}" type="presParOf" srcId="{23585D05-95A6-814E-83AB-725843ED651C}" destId="{8054FB8F-ADAF-5E4A-BD4F-E2751E3F0BCF}" srcOrd="1" destOrd="0" presId="urn:microsoft.com/office/officeart/2009/3/layout/HorizontalOrganizationChart"/>
    <dgm:cxn modelId="{571D05F1-7C27-D649-B0EE-0FB5CE88D986}" type="presParOf" srcId="{8054FB8F-ADAF-5E4A-BD4F-E2751E3F0BCF}" destId="{E1BDF03E-B51E-D346-B986-A199A49DB7A9}" srcOrd="0" destOrd="0" presId="urn:microsoft.com/office/officeart/2009/3/layout/HorizontalOrganizationChart"/>
    <dgm:cxn modelId="{99002C4B-6711-C44C-BCA9-B7AF1FC4912B}" type="presParOf" srcId="{8054FB8F-ADAF-5E4A-BD4F-E2751E3F0BCF}" destId="{3F3A7118-B56C-F046-AAA7-B5924C0E4783}" srcOrd="1" destOrd="0" presId="urn:microsoft.com/office/officeart/2009/3/layout/HorizontalOrganizationChart"/>
    <dgm:cxn modelId="{CC6CF04C-216D-2D4F-8264-C811DAC0602B}" type="presParOf" srcId="{3F3A7118-B56C-F046-AAA7-B5924C0E4783}" destId="{EB22C4F0-745E-C443-8015-1600927879BF}" srcOrd="0" destOrd="0" presId="urn:microsoft.com/office/officeart/2009/3/layout/HorizontalOrganizationChart"/>
    <dgm:cxn modelId="{FDB93876-E143-EB48-AB1E-FBA5F26194D5}" type="presParOf" srcId="{EB22C4F0-745E-C443-8015-1600927879BF}" destId="{05935BFD-CF9C-EF4B-BA23-31A599D4AC4C}" srcOrd="0" destOrd="0" presId="urn:microsoft.com/office/officeart/2009/3/layout/HorizontalOrganizationChart"/>
    <dgm:cxn modelId="{C30F95DE-FAF0-A24F-B08B-13631AFE76FA}" type="presParOf" srcId="{EB22C4F0-745E-C443-8015-1600927879BF}" destId="{27E22913-B0DD-A141-817C-EBE9E75A1993}" srcOrd="1" destOrd="0" presId="urn:microsoft.com/office/officeart/2009/3/layout/HorizontalOrganizationChart"/>
    <dgm:cxn modelId="{8A7605D0-23E6-6E48-AF54-B0BC8AB95CE8}" type="presParOf" srcId="{3F3A7118-B56C-F046-AAA7-B5924C0E4783}" destId="{AD16EEBB-69D2-8149-A3E6-F0A9B3170CC4}" srcOrd="1" destOrd="0" presId="urn:microsoft.com/office/officeart/2009/3/layout/HorizontalOrganizationChart"/>
    <dgm:cxn modelId="{7365A99E-FB54-6941-B012-C9B82A69C344}" type="presParOf" srcId="{AD16EEBB-69D2-8149-A3E6-F0A9B3170CC4}" destId="{6CDEB8D4-8BC1-7848-A42B-1BF8F0A72BCE}" srcOrd="0" destOrd="0" presId="urn:microsoft.com/office/officeart/2009/3/layout/HorizontalOrganizationChart"/>
    <dgm:cxn modelId="{6D88A73A-0249-7342-9D54-C1540CB32484}" type="presParOf" srcId="{AD16EEBB-69D2-8149-A3E6-F0A9B3170CC4}" destId="{6F2A3C1E-4026-C44C-AA1F-09EC6B79820B}" srcOrd="1" destOrd="0" presId="urn:microsoft.com/office/officeart/2009/3/layout/HorizontalOrganizationChart"/>
    <dgm:cxn modelId="{6FD09ED3-84CA-6E4D-87EE-F4947337ADD6}" type="presParOf" srcId="{6F2A3C1E-4026-C44C-AA1F-09EC6B79820B}" destId="{36DFAB70-36BB-CE46-B452-98D79E260581}" srcOrd="0" destOrd="0" presId="urn:microsoft.com/office/officeart/2009/3/layout/HorizontalOrganizationChart"/>
    <dgm:cxn modelId="{4BC61E01-DE42-DD4B-B01E-423B54463DD6}" type="presParOf" srcId="{36DFAB70-36BB-CE46-B452-98D79E260581}" destId="{388BCDB6-6881-904D-8ED6-7CE23A933228}" srcOrd="0" destOrd="0" presId="urn:microsoft.com/office/officeart/2009/3/layout/HorizontalOrganizationChart"/>
    <dgm:cxn modelId="{BB1CD63F-EFF8-824F-8BD5-BB1D06A96D2B}" type="presParOf" srcId="{36DFAB70-36BB-CE46-B452-98D79E260581}" destId="{56F3E8D5-EDDE-3F46-8198-B2E7A8E3F441}" srcOrd="1" destOrd="0" presId="urn:microsoft.com/office/officeart/2009/3/layout/HorizontalOrganizationChart"/>
    <dgm:cxn modelId="{506D27AD-ACB8-B64D-BEC6-93D6BEEFC821}" type="presParOf" srcId="{6F2A3C1E-4026-C44C-AA1F-09EC6B79820B}" destId="{53C5992C-6BFE-1941-8BB5-F5919578E5EC}" srcOrd="1" destOrd="0" presId="urn:microsoft.com/office/officeart/2009/3/layout/HorizontalOrganizationChart"/>
    <dgm:cxn modelId="{EA3998F0-612D-3F47-8E66-0C5792D1751F}" type="presParOf" srcId="{6F2A3C1E-4026-C44C-AA1F-09EC6B79820B}" destId="{9E695621-9AEF-E149-BE9D-F470429B0BC7}" srcOrd="2" destOrd="0" presId="urn:microsoft.com/office/officeart/2009/3/layout/HorizontalOrganizationChart"/>
    <dgm:cxn modelId="{FC7221C0-D09B-F543-B864-054187A88A2E}" type="presParOf" srcId="{AD16EEBB-69D2-8149-A3E6-F0A9B3170CC4}" destId="{BB341E83-7078-464A-A9A0-8C462D854924}" srcOrd="2" destOrd="0" presId="urn:microsoft.com/office/officeart/2009/3/layout/HorizontalOrganizationChart"/>
    <dgm:cxn modelId="{37A3058D-C64C-8545-8D6B-1D221FEEF1FD}" type="presParOf" srcId="{AD16EEBB-69D2-8149-A3E6-F0A9B3170CC4}" destId="{775336F9-D075-B740-84EA-8151C0FA9A14}" srcOrd="3" destOrd="0" presId="urn:microsoft.com/office/officeart/2009/3/layout/HorizontalOrganizationChart"/>
    <dgm:cxn modelId="{555E86CD-FDE8-D349-B9DF-6E60DE4E7E86}" type="presParOf" srcId="{775336F9-D075-B740-84EA-8151C0FA9A14}" destId="{41E77E1B-871B-3C4B-8172-0871352940CC}" srcOrd="0" destOrd="0" presId="urn:microsoft.com/office/officeart/2009/3/layout/HorizontalOrganizationChart"/>
    <dgm:cxn modelId="{AD0F170B-FDB7-3C4A-BC68-4CC90DF4F682}" type="presParOf" srcId="{41E77E1B-871B-3C4B-8172-0871352940CC}" destId="{728E4F0D-9A44-4A41-B950-EE5DAC9F83CB}" srcOrd="0" destOrd="0" presId="urn:microsoft.com/office/officeart/2009/3/layout/HorizontalOrganizationChart"/>
    <dgm:cxn modelId="{7ADD1BF5-369E-F048-922E-1ECF7197E8F2}" type="presParOf" srcId="{41E77E1B-871B-3C4B-8172-0871352940CC}" destId="{FE6C03BD-5A85-F541-9715-C7C1B796C315}" srcOrd="1" destOrd="0" presId="urn:microsoft.com/office/officeart/2009/3/layout/HorizontalOrganizationChart"/>
    <dgm:cxn modelId="{C060E91E-AC98-7542-8A10-D5CDEE863B6F}" type="presParOf" srcId="{775336F9-D075-B740-84EA-8151C0FA9A14}" destId="{58443A55-80CD-D442-AA14-CF427999E83C}" srcOrd="1" destOrd="0" presId="urn:microsoft.com/office/officeart/2009/3/layout/HorizontalOrganizationChart"/>
    <dgm:cxn modelId="{5F53ED19-E644-5E4D-B2E9-EF201C61EBBA}" type="presParOf" srcId="{58443A55-80CD-D442-AA14-CF427999E83C}" destId="{D2EBD014-0D72-F44B-94B0-C9D4B958E888}" srcOrd="0" destOrd="0" presId="urn:microsoft.com/office/officeart/2009/3/layout/HorizontalOrganizationChart"/>
    <dgm:cxn modelId="{B2F2D4C0-0A2B-9F4D-9F56-6C189BA45F42}" type="presParOf" srcId="{58443A55-80CD-D442-AA14-CF427999E83C}" destId="{6FECC341-B652-B949-B43C-F7A3810163E8}" srcOrd="1" destOrd="0" presId="urn:microsoft.com/office/officeart/2009/3/layout/HorizontalOrganizationChart"/>
    <dgm:cxn modelId="{C9383F7A-9B6E-5A4E-9A19-230901BCC708}" type="presParOf" srcId="{6FECC341-B652-B949-B43C-F7A3810163E8}" destId="{1A904CCC-1B2A-1747-9EA4-170D89A1CB1B}" srcOrd="0" destOrd="0" presId="urn:microsoft.com/office/officeart/2009/3/layout/HorizontalOrganizationChart"/>
    <dgm:cxn modelId="{F93AD9BF-F55D-8A43-8711-841E30CE668C}" type="presParOf" srcId="{1A904CCC-1B2A-1747-9EA4-170D89A1CB1B}" destId="{5CEF7E13-186B-7242-9ED1-F21FC22A6B4D}" srcOrd="0" destOrd="0" presId="urn:microsoft.com/office/officeart/2009/3/layout/HorizontalOrganizationChart"/>
    <dgm:cxn modelId="{22AB7468-AEBF-7944-894E-F8D79D17DE1C}" type="presParOf" srcId="{1A904CCC-1B2A-1747-9EA4-170D89A1CB1B}" destId="{2B049C64-90DB-BA4A-BA12-BDDEA44F99DA}" srcOrd="1" destOrd="0" presId="urn:microsoft.com/office/officeart/2009/3/layout/HorizontalOrganizationChart"/>
    <dgm:cxn modelId="{F23B8FC8-F347-0944-BFAD-B7984966F0CB}" type="presParOf" srcId="{6FECC341-B652-B949-B43C-F7A3810163E8}" destId="{F6D74D4B-6CDF-1E46-B0B1-162BE4C8CB62}" srcOrd="1" destOrd="0" presId="urn:microsoft.com/office/officeart/2009/3/layout/HorizontalOrganizationChart"/>
    <dgm:cxn modelId="{BD05B4D4-BD8A-CA47-A8C0-FBF8E62D9BA5}" type="presParOf" srcId="{6FECC341-B652-B949-B43C-F7A3810163E8}" destId="{87D3D7D8-0930-344F-ACA0-C8BB66571FA8}" srcOrd="2" destOrd="0" presId="urn:microsoft.com/office/officeart/2009/3/layout/HorizontalOrganizationChart"/>
    <dgm:cxn modelId="{FCE8DC88-2A9D-6A4B-9ED4-4186421D12FC}" type="presParOf" srcId="{775336F9-D075-B740-84EA-8151C0FA9A14}" destId="{9D0C12F1-529E-0E4C-9E27-311BE47A1885}" srcOrd="2" destOrd="0" presId="urn:microsoft.com/office/officeart/2009/3/layout/HorizontalOrganizationChart"/>
    <dgm:cxn modelId="{15E2A280-162E-2C49-A342-EA6FF03E9918}" type="presParOf" srcId="{3F3A7118-B56C-F046-AAA7-B5924C0E4783}" destId="{CBC66720-BE48-3B47-8A8D-4ABF653F6F6F}" srcOrd="2" destOrd="0" presId="urn:microsoft.com/office/officeart/2009/3/layout/HorizontalOrganizationChart"/>
    <dgm:cxn modelId="{CDFB2CC7-32AA-BF4F-9B0B-36AA8C0449FB}" type="presParOf" srcId="{8054FB8F-ADAF-5E4A-BD4F-E2751E3F0BCF}" destId="{67568737-AB33-F047-837F-9CC5F52E8549}" srcOrd="2" destOrd="0" presId="urn:microsoft.com/office/officeart/2009/3/layout/HorizontalOrganizationChart"/>
    <dgm:cxn modelId="{15FCE46A-ECAC-4747-AE1B-E4F27D174C12}" type="presParOf" srcId="{8054FB8F-ADAF-5E4A-BD4F-E2751E3F0BCF}" destId="{E70BBE0D-1C9E-6449-8F51-0512EDEAEAF4}" srcOrd="3" destOrd="0" presId="urn:microsoft.com/office/officeart/2009/3/layout/HorizontalOrganizationChart"/>
    <dgm:cxn modelId="{BC916E16-A021-0249-BCA0-779C521B9E4E}" type="presParOf" srcId="{E70BBE0D-1C9E-6449-8F51-0512EDEAEAF4}" destId="{DB7B6BE3-4ECF-0741-9C8E-506A4F9BD8F0}" srcOrd="0" destOrd="0" presId="urn:microsoft.com/office/officeart/2009/3/layout/HorizontalOrganizationChart"/>
    <dgm:cxn modelId="{898965CD-FC08-2D44-B41D-C1C4F30132B3}" type="presParOf" srcId="{DB7B6BE3-4ECF-0741-9C8E-506A4F9BD8F0}" destId="{B071A508-44F4-3648-985D-0DC514AB6089}" srcOrd="0" destOrd="0" presId="urn:microsoft.com/office/officeart/2009/3/layout/HorizontalOrganizationChart"/>
    <dgm:cxn modelId="{8B0E9EAC-E8A3-BE4F-814C-1716F7FD7AC8}" type="presParOf" srcId="{DB7B6BE3-4ECF-0741-9C8E-506A4F9BD8F0}" destId="{86EBD3C9-E4EF-E642-A2FD-C9098F6C5944}" srcOrd="1" destOrd="0" presId="urn:microsoft.com/office/officeart/2009/3/layout/HorizontalOrganizationChart"/>
    <dgm:cxn modelId="{39877026-EDE7-E143-8CF9-84AC6572FDB5}" type="presParOf" srcId="{E70BBE0D-1C9E-6449-8F51-0512EDEAEAF4}" destId="{8573E587-E2D5-2F45-94D1-9BC1425474C2}" srcOrd="1" destOrd="0" presId="urn:microsoft.com/office/officeart/2009/3/layout/HorizontalOrganizationChart"/>
    <dgm:cxn modelId="{BD15F1E8-97D2-ED4A-8EEF-753DF669A5DA}" type="presParOf" srcId="{8573E587-E2D5-2F45-94D1-9BC1425474C2}" destId="{60DA586D-4E1C-E64D-885E-BDE8AF825CB5}" srcOrd="0" destOrd="0" presId="urn:microsoft.com/office/officeart/2009/3/layout/HorizontalOrganizationChart"/>
    <dgm:cxn modelId="{F1CEB127-1B54-B143-9A1C-1FE013BB26CA}" type="presParOf" srcId="{8573E587-E2D5-2F45-94D1-9BC1425474C2}" destId="{CC5A91F3-0ECD-F64E-A446-7AF08720C934}" srcOrd="1" destOrd="0" presId="urn:microsoft.com/office/officeart/2009/3/layout/HorizontalOrganizationChart"/>
    <dgm:cxn modelId="{CCC3EDEE-FD42-8740-857D-95988F79351D}" type="presParOf" srcId="{CC5A91F3-0ECD-F64E-A446-7AF08720C934}" destId="{99E94696-9ED8-B346-B161-614E3389344B}" srcOrd="0" destOrd="0" presId="urn:microsoft.com/office/officeart/2009/3/layout/HorizontalOrganizationChart"/>
    <dgm:cxn modelId="{6EE14E14-F8D5-0446-AA83-182FD2E875D4}" type="presParOf" srcId="{99E94696-9ED8-B346-B161-614E3389344B}" destId="{836AA365-F0B4-1C4C-9C5C-7A7C06969941}" srcOrd="0" destOrd="0" presId="urn:microsoft.com/office/officeart/2009/3/layout/HorizontalOrganizationChart"/>
    <dgm:cxn modelId="{EFACDDF8-0121-EB44-B9B6-E195920C3233}" type="presParOf" srcId="{99E94696-9ED8-B346-B161-614E3389344B}" destId="{68F8A36D-8D4A-4C42-B700-F9F1EC1ADE72}" srcOrd="1" destOrd="0" presId="urn:microsoft.com/office/officeart/2009/3/layout/HorizontalOrganizationChart"/>
    <dgm:cxn modelId="{CE071051-4F46-F54D-A861-1A44B3A62628}" type="presParOf" srcId="{CC5A91F3-0ECD-F64E-A446-7AF08720C934}" destId="{F54DF60C-85D4-154B-9E4F-0C74891767CC}" srcOrd="1" destOrd="0" presId="urn:microsoft.com/office/officeart/2009/3/layout/HorizontalOrganizationChart"/>
    <dgm:cxn modelId="{FADC38FC-AA2B-8841-92A6-32C8248DBB88}" type="presParOf" srcId="{CC5A91F3-0ECD-F64E-A446-7AF08720C934}" destId="{F1800547-B3EF-BD45-A9E1-AC74BD4734AD}" srcOrd="2" destOrd="0" presId="urn:microsoft.com/office/officeart/2009/3/layout/HorizontalOrganizationChart"/>
    <dgm:cxn modelId="{11386C76-A69D-FC41-94E1-ED6A28A3279F}" type="presParOf" srcId="{E70BBE0D-1C9E-6449-8F51-0512EDEAEAF4}" destId="{5EDD305F-4FC8-5B4B-AF37-41BE62FBA1CC}" srcOrd="2" destOrd="0" presId="urn:microsoft.com/office/officeart/2009/3/layout/HorizontalOrganizationChart"/>
    <dgm:cxn modelId="{D2793585-CD0C-9649-80F9-F4CCBB0E8D15}" type="presParOf" srcId="{23585D05-95A6-814E-83AB-725843ED651C}" destId="{69596402-333C-7747-99E0-2153F69EF77B}" srcOrd="2" destOrd="0" presId="urn:microsoft.com/office/officeart/2009/3/layout/HorizontalOrganizationChart"/>
    <dgm:cxn modelId="{230C3C86-9B3A-CF44-B2A7-BDDB1F4DA143}" type="presParOf" srcId="{826A2430-D22A-8D43-82E0-E8CB32174026}" destId="{B2BF9EFC-28FB-B744-8FD0-7E5F38034F03}" srcOrd="2" destOrd="0" presId="urn:microsoft.com/office/officeart/2009/3/layout/HorizontalOrganizationChar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D2191A3-5C39-40D7-9783-AE55A6FAF84E}" type="doc">
      <dgm:prSet loTypeId="urn:microsoft.com/office/officeart/2017/3/layout/DropPinTimeline" loCatId="timeline" qsTypeId="urn:microsoft.com/office/officeart/2005/8/quickstyle/simple2" qsCatId="simple" csTypeId="urn:microsoft.com/office/officeart/2005/8/colors/accent0_2" csCatId="mainScheme" phldr="1"/>
      <dgm:spPr/>
      <dgm:t>
        <a:bodyPr/>
        <a:lstStyle/>
        <a:p>
          <a:endParaRPr lang="en-US"/>
        </a:p>
      </dgm:t>
    </dgm:pt>
    <dgm:pt modelId="{A6231FA4-A0D3-42EC-9867-9E42EF07C3F6}">
      <dgm:prSet phldrT="[Text]" custT="1"/>
      <dgm:spPr/>
      <dgm:t>
        <a:bodyPr/>
        <a:lstStyle/>
        <a:p>
          <a:pPr>
            <a:defRPr b="1"/>
          </a:pPr>
          <a:r>
            <a:rPr lang="en-US" sz="1600">
              <a:latin typeface="Aptos" panose="020B0004020202020204" pitchFamily="34" charset="0"/>
            </a:rPr>
            <a:t>Design Review 2</a:t>
          </a:r>
        </a:p>
      </dgm:t>
    </dgm:pt>
    <dgm:pt modelId="{C7D30470-A0EA-4328-AFD0-9EFF034674B9}" type="parTrans" cxnId="{EAC8F277-E41C-449D-8C38-DB9DEB9492DE}">
      <dgm:prSet/>
      <dgm:spPr/>
      <dgm:t>
        <a:bodyPr/>
        <a:lstStyle/>
        <a:p>
          <a:endParaRPr lang="en-US"/>
        </a:p>
      </dgm:t>
    </dgm:pt>
    <dgm:pt modelId="{29E30C0D-D47E-4703-A7BA-78644CFE9D6D}" type="sibTrans" cxnId="{EAC8F277-E41C-449D-8C38-DB9DEB9492DE}">
      <dgm:prSet/>
      <dgm:spPr/>
      <dgm:t>
        <a:bodyPr/>
        <a:lstStyle/>
        <a:p>
          <a:endParaRPr lang="en-US"/>
        </a:p>
      </dgm:t>
    </dgm:pt>
    <dgm:pt modelId="{F2DA39E1-1689-46CF-A687-782EDCC724DB}">
      <dgm:prSet phldrT="[Text]" custT="1"/>
      <dgm:spPr/>
      <dgm:t>
        <a:bodyPr/>
        <a:lstStyle/>
        <a:p>
          <a:pPr>
            <a:defRPr b="1"/>
          </a:pPr>
          <a:r>
            <a:rPr lang="en-US" sz="1600">
              <a:latin typeface="Aptos" panose="020B0004020202020204" pitchFamily="34" charset="0"/>
            </a:rPr>
            <a:t>Material Selection</a:t>
          </a:r>
        </a:p>
      </dgm:t>
    </dgm:pt>
    <dgm:pt modelId="{9EB750C6-DE58-49FA-A9EC-5BB04CE684D6}" type="parTrans" cxnId="{0F54CD27-8688-449F-8F99-F79C676864FC}">
      <dgm:prSet/>
      <dgm:spPr/>
      <dgm:t>
        <a:bodyPr/>
        <a:lstStyle/>
        <a:p>
          <a:endParaRPr lang="en-US"/>
        </a:p>
      </dgm:t>
    </dgm:pt>
    <dgm:pt modelId="{00AF0FB0-EB6C-4558-93B1-228C1C9788F6}" type="sibTrans" cxnId="{0F54CD27-8688-449F-8F99-F79C676864FC}">
      <dgm:prSet/>
      <dgm:spPr/>
      <dgm:t>
        <a:bodyPr/>
        <a:lstStyle/>
        <a:p>
          <a:endParaRPr lang="en-US"/>
        </a:p>
      </dgm:t>
    </dgm:pt>
    <dgm:pt modelId="{C85FCCA8-C55E-4478-8C20-9554BC78AA1A}">
      <dgm:prSet phldrT="[Text]" custT="1"/>
      <dgm:spPr/>
      <dgm:t>
        <a:bodyPr/>
        <a:lstStyle/>
        <a:p>
          <a:pPr>
            <a:defRPr b="1"/>
          </a:pPr>
          <a:r>
            <a:rPr lang="en-US" sz="1600">
              <a:latin typeface="Aptos" panose="020B0004020202020204" pitchFamily="34" charset="0"/>
            </a:rPr>
            <a:t>Refining Prototype</a:t>
          </a:r>
        </a:p>
      </dgm:t>
    </dgm:pt>
    <dgm:pt modelId="{5CBD9113-9738-48EE-992A-A17F09BF2EA0}" type="parTrans" cxnId="{A55074AC-60BB-4E32-914B-264512B70E2F}">
      <dgm:prSet/>
      <dgm:spPr/>
      <dgm:t>
        <a:bodyPr/>
        <a:lstStyle/>
        <a:p>
          <a:endParaRPr lang="en-US"/>
        </a:p>
      </dgm:t>
    </dgm:pt>
    <dgm:pt modelId="{0D2AA7E7-0983-43D8-8C39-EC76923A1AB3}" type="sibTrans" cxnId="{A55074AC-60BB-4E32-914B-264512B70E2F}">
      <dgm:prSet/>
      <dgm:spPr/>
      <dgm:t>
        <a:bodyPr/>
        <a:lstStyle/>
        <a:p>
          <a:endParaRPr lang="en-US"/>
        </a:p>
      </dgm:t>
    </dgm:pt>
    <dgm:pt modelId="{C86B422E-73BC-2B42-8086-A0E19D8E2BC0}">
      <dgm:prSet phldrT="[Text]" custT="1"/>
      <dgm:spPr/>
      <dgm:t>
        <a:bodyPr/>
        <a:lstStyle/>
        <a:p>
          <a:pPr>
            <a:defRPr b="1"/>
          </a:pPr>
          <a:r>
            <a:rPr lang="en-US" sz="1600">
              <a:latin typeface="Aptos" panose="020B0004020202020204" pitchFamily="34" charset="0"/>
            </a:rPr>
            <a:t>Design Ideation and Selection</a:t>
          </a:r>
        </a:p>
      </dgm:t>
    </dgm:pt>
    <dgm:pt modelId="{C66A5898-7F5B-0248-87FB-993945D76FA3}" type="parTrans" cxnId="{296B709C-9191-ED4F-B3A9-D545680792D7}">
      <dgm:prSet/>
      <dgm:spPr/>
      <dgm:t>
        <a:bodyPr/>
        <a:lstStyle/>
        <a:p>
          <a:endParaRPr lang="en-US"/>
        </a:p>
      </dgm:t>
    </dgm:pt>
    <dgm:pt modelId="{F0DE5E77-70BD-364C-AEA8-1D736532AE2B}" type="sibTrans" cxnId="{296B709C-9191-ED4F-B3A9-D545680792D7}">
      <dgm:prSet/>
      <dgm:spPr/>
      <dgm:t>
        <a:bodyPr/>
        <a:lstStyle/>
        <a:p>
          <a:endParaRPr lang="en-US"/>
        </a:p>
      </dgm:t>
    </dgm:pt>
    <dgm:pt modelId="{1E9033A0-B138-4D40-9169-DA1CA545A612}">
      <dgm:prSet phldrT="[Text]" custT="1"/>
      <dgm:spPr/>
      <dgm:t>
        <a:bodyPr/>
        <a:lstStyle/>
        <a:p>
          <a:pPr>
            <a:defRPr b="1"/>
          </a:pPr>
          <a:r>
            <a:rPr lang="en-US" sz="1600">
              <a:latin typeface="Aptos" panose="020B0004020202020204" pitchFamily="34" charset="0"/>
            </a:rPr>
            <a:t>Design Review 3</a:t>
          </a:r>
        </a:p>
      </dgm:t>
    </dgm:pt>
    <dgm:pt modelId="{37515235-2046-734F-85D7-102A2F33D7BA}" type="parTrans" cxnId="{5BA095FA-5F5C-ED49-89C1-BF1133ED1F5F}">
      <dgm:prSet/>
      <dgm:spPr/>
      <dgm:t>
        <a:bodyPr/>
        <a:lstStyle/>
        <a:p>
          <a:endParaRPr lang="en-US"/>
        </a:p>
      </dgm:t>
    </dgm:pt>
    <dgm:pt modelId="{FB8766D5-86FB-5741-89F1-0DFB4BD43424}" type="sibTrans" cxnId="{5BA095FA-5F5C-ED49-89C1-BF1133ED1F5F}">
      <dgm:prSet/>
      <dgm:spPr/>
      <dgm:t>
        <a:bodyPr/>
        <a:lstStyle/>
        <a:p>
          <a:endParaRPr lang="en-US"/>
        </a:p>
      </dgm:t>
    </dgm:pt>
    <dgm:pt modelId="{8FFD768A-E5ED-8B4C-B84C-18EC3D105B46}">
      <dgm:prSet phldrT="[Text]" custT="1"/>
      <dgm:spPr/>
      <dgm:t>
        <a:bodyPr/>
        <a:lstStyle/>
        <a:p>
          <a:pPr>
            <a:defRPr b="1"/>
          </a:pPr>
          <a:r>
            <a:rPr lang="en-US" sz="1600">
              <a:latin typeface="Aptos" panose="020B0004020202020204" pitchFamily="34" charset="0"/>
            </a:rPr>
            <a:t>Targets and Validation</a:t>
          </a:r>
        </a:p>
      </dgm:t>
    </dgm:pt>
    <dgm:pt modelId="{25253294-15A5-A743-AD78-7739CF67EC1F}" type="parTrans" cxnId="{DDB77879-09C6-D942-AB37-675D175176B4}">
      <dgm:prSet/>
      <dgm:spPr/>
      <dgm:t>
        <a:bodyPr/>
        <a:lstStyle/>
        <a:p>
          <a:endParaRPr lang="en-US"/>
        </a:p>
      </dgm:t>
    </dgm:pt>
    <dgm:pt modelId="{F1BFAB8E-9A09-A149-9ADE-0F7401C4C3C0}" type="sibTrans" cxnId="{DDB77879-09C6-D942-AB37-675D175176B4}">
      <dgm:prSet/>
      <dgm:spPr/>
      <dgm:t>
        <a:bodyPr/>
        <a:lstStyle/>
        <a:p>
          <a:endParaRPr lang="en-US"/>
        </a:p>
      </dgm:t>
    </dgm:pt>
    <dgm:pt modelId="{3A12048C-07C0-4B76-9DD1-ABD639120BFF}" type="pres">
      <dgm:prSet presAssocID="{ED2191A3-5C39-40D7-9783-AE55A6FAF84E}" presName="root" presStyleCnt="0">
        <dgm:presLayoutVars>
          <dgm:chMax/>
          <dgm:chPref/>
          <dgm:animLvl val="lvl"/>
        </dgm:presLayoutVars>
      </dgm:prSet>
      <dgm:spPr/>
    </dgm:pt>
    <dgm:pt modelId="{A6C4EDD5-24BE-4B29-A818-4A270025D29A}" type="pres">
      <dgm:prSet presAssocID="{ED2191A3-5C39-40D7-9783-AE55A6FAF84E}" presName="divider" presStyleLbl="fgAcc1" presStyleIdx="0" presStyleCnt="7"/>
      <dgm:spPr>
        <a:solidFill>
          <a:schemeClr val="dk2">
            <a:alpha val="90000"/>
            <a:tint val="40000"/>
            <a:hueOff val="0"/>
            <a:satOff val="0"/>
            <a:lumOff val="0"/>
            <a:alphaOff val="0"/>
          </a:schemeClr>
        </a:solidFill>
        <a:ln w="19050" cap="flat" cmpd="sng" algn="ctr">
          <a:solidFill>
            <a:schemeClr val="dk2">
              <a:hueOff val="0"/>
              <a:satOff val="0"/>
              <a:lumOff val="0"/>
              <a:alphaOff val="0"/>
            </a:schemeClr>
          </a:solidFill>
          <a:prstDash val="solid"/>
          <a:miter lim="800000"/>
          <a:tailEnd type="triangle" w="lg" len="lg"/>
        </a:ln>
        <a:effectLst/>
      </dgm:spPr>
    </dgm:pt>
    <dgm:pt modelId="{558FA5E2-7E1C-4E22-9209-ABC6685592F3}" type="pres">
      <dgm:prSet presAssocID="{ED2191A3-5C39-40D7-9783-AE55A6FAF84E}" presName="nodes" presStyleCnt="0">
        <dgm:presLayoutVars>
          <dgm:chMax/>
          <dgm:chPref/>
          <dgm:animLvl val="lvl"/>
        </dgm:presLayoutVars>
      </dgm:prSet>
      <dgm:spPr/>
    </dgm:pt>
    <dgm:pt modelId="{679DBDCC-EFCA-644A-A414-C7718AC71000}" type="pres">
      <dgm:prSet presAssocID="{8FFD768A-E5ED-8B4C-B84C-18EC3D105B46}" presName="composite" presStyleCnt="0"/>
      <dgm:spPr/>
    </dgm:pt>
    <dgm:pt modelId="{EF77EA58-DAF6-9C45-BA3E-719D422223D8}" type="pres">
      <dgm:prSet presAssocID="{8FFD768A-E5ED-8B4C-B84C-18EC3D105B46}" presName="ConnectorPoint" presStyleLbl="lnNode1" presStyleIdx="0" presStyleCnt="6"/>
      <dgm:spPr>
        <a:solidFill>
          <a:schemeClr val="accent5"/>
        </a:solidFill>
        <a:ln w="6350" cap="flat" cmpd="sng" algn="ctr">
          <a:solidFill>
            <a:schemeClr val="dk2">
              <a:shade val="80000"/>
              <a:hueOff val="0"/>
              <a:satOff val="0"/>
              <a:lumOff val="0"/>
              <a:alphaOff val="0"/>
            </a:schemeClr>
          </a:solidFill>
          <a:prstDash val="solid"/>
          <a:miter lim="800000"/>
        </a:ln>
        <a:effectLst/>
      </dgm:spPr>
    </dgm:pt>
    <dgm:pt modelId="{2C4119E6-0D11-D54F-85C6-4EA9E450D9F2}" type="pres">
      <dgm:prSet presAssocID="{8FFD768A-E5ED-8B4C-B84C-18EC3D105B46}" presName="DropPinPlaceHolder" presStyleCnt="0"/>
      <dgm:spPr/>
    </dgm:pt>
    <dgm:pt modelId="{5BB712A7-8E98-D742-9DAF-634526746FB6}" type="pres">
      <dgm:prSet presAssocID="{8FFD768A-E5ED-8B4C-B84C-18EC3D105B46}" presName="DropPin" presStyleLbl="alignNode1" presStyleIdx="0" presStyleCnt="6"/>
      <dgm:spPr/>
    </dgm:pt>
    <dgm:pt modelId="{88A0C880-53A6-954D-8430-4F2616C4093E}" type="pres">
      <dgm:prSet presAssocID="{8FFD768A-E5ED-8B4C-B84C-18EC3D105B46}" presName="Ellipse" presStyleLbl="fgAcc1" presStyleIdx="1" presStyleCnt="7"/>
      <dgm:spPr>
        <a:solidFill>
          <a:schemeClr val="tx2">
            <a:alpha val="90000"/>
          </a:schemeClr>
        </a:solidFill>
        <a:ln w="12700" cap="flat" cmpd="sng" algn="ctr">
          <a:noFill/>
          <a:prstDash val="solid"/>
          <a:miter lim="800000"/>
        </a:ln>
        <a:effectLst/>
      </dgm:spPr>
    </dgm:pt>
    <dgm:pt modelId="{226598FE-80F6-AE4E-A9D9-F1197697B88B}" type="pres">
      <dgm:prSet presAssocID="{8FFD768A-E5ED-8B4C-B84C-18EC3D105B46}" presName="L2TextContainer" presStyleLbl="revTx" presStyleIdx="0" presStyleCnt="12">
        <dgm:presLayoutVars>
          <dgm:bulletEnabled val="1"/>
        </dgm:presLayoutVars>
      </dgm:prSet>
      <dgm:spPr/>
    </dgm:pt>
    <dgm:pt modelId="{ED89FC5F-F734-6147-8B57-5E7904B32732}" type="pres">
      <dgm:prSet presAssocID="{8FFD768A-E5ED-8B4C-B84C-18EC3D105B46}" presName="L1TextContainer" presStyleLbl="revTx" presStyleIdx="1" presStyleCnt="12">
        <dgm:presLayoutVars>
          <dgm:chMax val="1"/>
          <dgm:chPref val="1"/>
          <dgm:bulletEnabled val="1"/>
        </dgm:presLayoutVars>
      </dgm:prSet>
      <dgm:spPr/>
    </dgm:pt>
    <dgm:pt modelId="{E81E37CA-ADE0-A349-8BD4-BB9E15A8B693}" type="pres">
      <dgm:prSet presAssocID="{8FFD768A-E5ED-8B4C-B84C-18EC3D105B46}" presName="ConnectLine" presStyleLbl="sibTrans1D1" presStyleIdx="0" presStyleCnt="6"/>
      <dgm:spPr>
        <a:noFill/>
        <a:ln w="12700" cap="flat" cmpd="sng" algn="ctr">
          <a:solidFill>
            <a:schemeClr val="dk2">
              <a:hueOff val="0"/>
              <a:satOff val="0"/>
              <a:lumOff val="0"/>
              <a:alphaOff val="0"/>
            </a:schemeClr>
          </a:solidFill>
          <a:prstDash val="dash"/>
          <a:miter lim="800000"/>
        </a:ln>
        <a:effectLst/>
      </dgm:spPr>
    </dgm:pt>
    <dgm:pt modelId="{CEBB2377-EA7B-8B49-9228-420B56E4932C}" type="pres">
      <dgm:prSet presAssocID="{8FFD768A-E5ED-8B4C-B84C-18EC3D105B46}" presName="EmptyPlaceHolder" presStyleCnt="0"/>
      <dgm:spPr/>
    </dgm:pt>
    <dgm:pt modelId="{4018E3BA-78C3-2347-8599-19567BBABD54}" type="pres">
      <dgm:prSet presAssocID="{F1BFAB8E-9A09-A149-9ADE-0F7401C4C3C0}" presName="spaceBetweenRectangles" presStyleCnt="0"/>
      <dgm:spPr/>
    </dgm:pt>
    <dgm:pt modelId="{BDA7435A-62FF-F14C-8253-582B667031C1}" type="pres">
      <dgm:prSet presAssocID="{C86B422E-73BC-2B42-8086-A0E19D8E2BC0}" presName="composite" presStyleCnt="0"/>
      <dgm:spPr/>
    </dgm:pt>
    <dgm:pt modelId="{5CC731E1-A880-AD43-8E01-02A6149537CE}" type="pres">
      <dgm:prSet presAssocID="{C86B422E-73BC-2B42-8086-A0E19D8E2BC0}" presName="ConnectorPoint" presStyleLbl="lnNode1" presStyleIdx="1" presStyleCnt="6"/>
      <dgm:spPr>
        <a:solidFill>
          <a:schemeClr val="accent5"/>
        </a:solidFill>
        <a:ln w="6350" cap="flat" cmpd="sng" algn="ctr">
          <a:solidFill>
            <a:schemeClr val="dk2">
              <a:shade val="80000"/>
              <a:hueOff val="0"/>
              <a:satOff val="0"/>
              <a:lumOff val="0"/>
              <a:alphaOff val="0"/>
            </a:schemeClr>
          </a:solidFill>
          <a:prstDash val="solid"/>
          <a:miter lim="800000"/>
        </a:ln>
        <a:effectLst/>
      </dgm:spPr>
    </dgm:pt>
    <dgm:pt modelId="{6F2BF50F-7DBB-C54A-8B31-0B7F270D7A9F}" type="pres">
      <dgm:prSet presAssocID="{C86B422E-73BC-2B42-8086-A0E19D8E2BC0}" presName="DropPinPlaceHolder" presStyleCnt="0"/>
      <dgm:spPr/>
    </dgm:pt>
    <dgm:pt modelId="{EBCB0207-FA17-1942-86A4-5A018FA82991}" type="pres">
      <dgm:prSet presAssocID="{C86B422E-73BC-2B42-8086-A0E19D8E2BC0}" presName="DropPin" presStyleLbl="alignNode1" presStyleIdx="1" presStyleCnt="6"/>
      <dgm:spPr/>
    </dgm:pt>
    <dgm:pt modelId="{15F71AB8-296A-5540-A99C-F15BEBAF36D4}" type="pres">
      <dgm:prSet presAssocID="{C86B422E-73BC-2B42-8086-A0E19D8E2BC0}" presName="Ellipse" presStyleLbl="fgAcc1" presStyleIdx="2" presStyleCnt="7"/>
      <dgm:spPr>
        <a:solidFill>
          <a:schemeClr val="tx2">
            <a:alpha val="90000"/>
          </a:schemeClr>
        </a:solidFill>
        <a:ln w="12700" cap="flat" cmpd="sng" algn="ctr">
          <a:noFill/>
          <a:prstDash val="solid"/>
          <a:miter lim="800000"/>
        </a:ln>
        <a:effectLst/>
      </dgm:spPr>
    </dgm:pt>
    <dgm:pt modelId="{152DAED0-4FD1-8D44-AD0D-8B4079888AE2}" type="pres">
      <dgm:prSet presAssocID="{C86B422E-73BC-2B42-8086-A0E19D8E2BC0}" presName="L2TextContainer" presStyleLbl="revTx" presStyleIdx="2" presStyleCnt="12">
        <dgm:presLayoutVars>
          <dgm:bulletEnabled val="1"/>
        </dgm:presLayoutVars>
      </dgm:prSet>
      <dgm:spPr/>
    </dgm:pt>
    <dgm:pt modelId="{A8CF0BDE-A262-9040-B9E1-178864BEBCAF}" type="pres">
      <dgm:prSet presAssocID="{C86B422E-73BC-2B42-8086-A0E19D8E2BC0}" presName="L1TextContainer" presStyleLbl="revTx" presStyleIdx="3" presStyleCnt="12">
        <dgm:presLayoutVars>
          <dgm:chMax val="1"/>
          <dgm:chPref val="1"/>
          <dgm:bulletEnabled val="1"/>
        </dgm:presLayoutVars>
      </dgm:prSet>
      <dgm:spPr/>
    </dgm:pt>
    <dgm:pt modelId="{865C1218-9F3A-1C4E-8A00-E83F56960041}" type="pres">
      <dgm:prSet presAssocID="{C86B422E-73BC-2B42-8086-A0E19D8E2BC0}" presName="ConnectLine" presStyleLbl="sibTrans1D1" presStyleIdx="1" presStyleCnt="6"/>
      <dgm:spPr>
        <a:noFill/>
        <a:ln w="12700" cap="flat" cmpd="sng" algn="ctr">
          <a:solidFill>
            <a:schemeClr val="dk2">
              <a:hueOff val="0"/>
              <a:satOff val="0"/>
              <a:lumOff val="0"/>
              <a:alphaOff val="0"/>
            </a:schemeClr>
          </a:solidFill>
          <a:prstDash val="dash"/>
          <a:miter lim="800000"/>
        </a:ln>
        <a:effectLst/>
      </dgm:spPr>
    </dgm:pt>
    <dgm:pt modelId="{81C3F82E-BAB2-E046-B0C7-905ADD0E4B97}" type="pres">
      <dgm:prSet presAssocID="{C86B422E-73BC-2B42-8086-A0E19D8E2BC0}" presName="EmptyPlaceHolder" presStyleCnt="0"/>
      <dgm:spPr/>
    </dgm:pt>
    <dgm:pt modelId="{40A5A2F8-1DDF-654B-AD1A-783F95CE441A}" type="pres">
      <dgm:prSet presAssocID="{F0DE5E77-70BD-364C-AEA8-1D736532AE2B}" presName="spaceBetweenRectangles" presStyleCnt="0"/>
      <dgm:spPr/>
    </dgm:pt>
    <dgm:pt modelId="{2C62403E-E093-DC4E-8FB5-5991FC10F6A9}" type="pres">
      <dgm:prSet presAssocID="{A6231FA4-A0D3-42EC-9867-9E42EF07C3F6}" presName="composite" presStyleCnt="0"/>
      <dgm:spPr/>
    </dgm:pt>
    <dgm:pt modelId="{C91453B4-6286-E346-A85C-75D60097D14C}" type="pres">
      <dgm:prSet presAssocID="{A6231FA4-A0D3-42EC-9867-9E42EF07C3F6}" presName="ConnectorPoint" presStyleLbl="lnNode1" presStyleIdx="2" presStyleCnt="6"/>
      <dgm:spPr>
        <a:solidFill>
          <a:schemeClr val="tx2"/>
        </a:solidFill>
        <a:ln w="6350" cap="flat" cmpd="sng" algn="ctr">
          <a:solidFill>
            <a:schemeClr val="dk2">
              <a:shade val="80000"/>
              <a:hueOff val="0"/>
              <a:satOff val="0"/>
              <a:lumOff val="0"/>
              <a:alphaOff val="0"/>
            </a:schemeClr>
          </a:solidFill>
          <a:prstDash val="solid"/>
          <a:miter lim="800000"/>
        </a:ln>
        <a:effectLst/>
      </dgm:spPr>
    </dgm:pt>
    <dgm:pt modelId="{01BB2B95-1191-664D-8AF3-CB78AF37B300}" type="pres">
      <dgm:prSet presAssocID="{A6231FA4-A0D3-42EC-9867-9E42EF07C3F6}" presName="DropPinPlaceHolder" presStyleCnt="0"/>
      <dgm:spPr/>
    </dgm:pt>
    <dgm:pt modelId="{616A9193-B1FF-8E4F-A865-59562F9693BB}" type="pres">
      <dgm:prSet presAssocID="{A6231FA4-A0D3-42EC-9867-9E42EF07C3F6}" presName="DropPin" presStyleLbl="alignNode1" presStyleIdx="2" presStyleCnt="6"/>
      <dgm:spPr/>
    </dgm:pt>
    <dgm:pt modelId="{EFA3E76E-47AD-D943-950A-17B7E3469779}" type="pres">
      <dgm:prSet presAssocID="{A6231FA4-A0D3-42EC-9867-9E42EF07C3F6}" presName="Ellipse" presStyleLbl="fgAcc1" presStyleIdx="3" presStyleCnt="7"/>
      <dgm:spPr>
        <a:solidFill>
          <a:schemeClr val="tx2">
            <a:alpha val="90000"/>
          </a:schemeClr>
        </a:solidFill>
        <a:ln w="12700" cap="flat" cmpd="sng" algn="ctr">
          <a:noFill/>
          <a:prstDash val="solid"/>
          <a:miter lim="800000"/>
        </a:ln>
        <a:effectLst/>
      </dgm:spPr>
    </dgm:pt>
    <dgm:pt modelId="{9772B715-BC99-6C46-BA31-9C148D3FCE85}" type="pres">
      <dgm:prSet presAssocID="{A6231FA4-A0D3-42EC-9867-9E42EF07C3F6}" presName="L2TextContainer" presStyleLbl="revTx" presStyleIdx="4" presStyleCnt="12">
        <dgm:presLayoutVars>
          <dgm:bulletEnabled val="1"/>
        </dgm:presLayoutVars>
      </dgm:prSet>
      <dgm:spPr/>
    </dgm:pt>
    <dgm:pt modelId="{D011BFF7-7BBF-CD4C-9EB5-7902B5424207}" type="pres">
      <dgm:prSet presAssocID="{A6231FA4-A0D3-42EC-9867-9E42EF07C3F6}" presName="L1TextContainer" presStyleLbl="revTx" presStyleIdx="5" presStyleCnt="12">
        <dgm:presLayoutVars>
          <dgm:chMax val="1"/>
          <dgm:chPref val="1"/>
          <dgm:bulletEnabled val="1"/>
        </dgm:presLayoutVars>
      </dgm:prSet>
      <dgm:spPr/>
    </dgm:pt>
    <dgm:pt modelId="{2D4200A2-3B6E-074B-9572-3A0A58C84CB0}" type="pres">
      <dgm:prSet presAssocID="{A6231FA4-A0D3-42EC-9867-9E42EF07C3F6}" presName="ConnectLine" presStyleLbl="sibTrans1D1" presStyleIdx="2" presStyleCnt="6"/>
      <dgm:spPr>
        <a:noFill/>
        <a:ln w="12700" cap="flat" cmpd="sng" algn="ctr">
          <a:solidFill>
            <a:schemeClr val="dk2">
              <a:hueOff val="0"/>
              <a:satOff val="0"/>
              <a:lumOff val="0"/>
              <a:alphaOff val="0"/>
            </a:schemeClr>
          </a:solidFill>
          <a:prstDash val="dash"/>
          <a:miter lim="800000"/>
        </a:ln>
        <a:effectLst/>
      </dgm:spPr>
    </dgm:pt>
    <dgm:pt modelId="{A189FFBE-51B6-6C48-AC56-940A65834AC0}" type="pres">
      <dgm:prSet presAssocID="{A6231FA4-A0D3-42EC-9867-9E42EF07C3F6}" presName="EmptyPlaceHolder" presStyleCnt="0"/>
      <dgm:spPr/>
    </dgm:pt>
    <dgm:pt modelId="{6A463056-7AFF-D642-BA3E-A1E97DF135EE}" type="pres">
      <dgm:prSet presAssocID="{29E30C0D-D47E-4703-A7BA-78644CFE9D6D}" presName="spaceBetweenRectangles" presStyleCnt="0"/>
      <dgm:spPr/>
    </dgm:pt>
    <dgm:pt modelId="{019F1C9A-9C11-1C48-AB1D-04449DBA7379}" type="pres">
      <dgm:prSet presAssocID="{F2DA39E1-1689-46CF-A687-782EDCC724DB}" presName="composite" presStyleCnt="0"/>
      <dgm:spPr/>
    </dgm:pt>
    <dgm:pt modelId="{2FA7DCE6-E06B-A041-8E44-443B09F33A88}" type="pres">
      <dgm:prSet presAssocID="{F2DA39E1-1689-46CF-A687-782EDCC724DB}" presName="ConnectorPoint" presStyleLbl="lnNode1" presStyleIdx="3" presStyleCnt="6"/>
      <dgm:spPr>
        <a:solidFill>
          <a:schemeClr val="lt1">
            <a:hueOff val="0"/>
            <a:satOff val="0"/>
            <a:lumOff val="0"/>
            <a:alphaOff val="0"/>
          </a:schemeClr>
        </a:solidFill>
        <a:ln w="6350" cap="flat" cmpd="sng" algn="ctr">
          <a:solidFill>
            <a:schemeClr val="dk2">
              <a:shade val="80000"/>
              <a:hueOff val="0"/>
              <a:satOff val="0"/>
              <a:lumOff val="0"/>
              <a:alphaOff val="0"/>
            </a:schemeClr>
          </a:solidFill>
          <a:prstDash val="solid"/>
          <a:miter lim="800000"/>
        </a:ln>
        <a:effectLst/>
      </dgm:spPr>
    </dgm:pt>
    <dgm:pt modelId="{B49FC7E4-5142-A646-97D1-7893DE41F562}" type="pres">
      <dgm:prSet presAssocID="{F2DA39E1-1689-46CF-A687-782EDCC724DB}" presName="DropPinPlaceHolder" presStyleCnt="0"/>
      <dgm:spPr/>
    </dgm:pt>
    <dgm:pt modelId="{712680B6-69D0-A145-A497-F29498283FC6}" type="pres">
      <dgm:prSet presAssocID="{F2DA39E1-1689-46CF-A687-782EDCC724DB}" presName="DropPin" presStyleLbl="alignNode1" presStyleIdx="3" presStyleCnt="6"/>
      <dgm:spPr/>
    </dgm:pt>
    <dgm:pt modelId="{9A7887F3-2A2D-5644-BC75-6931204FC397}" type="pres">
      <dgm:prSet presAssocID="{F2DA39E1-1689-46CF-A687-782EDCC724DB}" presName="Ellipse" presStyleLbl="fgAcc1" presStyleIdx="4" presStyleCnt="7"/>
      <dgm:spPr>
        <a:solidFill>
          <a:schemeClr val="dk2">
            <a:alpha val="90000"/>
            <a:tint val="40000"/>
            <a:hueOff val="0"/>
            <a:satOff val="0"/>
            <a:lumOff val="0"/>
            <a:alphaOff val="0"/>
          </a:schemeClr>
        </a:solidFill>
        <a:ln w="12700" cap="flat" cmpd="sng" algn="ctr">
          <a:noFill/>
          <a:prstDash val="solid"/>
          <a:miter lim="800000"/>
        </a:ln>
        <a:effectLst/>
      </dgm:spPr>
    </dgm:pt>
    <dgm:pt modelId="{B3E041E1-EB8F-CB48-AE28-E73FF16A0031}" type="pres">
      <dgm:prSet presAssocID="{F2DA39E1-1689-46CF-A687-782EDCC724DB}" presName="L2TextContainer" presStyleLbl="revTx" presStyleIdx="6" presStyleCnt="12">
        <dgm:presLayoutVars>
          <dgm:bulletEnabled val="1"/>
        </dgm:presLayoutVars>
      </dgm:prSet>
      <dgm:spPr/>
    </dgm:pt>
    <dgm:pt modelId="{53BF9D9E-FB35-E140-830E-9F6580A21AEC}" type="pres">
      <dgm:prSet presAssocID="{F2DA39E1-1689-46CF-A687-782EDCC724DB}" presName="L1TextContainer" presStyleLbl="revTx" presStyleIdx="7" presStyleCnt="12">
        <dgm:presLayoutVars>
          <dgm:chMax val="1"/>
          <dgm:chPref val="1"/>
          <dgm:bulletEnabled val="1"/>
        </dgm:presLayoutVars>
      </dgm:prSet>
      <dgm:spPr/>
    </dgm:pt>
    <dgm:pt modelId="{2FABEA4D-5876-224D-B984-1DBBDA8225B7}" type="pres">
      <dgm:prSet presAssocID="{F2DA39E1-1689-46CF-A687-782EDCC724DB}" presName="ConnectLine" presStyleLbl="sibTrans1D1" presStyleIdx="3" presStyleCnt="6"/>
      <dgm:spPr>
        <a:noFill/>
        <a:ln w="12700" cap="flat" cmpd="sng" algn="ctr">
          <a:solidFill>
            <a:schemeClr val="dk2">
              <a:hueOff val="0"/>
              <a:satOff val="0"/>
              <a:lumOff val="0"/>
              <a:alphaOff val="0"/>
            </a:schemeClr>
          </a:solidFill>
          <a:prstDash val="dash"/>
          <a:miter lim="800000"/>
        </a:ln>
        <a:effectLst/>
      </dgm:spPr>
    </dgm:pt>
    <dgm:pt modelId="{94F044F5-47B0-E743-9866-335D4B8D213D}" type="pres">
      <dgm:prSet presAssocID="{F2DA39E1-1689-46CF-A687-782EDCC724DB}" presName="EmptyPlaceHolder" presStyleCnt="0"/>
      <dgm:spPr/>
    </dgm:pt>
    <dgm:pt modelId="{BD3A44D4-4B0A-AB44-8E78-F6A826477EBD}" type="pres">
      <dgm:prSet presAssocID="{00AF0FB0-EB6C-4558-93B1-228C1C9788F6}" presName="spaceBetweenRectangles" presStyleCnt="0"/>
      <dgm:spPr/>
    </dgm:pt>
    <dgm:pt modelId="{7E9291C2-ADF0-4169-868A-5CDB0FC05229}" type="pres">
      <dgm:prSet presAssocID="{C85FCCA8-C55E-4478-8C20-9554BC78AA1A}" presName="composite" presStyleCnt="0"/>
      <dgm:spPr/>
    </dgm:pt>
    <dgm:pt modelId="{E621F3CD-EE81-403B-8F43-83B76417D719}" type="pres">
      <dgm:prSet presAssocID="{C85FCCA8-C55E-4478-8C20-9554BC78AA1A}" presName="ConnectorPoint" presStyleLbl="lnNode1" presStyleIdx="4" presStyleCnt="6"/>
      <dgm:spPr>
        <a:solidFill>
          <a:schemeClr val="lt1">
            <a:hueOff val="0"/>
            <a:satOff val="0"/>
            <a:lumOff val="0"/>
            <a:alphaOff val="0"/>
          </a:schemeClr>
        </a:solidFill>
        <a:ln w="6350" cap="flat" cmpd="sng" algn="ctr">
          <a:solidFill>
            <a:schemeClr val="dk2">
              <a:shade val="80000"/>
              <a:hueOff val="0"/>
              <a:satOff val="0"/>
              <a:lumOff val="0"/>
              <a:alphaOff val="0"/>
            </a:schemeClr>
          </a:solidFill>
          <a:prstDash val="solid"/>
          <a:miter lim="800000"/>
        </a:ln>
        <a:effectLst/>
      </dgm:spPr>
    </dgm:pt>
    <dgm:pt modelId="{6081382F-1D97-48B4-A9D5-EE6F0F1F66DD}" type="pres">
      <dgm:prSet presAssocID="{C85FCCA8-C55E-4478-8C20-9554BC78AA1A}" presName="DropPinPlaceHolder" presStyleCnt="0"/>
      <dgm:spPr/>
    </dgm:pt>
    <dgm:pt modelId="{F8977465-1161-40CD-A6DF-33648D6A3947}" type="pres">
      <dgm:prSet presAssocID="{C85FCCA8-C55E-4478-8C20-9554BC78AA1A}" presName="DropPin" presStyleLbl="alignNode1" presStyleIdx="4" presStyleCnt="6"/>
      <dgm:spPr/>
    </dgm:pt>
    <dgm:pt modelId="{D4CE89AD-105F-4C07-875E-BB38E3104518}" type="pres">
      <dgm:prSet presAssocID="{C85FCCA8-C55E-4478-8C20-9554BC78AA1A}" presName="Ellipse" presStyleLbl="fgAcc1" presStyleIdx="5" presStyleCnt="7"/>
      <dgm:spPr>
        <a:solidFill>
          <a:schemeClr val="dk2">
            <a:alpha val="90000"/>
            <a:tint val="40000"/>
            <a:hueOff val="0"/>
            <a:satOff val="0"/>
            <a:lumOff val="0"/>
            <a:alphaOff val="0"/>
          </a:schemeClr>
        </a:solidFill>
        <a:ln w="12700" cap="flat" cmpd="sng" algn="ctr">
          <a:noFill/>
          <a:prstDash val="solid"/>
          <a:miter lim="800000"/>
        </a:ln>
        <a:effectLst/>
      </dgm:spPr>
    </dgm:pt>
    <dgm:pt modelId="{0F23E3CA-4FBC-4C82-8AA4-275A395B705C}" type="pres">
      <dgm:prSet presAssocID="{C85FCCA8-C55E-4478-8C20-9554BC78AA1A}" presName="L2TextContainer" presStyleLbl="revTx" presStyleIdx="8" presStyleCnt="12">
        <dgm:presLayoutVars>
          <dgm:bulletEnabled val="1"/>
        </dgm:presLayoutVars>
      </dgm:prSet>
      <dgm:spPr/>
    </dgm:pt>
    <dgm:pt modelId="{AA02F869-79B3-4C08-B4EE-C8476D125F9C}" type="pres">
      <dgm:prSet presAssocID="{C85FCCA8-C55E-4478-8C20-9554BC78AA1A}" presName="L1TextContainer" presStyleLbl="revTx" presStyleIdx="9" presStyleCnt="12">
        <dgm:presLayoutVars>
          <dgm:chMax val="1"/>
          <dgm:chPref val="1"/>
          <dgm:bulletEnabled val="1"/>
        </dgm:presLayoutVars>
      </dgm:prSet>
      <dgm:spPr/>
    </dgm:pt>
    <dgm:pt modelId="{E1DA5214-FB42-4094-8723-4BB758611F52}" type="pres">
      <dgm:prSet presAssocID="{C85FCCA8-C55E-4478-8C20-9554BC78AA1A}" presName="ConnectLine" presStyleLbl="sibTrans1D1" presStyleIdx="4" presStyleCnt="6"/>
      <dgm:spPr>
        <a:noFill/>
        <a:ln w="12700" cap="flat" cmpd="sng" algn="ctr">
          <a:solidFill>
            <a:schemeClr val="dk2">
              <a:hueOff val="0"/>
              <a:satOff val="0"/>
              <a:lumOff val="0"/>
              <a:alphaOff val="0"/>
            </a:schemeClr>
          </a:solidFill>
          <a:prstDash val="dash"/>
          <a:miter lim="800000"/>
        </a:ln>
        <a:effectLst/>
      </dgm:spPr>
    </dgm:pt>
    <dgm:pt modelId="{10F5F8EA-3BE0-47FB-BDD6-1C99F699AA05}" type="pres">
      <dgm:prSet presAssocID="{C85FCCA8-C55E-4478-8C20-9554BC78AA1A}" presName="EmptyPlaceHolder" presStyleCnt="0"/>
      <dgm:spPr/>
    </dgm:pt>
    <dgm:pt modelId="{2DF4CA7A-4834-A247-9A32-B5275CB9DACC}" type="pres">
      <dgm:prSet presAssocID="{0D2AA7E7-0983-43D8-8C39-EC76923A1AB3}" presName="spaceBetweenRectangles" presStyleCnt="0"/>
      <dgm:spPr/>
    </dgm:pt>
    <dgm:pt modelId="{1D480CED-7A79-794F-B259-877FB7B452D7}" type="pres">
      <dgm:prSet presAssocID="{1E9033A0-B138-4D40-9169-DA1CA545A612}" presName="composite" presStyleCnt="0"/>
      <dgm:spPr/>
    </dgm:pt>
    <dgm:pt modelId="{8FADAE89-19A5-C546-8C40-617AA006B8F4}" type="pres">
      <dgm:prSet presAssocID="{1E9033A0-B138-4D40-9169-DA1CA545A612}" presName="ConnectorPoint" presStyleLbl="lnNode1" presStyleIdx="5" presStyleCnt="6"/>
      <dgm:spPr>
        <a:solidFill>
          <a:schemeClr val="lt1">
            <a:hueOff val="0"/>
            <a:satOff val="0"/>
            <a:lumOff val="0"/>
            <a:alphaOff val="0"/>
          </a:schemeClr>
        </a:solidFill>
        <a:ln w="6350" cap="flat" cmpd="sng" algn="ctr">
          <a:solidFill>
            <a:schemeClr val="dk2">
              <a:shade val="80000"/>
              <a:hueOff val="0"/>
              <a:satOff val="0"/>
              <a:lumOff val="0"/>
              <a:alphaOff val="0"/>
            </a:schemeClr>
          </a:solidFill>
          <a:prstDash val="solid"/>
          <a:miter lim="800000"/>
        </a:ln>
        <a:effectLst/>
      </dgm:spPr>
    </dgm:pt>
    <dgm:pt modelId="{FF7E769A-5432-784E-8106-822E2D72B6BC}" type="pres">
      <dgm:prSet presAssocID="{1E9033A0-B138-4D40-9169-DA1CA545A612}" presName="DropPinPlaceHolder" presStyleCnt="0"/>
      <dgm:spPr/>
    </dgm:pt>
    <dgm:pt modelId="{CA0DB859-1E9C-C342-ACFB-916A152F5AE2}" type="pres">
      <dgm:prSet presAssocID="{1E9033A0-B138-4D40-9169-DA1CA545A612}" presName="DropPin" presStyleLbl="alignNode1" presStyleIdx="5" presStyleCnt="6"/>
      <dgm:spPr/>
    </dgm:pt>
    <dgm:pt modelId="{49E3E042-133D-C642-BD20-9ABDC3CFE66B}" type="pres">
      <dgm:prSet presAssocID="{1E9033A0-B138-4D40-9169-DA1CA545A612}" presName="Ellipse" presStyleLbl="fgAcc1" presStyleIdx="6" presStyleCnt="7"/>
      <dgm:spPr>
        <a:solidFill>
          <a:schemeClr val="dk2">
            <a:alpha val="90000"/>
            <a:tint val="40000"/>
            <a:hueOff val="0"/>
            <a:satOff val="0"/>
            <a:lumOff val="0"/>
            <a:alphaOff val="0"/>
          </a:schemeClr>
        </a:solidFill>
        <a:ln w="12700" cap="flat" cmpd="sng" algn="ctr">
          <a:noFill/>
          <a:prstDash val="solid"/>
          <a:miter lim="800000"/>
        </a:ln>
        <a:effectLst/>
      </dgm:spPr>
    </dgm:pt>
    <dgm:pt modelId="{3EBCBEBE-1062-DD47-B90F-EAE95E8567FE}" type="pres">
      <dgm:prSet presAssocID="{1E9033A0-B138-4D40-9169-DA1CA545A612}" presName="L2TextContainer" presStyleLbl="revTx" presStyleIdx="10" presStyleCnt="12">
        <dgm:presLayoutVars>
          <dgm:bulletEnabled val="1"/>
        </dgm:presLayoutVars>
      </dgm:prSet>
      <dgm:spPr/>
    </dgm:pt>
    <dgm:pt modelId="{F77DA043-A9A7-DE4C-8774-F7501D985EEB}" type="pres">
      <dgm:prSet presAssocID="{1E9033A0-B138-4D40-9169-DA1CA545A612}" presName="L1TextContainer" presStyleLbl="revTx" presStyleIdx="11" presStyleCnt="12">
        <dgm:presLayoutVars>
          <dgm:chMax val="1"/>
          <dgm:chPref val="1"/>
          <dgm:bulletEnabled val="1"/>
        </dgm:presLayoutVars>
      </dgm:prSet>
      <dgm:spPr/>
    </dgm:pt>
    <dgm:pt modelId="{1004B6C9-6488-4E4B-BECD-D90F811B5BE0}" type="pres">
      <dgm:prSet presAssocID="{1E9033A0-B138-4D40-9169-DA1CA545A612}" presName="ConnectLine" presStyleLbl="sibTrans1D1" presStyleIdx="5" presStyleCnt="6"/>
      <dgm:spPr>
        <a:noFill/>
        <a:ln w="12700" cap="flat" cmpd="sng" algn="ctr">
          <a:solidFill>
            <a:schemeClr val="dk2">
              <a:hueOff val="0"/>
              <a:satOff val="0"/>
              <a:lumOff val="0"/>
              <a:alphaOff val="0"/>
            </a:schemeClr>
          </a:solidFill>
          <a:prstDash val="dash"/>
          <a:miter lim="800000"/>
        </a:ln>
        <a:effectLst/>
      </dgm:spPr>
    </dgm:pt>
    <dgm:pt modelId="{DA1625E5-5196-524C-80BE-870A122C8022}" type="pres">
      <dgm:prSet presAssocID="{1E9033A0-B138-4D40-9169-DA1CA545A612}" presName="EmptyPlaceHolder" presStyleCnt="0"/>
      <dgm:spPr/>
    </dgm:pt>
  </dgm:ptLst>
  <dgm:cxnLst>
    <dgm:cxn modelId="{CEED1102-2F08-44A9-9DC4-F74FC1DD1AEC}" type="presOf" srcId="{ED2191A3-5C39-40D7-9783-AE55A6FAF84E}" destId="{3A12048C-07C0-4B76-9DD1-ABD639120BFF}" srcOrd="0" destOrd="0" presId="urn:microsoft.com/office/officeart/2017/3/layout/DropPinTimeline"/>
    <dgm:cxn modelId="{0F54CD27-8688-449F-8F99-F79C676864FC}" srcId="{ED2191A3-5C39-40D7-9783-AE55A6FAF84E}" destId="{F2DA39E1-1689-46CF-A687-782EDCC724DB}" srcOrd="3" destOrd="0" parTransId="{9EB750C6-DE58-49FA-A9EC-5BB04CE684D6}" sibTransId="{00AF0FB0-EB6C-4558-93B1-228C1C9788F6}"/>
    <dgm:cxn modelId="{B4757F4C-3754-4FF5-A158-17AC5BDE974E}" type="presOf" srcId="{A6231FA4-A0D3-42EC-9867-9E42EF07C3F6}" destId="{D011BFF7-7BBF-CD4C-9EB5-7902B5424207}" srcOrd="0" destOrd="0" presId="urn:microsoft.com/office/officeart/2017/3/layout/DropPinTimeline"/>
    <dgm:cxn modelId="{856CC26B-9A67-4EA5-BC1A-AB484078BE08}" type="presOf" srcId="{C85FCCA8-C55E-4478-8C20-9554BC78AA1A}" destId="{AA02F869-79B3-4C08-B4EE-C8476D125F9C}" srcOrd="0" destOrd="0" presId="urn:microsoft.com/office/officeart/2017/3/layout/DropPinTimeline"/>
    <dgm:cxn modelId="{EAC8F277-E41C-449D-8C38-DB9DEB9492DE}" srcId="{ED2191A3-5C39-40D7-9783-AE55A6FAF84E}" destId="{A6231FA4-A0D3-42EC-9867-9E42EF07C3F6}" srcOrd="2" destOrd="0" parTransId="{C7D30470-A0EA-4328-AFD0-9EFF034674B9}" sibTransId="{29E30C0D-D47E-4703-A7BA-78644CFE9D6D}"/>
    <dgm:cxn modelId="{DDB77879-09C6-D942-AB37-675D175176B4}" srcId="{ED2191A3-5C39-40D7-9783-AE55A6FAF84E}" destId="{8FFD768A-E5ED-8B4C-B84C-18EC3D105B46}" srcOrd="0" destOrd="0" parTransId="{25253294-15A5-A743-AD78-7739CF67EC1F}" sibTransId="{F1BFAB8E-9A09-A149-9ADE-0F7401C4C3C0}"/>
    <dgm:cxn modelId="{731CB790-5E5C-4B80-8E1A-9ECF41ED18C0}" type="presOf" srcId="{C86B422E-73BC-2B42-8086-A0E19D8E2BC0}" destId="{A8CF0BDE-A262-9040-B9E1-178864BEBCAF}" srcOrd="0" destOrd="0" presId="urn:microsoft.com/office/officeart/2017/3/layout/DropPinTimeline"/>
    <dgm:cxn modelId="{1F3F9499-317F-4A1B-8166-70767B80B1D3}" type="presOf" srcId="{1E9033A0-B138-4D40-9169-DA1CA545A612}" destId="{F77DA043-A9A7-DE4C-8774-F7501D985EEB}" srcOrd="0" destOrd="0" presId="urn:microsoft.com/office/officeart/2017/3/layout/DropPinTimeline"/>
    <dgm:cxn modelId="{296B709C-9191-ED4F-B3A9-D545680792D7}" srcId="{ED2191A3-5C39-40D7-9783-AE55A6FAF84E}" destId="{C86B422E-73BC-2B42-8086-A0E19D8E2BC0}" srcOrd="1" destOrd="0" parTransId="{C66A5898-7F5B-0248-87FB-993945D76FA3}" sibTransId="{F0DE5E77-70BD-364C-AEA8-1D736532AE2B}"/>
    <dgm:cxn modelId="{A55074AC-60BB-4E32-914B-264512B70E2F}" srcId="{ED2191A3-5C39-40D7-9783-AE55A6FAF84E}" destId="{C85FCCA8-C55E-4478-8C20-9554BC78AA1A}" srcOrd="4" destOrd="0" parTransId="{5CBD9113-9738-48EE-992A-A17F09BF2EA0}" sibTransId="{0D2AA7E7-0983-43D8-8C39-EC76923A1AB3}"/>
    <dgm:cxn modelId="{D311A9C3-0EE2-4D6E-BB6E-8C9EAEC1F331}" type="presOf" srcId="{8FFD768A-E5ED-8B4C-B84C-18EC3D105B46}" destId="{ED89FC5F-F734-6147-8B57-5E7904B32732}" srcOrd="0" destOrd="0" presId="urn:microsoft.com/office/officeart/2017/3/layout/DropPinTimeline"/>
    <dgm:cxn modelId="{12EC1CD7-BCDE-4F5F-91C8-78BD9D32BDDB}" type="presOf" srcId="{F2DA39E1-1689-46CF-A687-782EDCC724DB}" destId="{53BF9D9E-FB35-E140-830E-9F6580A21AEC}" srcOrd="0" destOrd="0" presId="urn:microsoft.com/office/officeart/2017/3/layout/DropPinTimeline"/>
    <dgm:cxn modelId="{5BA095FA-5F5C-ED49-89C1-BF1133ED1F5F}" srcId="{ED2191A3-5C39-40D7-9783-AE55A6FAF84E}" destId="{1E9033A0-B138-4D40-9169-DA1CA545A612}" srcOrd="5" destOrd="0" parTransId="{37515235-2046-734F-85D7-102A2F33D7BA}" sibTransId="{FB8766D5-86FB-5741-89F1-0DFB4BD43424}"/>
    <dgm:cxn modelId="{C89D56FC-6D30-4188-A32A-D47EC6149FAC}" type="presParOf" srcId="{3A12048C-07C0-4B76-9DD1-ABD639120BFF}" destId="{A6C4EDD5-24BE-4B29-A818-4A270025D29A}" srcOrd="0" destOrd="0" presId="urn:microsoft.com/office/officeart/2017/3/layout/DropPinTimeline"/>
    <dgm:cxn modelId="{543899D4-0255-4695-95F9-548ECB05093E}" type="presParOf" srcId="{3A12048C-07C0-4B76-9DD1-ABD639120BFF}" destId="{558FA5E2-7E1C-4E22-9209-ABC6685592F3}" srcOrd="1" destOrd="0" presId="urn:microsoft.com/office/officeart/2017/3/layout/DropPinTimeline"/>
    <dgm:cxn modelId="{43ADED40-D7BB-4D77-B758-1E0B66BCDE2C}" type="presParOf" srcId="{558FA5E2-7E1C-4E22-9209-ABC6685592F3}" destId="{679DBDCC-EFCA-644A-A414-C7718AC71000}" srcOrd="0" destOrd="0" presId="urn:microsoft.com/office/officeart/2017/3/layout/DropPinTimeline"/>
    <dgm:cxn modelId="{8DB0A711-00F5-4964-AB11-CCBC40157F6D}" type="presParOf" srcId="{679DBDCC-EFCA-644A-A414-C7718AC71000}" destId="{EF77EA58-DAF6-9C45-BA3E-719D422223D8}" srcOrd="0" destOrd="0" presId="urn:microsoft.com/office/officeart/2017/3/layout/DropPinTimeline"/>
    <dgm:cxn modelId="{0D6F6C85-0EA1-48D0-A6A0-4BB96B66E5FA}" type="presParOf" srcId="{679DBDCC-EFCA-644A-A414-C7718AC71000}" destId="{2C4119E6-0D11-D54F-85C6-4EA9E450D9F2}" srcOrd="1" destOrd="0" presId="urn:microsoft.com/office/officeart/2017/3/layout/DropPinTimeline"/>
    <dgm:cxn modelId="{FB66B55E-8459-4FE9-BD81-B446E76B21C1}" type="presParOf" srcId="{2C4119E6-0D11-D54F-85C6-4EA9E450D9F2}" destId="{5BB712A7-8E98-D742-9DAF-634526746FB6}" srcOrd="0" destOrd="0" presId="urn:microsoft.com/office/officeart/2017/3/layout/DropPinTimeline"/>
    <dgm:cxn modelId="{3D28CDFC-4668-4AE4-89A3-C9D7596DACCF}" type="presParOf" srcId="{2C4119E6-0D11-D54F-85C6-4EA9E450D9F2}" destId="{88A0C880-53A6-954D-8430-4F2616C4093E}" srcOrd="1" destOrd="0" presId="urn:microsoft.com/office/officeart/2017/3/layout/DropPinTimeline"/>
    <dgm:cxn modelId="{87E0113B-54D8-41DB-9F7E-829F4125AD15}" type="presParOf" srcId="{679DBDCC-EFCA-644A-A414-C7718AC71000}" destId="{226598FE-80F6-AE4E-A9D9-F1197697B88B}" srcOrd="2" destOrd="0" presId="urn:microsoft.com/office/officeart/2017/3/layout/DropPinTimeline"/>
    <dgm:cxn modelId="{9CF6FFB2-B591-4F5B-B437-A1591860F85D}" type="presParOf" srcId="{679DBDCC-EFCA-644A-A414-C7718AC71000}" destId="{ED89FC5F-F734-6147-8B57-5E7904B32732}" srcOrd="3" destOrd="0" presId="urn:microsoft.com/office/officeart/2017/3/layout/DropPinTimeline"/>
    <dgm:cxn modelId="{15326F52-CA73-41F0-99BA-162B3EB7EC89}" type="presParOf" srcId="{679DBDCC-EFCA-644A-A414-C7718AC71000}" destId="{E81E37CA-ADE0-A349-8BD4-BB9E15A8B693}" srcOrd="4" destOrd="0" presId="urn:microsoft.com/office/officeart/2017/3/layout/DropPinTimeline"/>
    <dgm:cxn modelId="{176DAEC5-65AD-4AAC-BD85-F6CF6CFD15E2}" type="presParOf" srcId="{679DBDCC-EFCA-644A-A414-C7718AC71000}" destId="{CEBB2377-EA7B-8B49-9228-420B56E4932C}" srcOrd="5" destOrd="0" presId="urn:microsoft.com/office/officeart/2017/3/layout/DropPinTimeline"/>
    <dgm:cxn modelId="{9B9B4493-A374-4F40-A798-29AC5C5930E8}" type="presParOf" srcId="{558FA5E2-7E1C-4E22-9209-ABC6685592F3}" destId="{4018E3BA-78C3-2347-8599-19567BBABD54}" srcOrd="1" destOrd="0" presId="urn:microsoft.com/office/officeart/2017/3/layout/DropPinTimeline"/>
    <dgm:cxn modelId="{4949CF48-2542-4F8E-BE1A-297301215C4A}" type="presParOf" srcId="{558FA5E2-7E1C-4E22-9209-ABC6685592F3}" destId="{BDA7435A-62FF-F14C-8253-582B667031C1}" srcOrd="2" destOrd="0" presId="urn:microsoft.com/office/officeart/2017/3/layout/DropPinTimeline"/>
    <dgm:cxn modelId="{9BF1C3F1-ABC8-4BF3-892C-FDB8F6CAB20D}" type="presParOf" srcId="{BDA7435A-62FF-F14C-8253-582B667031C1}" destId="{5CC731E1-A880-AD43-8E01-02A6149537CE}" srcOrd="0" destOrd="0" presId="urn:microsoft.com/office/officeart/2017/3/layout/DropPinTimeline"/>
    <dgm:cxn modelId="{4D53269E-5676-46E5-BF31-7A40B5D5FC71}" type="presParOf" srcId="{BDA7435A-62FF-F14C-8253-582B667031C1}" destId="{6F2BF50F-7DBB-C54A-8B31-0B7F270D7A9F}" srcOrd="1" destOrd="0" presId="urn:microsoft.com/office/officeart/2017/3/layout/DropPinTimeline"/>
    <dgm:cxn modelId="{D6A256BA-EDD6-4B11-A0F6-0E25BFD6C75C}" type="presParOf" srcId="{6F2BF50F-7DBB-C54A-8B31-0B7F270D7A9F}" destId="{EBCB0207-FA17-1942-86A4-5A018FA82991}" srcOrd="0" destOrd="0" presId="urn:microsoft.com/office/officeart/2017/3/layout/DropPinTimeline"/>
    <dgm:cxn modelId="{4F7DFBCF-84FE-4A36-8632-C3A8376782A9}" type="presParOf" srcId="{6F2BF50F-7DBB-C54A-8B31-0B7F270D7A9F}" destId="{15F71AB8-296A-5540-A99C-F15BEBAF36D4}" srcOrd="1" destOrd="0" presId="urn:microsoft.com/office/officeart/2017/3/layout/DropPinTimeline"/>
    <dgm:cxn modelId="{CC70D4BE-1560-4348-B60B-F28C3742DD26}" type="presParOf" srcId="{BDA7435A-62FF-F14C-8253-582B667031C1}" destId="{152DAED0-4FD1-8D44-AD0D-8B4079888AE2}" srcOrd="2" destOrd="0" presId="urn:microsoft.com/office/officeart/2017/3/layout/DropPinTimeline"/>
    <dgm:cxn modelId="{5BDE6D46-99D2-45B6-95F4-2ED2F7BDBFE4}" type="presParOf" srcId="{BDA7435A-62FF-F14C-8253-582B667031C1}" destId="{A8CF0BDE-A262-9040-B9E1-178864BEBCAF}" srcOrd="3" destOrd="0" presId="urn:microsoft.com/office/officeart/2017/3/layout/DropPinTimeline"/>
    <dgm:cxn modelId="{7E281F82-EEE5-4D5E-A20C-044C68237AE7}" type="presParOf" srcId="{BDA7435A-62FF-F14C-8253-582B667031C1}" destId="{865C1218-9F3A-1C4E-8A00-E83F56960041}" srcOrd="4" destOrd="0" presId="urn:microsoft.com/office/officeart/2017/3/layout/DropPinTimeline"/>
    <dgm:cxn modelId="{69BFF04D-699C-48DD-ACEF-1863AFCE6C06}" type="presParOf" srcId="{BDA7435A-62FF-F14C-8253-582B667031C1}" destId="{81C3F82E-BAB2-E046-B0C7-905ADD0E4B97}" srcOrd="5" destOrd="0" presId="urn:microsoft.com/office/officeart/2017/3/layout/DropPinTimeline"/>
    <dgm:cxn modelId="{BC953A9D-0E11-41B5-8B0C-14429ED7BFAD}" type="presParOf" srcId="{558FA5E2-7E1C-4E22-9209-ABC6685592F3}" destId="{40A5A2F8-1DDF-654B-AD1A-783F95CE441A}" srcOrd="3" destOrd="0" presId="urn:microsoft.com/office/officeart/2017/3/layout/DropPinTimeline"/>
    <dgm:cxn modelId="{7F134521-AFD7-4BA6-B072-3DF9867A5EC8}" type="presParOf" srcId="{558FA5E2-7E1C-4E22-9209-ABC6685592F3}" destId="{2C62403E-E093-DC4E-8FB5-5991FC10F6A9}" srcOrd="4" destOrd="0" presId="urn:microsoft.com/office/officeart/2017/3/layout/DropPinTimeline"/>
    <dgm:cxn modelId="{AC2DFE34-984C-43F5-ABDC-DFA2701A39D3}" type="presParOf" srcId="{2C62403E-E093-DC4E-8FB5-5991FC10F6A9}" destId="{C91453B4-6286-E346-A85C-75D60097D14C}" srcOrd="0" destOrd="0" presId="urn:microsoft.com/office/officeart/2017/3/layout/DropPinTimeline"/>
    <dgm:cxn modelId="{C2B4E701-6380-4C0E-9F48-9795CA8F5A3B}" type="presParOf" srcId="{2C62403E-E093-DC4E-8FB5-5991FC10F6A9}" destId="{01BB2B95-1191-664D-8AF3-CB78AF37B300}" srcOrd="1" destOrd="0" presId="urn:microsoft.com/office/officeart/2017/3/layout/DropPinTimeline"/>
    <dgm:cxn modelId="{E06973DD-47B2-403F-A69D-FF3D2F2B9018}" type="presParOf" srcId="{01BB2B95-1191-664D-8AF3-CB78AF37B300}" destId="{616A9193-B1FF-8E4F-A865-59562F9693BB}" srcOrd="0" destOrd="0" presId="urn:microsoft.com/office/officeart/2017/3/layout/DropPinTimeline"/>
    <dgm:cxn modelId="{8934C0A2-0E3C-46AD-B59E-BE06918455B8}" type="presParOf" srcId="{01BB2B95-1191-664D-8AF3-CB78AF37B300}" destId="{EFA3E76E-47AD-D943-950A-17B7E3469779}" srcOrd="1" destOrd="0" presId="urn:microsoft.com/office/officeart/2017/3/layout/DropPinTimeline"/>
    <dgm:cxn modelId="{76FA99D9-5EBD-4291-898D-3C4CDD4B730F}" type="presParOf" srcId="{2C62403E-E093-DC4E-8FB5-5991FC10F6A9}" destId="{9772B715-BC99-6C46-BA31-9C148D3FCE85}" srcOrd="2" destOrd="0" presId="urn:microsoft.com/office/officeart/2017/3/layout/DropPinTimeline"/>
    <dgm:cxn modelId="{DBEDD2BA-391A-4E85-BA64-9FE230212336}" type="presParOf" srcId="{2C62403E-E093-DC4E-8FB5-5991FC10F6A9}" destId="{D011BFF7-7BBF-CD4C-9EB5-7902B5424207}" srcOrd="3" destOrd="0" presId="urn:microsoft.com/office/officeart/2017/3/layout/DropPinTimeline"/>
    <dgm:cxn modelId="{17EC5A0F-D0F6-41A6-8047-B9571F2CF98B}" type="presParOf" srcId="{2C62403E-E093-DC4E-8FB5-5991FC10F6A9}" destId="{2D4200A2-3B6E-074B-9572-3A0A58C84CB0}" srcOrd="4" destOrd="0" presId="urn:microsoft.com/office/officeart/2017/3/layout/DropPinTimeline"/>
    <dgm:cxn modelId="{38BFFF4C-EFB4-42B3-A72D-3B0637A4F28C}" type="presParOf" srcId="{2C62403E-E093-DC4E-8FB5-5991FC10F6A9}" destId="{A189FFBE-51B6-6C48-AC56-940A65834AC0}" srcOrd="5" destOrd="0" presId="urn:microsoft.com/office/officeart/2017/3/layout/DropPinTimeline"/>
    <dgm:cxn modelId="{5C720D1D-2B8D-4F42-B85E-5761493B5FB7}" type="presParOf" srcId="{558FA5E2-7E1C-4E22-9209-ABC6685592F3}" destId="{6A463056-7AFF-D642-BA3E-A1E97DF135EE}" srcOrd="5" destOrd="0" presId="urn:microsoft.com/office/officeart/2017/3/layout/DropPinTimeline"/>
    <dgm:cxn modelId="{395E56A2-9C56-4FE4-A8F6-9B97182D78C3}" type="presParOf" srcId="{558FA5E2-7E1C-4E22-9209-ABC6685592F3}" destId="{019F1C9A-9C11-1C48-AB1D-04449DBA7379}" srcOrd="6" destOrd="0" presId="urn:microsoft.com/office/officeart/2017/3/layout/DropPinTimeline"/>
    <dgm:cxn modelId="{92EE521A-6D10-4AA0-8238-F5D4CAE1C5A6}" type="presParOf" srcId="{019F1C9A-9C11-1C48-AB1D-04449DBA7379}" destId="{2FA7DCE6-E06B-A041-8E44-443B09F33A88}" srcOrd="0" destOrd="0" presId="urn:microsoft.com/office/officeart/2017/3/layout/DropPinTimeline"/>
    <dgm:cxn modelId="{F91CF139-792F-48DF-BC38-D3C26FE4592F}" type="presParOf" srcId="{019F1C9A-9C11-1C48-AB1D-04449DBA7379}" destId="{B49FC7E4-5142-A646-97D1-7893DE41F562}" srcOrd="1" destOrd="0" presId="urn:microsoft.com/office/officeart/2017/3/layout/DropPinTimeline"/>
    <dgm:cxn modelId="{2B950CAF-EF40-4FAB-8653-0E532579E095}" type="presParOf" srcId="{B49FC7E4-5142-A646-97D1-7893DE41F562}" destId="{712680B6-69D0-A145-A497-F29498283FC6}" srcOrd="0" destOrd="0" presId="urn:microsoft.com/office/officeart/2017/3/layout/DropPinTimeline"/>
    <dgm:cxn modelId="{270C05FF-A34E-4AAC-8808-D24994CF0C65}" type="presParOf" srcId="{B49FC7E4-5142-A646-97D1-7893DE41F562}" destId="{9A7887F3-2A2D-5644-BC75-6931204FC397}" srcOrd="1" destOrd="0" presId="urn:microsoft.com/office/officeart/2017/3/layout/DropPinTimeline"/>
    <dgm:cxn modelId="{6C08269A-494A-43EA-8291-7D8B4006FDE7}" type="presParOf" srcId="{019F1C9A-9C11-1C48-AB1D-04449DBA7379}" destId="{B3E041E1-EB8F-CB48-AE28-E73FF16A0031}" srcOrd="2" destOrd="0" presId="urn:microsoft.com/office/officeart/2017/3/layout/DropPinTimeline"/>
    <dgm:cxn modelId="{75098F81-5080-45EB-BF25-FEA0085B053A}" type="presParOf" srcId="{019F1C9A-9C11-1C48-AB1D-04449DBA7379}" destId="{53BF9D9E-FB35-E140-830E-9F6580A21AEC}" srcOrd="3" destOrd="0" presId="urn:microsoft.com/office/officeart/2017/3/layout/DropPinTimeline"/>
    <dgm:cxn modelId="{9EAA5312-B22D-4D83-A181-345BDECA4961}" type="presParOf" srcId="{019F1C9A-9C11-1C48-AB1D-04449DBA7379}" destId="{2FABEA4D-5876-224D-B984-1DBBDA8225B7}" srcOrd="4" destOrd="0" presId="urn:microsoft.com/office/officeart/2017/3/layout/DropPinTimeline"/>
    <dgm:cxn modelId="{2A74B108-7745-42FC-B3E1-47F95192B1E3}" type="presParOf" srcId="{019F1C9A-9C11-1C48-AB1D-04449DBA7379}" destId="{94F044F5-47B0-E743-9866-335D4B8D213D}" srcOrd="5" destOrd="0" presId="urn:microsoft.com/office/officeart/2017/3/layout/DropPinTimeline"/>
    <dgm:cxn modelId="{27E13C0A-2D81-4572-98BD-37F8623DB9B9}" type="presParOf" srcId="{558FA5E2-7E1C-4E22-9209-ABC6685592F3}" destId="{BD3A44D4-4B0A-AB44-8E78-F6A826477EBD}" srcOrd="7" destOrd="0" presId="urn:microsoft.com/office/officeart/2017/3/layout/DropPinTimeline"/>
    <dgm:cxn modelId="{63FA0A3A-D46A-4647-A44D-31FF777482CF}" type="presParOf" srcId="{558FA5E2-7E1C-4E22-9209-ABC6685592F3}" destId="{7E9291C2-ADF0-4169-868A-5CDB0FC05229}" srcOrd="8" destOrd="0" presId="urn:microsoft.com/office/officeart/2017/3/layout/DropPinTimeline"/>
    <dgm:cxn modelId="{1F27FCC8-1873-4788-93B3-E62031F04663}" type="presParOf" srcId="{7E9291C2-ADF0-4169-868A-5CDB0FC05229}" destId="{E621F3CD-EE81-403B-8F43-83B76417D719}" srcOrd="0" destOrd="0" presId="urn:microsoft.com/office/officeart/2017/3/layout/DropPinTimeline"/>
    <dgm:cxn modelId="{4D729099-8796-4A4A-B5C8-E779E5AC7C40}" type="presParOf" srcId="{7E9291C2-ADF0-4169-868A-5CDB0FC05229}" destId="{6081382F-1D97-48B4-A9D5-EE6F0F1F66DD}" srcOrd="1" destOrd="0" presId="urn:microsoft.com/office/officeart/2017/3/layout/DropPinTimeline"/>
    <dgm:cxn modelId="{B29AE54C-8524-4002-9154-2A12C82A1CD1}" type="presParOf" srcId="{6081382F-1D97-48B4-A9D5-EE6F0F1F66DD}" destId="{F8977465-1161-40CD-A6DF-33648D6A3947}" srcOrd="0" destOrd="0" presId="urn:microsoft.com/office/officeart/2017/3/layout/DropPinTimeline"/>
    <dgm:cxn modelId="{D6EBBC51-A2F7-46EB-8B71-31C8E008B13E}" type="presParOf" srcId="{6081382F-1D97-48B4-A9D5-EE6F0F1F66DD}" destId="{D4CE89AD-105F-4C07-875E-BB38E3104518}" srcOrd="1" destOrd="0" presId="urn:microsoft.com/office/officeart/2017/3/layout/DropPinTimeline"/>
    <dgm:cxn modelId="{D869D23C-AD6C-4E0A-A231-C30F1552F24E}" type="presParOf" srcId="{7E9291C2-ADF0-4169-868A-5CDB0FC05229}" destId="{0F23E3CA-4FBC-4C82-8AA4-275A395B705C}" srcOrd="2" destOrd="0" presId="urn:microsoft.com/office/officeart/2017/3/layout/DropPinTimeline"/>
    <dgm:cxn modelId="{BF21F9B2-108E-444E-9EE7-251231AB2DFC}" type="presParOf" srcId="{7E9291C2-ADF0-4169-868A-5CDB0FC05229}" destId="{AA02F869-79B3-4C08-B4EE-C8476D125F9C}" srcOrd="3" destOrd="0" presId="urn:microsoft.com/office/officeart/2017/3/layout/DropPinTimeline"/>
    <dgm:cxn modelId="{05021D39-0E45-4824-A48B-16B9902BA15C}" type="presParOf" srcId="{7E9291C2-ADF0-4169-868A-5CDB0FC05229}" destId="{E1DA5214-FB42-4094-8723-4BB758611F52}" srcOrd="4" destOrd="0" presId="urn:microsoft.com/office/officeart/2017/3/layout/DropPinTimeline"/>
    <dgm:cxn modelId="{4DB13CA2-ED54-481A-BD5B-3D204CCFBC28}" type="presParOf" srcId="{7E9291C2-ADF0-4169-868A-5CDB0FC05229}" destId="{10F5F8EA-3BE0-47FB-BDD6-1C99F699AA05}" srcOrd="5" destOrd="0" presId="urn:microsoft.com/office/officeart/2017/3/layout/DropPinTimeline"/>
    <dgm:cxn modelId="{F59250B2-F3E3-4383-B9B2-F3CB2738793C}" type="presParOf" srcId="{558FA5E2-7E1C-4E22-9209-ABC6685592F3}" destId="{2DF4CA7A-4834-A247-9A32-B5275CB9DACC}" srcOrd="9" destOrd="0" presId="urn:microsoft.com/office/officeart/2017/3/layout/DropPinTimeline"/>
    <dgm:cxn modelId="{94B9E1AC-F9D8-4116-9D1A-6911EA2406EE}" type="presParOf" srcId="{558FA5E2-7E1C-4E22-9209-ABC6685592F3}" destId="{1D480CED-7A79-794F-B259-877FB7B452D7}" srcOrd="10" destOrd="0" presId="urn:microsoft.com/office/officeart/2017/3/layout/DropPinTimeline"/>
    <dgm:cxn modelId="{6D216BA2-F9EF-4C54-A41E-5A063DC0FEA7}" type="presParOf" srcId="{1D480CED-7A79-794F-B259-877FB7B452D7}" destId="{8FADAE89-19A5-C546-8C40-617AA006B8F4}" srcOrd="0" destOrd="0" presId="urn:microsoft.com/office/officeart/2017/3/layout/DropPinTimeline"/>
    <dgm:cxn modelId="{DE2EB484-DA11-41C8-A74B-6C1DE8FC69BD}" type="presParOf" srcId="{1D480CED-7A79-794F-B259-877FB7B452D7}" destId="{FF7E769A-5432-784E-8106-822E2D72B6BC}" srcOrd="1" destOrd="0" presId="urn:microsoft.com/office/officeart/2017/3/layout/DropPinTimeline"/>
    <dgm:cxn modelId="{39BDED0C-C9AE-46A3-A074-587924298D3B}" type="presParOf" srcId="{FF7E769A-5432-784E-8106-822E2D72B6BC}" destId="{CA0DB859-1E9C-C342-ACFB-916A152F5AE2}" srcOrd="0" destOrd="0" presId="urn:microsoft.com/office/officeart/2017/3/layout/DropPinTimeline"/>
    <dgm:cxn modelId="{968ADE92-1B00-42E3-909A-71A6451B437B}" type="presParOf" srcId="{FF7E769A-5432-784E-8106-822E2D72B6BC}" destId="{49E3E042-133D-C642-BD20-9ABDC3CFE66B}" srcOrd="1" destOrd="0" presId="urn:microsoft.com/office/officeart/2017/3/layout/DropPinTimeline"/>
    <dgm:cxn modelId="{338767ED-64E5-4030-A667-CE6BA5A1BDA5}" type="presParOf" srcId="{1D480CED-7A79-794F-B259-877FB7B452D7}" destId="{3EBCBEBE-1062-DD47-B90F-EAE95E8567FE}" srcOrd="2" destOrd="0" presId="urn:microsoft.com/office/officeart/2017/3/layout/DropPinTimeline"/>
    <dgm:cxn modelId="{A76EB315-0918-4BD5-81B6-54BBE6C6CF4E}" type="presParOf" srcId="{1D480CED-7A79-794F-B259-877FB7B452D7}" destId="{F77DA043-A9A7-DE4C-8774-F7501D985EEB}" srcOrd="3" destOrd="0" presId="urn:microsoft.com/office/officeart/2017/3/layout/DropPinTimeline"/>
    <dgm:cxn modelId="{A982F579-3170-4800-B643-98E0A3E0C7D9}" type="presParOf" srcId="{1D480CED-7A79-794F-B259-877FB7B452D7}" destId="{1004B6C9-6488-4E4B-BECD-D90F811B5BE0}" srcOrd="4" destOrd="0" presId="urn:microsoft.com/office/officeart/2017/3/layout/DropPinTimeline"/>
    <dgm:cxn modelId="{ED79CAEC-0703-418A-AB1E-500753AD13F7}" type="presParOf" srcId="{1D480CED-7A79-794F-B259-877FB7B452D7}" destId="{DA1625E5-5196-524C-80BE-870A122C8022}" srcOrd="5" destOrd="0" presId="urn:microsoft.com/office/officeart/2017/3/layout/DropPin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5725BA-6838-0E47-AD5C-085AC86D694E}" type="doc">
      <dgm:prSet loTypeId="urn:microsoft.com/office/officeart/2005/8/layout/list1" loCatId="list" qsTypeId="urn:microsoft.com/office/officeart/2005/8/quickstyle/simple1" qsCatId="simple" csTypeId="urn:microsoft.com/office/officeart/2005/8/colors/accent0_2" csCatId="mainScheme" phldr="1"/>
      <dgm:spPr/>
      <dgm:t>
        <a:bodyPr/>
        <a:lstStyle/>
        <a:p>
          <a:endParaRPr lang="en-US"/>
        </a:p>
      </dgm:t>
    </dgm:pt>
    <dgm:pt modelId="{0A6C94BE-4781-B446-922F-D31CA4052C1C}">
      <dgm:prSet custT="1"/>
      <dgm:spPr/>
      <dgm:t>
        <a:bodyPr/>
        <a:lstStyle/>
        <a:p>
          <a:pPr algn="l"/>
          <a:r>
            <a:rPr lang="en-US" sz="2100">
              <a:latin typeface="Aptos" panose="020B0004020202020204" pitchFamily="34" charset="0"/>
            </a:rPr>
            <a:t>The user will understand how to use the machine</a:t>
          </a:r>
        </a:p>
      </dgm:t>
    </dgm:pt>
    <dgm:pt modelId="{26810A84-B645-DC40-A00F-C94ED95B1EE2}" type="parTrans" cxnId="{181C01BF-E629-FB46-A861-D6285C8DEB3D}">
      <dgm:prSet/>
      <dgm:spPr/>
      <dgm:t>
        <a:bodyPr/>
        <a:lstStyle/>
        <a:p>
          <a:pPr algn="l"/>
          <a:endParaRPr lang="en-US"/>
        </a:p>
      </dgm:t>
    </dgm:pt>
    <dgm:pt modelId="{7DFF45D4-5C22-0D4B-9B07-D19FC329054E}" type="sibTrans" cxnId="{181C01BF-E629-FB46-A861-D6285C8DEB3D}">
      <dgm:prSet/>
      <dgm:spPr/>
      <dgm:t>
        <a:bodyPr/>
        <a:lstStyle/>
        <a:p>
          <a:pPr algn="l"/>
          <a:endParaRPr lang="en-US"/>
        </a:p>
      </dgm:t>
    </dgm:pt>
    <dgm:pt modelId="{49CFA9C7-7A53-1141-AFEF-6A1C36143388}" type="pres">
      <dgm:prSet presAssocID="{165725BA-6838-0E47-AD5C-085AC86D694E}" presName="linear" presStyleCnt="0">
        <dgm:presLayoutVars>
          <dgm:dir/>
          <dgm:animLvl val="lvl"/>
          <dgm:resizeHandles val="exact"/>
        </dgm:presLayoutVars>
      </dgm:prSet>
      <dgm:spPr/>
    </dgm:pt>
    <dgm:pt modelId="{D649A9EA-3BA9-E842-8CA6-60B6B0FB2335}" type="pres">
      <dgm:prSet presAssocID="{0A6C94BE-4781-B446-922F-D31CA4052C1C}" presName="parentLin" presStyleCnt="0"/>
      <dgm:spPr/>
    </dgm:pt>
    <dgm:pt modelId="{74851F67-953C-114D-BA9B-E939600E9FA3}" type="pres">
      <dgm:prSet presAssocID="{0A6C94BE-4781-B446-922F-D31CA4052C1C}" presName="parentLeftMargin" presStyleLbl="node1" presStyleIdx="0" presStyleCnt="1"/>
      <dgm:spPr/>
    </dgm:pt>
    <dgm:pt modelId="{A68E4EF6-087C-234E-8DB0-B1D33F61DB20}" type="pres">
      <dgm:prSet presAssocID="{0A6C94BE-4781-B446-922F-D31CA4052C1C}" presName="parentText" presStyleLbl="node1" presStyleIdx="0" presStyleCnt="1" custScaleX="111621">
        <dgm:presLayoutVars>
          <dgm:chMax val="0"/>
          <dgm:bulletEnabled val="1"/>
        </dgm:presLayoutVars>
      </dgm:prSet>
      <dgm:spPr/>
    </dgm:pt>
    <dgm:pt modelId="{8A5EA8B2-2D5E-FA45-BA73-0DF186D7207C}" type="pres">
      <dgm:prSet presAssocID="{0A6C94BE-4781-B446-922F-D31CA4052C1C}" presName="negativeSpace" presStyleCnt="0"/>
      <dgm:spPr/>
    </dgm:pt>
    <dgm:pt modelId="{74E27225-07CF-5C46-937B-23A588FF8B02}" type="pres">
      <dgm:prSet presAssocID="{0A6C94BE-4781-B446-922F-D31CA4052C1C}" presName="childText" presStyleLbl="conFgAcc1" presStyleIdx="0" presStyleCnt="1">
        <dgm:presLayoutVars>
          <dgm:bulletEnabled val="1"/>
        </dgm:presLayoutVars>
      </dgm:prSet>
      <dgm:spPr/>
    </dgm:pt>
  </dgm:ptLst>
  <dgm:cxnLst>
    <dgm:cxn modelId="{4854BC6C-0EC3-4698-A954-DA08AE5A2900}" type="presOf" srcId="{0A6C94BE-4781-B446-922F-D31CA4052C1C}" destId="{A68E4EF6-087C-234E-8DB0-B1D33F61DB20}" srcOrd="1" destOrd="0" presId="urn:microsoft.com/office/officeart/2005/8/layout/list1"/>
    <dgm:cxn modelId="{F6E7C775-36A4-4E26-8BCC-42CA1C47A6D9}" type="presOf" srcId="{0A6C94BE-4781-B446-922F-D31CA4052C1C}" destId="{74851F67-953C-114D-BA9B-E939600E9FA3}" srcOrd="0" destOrd="0" presId="urn:microsoft.com/office/officeart/2005/8/layout/list1"/>
    <dgm:cxn modelId="{75BE898A-EE8B-40EB-AC6C-2AE66FB76E76}" type="presOf" srcId="{165725BA-6838-0E47-AD5C-085AC86D694E}" destId="{49CFA9C7-7A53-1141-AFEF-6A1C36143388}" srcOrd="0" destOrd="0" presId="urn:microsoft.com/office/officeart/2005/8/layout/list1"/>
    <dgm:cxn modelId="{181C01BF-E629-FB46-A861-D6285C8DEB3D}" srcId="{165725BA-6838-0E47-AD5C-085AC86D694E}" destId="{0A6C94BE-4781-B446-922F-D31CA4052C1C}" srcOrd="0" destOrd="0" parTransId="{26810A84-B645-DC40-A00F-C94ED95B1EE2}" sibTransId="{7DFF45D4-5C22-0D4B-9B07-D19FC329054E}"/>
    <dgm:cxn modelId="{D71BFAA3-FFC0-467D-8DD0-1E30DFA757F6}" type="presParOf" srcId="{49CFA9C7-7A53-1141-AFEF-6A1C36143388}" destId="{D649A9EA-3BA9-E842-8CA6-60B6B0FB2335}" srcOrd="0" destOrd="0" presId="urn:microsoft.com/office/officeart/2005/8/layout/list1"/>
    <dgm:cxn modelId="{23CAE24B-98B1-4864-B707-82998644B132}" type="presParOf" srcId="{D649A9EA-3BA9-E842-8CA6-60B6B0FB2335}" destId="{74851F67-953C-114D-BA9B-E939600E9FA3}" srcOrd="0" destOrd="0" presId="urn:microsoft.com/office/officeart/2005/8/layout/list1"/>
    <dgm:cxn modelId="{377ACD00-928B-4A86-A6AD-603469BA39F4}" type="presParOf" srcId="{D649A9EA-3BA9-E842-8CA6-60B6B0FB2335}" destId="{A68E4EF6-087C-234E-8DB0-B1D33F61DB20}" srcOrd="1" destOrd="0" presId="urn:microsoft.com/office/officeart/2005/8/layout/list1"/>
    <dgm:cxn modelId="{691A97E0-DDB0-4054-B73B-66BA200953B6}" type="presParOf" srcId="{49CFA9C7-7A53-1141-AFEF-6A1C36143388}" destId="{8A5EA8B2-2D5E-FA45-BA73-0DF186D7207C}" srcOrd="1" destOrd="0" presId="urn:microsoft.com/office/officeart/2005/8/layout/list1"/>
    <dgm:cxn modelId="{75BF8F6E-05D1-4473-8F90-B5056336A740}" type="presParOf" srcId="{49CFA9C7-7A53-1141-AFEF-6A1C36143388}" destId="{74E27225-07CF-5C46-937B-23A588FF8B02}"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65725BA-6838-0E47-AD5C-085AC86D694E}" type="doc">
      <dgm:prSet loTypeId="urn:microsoft.com/office/officeart/2005/8/layout/list1" loCatId="list" qsTypeId="urn:microsoft.com/office/officeart/2005/8/quickstyle/simple1" qsCatId="simple" csTypeId="urn:microsoft.com/office/officeart/2005/8/colors/accent0_2" csCatId="mainScheme" phldr="1"/>
      <dgm:spPr/>
      <dgm:t>
        <a:bodyPr/>
        <a:lstStyle/>
        <a:p>
          <a:endParaRPr lang="en-US"/>
        </a:p>
      </dgm:t>
    </dgm:pt>
    <dgm:pt modelId="{0A6C94BE-4781-B446-922F-D31CA4052C1C}">
      <dgm:prSet custT="1"/>
      <dgm:spPr/>
      <dgm:t>
        <a:bodyPr/>
        <a:lstStyle/>
        <a:p>
          <a:pPr algn="l"/>
          <a:r>
            <a:rPr lang="en-US" sz="2100">
              <a:latin typeface="Aptos" panose="020B0004020202020204" pitchFamily="34" charset="0"/>
            </a:rPr>
            <a:t>The user will understand how to use the machine</a:t>
          </a:r>
        </a:p>
      </dgm:t>
    </dgm:pt>
    <dgm:pt modelId="{26810A84-B645-DC40-A00F-C94ED95B1EE2}" type="parTrans" cxnId="{181C01BF-E629-FB46-A861-D6285C8DEB3D}">
      <dgm:prSet/>
      <dgm:spPr/>
      <dgm:t>
        <a:bodyPr/>
        <a:lstStyle/>
        <a:p>
          <a:pPr algn="l"/>
          <a:endParaRPr lang="en-US"/>
        </a:p>
      </dgm:t>
    </dgm:pt>
    <dgm:pt modelId="{7DFF45D4-5C22-0D4B-9B07-D19FC329054E}" type="sibTrans" cxnId="{181C01BF-E629-FB46-A861-D6285C8DEB3D}">
      <dgm:prSet/>
      <dgm:spPr/>
      <dgm:t>
        <a:bodyPr/>
        <a:lstStyle/>
        <a:p>
          <a:pPr algn="l"/>
          <a:endParaRPr lang="en-US"/>
        </a:p>
      </dgm:t>
    </dgm:pt>
    <dgm:pt modelId="{F357DF8F-F79D-6943-9FE1-9F7D416DC890}">
      <dgm:prSet custT="1"/>
      <dgm:spPr/>
      <dgm:t>
        <a:bodyPr/>
        <a:lstStyle/>
        <a:p>
          <a:pPr algn="l"/>
          <a:r>
            <a:rPr lang="en-US" sz="2100">
              <a:latin typeface="Aptos" panose="020B0004020202020204" pitchFamily="34" charset="0"/>
            </a:rPr>
            <a:t>The machine will be properly maintained</a:t>
          </a:r>
        </a:p>
      </dgm:t>
    </dgm:pt>
    <dgm:pt modelId="{49750B70-8F47-4740-8E31-7D2D34235D3B}" type="parTrans" cxnId="{F3BF8D6B-666C-E740-A920-B08C0C5C95C7}">
      <dgm:prSet/>
      <dgm:spPr/>
      <dgm:t>
        <a:bodyPr/>
        <a:lstStyle/>
        <a:p>
          <a:pPr algn="l"/>
          <a:endParaRPr lang="en-US"/>
        </a:p>
      </dgm:t>
    </dgm:pt>
    <dgm:pt modelId="{9F2D4D11-F223-3241-9508-C3951A3B4DF6}" type="sibTrans" cxnId="{F3BF8D6B-666C-E740-A920-B08C0C5C95C7}">
      <dgm:prSet/>
      <dgm:spPr/>
      <dgm:t>
        <a:bodyPr/>
        <a:lstStyle/>
        <a:p>
          <a:pPr algn="l"/>
          <a:endParaRPr lang="en-US"/>
        </a:p>
      </dgm:t>
    </dgm:pt>
    <dgm:pt modelId="{49CFA9C7-7A53-1141-AFEF-6A1C36143388}" type="pres">
      <dgm:prSet presAssocID="{165725BA-6838-0E47-AD5C-085AC86D694E}" presName="linear" presStyleCnt="0">
        <dgm:presLayoutVars>
          <dgm:dir/>
          <dgm:animLvl val="lvl"/>
          <dgm:resizeHandles val="exact"/>
        </dgm:presLayoutVars>
      </dgm:prSet>
      <dgm:spPr/>
    </dgm:pt>
    <dgm:pt modelId="{D649A9EA-3BA9-E842-8CA6-60B6B0FB2335}" type="pres">
      <dgm:prSet presAssocID="{0A6C94BE-4781-B446-922F-D31CA4052C1C}" presName="parentLin" presStyleCnt="0"/>
      <dgm:spPr/>
    </dgm:pt>
    <dgm:pt modelId="{74851F67-953C-114D-BA9B-E939600E9FA3}" type="pres">
      <dgm:prSet presAssocID="{0A6C94BE-4781-B446-922F-D31CA4052C1C}" presName="parentLeftMargin" presStyleLbl="node1" presStyleIdx="0" presStyleCnt="2"/>
      <dgm:spPr/>
    </dgm:pt>
    <dgm:pt modelId="{A68E4EF6-087C-234E-8DB0-B1D33F61DB20}" type="pres">
      <dgm:prSet presAssocID="{0A6C94BE-4781-B446-922F-D31CA4052C1C}" presName="parentText" presStyleLbl="node1" presStyleIdx="0" presStyleCnt="2" custScaleX="111621">
        <dgm:presLayoutVars>
          <dgm:chMax val="0"/>
          <dgm:bulletEnabled val="1"/>
        </dgm:presLayoutVars>
      </dgm:prSet>
      <dgm:spPr/>
    </dgm:pt>
    <dgm:pt modelId="{8A5EA8B2-2D5E-FA45-BA73-0DF186D7207C}" type="pres">
      <dgm:prSet presAssocID="{0A6C94BE-4781-B446-922F-D31CA4052C1C}" presName="negativeSpace" presStyleCnt="0"/>
      <dgm:spPr/>
    </dgm:pt>
    <dgm:pt modelId="{74E27225-07CF-5C46-937B-23A588FF8B02}" type="pres">
      <dgm:prSet presAssocID="{0A6C94BE-4781-B446-922F-D31CA4052C1C}" presName="childText" presStyleLbl="conFgAcc1" presStyleIdx="0" presStyleCnt="2">
        <dgm:presLayoutVars>
          <dgm:bulletEnabled val="1"/>
        </dgm:presLayoutVars>
      </dgm:prSet>
      <dgm:spPr/>
    </dgm:pt>
    <dgm:pt modelId="{3737B80E-83F6-0744-AD0F-9D4B52EE8FCC}" type="pres">
      <dgm:prSet presAssocID="{7DFF45D4-5C22-0D4B-9B07-D19FC329054E}" presName="spaceBetweenRectangles" presStyleCnt="0"/>
      <dgm:spPr/>
    </dgm:pt>
    <dgm:pt modelId="{36EAEB79-C8FB-E640-A235-06AD811F33F3}" type="pres">
      <dgm:prSet presAssocID="{F357DF8F-F79D-6943-9FE1-9F7D416DC890}" presName="parentLin" presStyleCnt="0"/>
      <dgm:spPr/>
    </dgm:pt>
    <dgm:pt modelId="{0E4BEF1D-C84D-9442-AB59-2B6F5996AE9D}" type="pres">
      <dgm:prSet presAssocID="{F357DF8F-F79D-6943-9FE1-9F7D416DC890}" presName="parentLeftMargin" presStyleLbl="node1" presStyleIdx="0" presStyleCnt="2"/>
      <dgm:spPr/>
    </dgm:pt>
    <dgm:pt modelId="{5153F5F9-9E7A-B941-A35A-E8F9807DEB2A}" type="pres">
      <dgm:prSet presAssocID="{F357DF8F-F79D-6943-9FE1-9F7D416DC890}" presName="parentText" presStyleLbl="node1" presStyleIdx="1" presStyleCnt="2" custScaleX="111621">
        <dgm:presLayoutVars>
          <dgm:chMax val="0"/>
          <dgm:bulletEnabled val="1"/>
        </dgm:presLayoutVars>
      </dgm:prSet>
      <dgm:spPr/>
    </dgm:pt>
    <dgm:pt modelId="{EFE2A172-9F55-1B4E-A291-4882D2318A8B}" type="pres">
      <dgm:prSet presAssocID="{F357DF8F-F79D-6943-9FE1-9F7D416DC890}" presName="negativeSpace" presStyleCnt="0"/>
      <dgm:spPr/>
    </dgm:pt>
    <dgm:pt modelId="{DFB08945-40D1-7C42-B132-F2D48CD154B4}" type="pres">
      <dgm:prSet presAssocID="{F357DF8F-F79D-6943-9FE1-9F7D416DC890}" presName="childText" presStyleLbl="conFgAcc1" presStyleIdx="1" presStyleCnt="2">
        <dgm:presLayoutVars>
          <dgm:bulletEnabled val="1"/>
        </dgm:presLayoutVars>
      </dgm:prSet>
      <dgm:spPr/>
    </dgm:pt>
  </dgm:ptLst>
  <dgm:cxnLst>
    <dgm:cxn modelId="{6393CD50-E7E7-45E2-8B69-9C46E48BD7CE}" type="presOf" srcId="{F357DF8F-F79D-6943-9FE1-9F7D416DC890}" destId="{0E4BEF1D-C84D-9442-AB59-2B6F5996AE9D}" srcOrd="0" destOrd="0" presId="urn:microsoft.com/office/officeart/2005/8/layout/list1"/>
    <dgm:cxn modelId="{F3BF8D6B-666C-E740-A920-B08C0C5C95C7}" srcId="{165725BA-6838-0E47-AD5C-085AC86D694E}" destId="{F357DF8F-F79D-6943-9FE1-9F7D416DC890}" srcOrd="1" destOrd="0" parTransId="{49750B70-8F47-4740-8E31-7D2D34235D3B}" sibTransId="{9F2D4D11-F223-3241-9508-C3951A3B4DF6}"/>
    <dgm:cxn modelId="{4854BC6C-0EC3-4698-A954-DA08AE5A2900}" type="presOf" srcId="{0A6C94BE-4781-B446-922F-D31CA4052C1C}" destId="{A68E4EF6-087C-234E-8DB0-B1D33F61DB20}" srcOrd="1" destOrd="0" presId="urn:microsoft.com/office/officeart/2005/8/layout/list1"/>
    <dgm:cxn modelId="{F6E7C775-36A4-4E26-8BCC-42CA1C47A6D9}" type="presOf" srcId="{0A6C94BE-4781-B446-922F-D31CA4052C1C}" destId="{74851F67-953C-114D-BA9B-E939600E9FA3}" srcOrd="0" destOrd="0" presId="urn:microsoft.com/office/officeart/2005/8/layout/list1"/>
    <dgm:cxn modelId="{75BE898A-EE8B-40EB-AC6C-2AE66FB76E76}" type="presOf" srcId="{165725BA-6838-0E47-AD5C-085AC86D694E}" destId="{49CFA9C7-7A53-1141-AFEF-6A1C36143388}" srcOrd="0" destOrd="0" presId="urn:microsoft.com/office/officeart/2005/8/layout/list1"/>
    <dgm:cxn modelId="{181C01BF-E629-FB46-A861-D6285C8DEB3D}" srcId="{165725BA-6838-0E47-AD5C-085AC86D694E}" destId="{0A6C94BE-4781-B446-922F-D31CA4052C1C}" srcOrd="0" destOrd="0" parTransId="{26810A84-B645-DC40-A00F-C94ED95B1EE2}" sibTransId="{7DFF45D4-5C22-0D4B-9B07-D19FC329054E}"/>
    <dgm:cxn modelId="{18B5FCD4-5DE9-4173-8D52-18765CDEFF78}" type="presOf" srcId="{F357DF8F-F79D-6943-9FE1-9F7D416DC890}" destId="{5153F5F9-9E7A-B941-A35A-E8F9807DEB2A}" srcOrd="1" destOrd="0" presId="urn:microsoft.com/office/officeart/2005/8/layout/list1"/>
    <dgm:cxn modelId="{D71BFAA3-FFC0-467D-8DD0-1E30DFA757F6}" type="presParOf" srcId="{49CFA9C7-7A53-1141-AFEF-6A1C36143388}" destId="{D649A9EA-3BA9-E842-8CA6-60B6B0FB2335}" srcOrd="0" destOrd="0" presId="urn:microsoft.com/office/officeart/2005/8/layout/list1"/>
    <dgm:cxn modelId="{23CAE24B-98B1-4864-B707-82998644B132}" type="presParOf" srcId="{D649A9EA-3BA9-E842-8CA6-60B6B0FB2335}" destId="{74851F67-953C-114D-BA9B-E939600E9FA3}" srcOrd="0" destOrd="0" presId="urn:microsoft.com/office/officeart/2005/8/layout/list1"/>
    <dgm:cxn modelId="{377ACD00-928B-4A86-A6AD-603469BA39F4}" type="presParOf" srcId="{D649A9EA-3BA9-E842-8CA6-60B6B0FB2335}" destId="{A68E4EF6-087C-234E-8DB0-B1D33F61DB20}" srcOrd="1" destOrd="0" presId="urn:microsoft.com/office/officeart/2005/8/layout/list1"/>
    <dgm:cxn modelId="{691A97E0-DDB0-4054-B73B-66BA200953B6}" type="presParOf" srcId="{49CFA9C7-7A53-1141-AFEF-6A1C36143388}" destId="{8A5EA8B2-2D5E-FA45-BA73-0DF186D7207C}" srcOrd="1" destOrd="0" presId="urn:microsoft.com/office/officeart/2005/8/layout/list1"/>
    <dgm:cxn modelId="{75BF8F6E-05D1-4473-8F90-B5056336A740}" type="presParOf" srcId="{49CFA9C7-7A53-1141-AFEF-6A1C36143388}" destId="{74E27225-07CF-5C46-937B-23A588FF8B02}" srcOrd="2" destOrd="0" presId="urn:microsoft.com/office/officeart/2005/8/layout/list1"/>
    <dgm:cxn modelId="{A3CF2945-F702-41AF-86BB-5A49D24C6FB0}" type="presParOf" srcId="{49CFA9C7-7A53-1141-AFEF-6A1C36143388}" destId="{3737B80E-83F6-0744-AD0F-9D4B52EE8FCC}" srcOrd="3" destOrd="0" presId="urn:microsoft.com/office/officeart/2005/8/layout/list1"/>
    <dgm:cxn modelId="{2469F8FA-3677-4044-B610-0245A05BC3EC}" type="presParOf" srcId="{49CFA9C7-7A53-1141-AFEF-6A1C36143388}" destId="{36EAEB79-C8FB-E640-A235-06AD811F33F3}" srcOrd="4" destOrd="0" presId="urn:microsoft.com/office/officeart/2005/8/layout/list1"/>
    <dgm:cxn modelId="{43B6C8F8-6297-4725-ACD3-94E3197F94E1}" type="presParOf" srcId="{36EAEB79-C8FB-E640-A235-06AD811F33F3}" destId="{0E4BEF1D-C84D-9442-AB59-2B6F5996AE9D}" srcOrd="0" destOrd="0" presId="urn:microsoft.com/office/officeart/2005/8/layout/list1"/>
    <dgm:cxn modelId="{780ADC92-092F-4677-964B-74D15D94A74B}" type="presParOf" srcId="{36EAEB79-C8FB-E640-A235-06AD811F33F3}" destId="{5153F5F9-9E7A-B941-A35A-E8F9807DEB2A}" srcOrd="1" destOrd="0" presId="urn:microsoft.com/office/officeart/2005/8/layout/list1"/>
    <dgm:cxn modelId="{79A3A3A3-FA6E-4785-9B7F-670EED0AAEE9}" type="presParOf" srcId="{49CFA9C7-7A53-1141-AFEF-6A1C36143388}" destId="{EFE2A172-9F55-1B4E-A291-4882D2318A8B}" srcOrd="5" destOrd="0" presId="urn:microsoft.com/office/officeart/2005/8/layout/list1"/>
    <dgm:cxn modelId="{2FAE1F0E-4240-4561-A7C0-9BCE739B05CA}" type="presParOf" srcId="{49CFA9C7-7A53-1141-AFEF-6A1C36143388}" destId="{DFB08945-40D1-7C42-B132-F2D48CD154B4}"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65725BA-6838-0E47-AD5C-085AC86D694E}" type="doc">
      <dgm:prSet loTypeId="urn:microsoft.com/office/officeart/2005/8/layout/list1" loCatId="list" qsTypeId="urn:microsoft.com/office/officeart/2005/8/quickstyle/simple1" qsCatId="simple" csTypeId="urn:microsoft.com/office/officeart/2005/8/colors/accent0_2" csCatId="mainScheme" phldr="1"/>
      <dgm:spPr/>
      <dgm:t>
        <a:bodyPr/>
        <a:lstStyle/>
        <a:p>
          <a:endParaRPr lang="en-US"/>
        </a:p>
      </dgm:t>
    </dgm:pt>
    <dgm:pt modelId="{0A6C94BE-4781-B446-922F-D31CA4052C1C}">
      <dgm:prSet custT="1"/>
      <dgm:spPr/>
      <dgm:t>
        <a:bodyPr/>
        <a:lstStyle/>
        <a:p>
          <a:pPr algn="l"/>
          <a:r>
            <a:rPr lang="en-US" sz="2100">
              <a:latin typeface="Aptos" panose="020B0004020202020204" pitchFamily="34" charset="0"/>
            </a:rPr>
            <a:t>The user will understand how to use the machine</a:t>
          </a:r>
        </a:p>
      </dgm:t>
    </dgm:pt>
    <dgm:pt modelId="{26810A84-B645-DC40-A00F-C94ED95B1EE2}" type="parTrans" cxnId="{181C01BF-E629-FB46-A861-D6285C8DEB3D}">
      <dgm:prSet/>
      <dgm:spPr/>
      <dgm:t>
        <a:bodyPr/>
        <a:lstStyle/>
        <a:p>
          <a:pPr algn="l"/>
          <a:endParaRPr lang="en-US"/>
        </a:p>
      </dgm:t>
    </dgm:pt>
    <dgm:pt modelId="{7DFF45D4-5C22-0D4B-9B07-D19FC329054E}" type="sibTrans" cxnId="{181C01BF-E629-FB46-A861-D6285C8DEB3D}">
      <dgm:prSet/>
      <dgm:spPr/>
      <dgm:t>
        <a:bodyPr/>
        <a:lstStyle/>
        <a:p>
          <a:pPr algn="l"/>
          <a:endParaRPr lang="en-US"/>
        </a:p>
      </dgm:t>
    </dgm:pt>
    <dgm:pt modelId="{F357DF8F-F79D-6943-9FE1-9F7D416DC890}">
      <dgm:prSet custT="1"/>
      <dgm:spPr/>
      <dgm:t>
        <a:bodyPr/>
        <a:lstStyle/>
        <a:p>
          <a:pPr algn="l"/>
          <a:r>
            <a:rPr lang="en-US" sz="2100">
              <a:latin typeface="Aptos" panose="020B0004020202020204" pitchFamily="34" charset="0"/>
            </a:rPr>
            <a:t>The machine will be properly maintained</a:t>
          </a:r>
        </a:p>
      </dgm:t>
    </dgm:pt>
    <dgm:pt modelId="{49750B70-8F47-4740-8E31-7D2D34235D3B}" type="parTrans" cxnId="{F3BF8D6B-666C-E740-A920-B08C0C5C95C7}">
      <dgm:prSet/>
      <dgm:spPr/>
      <dgm:t>
        <a:bodyPr/>
        <a:lstStyle/>
        <a:p>
          <a:pPr algn="l"/>
          <a:endParaRPr lang="en-US"/>
        </a:p>
      </dgm:t>
    </dgm:pt>
    <dgm:pt modelId="{9F2D4D11-F223-3241-9508-C3951A3B4DF6}" type="sibTrans" cxnId="{F3BF8D6B-666C-E740-A920-B08C0C5C95C7}">
      <dgm:prSet/>
      <dgm:spPr/>
      <dgm:t>
        <a:bodyPr/>
        <a:lstStyle/>
        <a:p>
          <a:pPr algn="l"/>
          <a:endParaRPr lang="en-US"/>
        </a:p>
      </dgm:t>
    </dgm:pt>
    <dgm:pt modelId="{B170E57A-D00C-454A-9A7E-7DBED4B97C86}">
      <dgm:prSet custT="1"/>
      <dgm:spPr/>
      <dgm:t>
        <a:bodyPr/>
        <a:lstStyle/>
        <a:p>
          <a:pPr algn="l"/>
          <a:r>
            <a:rPr lang="en-US" sz="2100">
              <a:latin typeface="Aptos" panose="020B0004020202020204" pitchFamily="34" charset="0"/>
            </a:rPr>
            <a:t>The user will not be using PPE</a:t>
          </a:r>
        </a:p>
      </dgm:t>
    </dgm:pt>
    <dgm:pt modelId="{34907019-86A2-414C-9E4E-BCA2A32A5042}" type="parTrans" cxnId="{6E9BBBB4-74A1-3F4B-9155-3C22B6D0F7B1}">
      <dgm:prSet/>
      <dgm:spPr/>
      <dgm:t>
        <a:bodyPr/>
        <a:lstStyle/>
        <a:p>
          <a:pPr algn="l"/>
          <a:endParaRPr lang="en-US"/>
        </a:p>
      </dgm:t>
    </dgm:pt>
    <dgm:pt modelId="{2DE2714F-825F-0D43-BE68-4271E228749F}" type="sibTrans" cxnId="{6E9BBBB4-74A1-3F4B-9155-3C22B6D0F7B1}">
      <dgm:prSet/>
      <dgm:spPr/>
      <dgm:t>
        <a:bodyPr/>
        <a:lstStyle/>
        <a:p>
          <a:pPr algn="l"/>
          <a:endParaRPr lang="en-US"/>
        </a:p>
      </dgm:t>
    </dgm:pt>
    <dgm:pt modelId="{49CFA9C7-7A53-1141-AFEF-6A1C36143388}" type="pres">
      <dgm:prSet presAssocID="{165725BA-6838-0E47-AD5C-085AC86D694E}" presName="linear" presStyleCnt="0">
        <dgm:presLayoutVars>
          <dgm:dir/>
          <dgm:animLvl val="lvl"/>
          <dgm:resizeHandles val="exact"/>
        </dgm:presLayoutVars>
      </dgm:prSet>
      <dgm:spPr/>
    </dgm:pt>
    <dgm:pt modelId="{D649A9EA-3BA9-E842-8CA6-60B6B0FB2335}" type="pres">
      <dgm:prSet presAssocID="{0A6C94BE-4781-B446-922F-D31CA4052C1C}" presName="parentLin" presStyleCnt="0"/>
      <dgm:spPr/>
    </dgm:pt>
    <dgm:pt modelId="{74851F67-953C-114D-BA9B-E939600E9FA3}" type="pres">
      <dgm:prSet presAssocID="{0A6C94BE-4781-B446-922F-D31CA4052C1C}" presName="parentLeftMargin" presStyleLbl="node1" presStyleIdx="0" presStyleCnt="3"/>
      <dgm:spPr/>
    </dgm:pt>
    <dgm:pt modelId="{A68E4EF6-087C-234E-8DB0-B1D33F61DB20}" type="pres">
      <dgm:prSet presAssocID="{0A6C94BE-4781-B446-922F-D31CA4052C1C}" presName="parentText" presStyleLbl="node1" presStyleIdx="0" presStyleCnt="3" custScaleX="111621">
        <dgm:presLayoutVars>
          <dgm:chMax val="0"/>
          <dgm:bulletEnabled val="1"/>
        </dgm:presLayoutVars>
      </dgm:prSet>
      <dgm:spPr/>
    </dgm:pt>
    <dgm:pt modelId="{8A5EA8B2-2D5E-FA45-BA73-0DF186D7207C}" type="pres">
      <dgm:prSet presAssocID="{0A6C94BE-4781-B446-922F-D31CA4052C1C}" presName="negativeSpace" presStyleCnt="0"/>
      <dgm:spPr/>
    </dgm:pt>
    <dgm:pt modelId="{74E27225-07CF-5C46-937B-23A588FF8B02}" type="pres">
      <dgm:prSet presAssocID="{0A6C94BE-4781-B446-922F-D31CA4052C1C}" presName="childText" presStyleLbl="conFgAcc1" presStyleIdx="0" presStyleCnt="3">
        <dgm:presLayoutVars>
          <dgm:bulletEnabled val="1"/>
        </dgm:presLayoutVars>
      </dgm:prSet>
      <dgm:spPr/>
    </dgm:pt>
    <dgm:pt modelId="{3737B80E-83F6-0744-AD0F-9D4B52EE8FCC}" type="pres">
      <dgm:prSet presAssocID="{7DFF45D4-5C22-0D4B-9B07-D19FC329054E}" presName="spaceBetweenRectangles" presStyleCnt="0"/>
      <dgm:spPr/>
    </dgm:pt>
    <dgm:pt modelId="{36EAEB79-C8FB-E640-A235-06AD811F33F3}" type="pres">
      <dgm:prSet presAssocID="{F357DF8F-F79D-6943-9FE1-9F7D416DC890}" presName="parentLin" presStyleCnt="0"/>
      <dgm:spPr/>
    </dgm:pt>
    <dgm:pt modelId="{0E4BEF1D-C84D-9442-AB59-2B6F5996AE9D}" type="pres">
      <dgm:prSet presAssocID="{F357DF8F-F79D-6943-9FE1-9F7D416DC890}" presName="parentLeftMargin" presStyleLbl="node1" presStyleIdx="0" presStyleCnt="3"/>
      <dgm:spPr/>
    </dgm:pt>
    <dgm:pt modelId="{5153F5F9-9E7A-B941-A35A-E8F9807DEB2A}" type="pres">
      <dgm:prSet presAssocID="{F357DF8F-F79D-6943-9FE1-9F7D416DC890}" presName="parentText" presStyleLbl="node1" presStyleIdx="1" presStyleCnt="3" custScaleX="111621">
        <dgm:presLayoutVars>
          <dgm:chMax val="0"/>
          <dgm:bulletEnabled val="1"/>
        </dgm:presLayoutVars>
      </dgm:prSet>
      <dgm:spPr/>
    </dgm:pt>
    <dgm:pt modelId="{EFE2A172-9F55-1B4E-A291-4882D2318A8B}" type="pres">
      <dgm:prSet presAssocID="{F357DF8F-F79D-6943-9FE1-9F7D416DC890}" presName="negativeSpace" presStyleCnt="0"/>
      <dgm:spPr/>
    </dgm:pt>
    <dgm:pt modelId="{DFB08945-40D1-7C42-B132-F2D48CD154B4}" type="pres">
      <dgm:prSet presAssocID="{F357DF8F-F79D-6943-9FE1-9F7D416DC890}" presName="childText" presStyleLbl="conFgAcc1" presStyleIdx="1" presStyleCnt="3">
        <dgm:presLayoutVars>
          <dgm:bulletEnabled val="1"/>
        </dgm:presLayoutVars>
      </dgm:prSet>
      <dgm:spPr/>
    </dgm:pt>
    <dgm:pt modelId="{E4BF0CBE-AB53-1042-B297-4DBCC5147BDF}" type="pres">
      <dgm:prSet presAssocID="{9F2D4D11-F223-3241-9508-C3951A3B4DF6}" presName="spaceBetweenRectangles" presStyleCnt="0"/>
      <dgm:spPr/>
    </dgm:pt>
    <dgm:pt modelId="{9C5232ED-75F8-4040-A103-F29056758C50}" type="pres">
      <dgm:prSet presAssocID="{B170E57A-D00C-454A-9A7E-7DBED4B97C86}" presName="parentLin" presStyleCnt="0"/>
      <dgm:spPr/>
    </dgm:pt>
    <dgm:pt modelId="{D5082C2C-40B0-3840-AADC-E03A9E0735C3}" type="pres">
      <dgm:prSet presAssocID="{B170E57A-D00C-454A-9A7E-7DBED4B97C86}" presName="parentLeftMargin" presStyleLbl="node1" presStyleIdx="1" presStyleCnt="3"/>
      <dgm:spPr/>
    </dgm:pt>
    <dgm:pt modelId="{96E0FF07-E0C7-3D42-8ECD-6DF572894BB4}" type="pres">
      <dgm:prSet presAssocID="{B170E57A-D00C-454A-9A7E-7DBED4B97C86}" presName="parentText" presStyleLbl="node1" presStyleIdx="2" presStyleCnt="3" custScaleX="111621">
        <dgm:presLayoutVars>
          <dgm:chMax val="0"/>
          <dgm:bulletEnabled val="1"/>
        </dgm:presLayoutVars>
      </dgm:prSet>
      <dgm:spPr/>
    </dgm:pt>
    <dgm:pt modelId="{2274A986-61B5-9240-B4F5-0D849D9D997E}" type="pres">
      <dgm:prSet presAssocID="{B170E57A-D00C-454A-9A7E-7DBED4B97C86}" presName="negativeSpace" presStyleCnt="0"/>
      <dgm:spPr/>
    </dgm:pt>
    <dgm:pt modelId="{96E2597C-9F87-5444-92F6-9109B6091A10}" type="pres">
      <dgm:prSet presAssocID="{B170E57A-D00C-454A-9A7E-7DBED4B97C86}" presName="childText" presStyleLbl="conFgAcc1" presStyleIdx="2" presStyleCnt="3">
        <dgm:presLayoutVars>
          <dgm:bulletEnabled val="1"/>
        </dgm:presLayoutVars>
      </dgm:prSet>
      <dgm:spPr/>
    </dgm:pt>
  </dgm:ptLst>
  <dgm:cxnLst>
    <dgm:cxn modelId="{8325AF3D-C557-4CD7-8101-EEFAFE75EF7E}" type="presOf" srcId="{B170E57A-D00C-454A-9A7E-7DBED4B97C86}" destId="{D5082C2C-40B0-3840-AADC-E03A9E0735C3}" srcOrd="0" destOrd="0" presId="urn:microsoft.com/office/officeart/2005/8/layout/list1"/>
    <dgm:cxn modelId="{6393CD50-E7E7-45E2-8B69-9C46E48BD7CE}" type="presOf" srcId="{F357DF8F-F79D-6943-9FE1-9F7D416DC890}" destId="{0E4BEF1D-C84D-9442-AB59-2B6F5996AE9D}" srcOrd="0" destOrd="0" presId="urn:microsoft.com/office/officeart/2005/8/layout/list1"/>
    <dgm:cxn modelId="{F3BF8D6B-666C-E740-A920-B08C0C5C95C7}" srcId="{165725BA-6838-0E47-AD5C-085AC86D694E}" destId="{F357DF8F-F79D-6943-9FE1-9F7D416DC890}" srcOrd="1" destOrd="0" parTransId="{49750B70-8F47-4740-8E31-7D2D34235D3B}" sibTransId="{9F2D4D11-F223-3241-9508-C3951A3B4DF6}"/>
    <dgm:cxn modelId="{4854BC6C-0EC3-4698-A954-DA08AE5A2900}" type="presOf" srcId="{0A6C94BE-4781-B446-922F-D31CA4052C1C}" destId="{A68E4EF6-087C-234E-8DB0-B1D33F61DB20}" srcOrd="1" destOrd="0" presId="urn:microsoft.com/office/officeart/2005/8/layout/list1"/>
    <dgm:cxn modelId="{F6E7C775-36A4-4E26-8BCC-42CA1C47A6D9}" type="presOf" srcId="{0A6C94BE-4781-B446-922F-D31CA4052C1C}" destId="{74851F67-953C-114D-BA9B-E939600E9FA3}" srcOrd="0" destOrd="0" presId="urn:microsoft.com/office/officeart/2005/8/layout/list1"/>
    <dgm:cxn modelId="{75BE898A-EE8B-40EB-AC6C-2AE66FB76E76}" type="presOf" srcId="{165725BA-6838-0E47-AD5C-085AC86D694E}" destId="{49CFA9C7-7A53-1141-AFEF-6A1C36143388}" srcOrd="0" destOrd="0" presId="urn:microsoft.com/office/officeart/2005/8/layout/list1"/>
    <dgm:cxn modelId="{6E9BBBB4-74A1-3F4B-9155-3C22B6D0F7B1}" srcId="{165725BA-6838-0E47-AD5C-085AC86D694E}" destId="{B170E57A-D00C-454A-9A7E-7DBED4B97C86}" srcOrd="2" destOrd="0" parTransId="{34907019-86A2-414C-9E4E-BCA2A32A5042}" sibTransId="{2DE2714F-825F-0D43-BE68-4271E228749F}"/>
    <dgm:cxn modelId="{181C01BF-E629-FB46-A861-D6285C8DEB3D}" srcId="{165725BA-6838-0E47-AD5C-085AC86D694E}" destId="{0A6C94BE-4781-B446-922F-D31CA4052C1C}" srcOrd="0" destOrd="0" parTransId="{26810A84-B645-DC40-A00F-C94ED95B1EE2}" sibTransId="{7DFF45D4-5C22-0D4B-9B07-D19FC329054E}"/>
    <dgm:cxn modelId="{4C9C24C0-B00F-4508-BC8B-5BA90C02C6C9}" type="presOf" srcId="{B170E57A-D00C-454A-9A7E-7DBED4B97C86}" destId="{96E0FF07-E0C7-3D42-8ECD-6DF572894BB4}" srcOrd="1" destOrd="0" presId="urn:microsoft.com/office/officeart/2005/8/layout/list1"/>
    <dgm:cxn modelId="{18B5FCD4-5DE9-4173-8D52-18765CDEFF78}" type="presOf" srcId="{F357DF8F-F79D-6943-9FE1-9F7D416DC890}" destId="{5153F5F9-9E7A-B941-A35A-E8F9807DEB2A}" srcOrd="1" destOrd="0" presId="urn:microsoft.com/office/officeart/2005/8/layout/list1"/>
    <dgm:cxn modelId="{D71BFAA3-FFC0-467D-8DD0-1E30DFA757F6}" type="presParOf" srcId="{49CFA9C7-7A53-1141-AFEF-6A1C36143388}" destId="{D649A9EA-3BA9-E842-8CA6-60B6B0FB2335}" srcOrd="0" destOrd="0" presId="urn:microsoft.com/office/officeart/2005/8/layout/list1"/>
    <dgm:cxn modelId="{23CAE24B-98B1-4864-B707-82998644B132}" type="presParOf" srcId="{D649A9EA-3BA9-E842-8CA6-60B6B0FB2335}" destId="{74851F67-953C-114D-BA9B-E939600E9FA3}" srcOrd="0" destOrd="0" presId="urn:microsoft.com/office/officeart/2005/8/layout/list1"/>
    <dgm:cxn modelId="{377ACD00-928B-4A86-A6AD-603469BA39F4}" type="presParOf" srcId="{D649A9EA-3BA9-E842-8CA6-60B6B0FB2335}" destId="{A68E4EF6-087C-234E-8DB0-B1D33F61DB20}" srcOrd="1" destOrd="0" presId="urn:microsoft.com/office/officeart/2005/8/layout/list1"/>
    <dgm:cxn modelId="{691A97E0-DDB0-4054-B73B-66BA200953B6}" type="presParOf" srcId="{49CFA9C7-7A53-1141-AFEF-6A1C36143388}" destId="{8A5EA8B2-2D5E-FA45-BA73-0DF186D7207C}" srcOrd="1" destOrd="0" presId="urn:microsoft.com/office/officeart/2005/8/layout/list1"/>
    <dgm:cxn modelId="{75BF8F6E-05D1-4473-8F90-B5056336A740}" type="presParOf" srcId="{49CFA9C7-7A53-1141-AFEF-6A1C36143388}" destId="{74E27225-07CF-5C46-937B-23A588FF8B02}" srcOrd="2" destOrd="0" presId="urn:microsoft.com/office/officeart/2005/8/layout/list1"/>
    <dgm:cxn modelId="{A3CF2945-F702-41AF-86BB-5A49D24C6FB0}" type="presParOf" srcId="{49CFA9C7-7A53-1141-AFEF-6A1C36143388}" destId="{3737B80E-83F6-0744-AD0F-9D4B52EE8FCC}" srcOrd="3" destOrd="0" presId="urn:microsoft.com/office/officeart/2005/8/layout/list1"/>
    <dgm:cxn modelId="{2469F8FA-3677-4044-B610-0245A05BC3EC}" type="presParOf" srcId="{49CFA9C7-7A53-1141-AFEF-6A1C36143388}" destId="{36EAEB79-C8FB-E640-A235-06AD811F33F3}" srcOrd="4" destOrd="0" presId="urn:microsoft.com/office/officeart/2005/8/layout/list1"/>
    <dgm:cxn modelId="{43B6C8F8-6297-4725-ACD3-94E3197F94E1}" type="presParOf" srcId="{36EAEB79-C8FB-E640-A235-06AD811F33F3}" destId="{0E4BEF1D-C84D-9442-AB59-2B6F5996AE9D}" srcOrd="0" destOrd="0" presId="urn:microsoft.com/office/officeart/2005/8/layout/list1"/>
    <dgm:cxn modelId="{780ADC92-092F-4677-964B-74D15D94A74B}" type="presParOf" srcId="{36EAEB79-C8FB-E640-A235-06AD811F33F3}" destId="{5153F5F9-9E7A-B941-A35A-E8F9807DEB2A}" srcOrd="1" destOrd="0" presId="urn:microsoft.com/office/officeart/2005/8/layout/list1"/>
    <dgm:cxn modelId="{79A3A3A3-FA6E-4785-9B7F-670EED0AAEE9}" type="presParOf" srcId="{49CFA9C7-7A53-1141-AFEF-6A1C36143388}" destId="{EFE2A172-9F55-1B4E-A291-4882D2318A8B}" srcOrd="5" destOrd="0" presId="urn:microsoft.com/office/officeart/2005/8/layout/list1"/>
    <dgm:cxn modelId="{2FAE1F0E-4240-4561-A7C0-9BCE739B05CA}" type="presParOf" srcId="{49CFA9C7-7A53-1141-AFEF-6A1C36143388}" destId="{DFB08945-40D1-7C42-B132-F2D48CD154B4}" srcOrd="6" destOrd="0" presId="urn:microsoft.com/office/officeart/2005/8/layout/list1"/>
    <dgm:cxn modelId="{A62971C0-0589-475D-97E3-153965E992A2}" type="presParOf" srcId="{49CFA9C7-7A53-1141-AFEF-6A1C36143388}" destId="{E4BF0CBE-AB53-1042-B297-4DBCC5147BDF}" srcOrd="7" destOrd="0" presId="urn:microsoft.com/office/officeart/2005/8/layout/list1"/>
    <dgm:cxn modelId="{48F48227-1BFC-42CE-9B90-D59304C4034D}" type="presParOf" srcId="{49CFA9C7-7A53-1141-AFEF-6A1C36143388}" destId="{9C5232ED-75F8-4040-A103-F29056758C50}" srcOrd="8" destOrd="0" presId="urn:microsoft.com/office/officeart/2005/8/layout/list1"/>
    <dgm:cxn modelId="{E6EFD6BF-A2AC-48DB-81DB-52EA77B4A928}" type="presParOf" srcId="{9C5232ED-75F8-4040-A103-F29056758C50}" destId="{D5082C2C-40B0-3840-AADC-E03A9E0735C3}" srcOrd="0" destOrd="0" presId="urn:microsoft.com/office/officeart/2005/8/layout/list1"/>
    <dgm:cxn modelId="{4F594538-4100-4CB5-B186-F114CB0D13D1}" type="presParOf" srcId="{9C5232ED-75F8-4040-A103-F29056758C50}" destId="{96E0FF07-E0C7-3D42-8ECD-6DF572894BB4}" srcOrd="1" destOrd="0" presId="urn:microsoft.com/office/officeart/2005/8/layout/list1"/>
    <dgm:cxn modelId="{F31659B5-9DBA-432D-A68C-097985EF9CE4}" type="presParOf" srcId="{49CFA9C7-7A53-1141-AFEF-6A1C36143388}" destId="{2274A986-61B5-9240-B4F5-0D849D9D997E}" srcOrd="9" destOrd="0" presId="urn:microsoft.com/office/officeart/2005/8/layout/list1"/>
    <dgm:cxn modelId="{B36E54A0-1DF7-4D34-9B65-C153B4C21980}" type="presParOf" srcId="{49CFA9C7-7A53-1141-AFEF-6A1C36143388}" destId="{96E2597C-9F87-5444-92F6-9109B6091A10}"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65725BA-6838-0E47-AD5C-085AC86D694E}" type="doc">
      <dgm:prSet loTypeId="urn:microsoft.com/office/officeart/2005/8/layout/list1" loCatId="list" qsTypeId="urn:microsoft.com/office/officeart/2005/8/quickstyle/simple1" qsCatId="simple" csTypeId="urn:microsoft.com/office/officeart/2005/8/colors/accent0_2" csCatId="mainScheme" phldr="1"/>
      <dgm:spPr/>
      <dgm:t>
        <a:bodyPr/>
        <a:lstStyle/>
        <a:p>
          <a:endParaRPr lang="en-US"/>
        </a:p>
      </dgm:t>
    </dgm:pt>
    <dgm:pt modelId="{0A6C94BE-4781-B446-922F-D31CA4052C1C}">
      <dgm:prSet custT="1"/>
      <dgm:spPr/>
      <dgm:t>
        <a:bodyPr/>
        <a:lstStyle/>
        <a:p>
          <a:pPr algn="l"/>
          <a:r>
            <a:rPr lang="en-US" sz="2100">
              <a:latin typeface="Aptos" panose="020B0004020202020204" pitchFamily="34" charset="0"/>
            </a:rPr>
            <a:t>The user will understand how to use the machine</a:t>
          </a:r>
        </a:p>
      </dgm:t>
    </dgm:pt>
    <dgm:pt modelId="{26810A84-B645-DC40-A00F-C94ED95B1EE2}" type="parTrans" cxnId="{181C01BF-E629-FB46-A861-D6285C8DEB3D}">
      <dgm:prSet/>
      <dgm:spPr/>
      <dgm:t>
        <a:bodyPr/>
        <a:lstStyle/>
        <a:p>
          <a:pPr algn="l"/>
          <a:endParaRPr lang="en-US"/>
        </a:p>
      </dgm:t>
    </dgm:pt>
    <dgm:pt modelId="{7DFF45D4-5C22-0D4B-9B07-D19FC329054E}" type="sibTrans" cxnId="{181C01BF-E629-FB46-A861-D6285C8DEB3D}">
      <dgm:prSet/>
      <dgm:spPr/>
      <dgm:t>
        <a:bodyPr/>
        <a:lstStyle/>
        <a:p>
          <a:pPr algn="l"/>
          <a:endParaRPr lang="en-US"/>
        </a:p>
      </dgm:t>
    </dgm:pt>
    <dgm:pt modelId="{F357DF8F-F79D-6943-9FE1-9F7D416DC890}">
      <dgm:prSet custT="1"/>
      <dgm:spPr/>
      <dgm:t>
        <a:bodyPr/>
        <a:lstStyle/>
        <a:p>
          <a:pPr algn="l"/>
          <a:r>
            <a:rPr lang="en-US" sz="2100">
              <a:latin typeface="Aptos" panose="020B0004020202020204" pitchFamily="34" charset="0"/>
            </a:rPr>
            <a:t>The machine will be properly maintained</a:t>
          </a:r>
        </a:p>
      </dgm:t>
    </dgm:pt>
    <dgm:pt modelId="{49750B70-8F47-4740-8E31-7D2D34235D3B}" type="parTrans" cxnId="{F3BF8D6B-666C-E740-A920-B08C0C5C95C7}">
      <dgm:prSet/>
      <dgm:spPr/>
      <dgm:t>
        <a:bodyPr/>
        <a:lstStyle/>
        <a:p>
          <a:pPr algn="l"/>
          <a:endParaRPr lang="en-US"/>
        </a:p>
      </dgm:t>
    </dgm:pt>
    <dgm:pt modelId="{9F2D4D11-F223-3241-9508-C3951A3B4DF6}" type="sibTrans" cxnId="{F3BF8D6B-666C-E740-A920-B08C0C5C95C7}">
      <dgm:prSet/>
      <dgm:spPr/>
      <dgm:t>
        <a:bodyPr/>
        <a:lstStyle/>
        <a:p>
          <a:pPr algn="l"/>
          <a:endParaRPr lang="en-US"/>
        </a:p>
      </dgm:t>
    </dgm:pt>
    <dgm:pt modelId="{B170E57A-D00C-454A-9A7E-7DBED4B97C86}">
      <dgm:prSet custT="1"/>
      <dgm:spPr/>
      <dgm:t>
        <a:bodyPr/>
        <a:lstStyle/>
        <a:p>
          <a:pPr algn="l"/>
          <a:r>
            <a:rPr lang="en-US" sz="2100">
              <a:latin typeface="Aptos" panose="020B0004020202020204" pitchFamily="34" charset="0"/>
            </a:rPr>
            <a:t>The user will not be using PPE</a:t>
          </a:r>
        </a:p>
      </dgm:t>
    </dgm:pt>
    <dgm:pt modelId="{34907019-86A2-414C-9E4E-BCA2A32A5042}" type="parTrans" cxnId="{6E9BBBB4-74A1-3F4B-9155-3C22B6D0F7B1}">
      <dgm:prSet/>
      <dgm:spPr/>
      <dgm:t>
        <a:bodyPr/>
        <a:lstStyle/>
        <a:p>
          <a:pPr algn="l"/>
          <a:endParaRPr lang="en-US"/>
        </a:p>
      </dgm:t>
    </dgm:pt>
    <dgm:pt modelId="{2DE2714F-825F-0D43-BE68-4271E228749F}" type="sibTrans" cxnId="{6E9BBBB4-74A1-3F4B-9155-3C22B6D0F7B1}">
      <dgm:prSet/>
      <dgm:spPr/>
      <dgm:t>
        <a:bodyPr/>
        <a:lstStyle/>
        <a:p>
          <a:pPr algn="l"/>
          <a:endParaRPr lang="en-US"/>
        </a:p>
      </dgm:t>
    </dgm:pt>
    <dgm:pt modelId="{DDE0E00D-4215-5A4E-8792-ACB0FA27D212}">
      <dgm:prSet custT="1"/>
      <dgm:spPr/>
      <dgm:t>
        <a:bodyPr/>
        <a:lstStyle/>
        <a:p>
          <a:pPr algn="l"/>
          <a:r>
            <a:rPr lang="en-US" sz="2100">
              <a:latin typeface="Aptos" panose="020B0004020202020204" pitchFamily="34" charset="0"/>
            </a:rPr>
            <a:t>Only compatible materials will be used in the machine</a:t>
          </a:r>
        </a:p>
      </dgm:t>
    </dgm:pt>
    <dgm:pt modelId="{69CA4D5C-1910-D74F-9530-2AD62A2570C6}" type="parTrans" cxnId="{E9FC9BF8-EB58-5B43-95D4-0EB9A09DC661}">
      <dgm:prSet/>
      <dgm:spPr/>
      <dgm:t>
        <a:bodyPr/>
        <a:lstStyle/>
        <a:p>
          <a:pPr algn="l"/>
          <a:endParaRPr lang="en-US"/>
        </a:p>
      </dgm:t>
    </dgm:pt>
    <dgm:pt modelId="{EF83EE95-99ED-424A-8BED-275F58C762F4}" type="sibTrans" cxnId="{E9FC9BF8-EB58-5B43-95D4-0EB9A09DC661}">
      <dgm:prSet/>
      <dgm:spPr/>
      <dgm:t>
        <a:bodyPr/>
        <a:lstStyle/>
        <a:p>
          <a:pPr algn="l"/>
          <a:endParaRPr lang="en-US"/>
        </a:p>
      </dgm:t>
    </dgm:pt>
    <dgm:pt modelId="{49CFA9C7-7A53-1141-AFEF-6A1C36143388}" type="pres">
      <dgm:prSet presAssocID="{165725BA-6838-0E47-AD5C-085AC86D694E}" presName="linear" presStyleCnt="0">
        <dgm:presLayoutVars>
          <dgm:dir/>
          <dgm:animLvl val="lvl"/>
          <dgm:resizeHandles val="exact"/>
        </dgm:presLayoutVars>
      </dgm:prSet>
      <dgm:spPr/>
    </dgm:pt>
    <dgm:pt modelId="{D649A9EA-3BA9-E842-8CA6-60B6B0FB2335}" type="pres">
      <dgm:prSet presAssocID="{0A6C94BE-4781-B446-922F-D31CA4052C1C}" presName="parentLin" presStyleCnt="0"/>
      <dgm:spPr/>
    </dgm:pt>
    <dgm:pt modelId="{74851F67-953C-114D-BA9B-E939600E9FA3}" type="pres">
      <dgm:prSet presAssocID="{0A6C94BE-4781-B446-922F-D31CA4052C1C}" presName="parentLeftMargin" presStyleLbl="node1" presStyleIdx="0" presStyleCnt="4"/>
      <dgm:spPr/>
    </dgm:pt>
    <dgm:pt modelId="{A68E4EF6-087C-234E-8DB0-B1D33F61DB20}" type="pres">
      <dgm:prSet presAssocID="{0A6C94BE-4781-B446-922F-D31CA4052C1C}" presName="parentText" presStyleLbl="node1" presStyleIdx="0" presStyleCnt="4" custScaleX="111621">
        <dgm:presLayoutVars>
          <dgm:chMax val="0"/>
          <dgm:bulletEnabled val="1"/>
        </dgm:presLayoutVars>
      </dgm:prSet>
      <dgm:spPr/>
    </dgm:pt>
    <dgm:pt modelId="{8A5EA8B2-2D5E-FA45-BA73-0DF186D7207C}" type="pres">
      <dgm:prSet presAssocID="{0A6C94BE-4781-B446-922F-D31CA4052C1C}" presName="negativeSpace" presStyleCnt="0"/>
      <dgm:spPr/>
    </dgm:pt>
    <dgm:pt modelId="{74E27225-07CF-5C46-937B-23A588FF8B02}" type="pres">
      <dgm:prSet presAssocID="{0A6C94BE-4781-B446-922F-D31CA4052C1C}" presName="childText" presStyleLbl="conFgAcc1" presStyleIdx="0" presStyleCnt="4">
        <dgm:presLayoutVars>
          <dgm:bulletEnabled val="1"/>
        </dgm:presLayoutVars>
      </dgm:prSet>
      <dgm:spPr/>
    </dgm:pt>
    <dgm:pt modelId="{3737B80E-83F6-0744-AD0F-9D4B52EE8FCC}" type="pres">
      <dgm:prSet presAssocID="{7DFF45D4-5C22-0D4B-9B07-D19FC329054E}" presName="spaceBetweenRectangles" presStyleCnt="0"/>
      <dgm:spPr/>
    </dgm:pt>
    <dgm:pt modelId="{36EAEB79-C8FB-E640-A235-06AD811F33F3}" type="pres">
      <dgm:prSet presAssocID="{F357DF8F-F79D-6943-9FE1-9F7D416DC890}" presName="parentLin" presStyleCnt="0"/>
      <dgm:spPr/>
    </dgm:pt>
    <dgm:pt modelId="{0E4BEF1D-C84D-9442-AB59-2B6F5996AE9D}" type="pres">
      <dgm:prSet presAssocID="{F357DF8F-F79D-6943-9FE1-9F7D416DC890}" presName="parentLeftMargin" presStyleLbl="node1" presStyleIdx="0" presStyleCnt="4"/>
      <dgm:spPr/>
    </dgm:pt>
    <dgm:pt modelId="{5153F5F9-9E7A-B941-A35A-E8F9807DEB2A}" type="pres">
      <dgm:prSet presAssocID="{F357DF8F-F79D-6943-9FE1-9F7D416DC890}" presName="parentText" presStyleLbl="node1" presStyleIdx="1" presStyleCnt="4" custScaleX="111621">
        <dgm:presLayoutVars>
          <dgm:chMax val="0"/>
          <dgm:bulletEnabled val="1"/>
        </dgm:presLayoutVars>
      </dgm:prSet>
      <dgm:spPr/>
    </dgm:pt>
    <dgm:pt modelId="{EFE2A172-9F55-1B4E-A291-4882D2318A8B}" type="pres">
      <dgm:prSet presAssocID="{F357DF8F-F79D-6943-9FE1-9F7D416DC890}" presName="negativeSpace" presStyleCnt="0"/>
      <dgm:spPr/>
    </dgm:pt>
    <dgm:pt modelId="{DFB08945-40D1-7C42-B132-F2D48CD154B4}" type="pres">
      <dgm:prSet presAssocID="{F357DF8F-F79D-6943-9FE1-9F7D416DC890}" presName="childText" presStyleLbl="conFgAcc1" presStyleIdx="1" presStyleCnt="4">
        <dgm:presLayoutVars>
          <dgm:bulletEnabled val="1"/>
        </dgm:presLayoutVars>
      </dgm:prSet>
      <dgm:spPr/>
    </dgm:pt>
    <dgm:pt modelId="{E4BF0CBE-AB53-1042-B297-4DBCC5147BDF}" type="pres">
      <dgm:prSet presAssocID="{9F2D4D11-F223-3241-9508-C3951A3B4DF6}" presName="spaceBetweenRectangles" presStyleCnt="0"/>
      <dgm:spPr/>
    </dgm:pt>
    <dgm:pt modelId="{9C5232ED-75F8-4040-A103-F29056758C50}" type="pres">
      <dgm:prSet presAssocID="{B170E57A-D00C-454A-9A7E-7DBED4B97C86}" presName="parentLin" presStyleCnt="0"/>
      <dgm:spPr/>
    </dgm:pt>
    <dgm:pt modelId="{D5082C2C-40B0-3840-AADC-E03A9E0735C3}" type="pres">
      <dgm:prSet presAssocID="{B170E57A-D00C-454A-9A7E-7DBED4B97C86}" presName="parentLeftMargin" presStyleLbl="node1" presStyleIdx="1" presStyleCnt="4"/>
      <dgm:spPr/>
    </dgm:pt>
    <dgm:pt modelId="{96E0FF07-E0C7-3D42-8ECD-6DF572894BB4}" type="pres">
      <dgm:prSet presAssocID="{B170E57A-D00C-454A-9A7E-7DBED4B97C86}" presName="parentText" presStyleLbl="node1" presStyleIdx="2" presStyleCnt="4" custScaleX="111621">
        <dgm:presLayoutVars>
          <dgm:chMax val="0"/>
          <dgm:bulletEnabled val="1"/>
        </dgm:presLayoutVars>
      </dgm:prSet>
      <dgm:spPr/>
    </dgm:pt>
    <dgm:pt modelId="{2274A986-61B5-9240-B4F5-0D849D9D997E}" type="pres">
      <dgm:prSet presAssocID="{B170E57A-D00C-454A-9A7E-7DBED4B97C86}" presName="negativeSpace" presStyleCnt="0"/>
      <dgm:spPr/>
    </dgm:pt>
    <dgm:pt modelId="{96E2597C-9F87-5444-92F6-9109B6091A10}" type="pres">
      <dgm:prSet presAssocID="{B170E57A-D00C-454A-9A7E-7DBED4B97C86}" presName="childText" presStyleLbl="conFgAcc1" presStyleIdx="2" presStyleCnt="4">
        <dgm:presLayoutVars>
          <dgm:bulletEnabled val="1"/>
        </dgm:presLayoutVars>
      </dgm:prSet>
      <dgm:spPr/>
    </dgm:pt>
    <dgm:pt modelId="{31428D6C-D64A-7E45-B8B6-1BC60356B5EF}" type="pres">
      <dgm:prSet presAssocID="{2DE2714F-825F-0D43-BE68-4271E228749F}" presName="spaceBetweenRectangles" presStyleCnt="0"/>
      <dgm:spPr/>
    </dgm:pt>
    <dgm:pt modelId="{2C1DFD10-7467-0748-AE2F-4287CEED150A}" type="pres">
      <dgm:prSet presAssocID="{DDE0E00D-4215-5A4E-8792-ACB0FA27D212}" presName="parentLin" presStyleCnt="0"/>
      <dgm:spPr/>
    </dgm:pt>
    <dgm:pt modelId="{0260C877-D0F8-F04B-A5EC-A93ABD523854}" type="pres">
      <dgm:prSet presAssocID="{DDE0E00D-4215-5A4E-8792-ACB0FA27D212}" presName="parentLeftMargin" presStyleLbl="node1" presStyleIdx="2" presStyleCnt="4"/>
      <dgm:spPr/>
    </dgm:pt>
    <dgm:pt modelId="{3B2F028E-0931-4C48-8505-036F8F53203B}" type="pres">
      <dgm:prSet presAssocID="{DDE0E00D-4215-5A4E-8792-ACB0FA27D212}" presName="parentText" presStyleLbl="node1" presStyleIdx="3" presStyleCnt="4" custScaleX="111621">
        <dgm:presLayoutVars>
          <dgm:chMax val="0"/>
          <dgm:bulletEnabled val="1"/>
        </dgm:presLayoutVars>
      </dgm:prSet>
      <dgm:spPr/>
    </dgm:pt>
    <dgm:pt modelId="{636B3EA2-A10C-B54A-A6E9-2E31B65203CB}" type="pres">
      <dgm:prSet presAssocID="{DDE0E00D-4215-5A4E-8792-ACB0FA27D212}" presName="negativeSpace" presStyleCnt="0"/>
      <dgm:spPr/>
    </dgm:pt>
    <dgm:pt modelId="{6662F4C6-CCF7-9744-AC1B-D7DA21511DD1}" type="pres">
      <dgm:prSet presAssocID="{DDE0E00D-4215-5A4E-8792-ACB0FA27D212}" presName="childText" presStyleLbl="conFgAcc1" presStyleIdx="3" presStyleCnt="4">
        <dgm:presLayoutVars>
          <dgm:bulletEnabled val="1"/>
        </dgm:presLayoutVars>
      </dgm:prSet>
      <dgm:spPr/>
    </dgm:pt>
  </dgm:ptLst>
  <dgm:cxnLst>
    <dgm:cxn modelId="{8325AF3D-C557-4CD7-8101-EEFAFE75EF7E}" type="presOf" srcId="{B170E57A-D00C-454A-9A7E-7DBED4B97C86}" destId="{D5082C2C-40B0-3840-AADC-E03A9E0735C3}" srcOrd="0" destOrd="0" presId="urn:microsoft.com/office/officeart/2005/8/layout/list1"/>
    <dgm:cxn modelId="{6393CD50-E7E7-45E2-8B69-9C46E48BD7CE}" type="presOf" srcId="{F357DF8F-F79D-6943-9FE1-9F7D416DC890}" destId="{0E4BEF1D-C84D-9442-AB59-2B6F5996AE9D}" srcOrd="0" destOrd="0" presId="urn:microsoft.com/office/officeart/2005/8/layout/list1"/>
    <dgm:cxn modelId="{F3BF8D6B-666C-E740-A920-B08C0C5C95C7}" srcId="{165725BA-6838-0E47-AD5C-085AC86D694E}" destId="{F357DF8F-F79D-6943-9FE1-9F7D416DC890}" srcOrd="1" destOrd="0" parTransId="{49750B70-8F47-4740-8E31-7D2D34235D3B}" sibTransId="{9F2D4D11-F223-3241-9508-C3951A3B4DF6}"/>
    <dgm:cxn modelId="{4854BC6C-0EC3-4698-A954-DA08AE5A2900}" type="presOf" srcId="{0A6C94BE-4781-B446-922F-D31CA4052C1C}" destId="{A68E4EF6-087C-234E-8DB0-B1D33F61DB20}" srcOrd="1" destOrd="0" presId="urn:microsoft.com/office/officeart/2005/8/layout/list1"/>
    <dgm:cxn modelId="{F6E7C775-36A4-4E26-8BCC-42CA1C47A6D9}" type="presOf" srcId="{0A6C94BE-4781-B446-922F-D31CA4052C1C}" destId="{74851F67-953C-114D-BA9B-E939600E9FA3}" srcOrd="0" destOrd="0" presId="urn:microsoft.com/office/officeart/2005/8/layout/list1"/>
    <dgm:cxn modelId="{75BE898A-EE8B-40EB-AC6C-2AE66FB76E76}" type="presOf" srcId="{165725BA-6838-0E47-AD5C-085AC86D694E}" destId="{49CFA9C7-7A53-1141-AFEF-6A1C36143388}" srcOrd="0" destOrd="0" presId="urn:microsoft.com/office/officeart/2005/8/layout/list1"/>
    <dgm:cxn modelId="{C170F3A7-9F60-4FD9-8FB0-BB8A19C98F37}" type="presOf" srcId="{DDE0E00D-4215-5A4E-8792-ACB0FA27D212}" destId="{0260C877-D0F8-F04B-A5EC-A93ABD523854}" srcOrd="0" destOrd="0" presId="urn:microsoft.com/office/officeart/2005/8/layout/list1"/>
    <dgm:cxn modelId="{6E9BBBB4-74A1-3F4B-9155-3C22B6D0F7B1}" srcId="{165725BA-6838-0E47-AD5C-085AC86D694E}" destId="{B170E57A-D00C-454A-9A7E-7DBED4B97C86}" srcOrd="2" destOrd="0" parTransId="{34907019-86A2-414C-9E4E-BCA2A32A5042}" sibTransId="{2DE2714F-825F-0D43-BE68-4271E228749F}"/>
    <dgm:cxn modelId="{181C01BF-E629-FB46-A861-D6285C8DEB3D}" srcId="{165725BA-6838-0E47-AD5C-085AC86D694E}" destId="{0A6C94BE-4781-B446-922F-D31CA4052C1C}" srcOrd="0" destOrd="0" parTransId="{26810A84-B645-DC40-A00F-C94ED95B1EE2}" sibTransId="{7DFF45D4-5C22-0D4B-9B07-D19FC329054E}"/>
    <dgm:cxn modelId="{4C9C24C0-B00F-4508-BC8B-5BA90C02C6C9}" type="presOf" srcId="{B170E57A-D00C-454A-9A7E-7DBED4B97C86}" destId="{96E0FF07-E0C7-3D42-8ECD-6DF572894BB4}" srcOrd="1" destOrd="0" presId="urn:microsoft.com/office/officeart/2005/8/layout/list1"/>
    <dgm:cxn modelId="{18B5FCD4-5DE9-4173-8D52-18765CDEFF78}" type="presOf" srcId="{F357DF8F-F79D-6943-9FE1-9F7D416DC890}" destId="{5153F5F9-9E7A-B941-A35A-E8F9807DEB2A}" srcOrd="1" destOrd="0" presId="urn:microsoft.com/office/officeart/2005/8/layout/list1"/>
    <dgm:cxn modelId="{E9FC9BF8-EB58-5B43-95D4-0EB9A09DC661}" srcId="{165725BA-6838-0E47-AD5C-085AC86D694E}" destId="{DDE0E00D-4215-5A4E-8792-ACB0FA27D212}" srcOrd="3" destOrd="0" parTransId="{69CA4D5C-1910-D74F-9530-2AD62A2570C6}" sibTransId="{EF83EE95-99ED-424A-8BED-275F58C762F4}"/>
    <dgm:cxn modelId="{1D14C1FB-34C1-4FEC-8786-FCD13503BF4D}" type="presOf" srcId="{DDE0E00D-4215-5A4E-8792-ACB0FA27D212}" destId="{3B2F028E-0931-4C48-8505-036F8F53203B}" srcOrd="1" destOrd="0" presId="urn:microsoft.com/office/officeart/2005/8/layout/list1"/>
    <dgm:cxn modelId="{D71BFAA3-FFC0-467D-8DD0-1E30DFA757F6}" type="presParOf" srcId="{49CFA9C7-7A53-1141-AFEF-6A1C36143388}" destId="{D649A9EA-3BA9-E842-8CA6-60B6B0FB2335}" srcOrd="0" destOrd="0" presId="urn:microsoft.com/office/officeart/2005/8/layout/list1"/>
    <dgm:cxn modelId="{23CAE24B-98B1-4864-B707-82998644B132}" type="presParOf" srcId="{D649A9EA-3BA9-E842-8CA6-60B6B0FB2335}" destId="{74851F67-953C-114D-BA9B-E939600E9FA3}" srcOrd="0" destOrd="0" presId="urn:microsoft.com/office/officeart/2005/8/layout/list1"/>
    <dgm:cxn modelId="{377ACD00-928B-4A86-A6AD-603469BA39F4}" type="presParOf" srcId="{D649A9EA-3BA9-E842-8CA6-60B6B0FB2335}" destId="{A68E4EF6-087C-234E-8DB0-B1D33F61DB20}" srcOrd="1" destOrd="0" presId="urn:microsoft.com/office/officeart/2005/8/layout/list1"/>
    <dgm:cxn modelId="{691A97E0-DDB0-4054-B73B-66BA200953B6}" type="presParOf" srcId="{49CFA9C7-7A53-1141-AFEF-6A1C36143388}" destId="{8A5EA8B2-2D5E-FA45-BA73-0DF186D7207C}" srcOrd="1" destOrd="0" presId="urn:microsoft.com/office/officeart/2005/8/layout/list1"/>
    <dgm:cxn modelId="{75BF8F6E-05D1-4473-8F90-B5056336A740}" type="presParOf" srcId="{49CFA9C7-7A53-1141-AFEF-6A1C36143388}" destId="{74E27225-07CF-5C46-937B-23A588FF8B02}" srcOrd="2" destOrd="0" presId="urn:microsoft.com/office/officeart/2005/8/layout/list1"/>
    <dgm:cxn modelId="{A3CF2945-F702-41AF-86BB-5A49D24C6FB0}" type="presParOf" srcId="{49CFA9C7-7A53-1141-AFEF-6A1C36143388}" destId="{3737B80E-83F6-0744-AD0F-9D4B52EE8FCC}" srcOrd="3" destOrd="0" presId="urn:microsoft.com/office/officeart/2005/8/layout/list1"/>
    <dgm:cxn modelId="{2469F8FA-3677-4044-B610-0245A05BC3EC}" type="presParOf" srcId="{49CFA9C7-7A53-1141-AFEF-6A1C36143388}" destId="{36EAEB79-C8FB-E640-A235-06AD811F33F3}" srcOrd="4" destOrd="0" presId="urn:microsoft.com/office/officeart/2005/8/layout/list1"/>
    <dgm:cxn modelId="{43B6C8F8-6297-4725-ACD3-94E3197F94E1}" type="presParOf" srcId="{36EAEB79-C8FB-E640-A235-06AD811F33F3}" destId="{0E4BEF1D-C84D-9442-AB59-2B6F5996AE9D}" srcOrd="0" destOrd="0" presId="urn:microsoft.com/office/officeart/2005/8/layout/list1"/>
    <dgm:cxn modelId="{780ADC92-092F-4677-964B-74D15D94A74B}" type="presParOf" srcId="{36EAEB79-C8FB-E640-A235-06AD811F33F3}" destId="{5153F5F9-9E7A-B941-A35A-E8F9807DEB2A}" srcOrd="1" destOrd="0" presId="urn:microsoft.com/office/officeart/2005/8/layout/list1"/>
    <dgm:cxn modelId="{79A3A3A3-FA6E-4785-9B7F-670EED0AAEE9}" type="presParOf" srcId="{49CFA9C7-7A53-1141-AFEF-6A1C36143388}" destId="{EFE2A172-9F55-1B4E-A291-4882D2318A8B}" srcOrd="5" destOrd="0" presId="urn:microsoft.com/office/officeart/2005/8/layout/list1"/>
    <dgm:cxn modelId="{2FAE1F0E-4240-4561-A7C0-9BCE739B05CA}" type="presParOf" srcId="{49CFA9C7-7A53-1141-AFEF-6A1C36143388}" destId="{DFB08945-40D1-7C42-B132-F2D48CD154B4}" srcOrd="6" destOrd="0" presId="urn:microsoft.com/office/officeart/2005/8/layout/list1"/>
    <dgm:cxn modelId="{A62971C0-0589-475D-97E3-153965E992A2}" type="presParOf" srcId="{49CFA9C7-7A53-1141-AFEF-6A1C36143388}" destId="{E4BF0CBE-AB53-1042-B297-4DBCC5147BDF}" srcOrd="7" destOrd="0" presId="urn:microsoft.com/office/officeart/2005/8/layout/list1"/>
    <dgm:cxn modelId="{48F48227-1BFC-42CE-9B90-D59304C4034D}" type="presParOf" srcId="{49CFA9C7-7A53-1141-AFEF-6A1C36143388}" destId="{9C5232ED-75F8-4040-A103-F29056758C50}" srcOrd="8" destOrd="0" presId="urn:microsoft.com/office/officeart/2005/8/layout/list1"/>
    <dgm:cxn modelId="{E6EFD6BF-A2AC-48DB-81DB-52EA77B4A928}" type="presParOf" srcId="{9C5232ED-75F8-4040-A103-F29056758C50}" destId="{D5082C2C-40B0-3840-AADC-E03A9E0735C3}" srcOrd="0" destOrd="0" presId="urn:microsoft.com/office/officeart/2005/8/layout/list1"/>
    <dgm:cxn modelId="{4F594538-4100-4CB5-B186-F114CB0D13D1}" type="presParOf" srcId="{9C5232ED-75F8-4040-A103-F29056758C50}" destId="{96E0FF07-E0C7-3D42-8ECD-6DF572894BB4}" srcOrd="1" destOrd="0" presId="urn:microsoft.com/office/officeart/2005/8/layout/list1"/>
    <dgm:cxn modelId="{F31659B5-9DBA-432D-A68C-097985EF9CE4}" type="presParOf" srcId="{49CFA9C7-7A53-1141-AFEF-6A1C36143388}" destId="{2274A986-61B5-9240-B4F5-0D849D9D997E}" srcOrd="9" destOrd="0" presId="urn:microsoft.com/office/officeart/2005/8/layout/list1"/>
    <dgm:cxn modelId="{B36E54A0-1DF7-4D34-9B65-C153B4C21980}" type="presParOf" srcId="{49CFA9C7-7A53-1141-AFEF-6A1C36143388}" destId="{96E2597C-9F87-5444-92F6-9109B6091A10}" srcOrd="10" destOrd="0" presId="urn:microsoft.com/office/officeart/2005/8/layout/list1"/>
    <dgm:cxn modelId="{C57F1E6E-922B-4F33-AB04-9A0A592421DB}" type="presParOf" srcId="{49CFA9C7-7A53-1141-AFEF-6A1C36143388}" destId="{31428D6C-D64A-7E45-B8B6-1BC60356B5EF}" srcOrd="11" destOrd="0" presId="urn:microsoft.com/office/officeart/2005/8/layout/list1"/>
    <dgm:cxn modelId="{65728A29-3A9B-4E8B-A8E7-83BFFF489EF9}" type="presParOf" srcId="{49CFA9C7-7A53-1141-AFEF-6A1C36143388}" destId="{2C1DFD10-7467-0748-AE2F-4287CEED150A}" srcOrd="12" destOrd="0" presId="urn:microsoft.com/office/officeart/2005/8/layout/list1"/>
    <dgm:cxn modelId="{F1DF0CA7-29A4-491D-9868-FA57BD1EF471}" type="presParOf" srcId="{2C1DFD10-7467-0748-AE2F-4287CEED150A}" destId="{0260C877-D0F8-F04B-A5EC-A93ABD523854}" srcOrd="0" destOrd="0" presId="urn:microsoft.com/office/officeart/2005/8/layout/list1"/>
    <dgm:cxn modelId="{CDEB0B16-4C84-4341-9E76-1C3B9C9D1445}" type="presParOf" srcId="{2C1DFD10-7467-0748-AE2F-4287CEED150A}" destId="{3B2F028E-0931-4C48-8505-036F8F53203B}" srcOrd="1" destOrd="0" presId="urn:microsoft.com/office/officeart/2005/8/layout/list1"/>
    <dgm:cxn modelId="{08B45FEA-A84C-4116-ADB5-108F57E16F84}" type="presParOf" srcId="{49CFA9C7-7A53-1141-AFEF-6A1C36143388}" destId="{636B3EA2-A10C-B54A-A6E9-2E31B65203CB}" srcOrd="13" destOrd="0" presId="urn:microsoft.com/office/officeart/2005/8/layout/list1"/>
    <dgm:cxn modelId="{D2F44A71-8CA2-4081-9DC8-7F181A156CC6}" type="presParOf" srcId="{49CFA9C7-7A53-1141-AFEF-6A1C36143388}" destId="{6662F4C6-CCF7-9744-AC1B-D7DA21511DD1}"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3F22926-8B0A-D747-83B9-E5C598808B5F}" type="doc">
      <dgm:prSet loTypeId="urn:microsoft.com/office/officeart/2009/3/layout/HorizontalOrganizationChart" loCatId="" qsTypeId="urn:microsoft.com/office/officeart/2005/8/quickstyle/simple3" qsCatId="simple" csTypeId="urn:microsoft.com/office/officeart/2005/8/colors/colorful1" csCatId="colorful" phldr="1"/>
      <dgm:spPr/>
      <dgm:t>
        <a:bodyPr/>
        <a:lstStyle/>
        <a:p>
          <a:endParaRPr lang="en-US"/>
        </a:p>
      </dgm:t>
    </dgm:pt>
    <dgm:pt modelId="{E41A1A1D-8072-C648-A053-527F2A074911}">
      <dgm:prSet phldrT="[Text]"/>
      <dgm:spPr/>
      <dgm:t>
        <a:bodyPr/>
        <a:lstStyle/>
        <a:p>
          <a:r>
            <a:rPr lang="en-US">
              <a:latin typeface="Aptos" panose="020B0004020202020204" pitchFamily="34" charset="0"/>
            </a:rPr>
            <a:t>CNC Safeguard</a:t>
          </a:r>
        </a:p>
      </dgm:t>
    </dgm:pt>
    <dgm:pt modelId="{D1036E57-0DAA-A746-B23C-BE1C09F21557}" type="parTrans" cxnId="{8E3A4339-39ED-6E43-BF77-B171A3CF64D7}">
      <dgm:prSet/>
      <dgm:spPr/>
      <dgm:t>
        <a:bodyPr/>
        <a:lstStyle/>
        <a:p>
          <a:endParaRPr lang="en-US"/>
        </a:p>
      </dgm:t>
    </dgm:pt>
    <dgm:pt modelId="{414A4630-163E-054A-BE0F-164CF1B09379}" type="sibTrans" cxnId="{8E3A4339-39ED-6E43-BF77-B171A3CF64D7}">
      <dgm:prSet/>
      <dgm:spPr/>
      <dgm:t>
        <a:bodyPr/>
        <a:lstStyle/>
        <a:p>
          <a:endParaRPr lang="en-US"/>
        </a:p>
      </dgm:t>
    </dgm:pt>
    <dgm:pt modelId="{913DD730-383A-0443-AA5B-768B61535F21}">
      <dgm:prSet phldrT="[Text]"/>
      <dgm:spPr/>
      <dgm:t>
        <a:bodyPr/>
        <a:lstStyle/>
        <a:p>
          <a:r>
            <a:rPr lang="en-US">
              <a:latin typeface="Aptos" panose="020B0004020202020204" pitchFamily="34" charset="0"/>
            </a:rPr>
            <a:t>Protection</a:t>
          </a:r>
        </a:p>
      </dgm:t>
    </dgm:pt>
    <dgm:pt modelId="{3DBFA318-122A-4746-9BB5-5AB04B55651F}" type="parTrans" cxnId="{F12AF6ED-5376-2343-BA5D-D6E0B4D30C1C}">
      <dgm:prSet/>
      <dgm:spPr/>
      <dgm:t>
        <a:bodyPr/>
        <a:lstStyle/>
        <a:p>
          <a:endParaRPr lang="en-US"/>
        </a:p>
      </dgm:t>
    </dgm:pt>
    <dgm:pt modelId="{4EA35486-5922-CE44-B582-5F18A9F549A3}" type="sibTrans" cxnId="{F12AF6ED-5376-2343-BA5D-D6E0B4D30C1C}">
      <dgm:prSet/>
      <dgm:spPr/>
      <dgm:t>
        <a:bodyPr/>
        <a:lstStyle/>
        <a:p>
          <a:endParaRPr lang="en-US"/>
        </a:p>
      </dgm:t>
    </dgm:pt>
    <dgm:pt modelId="{D26CB6CC-A2CC-E24F-956B-AFA011196CBE}">
      <dgm:prSet phldrT="[Text]"/>
      <dgm:spPr/>
      <dgm:t>
        <a:bodyPr/>
        <a:lstStyle/>
        <a:p>
          <a:r>
            <a:rPr lang="en-US">
              <a:latin typeface="Aptos" panose="020B0004020202020204" pitchFamily="34" charset="0"/>
            </a:rPr>
            <a:t>Non-mechanical hazards</a:t>
          </a:r>
        </a:p>
      </dgm:t>
    </dgm:pt>
    <dgm:pt modelId="{89A25380-2A42-5549-9E01-DE449D9EABB5}" type="parTrans" cxnId="{E6720930-E09E-CA43-B642-C7C0C97E5B33}">
      <dgm:prSet/>
      <dgm:spPr/>
      <dgm:t>
        <a:bodyPr/>
        <a:lstStyle/>
        <a:p>
          <a:endParaRPr lang="en-US"/>
        </a:p>
      </dgm:t>
    </dgm:pt>
    <dgm:pt modelId="{A55581F7-50A2-8C4A-9E91-5D84F33605BC}" type="sibTrans" cxnId="{E6720930-E09E-CA43-B642-C7C0C97E5B33}">
      <dgm:prSet/>
      <dgm:spPr/>
      <dgm:t>
        <a:bodyPr/>
        <a:lstStyle/>
        <a:p>
          <a:endParaRPr lang="en-US"/>
        </a:p>
      </dgm:t>
    </dgm:pt>
    <dgm:pt modelId="{F9D927E7-3E3E-A948-AA95-3157A403D7E0}">
      <dgm:prSet phldrT="[Text]"/>
      <dgm:spPr/>
      <dgm:t>
        <a:bodyPr/>
        <a:lstStyle/>
        <a:p>
          <a:r>
            <a:rPr lang="en-US">
              <a:latin typeface="Aptos" panose="020B0004020202020204" pitchFamily="34" charset="0"/>
            </a:rPr>
            <a:t>Mechanical hazards</a:t>
          </a:r>
        </a:p>
      </dgm:t>
    </dgm:pt>
    <dgm:pt modelId="{06F5C38D-5EE1-B849-911C-C5181AD7853A}" type="parTrans" cxnId="{2E68BB8D-206A-7E42-971E-34787B100DA5}">
      <dgm:prSet/>
      <dgm:spPr/>
      <dgm:t>
        <a:bodyPr/>
        <a:lstStyle/>
        <a:p>
          <a:endParaRPr lang="en-US"/>
        </a:p>
      </dgm:t>
    </dgm:pt>
    <dgm:pt modelId="{3F953C71-35D7-1843-8453-989E6EA56332}" type="sibTrans" cxnId="{2E68BB8D-206A-7E42-971E-34787B100DA5}">
      <dgm:prSet/>
      <dgm:spPr/>
      <dgm:t>
        <a:bodyPr/>
        <a:lstStyle/>
        <a:p>
          <a:endParaRPr lang="en-US"/>
        </a:p>
      </dgm:t>
    </dgm:pt>
    <dgm:pt modelId="{3D6DC0F4-61F6-6948-81C5-F3A407F7E886}">
      <dgm:prSet phldrT="[Text]"/>
      <dgm:spPr/>
      <dgm:t>
        <a:bodyPr/>
        <a:lstStyle/>
        <a:p>
          <a:r>
            <a:rPr lang="en-US">
              <a:latin typeface="Aptos" panose="020B0004020202020204" pitchFamily="34" charset="0"/>
            </a:rPr>
            <a:t>Interface</a:t>
          </a:r>
        </a:p>
      </dgm:t>
    </dgm:pt>
    <dgm:pt modelId="{C9BAADFB-D1E9-4446-8834-A5F03A4C57B2}" type="parTrans" cxnId="{2E6EE739-5D5B-7E4C-8015-5187415112AA}">
      <dgm:prSet/>
      <dgm:spPr/>
      <dgm:t>
        <a:bodyPr/>
        <a:lstStyle/>
        <a:p>
          <a:endParaRPr lang="en-US"/>
        </a:p>
      </dgm:t>
    </dgm:pt>
    <dgm:pt modelId="{2718BA00-AF09-C749-AD9B-CEBB9B178C57}" type="sibTrans" cxnId="{2E6EE739-5D5B-7E4C-8015-5187415112AA}">
      <dgm:prSet/>
      <dgm:spPr/>
      <dgm:t>
        <a:bodyPr/>
        <a:lstStyle/>
        <a:p>
          <a:endParaRPr lang="en-US"/>
        </a:p>
      </dgm:t>
    </dgm:pt>
    <dgm:pt modelId="{4AB84EA2-04FE-0B40-B5DC-E45B2FE57FC3}">
      <dgm:prSet phldrT="[Text]"/>
      <dgm:spPr/>
      <dgm:t>
        <a:bodyPr/>
        <a:lstStyle/>
        <a:p>
          <a:r>
            <a:rPr lang="en-US">
              <a:latin typeface="Aptos" panose="020B0004020202020204" pitchFamily="34" charset="0"/>
            </a:rPr>
            <a:t>Communication</a:t>
          </a:r>
        </a:p>
      </dgm:t>
    </dgm:pt>
    <dgm:pt modelId="{41F14933-4E49-F54A-AB79-16524EF31BF3}" type="parTrans" cxnId="{3E95E1D8-2389-C047-9747-FBDCECA35EC6}">
      <dgm:prSet/>
      <dgm:spPr/>
      <dgm:t>
        <a:bodyPr/>
        <a:lstStyle/>
        <a:p>
          <a:endParaRPr lang="en-US"/>
        </a:p>
      </dgm:t>
    </dgm:pt>
    <dgm:pt modelId="{8E3B0D34-7C8A-2B4F-9ADA-937CB449D1AF}" type="sibTrans" cxnId="{3E95E1D8-2389-C047-9747-FBDCECA35EC6}">
      <dgm:prSet/>
      <dgm:spPr/>
      <dgm:t>
        <a:bodyPr/>
        <a:lstStyle/>
        <a:p>
          <a:endParaRPr lang="en-US"/>
        </a:p>
      </dgm:t>
    </dgm:pt>
    <dgm:pt modelId="{3382C269-8806-9F4E-A64C-66205AF6BEF7}">
      <dgm:prSet phldrT="[Text]"/>
      <dgm:spPr/>
      <dgm:t>
        <a:bodyPr/>
        <a:lstStyle/>
        <a:p>
          <a:r>
            <a:rPr lang="en-US">
              <a:latin typeface="Aptos" panose="020B0004020202020204" pitchFamily="34" charset="0"/>
            </a:rPr>
            <a:t>Control</a:t>
          </a:r>
        </a:p>
      </dgm:t>
    </dgm:pt>
    <dgm:pt modelId="{6F07BFEF-AC65-BB4B-A7E0-E28219A4F8BF}" type="parTrans" cxnId="{07180632-E68E-1444-8A91-2A8C6981A6C9}">
      <dgm:prSet/>
      <dgm:spPr/>
      <dgm:t>
        <a:bodyPr/>
        <a:lstStyle/>
        <a:p>
          <a:endParaRPr lang="en-US"/>
        </a:p>
      </dgm:t>
    </dgm:pt>
    <dgm:pt modelId="{BC0FFEFC-80CF-2844-B1A7-9414A96236EA}" type="sibTrans" cxnId="{07180632-E68E-1444-8A91-2A8C6981A6C9}">
      <dgm:prSet/>
      <dgm:spPr/>
      <dgm:t>
        <a:bodyPr/>
        <a:lstStyle/>
        <a:p>
          <a:endParaRPr lang="en-US"/>
        </a:p>
      </dgm:t>
    </dgm:pt>
    <dgm:pt modelId="{CE3F06F1-EB69-8144-9F56-D9A4DC6468F1}">
      <dgm:prSet phldrT="[Text]"/>
      <dgm:spPr/>
      <dgm:t>
        <a:bodyPr/>
        <a:lstStyle/>
        <a:p>
          <a:r>
            <a:rPr lang="en-US">
              <a:latin typeface="Aptos" panose="020B0004020202020204" pitchFamily="34" charset="0"/>
            </a:rPr>
            <a:t>Collect dust</a:t>
          </a:r>
        </a:p>
      </dgm:t>
    </dgm:pt>
    <dgm:pt modelId="{B642001F-C2FA-DC41-941E-A4298A8CBAFF}" type="parTrans" cxnId="{5AC1F045-69B9-A840-853E-65483A01018B}">
      <dgm:prSet/>
      <dgm:spPr/>
      <dgm:t>
        <a:bodyPr/>
        <a:lstStyle/>
        <a:p>
          <a:endParaRPr lang="en-US"/>
        </a:p>
      </dgm:t>
    </dgm:pt>
    <dgm:pt modelId="{60D82117-3695-4848-B475-7B0077A57307}" type="sibTrans" cxnId="{5AC1F045-69B9-A840-853E-65483A01018B}">
      <dgm:prSet/>
      <dgm:spPr/>
      <dgm:t>
        <a:bodyPr/>
        <a:lstStyle/>
        <a:p>
          <a:endParaRPr lang="en-US"/>
        </a:p>
      </dgm:t>
    </dgm:pt>
    <dgm:pt modelId="{69F87024-AF1B-C04B-AFE8-FF55199CC8AF}">
      <dgm:prSet phldrT="[Text]"/>
      <dgm:spPr/>
      <dgm:t>
        <a:bodyPr/>
        <a:lstStyle/>
        <a:p>
          <a:r>
            <a:rPr lang="en-US">
              <a:latin typeface="Aptos" panose="020B0004020202020204" pitchFamily="34" charset="0"/>
            </a:rPr>
            <a:t>Dampen noise</a:t>
          </a:r>
        </a:p>
      </dgm:t>
    </dgm:pt>
    <dgm:pt modelId="{75CF4A67-F7B3-6149-BC99-36FE3EE9CB96}" type="parTrans" cxnId="{462AFD47-262D-8645-BF9C-D9C74A9F1368}">
      <dgm:prSet/>
      <dgm:spPr/>
      <dgm:t>
        <a:bodyPr/>
        <a:lstStyle/>
        <a:p>
          <a:endParaRPr lang="en-US"/>
        </a:p>
      </dgm:t>
    </dgm:pt>
    <dgm:pt modelId="{A6BF9205-04CD-CE44-AA7F-2326B3A47532}" type="sibTrans" cxnId="{462AFD47-262D-8645-BF9C-D9C74A9F1368}">
      <dgm:prSet/>
      <dgm:spPr/>
      <dgm:t>
        <a:bodyPr/>
        <a:lstStyle/>
        <a:p>
          <a:endParaRPr lang="en-US"/>
        </a:p>
      </dgm:t>
    </dgm:pt>
    <dgm:pt modelId="{2E15273D-A234-7049-8D8F-919EBB5293D4}">
      <dgm:prSet phldrT="[Text]"/>
      <dgm:spPr/>
      <dgm:t>
        <a:bodyPr/>
        <a:lstStyle/>
        <a:p>
          <a:r>
            <a:rPr lang="en-US">
              <a:latin typeface="Aptos" panose="020B0004020202020204" pitchFamily="34" charset="0"/>
            </a:rPr>
            <a:t>Halt projectiles</a:t>
          </a:r>
        </a:p>
      </dgm:t>
    </dgm:pt>
    <dgm:pt modelId="{C32E8E4A-9F7A-2E4B-B2B7-65DAEB7FA1E6}" type="parTrans" cxnId="{DE13E378-FF7C-AC4A-835A-138B25C38515}">
      <dgm:prSet/>
      <dgm:spPr/>
      <dgm:t>
        <a:bodyPr/>
        <a:lstStyle/>
        <a:p>
          <a:endParaRPr lang="en-US"/>
        </a:p>
      </dgm:t>
    </dgm:pt>
    <dgm:pt modelId="{0C6C8177-845D-6042-BE5C-2BB6DC45A0AB}" type="sibTrans" cxnId="{DE13E378-FF7C-AC4A-835A-138B25C38515}">
      <dgm:prSet/>
      <dgm:spPr/>
      <dgm:t>
        <a:bodyPr/>
        <a:lstStyle/>
        <a:p>
          <a:endParaRPr lang="en-US"/>
        </a:p>
      </dgm:t>
    </dgm:pt>
    <dgm:pt modelId="{A6CD4C3D-FF3E-2B4B-A602-E6030004BE13}">
      <dgm:prSet phldrT="[Text]"/>
      <dgm:spPr/>
      <dgm:t>
        <a:bodyPr/>
        <a:lstStyle/>
        <a:p>
          <a:r>
            <a:rPr lang="en-US">
              <a:latin typeface="Aptos" panose="020B0004020202020204" pitchFamily="34" charset="0"/>
            </a:rPr>
            <a:t>Prevent contact with point of operation</a:t>
          </a:r>
        </a:p>
      </dgm:t>
    </dgm:pt>
    <dgm:pt modelId="{1571D6B8-ACF3-3144-A27C-4AB732302E6B}" type="parTrans" cxnId="{C2BFEB5C-17D8-3F48-9EB1-74C178CC368F}">
      <dgm:prSet/>
      <dgm:spPr/>
      <dgm:t>
        <a:bodyPr/>
        <a:lstStyle/>
        <a:p>
          <a:endParaRPr lang="en-US"/>
        </a:p>
      </dgm:t>
    </dgm:pt>
    <dgm:pt modelId="{7A77A51F-19DA-634E-ACFF-7F4837B7CAEF}" type="sibTrans" cxnId="{C2BFEB5C-17D8-3F48-9EB1-74C178CC368F}">
      <dgm:prSet/>
      <dgm:spPr/>
      <dgm:t>
        <a:bodyPr/>
        <a:lstStyle/>
        <a:p>
          <a:endParaRPr lang="en-US"/>
        </a:p>
      </dgm:t>
    </dgm:pt>
    <dgm:pt modelId="{5D906A35-477E-6241-BEAF-CB67039D075B}">
      <dgm:prSet phldrT="[Text]"/>
      <dgm:spPr/>
      <dgm:t>
        <a:bodyPr/>
        <a:lstStyle/>
        <a:p>
          <a:r>
            <a:rPr lang="en-US">
              <a:latin typeface="Aptos" panose="020B0004020202020204" pitchFamily="34" charset="0"/>
            </a:rPr>
            <a:t>Prevent contact with power transmission</a:t>
          </a:r>
        </a:p>
      </dgm:t>
    </dgm:pt>
    <dgm:pt modelId="{4701F05C-F87F-CA40-9200-13F45BC04A1F}" type="parTrans" cxnId="{27874313-36CE-3C4C-86B3-06F85C91F9B1}">
      <dgm:prSet/>
      <dgm:spPr/>
      <dgm:t>
        <a:bodyPr/>
        <a:lstStyle/>
        <a:p>
          <a:endParaRPr lang="en-US"/>
        </a:p>
      </dgm:t>
    </dgm:pt>
    <dgm:pt modelId="{D3AF4F14-69B1-984E-AC67-38D2FA6123A4}" type="sibTrans" cxnId="{27874313-36CE-3C4C-86B3-06F85C91F9B1}">
      <dgm:prSet/>
      <dgm:spPr/>
      <dgm:t>
        <a:bodyPr/>
        <a:lstStyle/>
        <a:p>
          <a:endParaRPr lang="en-US"/>
        </a:p>
      </dgm:t>
    </dgm:pt>
    <dgm:pt modelId="{D9A8309B-1652-504F-A234-2225270AB6D0}">
      <dgm:prSet phldrT="[Text]"/>
      <dgm:spPr/>
      <dgm:t>
        <a:bodyPr/>
        <a:lstStyle/>
        <a:p>
          <a:r>
            <a:rPr lang="en-US">
              <a:latin typeface="Aptos" panose="020B0004020202020204" pitchFamily="34" charset="0"/>
            </a:rPr>
            <a:t>Create no interference</a:t>
          </a:r>
        </a:p>
      </dgm:t>
    </dgm:pt>
    <dgm:pt modelId="{731244A9-831D-A54B-AF13-B98456DFAC66}" type="parTrans" cxnId="{4817EAAF-1826-8342-87EA-9B66138E8D59}">
      <dgm:prSet/>
      <dgm:spPr/>
      <dgm:t>
        <a:bodyPr/>
        <a:lstStyle/>
        <a:p>
          <a:endParaRPr lang="en-US"/>
        </a:p>
      </dgm:t>
    </dgm:pt>
    <dgm:pt modelId="{227CE217-181F-0243-BCC2-FB769FE3AF52}" type="sibTrans" cxnId="{4817EAAF-1826-8342-87EA-9B66138E8D59}">
      <dgm:prSet/>
      <dgm:spPr/>
      <dgm:t>
        <a:bodyPr/>
        <a:lstStyle/>
        <a:p>
          <a:endParaRPr lang="en-US"/>
        </a:p>
      </dgm:t>
    </dgm:pt>
    <dgm:pt modelId="{8F19CB3E-E957-0D46-9B0C-484CF84D809F}">
      <dgm:prSet phldrT="[Text]"/>
      <dgm:spPr/>
      <dgm:t>
        <a:bodyPr/>
        <a:lstStyle/>
        <a:p>
          <a:r>
            <a:rPr lang="en-US">
              <a:latin typeface="Aptos" panose="020B0004020202020204" pitchFamily="34" charset="0"/>
            </a:rPr>
            <a:t>Communicates hazards</a:t>
          </a:r>
        </a:p>
      </dgm:t>
    </dgm:pt>
    <dgm:pt modelId="{4E06CABB-CDFC-4745-B3A5-63AA69D1D2BF}" type="parTrans" cxnId="{AB5C8257-3999-9849-A7E0-68C9EBA7D55D}">
      <dgm:prSet/>
      <dgm:spPr/>
      <dgm:t>
        <a:bodyPr/>
        <a:lstStyle/>
        <a:p>
          <a:endParaRPr lang="en-US"/>
        </a:p>
      </dgm:t>
    </dgm:pt>
    <dgm:pt modelId="{A2E6A69E-9429-9B43-A878-57A9CA4B7C7C}" type="sibTrans" cxnId="{AB5C8257-3999-9849-A7E0-68C9EBA7D55D}">
      <dgm:prSet/>
      <dgm:spPr/>
      <dgm:t>
        <a:bodyPr/>
        <a:lstStyle/>
        <a:p>
          <a:endParaRPr lang="en-US"/>
        </a:p>
      </dgm:t>
    </dgm:pt>
    <dgm:pt modelId="{1D6F3C0D-5F19-2446-8AF7-55B21288FF9E}">
      <dgm:prSet phldrT="[Text]"/>
      <dgm:spPr/>
      <dgm:t>
        <a:bodyPr/>
        <a:lstStyle/>
        <a:p>
          <a:r>
            <a:rPr lang="en-US">
              <a:latin typeface="Aptos" panose="020B0004020202020204" pitchFamily="34" charset="0"/>
            </a:rPr>
            <a:t>Communicates proper use</a:t>
          </a:r>
        </a:p>
      </dgm:t>
    </dgm:pt>
    <dgm:pt modelId="{6039796C-00DF-3240-9CE1-679388B6368E}" type="parTrans" cxnId="{F95B1426-5679-BD42-B233-FABC9CEF360F}">
      <dgm:prSet/>
      <dgm:spPr/>
      <dgm:t>
        <a:bodyPr/>
        <a:lstStyle/>
        <a:p>
          <a:endParaRPr lang="en-US"/>
        </a:p>
      </dgm:t>
    </dgm:pt>
    <dgm:pt modelId="{7D15C8AE-F500-E846-B25D-0F6D9E10E440}" type="sibTrans" cxnId="{F95B1426-5679-BD42-B233-FABC9CEF360F}">
      <dgm:prSet/>
      <dgm:spPr/>
      <dgm:t>
        <a:bodyPr/>
        <a:lstStyle/>
        <a:p>
          <a:endParaRPr lang="en-US"/>
        </a:p>
      </dgm:t>
    </dgm:pt>
    <dgm:pt modelId="{216D814C-312F-6F49-ABBB-663E273D48D1}">
      <dgm:prSet phldrT="[Text]"/>
      <dgm:spPr/>
      <dgm:t>
        <a:bodyPr/>
        <a:lstStyle/>
        <a:p>
          <a:r>
            <a:rPr lang="en-US">
              <a:latin typeface="Aptos" panose="020B0004020202020204" pitchFamily="34" charset="0"/>
            </a:rPr>
            <a:t>Stops use of incorrect materials</a:t>
          </a:r>
        </a:p>
      </dgm:t>
    </dgm:pt>
    <dgm:pt modelId="{C84A8064-0605-9147-BCCA-9C48C1D05887}" type="parTrans" cxnId="{EE57D6E3-F9CE-FB4B-B3DB-CFAE76ADB8B4}">
      <dgm:prSet/>
      <dgm:spPr/>
      <dgm:t>
        <a:bodyPr/>
        <a:lstStyle/>
        <a:p>
          <a:endParaRPr lang="en-US"/>
        </a:p>
      </dgm:t>
    </dgm:pt>
    <dgm:pt modelId="{606C5E9F-F505-1044-8F6F-1001F6692131}" type="sibTrans" cxnId="{EE57D6E3-F9CE-FB4B-B3DB-CFAE76ADB8B4}">
      <dgm:prSet/>
      <dgm:spPr/>
      <dgm:t>
        <a:bodyPr/>
        <a:lstStyle/>
        <a:p>
          <a:endParaRPr lang="en-US"/>
        </a:p>
      </dgm:t>
    </dgm:pt>
    <dgm:pt modelId="{11094571-3176-B54A-98A5-CC490451C97B}">
      <dgm:prSet phldrT="[Text]"/>
      <dgm:spPr/>
      <dgm:t>
        <a:bodyPr/>
        <a:lstStyle/>
        <a:p>
          <a:r>
            <a:rPr lang="en-US">
              <a:latin typeface="Aptos" panose="020B0004020202020204" pitchFamily="34" charset="0"/>
            </a:rPr>
            <a:t>Limit machine access when running</a:t>
          </a:r>
        </a:p>
      </dgm:t>
    </dgm:pt>
    <dgm:pt modelId="{56646645-4D63-0F48-BEDB-6EDCC614D749}" type="parTrans" cxnId="{DD66FD03-ED81-D045-9D5A-4CF2467EAD9F}">
      <dgm:prSet/>
      <dgm:spPr/>
      <dgm:t>
        <a:bodyPr/>
        <a:lstStyle/>
        <a:p>
          <a:endParaRPr lang="en-US"/>
        </a:p>
      </dgm:t>
    </dgm:pt>
    <dgm:pt modelId="{9A6EA526-BCCA-E145-802D-1DB76D368AF8}" type="sibTrans" cxnId="{DD66FD03-ED81-D045-9D5A-4CF2467EAD9F}">
      <dgm:prSet/>
      <dgm:spPr/>
      <dgm:t>
        <a:bodyPr/>
        <a:lstStyle/>
        <a:p>
          <a:endParaRPr lang="en-US"/>
        </a:p>
      </dgm:t>
    </dgm:pt>
    <dgm:pt modelId="{B0927A98-A559-6449-B905-64FFE854E6E9}" type="pres">
      <dgm:prSet presAssocID="{23F22926-8B0A-D747-83B9-E5C598808B5F}" presName="hierChild1" presStyleCnt="0">
        <dgm:presLayoutVars>
          <dgm:orgChart val="1"/>
          <dgm:chPref val="1"/>
          <dgm:dir/>
          <dgm:animOne val="branch"/>
          <dgm:animLvl val="lvl"/>
          <dgm:resizeHandles/>
        </dgm:presLayoutVars>
      </dgm:prSet>
      <dgm:spPr/>
    </dgm:pt>
    <dgm:pt modelId="{826A2430-D22A-8D43-82E0-E8CB32174026}" type="pres">
      <dgm:prSet presAssocID="{E41A1A1D-8072-C648-A053-527F2A074911}" presName="hierRoot1" presStyleCnt="0">
        <dgm:presLayoutVars>
          <dgm:hierBranch val="init"/>
        </dgm:presLayoutVars>
      </dgm:prSet>
      <dgm:spPr/>
    </dgm:pt>
    <dgm:pt modelId="{1BDB4BA9-365D-7F43-ADDC-03B3CA124118}" type="pres">
      <dgm:prSet presAssocID="{E41A1A1D-8072-C648-A053-527F2A074911}" presName="rootComposite1" presStyleCnt="0"/>
      <dgm:spPr/>
    </dgm:pt>
    <dgm:pt modelId="{9A0B985E-0928-F343-9DEC-0F800610BFCE}" type="pres">
      <dgm:prSet presAssocID="{E41A1A1D-8072-C648-A053-527F2A074911}" presName="rootText1" presStyleLbl="node0" presStyleIdx="0" presStyleCnt="1">
        <dgm:presLayoutVars>
          <dgm:chPref val="3"/>
        </dgm:presLayoutVars>
      </dgm:prSet>
      <dgm:spPr/>
    </dgm:pt>
    <dgm:pt modelId="{FA1D8C9B-B13F-F542-A850-A9696C73B30D}" type="pres">
      <dgm:prSet presAssocID="{E41A1A1D-8072-C648-A053-527F2A074911}" presName="rootConnector1" presStyleLbl="node1" presStyleIdx="0" presStyleCnt="0"/>
      <dgm:spPr/>
    </dgm:pt>
    <dgm:pt modelId="{EF8F726E-454A-7F47-B403-CFCC793DE81A}" type="pres">
      <dgm:prSet presAssocID="{E41A1A1D-8072-C648-A053-527F2A074911}" presName="hierChild2" presStyleCnt="0"/>
      <dgm:spPr/>
    </dgm:pt>
    <dgm:pt modelId="{80B916C7-90F9-8342-8959-CB692E6026B0}" type="pres">
      <dgm:prSet presAssocID="{3DBFA318-122A-4746-9BB5-5AB04B55651F}" presName="Name64" presStyleLbl="parChTrans1D2" presStyleIdx="0" presStyleCnt="2"/>
      <dgm:spPr/>
    </dgm:pt>
    <dgm:pt modelId="{093F2241-FFB1-1E42-A9FE-BF493BFF98DA}" type="pres">
      <dgm:prSet presAssocID="{913DD730-383A-0443-AA5B-768B61535F21}" presName="hierRoot2" presStyleCnt="0">
        <dgm:presLayoutVars>
          <dgm:hierBranch val="init"/>
        </dgm:presLayoutVars>
      </dgm:prSet>
      <dgm:spPr/>
    </dgm:pt>
    <dgm:pt modelId="{953D3241-5B8F-C048-B1D9-23663A30DAA0}" type="pres">
      <dgm:prSet presAssocID="{913DD730-383A-0443-AA5B-768B61535F21}" presName="rootComposite" presStyleCnt="0"/>
      <dgm:spPr/>
    </dgm:pt>
    <dgm:pt modelId="{4CF3F1BA-C155-EC4D-8A68-58910CAA8641}" type="pres">
      <dgm:prSet presAssocID="{913DD730-383A-0443-AA5B-768B61535F21}" presName="rootText" presStyleLbl="node2" presStyleIdx="0" presStyleCnt="2">
        <dgm:presLayoutVars>
          <dgm:chPref val="3"/>
        </dgm:presLayoutVars>
      </dgm:prSet>
      <dgm:spPr/>
    </dgm:pt>
    <dgm:pt modelId="{3BB6ABC4-3B9C-3D4E-AA22-9CA764BA61E0}" type="pres">
      <dgm:prSet presAssocID="{913DD730-383A-0443-AA5B-768B61535F21}" presName="rootConnector" presStyleLbl="node2" presStyleIdx="0" presStyleCnt="2"/>
      <dgm:spPr/>
    </dgm:pt>
    <dgm:pt modelId="{8E76FC07-931A-A247-AC8F-459A1EE00651}" type="pres">
      <dgm:prSet presAssocID="{913DD730-383A-0443-AA5B-768B61535F21}" presName="hierChild4" presStyleCnt="0"/>
      <dgm:spPr/>
    </dgm:pt>
    <dgm:pt modelId="{9417C04E-5C75-974E-A497-4DE86F95B021}" type="pres">
      <dgm:prSet presAssocID="{89A25380-2A42-5549-9E01-DE449D9EABB5}" presName="Name64" presStyleLbl="parChTrans1D3" presStyleIdx="0" presStyleCnt="4"/>
      <dgm:spPr/>
    </dgm:pt>
    <dgm:pt modelId="{B6D88C74-7139-A443-8709-FE648FC5644F}" type="pres">
      <dgm:prSet presAssocID="{D26CB6CC-A2CC-E24F-956B-AFA011196CBE}" presName="hierRoot2" presStyleCnt="0">
        <dgm:presLayoutVars>
          <dgm:hierBranch val="init"/>
        </dgm:presLayoutVars>
      </dgm:prSet>
      <dgm:spPr/>
    </dgm:pt>
    <dgm:pt modelId="{4E03DE86-18E1-5749-A93D-E4CE766AB85A}" type="pres">
      <dgm:prSet presAssocID="{D26CB6CC-A2CC-E24F-956B-AFA011196CBE}" presName="rootComposite" presStyleCnt="0"/>
      <dgm:spPr/>
    </dgm:pt>
    <dgm:pt modelId="{CCBE8A5F-DB0E-EB48-BAF3-3F9DB555F42B}" type="pres">
      <dgm:prSet presAssocID="{D26CB6CC-A2CC-E24F-956B-AFA011196CBE}" presName="rootText" presStyleLbl="node3" presStyleIdx="0" presStyleCnt="4">
        <dgm:presLayoutVars>
          <dgm:chPref val="3"/>
        </dgm:presLayoutVars>
      </dgm:prSet>
      <dgm:spPr/>
    </dgm:pt>
    <dgm:pt modelId="{2687E6CD-9AEC-1D43-91EB-E5EC9386F048}" type="pres">
      <dgm:prSet presAssocID="{D26CB6CC-A2CC-E24F-956B-AFA011196CBE}" presName="rootConnector" presStyleLbl="node3" presStyleIdx="0" presStyleCnt="4"/>
      <dgm:spPr/>
    </dgm:pt>
    <dgm:pt modelId="{9C339487-C6C9-D44E-A02D-0448F109378A}" type="pres">
      <dgm:prSet presAssocID="{D26CB6CC-A2CC-E24F-956B-AFA011196CBE}" presName="hierChild4" presStyleCnt="0"/>
      <dgm:spPr/>
    </dgm:pt>
    <dgm:pt modelId="{EC60434F-D0A4-984D-8505-4D9947F9CD42}" type="pres">
      <dgm:prSet presAssocID="{B642001F-C2FA-DC41-941E-A4298A8CBAFF}" presName="Name64" presStyleLbl="parChTrans1D4" presStyleIdx="0" presStyleCnt="10"/>
      <dgm:spPr/>
    </dgm:pt>
    <dgm:pt modelId="{711AD01B-3DD3-CE4D-B3D4-8C66AAE21549}" type="pres">
      <dgm:prSet presAssocID="{CE3F06F1-EB69-8144-9F56-D9A4DC6468F1}" presName="hierRoot2" presStyleCnt="0">
        <dgm:presLayoutVars>
          <dgm:hierBranch val="init"/>
        </dgm:presLayoutVars>
      </dgm:prSet>
      <dgm:spPr/>
    </dgm:pt>
    <dgm:pt modelId="{1921F6B2-23BA-AF4D-97E3-65834CBBDD07}" type="pres">
      <dgm:prSet presAssocID="{CE3F06F1-EB69-8144-9F56-D9A4DC6468F1}" presName="rootComposite" presStyleCnt="0"/>
      <dgm:spPr/>
    </dgm:pt>
    <dgm:pt modelId="{8A9197D3-3920-0546-9281-1A4683D86728}" type="pres">
      <dgm:prSet presAssocID="{CE3F06F1-EB69-8144-9F56-D9A4DC6468F1}" presName="rootText" presStyleLbl="node4" presStyleIdx="0" presStyleCnt="10">
        <dgm:presLayoutVars>
          <dgm:chPref val="3"/>
        </dgm:presLayoutVars>
      </dgm:prSet>
      <dgm:spPr/>
    </dgm:pt>
    <dgm:pt modelId="{B5FB9669-5CC5-EC45-9BDF-859E47DF8B97}" type="pres">
      <dgm:prSet presAssocID="{CE3F06F1-EB69-8144-9F56-D9A4DC6468F1}" presName="rootConnector" presStyleLbl="node4" presStyleIdx="0" presStyleCnt="10"/>
      <dgm:spPr/>
    </dgm:pt>
    <dgm:pt modelId="{447158D7-17FD-9645-B3BB-11E4B0360AEF}" type="pres">
      <dgm:prSet presAssocID="{CE3F06F1-EB69-8144-9F56-D9A4DC6468F1}" presName="hierChild4" presStyleCnt="0"/>
      <dgm:spPr/>
    </dgm:pt>
    <dgm:pt modelId="{0A7A9B3A-3B02-D349-A2E8-51079EB41CAF}" type="pres">
      <dgm:prSet presAssocID="{CE3F06F1-EB69-8144-9F56-D9A4DC6468F1}" presName="hierChild5" presStyleCnt="0"/>
      <dgm:spPr/>
    </dgm:pt>
    <dgm:pt modelId="{63DB512A-A94C-2A41-BD8D-90C4BABFF3B4}" type="pres">
      <dgm:prSet presAssocID="{75CF4A67-F7B3-6149-BC99-36FE3EE9CB96}" presName="Name64" presStyleLbl="parChTrans1D4" presStyleIdx="1" presStyleCnt="10"/>
      <dgm:spPr/>
    </dgm:pt>
    <dgm:pt modelId="{9C708D16-E795-6641-93EB-AE6F5D1030FF}" type="pres">
      <dgm:prSet presAssocID="{69F87024-AF1B-C04B-AFE8-FF55199CC8AF}" presName="hierRoot2" presStyleCnt="0">
        <dgm:presLayoutVars>
          <dgm:hierBranch val="init"/>
        </dgm:presLayoutVars>
      </dgm:prSet>
      <dgm:spPr/>
    </dgm:pt>
    <dgm:pt modelId="{9F0EFD1C-9597-7E47-9CED-D2A6C7CD4DB6}" type="pres">
      <dgm:prSet presAssocID="{69F87024-AF1B-C04B-AFE8-FF55199CC8AF}" presName="rootComposite" presStyleCnt="0"/>
      <dgm:spPr/>
    </dgm:pt>
    <dgm:pt modelId="{897AAFE2-CF86-6C4D-A930-9C5C8F5018EA}" type="pres">
      <dgm:prSet presAssocID="{69F87024-AF1B-C04B-AFE8-FF55199CC8AF}" presName="rootText" presStyleLbl="node4" presStyleIdx="1" presStyleCnt="10">
        <dgm:presLayoutVars>
          <dgm:chPref val="3"/>
        </dgm:presLayoutVars>
      </dgm:prSet>
      <dgm:spPr/>
    </dgm:pt>
    <dgm:pt modelId="{FB49007B-962B-4A40-B51E-7794817D9EB9}" type="pres">
      <dgm:prSet presAssocID="{69F87024-AF1B-C04B-AFE8-FF55199CC8AF}" presName="rootConnector" presStyleLbl="node4" presStyleIdx="1" presStyleCnt="10"/>
      <dgm:spPr/>
    </dgm:pt>
    <dgm:pt modelId="{6E4D0CB5-CDD5-E049-81D8-AF7017184C75}" type="pres">
      <dgm:prSet presAssocID="{69F87024-AF1B-C04B-AFE8-FF55199CC8AF}" presName="hierChild4" presStyleCnt="0"/>
      <dgm:spPr/>
    </dgm:pt>
    <dgm:pt modelId="{9B606E97-E8ED-9C44-A5D5-C6ED565852E9}" type="pres">
      <dgm:prSet presAssocID="{69F87024-AF1B-C04B-AFE8-FF55199CC8AF}" presName="hierChild5" presStyleCnt="0"/>
      <dgm:spPr/>
    </dgm:pt>
    <dgm:pt modelId="{A45F8178-FEFB-AB47-8C02-9F258D4175F0}" type="pres">
      <dgm:prSet presAssocID="{C32E8E4A-9F7A-2E4B-B2B7-65DAEB7FA1E6}" presName="Name64" presStyleLbl="parChTrans1D4" presStyleIdx="2" presStyleCnt="10"/>
      <dgm:spPr/>
    </dgm:pt>
    <dgm:pt modelId="{C69A0120-D0F1-FB42-BB00-E07A48827006}" type="pres">
      <dgm:prSet presAssocID="{2E15273D-A234-7049-8D8F-919EBB5293D4}" presName="hierRoot2" presStyleCnt="0">
        <dgm:presLayoutVars>
          <dgm:hierBranch val="init"/>
        </dgm:presLayoutVars>
      </dgm:prSet>
      <dgm:spPr/>
    </dgm:pt>
    <dgm:pt modelId="{D8555565-A0F4-7946-988C-2D6EBFC587B2}" type="pres">
      <dgm:prSet presAssocID="{2E15273D-A234-7049-8D8F-919EBB5293D4}" presName="rootComposite" presStyleCnt="0"/>
      <dgm:spPr/>
    </dgm:pt>
    <dgm:pt modelId="{04020163-E203-7A4F-B2D5-53389CDB9DB5}" type="pres">
      <dgm:prSet presAssocID="{2E15273D-A234-7049-8D8F-919EBB5293D4}" presName="rootText" presStyleLbl="node4" presStyleIdx="2" presStyleCnt="10">
        <dgm:presLayoutVars>
          <dgm:chPref val="3"/>
        </dgm:presLayoutVars>
      </dgm:prSet>
      <dgm:spPr/>
    </dgm:pt>
    <dgm:pt modelId="{662D4DB4-DD64-DD4B-A554-7957765C82AF}" type="pres">
      <dgm:prSet presAssocID="{2E15273D-A234-7049-8D8F-919EBB5293D4}" presName="rootConnector" presStyleLbl="node4" presStyleIdx="2" presStyleCnt="10"/>
      <dgm:spPr/>
    </dgm:pt>
    <dgm:pt modelId="{06AD46AC-B0D8-634B-93EB-24120F651872}" type="pres">
      <dgm:prSet presAssocID="{2E15273D-A234-7049-8D8F-919EBB5293D4}" presName="hierChild4" presStyleCnt="0"/>
      <dgm:spPr/>
    </dgm:pt>
    <dgm:pt modelId="{748B7343-D432-0B4A-BCE9-2A0544E0BE16}" type="pres">
      <dgm:prSet presAssocID="{2E15273D-A234-7049-8D8F-919EBB5293D4}" presName="hierChild5" presStyleCnt="0"/>
      <dgm:spPr/>
    </dgm:pt>
    <dgm:pt modelId="{3A81CE4E-B464-BB46-B085-A36489FB5438}" type="pres">
      <dgm:prSet presAssocID="{D26CB6CC-A2CC-E24F-956B-AFA011196CBE}" presName="hierChild5" presStyleCnt="0"/>
      <dgm:spPr/>
    </dgm:pt>
    <dgm:pt modelId="{5B7F7B4A-63CB-9B46-9C19-F0B8DB3CA652}" type="pres">
      <dgm:prSet presAssocID="{06F5C38D-5EE1-B849-911C-C5181AD7853A}" presName="Name64" presStyleLbl="parChTrans1D3" presStyleIdx="1" presStyleCnt="4"/>
      <dgm:spPr/>
    </dgm:pt>
    <dgm:pt modelId="{C4E6B9FF-F115-2C43-AF43-98D4784D16FC}" type="pres">
      <dgm:prSet presAssocID="{F9D927E7-3E3E-A948-AA95-3157A403D7E0}" presName="hierRoot2" presStyleCnt="0">
        <dgm:presLayoutVars>
          <dgm:hierBranch val="init"/>
        </dgm:presLayoutVars>
      </dgm:prSet>
      <dgm:spPr/>
    </dgm:pt>
    <dgm:pt modelId="{A2431F2C-4CDF-9444-A06D-99F8F2218201}" type="pres">
      <dgm:prSet presAssocID="{F9D927E7-3E3E-A948-AA95-3157A403D7E0}" presName="rootComposite" presStyleCnt="0"/>
      <dgm:spPr/>
    </dgm:pt>
    <dgm:pt modelId="{FE5835D6-DEB7-6A42-B781-D8FD0B296D19}" type="pres">
      <dgm:prSet presAssocID="{F9D927E7-3E3E-A948-AA95-3157A403D7E0}" presName="rootText" presStyleLbl="node3" presStyleIdx="1" presStyleCnt="4">
        <dgm:presLayoutVars>
          <dgm:chPref val="3"/>
        </dgm:presLayoutVars>
      </dgm:prSet>
      <dgm:spPr/>
    </dgm:pt>
    <dgm:pt modelId="{C038DADF-B103-D748-AC1E-922A6C740CDB}" type="pres">
      <dgm:prSet presAssocID="{F9D927E7-3E3E-A948-AA95-3157A403D7E0}" presName="rootConnector" presStyleLbl="node3" presStyleIdx="1" presStyleCnt="4"/>
      <dgm:spPr/>
    </dgm:pt>
    <dgm:pt modelId="{167C7428-403D-8642-84C7-97A867A050D5}" type="pres">
      <dgm:prSet presAssocID="{F9D927E7-3E3E-A948-AA95-3157A403D7E0}" presName="hierChild4" presStyleCnt="0"/>
      <dgm:spPr/>
    </dgm:pt>
    <dgm:pt modelId="{281349BC-4EEB-0642-B0FA-043822C07935}" type="pres">
      <dgm:prSet presAssocID="{1571D6B8-ACF3-3144-A27C-4AB732302E6B}" presName="Name64" presStyleLbl="parChTrans1D4" presStyleIdx="3" presStyleCnt="10"/>
      <dgm:spPr/>
    </dgm:pt>
    <dgm:pt modelId="{F68E077A-0908-A549-A8BB-3F333D926BC9}" type="pres">
      <dgm:prSet presAssocID="{A6CD4C3D-FF3E-2B4B-A602-E6030004BE13}" presName="hierRoot2" presStyleCnt="0">
        <dgm:presLayoutVars>
          <dgm:hierBranch val="init"/>
        </dgm:presLayoutVars>
      </dgm:prSet>
      <dgm:spPr/>
    </dgm:pt>
    <dgm:pt modelId="{8251EC38-44E3-2E46-8BCE-A2CEA73E71B6}" type="pres">
      <dgm:prSet presAssocID="{A6CD4C3D-FF3E-2B4B-A602-E6030004BE13}" presName="rootComposite" presStyleCnt="0"/>
      <dgm:spPr/>
    </dgm:pt>
    <dgm:pt modelId="{FF152581-C1E4-754C-9694-F70D5B25A371}" type="pres">
      <dgm:prSet presAssocID="{A6CD4C3D-FF3E-2B4B-A602-E6030004BE13}" presName="rootText" presStyleLbl="node4" presStyleIdx="3" presStyleCnt="10">
        <dgm:presLayoutVars>
          <dgm:chPref val="3"/>
        </dgm:presLayoutVars>
      </dgm:prSet>
      <dgm:spPr/>
    </dgm:pt>
    <dgm:pt modelId="{0ECC7EFE-5BEC-3F46-B4EC-A92F5C851D4F}" type="pres">
      <dgm:prSet presAssocID="{A6CD4C3D-FF3E-2B4B-A602-E6030004BE13}" presName="rootConnector" presStyleLbl="node4" presStyleIdx="3" presStyleCnt="10"/>
      <dgm:spPr/>
    </dgm:pt>
    <dgm:pt modelId="{8B290394-576A-8A4D-99A2-D8D4F6FCBAA6}" type="pres">
      <dgm:prSet presAssocID="{A6CD4C3D-FF3E-2B4B-A602-E6030004BE13}" presName="hierChild4" presStyleCnt="0"/>
      <dgm:spPr/>
    </dgm:pt>
    <dgm:pt modelId="{153D2CB8-9487-F946-9177-757D339FD790}" type="pres">
      <dgm:prSet presAssocID="{A6CD4C3D-FF3E-2B4B-A602-E6030004BE13}" presName="hierChild5" presStyleCnt="0"/>
      <dgm:spPr/>
    </dgm:pt>
    <dgm:pt modelId="{B757C985-1F3F-9D4F-BBA0-BC1250B434DC}" type="pres">
      <dgm:prSet presAssocID="{4701F05C-F87F-CA40-9200-13F45BC04A1F}" presName="Name64" presStyleLbl="parChTrans1D4" presStyleIdx="4" presStyleCnt="10"/>
      <dgm:spPr/>
    </dgm:pt>
    <dgm:pt modelId="{2D08BFD7-F92D-EB41-9F6A-9D99DD792B4E}" type="pres">
      <dgm:prSet presAssocID="{5D906A35-477E-6241-BEAF-CB67039D075B}" presName="hierRoot2" presStyleCnt="0">
        <dgm:presLayoutVars>
          <dgm:hierBranch val="init"/>
        </dgm:presLayoutVars>
      </dgm:prSet>
      <dgm:spPr/>
    </dgm:pt>
    <dgm:pt modelId="{C1CD10F5-F9C1-BA49-BF71-3547F19BEB7E}" type="pres">
      <dgm:prSet presAssocID="{5D906A35-477E-6241-BEAF-CB67039D075B}" presName="rootComposite" presStyleCnt="0"/>
      <dgm:spPr/>
    </dgm:pt>
    <dgm:pt modelId="{D2000AA4-BA47-C34F-AB81-247A5365FBEA}" type="pres">
      <dgm:prSet presAssocID="{5D906A35-477E-6241-BEAF-CB67039D075B}" presName="rootText" presStyleLbl="node4" presStyleIdx="4" presStyleCnt="10">
        <dgm:presLayoutVars>
          <dgm:chPref val="3"/>
        </dgm:presLayoutVars>
      </dgm:prSet>
      <dgm:spPr/>
    </dgm:pt>
    <dgm:pt modelId="{3C1CD298-6F30-334D-9E97-BA180713A177}" type="pres">
      <dgm:prSet presAssocID="{5D906A35-477E-6241-BEAF-CB67039D075B}" presName="rootConnector" presStyleLbl="node4" presStyleIdx="4" presStyleCnt="10"/>
      <dgm:spPr/>
    </dgm:pt>
    <dgm:pt modelId="{FCAAE025-31FF-4647-BB48-C0F45FDBD5BC}" type="pres">
      <dgm:prSet presAssocID="{5D906A35-477E-6241-BEAF-CB67039D075B}" presName="hierChild4" presStyleCnt="0"/>
      <dgm:spPr/>
    </dgm:pt>
    <dgm:pt modelId="{54D5FEB0-4020-1D45-B02D-96F8D123BFAE}" type="pres">
      <dgm:prSet presAssocID="{5D906A35-477E-6241-BEAF-CB67039D075B}" presName="hierChild5" presStyleCnt="0"/>
      <dgm:spPr/>
    </dgm:pt>
    <dgm:pt modelId="{DEDBAE44-1CC5-014D-8B33-AC6A3D7C0D49}" type="pres">
      <dgm:prSet presAssocID="{731244A9-831D-A54B-AF13-B98456DFAC66}" presName="Name64" presStyleLbl="parChTrans1D4" presStyleIdx="5" presStyleCnt="10"/>
      <dgm:spPr/>
    </dgm:pt>
    <dgm:pt modelId="{4BF3B929-30E6-8848-8649-86DF414BFA3C}" type="pres">
      <dgm:prSet presAssocID="{D9A8309B-1652-504F-A234-2225270AB6D0}" presName="hierRoot2" presStyleCnt="0">
        <dgm:presLayoutVars>
          <dgm:hierBranch val="init"/>
        </dgm:presLayoutVars>
      </dgm:prSet>
      <dgm:spPr/>
    </dgm:pt>
    <dgm:pt modelId="{8514DFE3-CB06-FD4D-9019-1909BBB12413}" type="pres">
      <dgm:prSet presAssocID="{D9A8309B-1652-504F-A234-2225270AB6D0}" presName="rootComposite" presStyleCnt="0"/>
      <dgm:spPr/>
    </dgm:pt>
    <dgm:pt modelId="{D8D08F19-CCDB-564A-8B9B-7AAE8C15E021}" type="pres">
      <dgm:prSet presAssocID="{D9A8309B-1652-504F-A234-2225270AB6D0}" presName="rootText" presStyleLbl="node4" presStyleIdx="5" presStyleCnt="10">
        <dgm:presLayoutVars>
          <dgm:chPref val="3"/>
        </dgm:presLayoutVars>
      </dgm:prSet>
      <dgm:spPr/>
    </dgm:pt>
    <dgm:pt modelId="{44449896-1AB4-AB4D-9A7C-64670EA9D418}" type="pres">
      <dgm:prSet presAssocID="{D9A8309B-1652-504F-A234-2225270AB6D0}" presName="rootConnector" presStyleLbl="node4" presStyleIdx="5" presStyleCnt="10"/>
      <dgm:spPr/>
    </dgm:pt>
    <dgm:pt modelId="{81156127-53B7-FC4F-AD65-EF037E344F95}" type="pres">
      <dgm:prSet presAssocID="{D9A8309B-1652-504F-A234-2225270AB6D0}" presName="hierChild4" presStyleCnt="0"/>
      <dgm:spPr/>
    </dgm:pt>
    <dgm:pt modelId="{50758679-F832-AD45-A907-2E5F4CF02B9F}" type="pres">
      <dgm:prSet presAssocID="{D9A8309B-1652-504F-A234-2225270AB6D0}" presName="hierChild5" presStyleCnt="0"/>
      <dgm:spPr/>
    </dgm:pt>
    <dgm:pt modelId="{0F17DCB5-8C09-C443-A308-C9389FB92A23}" type="pres">
      <dgm:prSet presAssocID="{F9D927E7-3E3E-A948-AA95-3157A403D7E0}" presName="hierChild5" presStyleCnt="0"/>
      <dgm:spPr/>
    </dgm:pt>
    <dgm:pt modelId="{96CF892A-6B7F-EF41-A6BD-DF16B214612D}" type="pres">
      <dgm:prSet presAssocID="{913DD730-383A-0443-AA5B-768B61535F21}" presName="hierChild5" presStyleCnt="0"/>
      <dgm:spPr/>
    </dgm:pt>
    <dgm:pt modelId="{0947B734-2326-144A-9BA1-93A805B2C4D9}" type="pres">
      <dgm:prSet presAssocID="{C9BAADFB-D1E9-4446-8834-A5F03A4C57B2}" presName="Name64" presStyleLbl="parChTrans1D2" presStyleIdx="1" presStyleCnt="2"/>
      <dgm:spPr/>
    </dgm:pt>
    <dgm:pt modelId="{23585D05-95A6-814E-83AB-725843ED651C}" type="pres">
      <dgm:prSet presAssocID="{3D6DC0F4-61F6-6948-81C5-F3A407F7E886}" presName="hierRoot2" presStyleCnt="0">
        <dgm:presLayoutVars>
          <dgm:hierBranch val="init"/>
        </dgm:presLayoutVars>
      </dgm:prSet>
      <dgm:spPr/>
    </dgm:pt>
    <dgm:pt modelId="{D958E20A-E747-734C-9BE5-7C10B3CFD272}" type="pres">
      <dgm:prSet presAssocID="{3D6DC0F4-61F6-6948-81C5-F3A407F7E886}" presName="rootComposite" presStyleCnt="0"/>
      <dgm:spPr/>
    </dgm:pt>
    <dgm:pt modelId="{BF9694A5-2529-2B43-8475-97E71E4B0A86}" type="pres">
      <dgm:prSet presAssocID="{3D6DC0F4-61F6-6948-81C5-F3A407F7E886}" presName="rootText" presStyleLbl="node2" presStyleIdx="1" presStyleCnt="2">
        <dgm:presLayoutVars>
          <dgm:chPref val="3"/>
        </dgm:presLayoutVars>
      </dgm:prSet>
      <dgm:spPr/>
    </dgm:pt>
    <dgm:pt modelId="{2A03D27F-5F37-5740-82D5-4C93329689CE}" type="pres">
      <dgm:prSet presAssocID="{3D6DC0F4-61F6-6948-81C5-F3A407F7E886}" presName="rootConnector" presStyleLbl="node2" presStyleIdx="1" presStyleCnt="2"/>
      <dgm:spPr/>
    </dgm:pt>
    <dgm:pt modelId="{8054FB8F-ADAF-5E4A-BD4F-E2751E3F0BCF}" type="pres">
      <dgm:prSet presAssocID="{3D6DC0F4-61F6-6948-81C5-F3A407F7E886}" presName="hierChild4" presStyleCnt="0"/>
      <dgm:spPr/>
    </dgm:pt>
    <dgm:pt modelId="{E1BDF03E-B51E-D346-B986-A199A49DB7A9}" type="pres">
      <dgm:prSet presAssocID="{41F14933-4E49-F54A-AB79-16524EF31BF3}" presName="Name64" presStyleLbl="parChTrans1D3" presStyleIdx="2" presStyleCnt="4"/>
      <dgm:spPr/>
    </dgm:pt>
    <dgm:pt modelId="{3F3A7118-B56C-F046-AAA7-B5924C0E4783}" type="pres">
      <dgm:prSet presAssocID="{4AB84EA2-04FE-0B40-B5DC-E45B2FE57FC3}" presName="hierRoot2" presStyleCnt="0">
        <dgm:presLayoutVars>
          <dgm:hierBranch val="init"/>
        </dgm:presLayoutVars>
      </dgm:prSet>
      <dgm:spPr/>
    </dgm:pt>
    <dgm:pt modelId="{EB22C4F0-745E-C443-8015-1600927879BF}" type="pres">
      <dgm:prSet presAssocID="{4AB84EA2-04FE-0B40-B5DC-E45B2FE57FC3}" presName="rootComposite" presStyleCnt="0"/>
      <dgm:spPr/>
    </dgm:pt>
    <dgm:pt modelId="{05935BFD-CF9C-EF4B-BA23-31A599D4AC4C}" type="pres">
      <dgm:prSet presAssocID="{4AB84EA2-04FE-0B40-B5DC-E45B2FE57FC3}" presName="rootText" presStyleLbl="node3" presStyleIdx="2" presStyleCnt="4">
        <dgm:presLayoutVars>
          <dgm:chPref val="3"/>
        </dgm:presLayoutVars>
      </dgm:prSet>
      <dgm:spPr/>
    </dgm:pt>
    <dgm:pt modelId="{27E22913-B0DD-A141-817C-EBE9E75A1993}" type="pres">
      <dgm:prSet presAssocID="{4AB84EA2-04FE-0B40-B5DC-E45B2FE57FC3}" presName="rootConnector" presStyleLbl="node3" presStyleIdx="2" presStyleCnt="4"/>
      <dgm:spPr/>
    </dgm:pt>
    <dgm:pt modelId="{AD16EEBB-69D2-8149-A3E6-F0A9B3170CC4}" type="pres">
      <dgm:prSet presAssocID="{4AB84EA2-04FE-0B40-B5DC-E45B2FE57FC3}" presName="hierChild4" presStyleCnt="0"/>
      <dgm:spPr/>
    </dgm:pt>
    <dgm:pt modelId="{6CDEB8D4-8BC1-7848-A42B-1BF8F0A72BCE}" type="pres">
      <dgm:prSet presAssocID="{4E06CABB-CDFC-4745-B3A5-63AA69D1D2BF}" presName="Name64" presStyleLbl="parChTrans1D4" presStyleIdx="6" presStyleCnt="10"/>
      <dgm:spPr/>
    </dgm:pt>
    <dgm:pt modelId="{6F2A3C1E-4026-C44C-AA1F-09EC6B79820B}" type="pres">
      <dgm:prSet presAssocID="{8F19CB3E-E957-0D46-9B0C-484CF84D809F}" presName="hierRoot2" presStyleCnt="0">
        <dgm:presLayoutVars>
          <dgm:hierBranch val="init"/>
        </dgm:presLayoutVars>
      </dgm:prSet>
      <dgm:spPr/>
    </dgm:pt>
    <dgm:pt modelId="{36DFAB70-36BB-CE46-B452-98D79E260581}" type="pres">
      <dgm:prSet presAssocID="{8F19CB3E-E957-0D46-9B0C-484CF84D809F}" presName="rootComposite" presStyleCnt="0"/>
      <dgm:spPr/>
    </dgm:pt>
    <dgm:pt modelId="{388BCDB6-6881-904D-8ED6-7CE23A933228}" type="pres">
      <dgm:prSet presAssocID="{8F19CB3E-E957-0D46-9B0C-484CF84D809F}" presName="rootText" presStyleLbl="node4" presStyleIdx="6" presStyleCnt="10">
        <dgm:presLayoutVars>
          <dgm:chPref val="3"/>
        </dgm:presLayoutVars>
      </dgm:prSet>
      <dgm:spPr/>
    </dgm:pt>
    <dgm:pt modelId="{56F3E8D5-EDDE-3F46-8198-B2E7A8E3F441}" type="pres">
      <dgm:prSet presAssocID="{8F19CB3E-E957-0D46-9B0C-484CF84D809F}" presName="rootConnector" presStyleLbl="node4" presStyleIdx="6" presStyleCnt="10"/>
      <dgm:spPr/>
    </dgm:pt>
    <dgm:pt modelId="{53C5992C-6BFE-1941-8BB5-F5919578E5EC}" type="pres">
      <dgm:prSet presAssocID="{8F19CB3E-E957-0D46-9B0C-484CF84D809F}" presName="hierChild4" presStyleCnt="0"/>
      <dgm:spPr/>
    </dgm:pt>
    <dgm:pt modelId="{9E695621-9AEF-E149-BE9D-F470429B0BC7}" type="pres">
      <dgm:prSet presAssocID="{8F19CB3E-E957-0D46-9B0C-484CF84D809F}" presName="hierChild5" presStyleCnt="0"/>
      <dgm:spPr/>
    </dgm:pt>
    <dgm:pt modelId="{BB341E83-7078-464A-A9A0-8C462D854924}" type="pres">
      <dgm:prSet presAssocID="{6039796C-00DF-3240-9CE1-679388B6368E}" presName="Name64" presStyleLbl="parChTrans1D4" presStyleIdx="7" presStyleCnt="10"/>
      <dgm:spPr/>
    </dgm:pt>
    <dgm:pt modelId="{775336F9-D075-B740-84EA-8151C0FA9A14}" type="pres">
      <dgm:prSet presAssocID="{1D6F3C0D-5F19-2446-8AF7-55B21288FF9E}" presName="hierRoot2" presStyleCnt="0">
        <dgm:presLayoutVars>
          <dgm:hierBranch val="init"/>
        </dgm:presLayoutVars>
      </dgm:prSet>
      <dgm:spPr/>
    </dgm:pt>
    <dgm:pt modelId="{41E77E1B-871B-3C4B-8172-0871352940CC}" type="pres">
      <dgm:prSet presAssocID="{1D6F3C0D-5F19-2446-8AF7-55B21288FF9E}" presName="rootComposite" presStyleCnt="0"/>
      <dgm:spPr/>
    </dgm:pt>
    <dgm:pt modelId="{728E4F0D-9A44-4A41-B950-EE5DAC9F83CB}" type="pres">
      <dgm:prSet presAssocID="{1D6F3C0D-5F19-2446-8AF7-55B21288FF9E}" presName="rootText" presStyleLbl="node4" presStyleIdx="7" presStyleCnt="10">
        <dgm:presLayoutVars>
          <dgm:chPref val="3"/>
        </dgm:presLayoutVars>
      </dgm:prSet>
      <dgm:spPr/>
    </dgm:pt>
    <dgm:pt modelId="{FE6C03BD-5A85-F541-9715-C7C1B796C315}" type="pres">
      <dgm:prSet presAssocID="{1D6F3C0D-5F19-2446-8AF7-55B21288FF9E}" presName="rootConnector" presStyleLbl="node4" presStyleIdx="7" presStyleCnt="10"/>
      <dgm:spPr/>
    </dgm:pt>
    <dgm:pt modelId="{58443A55-80CD-D442-AA14-CF427999E83C}" type="pres">
      <dgm:prSet presAssocID="{1D6F3C0D-5F19-2446-8AF7-55B21288FF9E}" presName="hierChild4" presStyleCnt="0"/>
      <dgm:spPr/>
    </dgm:pt>
    <dgm:pt modelId="{D2EBD014-0D72-F44B-94B0-C9D4B958E888}" type="pres">
      <dgm:prSet presAssocID="{C84A8064-0605-9147-BCCA-9C48C1D05887}" presName="Name64" presStyleLbl="parChTrans1D4" presStyleIdx="8" presStyleCnt="10"/>
      <dgm:spPr/>
    </dgm:pt>
    <dgm:pt modelId="{6FECC341-B652-B949-B43C-F7A3810163E8}" type="pres">
      <dgm:prSet presAssocID="{216D814C-312F-6F49-ABBB-663E273D48D1}" presName="hierRoot2" presStyleCnt="0">
        <dgm:presLayoutVars>
          <dgm:hierBranch val="init"/>
        </dgm:presLayoutVars>
      </dgm:prSet>
      <dgm:spPr/>
    </dgm:pt>
    <dgm:pt modelId="{1A904CCC-1B2A-1747-9EA4-170D89A1CB1B}" type="pres">
      <dgm:prSet presAssocID="{216D814C-312F-6F49-ABBB-663E273D48D1}" presName="rootComposite" presStyleCnt="0"/>
      <dgm:spPr/>
    </dgm:pt>
    <dgm:pt modelId="{5CEF7E13-186B-7242-9ED1-F21FC22A6B4D}" type="pres">
      <dgm:prSet presAssocID="{216D814C-312F-6F49-ABBB-663E273D48D1}" presName="rootText" presStyleLbl="node4" presStyleIdx="8" presStyleCnt="10">
        <dgm:presLayoutVars>
          <dgm:chPref val="3"/>
        </dgm:presLayoutVars>
      </dgm:prSet>
      <dgm:spPr/>
    </dgm:pt>
    <dgm:pt modelId="{2B049C64-90DB-BA4A-BA12-BDDEA44F99DA}" type="pres">
      <dgm:prSet presAssocID="{216D814C-312F-6F49-ABBB-663E273D48D1}" presName="rootConnector" presStyleLbl="node4" presStyleIdx="8" presStyleCnt="10"/>
      <dgm:spPr/>
    </dgm:pt>
    <dgm:pt modelId="{F6D74D4B-6CDF-1E46-B0B1-162BE4C8CB62}" type="pres">
      <dgm:prSet presAssocID="{216D814C-312F-6F49-ABBB-663E273D48D1}" presName="hierChild4" presStyleCnt="0"/>
      <dgm:spPr/>
    </dgm:pt>
    <dgm:pt modelId="{87D3D7D8-0930-344F-ACA0-C8BB66571FA8}" type="pres">
      <dgm:prSet presAssocID="{216D814C-312F-6F49-ABBB-663E273D48D1}" presName="hierChild5" presStyleCnt="0"/>
      <dgm:spPr/>
    </dgm:pt>
    <dgm:pt modelId="{9D0C12F1-529E-0E4C-9E27-311BE47A1885}" type="pres">
      <dgm:prSet presAssocID="{1D6F3C0D-5F19-2446-8AF7-55B21288FF9E}" presName="hierChild5" presStyleCnt="0"/>
      <dgm:spPr/>
    </dgm:pt>
    <dgm:pt modelId="{CBC66720-BE48-3B47-8A8D-4ABF653F6F6F}" type="pres">
      <dgm:prSet presAssocID="{4AB84EA2-04FE-0B40-B5DC-E45B2FE57FC3}" presName="hierChild5" presStyleCnt="0"/>
      <dgm:spPr/>
    </dgm:pt>
    <dgm:pt modelId="{67568737-AB33-F047-837F-9CC5F52E8549}" type="pres">
      <dgm:prSet presAssocID="{6F07BFEF-AC65-BB4B-A7E0-E28219A4F8BF}" presName="Name64" presStyleLbl="parChTrans1D3" presStyleIdx="3" presStyleCnt="4"/>
      <dgm:spPr/>
    </dgm:pt>
    <dgm:pt modelId="{E70BBE0D-1C9E-6449-8F51-0512EDEAEAF4}" type="pres">
      <dgm:prSet presAssocID="{3382C269-8806-9F4E-A64C-66205AF6BEF7}" presName="hierRoot2" presStyleCnt="0">
        <dgm:presLayoutVars>
          <dgm:hierBranch val="init"/>
        </dgm:presLayoutVars>
      </dgm:prSet>
      <dgm:spPr/>
    </dgm:pt>
    <dgm:pt modelId="{DB7B6BE3-4ECF-0741-9C8E-506A4F9BD8F0}" type="pres">
      <dgm:prSet presAssocID="{3382C269-8806-9F4E-A64C-66205AF6BEF7}" presName="rootComposite" presStyleCnt="0"/>
      <dgm:spPr/>
    </dgm:pt>
    <dgm:pt modelId="{B071A508-44F4-3648-985D-0DC514AB6089}" type="pres">
      <dgm:prSet presAssocID="{3382C269-8806-9F4E-A64C-66205AF6BEF7}" presName="rootText" presStyleLbl="node3" presStyleIdx="3" presStyleCnt="4">
        <dgm:presLayoutVars>
          <dgm:chPref val="3"/>
        </dgm:presLayoutVars>
      </dgm:prSet>
      <dgm:spPr/>
    </dgm:pt>
    <dgm:pt modelId="{86EBD3C9-E4EF-E642-A2FD-C9098F6C5944}" type="pres">
      <dgm:prSet presAssocID="{3382C269-8806-9F4E-A64C-66205AF6BEF7}" presName="rootConnector" presStyleLbl="node3" presStyleIdx="3" presStyleCnt="4"/>
      <dgm:spPr/>
    </dgm:pt>
    <dgm:pt modelId="{8573E587-E2D5-2F45-94D1-9BC1425474C2}" type="pres">
      <dgm:prSet presAssocID="{3382C269-8806-9F4E-A64C-66205AF6BEF7}" presName="hierChild4" presStyleCnt="0"/>
      <dgm:spPr/>
    </dgm:pt>
    <dgm:pt modelId="{60DA586D-4E1C-E64D-885E-BDE8AF825CB5}" type="pres">
      <dgm:prSet presAssocID="{56646645-4D63-0F48-BEDB-6EDCC614D749}" presName="Name64" presStyleLbl="parChTrans1D4" presStyleIdx="9" presStyleCnt="10"/>
      <dgm:spPr/>
    </dgm:pt>
    <dgm:pt modelId="{CC5A91F3-0ECD-F64E-A446-7AF08720C934}" type="pres">
      <dgm:prSet presAssocID="{11094571-3176-B54A-98A5-CC490451C97B}" presName="hierRoot2" presStyleCnt="0">
        <dgm:presLayoutVars>
          <dgm:hierBranch val="init"/>
        </dgm:presLayoutVars>
      </dgm:prSet>
      <dgm:spPr/>
    </dgm:pt>
    <dgm:pt modelId="{99E94696-9ED8-B346-B161-614E3389344B}" type="pres">
      <dgm:prSet presAssocID="{11094571-3176-B54A-98A5-CC490451C97B}" presName="rootComposite" presStyleCnt="0"/>
      <dgm:spPr/>
    </dgm:pt>
    <dgm:pt modelId="{836AA365-F0B4-1C4C-9C5C-7A7C06969941}" type="pres">
      <dgm:prSet presAssocID="{11094571-3176-B54A-98A5-CC490451C97B}" presName="rootText" presStyleLbl="node4" presStyleIdx="9" presStyleCnt="10">
        <dgm:presLayoutVars>
          <dgm:chPref val="3"/>
        </dgm:presLayoutVars>
      </dgm:prSet>
      <dgm:spPr/>
    </dgm:pt>
    <dgm:pt modelId="{68F8A36D-8D4A-4C42-B700-F9F1EC1ADE72}" type="pres">
      <dgm:prSet presAssocID="{11094571-3176-B54A-98A5-CC490451C97B}" presName="rootConnector" presStyleLbl="node4" presStyleIdx="9" presStyleCnt="10"/>
      <dgm:spPr/>
    </dgm:pt>
    <dgm:pt modelId="{F54DF60C-85D4-154B-9E4F-0C74891767CC}" type="pres">
      <dgm:prSet presAssocID="{11094571-3176-B54A-98A5-CC490451C97B}" presName="hierChild4" presStyleCnt="0"/>
      <dgm:spPr/>
    </dgm:pt>
    <dgm:pt modelId="{F1800547-B3EF-BD45-A9E1-AC74BD4734AD}" type="pres">
      <dgm:prSet presAssocID="{11094571-3176-B54A-98A5-CC490451C97B}" presName="hierChild5" presStyleCnt="0"/>
      <dgm:spPr/>
    </dgm:pt>
    <dgm:pt modelId="{5EDD305F-4FC8-5B4B-AF37-41BE62FBA1CC}" type="pres">
      <dgm:prSet presAssocID="{3382C269-8806-9F4E-A64C-66205AF6BEF7}" presName="hierChild5" presStyleCnt="0"/>
      <dgm:spPr/>
    </dgm:pt>
    <dgm:pt modelId="{69596402-333C-7747-99E0-2153F69EF77B}" type="pres">
      <dgm:prSet presAssocID="{3D6DC0F4-61F6-6948-81C5-F3A407F7E886}" presName="hierChild5" presStyleCnt="0"/>
      <dgm:spPr/>
    </dgm:pt>
    <dgm:pt modelId="{B2BF9EFC-28FB-B744-8FD0-7E5F38034F03}" type="pres">
      <dgm:prSet presAssocID="{E41A1A1D-8072-C648-A053-527F2A074911}" presName="hierChild3" presStyleCnt="0"/>
      <dgm:spPr/>
    </dgm:pt>
  </dgm:ptLst>
  <dgm:cxnLst>
    <dgm:cxn modelId="{DD66FD03-ED81-D045-9D5A-4CF2467EAD9F}" srcId="{3382C269-8806-9F4E-A64C-66205AF6BEF7}" destId="{11094571-3176-B54A-98A5-CC490451C97B}" srcOrd="0" destOrd="0" parTransId="{56646645-4D63-0F48-BEDB-6EDCC614D749}" sibTransId="{9A6EA526-BCCA-E145-802D-1DB76D368AF8}"/>
    <dgm:cxn modelId="{2479C912-E33D-124D-B287-703A73E3C8CE}" type="presOf" srcId="{23F22926-8B0A-D747-83B9-E5C598808B5F}" destId="{B0927A98-A559-6449-B905-64FFE854E6E9}" srcOrd="0" destOrd="0" presId="urn:microsoft.com/office/officeart/2009/3/layout/HorizontalOrganizationChart"/>
    <dgm:cxn modelId="{27874313-36CE-3C4C-86B3-06F85C91F9B1}" srcId="{F9D927E7-3E3E-A948-AA95-3157A403D7E0}" destId="{5D906A35-477E-6241-BEAF-CB67039D075B}" srcOrd="1" destOrd="0" parTransId="{4701F05C-F87F-CA40-9200-13F45BC04A1F}" sibTransId="{D3AF4F14-69B1-984E-AC67-38D2FA6123A4}"/>
    <dgm:cxn modelId="{12EDDA20-D92F-C04C-B32A-FDB5DB1CF0ED}" type="presOf" srcId="{11094571-3176-B54A-98A5-CC490451C97B}" destId="{836AA365-F0B4-1C4C-9C5C-7A7C06969941}" srcOrd="0" destOrd="0" presId="urn:microsoft.com/office/officeart/2009/3/layout/HorizontalOrganizationChart"/>
    <dgm:cxn modelId="{E882A222-0D4F-D24A-908E-72DA188D26E7}" type="presOf" srcId="{E41A1A1D-8072-C648-A053-527F2A074911}" destId="{9A0B985E-0928-F343-9DEC-0F800610BFCE}" srcOrd="0" destOrd="0" presId="urn:microsoft.com/office/officeart/2009/3/layout/HorizontalOrganizationChart"/>
    <dgm:cxn modelId="{F95B1426-5679-BD42-B233-FABC9CEF360F}" srcId="{4AB84EA2-04FE-0B40-B5DC-E45B2FE57FC3}" destId="{1D6F3C0D-5F19-2446-8AF7-55B21288FF9E}" srcOrd="1" destOrd="0" parTransId="{6039796C-00DF-3240-9CE1-679388B6368E}" sibTransId="{7D15C8AE-F500-E846-B25D-0F6D9E10E440}"/>
    <dgm:cxn modelId="{0428C326-53F2-6642-AF27-5942961BFDB9}" type="presOf" srcId="{D9A8309B-1652-504F-A234-2225270AB6D0}" destId="{D8D08F19-CCDB-564A-8B9B-7AAE8C15E021}" srcOrd="0" destOrd="0" presId="urn:microsoft.com/office/officeart/2009/3/layout/HorizontalOrganizationChart"/>
    <dgm:cxn modelId="{2B16F429-02AA-DA4D-88FB-28E09CF5C5A1}" type="presOf" srcId="{731244A9-831D-A54B-AF13-B98456DFAC66}" destId="{DEDBAE44-1CC5-014D-8B33-AC6A3D7C0D49}" srcOrd="0" destOrd="0" presId="urn:microsoft.com/office/officeart/2009/3/layout/HorizontalOrganizationChart"/>
    <dgm:cxn modelId="{AD31EE2B-CDA8-4147-91CF-D0B5DF39F9E7}" type="presOf" srcId="{6039796C-00DF-3240-9CE1-679388B6368E}" destId="{BB341E83-7078-464A-A9A0-8C462D854924}" srcOrd="0" destOrd="0" presId="urn:microsoft.com/office/officeart/2009/3/layout/HorizontalOrganizationChart"/>
    <dgm:cxn modelId="{6CBF512C-8997-D34B-B3C1-E85157D9FCC7}" type="presOf" srcId="{1D6F3C0D-5F19-2446-8AF7-55B21288FF9E}" destId="{FE6C03BD-5A85-F541-9715-C7C1B796C315}" srcOrd="1" destOrd="0" presId="urn:microsoft.com/office/officeart/2009/3/layout/HorizontalOrganizationChart"/>
    <dgm:cxn modelId="{0511B32D-1061-1C4A-A129-017C74E4A6F0}" type="presOf" srcId="{89A25380-2A42-5549-9E01-DE449D9EABB5}" destId="{9417C04E-5C75-974E-A497-4DE86F95B021}" srcOrd="0" destOrd="0" presId="urn:microsoft.com/office/officeart/2009/3/layout/HorizontalOrganizationChart"/>
    <dgm:cxn modelId="{E6720930-E09E-CA43-B642-C7C0C97E5B33}" srcId="{913DD730-383A-0443-AA5B-768B61535F21}" destId="{D26CB6CC-A2CC-E24F-956B-AFA011196CBE}" srcOrd="0" destOrd="0" parTransId="{89A25380-2A42-5549-9E01-DE449D9EABB5}" sibTransId="{A55581F7-50A2-8C4A-9E91-5D84F33605BC}"/>
    <dgm:cxn modelId="{07180632-E68E-1444-8A91-2A8C6981A6C9}" srcId="{3D6DC0F4-61F6-6948-81C5-F3A407F7E886}" destId="{3382C269-8806-9F4E-A64C-66205AF6BEF7}" srcOrd="1" destOrd="0" parTransId="{6F07BFEF-AC65-BB4B-A7E0-E28219A4F8BF}" sibTransId="{BC0FFEFC-80CF-2844-B1A7-9414A96236EA}"/>
    <dgm:cxn modelId="{8E3A4339-39ED-6E43-BF77-B171A3CF64D7}" srcId="{23F22926-8B0A-D747-83B9-E5C598808B5F}" destId="{E41A1A1D-8072-C648-A053-527F2A074911}" srcOrd="0" destOrd="0" parTransId="{D1036E57-0DAA-A746-B23C-BE1C09F21557}" sibTransId="{414A4630-163E-054A-BE0F-164CF1B09379}"/>
    <dgm:cxn modelId="{2E6EE739-5D5B-7E4C-8015-5187415112AA}" srcId="{E41A1A1D-8072-C648-A053-527F2A074911}" destId="{3D6DC0F4-61F6-6948-81C5-F3A407F7E886}" srcOrd="1" destOrd="0" parTransId="{C9BAADFB-D1E9-4446-8834-A5F03A4C57B2}" sibTransId="{2718BA00-AF09-C749-AD9B-CEBB9B178C57}"/>
    <dgm:cxn modelId="{2D687C3A-877E-5345-8FBB-92ACA224F8FD}" type="presOf" srcId="{2E15273D-A234-7049-8D8F-919EBB5293D4}" destId="{662D4DB4-DD64-DD4B-A554-7957765C82AF}" srcOrd="1" destOrd="0" presId="urn:microsoft.com/office/officeart/2009/3/layout/HorizontalOrganizationChart"/>
    <dgm:cxn modelId="{A109B63E-6FB5-E14D-832A-D9ECC34C4A68}" type="presOf" srcId="{A6CD4C3D-FF3E-2B4B-A602-E6030004BE13}" destId="{0ECC7EFE-5BEC-3F46-B4EC-A92F5C851D4F}" srcOrd="1" destOrd="0" presId="urn:microsoft.com/office/officeart/2009/3/layout/HorizontalOrganizationChart"/>
    <dgm:cxn modelId="{5AC1F045-69B9-A840-853E-65483A01018B}" srcId="{D26CB6CC-A2CC-E24F-956B-AFA011196CBE}" destId="{CE3F06F1-EB69-8144-9F56-D9A4DC6468F1}" srcOrd="0" destOrd="0" parTransId="{B642001F-C2FA-DC41-941E-A4298A8CBAFF}" sibTransId="{60D82117-3695-4848-B475-7B0077A57307}"/>
    <dgm:cxn modelId="{462AFD47-262D-8645-BF9C-D9C74A9F1368}" srcId="{D26CB6CC-A2CC-E24F-956B-AFA011196CBE}" destId="{69F87024-AF1B-C04B-AFE8-FF55199CC8AF}" srcOrd="1" destOrd="0" parTransId="{75CF4A67-F7B3-6149-BC99-36FE3EE9CB96}" sibTransId="{A6BF9205-04CD-CE44-AA7F-2326B3A47532}"/>
    <dgm:cxn modelId="{1916FD4E-3D22-0C46-AE63-FC2C0D2E7507}" type="presOf" srcId="{D26CB6CC-A2CC-E24F-956B-AFA011196CBE}" destId="{CCBE8A5F-DB0E-EB48-BAF3-3F9DB555F42B}" srcOrd="0" destOrd="0" presId="urn:microsoft.com/office/officeart/2009/3/layout/HorizontalOrganizationChart"/>
    <dgm:cxn modelId="{2DC6F651-DCB2-7242-9A50-1813A4CB1289}" type="presOf" srcId="{1571D6B8-ACF3-3144-A27C-4AB732302E6B}" destId="{281349BC-4EEB-0642-B0FA-043822C07935}" srcOrd="0" destOrd="0" presId="urn:microsoft.com/office/officeart/2009/3/layout/HorizontalOrganizationChart"/>
    <dgm:cxn modelId="{AB5C8257-3999-9849-A7E0-68C9EBA7D55D}" srcId="{4AB84EA2-04FE-0B40-B5DC-E45B2FE57FC3}" destId="{8F19CB3E-E957-0D46-9B0C-484CF84D809F}" srcOrd="0" destOrd="0" parTransId="{4E06CABB-CDFC-4745-B3A5-63AA69D1D2BF}" sibTransId="{A2E6A69E-9429-9B43-A878-57A9CA4B7C7C}"/>
    <dgm:cxn modelId="{25C9A95A-4B6E-9A4F-AD1D-2ABAE8FEDEFD}" type="presOf" srcId="{56646645-4D63-0F48-BEDB-6EDCC614D749}" destId="{60DA586D-4E1C-E64D-885E-BDE8AF825CB5}" srcOrd="0" destOrd="0" presId="urn:microsoft.com/office/officeart/2009/3/layout/HorizontalOrganizationChart"/>
    <dgm:cxn modelId="{C2BFEB5C-17D8-3F48-9EB1-74C178CC368F}" srcId="{F9D927E7-3E3E-A948-AA95-3157A403D7E0}" destId="{A6CD4C3D-FF3E-2B4B-A602-E6030004BE13}" srcOrd="0" destOrd="0" parTransId="{1571D6B8-ACF3-3144-A27C-4AB732302E6B}" sibTransId="{7A77A51F-19DA-634E-ACFF-7F4837B7CAEF}"/>
    <dgm:cxn modelId="{5D80B85D-2943-FE42-AA1A-CB4DCBCAF53F}" type="presOf" srcId="{D26CB6CC-A2CC-E24F-956B-AFA011196CBE}" destId="{2687E6CD-9AEC-1D43-91EB-E5EC9386F048}" srcOrd="1" destOrd="0" presId="urn:microsoft.com/office/officeart/2009/3/layout/HorizontalOrganizationChart"/>
    <dgm:cxn modelId="{87114E61-C3A8-6141-8157-A423B095BC97}" type="presOf" srcId="{E41A1A1D-8072-C648-A053-527F2A074911}" destId="{FA1D8C9B-B13F-F542-A850-A9696C73B30D}" srcOrd="1" destOrd="0" presId="urn:microsoft.com/office/officeart/2009/3/layout/HorizontalOrganizationChart"/>
    <dgm:cxn modelId="{B1430568-43E7-C342-AE10-7406F7FFF964}" type="presOf" srcId="{216D814C-312F-6F49-ABBB-663E273D48D1}" destId="{2B049C64-90DB-BA4A-BA12-BDDEA44F99DA}" srcOrd="1" destOrd="0" presId="urn:microsoft.com/office/officeart/2009/3/layout/HorizontalOrganizationChart"/>
    <dgm:cxn modelId="{CBFF2369-35C0-714A-B4B1-6ADF5CBC652B}" type="presOf" srcId="{6F07BFEF-AC65-BB4B-A7E0-E28219A4F8BF}" destId="{67568737-AB33-F047-837F-9CC5F52E8549}" srcOrd="0" destOrd="0" presId="urn:microsoft.com/office/officeart/2009/3/layout/HorizontalOrganizationChart"/>
    <dgm:cxn modelId="{AE22C36A-E76B-2344-8C5C-08EE4854FF88}" type="presOf" srcId="{F9D927E7-3E3E-A948-AA95-3157A403D7E0}" destId="{C038DADF-B103-D748-AC1E-922A6C740CDB}" srcOrd="1" destOrd="0" presId="urn:microsoft.com/office/officeart/2009/3/layout/HorizontalOrganizationChart"/>
    <dgm:cxn modelId="{4B1BB16E-E52B-874F-B6C5-E0A58FEFFAC2}" type="presOf" srcId="{8F19CB3E-E957-0D46-9B0C-484CF84D809F}" destId="{56F3E8D5-EDDE-3F46-8198-B2E7A8E3F441}" srcOrd="1" destOrd="0" presId="urn:microsoft.com/office/officeart/2009/3/layout/HorizontalOrganizationChart"/>
    <dgm:cxn modelId="{C07C3B6F-6922-B74D-944E-458CDC0C724B}" type="presOf" srcId="{5D906A35-477E-6241-BEAF-CB67039D075B}" destId="{D2000AA4-BA47-C34F-AB81-247A5365FBEA}" srcOrd="0" destOrd="0" presId="urn:microsoft.com/office/officeart/2009/3/layout/HorizontalOrganizationChart"/>
    <dgm:cxn modelId="{BB946776-49B9-4448-B7F7-CB685B2F339D}" type="presOf" srcId="{C9BAADFB-D1E9-4446-8834-A5F03A4C57B2}" destId="{0947B734-2326-144A-9BA1-93A805B2C4D9}" srcOrd="0" destOrd="0" presId="urn:microsoft.com/office/officeart/2009/3/layout/HorizontalOrganizationChart"/>
    <dgm:cxn modelId="{6B64DF77-E5BF-1A41-87BA-5625D603525F}" type="presOf" srcId="{4701F05C-F87F-CA40-9200-13F45BC04A1F}" destId="{B757C985-1F3F-9D4F-BBA0-BC1250B434DC}" srcOrd="0" destOrd="0" presId="urn:microsoft.com/office/officeart/2009/3/layout/HorizontalOrganizationChart"/>
    <dgm:cxn modelId="{DE13E378-FF7C-AC4A-835A-138B25C38515}" srcId="{D26CB6CC-A2CC-E24F-956B-AFA011196CBE}" destId="{2E15273D-A234-7049-8D8F-919EBB5293D4}" srcOrd="2" destOrd="0" parTransId="{C32E8E4A-9F7A-2E4B-B2B7-65DAEB7FA1E6}" sibTransId="{0C6C8177-845D-6042-BE5C-2BB6DC45A0AB}"/>
    <dgm:cxn modelId="{FA6B337E-6374-8848-A38A-3EBB6CE4B07C}" type="presOf" srcId="{3382C269-8806-9F4E-A64C-66205AF6BEF7}" destId="{86EBD3C9-E4EF-E642-A2FD-C9098F6C5944}" srcOrd="1" destOrd="0" presId="urn:microsoft.com/office/officeart/2009/3/layout/HorizontalOrganizationChart"/>
    <dgm:cxn modelId="{A727787F-B700-9A40-8734-9C6AEE6CAF82}" type="presOf" srcId="{C84A8064-0605-9147-BCCA-9C48C1D05887}" destId="{D2EBD014-0D72-F44B-94B0-C9D4B958E888}" srcOrd="0" destOrd="0" presId="urn:microsoft.com/office/officeart/2009/3/layout/HorizontalOrganizationChart"/>
    <dgm:cxn modelId="{1F091384-D427-1C43-96CC-95E06CFF45A2}" type="presOf" srcId="{69F87024-AF1B-C04B-AFE8-FF55199CC8AF}" destId="{897AAFE2-CF86-6C4D-A930-9C5C8F5018EA}" srcOrd="0" destOrd="0" presId="urn:microsoft.com/office/officeart/2009/3/layout/HorizontalOrganizationChart"/>
    <dgm:cxn modelId="{BD891D8D-D85B-FF43-91BB-763FED31FA89}" type="presOf" srcId="{F9D927E7-3E3E-A948-AA95-3157A403D7E0}" destId="{FE5835D6-DEB7-6A42-B781-D8FD0B296D19}" srcOrd="0" destOrd="0" presId="urn:microsoft.com/office/officeart/2009/3/layout/HorizontalOrganizationChart"/>
    <dgm:cxn modelId="{2E68BB8D-206A-7E42-971E-34787B100DA5}" srcId="{913DD730-383A-0443-AA5B-768B61535F21}" destId="{F9D927E7-3E3E-A948-AA95-3157A403D7E0}" srcOrd="1" destOrd="0" parTransId="{06F5C38D-5EE1-B849-911C-C5181AD7853A}" sibTransId="{3F953C71-35D7-1843-8453-989E6EA56332}"/>
    <dgm:cxn modelId="{A36AE798-7D4E-9C42-A625-79EB3EA4515D}" type="presOf" srcId="{D9A8309B-1652-504F-A234-2225270AB6D0}" destId="{44449896-1AB4-AB4D-9A7C-64670EA9D418}" srcOrd="1" destOrd="0" presId="urn:microsoft.com/office/officeart/2009/3/layout/HorizontalOrganizationChart"/>
    <dgm:cxn modelId="{85B3FF99-3F1F-3E4B-9C31-F711E163785D}" type="presOf" srcId="{3DBFA318-122A-4746-9BB5-5AB04B55651F}" destId="{80B916C7-90F9-8342-8959-CB692E6026B0}" srcOrd="0" destOrd="0" presId="urn:microsoft.com/office/officeart/2009/3/layout/HorizontalOrganizationChart"/>
    <dgm:cxn modelId="{0C0EFC9E-EF47-D448-B91D-2F6C17C0C46D}" type="presOf" srcId="{8F19CB3E-E957-0D46-9B0C-484CF84D809F}" destId="{388BCDB6-6881-904D-8ED6-7CE23A933228}" srcOrd="0" destOrd="0" presId="urn:microsoft.com/office/officeart/2009/3/layout/HorizontalOrganizationChart"/>
    <dgm:cxn modelId="{058998A7-4197-3549-B34B-97619D9FBE35}" type="presOf" srcId="{3D6DC0F4-61F6-6948-81C5-F3A407F7E886}" destId="{BF9694A5-2529-2B43-8475-97E71E4B0A86}" srcOrd="0" destOrd="0" presId="urn:microsoft.com/office/officeart/2009/3/layout/HorizontalOrganizationChart"/>
    <dgm:cxn modelId="{4817EAAF-1826-8342-87EA-9B66138E8D59}" srcId="{F9D927E7-3E3E-A948-AA95-3157A403D7E0}" destId="{D9A8309B-1652-504F-A234-2225270AB6D0}" srcOrd="2" destOrd="0" parTransId="{731244A9-831D-A54B-AF13-B98456DFAC66}" sibTransId="{227CE217-181F-0243-BCC2-FB769FE3AF52}"/>
    <dgm:cxn modelId="{96B6FBAF-1FA8-5A44-A845-FFC267DBC54C}" type="presOf" srcId="{913DD730-383A-0443-AA5B-768B61535F21}" destId="{4CF3F1BA-C155-EC4D-8A68-58910CAA8641}" srcOrd="0" destOrd="0" presId="urn:microsoft.com/office/officeart/2009/3/layout/HorizontalOrganizationChart"/>
    <dgm:cxn modelId="{672F0DBE-804D-7648-B46D-23F6725A0C94}" type="presOf" srcId="{69F87024-AF1B-C04B-AFE8-FF55199CC8AF}" destId="{FB49007B-962B-4A40-B51E-7794817D9EB9}" srcOrd="1" destOrd="0" presId="urn:microsoft.com/office/officeart/2009/3/layout/HorizontalOrganizationChart"/>
    <dgm:cxn modelId="{591FCEBF-B21F-AF41-AFA1-74A7072D090A}" type="presOf" srcId="{4AB84EA2-04FE-0B40-B5DC-E45B2FE57FC3}" destId="{05935BFD-CF9C-EF4B-BA23-31A599D4AC4C}" srcOrd="0" destOrd="0" presId="urn:microsoft.com/office/officeart/2009/3/layout/HorizontalOrganizationChart"/>
    <dgm:cxn modelId="{135E0FC0-F7B7-5C40-AC26-1B3D3632696E}" type="presOf" srcId="{4AB84EA2-04FE-0B40-B5DC-E45B2FE57FC3}" destId="{27E22913-B0DD-A141-817C-EBE9E75A1993}" srcOrd="1" destOrd="0" presId="urn:microsoft.com/office/officeart/2009/3/layout/HorizontalOrganizationChart"/>
    <dgm:cxn modelId="{BD75B4C4-6294-BE46-BB26-BCF8295B3B79}" type="presOf" srcId="{CE3F06F1-EB69-8144-9F56-D9A4DC6468F1}" destId="{B5FB9669-5CC5-EC45-9BDF-859E47DF8B97}" srcOrd="1" destOrd="0" presId="urn:microsoft.com/office/officeart/2009/3/layout/HorizontalOrganizationChart"/>
    <dgm:cxn modelId="{66F47AC8-6D38-3749-A105-CE50D2B2003F}" type="presOf" srcId="{216D814C-312F-6F49-ABBB-663E273D48D1}" destId="{5CEF7E13-186B-7242-9ED1-F21FC22A6B4D}" srcOrd="0" destOrd="0" presId="urn:microsoft.com/office/officeart/2009/3/layout/HorizontalOrganizationChart"/>
    <dgm:cxn modelId="{575506D6-700D-AC4A-ABD4-76426C263BEC}" type="presOf" srcId="{3382C269-8806-9F4E-A64C-66205AF6BEF7}" destId="{B071A508-44F4-3648-985D-0DC514AB6089}" srcOrd="0" destOrd="0" presId="urn:microsoft.com/office/officeart/2009/3/layout/HorizontalOrganizationChart"/>
    <dgm:cxn modelId="{338C0CD8-ECBC-9843-830D-D21E550D7857}" type="presOf" srcId="{41F14933-4E49-F54A-AB79-16524EF31BF3}" destId="{E1BDF03E-B51E-D346-B986-A199A49DB7A9}" srcOrd="0" destOrd="0" presId="urn:microsoft.com/office/officeart/2009/3/layout/HorizontalOrganizationChart"/>
    <dgm:cxn modelId="{3E95E1D8-2389-C047-9747-FBDCECA35EC6}" srcId="{3D6DC0F4-61F6-6948-81C5-F3A407F7E886}" destId="{4AB84EA2-04FE-0B40-B5DC-E45B2FE57FC3}" srcOrd="0" destOrd="0" parTransId="{41F14933-4E49-F54A-AB79-16524EF31BF3}" sibTransId="{8E3B0D34-7C8A-2B4F-9ADA-937CB449D1AF}"/>
    <dgm:cxn modelId="{9F40A5DA-D829-F444-B95E-384AE8D347F5}" type="presOf" srcId="{C32E8E4A-9F7A-2E4B-B2B7-65DAEB7FA1E6}" destId="{A45F8178-FEFB-AB47-8C02-9F258D4175F0}" srcOrd="0" destOrd="0" presId="urn:microsoft.com/office/officeart/2009/3/layout/HorizontalOrganizationChart"/>
    <dgm:cxn modelId="{8573FDDA-0333-0649-8723-CDFA1436EB4E}" type="presOf" srcId="{06F5C38D-5EE1-B849-911C-C5181AD7853A}" destId="{5B7F7B4A-63CB-9B46-9C19-F0B8DB3CA652}" srcOrd="0" destOrd="0" presId="urn:microsoft.com/office/officeart/2009/3/layout/HorizontalOrganizationChart"/>
    <dgm:cxn modelId="{315CCBDD-E87D-6242-AC01-49FB15FDA7C2}" type="presOf" srcId="{1D6F3C0D-5F19-2446-8AF7-55B21288FF9E}" destId="{728E4F0D-9A44-4A41-B950-EE5DAC9F83CB}" srcOrd="0" destOrd="0" presId="urn:microsoft.com/office/officeart/2009/3/layout/HorizontalOrganizationChart"/>
    <dgm:cxn modelId="{6189D4DE-5F90-5F4E-8832-DB137264C4F3}" type="presOf" srcId="{913DD730-383A-0443-AA5B-768B61535F21}" destId="{3BB6ABC4-3B9C-3D4E-AA22-9CA764BA61E0}" srcOrd="1" destOrd="0" presId="urn:microsoft.com/office/officeart/2009/3/layout/HorizontalOrganizationChart"/>
    <dgm:cxn modelId="{A7B79BE0-D1EA-6945-B648-64E8AAA7E67F}" type="presOf" srcId="{11094571-3176-B54A-98A5-CC490451C97B}" destId="{68F8A36D-8D4A-4C42-B700-F9F1EC1ADE72}" srcOrd="1" destOrd="0" presId="urn:microsoft.com/office/officeart/2009/3/layout/HorizontalOrganizationChart"/>
    <dgm:cxn modelId="{EE57D6E3-F9CE-FB4B-B3DB-CFAE76ADB8B4}" srcId="{1D6F3C0D-5F19-2446-8AF7-55B21288FF9E}" destId="{216D814C-312F-6F49-ABBB-663E273D48D1}" srcOrd="0" destOrd="0" parTransId="{C84A8064-0605-9147-BCCA-9C48C1D05887}" sibTransId="{606C5E9F-F505-1044-8F6F-1001F6692131}"/>
    <dgm:cxn modelId="{BDB503E7-3655-A64C-8638-F134FDD77164}" type="presOf" srcId="{4E06CABB-CDFC-4745-B3A5-63AA69D1D2BF}" destId="{6CDEB8D4-8BC1-7848-A42B-1BF8F0A72BCE}" srcOrd="0" destOrd="0" presId="urn:microsoft.com/office/officeart/2009/3/layout/HorizontalOrganizationChart"/>
    <dgm:cxn modelId="{E2C0E8E8-84E2-F041-BE0E-A6D7D323B1FA}" type="presOf" srcId="{75CF4A67-F7B3-6149-BC99-36FE3EE9CB96}" destId="{63DB512A-A94C-2A41-BD8D-90C4BABFF3B4}" srcOrd="0" destOrd="0" presId="urn:microsoft.com/office/officeart/2009/3/layout/HorizontalOrganizationChart"/>
    <dgm:cxn modelId="{A50983EA-9372-224B-94F4-DC88A170329E}" type="presOf" srcId="{2E15273D-A234-7049-8D8F-919EBB5293D4}" destId="{04020163-E203-7A4F-B2D5-53389CDB9DB5}" srcOrd="0" destOrd="0" presId="urn:microsoft.com/office/officeart/2009/3/layout/HorizontalOrganizationChart"/>
    <dgm:cxn modelId="{F12AF6ED-5376-2343-BA5D-D6E0B4D30C1C}" srcId="{E41A1A1D-8072-C648-A053-527F2A074911}" destId="{913DD730-383A-0443-AA5B-768B61535F21}" srcOrd="0" destOrd="0" parTransId="{3DBFA318-122A-4746-9BB5-5AB04B55651F}" sibTransId="{4EA35486-5922-CE44-B582-5F18A9F549A3}"/>
    <dgm:cxn modelId="{A4150FF5-02DD-104D-AB29-C2F91FA388C8}" type="presOf" srcId="{B642001F-C2FA-DC41-941E-A4298A8CBAFF}" destId="{EC60434F-D0A4-984D-8505-4D9947F9CD42}" srcOrd="0" destOrd="0" presId="urn:microsoft.com/office/officeart/2009/3/layout/HorizontalOrganizationChart"/>
    <dgm:cxn modelId="{2B9C97F9-2862-1842-B8FA-74023340D332}" type="presOf" srcId="{CE3F06F1-EB69-8144-9F56-D9A4DC6468F1}" destId="{8A9197D3-3920-0546-9281-1A4683D86728}" srcOrd="0" destOrd="0" presId="urn:microsoft.com/office/officeart/2009/3/layout/HorizontalOrganizationChart"/>
    <dgm:cxn modelId="{50921AFC-8395-0D4A-B470-FBBBAAC77CD5}" type="presOf" srcId="{3D6DC0F4-61F6-6948-81C5-F3A407F7E886}" destId="{2A03D27F-5F37-5740-82D5-4C93329689CE}" srcOrd="1" destOrd="0" presId="urn:microsoft.com/office/officeart/2009/3/layout/HorizontalOrganizationChart"/>
    <dgm:cxn modelId="{3E04CEFD-9F47-1246-9D32-79A35C8B7BE0}" type="presOf" srcId="{A6CD4C3D-FF3E-2B4B-A602-E6030004BE13}" destId="{FF152581-C1E4-754C-9694-F70D5B25A371}" srcOrd="0" destOrd="0" presId="urn:microsoft.com/office/officeart/2009/3/layout/HorizontalOrganizationChart"/>
    <dgm:cxn modelId="{0D39F7FF-6D8E-BD46-842C-108F71FC25E3}" type="presOf" srcId="{5D906A35-477E-6241-BEAF-CB67039D075B}" destId="{3C1CD298-6F30-334D-9E97-BA180713A177}" srcOrd="1" destOrd="0" presId="urn:microsoft.com/office/officeart/2009/3/layout/HorizontalOrganizationChart"/>
    <dgm:cxn modelId="{2A3DC9EE-66E3-B34F-BA7B-DA9EAB09269A}" type="presParOf" srcId="{B0927A98-A559-6449-B905-64FFE854E6E9}" destId="{826A2430-D22A-8D43-82E0-E8CB32174026}" srcOrd="0" destOrd="0" presId="urn:microsoft.com/office/officeart/2009/3/layout/HorizontalOrganizationChart"/>
    <dgm:cxn modelId="{E4A7E628-03B1-E54A-A1B6-3011357336BB}" type="presParOf" srcId="{826A2430-D22A-8D43-82E0-E8CB32174026}" destId="{1BDB4BA9-365D-7F43-ADDC-03B3CA124118}" srcOrd="0" destOrd="0" presId="urn:microsoft.com/office/officeart/2009/3/layout/HorizontalOrganizationChart"/>
    <dgm:cxn modelId="{53E3DAEE-C2C9-9844-A620-5BF4CCC90C57}" type="presParOf" srcId="{1BDB4BA9-365D-7F43-ADDC-03B3CA124118}" destId="{9A0B985E-0928-F343-9DEC-0F800610BFCE}" srcOrd="0" destOrd="0" presId="urn:microsoft.com/office/officeart/2009/3/layout/HorizontalOrganizationChart"/>
    <dgm:cxn modelId="{88151A12-BD1A-6D44-AF29-B5A64B00E0CA}" type="presParOf" srcId="{1BDB4BA9-365D-7F43-ADDC-03B3CA124118}" destId="{FA1D8C9B-B13F-F542-A850-A9696C73B30D}" srcOrd="1" destOrd="0" presId="urn:microsoft.com/office/officeart/2009/3/layout/HorizontalOrganizationChart"/>
    <dgm:cxn modelId="{77F8E7B9-493B-B046-A5E3-C8778826455C}" type="presParOf" srcId="{826A2430-D22A-8D43-82E0-E8CB32174026}" destId="{EF8F726E-454A-7F47-B403-CFCC793DE81A}" srcOrd="1" destOrd="0" presId="urn:microsoft.com/office/officeart/2009/3/layout/HorizontalOrganizationChart"/>
    <dgm:cxn modelId="{1DC72805-C365-5045-B2B4-0C2B16637387}" type="presParOf" srcId="{EF8F726E-454A-7F47-B403-CFCC793DE81A}" destId="{80B916C7-90F9-8342-8959-CB692E6026B0}" srcOrd="0" destOrd="0" presId="urn:microsoft.com/office/officeart/2009/3/layout/HorizontalOrganizationChart"/>
    <dgm:cxn modelId="{5749C2C7-8BF0-5C4E-A2F1-DD8155BA7C3A}" type="presParOf" srcId="{EF8F726E-454A-7F47-B403-CFCC793DE81A}" destId="{093F2241-FFB1-1E42-A9FE-BF493BFF98DA}" srcOrd="1" destOrd="0" presId="urn:microsoft.com/office/officeart/2009/3/layout/HorizontalOrganizationChart"/>
    <dgm:cxn modelId="{E7583223-154D-C641-806D-9A7095807066}" type="presParOf" srcId="{093F2241-FFB1-1E42-A9FE-BF493BFF98DA}" destId="{953D3241-5B8F-C048-B1D9-23663A30DAA0}" srcOrd="0" destOrd="0" presId="urn:microsoft.com/office/officeart/2009/3/layout/HorizontalOrganizationChart"/>
    <dgm:cxn modelId="{736C5890-A76C-8B4B-B16A-EF69704D5339}" type="presParOf" srcId="{953D3241-5B8F-C048-B1D9-23663A30DAA0}" destId="{4CF3F1BA-C155-EC4D-8A68-58910CAA8641}" srcOrd="0" destOrd="0" presId="urn:microsoft.com/office/officeart/2009/3/layout/HorizontalOrganizationChart"/>
    <dgm:cxn modelId="{2645A068-73C0-3D40-92BD-221FC43D3A4A}" type="presParOf" srcId="{953D3241-5B8F-C048-B1D9-23663A30DAA0}" destId="{3BB6ABC4-3B9C-3D4E-AA22-9CA764BA61E0}" srcOrd="1" destOrd="0" presId="urn:microsoft.com/office/officeart/2009/3/layout/HorizontalOrganizationChart"/>
    <dgm:cxn modelId="{4120F731-5B83-9C44-B749-D03FA04C74A1}" type="presParOf" srcId="{093F2241-FFB1-1E42-A9FE-BF493BFF98DA}" destId="{8E76FC07-931A-A247-AC8F-459A1EE00651}" srcOrd="1" destOrd="0" presId="urn:microsoft.com/office/officeart/2009/3/layout/HorizontalOrganizationChart"/>
    <dgm:cxn modelId="{78D23FCB-A89D-1F40-9E09-EBD3777BCFC1}" type="presParOf" srcId="{8E76FC07-931A-A247-AC8F-459A1EE00651}" destId="{9417C04E-5C75-974E-A497-4DE86F95B021}" srcOrd="0" destOrd="0" presId="urn:microsoft.com/office/officeart/2009/3/layout/HorizontalOrganizationChart"/>
    <dgm:cxn modelId="{63BCAC19-B577-3745-896A-9AEC7713E1D0}" type="presParOf" srcId="{8E76FC07-931A-A247-AC8F-459A1EE00651}" destId="{B6D88C74-7139-A443-8709-FE648FC5644F}" srcOrd="1" destOrd="0" presId="urn:microsoft.com/office/officeart/2009/3/layout/HorizontalOrganizationChart"/>
    <dgm:cxn modelId="{3D805AB2-1D9A-D04F-A39D-F79D3E2A7E6A}" type="presParOf" srcId="{B6D88C74-7139-A443-8709-FE648FC5644F}" destId="{4E03DE86-18E1-5749-A93D-E4CE766AB85A}" srcOrd="0" destOrd="0" presId="urn:microsoft.com/office/officeart/2009/3/layout/HorizontalOrganizationChart"/>
    <dgm:cxn modelId="{41CD302E-34EB-D546-8126-3D6504D69103}" type="presParOf" srcId="{4E03DE86-18E1-5749-A93D-E4CE766AB85A}" destId="{CCBE8A5F-DB0E-EB48-BAF3-3F9DB555F42B}" srcOrd="0" destOrd="0" presId="urn:microsoft.com/office/officeart/2009/3/layout/HorizontalOrganizationChart"/>
    <dgm:cxn modelId="{3A1B5075-B814-F64E-810C-FD83B71DAD61}" type="presParOf" srcId="{4E03DE86-18E1-5749-A93D-E4CE766AB85A}" destId="{2687E6CD-9AEC-1D43-91EB-E5EC9386F048}" srcOrd="1" destOrd="0" presId="urn:microsoft.com/office/officeart/2009/3/layout/HorizontalOrganizationChart"/>
    <dgm:cxn modelId="{F6A11727-1E9C-8D49-AA78-1F539530949E}" type="presParOf" srcId="{B6D88C74-7139-A443-8709-FE648FC5644F}" destId="{9C339487-C6C9-D44E-A02D-0448F109378A}" srcOrd="1" destOrd="0" presId="urn:microsoft.com/office/officeart/2009/3/layout/HorizontalOrganizationChart"/>
    <dgm:cxn modelId="{6A189082-1008-FC44-AC6E-F62C9B90BF17}" type="presParOf" srcId="{9C339487-C6C9-D44E-A02D-0448F109378A}" destId="{EC60434F-D0A4-984D-8505-4D9947F9CD42}" srcOrd="0" destOrd="0" presId="urn:microsoft.com/office/officeart/2009/3/layout/HorizontalOrganizationChart"/>
    <dgm:cxn modelId="{B92D0316-6F87-9742-BBBF-C5974DB6377B}" type="presParOf" srcId="{9C339487-C6C9-D44E-A02D-0448F109378A}" destId="{711AD01B-3DD3-CE4D-B3D4-8C66AAE21549}" srcOrd="1" destOrd="0" presId="urn:microsoft.com/office/officeart/2009/3/layout/HorizontalOrganizationChart"/>
    <dgm:cxn modelId="{B85C220B-FFEF-714F-875A-9E13BCDC21FF}" type="presParOf" srcId="{711AD01B-3DD3-CE4D-B3D4-8C66AAE21549}" destId="{1921F6B2-23BA-AF4D-97E3-65834CBBDD07}" srcOrd="0" destOrd="0" presId="urn:microsoft.com/office/officeart/2009/3/layout/HorizontalOrganizationChart"/>
    <dgm:cxn modelId="{F45D7BC7-330C-9249-8C59-8BB87040AC56}" type="presParOf" srcId="{1921F6B2-23BA-AF4D-97E3-65834CBBDD07}" destId="{8A9197D3-3920-0546-9281-1A4683D86728}" srcOrd="0" destOrd="0" presId="urn:microsoft.com/office/officeart/2009/3/layout/HorizontalOrganizationChart"/>
    <dgm:cxn modelId="{0C74DE7B-FF17-DB4C-9AE2-759948AC3327}" type="presParOf" srcId="{1921F6B2-23BA-AF4D-97E3-65834CBBDD07}" destId="{B5FB9669-5CC5-EC45-9BDF-859E47DF8B97}" srcOrd="1" destOrd="0" presId="urn:microsoft.com/office/officeart/2009/3/layout/HorizontalOrganizationChart"/>
    <dgm:cxn modelId="{05461488-39CD-4B44-AA1D-86138CD34B8F}" type="presParOf" srcId="{711AD01B-3DD3-CE4D-B3D4-8C66AAE21549}" destId="{447158D7-17FD-9645-B3BB-11E4B0360AEF}" srcOrd="1" destOrd="0" presId="urn:microsoft.com/office/officeart/2009/3/layout/HorizontalOrganizationChart"/>
    <dgm:cxn modelId="{5D9CC00E-7548-FC42-B82A-62E536F8093E}" type="presParOf" srcId="{711AD01B-3DD3-CE4D-B3D4-8C66AAE21549}" destId="{0A7A9B3A-3B02-D349-A2E8-51079EB41CAF}" srcOrd="2" destOrd="0" presId="urn:microsoft.com/office/officeart/2009/3/layout/HorizontalOrganizationChart"/>
    <dgm:cxn modelId="{2522B3CB-F46C-F84F-9A71-A47A097ACE3B}" type="presParOf" srcId="{9C339487-C6C9-D44E-A02D-0448F109378A}" destId="{63DB512A-A94C-2A41-BD8D-90C4BABFF3B4}" srcOrd="2" destOrd="0" presId="urn:microsoft.com/office/officeart/2009/3/layout/HorizontalOrganizationChart"/>
    <dgm:cxn modelId="{6A04DBE7-45FC-0745-9E61-F475567DC908}" type="presParOf" srcId="{9C339487-C6C9-D44E-A02D-0448F109378A}" destId="{9C708D16-E795-6641-93EB-AE6F5D1030FF}" srcOrd="3" destOrd="0" presId="urn:microsoft.com/office/officeart/2009/3/layout/HorizontalOrganizationChart"/>
    <dgm:cxn modelId="{797209C0-C02E-2D46-882A-40A65A7BFC74}" type="presParOf" srcId="{9C708D16-E795-6641-93EB-AE6F5D1030FF}" destId="{9F0EFD1C-9597-7E47-9CED-D2A6C7CD4DB6}" srcOrd="0" destOrd="0" presId="urn:microsoft.com/office/officeart/2009/3/layout/HorizontalOrganizationChart"/>
    <dgm:cxn modelId="{FF51FD42-A4E2-8646-A524-B048B92FFDDF}" type="presParOf" srcId="{9F0EFD1C-9597-7E47-9CED-D2A6C7CD4DB6}" destId="{897AAFE2-CF86-6C4D-A930-9C5C8F5018EA}" srcOrd="0" destOrd="0" presId="urn:microsoft.com/office/officeart/2009/3/layout/HorizontalOrganizationChart"/>
    <dgm:cxn modelId="{038FEC90-D5CF-F546-9B2A-DE3687511BA6}" type="presParOf" srcId="{9F0EFD1C-9597-7E47-9CED-D2A6C7CD4DB6}" destId="{FB49007B-962B-4A40-B51E-7794817D9EB9}" srcOrd="1" destOrd="0" presId="urn:microsoft.com/office/officeart/2009/3/layout/HorizontalOrganizationChart"/>
    <dgm:cxn modelId="{DA052964-A0D3-0446-B75C-E09C2B8BE7B9}" type="presParOf" srcId="{9C708D16-E795-6641-93EB-AE6F5D1030FF}" destId="{6E4D0CB5-CDD5-E049-81D8-AF7017184C75}" srcOrd="1" destOrd="0" presId="urn:microsoft.com/office/officeart/2009/3/layout/HorizontalOrganizationChart"/>
    <dgm:cxn modelId="{44A22DFB-B9F9-0B44-A42C-F0457A258D0D}" type="presParOf" srcId="{9C708D16-E795-6641-93EB-AE6F5D1030FF}" destId="{9B606E97-E8ED-9C44-A5D5-C6ED565852E9}" srcOrd="2" destOrd="0" presId="urn:microsoft.com/office/officeart/2009/3/layout/HorizontalOrganizationChart"/>
    <dgm:cxn modelId="{48B1BB90-C35F-8E45-9602-1F86CA6F43CF}" type="presParOf" srcId="{9C339487-C6C9-D44E-A02D-0448F109378A}" destId="{A45F8178-FEFB-AB47-8C02-9F258D4175F0}" srcOrd="4" destOrd="0" presId="urn:microsoft.com/office/officeart/2009/3/layout/HorizontalOrganizationChart"/>
    <dgm:cxn modelId="{0BC1E8AB-352F-7D42-B1B7-1E40F91FD475}" type="presParOf" srcId="{9C339487-C6C9-D44E-A02D-0448F109378A}" destId="{C69A0120-D0F1-FB42-BB00-E07A48827006}" srcOrd="5" destOrd="0" presId="urn:microsoft.com/office/officeart/2009/3/layout/HorizontalOrganizationChart"/>
    <dgm:cxn modelId="{2D344D70-3EDF-3E4F-88F2-44F339AF1CCD}" type="presParOf" srcId="{C69A0120-D0F1-FB42-BB00-E07A48827006}" destId="{D8555565-A0F4-7946-988C-2D6EBFC587B2}" srcOrd="0" destOrd="0" presId="urn:microsoft.com/office/officeart/2009/3/layout/HorizontalOrganizationChart"/>
    <dgm:cxn modelId="{0A1A83A9-104F-E840-8161-B454F1935D92}" type="presParOf" srcId="{D8555565-A0F4-7946-988C-2D6EBFC587B2}" destId="{04020163-E203-7A4F-B2D5-53389CDB9DB5}" srcOrd="0" destOrd="0" presId="urn:microsoft.com/office/officeart/2009/3/layout/HorizontalOrganizationChart"/>
    <dgm:cxn modelId="{F944A0FE-42B5-B245-BA51-75E7D20020A6}" type="presParOf" srcId="{D8555565-A0F4-7946-988C-2D6EBFC587B2}" destId="{662D4DB4-DD64-DD4B-A554-7957765C82AF}" srcOrd="1" destOrd="0" presId="urn:microsoft.com/office/officeart/2009/3/layout/HorizontalOrganizationChart"/>
    <dgm:cxn modelId="{52FE28D1-64BF-1846-84DE-BEBEBC0AA5DE}" type="presParOf" srcId="{C69A0120-D0F1-FB42-BB00-E07A48827006}" destId="{06AD46AC-B0D8-634B-93EB-24120F651872}" srcOrd="1" destOrd="0" presId="urn:microsoft.com/office/officeart/2009/3/layout/HorizontalOrganizationChart"/>
    <dgm:cxn modelId="{FFECC25C-2AFC-6545-BD3D-F96D22AD89AD}" type="presParOf" srcId="{C69A0120-D0F1-FB42-BB00-E07A48827006}" destId="{748B7343-D432-0B4A-BCE9-2A0544E0BE16}" srcOrd="2" destOrd="0" presId="urn:microsoft.com/office/officeart/2009/3/layout/HorizontalOrganizationChart"/>
    <dgm:cxn modelId="{958ED071-9397-E647-A4D5-6D84C92250A4}" type="presParOf" srcId="{B6D88C74-7139-A443-8709-FE648FC5644F}" destId="{3A81CE4E-B464-BB46-B085-A36489FB5438}" srcOrd="2" destOrd="0" presId="urn:microsoft.com/office/officeart/2009/3/layout/HorizontalOrganizationChart"/>
    <dgm:cxn modelId="{1DB665A6-F80F-7243-A7B5-A8E5364846F8}" type="presParOf" srcId="{8E76FC07-931A-A247-AC8F-459A1EE00651}" destId="{5B7F7B4A-63CB-9B46-9C19-F0B8DB3CA652}" srcOrd="2" destOrd="0" presId="urn:microsoft.com/office/officeart/2009/3/layout/HorizontalOrganizationChart"/>
    <dgm:cxn modelId="{FE3EB2DE-1C0C-D048-AAC3-7C55191F2884}" type="presParOf" srcId="{8E76FC07-931A-A247-AC8F-459A1EE00651}" destId="{C4E6B9FF-F115-2C43-AF43-98D4784D16FC}" srcOrd="3" destOrd="0" presId="urn:microsoft.com/office/officeart/2009/3/layout/HorizontalOrganizationChart"/>
    <dgm:cxn modelId="{1EEF3280-320A-744C-AE51-82C3E9BE4E1D}" type="presParOf" srcId="{C4E6B9FF-F115-2C43-AF43-98D4784D16FC}" destId="{A2431F2C-4CDF-9444-A06D-99F8F2218201}" srcOrd="0" destOrd="0" presId="urn:microsoft.com/office/officeart/2009/3/layout/HorizontalOrganizationChart"/>
    <dgm:cxn modelId="{CE2B1B85-CD7E-C14F-8E23-1E0514F8215C}" type="presParOf" srcId="{A2431F2C-4CDF-9444-A06D-99F8F2218201}" destId="{FE5835D6-DEB7-6A42-B781-D8FD0B296D19}" srcOrd="0" destOrd="0" presId="urn:microsoft.com/office/officeart/2009/3/layout/HorizontalOrganizationChart"/>
    <dgm:cxn modelId="{0B3B64C7-58A0-EA47-B78F-AE289D23BDE2}" type="presParOf" srcId="{A2431F2C-4CDF-9444-A06D-99F8F2218201}" destId="{C038DADF-B103-D748-AC1E-922A6C740CDB}" srcOrd="1" destOrd="0" presId="urn:microsoft.com/office/officeart/2009/3/layout/HorizontalOrganizationChart"/>
    <dgm:cxn modelId="{B28D9B85-661E-4E45-89F4-47175733BE0D}" type="presParOf" srcId="{C4E6B9FF-F115-2C43-AF43-98D4784D16FC}" destId="{167C7428-403D-8642-84C7-97A867A050D5}" srcOrd="1" destOrd="0" presId="urn:microsoft.com/office/officeart/2009/3/layout/HorizontalOrganizationChart"/>
    <dgm:cxn modelId="{1D2C6A16-51E3-484F-B55A-6DA2722E4B5C}" type="presParOf" srcId="{167C7428-403D-8642-84C7-97A867A050D5}" destId="{281349BC-4EEB-0642-B0FA-043822C07935}" srcOrd="0" destOrd="0" presId="urn:microsoft.com/office/officeart/2009/3/layout/HorizontalOrganizationChart"/>
    <dgm:cxn modelId="{17A6526F-2ADB-A743-AE86-41DA8B80E036}" type="presParOf" srcId="{167C7428-403D-8642-84C7-97A867A050D5}" destId="{F68E077A-0908-A549-A8BB-3F333D926BC9}" srcOrd="1" destOrd="0" presId="urn:microsoft.com/office/officeart/2009/3/layout/HorizontalOrganizationChart"/>
    <dgm:cxn modelId="{AC7D8158-1BFB-0F4C-BAEB-48526EB0F9C0}" type="presParOf" srcId="{F68E077A-0908-A549-A8BB-3F333D926BC9}" destId="{8251EC38-44E3-2E46-8BCE-A2CEA73E71B6}" srcOrd="0" destOrd="0" presId="urn:microsoft.com/office/officeart/2009/3/layout/HorizontalOrganizationChart"/>
    <dgm:cxn modelId="{28D4D88F-730B-EB42-B9FF-AC6EFBA395E8}" type="presParOf" srcId="{8251EC38-44E3-2E46-8BCE-A2CEA73E71B6}" destId="{FF152581-C1E4-754C-9694-F70D5B25A371}" srcOrd="0" destOrd="0" presId="urn:microsoft.com/office/officeart/2009/3/layout/HorizontalOrganizationChart"/>
    <dgm:cxn modelId="{B1E3001B-DF23-CD47-99A5-1B9F885262A4}" type="presParOf" srcId="{8251EC38-44E3-2E46-8BCE-A2CEA73E71B6}" destId="{0ECC7EFE-5BEC-3F46-B4EC-A92F5C851D4F}" srcOrd="1" destOrd="0" presId="urn:microsoft.com/office/officeart/2009/3/layout/HorizontalOrganizationChart"/>
    <dgm:cxn modelId="{2C1BF451-A937-3040-B011-0C7D097E05D8}" type="presParOf" srcId="{F68E077A-0908-A549-A8BB-3F333D926BC9}" destId="{8B290394-576A-8A4D-99A2-D8D4F6FCBAA6}" srcOrd="1" destOrd="0" presId="urn:microsoft.com/office/officeart/2009/3/layout/HorizontalOrganizationChart"/>
    <dgm:cxn modelId="{93063355-B0FD-9242-9326-371C85DF55B3}" type="presParOf" srcId="{F68E077A-0908-A549-A8BB-3F333D926BC9}" destId="{153D2CB8-9487-F946-9177-757D339FD790}" srcOrd="2" destOrd="0" presId="urn:microsoft.com/office/officeart/2009/3/layout/HorizontalOrganizationChart"/>
    <dgm:cxn modelId="{17CB95A1-7545-2C4F-8573-70A2E675B649}" type="presParOf" srcId="{167C7428-403D-8642-84C7-97A867A050D5}" destId="{B757C985-1F3F-9D4F-BBA0-BC1250B434DC}" srcOrd="2" destOrd="0" presId="urn:microsoft.com/office/officeart/2009/3/layout/HorizontalOrganizationChart"/>
    <dgm:cxn modelId="{7D0DBDCB-B778-164F-A7D4-2CDB4AF9AF11}" type="presParOf" srcId="{167C7428-403D-8642-84C7-97A867A050D5}" destId="{2D08BFD7-F92D-EB41-9F6A-9D99DD792B4E}" srcOrd="3" destOrd="0" presId="urn:microsoft.com/office/officeart/2009/3/layout/HorizontalOrganizationChart"/>
    <dgm:cxn modelId="{703DE7B8-E60D-6645-B467-CF15FF120F92}" type="presParOf" srcId="{2D08BFD7-F92D-EB41-9F6A-9D99DD792B4E}" destId="{C1CD10F5-F9C1-BA49-BF71-3547F19BEB7E}" srcOrd="0" destOrd="0" presId="urn:microsoft.com/office/officeart/2009/3/layout/HorizontalOrganizationChart"/>
    <dgm:cxn modelId="{B31412DF-928A-0B4D-9060-10427D19A668}" type="presParOf" srcId="{C1CD10F5-F9C1-BA49-BF71-3547F19BEB7E}" destId="{D2000AA4-BA47-C34F-AB81-247A5365FBEA}" srcOrd="0" destOrd="0" presId="urn:microsoft.com/office/officeart/2009/3/layout/HorizontalOrganizationChart"/>
    <dgm:cxn modelId="{3691C7BC-14EA-7C46-A25C-5788ED363E56}" type="presParOf" srcId="{C1CD10F5-F9C1-BA49-BF71-3547F19BEB7E}" destId="{3C1CD298-6F30-334D-9E97-BA180713A177}" srcOrd="1" destOrd="0" presId="urn:microsoft.com/office/officeart/2009/3/layout/HorizontalOrganizationChart"/>
    <dgm:cxn modelId="{F53315D2-469D-F947-B3A0-1C6ED29A5EB5}" type="presParOf" srcId="{2D08BFD7-F92D-EB41-9F6A-9D99DD792B4E}" destId="{FCAAE025-31FF-4647-BB48-C0F45FDBD5BC}" srcOrd="1" destOrd="0" presId="urn:microsoft.com/office/officeart/2009/3/layout/HorizontalOrganizationChart"/>
    <dgm:cxn modelId="{B05AAC8D-E592-0D42-B2BE-85DDC978CEE3}" type="presParOf" srcId="{2D08BFD7-F92D-EB41-9F6A-9D99DD792B4E}" destId="{54D5FEB0-4020-1D45-B02D-96F8D123BFAE}" srcOrd="2" destOrd="0" presId="urn:microsoft.com/office/officeart/2009/3/layout/HorizontalOrganizationChart"/>
    <dgm:cxn modelId="{520558B0-FFDC-C244-B478-4E4DDA6D0F9C}" type="presParOf" srcId="{167C7428-403D-8642-84C7-97A867A050D5}" destId="{DEDBAE44-1CC5-014D-8B33-AC6A3D7C0D49}" srcOrd="4" destOrd="0" presId="urn:microsoft.com/office/officeart/2009/3/layout/HorizontalOrganizationChart"/>
    <dgm:cxn modelId="{D7B696EF-6AEA-384E-920C-DF09A8D559EF}" type="presParOf" srcId="{167C7428-403D-8642-84C7-97A867A050D5}" destId="{4BF3B929-30E6-8848-8649-86DF414BFA3C}" srcOrd="5" destOrd="0" presId="urn:microsoft.com/office/officeart/2009/3/layout/HorizontalOrganizationChart"/>
    <dgm:cxn modelId="{B0DDB439-765E-544B-B0E2-B7882DBEDD27}" type="presParOf" srcId="{4BF3B929-30E6-8848-8649-86DF414BFA3C}" destId="{8514DFE3-CB06-FD4D-9019-1909BBB12413}" srcOrd="0" destOrd="0" presId="urn:microsoft.com/office/officeart/2009/3/layout/HorizontalOrganizationChart"/>
    <dgm:cxn modelId="{4E9BBBD8-EF5D-F946-B5D9-38DBBC55819D}" type="presParOf" srcId="{8514DFE3-CB06-FD4D-9019-1909BBB12413}" destId="{D8D08F19-CCDB-564A-8B9B-7AAE8C15E021}" srcOrd="0" destOrd="0" presId="urn:microsoft.com/office/officeart/2009/3/layout/HorizontalOrganizationChart"/>
    <dgm:cxn modelId="{EBDC4704-FA34-5748-B79A-E9429AA3AC1F}" type="presParOf" srcId="{8514DFE3-CB06-FD4D-9019-1909BBB12413}" destId="{44449896-1AB4-AB4D-9A7C-64670EA9D418}" srcOrd="1" destOrd="0" presId="urn:microsoft.com/office/officeart/2009/3/layout/HorizontalOrganizationChart"/>
    <dgm:cxn modelId="{00E4EEFF-ED49-744A-A52C-08BF388D25E7}" type="presParOf" srcId="{4BF3B929-30E6-8848-8649-86DF414BFA3C}" destId="{81156127-53B7-FC4F-AD65-EF037E344F95}" srcOrd="1" destOrd="0" presId="urn:microsoft.com/office/officeart/2009/3/layout/HorizontalOrganizationChart"/>
    <dgm:cxn modelId="{82EAF580-B9B1-2D4F-B1EE-A7ACD02A409E}" type="presParOf" srcId="{4BF3B929-30E6-8848-8649-86DF414BFA3C}" destId="{50758679-F832-AD45-A907-2E5F4CF02B9F}" srcOrd="2" destOrd="0" presId="urn:microsoft.com/office/officeart/2009/3/layout/HorizontalOrganizationChart"/>
    <dgm:cxn modelId="{93CF7D05-F77F-4348-AA1A-22DDB399AF27}" type="presParOf" srcId="{C4E6B9FF-F115-2C43-AF43-98D4784D16FC}" destId="{0F17DCB5-8C09-C443-A308-C9389FB92A23}" srcOrd="2" destOrd="0" presId="urn:microsoft.com/office/officeart/2009/3/layout/HorizontalOrganizationChart"/>
    <dgm:cxn modelId="{B5B6CA22-94D5-C344-ACD0-0530B4BED2A9}" type="presParOf" srcId="{093F2241-FFB1-1E42-A9FE-BF493BFF98DA}" destId="{96CF892A-6B7F-EF41-A6BD-DF16B214612D}" srcOrd="2" destOrd="0" presId="urn:microsoft.com/office/officeart/2009/3/layout/HorizontalOrganizationChart"/>
    <dgm:cxn modelId="{D45FA47D-E1EA-E848-ADF6-5BC87D177987}" type="presParOf" srcId="{EF8F726E-454A-7F47-B403-CFCC793DE81A}" destId="{0947B734-2326-144A-9BA1-93A805B2C4D9}" srcOrd="2" destOrd="0" presId="urn:microsoft.com/office/officeart/2009/3/layout/HorizontalOrganizationChart"/>
    <dgm:cxn modelId="{6A643F0E-52CE-584F-94BD-EA9F112E8181}" type="presParOf" srcId="{EF8F726E-454A-7F47-B403-CFCC793DE81A}" destId="{23585D05-95A6-814E-83AB-725843ED651C}" srcOrd="3" destOrd="0" presId="urn:microsoft.com/office/officeart/2009/3/layout/HorizontalOrganizationChart"/>
    <dgm:cxn modelId="{856152E8-34E1-D84D-9ACB-98761DBC2BE4}" type="presParOf" srcId="{23585D05-95A6-814E-83AB-725843ED651C}" destId="{D958E20A-E747-734C-9BE5-7C10B3CFD272}" srcOrd="0" destOrd="0" presId="urn:microsoft.com/office/officeart/2009/3/layout/HorizontalOrganizationChart"/>
    <dgm:cxn modelId="{C14F471A-0F02-B24C-8255-6632304ED9F2}" type="presParOf" srcId="{D958E20A-E747-734C-9BE5-7C10B3CFD272}" destId="{BF9694A5-2529-2B43-8475-97E71E4B0A86}" srcOrd="0" destOrd="0" presId="urn:microsoft.com/office/officeart/2009/3/layout/HorizontalOrganizationChart"/>
    <dgm:cxn modelId="{7401AFD0-67F2-5E40-9DAE-53742A138BA6}" type="presParOf" srcId="{D958E20A-E747-734C-9BE5-7C10B3CFD272}" destId="{2A03D27F-5F37-5740-82D5-4C93329689CE}" srcOrd="1" destOrd="0" presId="urn:microsoft.com/office/officeart/2009/3/layout/HorizontalOrganizationChart"/>
    <dgm:cxn modelId="{7A65B41C-F684-984E-AED8-98EBD8F8DE8E}" type="presParOf" srcId="{23585D05-95A6-814E-83AB-725843ED651C}" destId="{8054FB8F-ADAF-5E4A-BD4F-E2751E3F0BCF}" srcOrd="1" destOrd="0" presId="urn:microsoft.com/office/officeart/2009/3/layout/HorizontalOrganizationChart"/>
    <dgm:cxn modelId="{571D05F1-7C27-D649-B0EE-0FB5CE88D986}" type="presParOf" srcId="{8054FB8F-ADAF-5E4A-BD4F-E2751E3F0BCF}" destId="{E1BDF03E-B51E-D346-B986-A199A49DB7A9}" srcOrd="0" destOrd="0" presId="urn:microsoft.com/office/officeart/2009/3/layout/HorizontalOrganizationChart"/>
    <dgm:cxn modelId="{99002C4B-6711-C44C-BCA9-B7AF1FC4912B}" type="presParOf" srcId="{8054FB8F-ADAF-5E4A-BD4F-E2751E3F0BCF}" destId="{3F3A7118-B56C-F046-AAA7-B5924C0E4783}" srcOrd="1" destOrd="0" presId="urn:microsoft.com/office/officeart/2009/3/layout/HorizontalOrganizationChart"/>
    <dgm:cxn modelId="{CC6CF04C-216D-2D4F-8264-C811DAC0602B}" type="presParOf" srcId="{3F3A7118-B56C-F046-AAA7-B5924C0E4783}" destId="{EB22C4F0-745E-C443-8015-1600927879BF}" srcOrd="0" destOrd="0" presId="urn:microsoft.com/office/officeart/2009/3/layout/HorizontalOrganizationChart"/>
    <dgm:cxn modelId="{FDB93876-E143-EB48-AB1E-FBA5F26194D5}" type="presParOf" srcId="{EB22C4F0-745E-C443-8015-1600927879BF}" destId="{05935BFD-CF9C-EF4B-BA23-31A599D4AC4C}" srcOrd="0" destOrd="0" presId="urn:microsoft.com/office/officeart/2009/3/layout/HorizontalOrganizationChart"/>
    <dgm:cxn modelId="{C30F95DE-FAF0-A24F-B08B-13631AFE76FA}" type="presParOf" srcId="{EB22C4F0-745E-C443-8015-1600927879BF}" destId="{27E22913-B0DD-A141-817C-EBE9E75A1993}" srcOrd="1" destOrd="0" presId="urn:microsoft.com/office/officeart/2009/3/layout/HorizontalOrganizationChart"/>
    <dgm:cxn modelId="{8A7605D0-23E6-6E48-AF54-B0BC8AB95CE8}" type="presParOf" srcId="{3F3A7118-B56C-F046-AAA7-B5924C0E4783}" destId="{AD16EEBB-69D2-8149-A3E6-F0A9B3170CC4}" srcOrd="1" destOrd="0" presId="urn:microsoft.com/office/officeart/2009/3/layout/HorizontalOrganizationChart"/>
    <dgm:cxn modelId="{7365A99E-FB54-6941-B012-C9B82A69C344}" type="presParOf" srcId="{AD16EEBB-69D2-8149-A3E6-F0A9B3170CC4}" destId="{6CDEB8D4-8BC1-7848-A42B-1BF8F0A72BCE}" srcOrd="0" destOrd="0" presId="urn:microsoft.com/office/officeart/2009/3/layout/HorizontalOrganizationChart"/>
    <dgm:cxn modelId="{6D88A73A-0249-7342-9D54-C1540CB32484}" type="presParOf" srcId="{AD16EEBB-69D2-8149-A3E6-F0A9B3170CC4}" destId="{6F2A3C1E-4026-C44C-AA1F-09EC6B79820B}" srcOrd="1" destOrd="0" presId="urn:microsoft.com/office/officeart/2009/3/layout/HorizontalOrganizationChart"/>
    <dgm:cxn modelId="{6FD09ED3-84CA-6E4D-87EE-F4947337ADD6}" type="presParOf" srcId="{6F2A3C1E-4026-C44C-AA1F-09EC6B79820B}" destId="{36DFAB70-36BB-CE46-B452-98D79E260581}" srcOrd="0" destOrd="0" presId="urn:microsoft.com/office/officeart/2009/3/layout/HorizontalOrganizationChart"/>
    <dgm:cxn modelId="{4BC61E01-DE42-DD4B-B01E-423B54463DD6}" type="presParOf" srcId="{36DFAB70-36BB-CE46-B452-98D79E260581}" destId="{388BCDB6-6881-904D-8ED6-7CE23A933228}" srcOrd="0" destOrd="0" presId="urn:microsoft.com/office/officeart/2009/3/layout/HorizontalOrganizationChart"/>
    <dgm:cxn modelId="{BB1CD63F-EFF8-824F-8BD5-BB1D06A96D2B}" type="presParOf" srcId="{36DFAB70-36BB-CE46-B452-98D79E260581}" destId="{56F3E8D5-EDDE-3F46-8198-B2E7A8E3F441}" srcOrd="1" destOrd="0" presId="urn:microsoft.com/office/officeart/2009/3/layout/HorizontalOrganizationChart"/>
    <dgm:cxn modelId="{506D27AD-ACB8-B64D-BEC6-93D6BEEFC821}" type="presParOf" srcId="{6F2A3C1E-4026-C44C-AA1F-09EC6B79820B}" destId="{53C5992C-6BFE-1941-8BB5-F5919578E5EC}" srcOrd="1" destOrd="0" presId="urn:microsoft.com/office/officeart/2009/3/layout/HorizontalOrganizationChart"/>
    <dgm:cxn modelId="{EA3998F0-612D-3F47-8E66-0C5792D1751F}" type="presParOf" srcId="{6F2A3C1E-4026-C44C-AA1F-09EC6B79820B}" destId="{9E695621-9AEF-E149-BE9D-F470429B0BC7}" srcOrd="2" destOrd="0" presId="urn:microsoft.com/office/officeart/2009/3/layout/HorizontalOrganizationChart"/>
    <dgm:cxn modelId="{FC7221C0-D09B-F543-B864-054187A88A2E}" type="presParOf" srcId="{AD16EEBB-69D2-8149-A3E6-F0A9B3170CC4}" destId="{BB341E83-7078-464A-A9A0-8C462D854924}" srcOrd="2" destOrd="0" presId="urn:microsoft.com/office/officeart/2009/3/layout/HorizontalOrganizationChart"/>
    <dgm:cxn modelId="{37A3058D-C64C-8545-8D6B-1D221FEEF1FD}" type="presParOf" srcId="{AD16EEBB-69D2-8149-A3E6-F0A9B3170CC4}" destId="{775336F9-D075-B740-84EA-8151C0FA9A14}" srcOrd="3" destOrd="0" presId="urn:microsoft.com/office/officeart/2009/3/layout/HorizontalOrganizationChart"/>
    <dgm:cxn modelId="{555E86CD-FDE8-D349-B9DF-6E60DE4E7E86}" type="presParOf" srcId="{775336F9-D075-B740-84EA-8151C0FA9A14}" destId="{41E77E1B-871B-3C4B-8172-0871352940CC}" srcOrd="0" destOrd="0" presId="urn:microsoft.com/office/officeart/2009/3/layout/HorizontalOrganizationChart"/>
    <dgm:cxn modelId="{AD0F170B-FDB7-3C4A-BC68-4CC90DF4F682}" type="presParOf" srcId="{41E77E1B-871B-3C4B-8172-0871352940CC}" destId="{728E4F0D-9A44-4A41-B950-EE5DAC9F83CB}" srcOrd="0" destOrd="0" presId="urn:microsoft.com/office/officeart/2009/3/layout/HorizontalOrganizationChart"/>
    <dgm:cxn modelId="{7ADD1BF5-369E-F048-922E-1ECF7197E8F2}" type="presParOf" srcId="{41E77E1B-871B-3C4B-8172-0871352940CC}" destId="{FE6C03BD-5A85-F541-9715-C7C1B796C315}" srcOrd="1" destOrd="0" presId="urn:microsoft.com/office/officeart/2009/3/layout/HorizontalOrganizationChart"/>
    <dgm:cxn modelId="{C060E91E-AC98-7542-8A10-D5CDEE863B6F}" type="presParOf" srcId="{775336F9-D075-B740-84EA-8151C0FA9A14}" destId="{58443A55-80CD-D442-AA14-CF427999E83C}" srcOrd="1" destOrd="0" presId="urn:microsoft.com/office/officeart/2009/3/layout/HorizontalOrganizationChart"/>
    <dgm:cxn modelId="{5F53ED19-E644-5E4D-B2E9-EF201C61EBBA}" type="presParOf" srcId="{58443A55-80CD-D442-AA14-CF427999E83C}" destId="{D2EBD014-0D72-F44B-94B0-C9D4B958E888}" srcOrd="0" destOrd="0" presId="urn:microsoft.com/office/officeart/2009/3/layout/HorizontalOrganizationChart"/>
    <dgm:cxn modelId="{B2F2D4C0-0A2B-9F4D-9F56-6C189BA45F42}" type="presParOf" srcId="{58443A55-80CD-D442-AA14-CF427999E83C}" destId="{6FECC341-B652-B949-B43C-F7A3810163E8}" srcOrd="1" destOrd="0" presId="urn:microsoft.com/office/officeart/2009/3/layout/HorizontalOrganizationChart"/>
    <dgm:cxn modelId="{C9383F7A-9B6E-5A4E-9A19-230901BCC708}" type="presParOf" srcId="{6FECC341-B652-B949-B43C-F7A3810163E8}" destId="{1A904CCC-1B2A-1747-9EA4-170D89A1CB1B}" srcOrd="0" destOrd="0" presId="urn:microsoft.com/office/officeart/2009/3/layout/HorizontalOrganizationChart"/>
    <dgm:cxn modelId="{F93AD9BF-F55D-8A43-8711-841E30CE668C}" type="presParOf" srcId="{1A904CCC-1B2A-1747-9EA4-170D89A1CB1B}" destId="{5CEF7E13-186B-7242-9ED1-F21FC22A6B4D}" srcOrd="0" destOrd="0" presId="urn:microsoft.com/office/officeart/2009/3/layout/HorizontalOrganizationChart"/>
    <dgm:cxn modelId="{22AB7468-AEBF-7944-894E-F8D79D17DE1C}" type="presParOf" srcId="{1A904CCC-1B2A-1747-9EA4-170D89A1CB1B}" destId="{2B049C64-90DB-BA4A-BA12-BDDEA44F99DA}" srcOrd="1" destOrd="0" presId="urn:microsoft.com/office/officeart/2009/3/layout/HorizontalOrganizationChart"/>
    <dgm:cxn modelId="{F23B8FC8-F347-0944-BFAD-B7984966F0CB}" type="presParOf" srcId="{6FECC341-B652-B949-B43C-F7A3810163E8}" destId="{F6D74D4B-6CDF-1E46-B0B1-162BE4C8CB62}" srcOrd="1" destOrd="0" presId="urn:microsoft.com/office/officeart/2009/3/layout/HorizontalOrganizationChart"/>
    <dgm:cxn modelId="{BD05B4D4-BD8A-CA47-A8C0-FBF8E62D9BA5}" type="presParOf" srcId="{6FECC341-B652-B949-B43C-F7A3810163E8}" destId="{87D3D7D8-0930-344F-ACA0-C8BB66571FA8}" srcOrd="2" destOrd="0" presId="urn:microsoft.com/office/officeart/2009/3/layout/HorizontalOrganizationChart"/>
    <dgm:cxn modelId="{FCE8DC88-2A9D-6A4B-9ED4-4186421D12FC}" type="presParOf" srcId="{775336F9-D075-B740-84EA-8151C0FA9A14}" destId="{9D0C12F1-529E-0E4C-9E27-311BE47A1885}" srcOrd="2" destOrd="0" presId="urn:microsoft.com/office/officeart/2009/3/layout/HorizontalOrganizationChart"/>
    <dgm:cxn modelId="{15E2A280-162E-2C49-A342-EA6FF03E9918}" type="presParOf" srcId="{3F3A7118-B56C-F046-AAA7-B5924C0E4783}" destId="{CBC66720-BE48-3B47-8A8D-4ABF653F6F6F}" srcOrd="2" destOrd="0" presId="urn:microsoft.com/office/officeart/2009/3/layout/HorizontalOrganizationChart"/>
    <dgm:cxn modelId="{CDFB2CC7-32AA-BF4F-9B0B-36AA8C0449FB}" type="presParOf" srcId="{8054FB8F-ADAF-5E4A-BD4F-E2751E3F0BCF}" destId="{67568737-AB33-F047-837F-9CC5F52E8549}" srcOrd="2" destOrd="0" presId="urn:microsoft.com/office/officeart/2009/3/layout/HorizontalOrganizationChart"/>
    <dgm:cxn modelId="{15FCE46A-ECAC-4747-AE1B-E4F27D174C12}" type="presParOf" srcId="{8054FB8F-ADAF-5E4A-BD4F-E2751E3F0BCF}" destId="{E70BBE0D-1C9E-6449-8F51-0512EDEAEAF4}" srcOrd="3" destOrd="0" presId="urn:microsoft.com/office/officeart/2009/3/layout/HorizontalOrganizationChart"/>
    <dgm:cxn modelId="{BC916E16-A021-0249-BCA0-779C521B9E4E}" type="presParOf" srcId="{E70BBE0D-1C9E-6449-8F51-0512EDEAEAF4}" destId="{DB7B6BE3-4ECF-0741-9C8E-506A4F9BD8F0}" srcOrd="0" destOrd="0" presId="urn:microsoft.com/office/officeart/2009/3/layout/HorizontalOrganizationChart"/>
    <dgm:cxn modelId="{898965CD-FC08-2D44-B41D-C1C4F30132B3}" type="presParOf" srcId="{DB7B6BE3-4ECF-0741-9C8E-506A4F9BD8F0}" destId="{B071A508-44F4-3648-985D-0DC514AB6089}" srcOrd="0" destOrd="0" presId="urn:microsoft.com/office/officeart/2009/3/layout/HorizontalOrganizationChart"/>
    <dgm:cxn modelId="{8B0E9EAC-E8A3-BE4F-814C-1716F7FD7AC8}" type="presParOf" srcId="{DB7B6BE3-4ECF-0741-9C8E-506A4F9BD8F0}" destId="{86EBD3C9-E4EF-E642-A2FD-C9098F6C5944}" srcOrd="1" destOrd="0" presId="urn:microsoft.com/office/officeart/2009/3/layout/HorizontalOrganizationChart"/>
    <dgm:cxn modelId="{39877026-EDE7-E143-8CF9-84AC6572FDB5}" type="presParOf" srcId="{E70BBE0D-1C9E-6449-8F51-0512EDEAEAF4}" destId="{8573E587-E2D5-2F45-94D1-9BC1425474C2}" srcOrd="1" destOrd="0" presId="urn:microsoft.com/office/officeart/2009/3/layout/HorizontalOrganizationChart"/>
    <dgm:cxn modelId="{BD15F1E8-97D2-ED4A-8EEF-753DF669A5DA}" type="presParOf" srcId="{8573E587-E2D5-2F45-94D1-9BC1425474C2}" destId="{60DA586D-4E1C-E64D-885E-BDE8AF825CB5}" srcOrd="0" destOrd="0" presId="urn:microsoft.com/office/officeart/2009/3/layout/HorizontalOrganizationChart"/>
    <dgm:cxn modelId="{F1CEB127-1B54-B143-9A1C-1FE013BB26CA}" type="presParOf" srcId="{8573E587-E2D5-2F45-94D1-9BC1425474C2}" destId="{CC5A91F3-0ECD-F64E-A446-7AF08720C934}" srcOrd="1" destOrd="0" presId="urn:microsoft.com/office/officeart/2009/3/layout/HorizontalOrganizationChart"/>
    <dgm:cxn modelId="{CCC3EDEE-FD42-8740-857D-95988F79351D}" type="presParOf" srcId="{CC5A91F3-0ECD-F64E-A446-7AF08720C934}" destId="{99E94696-9ED8-B346-B161-614E3389344B}" srcOrd="0" destOrd="0" presId="urn:microsoft.com/office/officeart/2009/3/layout/HorizontalOrganizationChart"/>
    <dgm:cxn modelId="{6EE14E14-F8D5-0446-AA83-182FD2E875D4}" type="presParOf" srcId="{99E94696-9ED8-B346-B161-614E3389344B}" destId="{836AA365-F0B4-1C4C-9C5C-7A7C06969941}" srcOrd="0" destOrd="0" presId="urn:microsoft.com/office/officeart/2009/3/layout/HorizontalOrganizationChart"/>
    <dgm:cxn modelId="{EFACDDF8-0121-EB44-B9B6-E195920C3233}" type="presParOf" srcId="{99E94696-9ED8-B346-B161-614E3389344B}" destId="{68F8A36D-8D4A-4C42-B700-F9F1EC1ADE72}" srcOrd="1" destOrd="0" presId="urn:microsoft.com/office/officeart/2009/3/layout/HorizontalOrganizationChart"/>
    <dgm:cxn modelId="{CE071051-4F46-F54D-A861-1A44B3A62628}" type="presParOf" srcId="{CC5A91F3-0ECD-F64E-A446-7AF08720C934}" destId="{F54DF60C-85D4-154B-9E4F-0C74891767CC}" srcOrd="1" destOrd="0" presId="urn:microsoft.com/office/officeart/2009/3/layout/HorizontalOrganizationChart"/>
    <dgm:cxn modelId="{FADC38FC-AA2B-8841-92A6-32C8248DBB88}" type="presParOf" srcId="{CC5A91F3-0ECD-F64E-A446-7AF08720C934}" destId="{F1800547-B3EF-BD45-A9E1-AC74BD4734AD}" srcOrd="2" destOrd="0" presId="urn:microsoft.com/office/officeart/2009/3/layout/HorizontalOrganizationChart"/>
    <dgm:cxn modelId="{11386C76-A69D-FC41-94E1-ED6A28A3279F}" type="presParOf" srcId="{E70BBE0D-1C9E-6449-8F51-0512EDEAEAF4}" destId="{5EDD305F-4FC8-5B4B-AF37-41BE62FBA1CC}" srcOrd="2" destOrd="0" presId="urn:microsoft.com/office/officeart/2009/3/layout/HorizontalOrganizationChart"/>
    <dgm:cxn modelId="{D2793585-CD0C-9649-80F9-F4CCBB0E8D15}" type="presParOf" srcId="{23585D05-95A6-814E-83AB-725843ED651C}" destId="{69596402-333C-7747-99E0-2153F69EF77B}" srcOrd="2" destOrd="0" presId="urn:microsoft.com/office/officeart/2009/3/layout/HorizontalOrganizationChart"/>
    <dgm:cxn modelId="{230C3C86-9B3A-CF44-B2A7-BDDB1F4DA143}" type="presParOf" srcId="{826A2430-D22A-8D43-82E0-E8CB32174026}" destId="{B2BF9EFC-28FB-B744-8FD0-7E5F38034F03}"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3F22926-8B0A-D747-83B9-E5C598808B5F}" type="doc">
      <dgm:prSet loTypeId="urn:microsoft.com/office/officeart/2009/3/layout/HorizontalOrganizationChart" loCatId="" qsTypeId="urn:microsoft.com/office/officeart/2005/8/quickstyle/simple3" qsCatId="simple" csTypeId="urn:microsoft.com/office/officeart/2005/8/colors/colorful1" csCatId="colorful" phldr="1"/>
      <dgm:spPr/>
      <dgm:t>
        <a:bodyPr/>
        <a:lstStyle/>
        <a:p>
          <a:endParaRPr lang="en-US"/>
        </a:p>
      </dgm:t>
    </dgm:pt>
    <dgm:pt modelId="{E41A1A1D-8072-C648-A053-527F2A074911}">
      <dgm:prSet phldrT="[Text]"/>
      <dgm:spPr/>
      <dgm:t>
        <a:bodyPr/>
        <a:lstStyle/>
        <a:p>
          <a:r>
            <a:rPr lang="en-US"/>
            <a:t>CNC</a:t>
          </a:r>
        </a:p>
      </dgm:t>
    </dgm:pt>
    <dgm:pt modelId="{D1036E57-0DAA-A746-B23C-BE1C09F21557}" type="parTrans" cxnId="{8E3A4339-39ED-6E43-BF77-B171A3CF64D7}">
      <dgm:prSet/>
      <dgm:spPr/>
      <dgm:t>
        <a:bodyPr/>
        <a:lstStyle/>
        <a:p>
          <a:endParaRPr lang="en-US"/>
        </a:p>
      </dgm:t>
    </dgm:pt>
    <dgm:pt modelId="{414A4630-163E-054A-BE0F-164CF1B09379}" type="sibTrans" cxnId="{8E3A4339-39ED-6E43-BF77-B171A3CF64D7}">
      <dgm:prSet/>
      <dgm:spPr/>
      <dgm:t>
        <a:bodyPr/>
        <a:lstStyle/>
        <a:p>
          <a:endParaRPr lang="en-US"/>
        </a:p>
      </dgm:t>
    </dgm:pt>
    <dgm:pt modelId="{913DD730-383A-0443-AA5B-768B61535F21}">
      <dgm:prSet phldrT="[Text]"/>
      <dgm:spPr/>
      <dgm:t>
        <a:bodyPr/>
        <a:lstStyle/>
        <a:p>
          <a:r>
            <a:rPr lang="en-US"/>
            <a:t>Protection</a:t>
          </a:r>
        </a:p>
      </dgm:t>
    </dgm:pt>
    <dgm:pt modelId="{3DBFA318-122A-4746-9BB5-5AB04B55651F}" type="parTrans" cxnId="{F12AF6ED-5376-2343-BA5D-D6E0B4D30C1C}">
      <dgm:prSet/>
      <dgm:spPr/>
      <dgm:t>
        <a:bodyPr/>
        <a:lstStyle/>
        <a:p>
          <a:endParaRPr lang="en-US"/>
        </a:p>
      </dgm:t>
    </dgm:pt>
    <dgm:pt modelId="{4EA35486-5922-CE44-B582-5F18A9F549A3}" type="sibTrans" cxnId="{F12AF6ED-5376-2343-BA5D-D6E0B4D30C1C}">
      <dgm:prSet/>
      <dgm:spPr/>
      <dgm:t>
        <a:bodyPr/>
        <a:lstStyle/>
        <a:p>
          <a:endParaRPr lang="en-US"/>
        </a:p>
      </dgm:t>
    </dgm:pt>
    <dgm:pt modelId="{D26CB6CC-A2CC-E24F-956B-AFA011196CBE}">
      <dgm:prSet phldrT="[Text]"/>
      <dgm:spPr/>
      <dgm:t>
        <a:bodyPr/>
        <a:lstStyle/>
        <a:p>
          <a:r>
            <a:rPr lang="en-US"/>
            <a:t>Non hazards</a:t>
          </a:r>
        </a:p>
      </dgm:t>
    </dgm:pt>
    <dgm:pt modelId="{89A25380-2A42-5549-9E01-DE449D9EABB5}" type="parTrans" cxnId="{E6720930-E09E-CA43-B642-C7C0C97E5B33}">
      <dgm:prSet/>
      <dgm:spPr/>
      <dgm:t>
        <a:bodyPr/>
        <a:lstStyle/>
        <a:p>
          <a:endParaRPr lang="en-US"/>
        </a:p>
      </dgm:t>
    </dgm:pt>
    <dgm:pt modelId="{A55581F7-50A2-8C4A-9E91-5D84F33605BC}" type="sibTrans" cxnId="{E6720930-E09E-CA43-B642-C7C0C97E5B33}">
      <dgm:prSet/>
      <dgm:spPr/>
      <dgm:t>
        <a:bodyPr/>
        <a:lstStyle/>
        <a:p>
          <a:endParaRPr lang="en-US"/>
        </a:p>
      </dgm:t>
    </dgm:pt>
    <dgm:pt modelId="{F9D927E7-3E3E-A948-AA95-3157A403D7E0}">
      <dgm:prSet phldrT="[Text]"/>
      <dgm:spPr/>
      <dgm:t>
        <a:bodyPr/>
        <a:lstStyle/>
        <a:p>
          <a:r>
            <a:rPr lang="en-US"/>
            <a:t>M hazards</a:t>
          </a:r>
        </a:p>
      </dgm:t>
    </dgm:pt>
    <dgm:pt modelId="{06F5C38D-5EE1-B849-911C-C5181AD7853A}" type="parTrans" cxnId="{2E68BB8D-206A-7E42-971E-34787B100DA5}">
      <dgm:prSet/>
      <dgm:spPr/>
      <dgm:t>
        <a:bodyPr/>
        <a:lstStyle/>
        <a:p>
          <a:endParaRPr lang="en-US"/>
        </a:p>
      </dgm:t>
    </dgm:pt>
    <dgm:pt modelId="{3F953C71-35D7-1843-8453-989E6EA56332}" type="sibTrans" cxnId="{2E68BB8D-206A-7E42-971E-34787B100DA5}">
      <dgm:prSet/>
      <dgm:spPr/>
      <dgm:t>
        <a:bodyPr/>
        <a:lstStyle/>
        <a:p>
          <a:endParaRPr lang="en-US"/>
        </a:p>
      </dgm:t>
    </dgm:pt>
    <dgm:pt modelId="{3D6DC0F4-61F6-6948-81C5-F3A407F7E886}">
      <dgm:prSet phldrT="[Text]"/>
      <dgm:spPr/>
      <dgm:t>
        <a:bodyPr/>
        <a:lstStyle/>
        <a:p>
          <a:r>
            <a:rPr lang="en-US"/>
            <a:t>Interface</a:t>
          </a:r>
        </a:p>
      </dgm:t>
    </dgm:pt>
    <dgm:pt modelId="{C9BAADFB-D1E9-4446-8834-A5F03A4C57B2}" type="parTrans" cxnId="{2E6EE739-5D5B-7E4C-8015-5187415112AA}">
      <dgm:prSet/>
      <dgm:spPr/>
      <dgm:t>
        <a:bodyPr/>
        <a:lstStyle/>
        <a:p>
          <a:endParaRPr lang="en-US"/>
        </a:p>
      </dgm:t>
    </dgm:pt>
    <dgm:pt modelId="{2718BA00-AF09-C749-AD9B-CEBB9B178C57}" type="sibTrans" cxnId="{2E6EE739-5D5B-7E4C-8015-5187415112AA}">
      <dgm:prSet/>
      <dgm:spPr/>
      <dgm:t>
        <a:bodyPr/>
        <a:lstStyle/>
        <a:p>
          <a:endParaRPr lang="en-US"/>
        </a:p>
      </dgm:t>
    </dgm:pt>
    <dgm:pt modelId="{4AB84EA2-04FE-0B40-B5DC-E45B2FE57FC3}">
      <dgm:prSet phldrT="[Text]"/>
      <dgm:spPr/>
      <dgm:t>
        <a:bodyPr/>
        <a:lstStyle/>
        <a:p>
          <a:r>
            <a:rPr lang="en-US"/>
            <a:t>Comm</a:t>
          </a:r>
        </a:p>
      </dgm:t>
    </dgm:pt>
    <dgm:pt modelId="{41F14933-4E49-F54A-AB79-16524EF31BF3}" type="parTrans" cxnId="{3E95E1D8-2389-C047-9747-FBDCECA35EC6}">
      <dgm:prSet/>
      <dgm:spPr/>
      <dgm:t>
        <a:bodyPr/>
        <a:lstStyle/>
        <a:p>
          <a:endParaRPr lang="en-US"/>
        </a:p>
      </dgm:t>
    </dgm:pt>
    <dgm:pt modelId="{8E3B0D34-7C8A-2B4F-9ADA-937CB449D1AF}" type="sibTrans" cxnId="{3E95E1D8-2389-C047-9747-FBDCECA35EC6}">
      <dgm:prSet/>
      <dgm:spPr/>
      <dgm:t>
        <a:bodyPr/>
        <a:lstStyle/>
        <a:p>
          <a:endParaRPr lang="en-US"/>
        </a:p>
      </dgm:t>
    </dgm:pt>
    <dgm:pt modelId="{3382C269-8806-9F4E-A64C-66205AF6BEF7}">
      <dgm:prSet phldrT="[Text]"/>
      <dgm:spPr/>
      <dgm:t>
        <a:bodyPr/>
        <a:lstStyle/>
        <a:p>
          <a:r>
            <a:rPr lang="en-US"/>
            <a:t>Control</a:t>
          </a:r>
        </a:p>
      </dgm:t>
    </dgm:pt>
    <dgm:pt modelId="{6F07BFEF-AC65-BB4B-A7E0-E28219A4F8BF}" type="parTrans" cxnId="{07180632-E68E-1444-8A91-2A8C6981A6C9}">
      <dgm:prSet/>
      <dgm:spPr/>
      <dgm:t>
        <a:bodyPr/>
        <a:lstStyle/>
        <a:p>
          <a:endParaRPr lang="en-US"/>
        </a:p>
      </dgm:t>
    </dgm:pt>
    <dgm:pt modelId="{BC0FFEFC-80CF-2844-B1A7-9414A96236EA}" type="sibTrans" cxnId="{07180632-E68E-1444-8A91-2A8C6981A6C9}">
      <dgm:prSet/>
      <dgm:spPr/>
      <dgm:t>
        <a:bodyPr/>
        <a:lstStyle/>
        <a:p>
          <a:endParaRPr lang="en-US"/>
        </a:p>
      </dgm:t>
    </dgm:pt>
    <dgm:pt modelId="{CE3F06F1-EB69-8144-9F56-D9A4DC6468F1}">
      <dgm:prSet phldrT="[Text]"/>
      <dgm:spPr/>
      <dgm:t>
        <a:bodyPr/>
        <a:lstStyle/>
        <a:p>
          <a:r>
            <a:rPr lang="en-US"/>
            <a:t>Collect</a:t>
          </a:r>
        </a:p>
      </dgm:t>
    </dgm:pt>
    <dgm:pt modelId="{B642001F-C2FA-DC41-941E-A4298A8CBAFF}" type="parTrans" cxnId="{5AC1F045-69B9-A840-853E-65483A01018B}">
      <dgm:prSet/>
      <dgm:spPr/>
      <dgm:t>
        <a:bodyPr/>
        <a:lstStyle/>
        <a:p>
          <a:endParaRPr lang="en-US"/>
        </a:p>
      </dgm:t>
    </dgm:pt>
    <dgm:pt modelId="{60D82117-3695-4848-B475-7B0077A57307}" type="sibTrans" cxnId="{5AC1F045-69B9-A840-853E-65483A01018B}">
      <dgm:prSet/>
      <dgm:spPr/>
      <dgm:t>
        <a:bodyPr/>
        <a:lstStyle/>
        <a:p>
          <a:endParaRPr lang="en-US"/>
        </a:p>
      </dgm:t>
    </dgm:pt>
    <dgm:pt modelId="{69F87024-AF1B-C04B-AFE8-FF55199CC8AF}">
      <dgm:prSet phldrT="[Text]"/>
      <dgm:spPr/>
      <dgm:t>
        <a:bodyPr/>
        <a:lstStyle/>
        <a:p>
          <a:r>
            <a:rPr lang="en-US"/>
            <a:t>Dampen</a:t>
          </a:r>
        </a:p>
      </dgm:t>
    </dgm:pt>
    <dgm:pt modelId="{75CF4A67-F7B3-6149-BC99-36FE3EE9CB96}" type="parTrans" cxnId="{462AFD47-262D-8645-BF9C-D9C74A9F1368}">
      <dgm:prSet/>
      <dgm:spPr/>
      <dgm:t>
        <a:bodyPr/>
        <a:lstStyle/>
        <a:p>
          <a:endParaRPr lang="en-US"/>
        </a:p>
      </dgm:t>
    </dgm:pt>
    <dgm:pt modelId="{A6BF9205-04CD-CE44-AA7F-2326B3A47532}" type="sibTrans" cxnId="{462AFD47-262D-8645-BF9C-D9C74A9F1368}">
      <dgm:prSet/>
      <dgm:spPr/>
      <dgm:t>
        <a:bodyPr/>
        <a:lstStyle/>
        <a:p>
          <a:endParaRPr lang="en-US"/>
        </a:p>
      </dgm:t>
    </dgm:pt>
    <dgm:pt modelId="{2E15273D-A234-7049-8D8F-919EBB5293D4}">
      <dgm:prSet phldrT="[Text]"/>
      <dgm:spPr/>
      <dgm:t>
        <a:bodyPr/>
        <a:lstStyle/>
        <a:p>
          <a:r>
            <a:rPr lang="en-US"/>
            <a:t>Halt</a:t>
          </a:r>
        </a:p>
      </dgm:t>
    </dgm:pt>
    <dgm:pt modelId="{C32E8E4A-9F7A-2E4B-B2B7-65DAEB7FA1E6}" type="parTrans" cxnId="{DE13E378-FF7C-AC4A-835A-138B25C38515}">
      <dgm:prSet/>
      <dgm:spPr/>
      <dgm:t>
        <a:bodyPr/>
        <a:lstStyle/>
        <a:p>
          <a:endParaRPr lang="en-US"/>
        </a:p>
      </dgm:t>
    </dgm:pt>
    <dgm:pt modelId="{0C6C8177-845D-6042-BE5C-2BB6DC45A0AB}" type="sibTrans" cxnId="{DE13E378-FF7C-AC4A-835A-138B25C38515}">
      <dgm:prSet/>
      <dgm:spPr/>
      <dgm:t>
        <a:bodyPr/>
        <a:lstStyle/>
        <a:p>
          <a:endParaRPr lang="en-US"/>
        </a:p>
      </dgm:t>
    </dgm:pt>
    <dgm:pt modelId="{A6CD4C3D-FF3E-2B4B-A602-E6030004BE13}">
      <dgm:prSet phldrT="[Text]"/>
      <dgm:spPr/>
      <dgm:t>
        <a:bodyPr/>
        <a:lstStyle/>
        <a:p>
          <a:r>
            <a:rPr lang="en-US"/>
            <a:t>Prevent</a:t>
          </a:r>
        </a:p>
      </dgm:t>
    </dgm:pt>
    <dgm:pt modelId="{1571D6B8-ACF3-3144-A27C-4AB732302E6B}" type="parTrans" cxnId="{C2BFEB5C-17D8-3F48-9EB1-74C178CC368F}">
      <dgm:prSet/>
      <dgm:spPr/>
      <dgm:t>
        <a:bodyPr/>
        <a:lstStyle/>
        <a:p>
          <a:endParaRPr lang="en-US"/>
        </a:p>
      </dgm:t>
    </dgm:pt>
    <dgm:pt modelId="{7A77A51F-19DA-634E-ACFF-7F4837B7CAEF}" type="sibTrans" cxnId="{C2BFEB5C-17D8-3F48-9EB1-74C178CC368F}">
      <dgm:prSet/>
      <dgm:spPr/>
      <dgm:t>
        <a:bodyPr/>
        <a:lstStyle/>
        <a:p>
          <a:endParaRPr lang="en-US"/>
        </a:p>
      </dgm:t>
    </dgm:pt>
    <dgm:pt modelId="{5D906A35-477E-6241-BEAF-CB67039D075B}">
      <dgm:prSet phldrT="[Text]"/>
      <dgm:spPr/>
      <dgm:t>
        <a:bodyPr/>
        <a:lstStyle/>
        <a:p>
          <a:r>
            <a:rPr lang="en-US"/>
            <a:t>Prevent</a:t>
          </a:r>
        </a:p>
      </dgm:t>
    </dgm:pt>
    <dgm:pt modelId="{4701F05C-F87F-CA40-9200-13F45BC04A1F}" type="parTrans" cxnId="{27874313-36CE-3C4C-86B3-06F85C91F9B1}">
      <dgm:prSet/>
      <dgm:spPr/>
      <dgm:t>
        <a:bodyPr/>
        <a:lstStyle/>
        <a:p>
          <a:endParaRPr lang="en-US"/>
        </a:p>
      </dgm:t>
    </dgm:pt>
    <dgm:pt modelId="{D3AF4F14-69B1-984E-AC67-38D2FA6123A4}" type="sibTrans" cxnId="{27874313-36CE-3C4C-86B3-06F85C91F9B1}">
      <dgm:prSet/>
      <dgm:spPr/>
      <dgm:t>
        <a:bodyPr/>
        <a:lstStyle/>
        <a:p>
          <a:endParaRPr lang="en-US"/>
        </a:p>
      </dgm:t>
    </dgm:pt>
    <dgm:pt modelId="{D9A8309B-1652-504F-A234-2225270AB6D0}">
      <dgm:prSet phldrT="[Text]"/>
      <dgm:spPr/>
      <dgm:t>
        <a:bodyPr/>
        <a:lstStyle/>
        <a:p>
          <a:r>
            <a:rPr lang="en-US"/>
            <a:t>Create</a:t>
          </a:r>
        </a:p>
      </dgm:t>
    </dgm:pt>
    <dgm:pt modelId="{731244A9-831D-A54B-AF13-B98456DFAC66}" type="parTrans" cxnId="{4817EAAF-1826-8342-87EA-9B66138E8D59}">
      <dgm:prSet/>
      <dgm:spPr/>
      <dgm:t>
        <a:bodyPr/>
        <a:lstStyle/>
        <a:p>
          <a:endParaRPr lang="en-US"/>
        </a:p>
      </dgm:t>
    </dgm:pt>
    <dgm:pt modelId="{227CE217-181F-0243-BCC2-FB769FE3AF52}" type="sibTrans" cxnId="{4817EAAF-1826-8342-87EA-9B66138E8D59}">
      <dgm:prSet/>
      <dgm:spPr/>
      <dgm:t>
        <a:bodyPr/>
        <a:lstStyle/>
        <a:p>
          <a:endParaRPr lang="en-US"/>
        </a:p>
      </dgm:t>
    </dgm:pt>
    <dgm:pt modelId="{8F19CB3E-E957-0D46-9B0C-484CF84D809F}">
      <dgm:prSet phldrT="[Text]"/>
      <dgm:spPr/>
      <dgm:t>
        <a:bodyPr/>
        <a:lstStyle/>
        <a:p>
          <a:r>
            <a:rPr lang="en-US"/>
            <a:t>Comm</a:t>
          </a:r>
        </a:p>
      </dgm:t>
    </dgm:pt>
    <dgm:pt modelId="{4E06CABB-CDFC-4745-B3A5-63AA69D1D2BF}" type="parTrans" cxnId="{AB5C8257-3999-9849-A7E0-68C9EBA7D55D}">
      <dgm:prSet/>
      <dgm:spPr/>
      <dgm:t>
        <a:bodyPr/>
        <a:lstStyle/>
        <a:p>
          <a:endParaRPr lang="en-US"/>
        </a:p>
      </dgm:t>
    </dgm:pt>
    <dgm:pt modelId="{A2E6A69E-9429-9B43-A878-57A9CA4B7C7C}" type="sibTrans" cxnId="{AB5C8257-3999-9849-A7E0-68C9EBA7D55D}">
      <dgm:prSet/>
      <dgm:spPr/>
      <dgm:t>
        <a:bodyPr/>
        <a:lstStyle/>
        <a:p>
          <a:endParaRPr lang="en-US"/>
        </a:p>
      </dgm:t>
    </dgm:pt>
    <dgm:pt modelId="{1D6F3C0D-5F19-2446-8AF7-55B21288FF9E}">
      <dgm:prSet phldrT="[Text]"/>
      <dgm:spPr/>
      <dgm:t>
        <a:bodyPr/>
        <a:lstStyle/>
        <a:p>
          <a:r>
            <a:rPr lang="en-US"/>
            <a:t>Comm</a:t>
          </a:r>
        </a:p>
      </dgm:t>
    </dgm:pt>
    <dgm:pt modelId="{6039796C-00DF-3240-9CE1-679388B6368E}" type="parTrans" cxnId="{F95B1426-5679-BD42-B233-FABC9CEF360F}">
      <dgm:prSet/>
      <dgm:spPr/>
      <dgm:t>
        <a:bodyPr/>
        <a:lstStyle/>
        <a:p>
          <a:endParaRPr lang="en-US"/>
        </a:p>
      </dgm:t>
    </dgm:pt>
    <dgm:pt modelId="{7D15C8AE-F500-E846-B25D-0F6D9E10E440}" type="sibTrans" cxnId="{F95B1426-5679-BD42-B233-FABC9CEF360F}">
      <dgm:prSet/>
      <dgm:spPr/>
      <dgm:t>
        <a:bodyPr/>
        <a:lstStyle/>
        <a:p>
          <a:endParaRPr lang="en-US"/>
        </a:p>
      </dgm:t>
    </dgm:pt>
    <dgm:pt modelId="{216D814C-312F-6F49-ABBB-663E273D48D1}">
      <dgm:prSet phldrT="[Text]"/>
      <dgm:spPr/>
      <dgm:t>
        <a:bodyPr/>
        <a:lstStyle/>
        <a:p>
          <a:r>
            <a:rPr lang="en-US"/>
            <a:t>Stops</a:t>
          </a:r>
        </a:p>
      </dgm:t>
    </dgm:pt>
    <dgm:pt modelId="{C84A8064-0605-9147-BCCA-9C48C1D05887}" type="parTrans" cxnId="{EE57D6E3-F9CE-FB4B-B3DB-CFAE76ADB8B4}">
      <dgm:prSet/>
      <dgm:spPr/>
      <dgm:t>
        <a:bodyPr/>
        <a:lstStyle/>
        <a:p>
          <a:endParaRPr lang="en-US"/>
        </a:p>
      </dgm:t>
    </dgm:pt>
    <dgm:pt modelId="{606C5E9F-F505-1044-8F6F-1001F6692131}" type="sibTrans" cxnId="{EE57D6E3-F9CE-FB4B-B3DB-CFAE76ADB8B4}">
      <dgm:prSet/>
      <dgm:spPr/>
      <dgm:t>
        <a:bodyPr/>
        <a:lstStyle/>
        <a:p>
          <a:endParaRPr lang="en-US"/>
        </a:p>
      </dgm:t>
    </dgm:pt>
    <dgm:pt modelId="{11094571-3176-B54A-98A5-CC490451C97B}">
      <dgm:prSet phldrT="[Text]"/>
      <dgm:spPr/>
      <dgm:t>
        <a:bodyPr/>
        <a:lstStyle/>
        <a:p>
          <a:r>
            <a:rPr lang="en-US"/>
            <a:t>Limit</a:t>
          </a:r>
        </a:p>
      </dgm:t>
    </dgm:pt>
    <dgm:pt modelId="{56646645-4D63-0F48-BEDB-6EDCC614D749}" type="parTrans" cxnId="{DD66FD03-ED81-D045-9D5A-4CF2467EAD9F}">
      <dgm:prSet/>
      <dgm:spPr/>
      <dgm:t>
        <a:bodyPr/>
        <a:lstStyle/>
        <a:p>
          <a:endParaRPr lang="en-US"/>
        </a:p>
      </dgm:t>
    </dgm:pt>
    <dgm:pt modelId="{9A6EA526-BCCA-E145-802D-1DB76D368AF8}" type="sibTrans" cxnId="{DD66FD03-ED81-D045-9D5A-4CF2467EAD9F}">
      <dgm:prSet/>
      <dgm:spPr/>
      <dgm:t>
        <a:bodyPr/>
        <a:lstStyle/>
        <a:p>
          <a:endParaRPr lang="en-US"/>
        </a:p>
      </dgm:t>
    </dgm:pt>
    <dgm:pt modelId="{B0927A98-A559-6449-B905-64FFE854E6E9}" type="pres">
      <dgm:prSet presAssocID="{23F22926-8B0A-D747-83B9-E5C598808B5F}" presName="hierChild1" presStyleCnt="0">
        <dgm:presLayoutVars>
          <dgm:orgChart val="1"/>
          <dgm:chPref val="1"/>
          <dgm:dir/>
          <dgm:animOne val="branch"/>
          <dgm:animLvl val="lvl"/>
          <dgm:resizeHandles/>
        </dgm:presLayoutVars>
      </dgm:prSet>
      <dgm:spPr/>
    </dgm:pt>
    <dgm:pt modelId="{826A2430-D22A-8D43-82E0-E8CB32174026}" type="pres">
      <dgm:prSet presAssocID="{E41A1A1D-8072-C648-A053-527F2A074911}" presName="hierRoot1" presStyleCnt="0">
        <dgm:presLayoutVars>
          <dgm:hierBranch val="init"/>
        </dgm:presLayoutVars>
      </dgm:prSet>
      <dgm:spPr/>
    </dgm:pt>
    <dgm:pt modelId="{1BDB4BA9-365D-7F43-ADDC-03B3CA124118}" type="pres">
      <dgm:prSet presAssocID="{E41A1A1D-8072-C648-A053-527F2A074911}" presName="rootComposite1" presStyleCnt="0"/>
      <dgm:spPr/>
    </dgm:pt>
    <dgm:pt modelId="{9A0B985E-0928-F343-9DEC-0F800610BFCE}" type="pres">
      <dgm:prSet presAssocID="{E41A1A1D-8072-C648-A053-527F2A074911}" presName="rootText1" presStyleLbl="node0" presStyleIdx="0" presStyleCnt="1">
        <dgm:presLayoutVars>
          <dgm:chPref val="3"/>
        </dgm:presLayoutVars>
      </dgm:prSet>
      <dgm:spPr/>
    </dgm:pt>
    <dgm:pt modelId="{FA1D8C9B-B13F-F542-A850-A9696C73B30D}" type="pres">
      <dgm:prSet presAssocID="{E41A1A1D-8072-C648-A053-527F2A074911}" presName="rootConnector1" presStyleLbl="node1" presStyleIdx="0" presStyleCnt="0"/>
      <dgm:spPr/>
    </dgm:pt>
    <dgm:pt modelId="{EF8F726E-454A-7F47-B403-CFCC793DE81A}" type="pres">
      <dgm:prSet presAssocID="{E41A1A1D-8072-C648-A053-527F2A074911}" presName="hierChild2" presStyleCnt="0"/>
      <dgm:spPr/>
    </dgm:pt>
    <dgm:pt modelId="{80B916C7-90F9-8342-8959-CB692E6026B0}" type="pres">
      <dgm:prSet presAssocID="{3DBFA318-122A-4746-9BB5-5AB04B55651F}" presName="Name64" presStyleLbl="parChTrans1D2" presStyleIdx="0" presStyleCnt="2"/>
      <dgm:spPr/>
    </dgm:pt>
    <dgm:pt modelId="{093F2241-FFB1-1E42-A9FE-BF493BFF98DA}" type="pres">
      <dgm:prSet presAssocID="{913DD730-383A-0443-AA5B-768B61535F21}" presName="hierRoot2" presStyleCnt="0">
        <dgm:presLayoutVars>
          <dgm:hierBranch val="init"/>
        </dgm:presLayoutVars>
      </dgm:prSet>
      <dgm:spPr/>
    </dgm:pt>
    <dgm:pt modelId="{953D3241-5B8F-C048-B1D9-23663A30DAA0}" type="pres">
      <dgm:prSet presAssocID="{913DD730-383A-0443-AA5B-768B61535F21}" presName="rootComposite" presStyleCnt="0"/>
      <dgm:spPr/>
    </dgm:pt>
    <dgm:pt modelId="{4CF3F1BA-C155-EC4D-8A68-58910CAA8641}" type="pres">
      <dgm:prSet presAssocID="{913DD730-383A-0443-AA5B-768B61535F21}" presName="rootText" presStyleLbl="node2" presStyleIdx="0" presStyleCnt="2">
        <dgm:presLayoutVars>
          <dgm:chPref val="3"/>
        </dgm:presLayoutVars>
      </dgm:prSet>
      <dgm:spPr/>
    </dgm:pt>
    <dgm:pt modelId="{3BB6ABC4-3B9C-3D4E-AA22-9CA764BA61E0}" type="pres">
      <dgm:prSet presAssocID="{913DD730-383A-0443-AA5B-768B61535F21}" presName="rootConnector" presStyleLbl="node2" presStyleIdx="0" presStyleCnt="2"/>
      <dgm:spPr/>
    </dgm:pt>
    <dgm:pt modelId="{8E76FC07-931A-A247-AC8F-459A1EE00651}" type="pres">
      <dgm:prSet presAssocID="{913DD730-383A-0443-AA5B-768B61535F21}" presName="hierChild4" presStyleCnt="0"/>
      <dgm:spPr/>
    </dgm:pt>
    <dgm:pt modelId="{9417C04E-5C75-974E-A497-4DE86F95B021}" type="pres">
      <dgm:prSet presAssocID="{89A25380-2A42-5549-9E01-DE449D9EABB5}" presName="Name64" presStyleLbl="parChTrans1D3" presStyleIdx="0" presStyleCnt="4"/>
      <dgm:spPr/>
    </dgm:pt>
    <dgm:pt modelId="{B6D88C74-7139-A443-8709-FE648FC5644F}" type="pres">
      <dgm:prSet presAssocID="{D26CB6CC-A2CC-E24F-956B-AFA011196CBE}" presName="hierRoot2" presStyleCnt="0">
        <dgm:presLayoutVars>
          <dgm:hierBranch val="init"/>
        </dgm:presLayoutVars>
      </dgm:prSet>
      <dgm:spPr/>
    </dgm:pt>
    <dgm:pt modelId="{4E03DE86-18E1-5749-A93D-E4CE766AB85A}" type="pres">
      <dgm:prSet presAssocID="{D26CB6CC-A2CC-E24F-956B-AFA011196CBE}" presName="rootComposite" presStyleCnt="0"/>
      <dgm:spPr/>
    </dgm:pt>
    <dgm:pt modelId="{CCBE8A5F-DB0E-EB48-BAF3-3F9DB555F42B}" type="pres">
      <dgm:prSet presAssocID="{D26CB6CC-A2CC-E24F-956B-AFA011196CBE}" presName="rootText" presStyleLbl="node3" presStyleIdx="0" presStyleCnt="4">
        <dgm:presLayoutVars>
          <dgm:chPref val="3"/>
        </dgm:presLayoutVars>
      </dgm:prSet>
      <dgm:spPr/>
    </dgm:pt>
    <dgm:pt modelId="{2687E6CD-9AEC-1D43-91EB-E5EC9386F048}" type="pres">
      <dgm:prSet presAssocID="{D26CB6CC-A2CC-E24F-956B-AFA011196CBE}" presName="rootConnector" presStyleLbl="node3" presStyleIdx="0" presStyleCnt="4"/>
      <dgm:spPr/>
    </dgm:pt>
    <dgm:pt modelId="{9C339487-C6C9-D44E-A02D-0448F109378A}" type="pres">
      <dgm:prSet presAssocID="{D26CB6CC-A2CC-E24F-956B-AFA011196CBE}" presName="hierChild4" presStyleCnt="0"/>
      <dgm:spPr/>
    </dgm:pt>
    <dgm:pt modelId="{EC60434F-D0A4-984D-8505-4D9947F9CD42}" type="pres">
      <dgm:prSet presAssocID="{B642001F-C2FA-DC41-941E-A4298A8CBAFF}" presName="Name64" presStyleLbl="parChTrans1D4" presStyleIdx="0" presStyleCnt="10"/>
      <dgm:spPr/>
    </dgm:pt>
    <dgm:pt modelId="{711AD01B-3DD3-CE4D-B3D4-8C66AAE21549}" type="pres">
      <dgm:prSet presAssocID="{CE3F06F1-EB69-8144-9F56-D9A4DC6468F1}" presName="hierRoot2" presStyleCnt="0">
        <dgm:presLayoutVars>
          <dgm:hierBranch val="init"/>
        </dgm:presLayoutVars>
      </dgm:prSet>
      <dgm:spPr/>
    </dgm:pt>
    <dgm:pt modelId="{1921F6B2-23BA-AF4D-97E3-65834CBBDD07}" type="pres">
      <dgm:prSet presAssocID="{CE3F06F1-EB69-8144-9F56-D9A4DC6468F1}" presName="rootComposite" presStyleCnt="0"/>
      <dgm:spPr/>
    </dgm:pt>
    <dgm:pt modelId="{8A9197D3-3920-0546-9281-1A4683D86728}" type="pres">
      <dgm:prSet presAssocID="{CE3F06F1-EB69-8144-9F56-D9A4DC6468F1}" presName="rootText" presStyleLbl="node4" presStyleIdx="0" presStyleCnt="10">
        <dgm:presLayoutVars>
          <dgm:chPref val="3"/>
        </dgm:presLayoutVars>
      </dgm:prSet>
      <dgm:spPr/>
    </dgm:pt>
    <dgm:pt modelId="{B5FB9669-5CC5-EC45-9BDF-859E47DF8B97}" type="pres">
      <dgm:prSet presAssocID="{CE3F06F1-EB69-8144-9F56-D9A4DC6468F1}" presName="rootConnector" presStyleLbl="node4" presStyleIdx="0" presStyleCnt="10"/>
      <dgm:spPr/>
    </dgm:pt>
    <dgm:pt modelId="{447158D7-17FD-9645-B3BB-11E4B0360AEF}" type="pres">
      <dgm:prSet presAssocID="{CE3F06F1-EB69-8144-9F56-D9A4DC6468F1}" presName="hierChild4" presStyleCnt="0"/>
      <dgm:spPr/>
    </dgm:pt>
    <dgm:pt modelId="{0A7A9B3A-3B02-D349-A2E8-51079EB41CAF}" type="pres">
      <dgm:prSet presAssocID="{CE3F06F1-EB69-8144-9F56-D9A4DC6468F1}" presName="hierChild5" presStyleCnt="0"/>
      <dgm:spPr/>
    </dgm:pt>
    <dgm:pt modelId="{63DB512A-A94C-2A41-BD8D-90C4BABFF3B4}" type="pres">
      <dgm:prSet presAssocID="{75CF4A67-F7B3-6149-BC99-36FE3EE9CB96}" presName="Name64" presStyleLbl="parChTrans1D4" presStyleIdx="1" presStyleCnt="10"/>
      <dgm:spPr/>
    </dgm:pt>
    <dgm:pt modelId="{9C708D16-E795-6641-93EB-AE6F5D1030FF}" type="pres">
      <dgm:prSet presAssocID="{69F87024-AF1B-C04B-AFE8-FF55199CC8AF}" presName="hierRoot2" presStyleCnt="0">
        <dgm:presLayoutVars>
          <dgm:hierBranch val="init"/>
        </dgm:presLayoutVars>
      </dgm:prSet>
      <dgm:spPr/>
    </dgm:pt>
    <dgm:pt modelId="{9F0EFD1C-9597-7E47-9CED-D2A6C7CD4DB6}" type="pres">
      <dgm:prSet presAssocID="{69F87024-AF1B-C04B-AFE8-FF55199CC8AF}" presName="rootComposite" presStyleCnt="0"/>
      <dgm:spPr/>
    </dgm:pt>
    <dgm:pt modelId="{897AAFE2-CF86-6C4D-A930-9C5C8F5018EA}" type="pres">
      <dgm:prSet presAssocID="{69F87024-AF1B-C04B-AFE8-FF55199CC8AF}" presName="rootText" presStyleLbl="node4" presStyleIdx="1" presStyleCnt="10">
        <dgm:presLayoutVars>
          <dgm:chPref val="3"/>
        </dgm:presLayoutVars>
      </dgm:prSet>
      <dgm:spPr/>
    </dgm:pt>
    <dgm:pt modelId="{FB49007B-962B-4A40-B51E-7794817D9EB9}" type="pres">
      <dgm:prSet presAssocID="{69F87024-AF1B-C04B-AFE8-FF55199CC8AF}" presName="rootConnector" presStyleLbl="node4" presStyleIdx="1" presStyleCnt="10"/>
      <dgm:spPr/>
    </dgm:pt>
    <dgm:pt modelId="{6E4D0CB5-CDD5-E049-81D8-AF7017184C75}" type="pres">
      <dgm:prSet presAssocID="{69F87024-AF1B-C04B-AFE8-FF55199CC8AF}" presName="hierChild4" presStyleCnt="0"/>
      <dgm:spPr/>
    </dgm:pt>
    <dgm:pt modelId="{9B606E97-E8ED-9C44-A5D5-C6ED565852E9}" type="pres">
      <dgm:prSet presAssocID="{69F87024-AF1B-C04B-AFE8-FF55199CC8AF}" presName="hierChild5" presStyleCnt="0"/>
      <dgm:spPr/>
    </dgm:pt>
    <dgm:pt modelId="{A45F8178-FEFB-AB47-8C02-9F258D4175F0}" type="pres">
      <dgm:prSet presAssocID="{C32E8E4A-9F7A-2E4B-B2B7-65DAEB7FA1E6}" presName="Name64" presStyleLbl="parChTrans1D4" presStyleIdx="2" presStyleCnt="10"/>
      <dgm:spPr/>
    </dgm:pt>
    <dgm:pt modelId="{C69A0120-D0F1-FB42-BB00-E07A48827006}" type="pres">
      <dgm:prSet presAssocID="{2E15273D-A234-7049-8D8F-919EBB5293D4}" presName="hierRoot2" presStyleCnt="0">
        <dgm:presLayoutVars>
          <dgm:hierBranch val="init"/>
        </dgm:presLayoutVars>
      </dgm:prSet>
      <dgm:spPr/>
    </dgm:pt>
    <dgm:pt modelId="{D8555565-A0F4-7946-988C-2D6EBFC587B2}" type="pres">
      <dgm:prSet presAssocID="{2E15273D-A234-7049-8D8F-919EBB5293D4}" presName="rootComposite" presStyleCnt="0"/>
      <dgm:spPr/>
    </dgm:pt>
    <dgm:pt modelId="{04020163-E203-7A4F-B2D5-53389CDB9DB5}" type="pres">
      <dgm:prSet presAssocID="{2E15273D-A234-7049-8D8F-919EBB5293D4}" presName="rootText" presStyleLbl="node4" presStyleIdx="2" presStyleCnt="10">
        <dgm:presLayoutVars>
          <dgm:chPref val="3"/>
        </dgm:presLayoutVars>
      </dgm:prSet>
      <dgm:spPr/>
    </dgm:pt>
    <dgm:pt modelId="{662D4DB4-DD64-DD4B-A554-7957765C82AF}" type="pres">
      <dgm:prSet presAssocID="{2E15273D-A234-7049-8D8F-919EBB5293D4}" presName="rootConnector" presStyleLbl="node4" presStyleIdx="2" presStyleCnt="10"/>
      <dgm:spPr/>
    </dgm:pt>
    <dgm:pt modelId="{06AD46AC-B0D8-634B-93EB-24120F651872}" type="pres">
      <dgm:prSet presAssocID="{2E15273D-A234-7049-8D8F-919EBB5293D4}" presName="hierChild4" presStyleCnt="0"/>
      <dgm:spPr/>
    </dgm:pt>
    <dgm:pt modelId="{748B7343-D432-0B4A-BCE9-2A0544E0BE16}" type="pres">
      <dgm:prSet presAssocID="{2E15273D-A234-7049-8D8F-919EBB5293D4}" presName="hierChild5" presStyleCnt="0"/>
      <dgm:spPr/>
    </dgm:pt>
    <dgm:pt modelId="{3A81CE4E-B464-BB46-B085-A36489FB5438}" type="pres">
      <dgm:prSet presAssocID="{D26CB6CC-A2CC-E24F-956B-AFA011196CBE}" presName="hierChild5" presStyleCnt="0"/>
      <dgm:spPr/>
    </dgm:pt>
    <dgm:pt modelId="{5B7F7B4A-63CB-9B46-9C19-F0B8DB3CA652}" type="pres">
      <dgm:prSet presAssocID="{06F5C38D-5EE1-B849-911C-C5181AD7853A}" presName="Name64" presStyleLbl="parChTrans1D3" presStyleIdx="1" presStyleCnt="4"/>
      <dgm:spPr/>
    </dgm:pt>
    <dgm:pt modelId="{C4E6B9FF-F115-2C43-AF43-98D4784D16FC}" type="pres">
      <dgm:prSet presAssocID="{F9D927E7-3E3E-A948-AA95-3157A403D7E0}" presName="hierRoot2" presStyleCnt="0">
        <dgm:presLayoutVars>
          <dgm:hierBranch val="init"/>
        </dgm:presLayoutVars>
      </dgm:prSet>
      <dgm:spPr/>
    </dgm:pt>
    <dgm:pt modelId="{A2431F2C-4CDF-9444-A06D-99F8F2218201}" type="pres">
      <dgm:prSet presAssocID="{F9D927E7-3E3E-A948-AA95-3157A403D7E0}" presName="rootComposite" presStyleCnt="0"/>
      <dgm:spPr/>
    </dgm:pt>
    <dgm:pt modelId="{FE5835D6-DEB7-6A42-B781-D8FD0B296D19}" type="pres">
      <dgm:prSet presAssocID="{F9D927E7-3E3E-A948-AA95-3157A403D7E0}" presName="rootText" presStyleLbl="node3" presStyleIdx="1" presStyleCnt="4">
        <dgm:presLayoutVars>
          <dgm:chPref val="3"/>
        </dgm:presLayoutVars>
      </dgm:prSet>
      <dgm:spPr/>
    </dgm:pt>
    <dgm:pt modelId="{C038DADF-B103-D748-AC1E-922A6C740CDB}" type="pres">
      <dgm:prSet presAssocID="{F9D927E7-3E3E-A948-AA95-3157A403D7E0}" presName="rootConnector" presStyleLbl="node3" presStyleIdx="1" presStyleCnt="4"/>
      <dgm:spPr/>
    </dgm:pt>
    <dgm:pt modelId="{167C7428-403D-8642-84C7-97A867A050D5}" type="pres">
      <dgm:prSet presAssocID="{F9D927E7-3E3E-A948-AA95-3157A403D7E0}" presName="hierChild4" presStyleCnt="0"/>
      <dgm:spPr/>
    </dgm:pt>
    <dgm:pt modelId="{281349BC-4EEB-0642-B0FA-043822C07935}" type="pres">
      <dgm:prSet presAssocID="{1571D6B8-ACF3-3144-A27C-4AB732302E6B}" presName="Name64" presStyleLbl="parChTrans1D4" presStyleIdx="3" presStyleCnt="10"/>
      <dgm:spPr/>
    </dgm:pt>
    <dgm:pt modelId="{F68E077A-0908-A549-A8BB-3F333D926BC9}" type="pres">
      <dgm:prSet presAssocID="{A6CD4C3D-FF3E-2B4B-A602-E6030004BE13}" presName="hierRoot2" presStyleCnt="0">
        <dgm:presLayoutVars>
          <dgm:hierBranch val="init"/>
        </dgm:presLayoutVars>
      </dgm:prSet>
      <dgm:spPr/>
    </dgm:pt>
    <dgm:pt modelId="{8251EC38-44E3-2E46-8BCE-A2CEA73E71B6}" type="pres">
      <dgm:prSet presAssocID="{A6CD4C3D-FF3E-2B4B-A602-E6030004BE13}" presName="rootComposite" presStyleCnt="0"/>
      <dgm:spPr/>
    </dgm:pt>
    <dgm:pt modelId="{FF152581-C1E4-754C-9694-F70D5B25A371}" type="pres">
      <dgm:prSet presAssocID="{A6CD4C3D-FF3E-2B4B-A602-E6030004BE13}" presName="rootText" presStyleLbl="node4" presStyleIdx="3" presStyleCnt="10">
        <dgm:presLayoutVars>
          <dgm:chPref val="3"/>
        </dgm:presLayoutVars>
      </dgm:prSet>
      <dgm:spPr/>
    </dgm:pt>
    <dgm:pt modelId="{0ECC7EFE-5BEC-3F46-B4EC-A92F5C851D4F}" type="pres">
      <dgm:prSet presAssocID="{A6CD4C3D-FF3E-2B4B-A602-E6030004BE13}" presName="rootConnector" presStyleLbl="node4" presStyleIdx="3" presStyleCnt="10"/>
      <dgm:spPr/>
    </dgm:pt>
    <dgm:pt modelId="{8B290394-576A-8A4D-99A2-D8D4F6FCBAA6}" type="pres">
      <dgm:prSet presAssocID="{A6CD4C3D-FF3E-2B4B-A602-E6030004BE13}" presName="hierChild4" presStyleCnt="0"/>
      <dgm:spPr/>
    </dgm:pt>
    <dgm:pt modelId="{153D2CB8-9487-F946-9177-757D339FD790}" type="pres">
      <dgm:prSet presAssocID="{A6CD4C3D-FF3E-2B4B-A602-E6030004BE13}" presName="hierChild5" presStyleCnt="0"/>
      <dgm:spPr/>
    </dgm:pt>
    <dgm:pt modelId="{B757C985-1F3F-9D4F-BBA0-BC1250B434DC}" type="pres">
      <dgm:prSet presAssocID="{4701F05C-F87F-CA40-9200-13F45BC04A1F}" presName="Name64" presStyleLbl="parChTrans1D4" presStyleIdx="4" presStyleCnt="10"/>
      <dgm:spPr/>
    </dgm:pt>
    <dgm:pt modelId="{2D08BFD7-F92D-EB41-9F6A-9D99DD792B4E}" type="pres">
      <dgm:prSet presAssocID="{5D906A35-477E-6241-BEAF-CB67039D075B}" presName="hierRoot2" presStyleCnt="0">
        <dgm:presLayoutVars>
          <dgm:hierBranch val="init"/>
        </dgm:presLayoutVars>
      </dgm:prSet>
      <dgm:spPr/>
    </dgm:pt>
    <dgm:pt modelId="{C1CD10F5-F9C1-BA49-BF71-3547F19BEB7E}" type="pres">
      <dgm:prSet presAssocID="{5D906A35-477E-6241-BEAF-CB67039D075B}" presName="rootComposite" presStyleCnt="0"/>
      <dgm:spPr/>
    </dgm:pt>
    <dgm:pt modelId="{D2000AA4-BA47-C34F-AB81-247A5365FBEA}" type="pres">
      <dgm:prSet presAssocID="{5D906A35-477E-6241-BEAF-CB67039D075B}" presName="rootText" presStyleLbl="node4" presStyleIdx="4" presStyleCnt="10">
        <dgm:presLayoutVars>
          <dgm:chPref val="3"/>
        </dgm:presLayoutVars>
      </dgm:prSet>
      <dgm:spPr/>
    </dgm:pt>
    <dgm:pt modelId="{3C1CD298-6F30-334D-9E97-BA180713A177}" type="pres">
      <dgm:prSet presAssocID="{5D906A35-477E-6241-BEAF-CB67039D075B}" presName="rootConnector" presStyleLbl="node4" presStyleIdx="4" presStyleCnt="10"/>
      <dgm:spPr/>
    </dgm:pt>
    <dgm:pt modelId="{FCAAE025-31FF-4647-BB48-C0F45FDBD5BC}" type="pres">
      <dgm:prSet presAssocID="{5D906A35-477E-6241-BEAF-CB67039D075B}" presName="hierChild4" presStyleCnt="0"/>
      <dgm:spPr/>
    </dgm:pt>
    <dgm:pt modelId="{54D5FEB0-4020-1D45-B02D-96F8D123BFAE}" type="pres">
      <dgm:prSet presAssocID="{5D906A35-477E-6241-BEAF-CB67039D075B}" presName="hierChild5" presStyleCnt="0"/>
      <dgm:spPr/>
    </dgm:pt>
    <dgm:pt modelId="{DEDBAE44-1CC5-014D-8B33-AC6A3D7C0D49}" type="pres">
      <dgm:prSet presAssocID="{731244A9-831D-A54B-AF13-B98456DFAC66}" presName="Name64" presStyleLbl="parChTrans1D4" presStyleIdx="5" presStyleCnt="10"/>
      <dgm:spPr/>
    </dgm:pt>
    <dgm:pt modelId="{4BF3B929-30E6-8848-8649-86DF414BFA3C}" type="pres">
      <dgm:prSet presAssocID="{D9A8309B-1652-504F-A234-2225270AB6D0}" presName="hierRoot2" presStyleCnt="0">
        <dgm:presLayoutVars>
          <dgm:hierBranch val="init"/>
        </dgm:presLayoutVars>
      </dgm:prSet>
      <dgm:spPr/>
    </dgm:pt>
    <dgm:pt modelId="{8514DFE3-CB06-FD4D-9019-1909BBB12413}" type="pres">
      <dgm:prSet presAssocID="{D9A8309B-1652-504F-A234-2225270AB6D0}" presName="rootComposite" presStyleCnt="0"/>
      <dgm:spPr/>
    </dgm:pt>
    <dgm:pt modelId="{D8D08F19-CCDB-564A-8B9B-7AAE8C15E021}" type="pres">
      <dgm:prSet presAssocID="{D9A8309B-1652-504F-A234-2225270AB6D0}" presName="rootText" presStyleLbl="node4" presStyleIdx="5" presStyleCnt="10">
        <dgm:presLayoutVars>
          <dgm:chPref val="3"/>
        </dgm:presLayoutVars>
      </dgm:prSet>
      <dgm:spPr/>
    </dgm:pt>
    <dgm:pt modelId="{44449896-1AB4-AB4D-9A7C-64670EA9D418}" type="pres">
      <dgm:prSet presAssocID="{D9A8309B-1652-504F-A234-2225270AB6D0}" presName="rootConnector" presStyleLbl="node4" presStyleIdx="5" presStyleCnt="10"/>
      <dgm:spPr/>
    </dgm:pt>
    <dgm:pt modelId="{81156127-53B7-FC4F-AD65-EF037E344F95}" type="pres">
      <dgm:prSet presAssocID="{D9A8309B-1652-504F-A234-2225270AB6D0}" presName="hierChild4" presStyleCnt="0"/>
      <dgm:spPr/>
    </dgm:pt>
    <dgm:pt modelId="{50758679-F832-AD45-A907-2E5F4CF02B9F}" type="pres">
      <dgm:prSet presAssocID="{D9A8309B-1652-504F-A234-2225270AB6D0}" presName="hierChild5" presStyleCnt="0"/>
      <dgm:spPr/>
    </dgm:pt>
    <dgm:pt modelId="{0F17DCB5-8C09-C443-A308-C9389FB92A23}" type="pres">
      <dgm:prSet presAssocID="{F9D927E7-3E3E-A948-AA95-3157A403D7E0}" presName="hierChild5" presStyleCnt="0"/>
      <dgm:spPr/>
    </dgm:pt>
    <dgm:pt modelId="{96CF892A-6B7F-EF41-A6BD-DF16B214612D}" type="pres">
      <dgm:prSet presAssocID="{913DD730-383A-0443-AA5B-768B61535F21}" presName="hierChild5" presStyleCnt="0"/>
      <dgm:spPr/>
    </dgm:pt>
    <dgm:pt modelId="{0947B734-2326-144A-9BA1-93A805B2C4D9}" type="pres">
      <dgm:prSet presAssocID="{C9BAADFB-D1E9-4446-8834-A5F03A4C57B2}" presName="Name64" presStyleLbl="parChTrans1D2" presStyleIdx="1" presStyleCnt="2"/>
      <dgm:spPr/>
    </dgm:pt>
    <dgm:pt modelId="{23585D05-95A6-814E-83AB-725843ED651C}" type="pres">
      <dgm:prSet presAssocID="{3D6DC0F4-61F6-6948-81C5-F3A407F7E886}" presName="hierRoot2" presStyleCnt="0">
        <dgm:presLayoutVars>
          <dgm:hierBranch val="init"/>
        </dgm:presLayoutVars>
      </dgm:prSet>
      <dgm:spPr/>
    </dgm:pt>
    <dgm:pt modelId="{D958E20A-E747-734C-9BE5-7C10B3CFD272}" type="pres">
      <dgm:prSet presAssocID="{3D6DC0F4-61F6-6948-81C5-F3A407F7E886}" presName="rootComposite" presStyleCnt="0"/>
      <dgm:spPr/>
    </dgm:pt>
    <dgm:pt modelId="{BF9694A5-2529-2B43-8475-97E71E4B0A86}" type="pres">
      <dgm:prSet presAssocID="{3D6DC0F4-61F6-6948-81C5-F3A407F7E886}" presName="rootText" presStyleLbl="node2" presStyleIdx="1" presStyleCnt="2">
        <dgm:presLayoutVars>
          <dgm:chPref val="3"/>
        </dgm:presLayoutVars>
      </dgm:prSet>
      <dgm:spPr/>
    </dgm:pt>
    <dgm:pt modelId="{2A03D27F-5F37-5740-82D5-4C93329689CE}" type="pres">
      <dgm:prSet presAssocID="{3D6DC0F4-61F6-6948-81C5-F3A407F7E886}" presName="rootConnector" presStyleLbl="node2" presStyleIdx="1" presStyleCnt="2"/>
      <dgm:spPr/>
    </dgm:pt>
    <dgm:pt modelId="{8054FB8F-ADAF-5E4A-BD4F-E2751E3F0BCF}" type="pres">
      <dgm:prSet presAssocID="{3D6DC0F4-61F6-6948-81C5-F3A407F7E886}" presName="hierChild4" presStyleCnt="0"/>
      <dgm:spPr/>
    </dgm:pt>
    <dgm:pt modelId="{E1BDF03E-B51E-D346-B986-A199A49DB7A9}" type="pres">
      <dgm:prSet presAssocID="{41F14933-4E49-F54A-AB79-16524EF31BF3}" presName="Name64" presStyleLbl="parChTrans1D3" presStyleIdx="2" presStyleCnt="4"/>
      <dgm:spPr/>
    </dgm:pt>
    <dgm:pt modelId="{3F3A7118-B56C-F046-AAA7-B5924C0E4783}" type="pres">
      <dgm:prSet presAssocID="{4AB84EA2-04FE-0B40-B5DC-E45B2FE57FC3}" presName="hierRoot2" presStyleCnt="0">
        <dgm:presLayoutVars>
          <dgm:hierBranch val="init"/>
        </dgm:presLayoutVars>
      </dgm:prSet>
      <dgm:spPr/>
    </dgm:pt>
    <dgm:pt modelId="{EB22C4F0-745E-C443-8015-1600927879BF}" type="pres">
      <dgm:prSet presAssocID="{4AB84EA2-04FE-0B40-B5DC-E45B2FE57FC3}" presName="rootComposite" presStyleCnt="0"/>
      <dgm:spPr/>
    </dgm:pt>
    <dgm:pt modelId="{05935BFD-CF9C-EF4B-BA23-31A599D4AC4C}" type="pres">
      <dgm:prSet presAssocID="{4AB84EA2-04FE-0B40-B5DC-E45B2FE57FC3}" presName="rootText" presStyleLbl="node3" presStyleIdx="2" presStyleCnt="4">
        <dgm:presLayoutVars>
          <dgm:chPref val="3"/>
        </dgm:presLayoutVars>
      </dgm:prSet>
      <dgm:spPr/>
    </dgm:pt>
    <dgm:pt modelId="{27E22913-B0DD-A141-817C-EBE9E75A1993}" type="pres">
      <dgm:prSet presAssocID="{4AB84EA2-04FE-0B40-B5DC-E45B2FE57FC3}" presName="rootConnector" presStyleLbl="node3" presStyleIdx="2" presStyleCnt="4"/>
      <dgm:spPr/>
    </dgm:pt>
    <dgm:pt modelId="{AD16EEBB-69D2-8149-A3E6-F0A9B3170CC4}" type="pres">
      <dgm:prSet presAssocID="{4AB84EA2-04FE-0B40-B5DC-E45B2FE57FC3}" presName="hierChild4" presStyleCnt="0"/>
      <dgm:spPr/>
    </dgm:pt>
    <dgm:pt modelId="{6CDEB8D4-8BC1-7848-A42B-1BF8F0A72BCE}" type="pres">
      <dgm:prSet presAssocID="{4E06CABB-CDFC-4745-B3A5-63AA69D1D2BF}" presName="Name64" presStyleLbl="parChTrans1D4" presStyleIdx="6" presStyleCnt="10"/>
      <dgm:spPr/>
    </dgm:pt>
    <dgm:pt modelId="{6F2A3C1E-4026-C44C-AA1F-09EC6B79820B}" type="pres">
      <dgm:prSet presAssocID="{8F19CB3E-E957-0D46-9B0C-484CF84D809F}" presName="hierRoot2" presStyleCnt="0">
        <dgm:presLayoutVars>
          <dgm:hierBranch val="init"/>
        </dgm:presLayoutVars>
      </dgm:prSet>
      <dgm:spPr/>
    </dgm:pt>
    <dgm:pt modelId="{36DFAB70-36BB-CE46-B452-98D79E260581}" type="pres">
      <dgm:prSet presAssocID="{8F19CB3E-E957-0D46-9B0C-484CF84D809F}" presName="rootComposite" presStyleCnt="0"/>
      <dgm:spPr/>
    </dgm:pt>
    <dgm:pt modelId="{388BCDB6-6881-904D-8ED6-7CE23A933228}" type="pres">
      <dgm:prSet presAssocID="{8F19CB3E-E957-0D46-9B0C-484CF84D809F}" presName="rootText" presStyleLbl="node4" presStyleIdx="6" presStyleCnt="10">
        <dgm:presLayoutVars>
          <dgm:chPref val="3"/>
        </dgm:presLayoutVars>
      </dgm:prSet>
      <dgm:spPr/>
    </dgm:pt>
    <dgm:pt modelId="{56F3E8D5-EDDE-3F46-8198-B2E7A8E3F441}" type="pres">
      <dgm:prSet presAssocID="{8F19CB3E-E957-0D46-9B0C-484CF84D809F}" presName="rootConnector" presStyleLbl="node4" presStyleIdx="6" presStyleCnt="10"/>
      <dgm:spPr/>
    </dgm:pt>
    <dgm:pt modelId="{53C5992C-6BFE-1941-8BB5-F5919578E5EC}" type="pres">
      <dgm:prSet presAssocID="{8F19CB3E-E957-0D46-9B0C-484CF84D809F}" presName="hierChild4" presStyleCnt="0"/>
      <dgm:spPr/>
    </dgm:pt>
    <dgm:pt modelId="{9E695621-9AEF-E149-BE9D-F470429B0BC7}" type="pres">
      <dgm:prSet presAssocID="{8F19CB3E-E957-0D46-9B0C-484CF84D809F}" presName="hierChild5" presStyleCnt="0"/>
      <dgm:spPr/>
    </dgm:pt>
    <dgm:pt modelId="{BB341E83-7078-464A-A9A0-8C462D854924}" type="pres">
      <dgm:prSet presAssocID="{6039796C-00DF-3240-9CE1-679388B6368E}" presName="Name64" presStyleLbl="parChTrans1D4" presStyleIdx="7" presStyleCnt="10"/>
      <dgm:spPr/>
    </dgm:pt>
    <dgm:pt modelId="{775336F9-D075-B740-84EA-8151C0FA9A14}" type="pres">
      <dgm:prSet presAssocID="{1D6F3C0D-5F19-2446-8AF7-55B21288FF9E}" presName="hierRoot2" presStyleCnt="0">
        <dgm:presLayoutVars>
          <dgm:hierBranch val="init"/>
        </dgm:presLayoutVars>
      </dgm:prSet>
      <dgm:spPr/>
    </dgm:pt>
    <dgm:pt modelId="{41E77E1B-871B-3C4B-8172-0871352940CC}" type="pres">
      <dgm:prSet presAssocID="{1D6F3C0D-5F19-2446-8AF7-55B21288FF9E}" presName="rootComposite" presStyleCnt="0"/>
      <dgm:spPr/>
    </dgm:pt>
    <dgm:pt modelId="{728E4F0D-9A44-4A41-B950-EE5DAC9F83CB}" type="pres">
      <dgm:prSet presAssocID="{1D6F3C0D-5F19-2446-8AF7-55B21288FF9E}" presName="rootText" presStyleLbl="node4" presStyleIdx="7" presStyleCnt="10">
        <dgm:presLayoutVars>
          <dgm:chPref val="3"/>
        </dgm:presLayoutVars>
      </dgm:prSet>
      <dgm:spPr/>
    </dgm:pt>
    <dgm:pt modelId="{FE6C03BD-5A85-F541-9715-C7C1B796C315}" type="pres">
      <dgm:prSet presAssocID="{1D6F3C0D-5F19-2446-8AF7-55B21288FF9E}" presName="rootConnector" presStyleLbl="node4" presStyleIdx="7" presStyleCnt="10"/>
      <dgm:spPr/>
    </dgm:pt>
    <dgm:pt modelId="{58443A55-80CD-D442-AA14-CF427999E83C}" type="pres">
      <dgm:prSet presAssocID="{1D6F3C0D-5F19-2446-8AF7-55B21288FF9E}" presName="hierChild4" presStyleCnt="0"/>
      <dgm:spPr/>
    </dgm:pt>
    <dgm:pt modelId="{D2EBD014-0D72-F44B-94B0-C9D4B958E888}" type="pres">
      <dgm:prSet presAssocID="{C84A8064-0605-9147-BCCA-9C48C1D05887}" presName="Name64" presStyleLbl="parChTrans1D4" presStyleIdx="8" presStyleCnt="10"/>
      <dgm:spPr/>
    </dgm:pt>
    <dgm:pt modelId="{6FECC341-B652-B949-B43C-F7A3810163E8}" type="pres">
      <dgm:prSet presAssocID="{216D814C-312F-6F49-ABBB-663E273D48D1}" presName="hierRoot2" presStyleCnt="0">
        <dgm:presLayoutVars>
          <dgm:hierBranch val="init"/>
        </dgm:presLayoutVars>
      </dgm:prSet>
      <dgm:spPr/>
    </dgm:pt>
    <dgm:pt modelId="{1A904CCC-1B2A-1747-9EA4-170D89A1CB1B}" type="pres">
      <dgm:prSet presAssocID="{216D814C-312F-6F49-ABBB-663E273D48D1}" presName="rootComposite" presStyleCnt="0"/>
      <dgm:spPr/>
    </dgm:pt>
    <dgm:pt modelId="{5CEF7E13-186B-7242-9ED1-F21FC22A6B4D}" type="pres">
      <dgm:prSet presAssocID="{216D814C-312F-6F49-ABBB-663E273D48D1}" presName="rootText" presStyleLbl="node4" presStyleIdx="8" presStyleCnt="10">
        <dgm:presLayoutVars>
          <dgm:chPref val="3"/>
        </dgm:presLayoutVars>
      </dgm:prSet>
      <dgm:spPr/>
    </dgm:pt>
    <dgm:pt modelId="{2B049C64-90DB-BA4A-BA12-BDDEA44F99DA}" type="pres">
      <dgm:prSet presAssocID="{216D814C-312F-6F49-ABBB-663E273D48D1}" presName="rootConnector" presStyleLbl="node4" presStyleIdx="8" presStyleCnt="10"/>
      <dgm:spPr/>
    </dgm:pt>
    <dgm:pt modelId="{F6D74D4B-6CDF-1E46-B0B1-162BE4C8CB62}" type="pres">
      <dgm:prSet presAssocID="{216D814C-312F-6F49-ABBB-663E273D48D1}" presName="hierChild4" presStyleCnt="0"/>
      <dgm:spPr/>
    </dgm:pt>
    <dgm:pt modelId="{87D3D7D8-0930-344F-ACA0-C8BB66571FA8}" type="pres">
      <dgm:prSet presAssocID="{216D814C-312F-6F49-ABBB-663E273D48D1}" presName="hierChild5" presStyleCnt="0"/>
      <dgm:spPr/>
    </dgm:pt>
    <dgm:pt modelId="{9D0C12F1-529E-0E4C-9E27-311BE47A1885}" type="pres">
      <dgm:prSet presAssocID="{1D6F3C0D-5F19-2446-8AF7-55B21288FF9E}" presName="hierChild5" presStyleCnt="0"/>
      <dgm:spPr/>
    </dgm:pt>
    <dgm:pt modelId="{CBC66720-BE48-3B47-8A8D-4ABF653F6F6F}" type="pres">
      <dgm:prSet presAssocID="{4AB84EA2-04FE-0B40-B5DC-E45B2FE57FC3}" presName="hierChild5" presStyleCnt="0"/>
      <dgm:spPr/>
    </dgm:pt>
    <dgm:pt modelId="{67568737-AB33-F047-837F-9CC5F52E8549}" type="pres">
      <dgm:prSet presAssocID="{6F07BFEF-AC65-BB4B-A7E0-E28219A4F8BF}" presName="Name64" presStyleLbl="parChTrans1D3" presStyleIdx="3" presStyleCnt="4"/>
      <dgm:spPr/>
    </dgm:pt>
    <dgm:pt modelId="{E70BBE0D-1C9E-6449-8F51-0512EDEAEAF4}" type="pres">
      <dgm:prSet presAssocID="{3382C269-8806-9F4E-A64C-66205AF6BEF7}" presName="hierRoot2" presStyleCnt="0">
        <dgm:presLayoutVars>
          <dgm:hierBranch val="init"/>
        </dgm:presLayoutVars>
      </dgm:prSet>
      <dgm:spPr/>
    </dgm:pt>
    <dgm:pt modelId="{DB7B6BE3-4ECF-0741-9C8E-506A4F9BD8F0}" type="pres">
      <dgm:prSet presAssocID="{3382C269-8806-9F4E-A64C-66205AF6BEF7}" presName="rootComposite" presStyleCnt="0"/>
      <dgm:spPr/>
    </dgm:pt>
    <dgm:pt modelId="{B071A508-44F4-3648-985D-0DC514AB6089}" type="pres">
      <dgm:prSet presAssocID="{3382C269-8806-9F4E-A64C-66205AF6BEF7}" presName="rootText" presStyleLbl="node3" presStyleIdx="3" presStyleCnt="4">
        <dgm:presLayoutVars>
          <dgm:chPref val="3"/>
        </dgm:presLayoutVars>
      </dgm:prSet>
      <dgm:spPr/>
    </dgm:pt>
    <dgm:pt modelId="{86EBD3C9-E4EF-E642-A2FD-C9098F6C5944}" type="pres">
      <dgm:prSet presAssocID="{3382C269-8806-9F4E-A64C-66205AF6BEF7}" presName="rootConnector" presStyleLbl="node3" presStyleIdx="3" presStyleCnt="4"/>
      <dgm:spPr/>
    </dgm:pt>
    <dgm:pt modelId="{8573E587-E2D5-2F45-94D1-9BC1425474C2}" type="pres">
      <dgm:prSet presAssocID="{3382C269-8806-9F4E-A64C-66205AF6BEF7}" presName="hierChild4" presStyleCnt="0"/>
      <dgm:spPr/>
    </dgm:pt>
    <dgm:pt modelId="{60DA586D-4E1C-E64D-885E-BDE8AF825CB5}" type="pres">
      <dgm:prSet presAssocID="{56646645-4D63-0F48-BEDB-6EDCC614D749}" presName="Name64" presStyleLbl="parChTrans1D4" presStyleIdx="9" presStyleCnt="10"/>
      <dgm:spPr/>
    </dgm:pt>
    <dgm:pt modelId="{CC5A91F3-0ECD-F64E-A446-7AF08720C934}" type="pres">
      <dgm:prSet presAssocID="{11094571-3176-B54A-98A5-CC490451C97B}" presName="hierRoot2" presStyleCnt="0">
        <dgm:presLayoutVars>
          <dgm:hierBranch val="init"/>
        </dgm:presLayoutVars>
      </dgm:prSet>
      <dgm:spPr/>
    </dgm:pt>
    <dgm:pt modelId="{99E94696-9ED8-B346-B161-614E3389344B}" type="pres">
      <dgm:prSet presAssocID="{11094571-3176-B54A-98A5-CC490451C97B}" presName="rootComposite" presStyleCnt="0"/>
      <dgm:spPr/>
    </dgm:pt>
    <dgm:pt modelId="{836AA365-F0B4-1C4C-9C5C-7A7C06969941}" type="pres">
      <dgm:prSet presAssocID="{11094571-3176-B54A-98A5-CC490451C97B}" presName="rootText" presStyleLbl="node4" presStyleIdx="9" presStyleCnt="10">
        <dgm:presLayoutVars>
          <dgm:chPref val="3"/>
        </dgm:presLayoutVars>
      </dgm:prSet>
      <dgm:spPr/>
    </dgm:pt>
    <dgm:pt modelId="{68F8A36D-8D4A-4C42-B700-F9F1EC1ADE72}" type="pres">
      <dgm:prSet presAssocID="{11094571-3176-B54A-98A5-CC490451C97B}" presName="rootConnector" presStyleLbl="node4" presStyleIdx="9" presStyleCnt="10"/>
      <dgm:spPr/>
    </dgm:pt>
    <dgm:pt modelId="{F54DF60C-85D4-154B-9E4F-0C74891767CC}" type="pres">
      <dgm:prSet presAssocID="{11094571-3176-B54A-98A5-CC490451C97B}" presName="hierChild4" presStyleCnt="0"/>
      <dgm:spPr/>
    </dgm:pt>
    <dgm:pt modelId="{F1800547-B3EF-BD45-A9E1-AC74BD4734AD}" type="pres">
      <dgm:prSet presAssocID="{11094571-3176-B54A-98A5-CC490451C97B}" presName="hierChild5" presStyleCnt="0"/>
      <dgm:spPr/>
    </dgm:pt>
    <dgm:pt modelId="{5EDD305F-4FC8-5B4B-AF37-41BE62FBA1CC}" type="pres">
      <dgm:prSet presAssocID="{3382C269-8806-9F4E-A64C-66205AF6BEF7}" presName="hierChild5" presStyleCnt="0"/>
      <dgm:spPr/>
    </dgm:pt>
    <dgm:pt modelId="{69596402-333C-7747-99E0-2153F69EF77B}" type="pres">
      <dgm:prSet presAssocID="{3D6DC0F4-61F6-6948-81C5-F3A407F7E886}" presName="hierChild5" presStyleCnt="0"/>
      <dgm:spPr/>
    </dgm:pt>
    <dgm:pt modelId="{B2BF9EFC-28FB-B744-8FD0-7E5F38034F03}" type="pres">
      <dgm:prSet presAssocID="{E41A1A1D-8072-C648-A053-527F2A074911}" presName="hierChild3" presStyleCnt="0"/>
      <dgm:spPr/>
    </dgm:pt>
  </dgm:ptLst>
  <dgm:cxnLst>
    <dgm:cxn modelId="{DD66FD03-ED81-D045-9D5A-4CF2467EAD9F}" srcId="{3382C269-8806-9F4E-A64C-66205AF6BEF7}" destId="{11094571-3176-B54A-98A5-CC490451C97B}" srcOrd="0" destOrd="0" parTransId="{56646645-4D63-0F48-BEDB-6EDCC614D749}" sibTransId="{9A6EA526-BCCA-E145-802D-1DB76D368AF8}"/>
    <dgm:cxn modelId="{2479C912-E33D-124D-B287-703A73E3C8CE}" type="presOf" srcId="{23F22926-8B0A-D747-83B9-E5C598808B5F}" destId="{B0927A98-A559-6449-B905-64FFE854E6E9}" srcOrd="0" destOrd="0" presId="urn:microsoft.com/office/officeart/2009/3/layout/HorizontalOrganizationChart"/>
    <dgm:cxn modelId="{27874313-36CE-3C4C-86B3-06F85C91F9B1}" srcId="{F9D927E7-3E3E-A948-AA95-3157A403D7E0}" destId="{5D906A35-477E-6241-BEAF-CB67039D075B}" srcOrd="1" destOrd="0" parTransId="{4701F05C-F87F-CA40-9200-13F45BC04A1F}" sibTransId="{D3AF4F14-69B1-984E-AC67-38D2FA6123A4}"/>
    <dgm:cxn modelId="{12EDDA20-D92F-C04C-B32A-FDB5DB1CF0ED}" type="presOf" srcId="{11094571-3176-B54A-98A5-CC490451C97B}" destId="{836AA365-F0B4-1C4C-9C5C-7A7C06969941}" srcOrd="0" destOrd="0" presId="urn:microsoft.com/office/officeart/2009/3/layout/HorizontalOrganizationChart"/>
    <dgm:cxn modelId="{E882A222-0D4F-D24A-908E-72DA188D26E7}" type="presOf" srcId="{E41A1A1D-8072-C648-A053-527F2A074911}" destId="{9A0B985E-0928-F343-9DEC-0F800610BFCE}" srcOrd="0" destOrd="0" presId="urn:microsoft.com/office/officeart/2009/3/layout/HorizontalOrganizationChart"/>
    <dgm:cxn modelId="{F95B1426-5679-BD42-B233-FABC9CEF360F}" srcId="{4AB84EA2-04FE-0B40-B5DC-E45B2FE57FC3}" destId="{1D6F3C0D-5F19-2446-8AF7-55B21288FF9E}" srcOrd="1" destOrd="0" parTransId="{6039796C-00DF-3240-9CE1-679388B6368E}" sibTransId="{7D15C8AE-F500-E846-B25D-0F6D9E10E440}"/>
    <dgm:cxn modelId="{0428C326-53F2-6642-AF27-5942961BFDB9}" type="presOf" srcId="{D9A8309B-1652-504F-A234-2225270AB6D0}" destId="{D8D08F19-CCDB-564A-8B9B-7AAE8C15E021}" srcOrd="0" destOrd="0" presId="urn:microsoft.com/office/officeart/2009/3/layout/HorizontalOrganizationChart"/>
    <dgm:cxn modelId="{2B16F429-02AA-DA4D-88FB-28E09CF5C5A1}" type="presOf" srcId="{731244A9-831D-A54B-AF13-B98456DFAC66}" destId="{DEDBAE44-1CC5-014D-8B33-AC6A3D7C0D49}" srcOrd="0" destOrd="0" presId="urn:microsoft.com/office/officeart/2009/3/layout/HorizontalOrganizationChart"/>
    <dgm:cxn modelId="{AD31EE2B-CDA8-4147-91CF-D0B5DF39F9E7}" type="presOf" srcId="{6039796C-00DF-3240-9CE1-679388B6368E}" destId="{BB341E83-7078-464A-A9A0-8C462D854924}" srcOrd="0" destOrd="0" presId="urn:microsoft.com/office/officeart/2009/3/layout/HorizontalOrganizationChart"/>
    <dgm:cxn modelId="{6CBF512C-8997-D34B-B3C1-E85157D9FCC7}" type="presOf" srcId="{1D6F3C0D-5F19-2446-8AF7-55B21288FF9E}" destId="{FE6C03BD-5A85-F541-9715-C7C1B796C315}" srcOrd="1" destOrd="0" presId="urn:microsoft.com/office/officeart/2009/3/layout/HorizontalOrganizationChart"/>
    <dgm:cxn modelId="{0511B32D-1061-1C4A-A129-017C74E4A6F0}" type="presOf" srcId="{89A25380-2A42-5549-9E01-DE449D9EABB5}" destId="{9417C04E-5C75-974E-A497-4DE86F95B021}" srcOrd="0" destOrd="0" presId="urn:microsoft.com/office/officeart/2009/3/layout/HorizontalOrganizationChart"/>
    <dgm:cxn modelId="{E6720930-E09E-CA43-B642-C7C0C97E5B33}" srcId="{913DD730-383A-0443-AA5B-768B61535F21}" destId="{D26CB6CC-A2CC-E24F-956B-AFA011196CBE}" srcOrd="0" destOrd="0" parTransId="{89A25380-2A42-5549-9E01-DE449D9EABB5}" sibTransId="{A55581F7-50A2-8C4A-9E91-5D84F33605BC}"/>
    <dgm:cxn modelId="{07180632-E68E-1444-8A91-2A8C6981A6C9}" srcId="{3D6DC0F4-61F6-6948-81C5-F3A407F7E886}" destId="{3382C269-8806-9F4E-A64C-66205AF6BEF7}" srcOrd="1" destOrd="0" parTransId="{6F07BFEF-AC65-BB4B-A7E0-E28219A4F8BF}" sibTransId="{BC0FFEFC-80CF-2844-B1A7-9414A96236EA}"/>
    <dgm:cxn modelId="{8E3A4339-39ED-6E43-BF77-B171A3CF64D7}" srcId="{23F22926-8B0A-D747-83B9-E5C598808B5F}" destId="{E41A1A1D-8072-C648-A053-527F2A074911}" srcOrd="0" destOrd="0" parTransId="{D1036E57-0DAA-A746-B23C-BE1C09F21557}" sibTransId="{414A4630-163E-054A-BE0F-164CF1B09379}"/>
    <dgm:cxn modelId="{2E6EE739-5D5B-7E4C-8015-5187415112AA}" srcId="{E41A1A1D-8072-C648-A053-527F2A074911}" destId="{3D6DC0F4-61F6-6948-81C5-F3A407F7E886}" srcOrd="1" destOrd="0" parTransId="{C9BAADFB-D1E9-4446-8834-A5F03A4C57B2}" sibTransId="{2718BA00-AF09-C749-AD9B-CEBB9B178C57}"/>
    <dgm:cxn modelId="{2D687C3A-877E-5345-8FBB-92ACA224F8FD}" type="presOf" srcId="{2E15273D-A234-7049-8D8F-919EBB5293D4}" destId="{662D4DB4-DD64-DD4B-A554-7957765C82AF}" srcOrd="1" destOrd="0" presId="urn:microsoft.com/office/officeart/2009/3/layout/HorizontalOrganizationChart"/>
    <dgm:cxn modelId="{A109B63E-6FB5-E14D-832A-D9ECC34C4A68}" type="presOf" srcId="{A6CD4C3D-FF3E-2B4B-A602-E6030004BE13}" destId="{0ECC7EFE-5BEC-3F46-B4EC-A92F5C851D4F}" srcOrd="1" destOrd="0" presId="urn:microsoft.com/office/officeart/2009/3/layout/HorizontalOrganizationChart"/>
    <dgm:cxn modelId="{5AC1F045-69B9-A840-853E-65483A01018B}" srcId="{D26CB6CC-A2CC-E24F-956B-AFA011196CBE}" destId="{CE3F06F1-EB69-8144-9F56-D9A4DC6468F1}" srcOrd="0" destOrd="0" parTransId="{B642001F-C2FA-DC41-941E-A4298A8CBAFF}" sibTransId="{60D82117-3695-4848-B475-7B0077A57307}"/>
    <dgm:cxn modelId="{462AFD47-262D-8645-BF9C-D9C74A9F1368}" srcId="{D26CB6CC-A2CC-E24F-956B-AFA011196CBE}" destId="{69F87024-AF1B-C04B-AFE8-FF55199CC8AF}" srcOrd="1" destOrd="0" parTransId="{75CF4A67-F7B3-6149-BC99-36FE3EE9CB96}" sibTransId="{A6BF9205-04CD-CE44-AA7F-2326B3A47532}"/>
    <dgm:cxn modelId="{1916FD4E-3D22-0C46-AE63-FC2C0D2E7507}" type="presOf" srcId="{D26CB6CC-A2CC-E24F-956B-AFA011196CBE}" destId="{CCBE8A5F-DB0E-EB48-BAF3-3F9DB555F42B}" srcOrd="0" destOrd="0" presId="urn:microsoft.com/office/officeart/2009/3/layout/HorizontalOrganizationChart"/>
    <dgm:cxn modelId="{2DC6F651-DCB2-7242-9A50-1813A4CB1289}" type="presOf" srcId="{1571D6B8-ACF3-3144-A27C-4AB732302E6B}" destId="{281349BC-4EEB-0642-B0FA-043822C07935}" srcOrd="0" destOrd="0" presId="urn:microsoft.com/office/officeart/2009/3/layout/HorizontalOrganizationChart"/>
    <dgm:cxn modelId="{AB5C8257-3999-9849-A7E0-68C9EBA7D55D}" srcId="{4AB84EA2-04FE-0B40-B5DC-E45B2FE57FC3}" destId="{8F19CB3E-E957-0D46-9B0C-484CF84D809F}" srcOrd="0" destOrd="0" parTransId="{4E06CABB-CDFC-4745-B3A5-63AA69D1D2BF}" sibTransId="{A2E6A69E-9429-9B43-A878-57A9CA4B7C7C}"/>
    <dgm:cxn modelId="{25C9A95A-4B6E-9A4F-AD1D-2ABAE8FEDEFD}" type="presOf" srcId="{56646645-4D63-0F48-BEDB-6EDCC614D749}" destId="{60DA586D-4E1C-E64D-885E-BDE8AF825CB5}" srcOrd="0" destOrd="0" presId="urn:microsoft.com/office/officeart/2009/3/layout/HorizontalOrganizationChart"/>
    <dgm:cxn modelId="{C2BFEB5C-17D8-3F48-9EB1-74C178CC368F}" srcId="{F9D927E7-3E3E-A948-AA95-3157A403D7E0}" destId="{A6CD4C3D-FF3E-2B4B-A602-E6030004BE13}" srcOrd="0" destOrd="0" parTransId="{1571D6B8-ACF3-3144-A27C-4AB732302E6B}" sibTransId="{7A77A51F-19DA-634E-ACFF-7F4837B7CAEF}"/>
    <dgm:cxn modelId="{5D80B85D-2943-FE42-AA1A-CB4DCBCAF53F}" type="presOf" srcId="{D26CB6CC-A2CC-E24F-956B-AFA011196CBE}" destId="{2687E6CD-9AEC-1D43-91EB-E5EC9386F048}" srcOrd="1" destOrd="0" presId="urn:microsoft.com/office/officeart/2009/3/layout/HorizontalOrganizationChart"/>
    <dgm:cxn modelId="{87114E61-C3A8-6141-8157-A423B095BC97}" type="presOf" srcId="{E41A1A1D-8072-C648-A053-527F2A074911}" destId="{FA1D8C9B-B13F-F542-A850-A9696C73B30D}" srcOrd="1" destOrd="0" presId="urn:microsoft.com/office/officeart/2009/3/layout/HorizontalOrganizationChart"/>
    <dgm:cxn modelId="{B1430568-43E7-C342-AE10-7406F7FFF964}" type="presOf" srcId="{216D814C-312F-6F49-ABBB-663E273D48D1}" destId="{2B049C64-90DB-BA4A-BA12-BDDEA44F99DA}" srcOrd="1" destOrd="0" presId="urn:microsoft.com/office/officeart/2009/3/layout/HorizontalOrganizationChart"/>
    <dgm:cxn modelId="{CBFF2369-35C0-714A-B4B1-6ADF5CBC652B}" type="presOf" srcId="{6F07BFEF-AC65-BB4B-A7E0-E28219A4F8BF}" destId="{67568737-AB33-F047-837F-9CC5F52E8549}" srcOrd="0" destOrd="0" presId="urn:microsoft.com/office/officeart/2009/3/layout/HorizontalOrganizationChart"/>
    <dgm:cxn modelId="{AE22C36A-E76B-2344-8C5C-08EE4854FF88}" type="presOf" srcId="{F9D927E7-3E3E-A948-AA95-3157A403D7E0}" destId="{C038DADF-B103-D748-AC1E-922A6C740CDB}" srcOrd="1" destOrd="0" presId="urn:microsoft.com/office/officeart/2009/3/layout/HorizontalOrganizationChart"/>
    <dgm:cxn modelId="{4B1BB16E-E52B-874F-B6C5-E0A58FEFFAC2}" type="presOf" srcId="{8F19CB3E-E957-0D46-9B0C-484CF84D809F}" destId="{56F3E8D5-EDDE-3F46-8198-B2E7A8E3F441}" srcOrd="1" destOrd="0" presId="urn:microsoft.com/office/officeart/2009/3/layout/HorizontalOrganizationChart"/>
    <dgm:cxn modelId="{C07C3B6F-6922-B74D-944E-458CDC0C724B}" type="presOf" srcId="{5D906A35-477E-6241-BEAF-CB67039D075B}" destId="{D2000AA4-BA47-C34F-AB81-247A5365FBEA}" srcOrd="0" destOrd="0" presId="urn:microsoft.com/office/officeart/2009/3/layout/HorizontalOrganizationChart"/>
    <dgm:cxn modelId="{BB946776-49B9-4448-B7F7-CB685B2F339D}" type="presOf" srcId="{C9BAADFB-D1E9-4446-8834-A5F03A4C57B2}" destId="{0947B734-2326-144A-9BA1-93A805B2C4D9}" srcOrd="0" destOrd="0" presId="urn:microsoft.com/office/officeart/2009/3/layout/HorizontalOrganizationChart"/>
    <dgm:cxn modelId="{6B64DF77-E5BF-1A41-87BA-5625D603525F}" type="presOf" srcId="{4701F05C-F87F-CA40-9200-13F45BC04A1F}" destId="{B757C985-1F3F-9D4F-BBA0-BC1250B434DC}" srcOrd="0" destOrd="0" presId="urn:microsoft.com/office/officeart/2009/3/layout/HorizontalOrganizationChart"/>
    <dgm:cxn modelId="{DE13E378-FF7C-AC4A-835A-138B25C38515}" srcId="{D26CB6CC-A2CC-E24F-956B-AFA011196CBE}" destId="{2E15273D-A234-7049-8D8F-919EBB5293D4}" srcOrd="2" destOrd="0" parTransId="{C32E8E4A-9F7A-2E4B-B2B7-65DAEB7FA1E6}" sibTransId="{0C6C8177-845D-6042-BE5C-2BB6DC45A0AB}"/>
    <dgm:cxn modelId="{FA6B337E-6374-8848-A38A-3EBB6CE4B07C}" type="presOf" srcId="{3382C269-8806-9F4E-A64C-66205AF6BEF7}" destId="{86EBD3C9-E4EF-E642-A2FD-C9098F6C5944}" srcOrd="1" destOrd="0" presId="urn:microsoft.com/office/officeart/2009/3/layout/HorizontalOrganizationChart"/>
    <dgm:cxn modelId="{A727787F-B700-9A40-8734-9C6AEE6CAF82}" type="presOf" srcId="{C84A8064-0605-9147-BCCA-9C48C1D05887}" destId="{D2EBD014-0D72-F44B-94B0-C9D4B958E888}" srcOrd="0" destOrd="0" presId="urn:microsoft.com/office/officeart/2009/3/layout/HorizontalOrganizationChart"/>
    <dgm:cxn modelId="{1F091384-D427-1C43-96CC-95E06CFF45A2}" type="presOf" srcId="{69F87024-AF1B-C04B-AFE8-FF55199CC8AF}" destId="{897AAFE2-CF86-6C4D-A930-9C5C8F5018EA}" srcOrd="0" destOrd="0" presId="urn:microsoft.com/office/officeart/2009/3/layout/HorizontalOrganizationChart"/>
    <dgm:cxn modelId="{BD891D8D-D85B-FF43-91BB-763FED31FA89}" type="presOf" srcId="{F9D927E7-3E3E-A948-AA95-3157A403D7E0}" destId="{FE5835D6-DEB7-6A42-B781-D8FD0B296D19}" srcOrd="0" destOrd="0" presId="urn:microsoft.com/office/officeart/2009/3/layout/HorizontalOrganizationChart"/>
    <dgm:cxn modelId="{2E68BB8D-206A-7E42-971E-34787B100DA5}" srcId="{913DD730-383A-0443-AA5B-768B61535F21}" destId="{F9D927E7-3E3E-A948-AA95-3157A403D7E0}" srcOrd="1" destOrd="0" parTransId="{06F5C38D-5EE1-B849-911C-C5181AD7853A}" sibTransId="{3F953C71-35D7-1843-8453-989E6EA56332}"/>
    <dgm:cxn modelId="{A36AE798-7D4E-9C42-A625-79EB3EA4515D}" type="presOf" srcId="{D9A8309B-1652-504F-A234-2225270AB6D0}" destId="{44449896-1AB4-AB4D-9A7C-64670EA9D418}" srcOrd="1" destOrd="0" presId="urn:microsoft.com/office/officeart/2009/3/layout/HorizontalOrganizationChart"/>
    <dgm:cxn modelId="{85B3FF99-3F1F-3E4B-9C31-F711E163785D}" type="presOf" srcId="{3DBFA318-122A-4746-9BB5-5AB04B55651F}" destId="{80B916C7-90F9-8342-8959-CB692E6026B0}" srcOrd="0" destOrd="0" presId="urn:microsoft.com/office/officeart/2009/3/layout/HorizontalOrganizationChart"/>
    <dgm:cxn modelId="{0C0EFC9E-EF47-D448-B91D-2F6C17C0C46D}" type="presOf" srcId="{8F19CB3E-E957-0D46-9B0C-484CF84D809F}" destId="{388BCDB6-6881-904D-8ED6-7CE23A933228}" srcOrd="0" destOrd="0" presId="urn:microsoft.com/office/officeart/2009/3/layout/HorizontalOrganizationChart"/>
    <dgm:cxn modelId="{058998A7-4197-3549-B34B-97619D9FBE35}" type="presOf" srcId="{3D6DC0F4-61F6-6948-81C5-F3A407F7E886}" destId="{BF9694A5-2529-2B43-8475-97E71E4B0A86}" srcOrd="0" destOrd="0" presId="urn:microsoft.com/office/officeart/2009/3/layout/HorizontalOrganizationChart"/>
    <dgm:cxn modelId="{4817EAAF-1826-8342-87EA-9B66138E8D59}" srcId="{F9D927E7-3E3E-A948-AA95-3157A403D7E0}" destId="{D9A8309B-1652-504F-A234-2225270AB6D0}" srcOrd="2" destOrd="0" parTransId="{731244A9-831D-A54B-AF13-B98456DFAC66}" sibTransId="{227CE217-181F-0243-BCC2-FB769FE3AF52}"/>
    <dgm:cxn modelId="{96B6FBAF-1FA8-5A44-A845-FFC267DBC54C}" type="presOf" srcId="{913DD730-383A-0443-AA5B-768B61535F21}" destId="{4CF3F1BA-C155-EC4D-8A68-58910CAA8641}" srcOrd="0" destOrd="0" presId="urn:microsoft.com/office/officeart/2009/3/layout/HorizontalOrganizationChart"/>
    <dgm:cxn modelId="{672F0DBE-804D-7648-B46D-23F6725A0C94}" type="presOf" srcId="{69F87024-AF1B-C04B-AFE8-FF55199CC8AF}" destId="{FB49007B-962B-4A40-B51E-7794817D9EB9}" srcOrd="1" destOrd="0" presId="urn:microsoft.com/office/officeart/2009/3/layout/HorizontalOrganizationChart"/>
    <dgm:cxn modelId="{591FCEBF-B21F-AF41-AFA1-74A7072D090A}" type="presOf" srcId="{4AB84EA2-04FE-0B40-B5DC-E45B2FE57FC3}" destId="{05935BFD-CF9C-EF4B-BA23-31A599D4AC4C}" srcOrd="0" destOrd="0" presId="urn:microsoft.com/office/officeart/2009/3/layout/HorizontalOrganizationChart"/>
    <dgm:cxn modelId="{135E0FC0-F7B7-5C40-AC26-1B3D3632696E}" type="presOf" srcId="{4AB84EA2-04FE-0B40-B5DC-E45B2FE57FC3}" destId="{27E22913-B0DD-A141-817C-EBE9E75A1993}" srcOrd="1" destOrd="0" presId="urn:microsoft.com/office/officeart/2009/3/layout/HorizontalOrganizationChart"/>
    <dgm:cxn modelId="{BD75B4C4-6294-BE46-BB26-BCF8295B3B79}" type="presOf" srcId="{CE3F06F1-EB69-8144-9F56-D9A4DC6468F1}" destId="{B5FB9669-5CC5-EC45-9BDF-859E47DF8B97}" srcOrd="1" destOrd="0" presId="urn:microsoft.com/office/officeart/2009/3/layout/HorizontalOrganizationChart"/>
    <dgm:cxn modelId="{66F47AC8-6D38-3749-A105-CE50D2B2003F}" type="presOf" srcId="{216D814C-312F-6F49-ABBB-663E273D48D1}" destId="{5CEF7E13-186B-7242-9ED1-F21FC22A6B4D}" srcOrd="0" destOrd="0" presId="urn:microsoft.com/office/officeart/2009/3/layout/HorizontalOrganizationChart"/>
    <dgm:cxn modelId="{575506D6-700D-AC4A-ABD4-76426C263BEC}" type="presOf" srcId="{3382C269-8806-9F4E-A64C-66205AF6BEF7}" destId="{B071A508-44F4-3648-985D-0DC514AB6089}" srcOrd="0" destOrd="0" presId="urn:microsoft.com/office/officeart/2009/3/layout/HorizontalOrganizationChart"/>
    <dgm:cxn modelId="{338C0CD8-ECBC-9843-830D-D21E550D7857}" type="presOf" srcId="{41F14933-4E49-F54A-AB79-16524EF31BF3}" destId="{E1BDF03E-B51E-D346-B986-A199A49DB7A9}" srcOrd="0" destOrd="0" presId="urn:microsoft.com/office/officeart/2009/3/layout/HorizontalOrganizationChart"/>
    <dgm:cxn modelId="{3E95E1D8-2389-C047-9747-FBDCECA35EC6}" srcId="{3D6DC0F4-61F6-6948-81C5-F3A407F7E886}" destId="{4AB84EA2-04FE-0B40-B5DC-E45B2FE57FC3}" srcOrd="0" destOrd="0" parTransId="{41F14933-4E49-F54A-AB79-16524EF31BF3}" sibTransId="{8E3B0D34-7C8A-2B4F-9ADA-937CB449D1AF}"/>
    <dgm:cxn modelId="{9F40A5DA-D829-F444-B95E-384AE8D347F5}" type="presOf" srcId="{C32E8E4A-9F7A-2E4B-B2B7-65DAEB7FA1E6}" destId="{A45F8178-FEFB-AB47-8C02-9F258D4175F0}" srcOrd="0" destOrd="0" presId="urn:microsoft.com/office/officeart/2009/3/layout/HorizontalOrganizationChart"/>
    <dgm:cxn modelId="{8573FDDA-0333-0649-8723-CDFA1436EB4E}" type="presOf" srcId="{06F5C38D-5EE1-B849-911C-C5181AD7853A}" destId="{5B7F7B4A-63CB-9B46-9C19-F0B8DB3CA652}" srcOrd="0" destOrd="0" presId="urn:microsoft.com/office/officeart/2009/3/layout/HorizontalOrganizationChart"/>
    <dgm:cxn modelId="{315CCBDD-E87D-6242-AC01-49FB15FDA7C2}" type="presOf" srcId="{1D6F3C0D-5F19-2446-8AF7-55B21288FF9E}" destId="{728E4F0D-9A44-4A41-B950-EE5DAC9F83CB}" srcOrd="0" destOrd="0" presId="urn:microsoft.com/office/officeart/2009/3/layout/HorizontalOrganizationChart"/>
    <dgm:cxn modelId="{6189D4DE-5F90-5F4E-8832-DB137264C4F3}" type="presOf" srcId="{913DD730-383A-0443-AA5B-768B61535F21}" destId="{3BB6ABC4-3B9C-3D4E-AA22-9CA764BA61E0}" srcOrd="1" destOrd="0" presId="urn:microsoft.com/office/officeart/2009/3/layout/HorizontalOrganizationChart"/>
    <dgm:cxn modelId="{A7B79BE0-D1EA-6945-B648-64E8AAA7E67F}" type="presOf" srcId="{11094571-3176-B54A-98A5-CC490451C97B}" destId="{68F8A36D-8D4A-4C42-B700-F9F1EC1ADE72}" srcOrd="1" destOrd="0" presId="urn:microsoft.com/office/officeart/2009/3/layout/HorizontalOrganizationChart"/>
    <dgm:cxn modelId="{EE57D6E3-F9CE-FB4B-B3DB-CFAE76ADB8B4}" srcId="{1D6F3C0D-5F19-2446-8AF7-55B21288FF9E}" destId="{216D814C-312F-6F49-ABBB-663E273D48D1}" srcOrd="0" destOrd="0" parTransId="{C84A8064-0605-9147-BCCA-9C48C1D05887}" sibTransId="{606C5E9F-F505-1044-8F6F-1001F6692131}"/>
    <dgm:cxn modelId="{BDB503E7-3655-A64C-8638-F134FDD77164}" type="presOf" srcId="{4E06CABB-CDFC-4745-B3A5-63AA69D1D2BF}" destId="{6CDEB8D4-8BC1-7848-A42B-1BF8F0A72BCE}" srcOrd="0" destOrd="0" presId="urn:microsoft.com/office/officeart/2009/3/layout/HorizontalOrganizationChart"/>
    <dgm:cxn modelId="{E2C0E8E8-84E2-F041-BE0E-A6D7D323B1FA}" type="presOf" srcId="{75CF4A67-F7B3-6149-BC99-36FE3EE9CB96}" destId="{63DB512A-A94C-2A41-BD8D-90C4BABFF3B4}" srcOrd="0" destOrd="0" presId="urn:microsoft.com/office/officeart/2009/3/layout/HorizontalOrganizationChart"/>
    <dgm:cxn modelId="{A50983EA-9372-224B-94F4-DC88A170329E}" type="presOf" srcId="{2E15273D-A234-7049-8D8F-919EBB5293D4}" destId="{04020163-E203-7A4F-B2D5-53389CDB9DB5}" srcOrd="0" destOrd="0" presId="urn:microsoft.com/office/officeart/2009/3/layout/HorizontalOrganizationChart"/>
    <dgm:cxn modelId="{F12AF6ED-5376-2343-BA5D-D6E0B4D30C1C}" srcId="{E41A1A1D-8072-C648-A053-527F2A074911}" destId="{913DD730-383A-0443-AA5B-768B61535F21}" srcOrd="0" destOrd="0" parTransId="{3DBFA318-122A-4746-9BB5-5AB04B55651F}" sibTransId="{4EA35486-5922-CE44-B582-5F18A9F549A3}"/>
    <dgm:cxn modelId="{A4150FF5-02DD-104D-AB29-C2F91FA388C8}" type="presOf" srcId="{B642001F-C2FA-DC41-941E-A4298A8CBAFF}" destId="{EC60434F-D0A4-984D-8505-4D9947F9CD42}" srcOrd="0" destOrd="0" presId="urn:microsoft.com/office/officeart/2009/3/layout/HorizontalOrganizationChart"/>
    <dgm:cxn modelId="{2B9C97F9-2862-1842-B8FA-74023340D332}" type="presOf" srcId="{CE3F06F1-EB69-8144-9F56-D9A4DC6468F1}" destId="{8A9197D3-3920-0546-9281-1A4683D86728}" srcOrd="0" destOrd="0" presId="urn:microsoft.com/office/officeart/2009/3/layout/HorizontalOrganizationChart"/>
    <dgm:cxn modelId="{50921AFC-8395-0D4A-B470-FBBBAAC77CD5}" type="presOf" srcId="{3D6DC0F4-61F6-6948-81C5-F3A407F7E886}" destId="{2A03D27F-5F37-5740-82D5-4C93329689CE}" srcOrd="1" destOrd="0" presId="urn:microsoft.com/office/officeart/2009/3/layout/HorizontalOrganizationChart"/>
    <dgm:cxn modelId="{3E04CEFD-9F47-1246-9D32-79A35C8B7BE0}" type="presOf" srcId="{A6CD4C3D-FF3E-2B4B-A602-E6030004BE13}" destId="{FF152581-C1E4-754C-9694-F70D5B25A371}" srcOrd="0" destOrd="0" presId="urn:microsoft.com/office/officeart/2009/3/layout/HorizontalOrganizationChart"/>
    <dgm:cxn modelId="{0D39F7FF-6D8E-BD46-842C-108F71FC25E3}" type="presOf" srcId="{5D906A35-477E-6241-BEAF-CB67039D075B}" destId="{3C1CD298-6F30-334D-9E97-BA180713A177}" srcOrd="1" destOrd="0" presId="urn:microsoft.com/office/officeart/2009/3/layout/HorizontalOrganizationChart"/>
    <dgm:cxn modelId="{2A3DC9EE-66E3-B34F-BA7B-DA9EAB09269A}" type="presParOf" srcId="{B0927A98-A559-6449-B905-64FFE854E6E9}" destId="{826A2430-D22A-8D43-82E0-E8CB32174026}" srcOrd="0" destOrd="0" presId="urn:microsoft.com/office/officeart/2009/3/layout/HorizontalOrganizationChart"/>
    <dgm:cxn modelId="{E4A7E628-03B1-E54A-A1B6-3011357336BB}" type="presParOf" srcId="{826A2430-D22A-8D43-82E0-E8CB32174026}" destId="{1BDB4BA9-365D-7F43-ADDC-03B3CA124118}" srcOrd="0" destOrd="0" presId="urn:microsoft.com/office/officeart/2009/3/layout/HorizontalOrganizationChart"/>
    <dgm:cxn modelId="{53E3DAEE-C2C9-9844-A620-5BF4CCC90C57}" type="presParOf" srcId="{1BDB4BA9-365D-7F43-ADDC-03B3CA124118}" destId="{9A0B985E-0928-F343-9DEC-0F800610BFCE}" srcOrd="0" destOrd="0" presId="urn:microsoft.com/office/officeart/2009/3/layout/HorizontalOrganizationChart"/>
    <dgm:cxn modelId="{88151A12-BD1A-6D44-AF29-B5A64B00E0CA}" type="presParOf" srcId="{1BDB4BA9-365D-7F43-ADDC-03B3CA124118}" destId="{FA1D8C9B-B13F-F542-A850-A9696C73B30D}" srcOrd="1" destOrd="0" presId="urn:microsoft.com/office/officeart/2009/3/layout/HorizontalOrganizationChart"/>
    <dgm:cxn modelId="{77F8E7B9-493B-B046-A5E3-C8778826455C}" type="presParOf" srcId="{826A2430-D22A-8D43-82E0-E8CB32174026}" destId="{EF8F726E-454A-7F47-B403-CFCC793DE81A}" srcOrd="1" destOrd="0" presId="urn:microsoft.com/office/officeart/2009/3/layout/HorizontalOrganizationChart"/>
    <dgm:cxn modelId="{1DC72805-C365-5045-B2B4-0C2B16637387}" type="presParOf" srcId="{EF8F726E-454A-7F47-B403-CFCC793DE81A}" destId="{80B916C7-90F9-8342-8959-CB692E6026B0}" srcOrd="0" destOrd="0" presId="urn:microsoft.com/office/officeart/2009/3/layout/HorizontalOrganizationChart"/>
    <dgm:cxn modelId="{5749C2C7-8BF0-5C4E-A2F1-DD8155BA7C3A}" type="presParOf" srcId="{EF8F726E-454A-7F47-B403-CFCC793DE81A}" destId="{093F2241-FFB1-1E42-A9FE-BF493BFF98DA}" srcOrd="1" destOrd="0" presId="urn:microsoft.com/office/officeart/2009/3/layout/HorizontalOrganizationChart"/>
    <dgm:cxn modelId="{E7583223-154D-C641-806D-9A7095807066}" type="presParOf" srcId="{093F2241-FFB1-1E42-A9FE-BF493BFF98DA}" destId="{953D3241-5B8F-C048-B1D9-23663A30DAA0}" srcOrd="0" destOrd="0" presId="urn:microsoft.com/office/officeart/2009/3/layout/HorizontalOrganizationChart"/>
    <dgm:cxn modelId="{736C5890-A76C-8B4B-B16A-EF69704D5339}" type="presParOf" srcId="{953D3241-5B8F-C048-B1D9-23663A30DAA0}" destId="{4CF3F1BA-C155-EC4D-8A68-58910CAA8641}" srcOrd="0" destOrd="0" presId="urn:microsoft.com/office/officeart/2009/3/layout/HorizontalOrganizationChart"/>
    <dgm:cxn modelId="{2645A068-73C0-3D40-92BD-221FC43D3A4A}" type="presParOf" srcId="{953D3241-5B8F-C048-B1D9-23663A30DAA0}" destId="{3BB6ABC4-3B9C-3D4E-AA22-9CA764BA61E0}" srcOrd="1" destOrd="0" presId="urn:microsoft.com/office/officeart/2009/3/layout/HorizontalOrganizationChart"/>
    <dgm:cxn modelId="{4120F731-5B83-9C44-B749-D03FA04C74A1}" type="presParOf" srcId="{093F2241-FFB1-1E42-A9FE-BF493BFF98DA}" destId="{8E76FC07-931A-A247-AC8F-459A1EE00651}" srcOrd="1" destOrd="0" presId="urn:microsoft.com/office/officeart/2009/3/layout/HorizontalOrganizationChart"/>
    <dgm:cxn modelId="{78D23FCB-A89D-1F40-9E09-EBD3777BCFC1}" type="presParOf" srcId="{8E76FC07-931A-A247-AC8F-459A1EE00651}" destId="{9417C04E-5C75-974E-A497-4DE86F95B021}" srcOrd="0" destOrd="0" presId="urn:microsoft.com/office/officeart/2009/3/layout/HorizontalOrganizationChart"/>
    <dgm:cxn modelId="{63BCAC19-B577-3745-896A-9AEC7713E1D0}" type="presParOf" srcId="{8E76FC07-931A-A247-AC8F-459A1EE00651}" destId="{B6D88C74-7139-A443-8709-FE648FC5644F}" srcOrd="1" destOrd="0" presId="urn:microsoft.com/office/officeart/2009/3/layout/HorizontalOrganizationChart"/>
    <dgm:cxn modelId="{3D805AB2-1D9A-D04F-A39D-F79D3E2A7E6A}" type="presParOf" srcId="{B6D88C74-7139-A443-8709-FE648FC5644F}" destId="{4E03DE86-18E1-5749-A93D-E4CE766AB85A}" srcOrd="0" destOrd="0" presId="urn:microsoft.com/office/officeart/2009/3/layout/HorizontalOrganizationChart"/>
    <dgm:cxn modelId="{41CD302E-34EB-D546-8126-3D6504D69103}" type="presParOf" srcId="{4E03DE86-18E1-5749-A93D-E4CE766AB85A}" destId="{CCBE8A5F-DB0E-EB48-BAF3-3F9DB555F42B}" srcOrd="0" destOrd="0" presId="urn:microsoft.com/office/officeart/2009/3/layout/HorizontalOrganizationChart"/>
    <dgm:cxn modelId="{3A1B5075-B814-F64E-810C-FD83B71DAD61}" type="presParOf" srcId="{4E03DE86-18E1-5749-A93D-E4CE766AB85A}" destId="{2687E6CD-9AEC-1D43-91EB-E5EC9386F048}" srcOrd="1" destOrd="0" presId="urn:microsoft.com/office/officeart/2009/3/layout/HorizontalOrganizationChart"/>
    <dgm:cxn modelId="{F6A11727-1E9C-8D49-AA78-1F539530949E}" type="presParOf" srcId="{B6D88C74-7139-A443-8709-FE648FC5644F}" destId="{9C339487-C6C9-D44E-A02D-0448F109378A}" srcOrd="1" destOrd="0" presId="urn:microsoft.com/office/officeart/2009/3/layout/HorizontalOrganizationChart"/>
    <dgm:cxn modelId="{6A189082-1008-FC44-AC6E-F62C9B90BF17}" type="presParOf" srcId="{9C339487-C6C9-D44E-A02D-0448F109378A}" destId="{EC60434F-D0A4-984D-8505-4D9947F9CD42}" srcOrd="0" destOrd="0" presId="urn:microsoft.com/office/officeart/2009/3/layout/HorizontalOrganizationChart"/>
    <dgm:cxn modelId="{B92D0316-6F87-9742-BBBF-C5974DB6377B}" type="presParOf" srcId="{9C339487-C6C9-D44E-A02D-0448F109378A}" destId="{711AD01B-3DD3-CE4D-B3D4-8C66AAE21549}" srcOrd="1" destOrd="0" presId="urn:microsoft.com/office/officeart/2009/3/layout/HorizontalOrganizationChart"/>
    <dgm:cxn modelId="{B85C220B-FFEF-714F-875A-9E13BCDC21FF}" type="presParOf" srcId="{711AD01B-3DD3-CE4D-B3D4-8C66AAE21549}" destId="{1921F6B2-23BA-AF4D-97E3-65834CBBDD07}" srcOrd="0" destOrd="0" presId="urn:microsoft.com/office/officeart/2009/3/layout/HorizontalOrganizationChart"/>
    <dgm:cxn modelId="{F45D7BC7-330C-9249-8C59-8BB87040AC56}" type="presParOf" srcId="{1921F6B2-23BA-AF4D-97E3-65834CBBDD07}" destId="{8A9197D3-3920-0546-9281-1A4683D86728}" srcOrd="0" destOrd="0" presId="urn:microsoft.com/office/officeart/2009/3/layout/HorizontalOrganizationChart"/>
    <dgm:cxn modelId="{0C74DE7B-FF17-DB4C-9AE2-759948AC3327}" type="presParOf" srcId="{1921F6B2-23BA-AF4D-97E3-65834CBBDD07}" destId="{B5FB9669-5CC5-EC45-9BDF-859E47DF8B97}" srcOrd="1" destOrd="0" presId="urn:microsoft.com/office/officeart/2009/3/layout/HorizontalOrganizationChart"/>
    <dgm:cxn modelId="{05461488-39CD-4B44-AA1D-86138CD34B8F}" type="presParOf" srcId="{711AD01B-3DD3-CE4D-B3D4-8C66AAE21549}" destId="{447158D7-17FD-9645-B3BB-11E4B0360AEF}" srcOrd="1" destOrd="0" presId="urn:microsoft.com/office/officeart/2009/3/layout/HorizontalOrganizationChart"/>
    <dgm:cxn modelId="{5D9CC00E-7548-FC42-B82A-62E536F8093E}" type="presParOf" srcId="{711AD01B-3DD3-CE4D-B3D4-8C66AAE21549}" destId="{0A7A9B3A-3B02-D349-A2E8-51079EB41CAF}" srcOrd="2" destOrd="0" presId="urn:microsoft.com/office/officeart/2009/3/layout/HorizontalOrganizationChart"/>
    <dgm:cxn modelId="{2522B3CB-F46C-F84F-9A71-A47A097ACE3B}" type="presParOf" srcId="{9C339487-C6C9-D44E-A02D-0448F109378A}" destId="{63DB512A-A94C-2A41-BD8D-90C4BABFF3B4}" srcOrd="2" destOrd="0" presId="urn:microsoft.com/office/officeart/2009/3/layout/HorizontalOrganizationChart"/>
    <dgm:cxn modelId="{6A04DBE7-45FC-0745-9E61-F475567DC908}" type="presParOf" srcId="{9C339487-C6C9-D44E-A02D-0448F109378A}" destId="{9C708D16-E795-6641-93EB-AE6F5D1030FF}" srcOrd="3" destOrd="0" presId="urn:microsoft.com/office/officeart/2009/3/layout/HorizontalOrganizationChart"/>
    <dgm:cxn modelId="{797209C0-C02E-2D46-882A-40A65A7BFC74}" type="presParOf" srcId="{9C708D16-E795-6641-93EB-AE6F5D1030FF}" destId="{9F0EFD1C-9597-7E47-9CED-D2A6C7CD4DB6}" srcOrd="0" destOrd="0" presId="urn:microsoft.com/office/officeart/2009/3/layout/HorizontalOrganizationChart"/>
    <dgm:cxn modelId="{FF51FD42-A4E2-8646-A524-B048B92FFDDF}" type="presParOf" srcId="{9F0EFD1C-9597-7E47-9CED-D2A6C7CD4DB6}" destId="{897AAFE2-CF86-6C4D-A930-9C5C8F5018EA}" srcOrd="0" destOrd="0" presId="urn:microsoft.com/office/officeart/2009/3/layout/HorizontalOrganizationChart"/>
    <dgm:cxn modelId="{038FEC90-D5CF-F546-9B2A-DE3687511BA6}" type="presParOf" srcId="{9F0EFD1C-9597-7E47-9CED-D2A6C7CD4DB6}" destId="{FB49007B-962B-4A40-B51E-7794817D9EB9}" srcOrd="1" destOrd="0" presId="urn:microsoft.com/office/officeart/2009/3/layout/HorizontalOrganizationChart"/>
    <dgm:cxn modelId="{DA052964-A0D3-0446-B75C-E09C2B8BE7B9}" type="presParOf" srcId="{9C708D16-E795-6641-93EB-AE6F5D1030FF}" destId="{6E4D0CB5-CDD5-E049-81D8-AF7017184C75}" srcOrd="1" destOrd="0" presId="urn:microsoft.com/office/officeart/2009/3/layout/HorizontalOrganizationChart"/>
    <dgm:cxn modelId="{44A22DFB-B9F9-0B44-A42C-F0457A258D0D}" type="presParOf" srcId="{9C708D16-E795-6641-93EB-AE6F5D1030FF}" destId="{9B606E97-E8ED-9C44-A5D5-C6ED565852E9}" srcOrd="2" destOrd="0" presId="urn:microsoft.com/office/officeart/2009/3/layout/HorizontalOrganizationChart"/>
    <dgm:cxn modelId="{48B1BB90-C35F-8E45-9602-1F86CA6F43CF}" type="presParOf" srcId="{9C339487-C6C9-D44E-A02D-0448F109378A}" destId="{A45F8178-FEFB-AB47-8C02-9F258D4175F0}" srcOrd="4" destOrd="0" presId="urn:microsoft.com/office/officeart/2009/3/layout/HorizontalOrganizationChart"/>
    <dgm:cxn modelId="{0BC1E8AB-352F-7D42-B1B7-1E40F91FD475}" type="presParOf" srcId="{9C339487-C6C9-D44E-A02D-0448F109378A}" destId="{C69A0120-D0F1-FB42-BB00-E07A48827006}" srcOrd="5" destOrd="0" presId="urn:microsoft.com/office/officeart/2009/3/layout/HorizontalOrganizationChart"/>
    <dgm:cxn modelId="{2D344D70-3EDF-3E4F-88F2-44F339AF1CCD}" type="presParOf" srcId="{C69A0120-D0F1-FB42-BB00-E07A48827006}" destId="{D8555565-A0F4-7946-988C-2D6EBFC587B2}" srcOrd="0" destOrd="0" presId="urn:microsoft.com/office/officeart/2009/3/layout/HorizontalOrganizationChart"/>
    <dgm:cxn modelId="{0A1A83A9-104F-E840-8161-B454F1935D92}" type="presParOf" srcId="{D8555565-A0F4-7946-988C-2D6EBFC587B2}" destId="{04020163-E203-7A4F-B2D5-53389CDB9DB5}" srcOrd="0" destOrd="0" presId="urn:microsoft.com/office/officeart/2009/3/layout/HorizontalOrganizationChart"/>
    <dgm:cxn modelId="{F944A0FE-42B5-B245-BA51-75E7D20020A6}" type="presParOf" srcId="{D8555565-A0F4-7946-988C-2D6EBFC587B2}" destId="{662D4DB4-DD64-DD4B-A554-7957765C82AF}" srcOrd="1" destOrd="0" presId="urn:microsoft.com/office/officeart/2009/3/layout/HorizontalOrganizationChart"/>
    <dgm:cxn modelId="{52FE28D1-64BF-1846-84DE-BEBEBC0AA5DE}" type="presParOf" srcId="{C69A0120-D0F1-FB42-BB00-E07A48827006}" destId="{06AD46AC-B0D8-634B-93EB-24120F651872}" srcOrd="1" destOrd="0" presId="urn:microsoft.com/office/officeart/2009/3/layout/HorizontalOrganizationChart"/>
    <dgm:cxn modelId="{FFECC25C-2AFC-6545-BD3D-F96D22AD89AD}" type="presParOf" srcId="{C69A0120-D0F1-FB42-BB00-E07A48827006}" destId="{748B7343-D432-0B4A-BCE9-2A0544E0BE16}" srcOrd="2" destOrd="0" presId="urn:microsoft.com/office/officeart/2009/3/layout/HorizontalOrganizationChart"/>
    <dgm:cxn modelId="{958ED071-9397-E647-A4D5-6D84C92250A4}" type="presParOf" srcId="{B6D88C74-7139-A443-8709-FE648FC5644F}" destId="{3A81CE4E-B464-BB46-B085-A36489FB5438}" srcOrd="2" destOrd="0" presId="urn:microsoft.com/office/officeart/2009/3/layout/HorizontalOrganizationChart"/>
    <dgm:cxn modelId="{1DB665A6-F80F-7243-A7B5-A8E5364846F8}" type="presParOf" srcId="{8E76FC07-931A-A247-AC8F-459A1EE00651}" destId="{5B7F7B4A-63CB-9B46-9C19-F0B8DB3CA652}" srcOrd="2" destOrd="0" presId="urn:microsoft.com/office/officeart/2009/3/layout/HorizontalOrganizationChart"/>
    <dgm:cxn modelId="{FE3EB2DE-1C0C-D048-AAC3-7C55191F2884}" type="presParOf" srcId="{8E76FC07-931A-A247-AC8F-459A1EE00651}" destId="{C4E6B9FF-F115-2C43-AF43-98D4784D16FC}" srcOrd="3" destOrd="0" presId="urn:microsoft.com/office/officeart/2009/3/layout/HorizontalOrganizationChart"/>
    <dgm:cxn modelId="{1EEF3280-320A-744C-AE51-82C3E9BE4E1D}" type="presParOf" srcId="{C4E6B9FF-F115-2C43-AF43-98D4784D16FC}" destId="{A2431F2C-4CDF-9444-A06D-99F8F2218201}" srcOrd="0" destOrd="0" presId="urn:microsoft.com/office/officeart/2009/3/layout/HorizontalOrganizationChart"/>
    <dgm:cxn modelId="{CE2B1B85-CD7E-C14F-8E23-1E0514F8215C}" type="presParOf" srcId="{A2431F2C-4CDF-9444-A06D-99F8F2218201}" destId="{FE5835D6-DEB7-6A42-B781-D8FD0B296D19}" srcOrd="0" destOrd="0" presId="urn:microsoft.com/office/officeart/2009/3/layout/HorizontalOrganizationChart"/>
    <dgm:cxn modelId="{0B3B64C7-58A0-EA47-B78F-AE289D23BDE2}" type="presParOf" srcId="{A2431F2C-4CDF-9444-A06D-99F8F2218201}" destId="{C038DADF-B103-D748-AC1E-922A6C740CDB}" srcOrd="1" destOrd="0" presId="urn:microsoft.com/office/officeart/2009/3/layout/HorizontalOrganizationChart"/>
    <dgm:cxn modelId="{B28D9B85-661E-4E45-89F4-47175733BE0D}" type="presParOf" srcId="{C4E6B9FF-F115-2C43-AF43-98D4784D16FC}" destId="{167C7428-403D-8642-84C7-97A867A050D5}" srcOrd="1" destOrd="0" presId="urn:microsoft.com/office/officeart/2009/3/layout/HorizontalOrganizationChart"/>
    <dgm:cxn modelId="{1D2C6A16-51E3-484F-B55A-6DA2722E4B5C}" type="presParOf" srcId="{167C7428-403D-8642-84C7-97A867A050D5}" destId="{281349BC-4EEB-0642-B0FA-043822C07935}" srcOrd="0" destOrd="0" presId="urn:microsoft.com/office/officeart/2009/3/layout/HorizontalOrganizationChart"/>
    <dgm:cxn modelId="{17A6526F-2ADB-A743-AE86-41DA8B80E036}" type="presParOf" srcId="{167C7428-403D-8642-84C7-97A867A050D5}" destId="{F68E077A-0908-A549-A8BB-3F333D926BC9}" srcOrd="1" destOrd="0" presId="urn:microsoft.com/office/officeart/2009/3/layout/HorizontalOrganizationChart"/>
    <dgm:cxn modelId="{AC7D8158-1BFB-0F4C-BAEB-48526EB0F9C0}" type="presParOf" srcId="{F68E077A-0908-A549-A8BB-3F333D926BC9}" destId="{8251EC38-44E3-2E46-8BCE-A2CEA73E71B6}" srcOrd="0" destOrd="0" presId="urn:microsoft.com/office/officeart/2009/3/layout/HorizontalOrganizationChart"/>
    <dgm:cxn modelId="{28D4D88F-730B-EB42-B9FF-AC6EFBA395E8}" type="presParOf" srcId="{8251EC38-44E3-2E46-8BCE-A2CEA73E71B6}" destId="{FF152581-C1E4-754C-9694-F70D5B25A371}" srcOrd="0" destOrd="0" presId="urn:microsoft.com/office/officeart/2009/3/layout/HorizontalOrganizationChart"/>
    <dgm:cxn modelId="{B1E3001B-DF23-CD47-99A5-1B9F885262A4}" type="presParOf" srcId="{8251EC38-44E3-2E46-8BCE-A2CEA73E71B6}" destId="{0ECC7EFE-5BEC-3F46-B4EC-A92F5C851D4F}" srcOrd="1" destOrd="0" presId="urn:microsoft.com/office/officeart/2009/3/layout/HorizontalOrganizationChart"/>
    <dgm:cxn modelId="{2C1BF451-A937-3040-B011-0C7D097E05D8}" type="presParOf" srcId="{F68E077A-0908-A549-A8BB-3F333D926BC9}" destId="{8B290394-576A-8A4D-99A2-D8D4F6FCBAA6}" srcOrd="1" destOrd="0" presId="urn:microsoft.com/office/officeart/2009/3/layout/HorizontalOrganizationChart"/>
    <dgm:cxn modelId="{93063355-B0FD-9242-9326-371C85DF55B3}" type="presParOf" srcId="{F68E077A-0908-A549-A8BB-3F333D926BC9}" destId="{153D2CB8-9487-F946-9177-757D339FD790}" srcOrd="2" destOrd="0" presId="urn:microsoft.com/office/officeart/2009/3/layout/HorizontalOrganizationChart"/>
    <dgm:cxn modelId="{17CB95A1-7545-2C4F-8573-70A2E675B649}" type="presParOf" srcId="{167C7428-403D-8642-84C7-97A867A050D5}" destId="{B757C985-1F3F-9D4F-BBA0-BC1250B434DC}" srcOrd="2" destOrd="0" presId="urn:microsoft.com/office/officeart/2009/3/layout/HorizontalOrganizationChart"/>
    <dgm:cxn modelId="{7D0DBDCB-B778-164F-A7D4-2CDB4AF9AF11}" type="presParOf" srcId="{167C7428-403D-8642-84C7-97A867A050D5}" destId="{2D08BFD7-F92D-EB41-9F6A-9D99DD792B4E}" srcOrd="3" destOrd="0" presId="urn:microsoft.com/office/officeart/2009/3/layout/HorizontalOrganizationChart"/>
    <dgm:cxn modelId="{703DE7B8-E60D-6645-B467-CF15FF120F92}" type="presParOf" srcId="{2D08BFD7-F92D-EB41-9F6A-9D99DD792B4E}" destId="{C1CD10F5-F9C1-BA49-BF71-3547F19BEB7E}" srcOrd="0" destOrd="0" presId="urn:microsoft.com/office/officeart/2009/3/layout/HorizontalOrganizationChart"/>
    <dgm:cxn modelId="{B31412DF-928A-0B4D-9060-10427D19A668}" type="presParOf" srcId="{C1CD10F5-F9C1-BA49-BF71-3547F19BEB7E}" destId="{D2000AA4-BA47-C34F-AB81-247A5365FBEA}" srcOrd="0" destOrd="0" presId="urn:microsoft.com/office/officeart/2009/3/layout/HorizontalOrganizationChart"/>
    <dgm:cxn modelId="{3691C7BC-14EA-7C46-A25C-5788ED363E56}" type="presParOf" srcId="{C1CD10F5-F9C1-BA49-BF71-3547F19BEB7E}" destId="{3C1CD298-6F30-334D-9E97-BA180713A177}" srcOrd="1" destOrd="0" presId="urn:microsoft.com/office/officeart/2009/3/layout/HorizontalOrganizationChart"/>
    <dgm:cxn modelId="{F53315D2-469D-F947-B3A0-1C6ED29A5EB5}" type="presParOf" srcId="{2D08BFD7-F92D-EB41-9F6A-9D99DD792B4E}" destId="{FCAAE025-31FF-4647-BB48-C0F45FDBD5BC}" srcOrd="1" destOrd="0" presId="urn:microsoft.com/office/officeart/2009/3/layout/HorizontalOrganizationChart"/>
    <dgm:cxn modelId="{B05AAC8D-E592-0D42-B2BE-85DDC978CEE3}" type="presParOf" srcId="{2D08BFD7-F92D-EB41-9F6A-9D99DD792B4E}" destId="{54D5FEB0-4020-1D45-B02D-96F8D123BFAE}" srcOrd="2" destOrd="0" presId="urn:microsoft.com/office/officeart/2009/3/layout/HorizontalOrganizationChart"/>
    <dgm:cxn modelId="{520558B0-FFDC-C244-B478-4E4DDA6D0F9C}" type="presParOf" srcId="{167C7428-403D-8642-84C7-97A867A050D5}" destId="{DEDBAE44-1CC5-014D-8B33-AC6A3D7C0D49}" srcOrd="4" destOrd="0" presId="urn:microsoft.com/office/officeart/2009/3/layout/HorizontalOrganizationChart"/>
    <dgm:cxn modelId="{D7B696EF-6AEA-384E-920C-DF09A8D559EF}" type="presParOf" srcId="{167C7428-403D-8642-84C7-97A867A050D5}" destId="{4BF3B929-30E6-8848-8649-86DF414BFA3C}" srcOrd="5" destOrd="0" presId="urn:microsoft.com/office/officeart/2009/3/layout/HorizontalOrganizationChart"/>
    <dgm:cxn modelId="{B0DDB439-765E-544B-B0E2-B7882DBEDD27}" type="presParOf" srcId="{4BF3B929-30E6-8848-8649-86DF414BFA3C}" destId="{8514DFE3-CB06-FD4D-9019-1909BBB12413}" srcOrd="0" destOrd="0" presId="urn:microsoft.com/office/officeart/2009/3/layout/HorizontalOrganizationChart"/>
    <dgm:cxn modelId="{4E9BBBD8-EF5D-F946-B5D9-38DBBC55819D}" type="presParOf" srcId="{8514DFE3-CB06-FD4D-9019-1909BBB12413}" destId="{D8D08F19-CCDB-564A-8B9B-7AAE8C15E021}" srcOrd="0" destOrd="0" presId="urn:microsoft.com/office/officeart/2009/3/layout/HorizontalOrganizationChart"/>
    <dgm:cxn modelId="{EBDC4704-FA34-5748-B79A-E9429AA3AC1F}" type="presParOf" srcId="{8514DFE3-CB06-FD4D-9019-1909BBB12413}" destId="{44449896-1AB4-AB4D-9A7C-64670EA9D418}" srcOrd="1" destOrd="0" presId="urn:microsoft.com/office/officeart/2009/3/layout/HorizontalOrganizationChart"/>
    <dgm:cxn modelId="{00E4EEFF-ED49-744A-A52C-08BF388D25E7}" type="presParOf" srcId="{4BF3B929-30E6-8848-8649-86DF414BFA3C}" destId="{81156127-53B7-FC4F-AD65-EF037E344F95}" srcOrd="1" destOrd="0" presId="urn:microsoft.com/office/officeart/2009/3/layout/HorizontalOrganizationChart"/>
    <dgm:cxn modelId="{82EAF580-B9B1-2D4F-B1EE-A7ACD02A409E}" type="presParOf" srcId="{4BF3B929-30E6-8848-8649-86DF414BFA3C}" destId="{50758679-F832-AD45-A907-2E5F4CF02B9F}" srcOrd="2" destOrd="0" presId="urn:microsoft.com/office/officeart/2009/3/layout/HorizontalOrganizationChart"/>
    <dgm:cxn modelId="{93CF7D05-F77F-4348-AA1A-22DDB399AF27}" type="presParOf" srcId="{C4E6B9FF-F115-2C43-AF43-98D4784D16FC}" destId="{0F17DCB5-8C09-C443-A308-C9389FB92A23}" srcOrd="2" destOrd="0" presId="urn:microsoft.com/office/officeart/2009/3/layout/HorizontalOrganizationChart"/>
    <dgm:cxn modelId="{B5B6CA22-94D5-C344-ACD0-0530B4BED2A9}" type="presParOf" srcId="{093F2241-FFB1-1E42-A9FE-BF493BFF98DA}" destId="{96CF892A-6B7F-EF41-A6BD-DF16B214612D}" srcOrd="2" destOrd="0" presId="urn:microsoft.com/office/officeart/2009/3/layout/HorizontalOrganizationChart"/>
    <dgm:cxn modelId="{D45FA47D-E1EA-E848-ADF6-5BC87D177987}" type="presParOf" srcId="{EF8F726E-454A-7F47-B403-CFCC793DE81A}" destId="{0947B734-2326-144A-9BA1-93A805B2C4D9}" srcOrd="2" destOrd="0" presId="urn:microsoft.com/office/officeart/2009/3/layout/HorizontalOrganizationChart"/>
    <dgm:cxn modelId="{6A643F0E-52CE-584F-94BD-EA9F112E8181}" type="presParOf" srcId="{EF8F726E-454A-7F47-B403-CFCC793DE81A}" destId="{23585D05-95A6-814E-83AB-725843ED651C}" srcOrd="3" destOrd="0" presId="urn:microsoft.com/office/officeart/2009/3/layout/HorizontalOrganizationChart"/>
    <dgm:cxn modelId="{856152E8-34E1-D84D-9ACB-98761DBC2BE4}" type="presParOf" srcId="{23585D05-95A6-814E-83AB-725843ED651C}" destId="{D958E20A-E747-734C-9BE5-7C10B3CFD272}" srcOrd="0" destOrd="0" presId="urn:microsoft.com/office/officeart/2009/3/layout/HorizontalOrganizationChart"/>
    <dgm:cxn modelId="{C14F471A-0F02-B24C-8255-6632304ED9F2}" type="presParOf" srcId="{D958E20A-E747-734C-9BE5-7C10B3CFD272}" destId="{BF9694A5-2529-2B43-8475-97E71E4B0A86}" srcOrd="0" destOrd="0" presId="urn:microsoft.com/office/officeart/2009/3/layout/HorizontalOrganizationChart"/>
    <dgm:cxn modelId="{7401AFD0-67F2-5E40-9DAE-53742A138BA6}" type="presParOf" srcId="{D958E20A-E747-734C-9BE5-7C10B3CFD272}" destId="{2A03D27F-5F37-5740-82D5-4C93329689CE}" srcOrd="1" destOrd="0" presId="urn:microsoft.com/office/officeart/2009/3/layout/HorizontalOrganizationChart"/>
    <dgm:cxn modelId="{7A65B41C-F684-984E-AED8-98EBD8F8DE8E}" type="presParOf" srcId="{23585D05-95A6-814E-83AB-725843ED651C}" destId="{8054FB8F-ADAF-5E4A-BD4F-E2751E3F0BCF}" srcOrd="1" destOrd="0" presId="urn:microsoft.com/office/officeart/2009/3/layout/HorizontalOrganizationChart"/>
    <dgm:cxn modelId="{571D05F1-7C27-D649-B0EE-0FB5CE88D986}" type="presParOf" srcId="{8054FB8F-ADAF-5E4A-BD4F-E2751E3F0BCF}" destId="{E1BDF03E-B51E-D346-B986-A199A49DB7A9}" srcOrd="0" destOrd="0" presId="urn:microsoft.com/office/officeart/2009/3/layout/HorizontalOrganizationChart"/>
    <dgm:cxn modelId="{99002C4B-6711-C44C-BCA9-B7AF1FC4912B}" type="presParOf" srcId="{8054FB8F-ADAF-5E4A-BD4F-E2751E3F0BCF}" destId="{3F3A7118-B56C-F046-AAA7-B5924C0E4783}" srcOrd="1" destOrd="0" presId="urn:microsoft.com/office/officeart/2009/3/layout/HorizontalOrganizationChart"/>
    <dgm:cxn modelId="{CC6CF04C-216D-2D4F-8264-C811DAC0602B}" type="presParOf" srcId="{3F3A7118-B56C-F046-AAA7-B5924C0E4783}" destId="{EB22C4F0-745E-C443-8015-1600927879BF}" srcOrd="0" destOrd="0" presId="urn:microsoft.com/office/officeart/2009/3/layout/HorizontalOrganizationChart"/>
    <dgm:cxn modelId="{FDB93876-E143-EB48-AB1E-FBA5F26194D5}" type="presParOf" srcId="{EB22C4F0-745E-C443-8015-1600927879BF}" destId="{05935BFD-CF9C-EF4B-BA23-31A599D4AC4C}" srcOrd="0" destOrd="0" presId="urn:microsoft.com/office/officeart/2009/3/layout/HorizontalOrganizationChart"/>
    <dgm:cxn modelId="{C30F95DE-FAF0-A24F-B08B-13631AFE76FA}" type="presParOf" srcId="{EB22C4F0-745E-C443-8015-1600927879BF}" destId="{27E22913-B0DD-A141-817C-EBE9E75A1993}" srcOrd="1" destOrd="0" presId="urn:microsoft.com/office/officeart/2009/3/layout/HorizontalOrganizationChart"/>
    <dgm:cxn modelId="{8A7605D0-23E6-6E48-AF54-B0BC8AB95CE8}" type="presParOf" srcId="{3F3A7118-B56C-F046-AAA7-B5924C0E4783}" destId="{AD16EEBB-69D2-8149-A3E6-F0A9B3170CC4}" srcOrd="1" destOrd="0" presId="urn:microsoft.com/office/officeart/2009/3/layout/HorizontalOrganizationChart"/>
    <dgm:cxn modelId="{7365A99E-FB54-6941-B012-C9B82A69C344}" type="presParOf" srcId="{AD16EEBB-69D2-8149-A3E6-F0A9B3170CC4}" destId="{6CDEB8D4-8BC1-7848-A42B-1BF8F0A72BCE}" srcOrd="0" destOrd="0" presId="urn:microsoft.com/office/officeart/2009/3/layout/HorizontalOrganizationChart"/>
    <dgm:cxn modelId="{6D88A73A-0249-7342-9D54-C1540CB32484}" type="presParOf" srcId="{AD16EEBB-69D2-8149-A3E6-F0A9B3170CC4}" destId="{6F2A3C1E-4026-C44C-AA1F-09EC6B79820B}" srcOrd="1" destOrd="0" presId="urn:microsoft.com/office/officeart/2009/3/layout/HorizontalOrganizationChart"/>
    <dgm:cxn modelId="{6FD09ED3-84CA-6E4D-87EE-F4947337ADD6}" type="presParOf" srcId="{6F2A3C1E-4026-C44C-AA1F-09EC6B79820B}" destId="{36DFAB70-36BB-CE46-B452-98D79E260581}" srcOrd="0" destOrd="0" presId="urn:microsoft.com/office/officeart/2009/3/layout/HorizontalOrganizationChart"/>
    <dgm:cxn modelId="{4BC61E01-DE42-DD4B-B01E-423B54463DD6}" type="presParOf" srcId="{36DFAB70-36BB-CE46-B452-98D79E260581}" destId="{388BCDB6-6881-904D-8ED6-7CE23A933228}" srcOrd="0" destOrd="0" presId="urn:microsoft.com/office/officeart/2009/3/layout/HorizontalOrganizationChart"/>
    <dgm:cxn modelId="{BB1CD63F-EFF8-824F-8BD5-BB1D06A96D2B}" type="presParOf" srcId="{36DFAB70-36BB-CE46-B452-98D79E260581}" destId="{56F3E8D5-EDDE-3F46-8198-B2E7A8E3F441}" srcOrd="1" destOrd="0" presId="urn:microsoft.com/office/officeart/2009/3/layout/HorizontalOrganizationChart"/>
    <dgm:cxn modelId="{506D27AD-ACB8-B64D-BEC6-93D6BEEFC821}" type="presParOf" srcId="{6F2A3C1E-4026-C44C-AA1F-09EC6B79820B}" destId="{53C5992C-6BFE-1941-8BB5-F5919578E5EC}" srcOrd="1" destOrd="0" presId="urn:microsoft.com/office/officeart/2009/3/layout/HorizontalOrganizationChart"/>
    <dgm:cxn modelId="{EA3998F0-612D-3F47-8E66-0C5792D1751F}" type="presParOf" srcId="{6F2A3C1E-4026-C44C-AA1F-09EC6B79820B}" destId="{9E695621-9AEF-E149-BE9D-F470429B0BC7}" srcOrd="2" destOrd="0" presId="urn:microsoft.com/office/officeart/2009/3/layout/HorizontalOrganizationChart"/>
    <dgm:cxn modelId="{FC7221C0-D09B-F543-B864-054187A88A2E}" type="presParOf" srcId="{AD16EEBB-69D2-8149-A3E6-F0A9B3170CC4}" destId="{BB341E83-7078-464A-A9A0-8C462D854924}" srcOrd="2" destOrd="0" presId="urn:microsoft.com/office/officeart/2009/3/layout/HorizontalOrganizationChart"/>
    <dgm:cxn modelId="{37A3058D-C64C-8545-8D6B-1D221FEEF1FD}" type="presParOf" srcId="{AD16EEBB-69D2-8149-A3E6-F0A9B3170CC4}" destId="{775336F9-D075-B740-84EA-8151C0FA9A14}" srcOrd="3" destOrd="0" presId="urn:microsoft.com/office/officeart/2009/3/layout/HorizontalOrganizationChart"/>
    <dgm:cxn modelId="{555E86CD-FDE8-D349-B9DF-6E60DE4E7E86}" type="presParOf" srcId="{775336F9-D075-B740-84EA-8151C0FA9A14}" destId="{41E77E1B-871B-3C4B-8172-0871352940CC}" srcOrd="0" destOrd="0" presId="urn:microsoft.com/office/officeart/2009/3/layout/HorizontalOrganizationChart"/>
    <dgm:cxn modelId="{AD0F170B-FDB7-3C4A-BC68-4CC90DF4F682}" type="presParOf" srcId="{41E77E1B-871B-3C4B-8172-0871352940CC}" destId="{728E4F0D-9A44-4A41-B950-EE5DAC9F83CB}" srcOrd="0" destOrd="0" presId="urn:microsoft.com/office/officeart/2009/3/layout/HorizontalOrganizationChart"/>
    <dgm:cxn modelId="{7ADD1BF5-369E-F048-922E-1ECF7197E8F2}" type="presParOf" srcId="{41E77E1B-871B-3C4B-8172-0871352940CC}" destId="{FE6C03BD-5A85-F541-9715-C7C1B796C315}" srcOrd="1" destOrd="0" presId="urn:microsoft.com/office/officeart/2009/3/layout/HorizontalOrganizationChart"/>
    <dgm:cxn modelId="{C060E91E-AC98-7542-8A10-D5CDEE863B6F}" type="presParOf" srcId="{775336F9-D075-B740-84EA-8151C0FA9A14}" destId="{58443A55-80CD-D442-AA14-CF427999E83C}" srcOrd="1" destOrd="0" presId="urn:microsoft.com/office/officeart/2009/3/layout/HorizontalOrganizationChart"/>
    <dgm:cxn modelId="{5F53ED19-E644-5E4D-B2E9-EF201C61EBBA}" type="presParOf" srcId="{58443A55-80CD-D442-AA14-CF427999E83C}" destId="{D2EBD014-0D72-F44B-94B0-C9D4B958E888}" srcOrd="0" destOrd="0" presId="urn:microsoft.com/office/officeart/2009/3/layout/HorizontalOrganizationChart"/>
    <dgm:cxn modelId="{B2F2D4C0-0A2B-9F4D-9F56-6C189BA45F42}" type="presParOf" srcId="{58443A55-80CD-D442-AA14-CF427999E83C}" destId="{6FECC341-B652-B949-B43C-F7A3810163E8}" srcOrd="1" destOrd="0" presId="urn:microsoft.com/office/officeart/2009/3/layout/HorizontalOrganizationChart"/>
    <dgm:cxn modelId="{C9383F7A-9B6E-5A4E-9A19-230901BCC708}" type="presParOf" srcId="{6FECC341-B652-B949-B43C-F7A3810163E8}" destId="{1A904CCC-1B2A-1747-9EA4-170D89A1CB1B}" srcOrd="0" destOrd="0" presId="urn:microsoft.com/office/officeart/2009/3/layout/HorizontalOrganizationChart"/>
    <dgm:cxn modelId="{F93AD9BF-F55D-8A43-8711-841E30CE668C}" type="presParOf" srcId="{1A904CCC-1B2A-1747-9EA4-170D89A1CB1B}" destId="{5CEF7E13-186B-7242-9ED1-F21FC22A6B4D}" srcOrd="0" destOrd="0" presId="urn:microsoft.com/office/officeart/2009/3/layout/HorizontalOrganizationChart"/>
    <dgm:cxn modelId="{22AB7468-AEBF-7944-894E-F8D79D17DE1C}" type="presParOf" srcId="{1A904CCC-1B2A-1747-9EA4-170D89A1CB1B}" destId="{2B049C64-90DB-BA4A-BA12-BDDEA44F99DA}" srcOrd="1" destOrd="0" presId="urn:microsoft.com/office/officeart/2009/3/layout/HorizontalOrganizationChart"/>
    <dgm:cxn modelId="{F23B8FC8-F347-0944-BFAD-B7984966F0CB}" type="presParOf" srcId="{6FECC341-B652-B949-B43C-F7A3810163E8}" destId="{F6D74D4B-6CDF-1E46-B0B1-162BE4C8CB62}" srcOrd="1" destOrd="0" presId="urn:microsoft.com/office/officeart/2009/3/layout/HorizontalOrganizationChart"/>
    <dgm:cxn modelId="{BD05B4D4-BD8A-CA47-A8C0-FBF8E62D9BA5}" type="presParOf" srcId="{6FECC341-B652-B949-B43C-F7A3810163E8}" destId="{87D3D7D8-0930-344F-ACA0-C8BB66571FA8}" srcOrd="2" destOrd="0" presId="urn:microsoft.com/office/officeart/2009/3/layout/HorizontalOrganizationChart"/>
    <dgm:cxn modelId="{FCE8DC88-2A9D-6A4B-9ED4-4186421D12FC}" type="presParOf" srcId="{775336F9-D075-B740-84EA-8151C0FA9A14}" destId="{9D0C12F1-529E-0E4C-9E27-311BE47A1885}" srcOrd="2" destOrd="0" presId="urn:microsoft.com/office/officeart/2009/3/layout/HorizontalOrganizationChart"/>
    <dgm:cxn modelId="{15E2A280-162E-2C49-A342-EA6FF03E9918}" type="presParOf" srcId="{3F3A7118-B56C-F046-AAA7-B5924C0E4783}" destId="{CBC66720-BE48-3B47-8A8D-4ABF653F6F6F}" srcOrd="2" destOrd="0" presId="urn:microsoft.com/office/officeart/2009/3/layout/HorizontalOrganizationChart"/>
    <dgm:cxn modelId="{CDFB2CC7-32AA-BF4F-9B0B-36AA8C0449FB}" type="presParOf" srcId="{8054FB8F-ADAF-5E4A-BD4F-E2751E3F0BCF}" destId="{67568737-AB33-F047-837F-9CC5F52E8549}" srcOrd="2" destOrd="0" presId="urn:microsoft.com/office/officeart/2009/3/layout/HorizontalOrganizationChart"/>
    <dgm:cxn modelId="{15FCE46A-ECAC-4747-AE1B-E4F27D174C12}" type="presParOf" srcId="{8054FB8F-ADAF-5E4A-BD4F-E2751E3F0BCF}" destId="{E70BBE0D-1C9E-6449-8F51-0512EDEAEAF4}" srcOrd="3" destOrd="0" presId="urn:microsoft.com/office/officeart/2009/3/layout/HorizontalOrganizationChart"/>
    <dgm:cxn modelId="{BC916E16-A021-0249-BCA0-779C521B9E4E}" type="presParOf" srcId="{E70BBE0D-1C9E-6449-8F51-0512EDEAEAF4}" destId="{DB7B6BE3-4ECF-0741-9C8E-506A4F9BD8F0}" srcOrd="0" destOrd="0" presId="urn:microsoft.com/office/officeart/2009/3/layout/HorizontalOrganizationChart"/>
    <dgm:cxn modelId="{898965CD-FC08-2D44-B41D-C1C4F30132B3}" type="presParOf" srcId="{DB7B6BE3-4ECF-0741-9C8E-506A4F9BD8F0}" destId="{B071A508-44F4-3648-985D-0DC514AB6089}" srcOrd="0" destOrd="0" presId="urn:microsoft.com/office/officeart/2009/3/layout/HorizontalOrganizationChart"/>
    <dgm:cxn modelId="{8B0E9EAC-E8A3-BE4F-814C-1716F7FD7AC8}" type="presParOf" srcId="{DB7B6BE3-4ECF-0741-9C8E-506A4F9BD8F0}" destId="{86EBD3C9-E4EF-E642-A2FD-C9098F6C5944}" srcOrd="1" destOrd="0" presId="urn:microsoft.com/office/officeart/2009/3/layout/HorizontalOrganizationChart"/>
    <dgm:cxn modelId="{39877026-EDE7-E143-8CF9-84AC6572FDB5}" type="presParOf" srcId="{E70BBE0D-1C9E-6449-8F51-0512EDEAEAF4}" destId="{8573E587-E2D5-2F45-94D1-9BC1425474C2}" srcOrd="1" destOrd="0" presId="urn:microsoft.com/office/officeart/2009/3/layout/HorizontalOrganizationChart"/>
    <dgm:cxn modelId="{BD15F1E8-97D2-ED4A-8EEF-753DF669A5DA}" type="presParOf" srcId="{8573E587-E2D5-2F45-94D1-9BC1425474C2}" destId="{60DA586D-4E1C-E64D-885E-BDE8AF825CB5}" srcOrd="0" destOrd="0" presId="urn:microsoft.com/office/officeart/2009/3/layout/HorizontalOrganizationChart"/>
    <dgm:cxn modelId="{F1CEB127-1B54-B143-9A1C-1FE013BB26CA}" type="presParOf" srcId="{8573E587-E2D5-2F45-94D1-9BC1425474C2}" destId="{CC5A91F3-0ECD-F64E-A446-7AF08720C934}" srcOrd="1" destOrd="0" presId="urn:microsoft.com/office/officeart/2009/3/layout/HorizontalOrganizationChart"/>
    <dgm:cxn modelId="{CCC3EDEE-FD42-8740-857D-95988F79351D}" type="presParOf" srcId="{CC5A91F3-0ECD-F64E-A446-7AF08720C934}" destId="{99E94696-9ED8-B346-B161-614E3389344B}" srcOrd="0" destOrd="0" presId="urn:microsoft.com/office/officeart/2009/3/layout/HorizontalOrganizationChart"/>
    <dgm:cxn modelId="{6EE14E14-F8D5-0446-AA83-182FD2E875D4}" type="presParOf" srcId="{99E94696-9ED8-B346-B161-614E3389344B}" destId="{836AA365-F0B4-1C4C-9C5C-7A7C06969941}" srcOrd="0" destOrd="0" presId="urn:microsoft.com/office/officeart/2009/3/layout/HorizontalOrganizationChart"/>
    <dgm:cxn modelId="{EFACDDF8-0121-EB44-B9B6-E195920C3233}" type="presParOf" srcId="{99E94696-9ED8-B346-B161-614E3389344B}" destId="{68F8A36D-8D4A-4C42-B700-F9F1EC1ADE72}" srcOrd="1" destOrd="0" presId="urn:microsoft.com/office/officeart/2009/3/layout/HorizontalOrganizationChart"/>
    <dgm:cxn modelId="{CE071051-4F46-F54D-A861-1A44B3A62628}" type="presParOf" srcId="{CC5A91F3-0ECD-F64E-A446-7AF08720C934}" destId="{F54DF60C-85D4-154B-9E4F-0C74891767CC}" srcOrd="1" destOrd="0" presId="urn:microsoft.com/office/officeart/2009/3/layout/HorizontalOrganizationChart"/>
    <dgm:cxn modelId="{FADC38FC-AA2B-8841-92A6-32C8248DBB88}" type="presParOf" srcId="{CC5A91F3-0ECD-F64E-A446-7AF08720C934}" destId="{F1800547-B3EF-BD45-A9E1-AC74BD4734AD}" srcOrd="2" destOrd="0" presId="urn:microsoft.com/office/officeart/2009/3/layout/HorizontalOrganizationChart"/>
    <dgm:cxn modelId="{11386C76-A69D-FC41-94E1-ED6A28A3279F}" type="presParOf" srcId="{E70BBE0D-1C9E-6449-8F51-0512EDEAEAF4}" destId="{5EDD305F-4FC8-5B4B-AF37-41BE62FBA1CC}" srcOrd="2" destOrd="0" presId="urn:microsoft.com/office/officeart/2009/3/layout/HorizontalOrganizationChart"/>
    <dgm:cxn modelId="{D2793585-CD0C-9649-80F9-F4CCBB0E8D15}" type="presParOf" srcId="{23585D05-95A6-814E-83AB-725843ED651C}" destId="{69596402-333C-7747-99E0-2153F69EF77B}" srcOrd="2" destOrd="0" presId="urn:microsoft.com/office/officeart/2009/3/layout/HorizontalOrganizationChart"/>
    <dgm:cxn modelId="{230C3C86-9B3A-CF44-B2A7-BDDB1F4DA143}" type="presParOf" srcId="{826A2430-D22A-8D43-82E0-E8CB32174026}" destId="{B2BF9EFC-28FB-B744-8FD0-7E5F38034F03}"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3F22926-8B0A-D747-83B9-E5C598808B5F}" type="doc">
      <dgm:prSet loTypeId="urn:microsoft.com/office/officeart/2009/3/layout/HorizontalOrganizationChart" loCatId="" qsTypeId="urn:microsoft.com/office/officeart/2005/8/quickstyle/simple3" qsCatId="simple" csTypeId="urn:microsoft.com/office/officeart/2005/8/colors/colorful1" csCatId="colorful" phldr="1"/>
      <dgm:spPr/>
      <dgm:t>
        <a:bodyPr/>
        <a:lstStyle/>
        <a:p>
          <a:endParaRPr lang="en-US"/>
        </a:p>
      </dgm:t>
    </dgm:pt>
    <dgm:pt modelId="{D26CB6CC-A2CC-E24F-956B-AFA011196CBE}">
      <dgm:prSet phldrT="[Text]"/>
      <dgm:spPr/>
      <dgm:t>
        <a:bodyPr/>
        <a:lstStyle/>
        <a:p>
          <a:r>
            <a:rPr lang="en-US">
              <a:latin typeface="Aptos" panose="020B0004020202020204" pitchFamily="34" charset="0"/>
            </a:rPr>
            <a:t>Non-mechanical hazards</a:t>
          </a:r>
        </a:p>
      </dgm:t>
    </dgm:pt>
    <dgm:pt modelId="{89A25380-2A42-5549-9E01-DE449D9EABB5}" type="parTrans" cxnId="{E6720930-E09E-CA43-B642-C7C0C97E5B33}">
      <dgm:prSet/>
      <dgm:spPr/>
      <dgm:t>
        <a:bodyPr/>
        <a:lstStyle/>
        <a:p>
          <a:endParaRPr lang="en-US"/>
        </a:p>
      </dgm:t>
    </dgm:pt>
    <dgm:pt modelId="{A55581F7-50A2-8C4A-9E91-5D84F33605BC}" type="sibTrans" cxnId="{E6720930-E09E-CA43-B642-C7C0C97E5B33}">
      <dgm:prSet/>
      <dgm:spPr/>
      <dgm:t>
        <a:bodyPr/>
        <a:lstStyle/>
        <a:p>
          <a:endParaRPr lang="en-US"/>
        </a:p>
      </dgm:t>
    </dgm:pt>
    <dgm:pt modelId="{F9D927E7-3E3E-A948-AA95-3157A403D7E0}">
      <dgm:prSet phldrT="[Text]"/>
      <dgm:spPr/>
      <dgm:t>
        <a:bodyPr/>
        <a:lstStyle/>
        <a:p>
          <a:r>
            <a:rPr lang="en-US">
              <a:latin typeface="Aptos" panose="020B0004020202020204" pitchFamily="34" charset="0"/>
            </a:rPr>
            <a:t>Mechanical hazards</a:t>
          </a:r>
        </a:p>
      </dgm:t>
    </dgm:pt>
    <dgm:pt modelId="{06F5C38D-5EE1-B849-911C-C5181AD7853A}" type="parTrans" cxnId="{2E68BB8D-206A-7E42-971E-34787B100DA5}">
      <dgm:prSet/>
      <dgm:spPr/>
      <dgm:t>
        <a:bodyPr/>
        <a:lstStyle/>
        <a:p>
          <a:endParaRPr lang="en-US"/>
        </a:p>
      </dgm:t>
    </dgm:pt>
    <dgm:pt modelId="{3F953C71-35D7-1843-8453-989E6EA56332}" type="sibTrans" cxnId="{2E68BB8D-206A-7E42-971E-34787B100DA5}">
      <dgm:prSet/>
      <dgm:spPr/>
      <dgm:t>
        <a:bodyPr/>
        <a:lstStyle/>
        <a:p>
          <a:endParaRPr lang="en-US"/>
        </a:p>
      </dgm:t>
    </dgm:pt>
    <dgm:pt modelId="{CE3F06F1-EB69-8144-9F56-D9A4DC6468F1}">
      <dgm:prSet phldrT="[Text]"/>
      <dgm:spPr/>
      <dgm:t>
        <a:bodyPr/>
        <a:lstStyle/>
        <a:p>
          <a:r>
            <a:rPr lang="en-US">
              <a:latin typeface="Aptos" panose="020B0004020202020204" pitchFamily="34" charset="0"/>
            </a:rPr>
            <a:t>Collect dust</a:t>
          </a:r>
        </a:p>
      </dgm:t>
    </dgm:pt>
    <dgm:pt modelId="{B642001F-C2FA-DC41-941E-A4298A8CBAFF}" type="parTrans" cxnId="{5AC1F045-69B9-A840-853E-65483A01018B}">
      <dgm:prSet/>
      <dgm:spPr/>
      <dgm:t>
        <a:bodyPr/>
        <a:lstStyle/>
        <a:p>
          <a:endParaRPr lang="en-US"/>
        </a:p>
      </dgm:t>
    </dgm:pt>
    <dgm:pt modelId="{60D82117-3695-4848-B475-7B0077A57307}" type="sibTrans" cxnId="{5AC1F045-69B9-A840-853E-65483A01018B}">
      <dgm:prSet/>
      <dgm:spPr/>
      <dgm:t>
        <a:bodyPr/>
        <a:lstStyle/>
        <a:p>
          <a:endParaRPr lang="en-US"/>
        </a:p>
      </dgm:t>
    </dgm:pt>
    <dgm:pt modelId="{69F87024-AF1B-C04B-AFE8-FF55199CC8AF}">
      <dgm:prSet phldrT="[Text]"/>
      <dgm:spPr/>
      <dgm:t>
        <a:bodyPr/>
        <a:lstStyle/>
        <a:p>
          <a:r>
            <a:rPr lang="en-US">
              <a:latin typeface="Aptos" panose="020B0004020202020204" pitchFamily="34" charset="0"/>
            </a:rPr>
            <a:t>Dampen noise</a:t>
          </a:r>
        </a:p>
      </dgm:t>
    </dgm:pt>
    <dgm:pt modelId="{75CF4A67-F7B3-6149-BC99-36FE3EE9CB96}" type="parTrans" cxnId="{462AFD47-262D-8645-BF9C-D9C74A9F1368}">
      <dgm:prSet/>
      <dgm:spPr/>
      <dgm:t>
        <a:bodyPr/>
        <a:lstStyle/>
        <a:p>
          <a:endParaRPr lang="en-US"/>
        </a:p>
      </dgm:t>
    </dgm:pt>
    <dgm:pt modelId="{A6BF9205-04CD-CE44-AA7F-2326B3A47532}" type="sibTrans" cxnId="{462AFD47-262D-8645-BF9C-D9C74A9F1368}">
      <dgm:prSet/>
      <dgm:spPr/>
      <dgm:t>
        <a:bodyPr/>
        <a:lstStyle/>
        <a:p>
          <a:endParaRPr lang="en-US"/>
        </a:p>
      </dgm:t>
    </dgm:pt>
    <dgm:pt modelId="{2E15273D-A234-7049-8D8F-919EBB5293D4}">
      <dgm:prSet phldrT="[Text]"/>
      <dgm:spPr/>
      <dgm:t>
        <a:bodyPr/>
        <a:lstStyle/>
        <a:p>
          <a:r>
            <a:rPr lang="en-US">
              <a:latin typeface="Aptos" panose="020B0004020202020204" pitchFamily="34" charset="0"/>
            </a:rPr>
            <a:t>Halt projectiles</a:t>
          </a:r>
        </a:p>
      </dgm:t>
    </dgm:pt>
    <dgm:pt modelId="{C32E8E4A-9F7A-2E4B-B2B7-65DAEB7FA1E6}" type="parTrans" cxnId="{DE13E378-FF7C-AC4A-835A-138B25C38515}">
      <dgm:prSet/>
      <dgm:spPr/>
      <dgm:t>
        <a:bodyPr/>
        <a:lstStyle/>
        <a:p>
          <a:endParaRPr lang="en-US"/>
        </a:p>
      </dgm:t>
    </dgm:pt>
    <dgm:pt modelId="{0C6C8177-845D-6042-BE5C-2BB6DC45A0AB}" type="sibTrans" cxnId="{DE13E378-FF7C-AC4A-835A-138B25C38515}">
      <dgm:prSet/>
      <dgm:spPr/>
      <dgm:t>
        <a:bodyPr/>
        <a:lstStyle/>
        <a:p>
          <a:endParaRPr lang="en-US"/>
        </a:p>
      </dgm:t>
    </dgm:pt>
    <dgm:pt modelId="{A6CD4C3D-FF3E-2B4B-A602-E6030004BE13}">
      <dgm:prSet phldrT="[Text]"/>
      <dgm:spPr/>
      <dgm:t>
        <a:bodyPr/>
        <a:lstStyle/>
        <a:p>
          <a:r>
            <a:rPr lang="en-US">
              <a:latin typeface="Aptos" panose="020B0004020202020204" pitchFamily="34" charset="0"/>
            </a:rPr>
            <a:t>Prevent contact with point of operation</a:t>
          </a:r>
        </a:p>
      </dgm:t>
    </dgm:pt>
    <dgm:pt modelId="{1571D6B8-ACF3-3144-A27C-4AB732302E6B}" type="parTrans" cxnId="{C2BFEB5C-17D8-3F48-9EB1-74C178CC368F}">
      <dgm:prSet/>
      <dgm:spPr/>
      <dgm:t>
        <a:bodyPr/>
        <a:lstStyle/>
        <a:p>
          <a:endParaRPr lang="en-US"/>
        </a:p>
      </dgm:t>
    </dgm:pt>
    <dgm:pt modelId="{7A77A51F-19DA-634E-ACFF-7F4837B7CAEF}" type="sibTrans" cxnId="{C2BFEB5C-17D8-3F48-9EB1-74C178CC368F}">
      <dgm:prSet/>
      <dgm:spPr/>
      <dgm:t>
        <a:bodyPr/>
        <a:lstStyle/>
        <a:p>
          <a:endParaRPr lang="en-US"/>
        </a:p>
      </dgm:t>
    </dgm:pt>
    <dgm:pt modelId="{5D906A35-477E-6241-BEAF-CB67039D075B}">
      <dgm:prSet phldrT="[Text]"/>
      <dgm:spPr/>
      <dgm:t>
        <a:bodyPr/>
        <a:lstStyle/>
        <a:p>
          <a:r>
            <a:rPr lang="en-US">
              <a:latin typeface="Aptos" panose="020B0004020202020204" pitchFamily="34" charset="0"/>
            </a:rPr>
            <a:t>Prevent contact with power transmission</a:t>
          </a:r>
        </a:p>
      </dgm:t>
    </dgm:pt>
    <dgm:pt modelId="{4701F05C-F87F-CA40-9200-13F45BC04A1F}" type="parTrans" cxnId="{27874313-36CE-3C4C-86B3-06F85C91F9B1}">
      <dgm:prSet/>
      <dgm:spPr/>
      <dgm:t>
        <a:bodyPr/>
        <a:lstStyle/>
        <a:p>
          <a:endParaRPr lang="en-US"/>
        </a:p>
      </dgm:t>
    </dgm:pt>
    <dgm:pt modelId="{D3AF4F14-69B1-984E-AC67-38D2FA6123A4}" type="sibTrans" cxnId="{27874313-36CE-3C4C-86B3-06F85C91F9B1}">
      <dgm:prSet/>
      <dgm:spPr/>
      <dgm:t>
        <a:bodyPr/>
        <a:lstStyle/>
        <a:p>
          <a:endParaRPr lang="en-US"/>
        </a:p>
      </dgm:t>
    </dgm:pt>
    <dgm:pt modelId="{D9A8309B-1652-504F-A234-2225270AB6D0}">
      <dgm:prSet phldrT="[Text]"/>
      <dgm:spPr/>
      <dgm:t>
        <a:bodyPr/>
        <a:lstStyle/>
        <a:p>
          <a:r>
            <a:rPr lang="en-US">
              <a:latin typeface="Aptos" panose="020B0004020202020204" pitchFamily="34" charset="0"/>
            </a:rPr>
            <a:t>Create no interference</a:t>
          </a:r>
        </a:p>
      </dgm:t>
    </dgm:pt>
    <dgm:pt modelId="{731244A9-831D-A54B-AF13-B98456DFAC66}" type="parTrans" cxnId="{4817EAAF-1826-8342-87EA-9B66138E8D59}">
      <dgm:prSet/>
      <dgm:spPr/>
      <dgm:t>
        <a:bodyPr/>
        <a:lstStyle/>
        <a:p>
          <a:endParaRPr lang="en-US"/>
        </a:p>
      </dgm:t>
    </dgm:pt>
    <dgm:pt modelId="{227CE217-181F-0243-BCC2-FB769FE3AF52}" type="sibTrans" cxnId="{4817EAAF-1826-8342-87EA-9B66138E8D59}">
      <dgm:prSet/>
      <dgm:spPr/>
      <dgm:t>
        <a:bodyPr/>
        <a:lstStyle/>
        <a:p>
          <a:endParaRPr lang="en-US"/>
        </a:p>
      </dgm:t>
    </dgm:pt>
    <dgm:pt modelId="{1D912CCF-7CB1-9C45-AAF3-594EA10C71FE}">
      <dgm:prSet/>
      <dgm:spPr/>
      <dgm:t>
        <a:bodyPr/>
        <a:lstStyle/>
        <a:p>
          <a:r>
            <a:rPr lang="en-US">
              <a:latin typeface="Aptos" panose="020B0004020202020204" pitchFamily="34" charset="0"/>
            </a:rPr>
            <a:t>Protection</a:t>
          </a:r>
        </a:p>
      </dgm:t>
    </dgm:pt>
    <dgm:pt modelId="{77843543-1C34-6645-AF7F-FBE2D0FE3CB0}" type="parTrans" cxnId="{75AFD213-074A-504D-A454-9BF314715E03}">
      <dgm:prSet/>
      <dgm:spPr/>
      <dgm:t>
        <a:bodyPr/>
        <a:lstStyle/>
        <a:p>
          <a:endParaRPr lang="en-US"/>
        </a:p>
      </dgm:t>
    </dgm:pt>
    <dgm:pt modelId="{130EB859-1A10-034B-BDAF-A74A59D16CAE}" type="sibTrans" cxnId="{75AFD213-074A-504D-A454-9BF314715E03}">
      <dgm:prSet/>
      <dgm:spPr/>
      <dgm:t>
        <a:bodyPr/>
        <a:lstStyle/>
        <a:p>
          <a:endParaRPr lang="en-US"/>
        </a:p>
      </dgm:t>
    </dgm:pt>
    <dgm:pt modelId="{913DD730-383A-0443-AA5B-768B61535F21}">
      <dgm:prSet phldrT="[Text]"/>
      <dgm:spPr/>
      <dgm:t>
        <a:bodyPr/>
        <a:lstStyle/>
        <a:p>
          <a:r>
            <a:rPr lang="en-US">
              <a:latin typeface="Aptos" panose="020B0004020202020204" pitchFamily="34" charset="0"/>
            </a:rPr>
            <a:t>CNC Safeguard</a:t>
          </a:r>
        </a:p>
      </dgm:t>
    </dgm:pt>
    <dgm:pt modelId="{4EA35486-5922-CE44-B582-5F18A9F549A3}" type="sibTrans" cxnId="{F12AF6ED-5376-2343-BA5D-D6E0B4D30C1C}">
      <dgm:prSet/>
      <dgm:spPr/>
      <dgm:t>
        <a:bodyPr/>
        <a:lstStyle/>
        <a:p>
          <a:endParaRPr lang="en-US"/>
        </a:p>
      </dgm:t>
    </dgm:pt>
    <dgm:pt modelId="{3DBFA318-122A-4746-9BB5-5AB04B55651F}" type="parTrans" cxnId="{F12AF6ED-5376-2343-BA5D-D6E0B4D30C1C}">
      <dgm:prSet/>
      <dgm:spPr/>
      <dgm:t>
        <a:bodyPr/>
        <a:lstStyle/>
        <a:p>
          <a:endParaRPr lang="en-US"/>
        </a:p>
      </dgm:t>
    </dgm:pt>
    <dgm:pt modelId="{B0927A98-A559-6449-B905-64FFE854E6E9}" type="pres">
      <dgm:prSet presAssocID="{23F22926-8B0A-D747-83B9-E5C598808B5F}" presName="hierChild1" presStyleCnt="0">
        <dgm:presLayoutVars>
          <dgm:orgChart val="1"/>
          <dgm:chPref val="1"/>
          <dgm:dir/>
          <dgm:animOne val="branch"/>
          <dgm:animLvl val="lvl"/>
          <dgm:resizeHandles/>
        </dgm:presLayoutVars>
      </dgm:prSet>
      <dgm:spPr/>
    </dgm:pt>
    <dgm:pt modelId="{6B1C963B-7E0E-F04C-B159-CDB2B5668262}" type="pres">
      <dgm:prSet presAssocID="{913DD730-383A-0443-AA5B-768B61535F21}" presName="hierRoot1" presStyleCnt="0">
        <dgm:presLayoutVars>
          <dgm:hierBranch val="init"/>
        </dgm:presLayoutVars>
      </dgm:prSet>
      <dgm:spPr/>
    </dgm:pt>
    <dgm:pt modelId="{C7B7E8CC-64EB-8743-848B-79E020F84604}" type="pres">
      <dgm:prSet presAssocID="{913DD730-383A-0443-AA5B-768B61535F21}" presName="rootComposite1" presStyleCnt="0"/>
      <dgm:spPr/>
    </dgm:pt>
    <dgm:pt modelId="{46177D9D-C33B-6249-9DBD-EF8E03971152}" type="pres">
      <dgm:prSet presAssocID="{913DD730-383A-0443-AA5B-768B61535F21}" presName="rootText1" presStyleLbl="node0" presStyleIdx="0" presStyleCnt="1">
        <dgm:presLayoutVars>
          <dgm:chPref val="3"/>
        </dgm:presLayoutVars>
      </dgm:prSet>
      <dgm:spPr/>
    </dgm:pt>
    <dgm:pt modelId="{6C003C31-5E78-7344-BC06-19024D3AD743}" type="pres">
      <dgm:prSet presAssocID="{913DD730-383A-0443-AA5B-768B61535F21}" presName="rootConnector1" presStyleLbl="node1" presStyleIdx="0" presStyleCnt="0"/>
      <dgm:spPr/>
    </dgm:pt>
    <dgm:pt modelId="{715F448F-3B62-DD48-96BC-647BAA0B9AC7}" type="pres">
      <dgm:prSet presAssocID="{913DD730-383A-0443-AA5B-768B61535F21}" presName="hierChild2" presStyleCnt="0"/>
      <dgm:spPr/>
    </dgm:pt>
    <dgm:pt modelId="{3AE1A0E4-3B70-D542-8381-5ED6447E9835}" type="pres">
      <dgm:prSet presAssocID="{77843543-1C34-6645-AF7F-FBE2D0FE3CB0}" presName="Name64" presStyleLbl="parChTrans1D2" presStyleIdx="0" presStyleCnt="1"/>
      <dgm:spPr/>
    </dgm:pt>
    <dgm:pt modelId="{B6AED412-85FE-094A-ACD0-D98896D898F6}" type="pres">
      <dgm:prSet presAssocID="{1D912CCF-7CB1-9C45-AAF3-594EA10C71FE}" presName="hierRoot2" presStyleCnt="0">
        <dgm:presLayoutVars>
          <dgm:hierBranch val="init"/>
        </dgm:presLayoutVars>
      </dgm:prSet>
      <dgm:spPr/>
    </dgm:pt>
    <dgm:pt modelId="{617C4E65-AE8A-9D4D-BF5C-7521910D59D7}" type="pres">
      <dgm:prSet presAssocID="{1D912CCF-7CB1-9C45-AAF3-594EA10C71FE}" presName="rootComposite" presStyleCnt="0"/>
      <dgm:spPr/>
    </dgm:pt>
    <dgm:pt modelId="{CD9979AF-ACC9-F04C-A208-4DBB1065F50A}" type="pres">
      <dgm:prSet presAssocID="{1D912CCF-7CB1-9C45-AAF3-594EA10C71FE}" presName="rootText" presStyleLbl="node2" presStyleIdx="0" presStyleCnt="1">
        <dgm:presLayoutVars>
          <dgm:chPref val="3"/>
        </dgm:presLayoutVars>
      </dgm:prSet>
      <dgm:spPr/>
    </dgm:pt>
    <dgm:pt modelId="{B78968B3-3AF2-7C48-BE54-7BB759186331}" type="pres">
      <dgm:prSet presAssocID="{1D912CCF-7CB1-9C45-AAF3-594EA10C71FE}" presName="rootConnector" presStyleLbl="node2" presStyleIdx="0" presStyleCnt="1"/>
      <dgm:spPr/>
    </dgm:pt>
    <dgm:pt modelId="{6935EEBA-4A98-604B-B9F1-90E8418F637D}" type="pres">
      <dgm:prSet presAssocID="{1D912CCF-7CB1-9C45-AAF3-594EA10C71FE}" presName="hierChild4" presStyleCnt="0"/>
      <dgm:spPr/>
    </dgm:pt>
    <dgm:pt modelId="{9417C04E-5C75-974E-A497-4DE86F95B021}" type="pres">
      <dgm:prSet presAssocID="{89A25380-2A42-5549-9E01-DE449D9EABB5}" presName="Name64" presStyleLbl="parChTrans1D3" presStyleIdx="0" presStyleCnt="2"/>
      <dgm:spPr/>
    </dgm:pt>
    <dgm:pt modelId="{B6D88C74-7139-A443-8709-FE648FC5644F}" type="pres">
      <dgm:prSet presAssocID="{D26CB6CC-A2CC-E24F-956B-AFA011196CBE}" presName="hierRoot2" presStyleCnt="0">
        <dgm:presLayoutVars>
          <dgm:hierBranch val="init"/>
        </dgm:presLayoutVars>
      </dgm:prSet>
      <dgm:spPr/>
    </dgm:pt>
    <dgm:pt modelId="{4E03DE86-18E1-5749-A93D-E4CE766AB85A}" type="pres">
      <dgm:prSet presAssocID="{D26CB6CC-A2CC-E24F-956B-AFA011196CBE}" presName="rootComposite" presStyleCnt="0"/>
      <dgm:spPr/>
    </dgm:pt>
    <dgm:pt modelId="{CCBE8A5F-DB0E-EB48-BAF3-3F9DB555F42B}" type="pres">
      <dgm:prSet presAssocID="{D26CB6CC-A2CC-E24F-956B-AFA011196CBE}" presName="rootText" presStyleLbl="node3" presStyleIdx="0" presStyleCnt="2">
        <dgm:presLayoutVars>
          <dgm:chPref val="3"/>
        </dgm:presLayoutVars>
      </dgm:prSet>
      <dgm:spPr/>
    </dgm:pt>
    <dgm:pt modelId="{2687E6CD-9AEC-1D43-91EB-E5EC9386F048}" type="pres">
      <dgm:prSet presAssocID="{D26CB6CC-A2CC-E24F-956B-AFA011196CBE}" presName="rootConnector" presStyleLbl="node3" presStyleIdx="0" presStyleCnt="2"/>
      <dgm:spPr/>
    </dgm:pt>
    <dgm:pt modelId="{9C339487-C6C9-D44E-A02D-0448F109378A}" type="pres">
      <dgm:prSet presAssocID="{D26CB6CC-A2CC-E24F-956B-AFA011196CBE}" presName="hierChild4" presStyleCnt="0"/>
      <dgm:spPr/>
    </dgm:pt>
    <dgm:pt modelId="{EC60434F-D0A4-984D-8505-4D9947F9CD42}" type="pres">
      <dgm:prSet presAssocID="{B642001F-C2FA-DC41-941E-A4298A8CBAFF}" presName="Name64" presStyleLbl="parChTrans1D4" presStyleIdx="0" presStyleCnt="6"/>
      <dgm:spPr/>
    </dgm:pt>
    <dgm:pt modelId="{711AD01B-3DD3-CE4D-B3D4-8C66AAE21549}" type="pres">
      <dgm:prSet presAssocID="{CE3F06F1-EB69-8144-9F56-D9A4DC6468F1}" presName="hierRoot2" presStyleCnt="0">
        <dgm:presLayoutVars>
          <dgm:hierBranch val="init"/>
        </dgm:presLayoutVars>
      </dgm:prSet>
      <dgm:spPr/>
    </dgm:pt>
    <dgm:pt modelId="{1921F6B2-23BA-AF4D-97E3-65834CBBDD07}" type="pres">
      <dgm:prSet presAssocID="{CE3F06F1-EB69-8144-9F56-D9A4DC6468F1}" presName="rootComposite" presStyleCnt="0"/>
      <dgm:spPr/>
    </dgm:pt>
    <dgm:pt modelId="{8A9197D3-3920-0546-9281-1A4683D86728}" type="pres">
      <dgm:prSet presAssocID="{CE3F06F1-EB69-8144-9F56-D9A4DC6468F1}" presName="rootText" presStyleLbl="node4" presStyleIdx="0" presStyleCnt="6">
        <dgm:presLayoutVars>
          <dgm:chPref val="3"/>
        </dgm:presLayoutVars>
      </dgm:prSet>
      <dgm:spPr/>
    </dgm:pt>
    <dgm:pt modelId="{B5FB9669-5CC5-EC45-9BDF-859E47DF8B97}" type="pres">
      <dgm:prSet presAssocID="{CE3F06F1-EB69-8144-9F56-D9A4DC6468F1}" presName="rootConnector" presStyleLbl="node4" presStyleIdx="0" presStyleCnt="6"/>
      <dgm:spPr/>
    </dgm:pt>
    <dgm:pt modelId="{447158D7-17FD-9645-B3BB-11E4B0360AEF}" type="pres">
      <dgm:prSet presAssocID="{CE3F06F1-EB69-8144-9F56-D9A4DC6468F1}" presName="hierChild4" presStyleCnt="0"/>
      <dgm:spPr/>
    </dgm:pt>
    <dgm:pt modelId="{0A7A9B3A-3B02-D349-A2E8-51079EB41CAF}" type="pres">
      <dgm:prSet presAssocID="{CE3F06F1-EB69-8144-9F56-D9A4DC6468F1}" presName="hierChild5" presStyleCnt="0"/>
      <dgm:spPr/>
    </dgm:pt>
    <dgm:pt modelId="{63DB512A-A94C-2A41-BD8D-90C4BABFF3B4}" type="pres">
      <dgm:prSet presAssocID="{75CF4A67-F7B3-6149-BC99-36FE3EE9CB96}" presName="Name64" presStyleLbl="parChTrans1D4" presStyleIdx="1" presStyleCnt="6"/>
      <dgm:spPr/>
    </dgm:pt>
    <dgm:pt modelId="{9C708D16-E795-6641-93EB-AE6F5D1030FF}" type="pres">
      <dgm:prSet presAssocID="{69F87024-AF1B-C04B-AFE8-FF55199CC8AF}" presName="hierRoot2" presStyleCnt="0">
        <dgm:presLayoutVars>
          <dgm:hierBranch val="init"/>
        </dgm:presLayoutVars>
      </dgm:prSet>
      <dgm:spPr/>
    </dgm:pt>
    <dgm:pt modelId="{9F0EFD1C-9597-7E47-9CED-D2A6C7CD4DB6}" type="pres">
      <dgm:prSet presAssocID="{69F87024-AF1B-C04B-AFE8-FF55199CC8AF}" presName="rootComposite" presStyleCnt="0"/>
      <dgm:spPr/>
    </dgm:pt>
    <dgm:pt modelId="{897AAFE2-CF86-6C4D-A930-9C5C8F5018EA}" type="pres">
      <dgm:prSet presAssocID="{69F87024-AF1B-C04B-AFE8-FF55199CC8AF}" presName="rootText" presStyleLbl="node4" presStyleIdx="1" presStyleCnt="6">
        <dgm:presLayoutVars>
          <dgm:chPref val="3"/>
        </dgm:presLayoutVars>
      </dgm:prSet>
      <dgm:spPr/>
    </dgm:pt>
    <dgm:pt modelId="{FB49007B-962B-4A40-B51E-7794817D9EB9}" type="pres">
      <dgm:prSet presAssocID="{69F87024-AF1B-C04B-AFE8-FF55199CC8AF}" presName="rootConnector" presStyleLbl="node4" presStyleIdx="1" presStyleCnt="6"/>
      <dgm:spPr/>
    </dgm:pt>
    <dgm:pt modelId="{6E4D0CB5-CDD5-E049-81D8-AF7017184C75}" type="pres">
      <dgm:prSet presAssocID="{69F87024-AF1B-C04B-AFE8-FF55199CC8AF}" presName="hierChild4" presStyleCnt="0"/>
      <dgm:spPr/>
    </dgm:pt>
    <dgm:pt modelId="{9B606E97-E8ED-9C44-A5D5-C6ED565852E9}" type="pres">
      <dgm:prSet presAssocID="{69F87024-AF1B-C04B-AFE8-FF55199CC8AF}" presName="hierChild5" presStyleCnt="0"/>
      <dgm:spPr/>
    </dgm:pt>
    <dgm:pt modelId="{A45F8178-FEFB-AB47-8C02-9F258D4175F0}" type="pres">
      <dgm:prSet presAssocID="{C32E8E4A-9F7A-2E4B-B2B7-65DAEB7FA1E6}" presName="Name64" presStyleLbl="parChTrans1D4" presStyleIdx="2" presStyleCnt="6"/>
      <dgm:spPr/>
    </dgm:pt>
    <dgm:pt modelId="{C69A0120-D0F1-FB42-BB00-E07A48827006}" type="pres">
      <dgm:prSet presAssocID="{2E15273D-A234-7049-8D8F-919EBB5293D4}" presName="hierRoot2" presStyleCnt="0">
        <dgm:presLayoutVars>
          <dgm:hierBranch val="init"/>
        </dgm:presLayoutVars>
      </dgm:prSet>
      <dgm:spPr/>
    </dgm:pt>
    <dgm:pt modelId="{D8555565-A0F4-7946-988C-2D6EBFC587B2}" type="pres">
      <dgm:prSet presAssocID="{2E15273D-A234-7049-8D8F-919EBB5293D4}" presName="rootComposite" presStyleCnt="0"/>
      <dgm:spPr/>
    </dgm:pt>
    <dgm:pt modelId="{04020163-E203-7A4F-B2D5-53389CDB9DB5}" type="pres">
      <dgm:prSet presAssocID="{2E15273D-A234-7049-8D8F-919EBB5293D4}" presName="rootText" presStyleLbl="node4" presStyleIdx="2" presStyleCnt="6">
        <dgm:presLayoutVars>
          <dgm:chPref val="3"/>
        </dgm:presLayoutVars>
      </dgm:prSet>
      <dgm:spPr/>
    </dgm:pt>
    <dgm:pt modelId="{662D4DB4-DD64-DD4B-A554-7957765C82AF}" type="pres">
      <dgm:prSet presAssocID="{2E15273D-A234-7049-8D8F-919EBB5293D4}" presName="rootConnector" presStyleLbl="node4" presStyleIdx="2" presStyleCnt="6"/>
      <dgm:spPr/>
    </dgm:pt>
    <dgm:pt modelId="{06AD46AC-B0D8-634B-93EB-24120F651872}" type="pres">
      <dgm:prSet presAssocID="{2E15273D-A234-7049-8D8F-919EBB5293D4}" presName="hierChild4" presStyleCnt="0"/>
      <dgm:spPr/>
    </dgm:pt>
    <dgm:pt modelId="{748B7343-D432-0B4A-BCE9-2A0544E0BE16}" type="pres">
      <dgm:prSet presAssocID="{2E15273D-A234-7049-8D8F-919EBB5293D4}" presName="hierChild5" presStyleCnt="0"/>
      <dgm:spPr/>
    </dgm:pt>
    <dgm:pt modelId="{3A81CE4E-B464-BB46-B085-A36489FB5438}" type="pres">
      <dgm:prSet presAssocID="{D26CB6CC-A2CC-E24F-956B-AFA011196CBE}" presName="hierChild5" presStyleCnt="0"/>
      <dgm:spPr/>
    </dgm:pt>
    <dgm:pt modelId="{5B7F7B4A-63CB-9B46-9C19-F0B8DB3CA652}" type="pres">
      <dgm:prSet presAssocID="{06F5C38D-5EE1-B849-911C-C5181AD7853A}" presName="Name64" presStyleLbl="parChTrans1D3" presStyleIdx="1" presStyleCnt="2"/>
      <dgm:spPr/>
    </dgm:pt>
    <dgm:pt modelId="{C4E6B9FF-F115-2C43-AF43-98D4784D16FC}" type="pres">
      <dgm:prSet presAssocID="{F9D927E7-3E3E-A948-AA95-3157A403D7E0}" presName="hierRoot2" presStyleCnt="0">
        <dgm:presLayoutVars>
          <dgm:hierBranch val="init"/>
        </dgm:presLayoutVars>
      </dgm:prSet>
      <dgm:spPr/>
    </dgm:pt>
    <dgm:pt modelId="{A2431F2C-4CDF-9444-A06D-99F8F2218201}" type="pres">
      <dgm:prSet presAssocID="{F9D927E7-3E3E-A948-AA95-3157A403D7E0}" presName="rootComposite" presStyleCnt="0"/>
      <dgm:spPr/>
    </dgm:pt>
    <dgm:pt modelId="{FE5835D6-DEB7-6A42-B781-D8FD0B296D19}" type="pres">
      <dgm:prSet presAssocID="{F9D927E7-3E3E-A948-AA95-3157A403D7E0}" presName="rootText" presStyleLbl="node3" presStyleIdx="1" presStyleCnt="2">
        <dgm:presLayoutVars>
          <dgm:chPref val="3"/>
        </dgm:presLayoutVars>
      </dgm:prSet>
      <dgm:spPr/>
    </dgm:pt>
    <dgm:pt modelId="{C038DADF-B103-D748-AC1E-922A6C740CDB}" type="pres">
      <dgm:prSet presAssocID="{F9D927E7-3E3E-A948-AA95-3157A403D7E0}" presName="rootConnector" presStyleLbl="node3" presStyleIdx="1" presStyleCnt="2"/>
      <dgm:spPr/>
    </dgm:pt>
    <dgm:pt modelId="{167C7428-403D-8642-84C7-97A867A050D5}" type="pres">
      <dgm:prSet presAssocID="{F9D927E7-3E3E-A948-AA95-3157A403D7E0}" presName="hierChild4" presStyleCnt="0"/>
      <dgm:spPr/>
    </dgm:pt>
    <dgm:pt modelId="{281349BC-4EEB-0642-B0FA-043822C07935}" type="pres">
      <dgm:prSet presAssocID="{1571D6B8-ACF3-3144-A27C-4AB732302E6B}" presName="Name64" presStyleLbl="parChTrans1D4" presStyleIdx="3" presStyleCnt="6"/>
      <dgm:spPr/>
    </dgm:pt>
    <dgm:pt modelId="{F68E077A-0908-A549-A8BB-3F333D926BC9}" type="pres">
      <dgm:prSet presAssocID="{A6CD4C3D-FF3E-2B4B-A602-E6030004BE13}" presName="hierRoot2" presStyleCnt="0">
        <dgm:presLayoutVars>
          <dgm:hierBranch val="init"/>
        </dgm:presLayoutVars>
      </dgm:prSet>
      <dgm:spPr/>
    </dgm:pt>
    <dgm:pt modelId="{8251EC38-44E3-2E46-8BCE-A2CEA73E71B6}" type="pres">
      <dgm:prSet presAssocID="{A6CD4C3D-FF3E-2B4B-A602-E6030004BE13}" presName="rootComposite" presStyleCnt="0"/>
      <dgm:spPr/>
    </dgm:pt>
    <dgm:pt modelId="{FF152581-C1E4-754C-9694-F70D5B25A371}" type="pres">
      <dgm:prSet presAssocID="{A6CD4C3D-FF3E-2B4B-A602-E6030004BE13}" presName="rootText" presStyleLbl="node4" presStyleIdx="3" presStyleCnt="6">
        <dgm:presLayoutVars>
          <dgm:chPref val="3"/>
        </dgm:presLayoutVars>
      </dgm:prSet>
      <dgm:spPr/>
    </dgm:pt>
    <dgm:pt modelId="{0ECC7EFE-5BEC-3F46-B4EC-A92F5C851D4F}" type="pres">
      <dgm:prSet presAssocID="{A6CD4C3D-FF3E-2B4B-A602-E6030004BE13}" presName="rootConnector" presStyleLbl="node4" presStyleIdx="3" presStyleCnt="6"/>
      <dgm:spPr/>
    </dgm:pt>
    <dgm:pt modelId="{8B290394-576A-8A4D-99A2-D8D4F6FCBAA6}" type="pres">
      <dgm:prSet presAssocID="{A6CD4C3D-FF3E-2B4B-A602-E6030004BE13}" presName="hierChild4" presStyleCnt="0"/>
      <dgm:spPr/>
    </dgm:pt>
    <dgm:pt modelId="{153D2CB8-9487-F946-9177-757D339FD790}" type="pres">
      <dgm:prSet presAssocID="{A6CD4C3D-FF3E-2B4B-A602-E6030004BE13}" presName="hierChild5" presStyleCnt="0"/>
      <dgm:spPr/>
    </dgm:pt>
    <dgm:pt modelId="{B757C985-1F3F-9D4F-BBA0-BC1250B434DC}" type="pres">
      <dgm:prSet presAssocID="{4701F05C-F87F-CA40-9200-13F45BC04A1F}" presName="Name64" presStyleLbl="parChTrans1D4" presStyleIdx="4" presStyleCnt="6"/>
      <dgm:spPr/>
    </dgm:pt>
    <dgm:pt modelId="{2D08BFD7-F92D-EB41-9F6A-9D99DD792B4E}" type="pres">
      <dgm:prSet presAssocID="{5D906A35-477E-6241-BEAF-CB67039D075B}" presName="hierRoot2" presStyleCnt="0">
        <dgm:presLayoutVars>
          <dgm:hierBranch val="init"/>
        </dgm:presLayoutVars>
      </dgm:prSet>
      <dgm:spPr/>
    </dgm:pt>
    <dgm:pt modelId="{C1CD10F5-F9C1-BA49-BF71-3547F19BEB7E}" type="pres">
      <dgm:prSet presAssocID="{5D906A35-477E-6241-BEAF-CB67039D075B}" presName="rootComposite" presStyleCnt="0"/>
      <dgm:spPr/>
    </dgm:pt>
    <dgm:pt modelId="{D2000AA4-BA47-C34F-AB81-247A5365FBEA}" type="pres">
      <dgm:prSet presAssocID="{5D906A35-477E-6241-BEAF-CB67039D075B}" presName="rootText" presStyleLbl="node4" presStyleIdx="4" presStyleCnt="6">
        <dgm:presLayoutVars>
          <dgm:chPref val="3"/>
        </dgm:presLayoutVars>
      </dgm:prSet>
      <dgm:spPr/>
    </dgm:pt>
    <dgm:pt modelId="{3C1CD298-6F30-334D-9E97-BA180713A177}" type="pres">
      <dgm:prSet presAssocID="{5D906A35-477E-6241-BEAF-CB67039D075B}" presName="rootConnector" presStyleLbl="node4" presStyleIdx="4" presStyleCnt="6"/>
      <dgm:spPr/>
    </dgm:pt>
    <dgm:pt modelId="{FCAAE025-31FF-4647-BB48-C0F45FDBD5BC}" type="pres">
      <dgm:prSet presAssocID="{5D906A35-477E-6241-BEAF-CB67039D075B}" presName="hierChild4" presStyleCnt="0"/>
      <dgm:spPr/>
    </dgm:pt>
    <dgm:pt modelId="{54D5FEB0-4020-1D45-B02D-96F8D123BFAE}" type="pres">
      <dgm:prSet presAssocID="{5D906A35-477E-6241-BEAF-CB67039D075B}" presName="hierChild5" presStyleCnt="0"/>
      <dgm:spPr/>
    </dgm:pt>
    <dgm:pt modelId="{DEDBAE44-1CC5-014D-8B33-AC6A3D7C0D49}" type="pres">
      <dgm:prSet presAssocID="{731244A9-831D-A54B-AF13-B98456DFAC66}" presName="Name64" presStyleLbl="parChTrans1D4" presStyleIdx="5" presStyleCnt="6"/>
      <dgm:spPr/>
    </dgm:pt>
    <dgm:pt modelId="{4BF3B929-30E6-8848-8649-86DF414BFA3C}" type="pres">
      <dgm:prSet presAssocID="{D9A8309B-1652-504F-A234-2225270AB6D0}" presName="hierRoot2" presStyleCnt="0">
        <dgm:presLayoutVars>
          <dgm:hierBranch val="init"/>
        </dgm:presLayoutVars>
      </dgm:prSet>
      <dgm:spPr/>
    </dgm:pt>
    <dgm:pt modelId="{8514DFE3-CB06-FD4D-9019-1909BBB12413}" type="pres">
      <dgm:prSet presAssocID="{D9A8309B-1652-504F-A234-2225270AB6D0}" presName="rootComposite" presStyleCnt="0"/>
      <dgm:spPr/>
    </dgm:pt>
    <dgm:pt modelId="{D8D08F19-CCDB-564A-8B9B-7AAE8C15E021}" type="pres">
      <dgm:prSet presAssocID="{D9A8309B-1652-504F-A234-2225270AB6D0}" presName="rootText" presStyleLbl="node4" presStyleIdx="5" presStyleCnt="6">
        <dgm:presLayoutVars>
          <dgm:chPref val="3"/>
        </dgm:presLayoutVars>
      </dgm:prSet>
      <dgm:spPr/>
    </dgm:pt>
    <dgm:pt modelId="{44449896-1AB4-AB4D-9A7C-64670EA9D418}" type="pres">
      <dgm:prSet presAssocID="{D9A8309B-1652-504F-A234-2225270AB6D0}" presName="rootConnector" presStyleLbl="node4" presStyleIdx="5" presStyleCnt="6"/>
      <dgm:spPr/>
    </dgm:pt>
    <dgm:pt modelId="{81156127-53B7-FC4F-AD65-EF037E344F95}" type="pres">
      <dgm:prSet presAssocID="{D9A8309B-1652-504F-A234-2225270AB6D0}" presName="hierChild4" presStyleCnt="0"/>
      <dgm:spPr/>
    </dgm:pt>
    <dgm:pt modelId="{50758679-F832-AD45-A907-2E5F4CF02B9F}" type="pres">
      <dgm:prSet presAssocID="{D9A8309B-1652-504F-A234-2225270AB6D0}" presName="hierChild5" presStyleCnt="0"/>
      <dgm:spPr/>
    </dgm:pt>
    <dgm:pt modelId="{0F17DCB5-8C09-C443-A308-C9389FB92A23}" type="pres">
      <dgm:prSet presAssocID="{F9D927E7-3E3E-A948-AA95-3157A403D7E0}" presName="hierChild5" presStyleCnt="0"/>
      <dgm:spPr/>
    </dgm:pt>
    <dgm:pt modelId="{502F618C-5F7C-AC43-8495-C7A7653944F9}" type="pres">
      <dgm:prSet presAssocID="{1D912CCF-7CB1-9C45-AAF3-594EA10C71FE}" presName="hierChild5" presStyleCnt="0"/>
      <dgm:spPr/>
    </dgm:pt>
    <dgm:pt modelId="{9B4FA343-B089-2A46-83FE-E1E1E73DB058}" type="pres">
      <dgm:prSet presAssocID="{913DD730-383A-0443-AA5B-768B61535F21}" presName="hierChild3" presStyleCnt="0"/>
      <dgm:spPr/>
    </dgm:pt>
  </dgm:ptLst>
  <dgm:cxnLst>
    <dgm:cxn modelId="{9ACB3D00-ED8A-6748-9185-5DCEFED05415}" type="presOf" srcId="{D9A8309B-1652-504F-A234-2225270AB6D0}" destId="{44449896-1AB4-AB4D-9A7C-64670EA9D418}" srcOrd="1" destOrd="0" presId="urn:microsoft.com/office/officeart/2009/3/layout/HorizontalOrganizationChart"/>
    <dgm:cxn modelId="{4C330A02-7B0B-794A-B55F-5AC7C316DA10}" type="presOf" srcId="{06F5C38D-5EE1-B849-911C-C5181AD7853A}" destId="{5B7F7B4A-63CB-9B46-9C19-F0B8DB3CA652}" srcOrd="0" destOrd="0" presId="urn:microsoft.com/office/officeart/2009/3/layout/HorizontalOrganizationChart"/>
    <dgm:cxn modelId="{A3D11804-860D-314B-BBCC-03E7F82692BF}" type="presOf" srcId="{F9D927E7-3E3E-A948-AA95-3157A403D7E0}" destId="{FE5835D6-DEB7-6A42-B781-D8FD0B296D19}" srcOrd="0" destOrd="0" presId="urn:microsoft.com/office/officeart/2009/3/layout/HorizontalOrganizationChart"/>
    <dgm:cxn modelId="{C12E8504-888D-4D44-919E-9CFB3DA4E576}" type="presOf" srcId="{C32E8E4A-9F7A-2E4B-B2B7-65DAEB7FA1E6}" destId="{A45F8178-FEFB-AB47-8C02-9F258D4175F0}" srcOrd="0" destOrd="0" presId="urn:microsoft.com/office/officeart/2009/3/layout/HorizontalOrganizationChart"/>
    <dgm:cxn modelId="{4B069F0F-9303-024D-B1A0-8F25F6B48376}" type="presOf" srcId="{CE3F06F1-EB69-8144-9F56-D9A4DC6468F1}" destId="{B5FB9669-5CC5-EC45-9BDF-859E47DF8B97}" srcOrd="1" destOrd="0" presId="urn:microsoft.com/office/officeart/2009/3/layout/HorizontalOrganizationChart"/>
    <dgm:cxn modelId="{06554911-E2E9-1A4D-A811-F1DF9895E9F2}" type="presOf" srcId="{1D912CCF-7CB1-9C45-AAF3-594EA10C71FE}" destId="{B78968B3-3AF2-7C48-BE54-7BB759186331}" srcOrd="1" destOrd="0" presId="urn:microsoft.com/office/officeart/2009/3/layout/HorizontalOrganizationChart"/>
    <dgm:cxn modelId="{2479C912-E33D-124D-B287-703A73E3C8CE}" type="presOf" srcId="{23F22926-8B0A-D747-83B9-E5C598808B5F}" destId="{B0927A98-A559-6449-B905-64FFE854E6E9}" srcOrd="0" destOrd="0" presId="urn:microsoft.com/office/officeart/2009/3/layout/HorizontalOrganizationChart"/>
    <dgm:cxn modelId="{27874313-36CE-3C4C-86B3-06F85C91F9B1}" srcId="{F9D927E7-3E3E-A948-AA95-3157A403D7E0}" destId="{5D906A35-477E-6241-BEAF-CB67039D075B}" srcOrd="1" destOrd="0" parTransId="{4701F05C-F87F-CA40-9200-13F45BC04A1F}" sibTransId="{D3AF4F14-69B1-984E-AC67-38D2FA6123A4}"/>
    <dgm:cxn modelId="{75AFD213-074A-504D-A454-9BF314715E03}" srcId="{913DD730-383A-0443-AA5B-768B61535F21}" destId="{1D912CCF-7CB1-9C45-AAF3-594EA10C71FE}" srcOrd="0" destOrd="0" parTransId="{77843543-1C34-6645-AF7F-FBE2D0FE3CB0}" sibTransId="{130EB859-1A10-034B-BDAF-A74A59D16CAE}"/>
    <dgm:cxn modelId="{715A8F1A-B57D-0F49-8794-BB96396B3A25}" type="presOf" srcId="{2E15273D-A234-7049-8D8F-919EBB5293D4}" destId="{04020163-E203-7A4F-B2D5-53389CDB9DB5}" srcOrd="0" destOrd="0" presId="urn:microsoft.com/office/officeart/2009/3/layout/HorizontalOrganizationChart"/>
    <dgm:cxn modelId="{9FDBBF26-B2E9-5D47-B2FB-65254DADB51C}" type="presOf" srcId="{5D906A35-477E-6241-BEAF-CB67039D075B}" destId="{3C1CD298-6F30-334D-9E97-BA180713A177}" srcOrd="1" destOrd="0" presId="urn:microsoft.com/office/officeart/2009/3/layout/HorizontalOrganizationChart"/>
    <dgm:cxn modelId="{99B96A28-D355-6249-9095-8C50BA863E31}" type="presOf" srcId="{1D912CCF-7CB1-9C45-AAF3-594EA10C71FE}" destId="{CD9979AF-ACC9-F04C-A208-4DBB1065F50A}" srcOrd="0" destOrd="0" presId="urn:microsoft.com/office/officeart/2009/3/layout/HorizontalOrganizationChart"/>
    <dgm:cxn modelId="{E6720930-E09E-CA43-B642-C7C0C97E5B33}" srcId="{1D912CCF-7CB1-9C45-AAF3-594EA10C71FE}" destId="{D26CB6CC-A2CC-E24F-956B-AFA011196CBE}" srcOrd="0" destOrd="0" parTransId="{89A25380-2A42-5549-9E01-DE449D9EABB5}" sibTransId="{A55581F7-50A2-8C4A-9E91-5D84F33605BC}"/>
    <dgm:cxn modelId="{0FE76833-9FB2-974C-9205-8B5280A8D939}" type="presOf" srcId="{2E15273D-A234-7049-8D8F-919EBB5293D4}" destId="{662D4DB4-DD64-DD4B-A554-7957765C82AF}" srcOrd="1" destOrd="0" presId="urn:microsoft.com/office/officeart/2009/3/layout/HorizontalOrganizationChart"/>
    <dgm:cxn modelId="{C3436B3D-7ECC-894E-B1E7-C367DBA02268}" type="presOf" srcId="{D26CB6CC-A2CC-E24F-956B-AFA011196CBE}" destId="{2687E6CD-9AEC-1D43-91EB-E5EC9386F048}" srcOrd="1" destOrd="0" presId="urn:microsoft.com/office/officeart/2009/3/layout/HorizontalOrganizationChart"/>
    <dgm:cxn modelId="{B6E17642-42D5-2440-AB22-D61A91ADCC23}" type="presOf" srcId="{913DD730-383A-0443-AA5B-768B61535F21}" destId="{6C003C31-5E78-7344-BC06-19024D3AD743}" srcOrd="1" destOrd="0" presId="urn:microsoft.com/office/officeart/2009/3/layout/HorizontalOrganizationChart"/>
    <dgm:cxn modelId="{5AC1F045-69B9-A840-853E-65483A01018B}" srcId="{D26CB6CC-A2CC-E24F-956B-AFA011196CBE}" destId="{CE3F06F1-EB69-8144-9F56-D9A4DC6468F1}" srcOrd="0" destOrd="0" parTransId="{B642001F-C2FA-DC41-941E-A4298A8CBAFF}" sibTransId="{60D82117-3695-4848-B475-7B0077A57307}"/>
    <dgm:cxn modelId="{462AFD47-262D-8645-BF9C-D9C74A9F1368}" srcId="{D26CB6CC-A2CC-E24F-956B-AFA011196CBE}" destId="{69F87024-AF1B-C04B-AFE8-FF55199CC8AF}" srcOrd="1" destOrd="0" parTransId="{75CF4A67-F7B3-6149-BC99-36FE3EE9CB96}" sibTransId="{A6BF9205-04CD-CE44-AA7F-2326B3A47532}"/>
    <dgm:cxn modelId="{DF66DE52-7BCF-6443-A346-BDF347D81A6A}" type="presOf" srcId="{75CF4A67-F7B3-6149-BC99-36FE3EE9CB96}" destId="{63DB512A-A94C-2A41-BD8D-90C4BABFF3B4}" srcOrd="0" destOrd="0" presId="urn:microsoft.com/office/officeart/2009/3/layout/HorizontalOrganizationChart"/>
    <dgm:cxn modelId="{C2BFEB5C-17D8-3F48-9EB1-74C178CC368F}" srcId="{F9D927E7-3E3E-A948-AA95-3157A403D7E0}" destId="{A6CD4C3D-FF3E-2B4B-A602-E6030004BE13}" srcOrd="0" destOrd="0" parTransId="{1571D6B8-ACF3-3144-A27C-4AB732302E6B}" sibTransId="{7A77A51F-19DA-634E-ACFF-7F4837B7CAEF}"/>
    <dgm:cxn modelId="{2B234F64-5151-A147-9481-9D079D064C2E}" type="presOf" srcId="{A6CD4C3D-FF3E-2B4B-A602-E6030004BE13}" destId="{FF152581-C1E4-754C-9694-F70D5B25A371}" srcOrd="0" destOrd="0" presId="urn:microsoft.com/office/officeart/2009/3/layout/HorizontalOrganizationChart"/>
    <dgm:cxn modelId="{3BBF9D6A-3262-4640-ADFE-07CC9984B4D6}" type="presOf" srcId="{A6CD4C3D-FF3E-2B4B-A602-E6030004BE13}" destId="{0ECC7EFE-5BEC-3F46-B4EC-A92F5C851D4F}" srcOrd="1" destOrd="0" presId="urn:microsoft.com/office/officeart/2009/3/layout/HorizontalOrganizationChart"/>
    <dgm:cxn modelId="{242E9775-DCBE-F74C-8A8C-86B741972831}" type="presOf" srcId="{F9D927E7-3E3E-A948-AA95-3157A403D7E0}" destId="{C038DADF-B103-D748-AC1E-922A6C740CDB}" srcOrd="1" destOrd="0" presId="urn:microsoft.com/office/officeart/2009/3/layout/HorizontalOrganizationChart"/>
    <dgm:cxn modelId="{DE13E378-FF7C-AC4A-835A-138B25C38515}" srcId="{D26CB6CC-A2CC-E24F-956B-AFA011196CBE}" destId="{2E15273D-A234-7049-8D8F-919EBB5293D4}" srcOrd="2" destOrd="0" parTransId="{C32E8E4A-9F7A-2E4B-B2B7-65DAEB7FA1E6}" sibTransId="{0C6C8177-845D-6042-BE5C-2BB6DC45A0AB}"/>
    <dgm:cxn modelId="{2E68BB8D-206A-7E42-971E-34787B100DA5}" srcId="{1D912CCF-7CB1-9C45-AAF3-594EA10C71FE}" destId="{F9D927E7-3E3E-A948-AA95-3157A403D7E0}" srcOrd="1" destOrd="0" parTransId="{06F5C38D-5EE1-B849-911C-C5181AD7853A}" sibTransId="{3F953C71-35D7-1843-8453-989E6EA56332}"/>
    <dgm:cxn modelId="{CA4B389B-474D-9843-9835-45BFA2A534AE}" type="presOf" srcId="{89A25380-2A42-5549-9E01-DE449D9EABB5}" destId="{9417C04E-5C75-974E-A497-4DE86F95B021}" srcOrd="0" destOrd="0" presId="urn:microsoft.com/office/officeart/2009/3/layout/HorizontalOrganizationChart"/>
    <dgm:cxn modelId="{55154F9B-6D48-6742-9B40-F610ED8F18BF}" type="presOf" srcId="{69F87024-AF1B-C04B-AFE8-FF55199CC8AF}" destId="{FB49007B-962B-4A40-B51E-7794817D9EB9}" srcOrd="1" destOrd="0" presId="urn:microsoft.com/office/officeart/2009/3/layout/HorizontalOrganizationChart"/>
    <dgm:cxn modelId="{E7B4A29B-4CB1-AD44-9D68-376FACE722BD}" type="presOf" srcId="{D26CB6CC-A2CC-E24F-956B-AFA011196CBE}" destId="{CCBE8A5F-DB0E-EB48-BAF3-3F9DB555F42B}" srcOrd="0" destOrd="0" presId="urn:microsoft.com/office/officeart/2009/3/layout/HorizontalOrganizationChart"/>
    <dgm:cxn modelId="{0649CEA9-64F4-7347-AD8C-C8E787E503DF}" type="presOf" srcId="{4701F05C-F87F-CA40-9200-13F45BC04A1F}" destId="{B757C985-1F3F-9D4F-BBA0-BC1250B434DC}" srcOrd="0" destOrd="0" presId="urn:microsoft.com/office/officeart/2009/3/layout/HorizontalOrganizationChart"/>
    <dgm:cxn modelId="{4817EAAF-1826-8342-87EA-9B66138E8D59}" srcId="{F9D927E7-3E3E-A948-AA95-3157A403D7E0}" destId="{D9A8309B-1652-504F-A234-2225270AB6D0}" srcOrd="2" destOrd="0" parTransId="{731244A9-831D-A54B-AF13-B98456DFAC66}" sibTransId="{227CE217-181F-0243-BCC2-FB769FE3AF52}"/>
    <dgm:cxn modelId="{F0463AB0-0ED7-E141-9A49-10F728714A7D}" type="presOf" srcId="{913DD730-383A-0443-AA5B-768B61535F21}" destId="{46177D9D-C33B-6249-9DBD-EF8E03971152}" srcOrd="0" destOrd="0" presId="urn:microsoft.com/office/officeart/2009/3/layout/HorizontalOrganizationChart"/>
    <dgm:cxn modelId="{7493CCB4-DF2A-134E-BC0C-E6B9400DA192}" type="presOf" srcId="{69F87024-AF1B-C04B-AFE8-FF55199CC8AF}" destId="{897AAFE2-CF86-6C4D-A930-9C5C8F5018EA}" srcOrd="0" destOrd="0" presId="urn:microsoft.com/office/officeart/2009/3/layout/HorizontalOrganizationChart"/>
    <dgm:cxn modelId="{002575DC-BCE2-6949-98AF-D3884199AF6F}" type="presOf" srcId="{731244A9-831D-A54B-AF13-B98456DFAC66}" destId="{DEDBAE44-1CC5-014D-8B33-AC6A3D7C0D49}" srcOrd="0" destOrd="0" presId="urn:microsoft.com/office/officeart/2009/3/layout/HorizontalOrganizationChart"/>
    <dgm:cxn modelId="{F26EA8DF-D889-FB48-AAF0-EB1F3EBB9C2A}" type="presOf" srcId="{5D906A35-477E-6241-BEAF-CB67039D075B}" destId="{D2000AA4-BA47-C34F-AB81-247A5365FBEA}" srcOrd="0" destOrd="0" presId="urn:microsoft.com/office/officeart/2009/3/layout/HorizontalOrganizationChart"/>
    <dgm:cxn modelId="{D13097EA-2AAB-8F48-833A-2F4F294EADF6}" type="presOf" srcId="{D9A8309B-1652-504F-A234-2225270AB6D0}" destId="{D8D08F19-CCDB-564A-8B9B-7AAE8C15E021}" srcOrd="0" destOrd="0" presId="urn:microsoft.com/office/officeart/2009/3/layout/HorizontalOrganizationChart"/>
    <dgm:cxn modelId="{F12AF6ED-5376-2343-BA5D-D6E0B4D30C1C}" srcId="{23F22926-8B0A-D747-83B9-E5C598808B5F}" destId="{913DD730-383A-0443-AA5B-768B61535F21}" srcOrd="0" destOrd="0" parTransId="{3DBFA318-122A-4746-9BB5-5AB04B55651F}" sibTransId="{4EA35486-5922-CE44-B582-5F18A9F549A3}"/>
    <dgm:cxn modelId="{6C7ACEF2-D26B-9C4E-928F-929077D840A0}" type="presOf" srcId="{77843543-1C34-6645-AF7F-FBE2D0FE3CB0}" destId="{3AE1A0E4-3B70-D542-8381-5ED6447E9835}" srcOrd="0" destOrd="0" presId="urn:microsoft.com/office/officeart/2009/3/layout/HorizontalOrganizationChart"/>
    <dgm:cxn modelId="{947072F5-241E-6445-8317-A477BDE3F0C3}" type="presOf" srcId="{B642001F-C2FA-DC41-941E-A4298A8CBAFF}" destId="{EC60434F-D0A4-984D-8505-4D9947F9CD42}" srcOrd="0" destOrd="0" presId="urn:microsoft.com/office/officeart/2009/3/layout/HorizontalOrganizationChart"/>
    <dgm:cxn modelId="{F975CAF6-E258-B144-83F9-A827FE8E0FBA}" type="presOf" srcId="{1571D6B8-ACF3-3144-A27C-4AB732302E6B}" destId="{281349BC-4EEB-0642-B0FA-043822C07935}" srcOrd="0" destOrd="0" presId="urn:microsoft.com/office/officeart/2009/3/layout/HorizontalOrganizationChart"/>
    <dgm:cxn modelId="{D4D301FB-2AA5-504E-BFC5-33C8748C32D8}" type="presOf" srcId="{CE3F06F1-EB69-8144-9F56-D9A4DC6468F1}" destId="{8A9197D3-3920-0546-9281-1A4683D86728}" srcOrd="0" destOrd="0" presId="urn:microsoft.com/office/officeart/2009/3/layout/HorizontalOrganizationChart"/>
    <dgm:cxn modelId="{4EBE20AC-0878-844A-BC85-A70A562824B4}" type="presParOf" srcId="{B0927A98-A559-6449-B905-64FFE854E6E9}" destId="{6B1C963B-7E0E-F04C-B159-CDB2B5668262}" srcOrd="0" destOrd="0" presId="urn:microsoft.com/office/officeart/2009/3/layout/HorizontalOrganizationChart"/>
    <dgm:cxn modelId="{7F5EC136-6A00-7948-BFE0-F071DCD6F938}" type="presParOf" srcId="{6B1C963B-7E0E-F04C-B159-CDB2B5668262}" destId="{C7B7E8CC-64EB-8743-848B-79E020F84604}" srcOrd="0" destOrd="0" presId="urn:microsoft.com/office/officeart/2009/3/layout/HorizontalOrganizationChart"/>
    <dgm:cxn modelId="{B2E26609-6254-8747-B412-CCE501E68574}" type="presParOf" srcId="{C7B7E8CC-64EB-8743-848B-79E020F84604}" destId="{46177D9D-C33B-6249-9DBD-EF8E03971152}" srcOrd="0" destOrd="0" presId="urn:microsoft.com/office/officeart/2009/3/layout/HorizontalOrganizationChart"/>
    <dgm:cxn modelId="{34945EBC-2E5C-134B-8AA9-AABAEBD5C403}" type="presParOf" srcId="{C7B7E8CC-64EB-8743-848B-79E020F84604}" destId="{6C003C31-5E78-7344-BC06-19024D3AD743}" srcOrd="1" destOrd="0" presId="urn:microsoft.com/office/officeart/2009/3/layout/HorizontalOrganizationChart"/>
    <dgm:cxn modelId="{E8E3AE38-7EB5-3C4A-B407-F7A76D40E1C0}" type="presParOf" srcId="{6B1C963B-7E0E-F04C-B159-CDB2B5668262}" destId="{715F448F-3B62-DD48-96BC-647BAA0B9AC7}" srcOrd="1" destOrd="0" presId="urn:microsoft.com/office/officeart/2009/3/layout/HorizontalOrganizationChart"/>
    <dgm:cxn modelId="{2C8C5716-0D04-2347-B3CC-F55A8D85D31C}" type="presParOf" srcId="{715F448F-3B62-DD48-96BC-647BAA0B9AC7}" destId="{3AE1A0E4-3B70-D542-8381-5ED6447E9835}" srcOrd="0" destOrd="0" presId="urn:microsoft.com/office/officeart/2009/3/layout/HorizontalOrganizationChart"/>
    <dgm:cxn modelId="{A47972DF-C69D-7344-A437-8BAA9DC848FE}" type="presParOf" srcId="{715F448F-3B62-DD48-96BC-647BAA0B9AC7}" destId="{B6AED412-85FE-094A-ACD0-D98896D898F6}" srcOrd="1" destOrd="0" presId="urn:microsoft.com/office/officeart/2009/3/layout/HorizontalOrganizationChart"/>
    <dgm:cxn modelId="{F066FD27-7B06-8841-97FA-8FA487616C3F}" type="presParOf" srcId="{B6AED412-85FE-094A-ACD0-D98896D898F6}" destId="{617C4E65-AE8A-9D4D-BF5C-7521910D59D7}" srcOrd="0" destOrd="0" presId="urn:microsoft.com/office/officeart/2009/3/layout/HorizontalOrganizationChart"/>
    <dgm:cxn modelId="{E0C3451B-5F9A-154C-844E-301DC68717B0}" type="presParOf" srcId="{617C4E65-AE8A-9D4D-BF5C-7521910D59D7}" destId="{CD9979AF-ACC9-F04C-A208-4DBB1065F50A}" srcOrd="0" destOrd="0" presId="urn:microsoft.com/office/officeart/2009/3/layout/HorizontalOrganizationChart"/>
    <dgm:cxn modelId="{D1D9827A-EDCE-D042-AEB5-DE490C22F5CE}" type="presParOf" srcId="{617C4E65-AE8A-9D4D-BF5C-7521910D59D7}" destId="{B78968B3-3AF2-7C48-BE54-7BB759186331}" srcOrd="1" destOrd="0" presId="urn:microsoft.com/office/officeart/2009/3/layout/HorizontalOrganizationChart"/>
    <dgm:cxn modelId="{A74EF1B1-A1AD-624E-A81A-2E9773FEF156}" type="presParOf" srcId="{B6AED412-85FE-094A-ACD0-D98896D898F6}" destId="{6935EEBA-4A98-604B-B9F1-90E8418F637D}" srcOrd="1" destOrd="0" presId="urn:microsoft.com/office/officeart/2009/3/layout/HorizontalOrganizationChart"/>
    <dgm:cxn modelId="{9AE63733-4DB0-A34B-BF61-80EBE142EB21}" type="presParOf" srcId="{6935EEBA-4A98-604B-B9F1-90E8418F637D}" destId="{9417C04E-5C75-974E-A497-4DE86F95B021}" srcOrd="0" destOrd="0" presId="urn:microsoft.com/office/officeart/2009/3/layout/HorizontalOrganizationChart"/>
    <dgm:cxn modelId="{BF8AAA4C-6C5D-254B-9ACF-EA3D2BCAF485}" type="presParOf" srcId="{6935EEBA-4A98-604B-B9F1-90E8418F637D}" destId="{B6D88C74-7139-A443-8709-FE648FC5644F}" srcOrd="1" destOrd="0" presId="urn:microsoft.com/office/officeart/2009/3/layout/HorizontalOrganizationChart"/>
    <dgm:cxn modelId="{E7D2DE45-1633-2F46-B47A-12835577A734}" type="presParOf" srcId="{B6D88C74-7139-A443-8709-FE648FC5644F}" destId="{4E03DE86-18E1-5749-A93D-E4CE766AB85A}" srcOrd="0" destOrd="0" presId="urn:microsoft.com/office/officeart/2009/3/layout/HorizontalOrganizationChart"/>
    <dgm:cxn modelId="{C8E7DACC-3404-634B-B3C8-F4B9CCC97CAD}" type="presParOf" srcId="{4E03DE86-18E1-5749-A93D-E4CE766AB85A}" destId="{CCBE8A5F-DB0E-EB48-BAF3-3F9DB555F42B}" srcOrd="0" destOrd="0" presId="urn:microsoft.com/office/officeart/2009/3/layout/HorizontalOrganizationChart"/>
    <dgm:cxn modelId="{A453BCBF-00D2-044F-9DB4-FA985FA9BBAE}" type="presParOf" srcId="{4E03DE86-18E1-5749-A93D-E4CE766AB85A}" destId="{2687E6CD-9AEC-1D43-91EB-E5EC9386F048}" srcOrd="1" destOrd="0" presId="urn:microsoft.com/office/officeart/2009/3/layout/HorizontalOrganizationChart"/>
    <dgm:cxn modelId="{CC245FCE-FDC7-BA48-A2A2-85737873C8B3}" type="presParOf" srcId="{B6D88C74-7139-A443-8709-FE648FC5644F}" destId="{9C339487-C6C9-D44E-A02D-0448F109378A}" srcOrd="1" destOrd="0" presId="urn:microsoft.com/office/officeart/2009/3/layout/HorizontalOrganizationChart"/>
    <dgm:cxn modelId="{02E8C322-1493-1E4A-A8BB-9079330660E3}" type="presParOf" srcId="{9C339487-C6C9-D44E-A02D-0448F109378A}" destId="{EC60434F-D0A4-984D-8505-4D9947F9CD42}" srcOrd="0" destOrd="0" presId="urn:microsoft.com/office/officeart/2009/3/layout/HorizontalOrganizationChart"/>
    <dgm:cxn modelId="{A0ED36B8-EC07-5049-BF0A-2C259C164892}" type="presParOf" srcId="{9C339487-C6C9-D44E-A02D-0448F109378A}" destId="{711AD01B-3DD3-CE4D-B3D4-8C66AAE21549}" srcOrd="1" destOrd="0" presId="urn:microsoft.com/office/officeart/2009/3/layout/HorizontalOrganizationChart"/>
    <dgm:cxn modelId="{3A1DFED2-C188-3C46-BF01-9EC8F19A8763}" type="presParOf" srcId="{711AD01B-3DD3-CE4D-B3D4-8C66AAE21549}" destId="{1921F6B2-23BA-AF4D-97E3-65834CBBDD07}" srcOrd="0" destOrd="0" presId="urn:microsoft.com/office/officeart/2009/3/layout/HorizontalOrganizationChart"/>
    <dgm:cxn modelId="{37800A6D-6618-9348-9372-DB587EAA2FFC}" type="presParOf" srcId="{1921F6B2-23BA-AF4D-97E3-65834CBBDD07}" destId="{8A9197D3-3920-0546-9281-1A4683D86728}" srcOrd="0" destOrd="0" presId="urn:microsoft.com/office/officeart/2009/3/layout/HorizontalOrganizationChart"/>
    <dgm:cxn modelId="{E53C3AE3-AE0A-3D4E-BA5E-B7F7AFD3E189}" type="presParOf" srcId="{1921F6B2-23BA-AF4D-97E3-65834CBBDD07}" destId="{B5FB9669-5CC5-EC45-9BDF-859E47DF8B97}" srcOrd="1" destOrd="0" presId="urn:microsoft.com/office/officeart/2009/3/layout/HorizontalOrganizationChart"/>
    <dgm:cxn modelId="{D4B26C0E-6EA9-7044-A8BE-A2E747922AD5}" type="presParOf" srcId="{711AD01B-3DD3-CE4D-B3D4-8C66AAE21549}" destId="{447158D7-17FD-9645-B3BB-11E4B0360AEF}" srcOrd="1" destOrd="0" presId="urn:microsoft.com/office/officeart/2009/3/layout/HorizontalOrganizationChart"/>
    <dgm:cxn modelId="{7A577250-9D9B-8D49-9B2F-DD90E3D8A3C3}" type="presParOf" srcId="{711AD01B-3DD3-CE4D-B3D4-8C66AAE21549}" destId="{0A7A9B3A-3B02-D349-A2E8-51079EB41CAF}" srcOrd="2" destOrd="0" presId="urn:microsoft.com/office/officeart/2009/3/layout/HorizontalOrganizationChart"/>
    <dgm:cxn modelId="{EAFBE947-7551-974A-93E9-F47A95C33352}" type="presParOf" srcId="{9C339487-C6C9-D44E-A02D-0448F109378A}" destId="{63DB512A-A94C-2A41-BD8D-90C4BABFF3B4}" srcOrd="2" destOrd="0" presId="urn:microsoft.com/office/officeart/2009/3/layout/HorizontalOrganizationChart"/>
    <dgm:cxn modelId="{C9B8A41E-C8B5-7E41-98CE-2E90254DE4F6}" type="presParOf" srcId="{9C339487-C6C9-D44E-A02D-0448F109378A}" destId="{9C708D16-E795-6641-93EB-AE6F5D1030FF}" srcOrd="3" destOrd="0" presId="urn:microsoft.com/office/officeart/2009/3/layout/HorizontalOrganizationChart"/>
    <dgm:cxn modelId="{B2E099D6-B2E8-C14A-8F2D-8CCFCDA99975}" type="presParOf" srcId="{9C708D16-E795-6641-93EB-AE6F5D1030FF}" destId="{9F0EFD1C-9597-7E47-9CED-D2A6C7CD4DB6}" srcOrd="0" destOrd="0" presId="urn:microsoft.com/office/officeart/2009/3/layout/HorizontalOrganizationChart"/>
    <dgm:cxn modelId="{95EF1955-D67F-1A45-BBB8-7680ACAB18EA}" type="presParOf" srcId="{9F0EFD1C-9597-7E47-9CED-D2A6C7CD4DB6}" destId="{897AAFE2-CF86-6C4D-A930-9C5C8F5018EA}" srcOrd="0" destOrd="0" presId="urn:microsoft.com/office/officeart/2009/3/layout/HorizontalOrganizationChart"/>
    <dgm:cxn modelId="{B6178C0A-35A0-AB4D-B5B3-5DEA60A9C6B8}" type="presParOf" srcId="{9F0EFD1C-9597-7E47-9CED-D2A6C7CD4DB6}" destId="{FB49007B-962B-4A40-B51E-7794817D9EB9}" srcOrd="1" destOrd="0" presId="urn:microsoft.com/office/officeart/2009/3/layout/HorizontalOrganizationChart"/>
    <dgm:cxn modelId="{E7CAF76A-9A76-A34A-BBEE-9F44969D053C}" type="presParOf" srcId="{9C708D16-E795-6641-93EB-AE6F5D1030FF}" destId="{6E4D0CB5-CDD5-E049-81D8-AF7017184C75}" srcOrd="1" destOrd="0" presId="urn:microsoft.com/office/officeart/2009/3/layout/HorizontalOrganizationChart"/>
    <dgm:cxn modelId="{2EDE3678-BF0F-4A46-9CA9-695D9068505B}" type="presParOf" srcId="{9C708D16-E795-6641-93EB-AE6F5D1030FF}" destId="{9B606E97-E8ED-9C44-A5D5-C6ED565852E9}" srcOrd="2" destOrd="0" presId="urn:microsoft.com/office/officeart/2009/3/layout/HorizontalOrganizationChart"/>
    <dgm:cxn modelId="{31C36D2A-C1FE-E547-A809-1D8A10E07C35}" type="presParOf" srcId="{9C339487-C6C9-D44E-A02D-0448F109378A}" destId="{A45F8178-FEFB-AB47-8C02-9F258D4175F0}" srcOrd="4" destOrd="0" presId="urn:microsoft.com/office/officeart/2009/3/layout/HorizontalOrganizationChart"/>
    <dgm:cxn modelId="{B78C397A-BB92-7B4D-9931-6D6E5E925A34}" type="presParOf" srcId="{9C339487-C6C9-D44E-A02D-0448F109378A}" destId="{C69A0120-D0F1-FB42-BB00-E07A48827006}" srcOrd="5" destOrd="0" presId="urn:microsoft.com/office/officeart/2009/3/layout/HorizontalOrganizationChart"/>
    <dgm:cxn modelId="{1DED1971-48FE-E64F-B1B3-332118B0A762}" type="presParOf" srcId="{C69A0120-D0F1-FB42-BB00-E07A48827006}" destId="{D8555565-A0F4-7946-988C-2D6EBFC587B2}" srcOrd="0" destOrd="0" presId="urn:microsoft.com/office/officeart/2009/3/layout/HorizontalOrganizationChart"/>
    <dgm:cxn modelId="{819E967D-73E4-334E-A865-6AC81D817D24}" type="presParOf" srcId="{D8555565-A0F4-7946-988C-2D6EBFC587B2}" destId="{04020163-E203-7A4F-B2D5-53389CDB9DB5}" srcOrd="0" destOrd="0" presId="urn:microsoft.com/office/officeart/2009/3/layout/HorizontalOrganizationChart"/>
    <dgm:cxn modelId="{C8248E90-3B34-8E46-A469-29BC8D3C92F3}" type="presParOf" srcId="{D8555565-A0F4-7946-988C-2D6EBFC587B2}" destId="{662D4DB4-DD64-DD4B-A554-7957765C82AF}" srcOrd="1" destOrd="0" presId="urn:microsoft.com/office/officeart/2009/3/layout/HorizontalOrganizationChart"/>
    <dgm:cxn modelId="{C613D5A1-E689-0745-94A7-CE75483F5A23}" type="presParOf" srcId="{C69A0120-D0F1-FB42-BB00-E07A48827006}" destId="{06AD46AC-B0D8-634B-93EB-24120F651872}" srcOrd="1" destOrd="0" presId="urn:microsoft.com/office/officeart/2009/3/layout/HorizontalOrganizationChart"/>
    <dgm:cxn modelId="{D38CC212-2047-824F-A705-B2A1343C5BD1}" type="presParOf" srcId="{C69A0120-D0F1-FB42-BB00-E07A48827006}" destId="{748B7343-D432-0B4A-BCE9-2A0544E0BE16}" srcOrd="2" destOrd="0" presId="urn:microsoft.com/office/officeart/2009/3/layout/HorizontalOrganizationChart"/>
    <dgm:cxn modelId="{3A4F86C5-9E3B-724E-8346-614057E3669C}" type="presParOf" srcId="{B6D88C74-7139-A443-8709-FE648FC5644F}" destId="{3A81CE4E-B464-BB46-B085-A36489FB5438}" srcOrd="2" destOrd="0" presId="urn:microsoft.com/office/officeart/2009/3/layout/HorizontalOrganizationChart"/>
    <dgm:cxn modelId="{E947C304-2F37-1E4B-9377-47D2F89F6D70}" type="presParOf" srcId="{6935EEBA-4A98-604B-B9F1-90E8418F637D}" destId="{5B7F7B4A-63CB-9B46-9C19-F0B8DB3CA652}" srcOrd="2" destOrd="0" presId="urn:microsoft.com/office/officeart/2009/3/layout/HorizontalOrganizationChart"/>
    <dgm:cxn modelId="{1064DBFD-4AC7-C146-A900-9000AF221F8A}" type="presParOf" srcId="{6935EEBA-4A98-604B-B9F1-90E8418F637D}" destId="{C4E6B9FF-F115-2C43-AF43-98D4784D16FC}" srcOrd="3" destOrd="0" presId="urn:microsoft.com/office/officeart/2009/3/layout/HorizontalOrganizationChart"/>
    <dgm:cxn modelId="{00A25BC8-018D-CB4E-85B2-B84B87F5BA45}" type="presParOf" srcId="{C4E6B9FF-F115-2C43-AF43-98D4784D16FC}" destId="{A2431F2C-4CDF-9444-A06D-99F8F2218201}" srcOrd="0" destOrd="0" presId="urn:microsoft.com/office/officeart/2009/3/layout/HorizontalOrganizationChart"/>
    <dgm:cxn modelId="{4B77B624-4B95-9D41-AF7C-BC5EC12A5B3E}" type="presParOf" srcId="{A2431F2C-4CDF-9444-A06D-99F8F2218201}" destId="{FE5835D6-DEB7-6A42-B781-D8FD0B296D19}" srcOrd="0" destOrd="0" presId="urn:microsoft.com/office/officeart/2009/3/layout/HorizontalOrganizationChart"/>
    <dgm:cxn modelId="{8C32EBF3-B262-0945-A72D-BD564CFED2E5}" type="presParOf" srcId="{A2431F2C-4CDF-9444-A06D-99F8F2218201}" destId="{C038DADF-B103-D748-AC1E-922A6C740CDB}" srcOrd="1" destOrd="0" presId="urn:microsoft.com/office/officeart/2009/3/layout/HorizontalOrganizationChart"/>
    <dgm:cxn modelId="{F1A69487-B3D5-3D40-A2E3-13BA06EC7D79}" type="presParOf" srcId="{C4E6B9FF-F115-2C43-AF43-98D4784D16FC}" destId="{167C7428-403D-8642-84C7-97A867A050D5}" srcOrd="1" destOrd="0" presId="urn:microsoft.com/office/officeart/2009/3/layout/HorizontalOrganizationChart"/>
    <dgm:cxn modelId="{17BFCDBF-60CC-B840-9C39-7C58AA770B66}" type="presParOf" srcId="{167C7428-403D-8642-84C7-97A867A050D5}" destId="{281349BC-4EEB-0642-B0FA-043822C07935}" srcOrd="0" destOrd="0" presId="urn:microsoft.com/office/officeart/2009/3/layout/HorizontalOrganizationChart"/>
    <dgm:cxn modelId="{75C6F999-C216-0446-89E5-B9E818CC7C7D}" type="presParOf" srcId="{167C7428-403D-8642-84C7-97A867A050D5}" destId="{F68E077A-0908-A549-A8BB-3F333D926BC9}" srcOrd="1" destOrd="0" presId="urn:microsoft.com/office/officeart/2009/3/layout/HorizontalOrganizationChart"/>
    <dgm:cxn modelId="{42965ACB-228A-6E47-B588-DA40A00A2F99}" type="presParOf" srcId="{F68E077A-0908-A549-A8BB-3F333D926BC9}" destId="{8251EC38-44E3-2E46-8BCE-A2CEA73E71B6}" srcOrd="0" destOrd="0" presId="urn:microsoft.com/office/officeart/2009/3/layout/HorizontalOrganizationChart"/>
    <dgm:cxn modelId="{99E510EA-875C-D449-A246-C01D78184DFF}" type="presParOf" srcId="{8251EC38-44E3-2E46-8BCE-A2CEA73E71B6}" destId="{FF152581-C1E4-754C-9694-F70D5B25A371}" srcOrd="0" destOrd="0" presId="urn:microsoft.com/office/officeart/2009/3/layout/HorizontalOrganizationChart"/>
    <dgm:cxn modelId="{76E32CB3-B1A7-5046-B090-CEBA4BDA20AB}" type="presParOf" srcId="{8251EC38-44E3-2E46-8BCE-A2CEA73E71B6}" destId="{0ECC7EFE-5BEC-3F46-B4EC-A92F5C851D4F}" srcOrd="1" destOrd="0" presId="urn:microsoft.com/office/officeart/2009/3/layout/HorizontalOrganizationChart"/>
    <dgm:cxn modelId="{D3658421-40DB-8440-A70C-FABB296C7291}" type="presParOf" srcId="{F68E077A-0908-A549-A8BB-3F333D926BC9}" destId="{8B290394-576A-8A4D-99A2-D8D4F6FCBAA6}" srcOrd="1" destOrd="0" presId="urn:microsoft.com/office/officeart/2009/3/layout/HorizontalOrganizationChart"/>
    <dgm:cxn modelId="{54CA395E-D26A-1F4D-80E8-9DC3DAE33BB1}" type="presParOf" srcId="{F68E077A-0908-A549-A8BB-3F333D926BC9}" destId="{153D2CB8-9487-F946-9177-757D339FD790}" srcOrd="2" destOrd="0" presId="urn:microsoft.com/office/officeart/2009/3/layout/HorizontalOrganizationChart"/>
    <dgm:cxn modelId="{0041C4AC-DA9B-2A46-BBD4-201AEB977CCE}" type="presParOf" srcId="{167C7428-403D-8642-84C7-97A867A050D5}" destId="{B757C985-1F3F-9D4F-BBA0-BC1250B434DC}" srcOrd="2" destOrd="0" presId="urn:microsoft.com/office/officeart/2009/3/layout/HorizontalOrganizationChart"/>
    <dgm:cxn modelId="{4A711A95-FE4E-0247-82C9-AEC31AB28703}" type="presParOf" srcId="{167C7428-403D-8642-84C7-97A867A050D5}" destId="{2D08BFD7-F92D-EB41-9F6A-9D99DD792B4E}" srcOrd="3" destOrd="0" presId="urn:microsoft.com/office/officeart/2009/3/layout/HorizontalOrganizationChart"/>
    <dgm:cxn modelId="{F4D565C5-4393-6445-AB26-C41CD1798905}" type="presParOf" srcId="{2D08BFD7-F92D-EB41-9F6A-9D99DD792B4E}" destId="{C1CD10F5-F9C1-BA49-BF71-3547F19BEB7E}" srcOrd="0" destOrd="0" presId="urn:microsoft.com/office/officeart/2009/3/layout/HorizontalOrganizationChart"/>
    <dgm:cxn modelId="{CFADB9FB-E8FB-6B4D-9C11-06CA8E6F20B1}" type="presParOf" srcId="{C1CD10F5-F9C1-BA49-BF71-3547F19BEB7E}" destId="{D2000AA4-BA47-C34F-AB81-247A5365FBEA}" srcOrd="0" destOrd="0" presId="urn:microsoft.com/office/officeart/2009/3/layout/HorizontalOrganizationChart"/>
    <dgm:cxn modelId="{0BC424EE-E6BE-C44E-9738-F206C7152C48}" type="presParOf" srcId="{C1CD10F5-F9C1-BA49-BF71-3547F19BEB7E}" destId="{3C1CD298-6F30-334D-9E97-BA180713A177}" srcOrd="1" destOrd="0" presId="urn:microsoft.com/office/officeart/2009/3/layout/HorizontalOrganizationChart"/>
    <dgm:cxn modelId="{F77CE7CB-B3D5-FB45-96CE-84E5A6F35AD5}" type="presParOf" srcId="{2D08BFD7-F92D-EB41-9F6A-9D99DD792B4E}" destId="{FCAAE025-31FF-4647-BB48-C0F45FDBD5BC}" srcOrd="1" destOrd="0" presId="urn:microsoft.com/office/officeart/2009/3/layout/HorizontalOrganizationChart"/>
    <dgm:cxn modelId="{409A7077-24F3-0640-9D14-01A69B5DEE3B}" type="presParOf" srcId="{2D08BFD7-F92D-EB41-9F6A-9D99DD792B4E}" destId="{54D5FEB0-4020-1D45-B02D-96F8D123BFAE}" srcOrd="2" destOrd="0" presId="urn:microsoft.com/office/officeart/2009/3/layout/HorizontalOrganizationChart"/>
    <dgm:cxn modelId="{84CF51A7-3F92-AA45-8E28-984A67A2D8CE}" type="presParOf" srcId="{167C7428-403D-8642-84C7-97A867A050D5}" destId="{DEDBAE44-1CC5-014D-8B33-AC6A3D7C0D49}" srcOrd="4" destOrd="0" presId="urn:microsoft.com/office/officeart/2009/3/layout/HorizontalOrganizationChart"/>
    <dgm:cxn modelId="{FDC497BF-C00A-E84D-BEC9-2D3FF6DF1BA0}" type="presParOf" srcId="{167C7428-403D-8642-84C7-97A867A050D5}" destId="{4BF3B929-30E6-8848-8649-86DF414BFA3C}" srcOrd="5" destOrd="0" presId="urn:microsoft.com/office/officeart/2009/3/layout/HorizontalOrganizationChart"/>
    <dgm:cxn modelId="{AB2787B7-0D57-F049-A90A-8D4E3B80C8F0}" type="presParOf" srcId="{4BF3B929-30E6-8848-8649-86DF414BFA3C}" destId="{8514DFE3-CB06-FD4D-9019-1909BBB12413}" srcOrd="0" destOrd="0" presId="urn:microsoft.com/office/officeart/2009/3/layout/HorizontalOrganizationChart"/>
    <dgm:cxn modelId="{BD93B0C4-E863-9A47-9DF3-2C864D1A5806}" type="presParOf" srcId="{8514DFE3-CB06-FD4D-9019-1909BBB12413}" destId="{D8D08F19-CCDB-564A-8B9B-7AAE8C15E021}" srcOrd="0" destOrd="0" presId="urn:microsoft.com/office/officeart/2009/3/layout/HorizontalOrganizationChart"/>
    <dgm:cxn modelId="{C480F33C-3DDC-5644-8FE6-6D57F797ED01}" type="presParOf" srcId="{8514DFE3-CB06-FD4D-9019-1909BBB12413}" destId="{44449896-1AB4-AB4D-9A7C-64670EA9D418}" srcOrd="1" destOrd="0" presId="urn:microsoft.com/office/officeart/2009/3/layout/HorizontalOrganizationChart"/>
    <dgm:cxn modelId="{9C21AF60-0662-1C45-B41E-7A340DBC114C}" type="presParOf" srcId="{4BF3B929-30E6-8848-8649-86DF414BFA3C}" destId="{81156127-53B7-FC4F-AD65-EF037E344F95}" srcOrd="1" destOrd="0" presId="urn:microsoft.com/office/officeart/2009/3/layout/HorizontalOrganizationChart"/>
    <dgm:cxn modelId="{A1E92ABA-091C-5548-B414-C8ECEEC9B5EC}" type="presParOf" srcId="{4BF3B929-30E6-8848-8649-86DF414BFA3C}" destId="{50758679-F832-AD45-A907-2E5F4CF02B9F}" srcOrd="2" destOrd="0" presId="urn:microsoft.com/office/officeart/2009/3/layout/HorizontalOrganizationChart"/>
    <dgm:cxn modelId="{9301822F-62AA-3342-B6B8-4825FF21B9C8}" type="presParOf" srcId="{C4E6B9FF-F115-2C43-AF43-98D4784D16FC}" destId="{0F17DCB5-8C09-C443-A308-C9389FB92A23}" srcOrd="2" destOrd="0" presId="urn:microsoft.com/office/officeart/2009/3/layout/HorizontalOrganizationChart"/>
    <dgm:cxn modelId="{0C9ECC68-5779-E84F-9A82-AF6E89DE7D46}" type="presParOf" srcId="{B6AED412-85FE-094A-ACD0-D98896D898F6}" destId="{502F618C-5F7C-AC43-8495-C7A7653944F9}" srcOrd="2" destOrd="0" presId="urn:microsoft.com/office/officeart/2009/3/layout/HorizontalOrganizationChart"/>
    <dgm:cxn modelId="{D7E7AC58-21AB-4646-A646-3EFF109A5003}" type="presParOf" srcId="{6B1C963B-7E0E-F04C-B159-CDB2B5668262}" destId="{9B4FA343-B089-2A46-83FE-E1E1E73DB058}" srcOrd="2" destOrd="0" presId="urn:microsoft.com/office/officeart/2009/3/layout/HorizontalOrganizationChar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3F22926-8B0A-D747-83B9-E5C598808B5F}" type="doc">
      <dgm:prSet loTypeId="urn:microsoft.com/office/officeart/2009/3/layout/HorizontalOrganizationChart" loCatId="" qsTypeId="urn:microsoft.com/office/officeart/2005/8/quickstyle/simple3" qsCatId="simple" csTypeId="urn:microsoft.com/office/officeart/2005/8/colors/colorful1" csCatId="colorful" phldr="1"/>
      <dgm:spPr/>
      <dgm:t>
        <a:bodyPr/>
        <a:lstStyle/>
        <a:p>
          <a:endParaRPr lang="en-US"/>
        </a:p>
      </dgm:t>
    </dgm:pt>
    <dgm:pt modelId="{3D6DC0F4-61F6-6948-81C5-F3A407F7E886}">
      <dgm:prSet phldrT="[Text]"/>
      <dgm:spPr/>
      <dgm:t>
        <a:bodyPr/>
        <a:lstStyle/>
        <a:p>
          <a:r>
            <a:rPr lang="en-US">
              <a:latin typeface="Aptos" panose="020B0004020202020204" pitchFamily="34" charset="0"/>
            </a:rPr>
            <a:t>Interface</a:t>
          </a:r>
        </a:p>
      </dgm:t>
    </dgm:pt>
    <dgm:pt modelId="{C9BAADFB-D1E9-4446-8834-A5F03A4C57B2}" type="parTrans" cxnId="{2E6EE739-5D5B-7E4C-8015-5187415112AA}">
      <dgm:prSet/>
      <dgm:spPr/>
      <dgm:t>
        <a:bodyPr/>
        <a:lstStyle/>
        <a:p>
          <a:endParaRPr lang="en-US"/>
        </a:p>
      </dgm:t>
    </dgm:pt>
    <dgm:pt modelId="{2718BA00-AF09-C749-AD9B-CEBB9B178C57}" type="sibTrans" cxnId="{2E6EE739-5D5B-7E4C-8015-5187415112AA}">
      <dgm:prSet/>
      <dgm:spPr/>
      <dgm:t>
        <a:bodyPr/>
        <a:lstStyle/>
        <a:p>
          <a:endParaRPr lang="en-US"/>
        </a:p>
      </dgm:t>
    </dgm:pt>
    <dgm:pt modelId="{4AB84EA2-04FE-0B40-B5DC-E45B2FE57FC3}">
      <dgm:prSet phldrT="[Text]"/>
      <dgm:spPr/>
      <dgm:t>
        <a:bodyPr/>
        <a:lstStyle/>
        <a:p>
          <a:r>
            <a:rPr lang="en-US">
              <a:latin typeface="Aptos" panose="020B0004020202020204" pitchFamily="34" charset="0"/>
            </a:rPr>
            <a:t>Communication</a:t>
          </a:r>
        </a:p>
      </dgm:t>
    </dgm:pt>
    <dgm:pt modelId="{41F14933-4E49-F54A-AB79-16524EF31BF3}" type="parTrans" cxnId="{3E95E1D8-2389-C047-9747-FBDCECA35EC6}">
      <dgm:prSet/>
      <dgm:spPr/>
      <dgm:t>
        <a:bodyPr/>
        <a:lstStyle/>
        <a:p>
          <a:endParaRPr lang="en-US"/>
        </a:p>
      </dgm:t>
    </dgm:pt>
    <dgm:pt modelId="{8E3B0D34-7C8A-2B4F-9ADA-937CB449D1AF}" type="sibTrans" cxnId="{3E95E1D8-2389-C047-9747-FBDCECA35EC6}">
      <dgm:prSet/>
      <dgm:spPr/>
      <dgm:t>
        <a:bodyPr/>
        <a:lstStyle/>
        <a:p>
          <a:endParaRPr lang="en-US"/>
        </a:p>
      </dgm:t>
    </dgm:pt>
    <dgm:pt modelId="{3382C269-8806-9F4E-A64C-66205AF6BEF7}">
      <dgm:prSet phldrT="[Text]"/>
      <dgm:spPr/>
      <dgm:t>
        <a:bodyPr/>
        <a:lstStyle/>
        <a:p>
          <a:r>
            <a:rPr lang="en-US">
              <a:latin typeface="Aptos" panose="020B0004020202020204" pitchFamily="34" charset="0"/>
            </a:rPr>
            <a:t>Control</a:t>
          </a:r>
        </a:p>
      </dgm:t>
    </dgm:pt>
    <dgm:pt modelId="{6F07BFEF-AC65-BB4B-A7E0-E28219A4F8BF}" type="parTrans" cxnId="{07180632-E68E-1444-8A91-2A8C6981A6C9}">
      <dgm:prSet/>
      <dgm:spPr/>
      <dgm:t>
        <a:bodyPr/>
        <a:lstStyle/>
        <a:p>
          <a:endParaRPr lang="en-US"/>
        </a:p>
      </dgm:t>
    </dgm:pt>
    <dgm:pt modelId="{BC0FFEFC-80CF-2844-B1A7-9414A96236EA}" type="sibTrans" cxnId="{07180632-E68E-1444-8A91-2A8C6981A6C9}">
      <dgm:prSet/>
      <dgm:spPr/>
      <dgm:t>
        <a:bodyPr/>
        <a:lstStyle/>
        <a:p>
          <a:endParaRPr lang="en-US"/>
        </a:p>
      </dgm:t>
    </dgm:pt>
    <dgm:pt modelId="{8F19CB3E-E957-0D46-9B0C-484CF84D809F}">
      <dgm:prSet phldrT="[Text]"/>
      <dgm:spPr/>
      <dgm:t>
        <a:bodyPr/>
        <a:lstStyle/>
        <a:p>
          <a:r>
            <a:rPr lang="en-US">
              <a:latin typeface="Aptos" panose="020B0004020202020204" pitchFamily="34" charset="0"/>
            </a:rPr>
            <a:t>Communicates hazards</a:t>
          </a:r>
        </a:p>
      </dgm:t>
    </dgm:pt>
    <dgm:pt modelId="{4E06CABB-CDFC-4745-B3A5-63AA69D1D2BF}" type="parTrans" cxnId="{AB5C8257-3999-9849-A7E0-68C9EBA7D55D}">
      <dgm:prSet/>
      <dgm:spPr/>
      <dgm:t>
        <a:bodyPr/>
        <a:lstStyle/>
        <a:p>
          <a:endParaRPr lang="en-US"/>
        </a:p>
      </dgm:t>
    </dgm:pt>
    <dgm:pt modelId="{A2E6A69E-9429-9B43-A878-57A9CA4B7C7C}" type="sibTrans" cxnId="{AB5C8257-3999-9849-A7E0-68C9EBA7D55D}">
      <dgm:prSet/>
      <dgm:spPr/>
      <dgm:t>
        <a:bodyPr/>
        <a:lstStyle/>
        <a:p>
          <a:endParaRPr lang="en-US"/>
        </a:p>
      </dgm:t>
    </dgm:pt>
    <dgm:pt modelId="{1D6F3C0D-5F19-2446-8AF7-55B21288FF9E}">
      <dgm:prSet phldrT="[Text]"/>
      <dgm:spPr/>
      <dgm:t>
        <a:bodyPr/>
        <a:lstStyle/>
        <a:p>
          <a:r>
            <a:rPr lang="en-US">
              <a:latin typeface="Aptos" panose="020B0004020202020204" pitchFamily="34" charset="0"/>
            </a:rPr>
            <a:t>Communicates proper use</a:t>
          </a:r>
        </a:p>
      </dgm:t>
    </dgm:pt>
    <dgm:pt modelId="{6039796C-00DF-3240-9CE1-679388B6368E}" type="parTrans" cxnId="{F95B1426-5679-BD42-B233-FABC9CEF360F}">
      <dgm:prSet/>
      <dgm:spPr/>
      <dgm:t>
        <a:bodyPr/>
        <a:lstStyle/>
        <a:p>
          <a:endParaRPr lang="en-US"/>
        </a:p>
      </dgm:t>
    </dgm:pt>
    <dgm:pt modelId="{7D15C8AE-F500-E846-B25D-0F6D9E10E440}" type="sibTrans" cxnId="{F95B1426-5679-BD42-B233-FABC9CEF360F}">
      <dgm:prSet/>
      <dgm:spPr/>
      <dgm:t>
        <a:bodyPr/>
        <a:lstStyle/>
        <a:p>
          <a:endParaRPr lang="en-US"/>
        </a:p>
      </dgm:t>
    </dgm:pt>
    <dgm:pt modelId="{216D814C-312F-6F49-ABBB-663E273D48D1}">
      <dgm:prSet phldrT="[Text]"/>
      <dgm:spPr/>
      <dgm:t>
        <a:bodyPr/>
        <a:lstStyle/>
        <a:p>
          <a:r>
            <a:rPr lang="en-US">
              <a:latin typeface="Aptos" panose="020B0004020202020204" pitchFamily="34" charset="0"/>
            </a:rPr>
            <a:t>Stops use of incorrect materials</a:t>
          </a:r>
        </a:p>
      </dgm:t>
    </dgm:pt>
    <dgm:pt modelId="{C84A8064-0605-9147-BCCA-9C48C1D05887}" type="parTrans" cxnId="{EE57D6E3-F9CE-FB4B-B3DB-CFAE76ADB8B4}">
      <dgm:prSet/>
      <dgm:spPr/>
      <dgm:t>
        <a:bodyPr/>
        <a:lstStyle/>
        <a:p>
          <a:endParaRPr lang="en-US"/>
        </a:p>
      </dgm:t>
    </dgm:pt>
    <dgm:pt modelId="{606C5E9F-F505-1044-8F6F-1001F6692131}" type="sibTrans" cxnId="{EE57D6E3-F9CE-FB4B-B3DB-CFAE76ADB8B4}">
      <dgm:prSet/>
      <dgm:spPr/>
      <dgm:t>
        <a:bodyPr/>
        <a:lstStyle/>
        <a:p>
          <a:endParaRPr lang="en-US"/>
        </a:p>
      </dgm:t>
    </dgm:pt>
    <dgm:pt modelId="{11094571-3176-B54A-98A5-CC490451C97B}">
      <dgm:prSet phldrT="[Text]"/>
      <dgm:spPr/>
      <dgm:t>
        <a:bodyPr/>
        <a:lstStyle/>
        <a:p>
          <a:r>
            <a:rPr lang="en-US">
              <a:latin typeface="Aptos" panose="020B0004020202020204" pitchFamily="34" charset="0"/>
            </a:rPr>
            <a:t>Limit machine access when running</a:t>
          </a:r>
        </a:p>
      </dgm:t>
    </dgm:pt>
    <dgm:pt modelId="{56646645-4D63-0F48-BEDB-6EDCC614D749}" type="parTrans" cxnId="{DD66FD03-ED81-D045-9D5A-4CF2467EAD9F}">
      <dgm:prSet/>
      <dgm:spPr/>
      <dgm:t>
        <a:bodyPr/>
        <a:lstStyle/>
        <a:p>
          <a:endParaRPr lang="en-US"/>
        </a:p>
      </dgm:t>
    </dgm:pt>
    <dgm:pt modelId="{9A6EA526-BCCA-E145-802D-1DB76D368AF8}" type="sibTrans" cxnId="{DD66FD03-ED81-D045-9D5A-4CF2467EAD9F}">
      <dgm:prSet/>
      <dgm:spPr/>
      <dgm:t>
        <a:bodyPr/>
        <a:lstStyle/>
        <a:p>
          <a:endParaRPr lang="en-US"/>
        </a:p>
      </dgm:t>
    </dgm:pt>
    <dgm:pt modelId="{0FFA23D7-1176-2543-8167-AC459D941328}">
      <dgm:prSet phldrT="[Text]"/>
      <dgm:spPr/>
      <dgm:t>
        <a:bodyPr/>
        <a:lstStyle/>
        <a:p>
          <a:r>
            <a:rPr lang="en-US">
              <a:latin typeface="Aptos" panose="020B0004020202020204" pitchFamily="34" charset="0"/>
            </a:rPr>
            <a:t>CNC Safeguard</a:t>
          </a:r>
        </a:p>
      </dgm:t>
    </dgm:pt>
    <dgm:pt modelId="{43D616E8-05F3-2E4E-A015-CD383BB5BFEA}" type="parTrans" cxnId="{E695CF41-0769-984B-8183-1A074ED7DC40}">
      <dgm:prSet/>
      <dgm:spPr/>
      <dgm:t>
        <a:bodyPr/>
        <a:lstStyle/>
        <a:p>
          <a:endParaRPr lang="en-US"/>
        </a:p>
      </dgm:t>
    </dgm:pt>
    <dgm:pt modelId="{BBD290AB-B6FB-244E-8A35-9C8B02B534FB}" type="sibTrans" cxnId="{E695CF41-0769-984B-8183-1A074ED7DC40}">
      <dgm:prSet/>
      <dgm:spPr/>
      <dgm:t>
        <a:bodyPr/>
        <a:lstStyle/>
        <a:p>
          <a:endParaRPr lang="en-US"/>
        </a:p>
      </dgm:t>
    </dgm:pt>
    <dgm:pt modelId="{B0927A98-A559-6449-B905-64FFE854E6E9}" type="pres">
      <dgm:prSet presAssocID="{23F22926-8B0A-D747-83B9-E5C598808B5F}" presName="hierChild1" presStyleCnt="0">
        <dgm:presLayoutVars>
          <dgm:orgChart val="1"/>
          <dgm:chPref val="1"/>
          <dgm:dir/>
          <dgm:animOne val="branch"/>
          <dgm:animLvl val="lvl"/>
          <dgm:resizeHandles/>
        </dgm:presLayoutVars>
      </dgm:prSet>
      <dgm:spPr/>
    </dgm:pt>
    <dgm:pt modelId="{F2A41523-4001-D84B-A998-A56F0EE5571B}" type="pres">
      <dgm:prSet presAssocID="{0FFA23D7-1176-2543-8167-AC459D941328}" presName="hierRoot1" presStyleCnt="0">
        <dgm:presLayoutVars>
          <dgm:hierBranch val="init"/>
        </dgm:presLayoutVars>
      </dgm:prSet>
      <dgm:spPr/>
    </dgm:pt>
    <dgm:pt modelId="{92EEDC42-7548-E147-B8F6-173FA6DB349A}" type="pres">
      <dgm:prSet presAssocID="{0FFA23D7-1176-2543-8167-AC459D941328}" presName="rootComposite1" presStyleCnt="0"/>
      <dgm:spPr/>
    </dgm:pt>
    <dgm:pt modelId="{EDAB5558-3009-D746-BDFD-D0CCA0AE06E9}" type="pres">
      <dgm:prSet presAssocID="{0FFA23D7-1176-2543-8167-AC459D941328}" presName="rootText1" presStyleLbl="node0" presStyleIdx="0" presStyleCnt="1">
        <dgm:presLayoutVars>
          <dgm:chPref val="3"/>
        </dgm:presLayoutVars>
      </dgm:prSet>
      <dgm:spPr/>
    </dgm:pt>
    <dgm:pt modelId="{62B2DC52-F4B3-294C-9E78-E93F50E63401}" type="pres">
      <dgm:prSet presAssocID="{0FFA23D7-1176-2543-8167-AC459D941328}" presName="rootConnector1" presStyleLbl="node1" presStyleIdx="0" presStyleCnt="0"/>
      <dgm:spPr/>
    </dgm:pt>
    <dgm:pt modelId="{DA0276FD-2CDF-1F48-91BF-5F8E90CF83A5}" type="pres">
      <dgm:prSet presAssocID="{0FFA23D7-1176-2543-8167-AC459D941328}" presName="hierChild2" presStyleCnt="0"/>
      <dgm:spPr/>
    </dgm:pt>
    <dgm:pt modelId="{AD690C06-C2A1-004D-BF03-867CA23155B7}" type="pres">
      <dgm:prSet presAssocID="{C9BAADFB-D1E9-4446-8834-A5F03A4C57B2}" presName="Name64" presStyleLbl="parChTrans1D2" presStyleIdx="0" presStyleCnt="1"/>
      <dgm:spPr/>
    </dgm:pt>
    <dgm:pt modelId="{C6EF7562-2E90-C149-B6AC-B041EC3D2D61}" type="pres">
      <dgm:prSet presAssocID="{3D6DC0F4-61F6-6948-81C5-F3A407F7E886}" presName="hierRoot2" presStyleCnt="0">
        <dgm:presLayoutVars>
          <dgm:hierBranch val="init"/>
        </dgm:presLayoutVars>
      </dgm:prSet>
      <dgm:spPr/>
    </dgm:pt>
    <dgm:pt modelId="{0724D16D-9567-0944-B983-769F252C581A}" type="pres">
      <dgm:prSet presAssocID="{3D6DC0F4-61F6-6948-81C5-F3A407F7E886}" presName="rootComposite" presStyleCnt="0"/>
      <dgm:spPr/>
    </dgm:pt>
    <dgm:pt modelId="{57B54C71-5F35-9B4C-AF02-4C068D0C80EE}" type="pres">
      <dgm:prSet presAssocID="{3D6DC0F4-61F6-6948-81C5-F3A407F7E886}" presName="rootText" presStyleLbl="node2" presStyleIdx="0" presStyleCnt="1">
        <dgm:presLayoutVars>
          <dgm:chPref val="3"/>
        </dgm:presLayoutVars>
      </dgm:prSet>
      <dgm:spPr/>
    </dgm:pt>
    <dgm:pt modelId="{EEE83EF6-8353-D34B-AF47-E8A1A033D1BB}" type="pres">
      <dgm:prSet presAssocID="{3D6DC0F4-61F6-6948-81C5-F3A407F7E886}" presName="rootConnector" presStyleLbl="node2" presStyleIdx="0" presStyleCnt="1"/>
      <dgm:spPr/>
    </dgm:pt>
    <dgm:pt modelId="{7C632947-3CDA-0244-8D30-1B365255902B}" type="pres">
      <dgm:prSet presAssocID="{3D6DC0F4-61F6-6948-81C5-F3A407F7E886}" presName="hierChild4" presStyleCnt="0"/>
      <dgm:spPr/>
    </dgm:pt>
    <dgm:pt modelId="{E1BDF03E-B51E-D346-B986-A199A49DB7A9}" type="pres">
      <dgm:prSet presAssocID="{41F14933-4E49-F54A-AB79-16524EF31BF3}" presName="Name64" presStyleLbl="parChTrans1D3" presStyleIdx="0" presStyleCnt="2"/>
      <dgm:spPr/>
    </dgm:pt>
    <dgm:pt modelId="{3F3A7118-B56C-F046-AAA7-B5924C0E4783}" type="pres">
      <dgm:prSet presAssocID="{4AB84EA2-04FE-0B40-B5DC-E45B2FE57FC3}" presName="hierRoot2" presStyleCnt="0">
        <dgm:presLayoutVars>
          <dgm:hierBranch val="init"/>
        </dgm:presLayoutVars>
      </dgm:prSet>
      <dgm:spPr/>
    </dgm:pt>
    <dgm:pt modelId="{EB22C4F0-745E-C443-8015-1600927879BF}" type="pres">
      <dgm:prSet presAssocID="{4AB84EA2-04FE-0B40-B5DC-E45B2FE57FC3}" presName="rootComposite" presStyleCnt="0"/>
      <dgm:spPr/>
    </dgm:pt>
    <dgm:pt modelId="{05935BFD-CF9C-EF4B-BA23-31A599D4AC4C}" type="pres">
      <dgm:prSet presAssocID="{4AB84EA2-04FE-0B40-B5DC-E45B2FE57FC3}" presName="rootText" presStyleLbl="node3" presStyleIdx="0" presStyleCnt="2">
        <dgm:presLayoutVars>
          <dgm:chPref val="3"/>
        </dgm:presLayoutVars>
      </dgm:prSet>
      <dgm:spPr/>
    </dgm:pt>
    <dgm:pt modelId="{27E22913-B0DD-A141-817C-EBE9E75A1993}" type="pres">
      <dgm:prSet presAssocID="{4AB84EA2-04FE-0B40-B5DC-E45B2FE57FC3}" presName="rootConnector" presStyleLbl="node3" presStyleIdx="0" presStyleCnt="2"/>
      <dgm:spPr/>
    </dgm:pt>
    <dgm:pt modelId="{AD16EEBB-69D2-8149-A3E6-F0A9B3170CC4}" type="pres">
      <dgm:prSet presAssocID="{4AB84EA2-04FE-0B40-B5DC-E45B2FE57FC3}" presName="hierChild4" presStyleCnt="0"/>
      <dgm:spPr/>
    </dgm:pt>
    <dgm:pt modelId="{6CDEB8D4-8BC1-7848-A42B-1BF8F0A72BCE}" type="pres">
      <dgm:prSet presAssocID="{4E06CABB-CDFC-4745-B3A5-63AA69D1D2BF}" presName="Name64" presStyleLbl="parChTrans1D4" presStyleIdx="0" presStyleCnt="4"/>
      <dgm:spPr/>
    </dgm:pt>
    <dgm:pt modelId="{6F2A3C1E-4026-C44C-AA1F-09EC6B79820B}" type="pres">
      <dgm:prSet presAssocID="{8F19CB3E-E957-0D46-9B0C-484CF84D809F}" presName="hierRoot2" presStyleCnt="0">
        <dgm:presLayoutVars>
          <dgm:hierBranch val="init"/>
        </dgm:presLayoutVars>
      </dgm:prSet>
      <dgm:spPr/>
    </dgm:pt>
    <dgm:pt modelId="{36DFAB70-36BB-CE46-B452-98D79E260581}" type="pres">
      <dgm:prSet presAssocID="{8F19CB3E-E957-0D46-9B0C-484CF84D809F}" presName="rootComposite" presStyleCnt="0"/>
      <dgm:spPr/>
    </dgm:pt>
    <dgm:pt modelId="{388BCDB6-6881-904D-8ED6-7CE23A933228}" type="pres">
      <dgm:prSet presAssocID="{8F19CB3E-E957-0D46-9B0C-484CF84D809F}" presName="rootText" presStyleLbl="node4" presStyleIdx="0" presStyleCnt="4">
        <dgm:presLayoutVars>
          <dgm:chPref val="3"/>
        </dgm:presLayoutVars>
      </dgm:prSet>
      <dgm:spPr/>
    </dgm:pt>
    <dgm:pt modelId="{56F3E8D5-EDDE-3F46-8198-B2E7A8E3F441}" type="pres">
      <dgm:prSet presAssocID="{8F19CB3E-E957-0D46-9B0C-484CF84D809F}" presName="rootConnector" presStyleLbl="node4" presStyleIdx="0" presStyleCnt="4"/>
      <dgm:spPr/>
    </dgm:pt>
    <dgm:pt modelId="{53C5992C-6BFE-1941-8BB5-F5919578E5EC}" type="pres">
      <dgm:prSet presAssocID="{8F19CB3E-E957-0D46-9B0C-484CF84D809F}" presName="hierChild4" presStyleCnt="0"/>
      <dgm:spPr/>
    </dgm:pt>
    <dgm:pt modelId="{9E695621-9AEF-E149-BE9D-F470429B0BC7}" type="pres">
      <dgm:prSet presAssocID="{8F19CB3E-E957-0D46-9B0C-484CF84D809F}" presName="hierChild5" presStyleCnt="0"/>
      <dgm:spPr/>
    </dgm:pt>
    <dgm:pt modelId="{BB341E83-7078-464A-A9A0-8C462D854924}" type="pres">
      <dgm:prSet presAssocID="{6039796C-00DF-3240-9CE1-679388B6368E}" presName="Name64" presStyleLbl="parChTrans1D4" presStyleIdx="1" presStyleCnt="4"/>
      <dgm:spPr/>
    </dgm:pt>
    <dgm:pt modelId="{775336F9-D075-B740-84EA-8151C0FA9A14}" type="pres">
      <dgm:prSet presAssocID="{1D6F3C0D-5F19-2446-8AF7-55B21288FF9E}" presName="hierRoot2" presStyleCnt="0">
        <dgm:presLayoutVars>
          <dgm:hierBranch val="init"/>
        </dgm:presLayoutVars>
      </dgm:prSet>
      <dgm:spPr/>
    </dgm:pt>
    <dgm:pt modelId="{41E77E1B-871B-3C4B-8172-0871352940CC}" type="pres">
      <dgm:prSet presAssocID="{1D6F3C0D-5F19-2446-8AF7-55B21288FF9E}" presName="rootComposite" presStyleCnt="0"/>
      <dgm:spPr/>
    </dgm:pt>
    <dgm:pt modelId="{728E4F0D-9A44-4A41-B950-EE5DAC9F83CB}" type="pres">
      <dgm:prSet presAssocID="{1D6F3C0D-5F19-2446-8AF7-55B21288FF9E}" presName="rootText" presStyleLbl="node4" presStyleIdx="1" presStyleCnt="4">
        <dgm:presLayoutVars>
          <dgm:chPref val="3"/>
        </dgm:presLayoutVars>
      </dgm:prSet>
      <dgm:spPr/>
    </dgm:pt>
    <dgm:pt modelId="{FE6C03BD-5A85-F541-9715-C7C1B796C315}" type="pres">
      <dgm:prSet presAssocID="{1D6F3C0D-5F19-2446-8AF7-55B21288FF9E}" presName="rootConnector" presStyleLbl="node4" presStyleIdx="1" presStyleCnt="4"/>
      <dgm:spPr/>
    </dgm:pt>
    <dgm:pt modelId="{58443A55-80CD-D442-AA14-CF427999E83C}" type="pres">
      <dgm:prSet presAssocID="{1D6F3C0D-5F19-2446-8AF7-55B21288FF9E}" presName="hierChild4" presStyleCnt="0"/>
      <dgm:spPr/>
    </dgm:pt>
    <dgm:pt modelId="{D2EBD014-0D72-F44B-94B0-C9D4B958E888}" type="pres">
      <dgm:prSet presAssocID="{C84A8064-0605-9147-BCCA-9C48C1D05887}" presName="Name64" presStyleLbl="parChTrans1D4" presStyleIdx="2" presStyleCnt="4"/>
      <dgm:spPr/>
    </dgm:pt>
    <dgm:pt modelId="{6FECC341-B652-B949-B43C-F7A3810163E8}" type="pres">
      <dgm:prSet presAssocID="{216D814C-312F-6F49-ABBB-663E273D48D1}" presName="hierRoot2" presStyleCnt="0">
        <dgm:presLayoutVars>
          <dgm:hierBranch val="init"/>
        </dgm:presLayoutVars>
      </dgm:prSet>
      <dgm:spPr/>
    </dgm:pt>
    <dgm:pt modelId="{1A904CCC-1B2A-1747-9EA4-170D89A1CB1B}" type="pres">
      <dgm:prSet presAssocID="{216D814C-312F-6F49-ABBB-663E273D48D1}" presName="rootComposite" presStyleCnt="0"/>
      <dgm:spPr/>
    </dgm:pt>
    <dgm:pt modelId="{5CEF7E13-186B-7242-9ED1-F21FC22A6B4D}" type="pres">
      <dgm:prSet presAssocID="{216D814C-312F-6F49-ABBB-663E273D48D1}" presName="rootText" presStyleLbl="node4" presStyleIdx="2" presStyleCnt="4">
        <dgm:presLayoutVars>
          <dgm:chPref val="3"/>
        </dgm:presLayoutVars>
      </dgm:prSet>
      <dgm:spPr/>
    </dgm:pt>
    <dgm:pt modelId="{2B049C64-90DB-BA4A-BA12-BDDEA44F99DA}" type="pres">
      <dgm:prSet presAssocID="{216D814C-312F-6F49-ABBB-663E273D48D1}" presName="rootConnector" presStyleLbl="node4" presStyleIdx="2" presStyleCnt="4"/>
      <dgm:spPr/>
    </dgm:pt>
    <dgm:pt modelId="{F6D74D4B-6CDF-1E46-B0B1-162BE4C8CB62}" type="pres">
      <dgm:prSet presAssocID="{216D814C-312F-6F49-ABBB-663E273D48D1}" presName="hierChild4" presStyleCnt="0"/>
      <dgm:spPr/>
    </dgm:pt>
    <dgm:pt modelId="{87D3D7D8-0930-344F-ACA0-C8BB66571FA8}" type="pres">
      <dgm:prSet presAssocID="{216D814C-312F-6F49-ABBB-663E273D48D1}" presName="hierChild5" presStyleCnt="0"/>
      <dgm:spPr/>
    </dgm:pt>
    <dgm:pt modelId="{9D0C12F1-529E-0E4C-9E27-311BE47A1885}" type="pres">
      <dgm:prSet presAssocID="{1D6F3C0D-5F19-2446-8AF7-55B21288FF9E}" presName="hierChild5" presStyleCnt="0"/>
      <dgm:spPr/>
    </dgm:pt>
    <dgm:pt modelId="{CBC66720-BE48-3B47-8A8D-4ABF653F6F6F}" type="pres">
      <dgm:prSet presAssocID="{4AB84EA2-04FE-0B40-B5DC-E45B2FE57FC3}" presName="hierChild5" presStyleCnt="0"/>
      <dgm:spPr/>
    </dgm:pt>
    <dgm:pt modelId="{67568737-AB33-F047-837F-9CC5F52E8549}" type="pres">
      <dgm:prSet presAssocID="{6F07BFEF-AC65-BB4B-A7E0-E28219A4F8BF}" presName="Name64" presStyleLbl="parChTrans1D3" presStyleIdx="1" presStyleCnt="2"/>
      <dgm:spPr/>
    </dgm:pt>
    <dgm:pt modelId="{E70BBE0D-1C9E-6449-8F51-0512EDEAEAF4}" type="pres">
      <dgm:prSet presAssocID="{3382C269-8806-9F4E-A64C-66205AF6BEF7}" presName="hierRoot2" presStyleCnt="0">
        <dgm:presLayoutVars>
          <dgm:hierBranch val="init"/>
        </dgm:presLayoutVars>
      </dgm:prSet>
      <dgm:spPr/>
    </dgm:pt>
    <dgm:pt modelId="{DB7B6BE3-4ECF-0741-9C8E-506A4F9BD8F0}" type="pres">
      <dgm:prSet presAssocID="{3382C269-8806-9F4E-A64C-66205AF6BEF7}" presName="rootComposite" presStyleCnt="0"/>
      <dgm:spPr/>
    </dgm:pt>
    <dgm:pt modelId="{B071A508-44F4-3648-985D-0DC514AB6089}" type="pres">
      <dgm:prSet presAssocID="{3382C269-8806-9F4E-A64C-66205AF6BEF7}" presName="rootText" presStyleLbl="node3" presStyleIdx="1" presStyleCnt="2">
        <dgm:presLayoutVars>
          <dgm:chPref val="3"/>
        </dgm:presLayoutVars>
      </dgm:prSet>
      <dgm:spPr/>
    </dgm:pt>
    <dgm:pt modelId="{86EBD3C9-E4EF-E642-A2FD-C9098F6C5944}" type="pres">
      <dgm:prSet presAssocID="{3382C269-8806-9F4E-A64C-66205AF6BEF7}" presName="rootConnector" presStyleLbl="node3" presStyleIdx="1" presStyleCnt="2"/>
      <dgm:spPr/>
    </dgm:pt>
    <dgm:pt modelId="{8573E587-E2D5-2F45-94D1-9BC1425474C2}" type="pres">
      <dgm:prSet presAssocID="{3382C269-8806-9F4E-A64C-66205AF6BEF7}" presName="hierChild4" presStyleCnt="0"/>
      <dgm:spPr/>
    </dgm:pt>
    <dgm:pt modelId="{60DA586D-4E1C-E64D-885E-BDE8AF825CB5}" type="pres">
      <dgm:prSet presAssocID="{56646645-4D63-0F48-BEDB-6EDCC614D749}" presName="Name64" presStyleLbl="parChTrans1D4" presStyleIdx="3" presStyleCnt="4"/>
      <dgm:spPr/>
    </dgm:pt>
    <dgm:pt modelId="{CC5A91F3-0ECD-F64E-A446-7AF08720C934}" type="pres">
      <dgm:prSet presAssocID="{11094571-3176-B54A-98A5-CC490451C97B}" presName="hierRoot2" presStyleCnt="0">
        <dgm:presLayoutVars>
          <dgm:hierBranch val="init"/>
        </dgm:presLayoutVars>
      </dgm:prSet>
      <dgm:spPr/>
    </dgm:pt>
    <dgm:pt modelId="{99E94696-9ED8-B346-B161-614E3389344B}" type="pres">
      <dgm:prSet presAssocID="{11094571-3176-B54A-98A5-CC490451C97B}" presName="rootComposite" presStyleCnt="0"/>
      <dgm:spPr/>
    </dgm:pt>
    <dgm:pt modelId="{836AA365-F0B4-1C4C-9C5C-7A7C06969941}" type="pres">
      <dgm:prSet presAssocID="{11094571-3176-B54A-98A5-CC490451C97B}" presName="rootText" presStyleLbl="node4" presStyleIdx="3" presStyleCnt="4">
        <dgm:presLayoutVars>
          <dgm:chPref val="3"/>
        </dgm:presLayoutVars>
      </dgm:prSet>
      <dgm:spPr/>
    </dgm:pt>
    <dgm:pt modelId="{68F8A36D-8D4A-4C42-B700-F9F1EC1ADE72}" type="pres">
      <dgm:prSet presAssocID="{11094571-3176-B54A-98A5-CC490451C97B}" presName="rootConnector" presStyleLbl="node4" presStyleIdx="3" presStyleCnt="4"/>
      <dgm:spPr/>
    </dgm:pt>
    <dgm:pt modelId="{F54DF60C-85D4-154B-9E4F-0C74891767CC}" type="pres">
      <dgm:prSet presAssocID="{11094571-3176-B54A-98A5-CC490451C97B}" presName="hierChild4" presStyleCnt="0"/>
      <dgm:spPr/>
    </dgm:pt>
    <dgm:pt modelId="{F1800547-B3EF-BD45-A9E1-AC74BD4734AD}" type="pres">
      <dgm:prSet presAssocID="{11094571-3176-B54A-98A5-CC490451C97B}" presName="hierChild5" presStyleCnt="0"/>
      <dgm:spPr/>
    </dgm:pt>
    <dgm:pt modelId="{5EDD305F-4FC8-5B4B-AF37-41BE62FBA1CC}" type="pres">
      <dgm:prSet presAssocID="{3382C269-8806-9F4E-A64C-66205AF6BEF7}" presName="hierChild5" presStyleCnt="0"/>
      <dgm:spPr/>
    </dgm:pt>
    <dgm:pt modelId="{DCCBA944-A154-2C4E-9E1A-0354ABB2EDD6}" type="pres">
      <dgm:prSet presAssocID="{3D6DC0F4-61F6-6948-81C5-F3A407F7E886}" presName="hierChild5" presStyleCnt="0"/>
      <dgm:spPr/>
    </dgm:pt>
    <dgm:pt modelId="{24831F56-8E80-CC44-98DC-706EC257AEBB}" type="pres">
      <dgm:prSet presAssocID="{0FFA23D7-1176-2543-8167-AC459D941328}" presName="hierChild3" presStyleCnt="0"/>
      <dgm:spPr/>
    </dgm:pt>
  </dgm:ptLst>
  <dgm:cxnLst>
    <dgm:cxn modelId="{DD66FD03-ED81-D045-9D5A-4CF2467EAD9F}" srcId="{3382C269-8806-9F4E-A64C-66205AF6BEF7}" destId="{11094571-3176-B54A-98A5-CC490451C97B}" srcOrd="0" destOrd="0" parTransId="{56646645-4D63-0F48-BEDB-6EDCC614D749}" sibTransId="{9A6EA526-BCCA-E145-802D-1DB76D368AF8}"/>
    <dgm:cxn modelId="{34EB2406-9EC9-AF4A-99C2-F7A263271ED6}" type="presOf" srcId="{0FFA23D7-1176-2543-8167-AC459D941328}" destId="{62B2DC52-F4B3-294C-9E78-E93F50E63401}" srcOrd="1" destOrd="0" presId="urn:microsoft.com/office/officeart/2009/3/layout/HorizontalOrganizationChart"/>
    <dgm:cxn modelId="{F5CF490C-F402-8349-8723-6700C6535AE5}" type="presOf" srcId="{56646645-4D63-0F48-BEDB-6EDCC614D749}" destId="{60DA586D-4E1C-E64D-885E-BDE8AF825CB5}" srcOrd="0" destOrd="0" presId="urn:microsoft.com/office/officeart/2009/3/layout/HorizontalOrganizationChart"/>
    <dgm:cxn modelId="{2479C912-E33D-124D-B287-703A73E3C8CE}" type="presOf" srcId="{23F22926-8B0A-D747-83B9-E5C598808B5F}" destId="{B0927A98-A559-6449-B905-64FFE854E6E9}" srcOrd="0" destOrd="0" presId="urn:microsoft.com/office/officeart/2009/3/layout/HorizontalOrganizationChart"/>
    <dgm:cxn modelId="{2FD58716-BE16-C04C-AE0B-19B875FECB47}" type="presOf" srcId="{8F19CB3E-E957-0D46-9B0C-484CF84D809F}" destId="{56F3E8D5-EDDE-3F46-8198-B2E7A8E3F441}" srcOrd="1" destOrd="0" presId="urn:microsoft.com/office/officeart/2009/3/layout/HorizontalOrganizationChart"/>
    <dgm:cxn modelId="{F95B1426-5679-BD42-B233-FABC9CEF360F}" srcId="{4AB84EA2-04FE-0B40-B5DC-E45B2FE57FC3}" destId="{1D6F3C0D-5F19-2446-8AF7-55B21288FF9E}" srcOrd="1" destOrd="0" parTransId="{6039796C-00DF-3240-9CE1-679388B6368E}" sibTransId="{7D15C8AE-F500-E846-B25D-0F6D9E10E440}"/>
    <dgm:cxn modelId="{03B2E42D-5CB3-4F46-AD96-39BEE2A189B0}" type="presOf" srcId="{4AB84EA2-04FE-0B40-B5DC-E45B2FE57FC3}" destId="{27E22913-B0DD-A141-817C-EBE9E75A1993}" srcOrd="1" destOrd="0" presId="urn:microsoft.com/office/officeart/2009/3/layout/HorizontalOrganizationChart"/>
    <dgm:cxn modelId="{07180632-E68E-1444-8A91-2A8C6981A6C9}" srcId="{3D6DC0F4-61F6-6948-81C5-F3A407F7E886}" destId="{3382C269-8806-9F4E-A64C-66205AF6BEF7}" srcOrd="1" destOrd="0" parTransId="{6F07BFEF-AC65-BB4B-A7E0-E28219A4F8BF}" sibTransId="{BC0FFEFC-80CF-2844-B1A7-9414A96236EA}"/>
    <dgm:cxn modelId="{2E6EE739-5D5B-7E4C-8015-5187415112AA}" srcId="{0FFA23D7-1176-2543-8167-AC459D941328}" destId="{3D6DC0F4-61F6-6948-81C5-F3A407F7E886}" srcOrd="0" destOrd="0" parTransId="{C9BAADFB-D1E9-4446-8834-A5F03A4C57B2}" sibTransId="{2718BA00-AF09-C749-AD9B-CEBB9B178C57}"/>
    <dgm:cxn modelId="{E695CF41-0769-984B-8183-1A074ED7DC40}" srcId="{23F22926-8B0A-D747-83B9-E5C598808B5F}" destId="{0FFA23D7-1176-2543-8167-AC459D941328}" srcOrd="0" destOrd="0" parTransId="{43D616E8-05F3-2E4E-A015-CD383BB5BFEA}" sibTransId="{BBD290AB-B6FB-244E-8A35-9C8B02B534FB}"/>
    <dgm:cxn modelId="{D2DC0B4B-085B-D44A-8937-6328A9184ACA}" type="presOf" srcId="{0FFA23D7-1176-2543-8167-AC459D941328}" destId="{EDAB5558-3009-D746-BDFD-D0CCA0AE06E9}" srcOrd="0" destOrd="0" presId="urn:microsoft.com/office/officeart/2009/3/layout/HorizontalOrganizationChart"/>
    <dgm:cxn modelId="{ECA44C51-0828-204E-B788-2E9A6FADB65F}" type="presOf" srcId="{4E06CABB-CDFC-4745-B3A5-63AA69D1D2BF}" destId="{6CDEB8D4-8BC1-7848-A42B-1BF8F0A72BCE}" srcOrd="0" destOrd="0" presId="urn:microsoft.com/office/officeart/2009/3/layout/HorizontalOrganizationChart"/>
    <dgm:cxn modelId="{B8F17A53-E7DE-1D41-A405-460076F35B60}" type="presOf" srcId="{3382C269-8806-9F4E-A64C-66205AF6BEF7}" destId="{86EBD3C9-E4EF-E642-A2FD-C9098F6C5944}" srcOrd="1" destOrd="0" presId="urn:microsoft.com/office/officeart/2009/3/layout/HorizontalOrganizationChart"/>
    <dgm:cxn modelId="{AB5C8257-3999-9849-A7E0-68C9EBA7D55D}" srcId="{4AB84EA2-04FE-0B40-B5DC-E45B2FE57FC3}" destId="{8F19CB3E-E957-0D46-9B0C-484CF84D809F}" srcOrd="0" destOrd="0" parTransId="{4E06CABB-CDFC-4745-B3A5-63AA69D1D2BF}" sibTransId="{A2E6A69E-9429-9B43-A878-57A9CA4B7C7C}"/>
    <dgm:cxn modelId="{F70F8B58-54E2-A74F-BB6A-A9F2F7493C5C}" type="presOf" srcId="{3D6DC0F4-61F6-6948-81C5-F3A407F7E886}" destId="{EEE83EF6-8353-D34B-AF47-E8A1A033D1BB}" srcOrd="1" destOrd="0" presId="urn:microsoft.com/office/officeart/2009/3/layout/HorizontalOrganizationChart"/>
    <dgm:cxn modelId="{2E1AD367-5615-DE41-970A-D2509DBD8F4C}" type="presOf" srcId="{4AB84EA2-04FE-0B40-B5DC-E45B2FE57FC3}" destId="{05935BFD-CF9C-EF4B-BA23-31A599D4AC4C}" srcOrd="0" destOrd="0" presId="urn:microsoft.com/office/officeart/2009/3/layout/HorizontalOrganizationChart"/>
    <dgm:cxn modelId="{62D9CA6E-1DFA-A447-BC23-476C1378807B}" type="presOf" srcId="{3D6DC0F4-61F6-6948-81C5-F3A407F7E886}" destId="{57B54C71-5F35-9B4C-AF02-4C068D0C80EE}" srcOrd="0" destOrd="0" presId="urn:microsoft.com/office/officeart/2009/3/layout/HorizontalOrganizationChart"/>
    <dgm:cxn modelId="{91DCD880-7F75-A745-BC05-BCC2797FE15F}" type="presOf" srcId="{216D814C-312F-6F49-ABBB-663E273D48D1}" destId="{2B049C64-90DB-BA4A-BA12-BDDEA44F99DA}" srcOrd="1" destOrd="0" presId="urn:microsoft.com/office/officeart/2009/3/layout/HorizontalOrganizationChart"/>
    <dgm:cxn modelId="{50BB9C89-80BB-5542-87C6-CD38EA21ABA0}" type="presOf" srcId="{216D814C-312F-6F49-ABBB-663E273D48D1}" destId="{5CEF7E13-186B-7242-9ED1-F21FC22A6B4D}" srcOrd="0" destOrd="0" presId="urn:microsoft.com/office/officeart/2009/3/layout/HorizontalOrganizationChart"/>
    <dgm:cxn modelId="{F43B339B-DC2F-D543-8797-3970156ACAEE}" type="presOf" srcId="{1D6F3C0D-5F19-2446-8AF7-55B21288FF9E}" destId="{728E4F0D-9A44-4A41-B950-EE5DAC9F83CB}" srcOrd="0" destOrd="0" presId="urn:microsoft.com/office/officeart/2009/3/layout/HorizontalOrganizationChart"/>
    <dgm:cxn modelId="{9107D3AC-DDAB-B04D-8ADB-21CB379348EF}" type="presOf" srcId="{11094571-3176-B54A-98A5-CC490451C97B}" destId="{836AA365-F0B4-1C4C-9C5C-7A7C06969941}" srcOrd="0" destOrd="0" presId="urn:microsoft.com/office/officeart/2009/3/layout/HorizontalOrganizationChart"/>
    <dgm:cxn modelId="{55659CB3-1710-7B41-9A2A-9ECBE0DCEC82}" type="presOf" srcId="{11094571-3176-B54A-98A5-CC490451C97B}" destId="{68F8A36D-8D4A-4C42-B700-F9F1EC1ADE72}" srcOrd="1" destOrd="0" presId="urn:microsoft.com/office/officeart/2009/3/layout/HorizontalOrganizationChart"/>
    <dgm:cxn modelId="{DB269BC3-9C35-9749-A9D2-4B69CDC3908E}" type="presOf" srcId="{3382C269-8806-9F4E-A64C-66205AF6BEF7}" destId="{B071A508-44F4-3648-985D-0DC514AB6089}" srcOrd="0" destOrd="0" presId="urn:microsoft.com/office/officeart/2009/3/layout/HorizontalOrganizationChart"/>
    <dgm:cxn modelId="{3D1215D7-E4C4-C742-809F-7920C03C3508}" type="presOf" srcId="{8F19CB3E-E957-0D46-9B0C-484CF84D809F}" destId="{388BCDB6-6881-904D-8ED6-7CE23A933228}" srcOrd="0" destOrd="0" presId="urn:microsoft.com/office/officeart/2009/3/layout/HorizontalOrganizationChart"/>
    <dgm:cxn modelId="{3E95E1D8-2389-C047-9747-FBDCECA35EC6}" srcId="{3D6DC0F4-61F6-6948-81C5-F3A407F7E886}" destId="{4AB84EA2-04FE-0B40-B5DC-E45B2FE57FC3}" srcOrd="0" destOrd="0" parTransId="{41F14933-4E49-F54A-AB79-16524EF31BF3}" sibTransId="{8E3B0D34-7C8A-2B4F-9ADA-937CB449D1AF}"/>
    <dgm:cxn modelId="{EE57D6E3-F9CE-FB4B-B3DB-CFAE76ADB8B4}" srcId="{1D6F3C0D-5F19-2446-8AF7-55B21288FF9E}" destId="{216D814C-312F-6F49-ABBB-663E273D48D1}" srcOrd="0" destOrd="0" parTransId="{C84A8064-0605-9147-BCCA-9C48C1D05887}" sibTransId="{606C5E9F-F505-1044-8F6F-1001F6692131}"/>
    <dgm:cxn modelId="{F97EA2EB-CE08-504C-A464-B58B2E830675}" type="presOf" srcId="{C9BAADFB-D1E9-4446-8834-A5F03A4C57B2}" destId="{AD690C06-C2A1-004D-BF03-867CA23155B7}" srcOrd="0" destOrd="0" presId="urn:microsoft.com/office/officeart/2009/3/layout/HorizontalOrganizationChart"/>
    <dgm:cxn modelId="{264CD8EB-6EF4-3843-813D-8F2BD22477AB}" type="presOf" srcId="{6F07BFEF-AC65-BB4B-A7E0-E28219A4F8BF}" destId="{67568737-AB33-F047-837F-9CC5F52E8549}" srcOrd="0" destOrd="0" presId="urn:microsoft.com/office/officeart/2009/3/layout/HorizontalOrganizationChart"/>
    <dgm:cxn modelId="{3A70CDF4-F933-9043-9447-EE5A07734D78}" type="presOf" srcId="{1D6F3C0D-5F19-2446-8AF7-55B21288FF9E}" destId="{FE6C03BD-5A85-F541-9715-C7C1B796C315}" srcOrd="1" destOrd="0" presId="urn:microsoft.com/office/officeart/2009/3/layout/HorizontalOrganizationChart"/>
    <dgm:cxn modelId="{7BB332F6-A749-5745-82D2-B3B1F6A63921}" type="presOf" srcId="{41F14933-4E49-F54A-AB79-16524EF31BF3}" destId="{E1BDF03E-B51E-D346-B986-A199A49DB7A9}" srcOrd="0" destOrd="0" presId="urn:microsoft.com/office/officeart/2009/3/layout/HorizontalOrganizationChart"/>
    <dgm:cxn modelId="{369B91FA-75C6-E64C-9E66-E5C8E0D0B85A}" type="presOf" srcId="{C84A8064-0605-9147-BCCA-9C48C1D05887}" destId="{D2EBD014-0D72-F44B-94B0-C9D4B958E888}" srcOrd="0" destOrd="0" presId="urn:microsoft.com/office/officeart/2009/3/layout/HorizontalOrganizationChart"/>
    <dgm:cxn modelId="{523392FF-0215-4A43-A825-BC416496B1A5}" type="presOf" srcId="{6039796C-00DF-3240-9CE1-679388B6368E}" destId="{BB341E83-7078-464A-A9A0-8C462D854924}" srcOrd="0" destOrd="0" presId="urn:microsoft.com/office/officeart/2009/3/layout/HorizontalOrganizationChart"/>
    <dgm:cxn modelId="{E1BBC14B-F089-794B-A557-0EF16F2D90F8}" type="presParOf" srcId="{B0927A98-A559-6449-B905-64FFE854E6E9}" destId="{F2A41523-4001-D84B-A998-A56F0EE5571B}" srcOrd="0" destOrd="0" presId="urn:microsoft.com/office/officeart/2009/3/layout/HorizontalOrganizationChart"/>
    <dgm:cxn modelId="{19047031-275A-8B4C-AFF4-F8E638D96393}" type="presParOf" srcId="{F2A41523-4001-D84B-A998-A56F0EE5571B}" destId="{92EEDC42-7548-E147-B8F6-173FA6DB349A}" srcOrd="0" destOrd="0" presId="urn:microsoft.com/office/officeart/2009/3/layout/HorizontalOrganizationChart"/>
    <dgm:cxn modelId="{D7FB0EEB-8405-344E-84BC-25B668A3E25D}" type="presParOf" srcId="{92EEDC42-7548-E147-B8F6-173FA6DB349A}" destId="{EDAB5558-3009-D746-BDFD-D0CCA0AE06E9}" srcOrd="0" destOrd="0" presId="urn:microsoft.com/office/officeart/2009/3/layout/HorizontalOrganizationChart"/>
    <dgm:cxn modelId="{27B962ED-BBA2-D84F-AE4F-9F6F1F6EDE72}" type="presParOf" srcId="{92EEDC42-7548-E147-B8F6-173FA6DB349A}" destId="{62B2DC52-F4B3-294C-9E78-E93F50E63401}" srcOrd="1" destOrd="0" presId="urn:microsoft.com/office/officeart/2009/3/layout/HorizontalOrganizationChart"/>
    <dgm:cxn modelId="{FF868200-7886-EB44-AC65-C8FE7FCCC2CC}" type="presParOf" srcId="{F2A41523-4001-D84B-A998-A56F0EE5571B}" destId="{DA0276FD-2CDF-1F48-91BF-5F8E90CF83A5}" srcOrd="1" destOrd="0" presId="urn:microsoft.com/office/officeart/2009/3/layout/HorizontalOrganizationChart"/>
    <dgm:cxn modelId="{730B2926-CA5A-EB4E-8F85-C02561DDA2E9}" type="presParOf" srcId="{DA0276FD-2CDF-1F48-91BF-5F8E90CF83A5}" destId="{AD690C06-C2A1-004D-BF03-867CA23155B7}" srcOrd="0" destOrd="0" presId="urn:microsoft.com/office/officeart/2009/3/layout/HorizontalOrganizationChart"/>
    <dgm:cxn modelId="{6CD53C4E-597D-424A-846D-6F32E953BE0E}" type="presParOf" srcId="{DA0276FD-2CDF-1F48-91BF-5F8E90CF83A5}" destId="{C6EF7562-2E90-C149-B6AC-B041EC3D2D61}" srcOrd="1" destOrd="0" presId="urn:microsoft.com/office/officeart/2009/3/layout/HorizontalOrganizationChart"/>
    <dgm:cxn modelId="{2C5C4EFB-3293-0C44-8CF2-40FE0E8264FE}" type="presParOf" srcId="{C6EF7562-2E90-C149-B6AC-B041EC3D2D61}" destId="{0724D16D-9567-0944-B983-769F252C581A}" srcOrd="0" destOrd="0" presId="urn:microsoft.com/office/officeart/2009/3/layout/HorizontalOrganizationChart"/>
    <dgm:cxn modelId="{C332C484-A3B4-154E-8A8E-1298337E4E87}" type="presParOf" srcId="{0724D16D-9567-0944-B983-769F252C581A}" destId="{57B54C71-5F35-9B4C-AF02-4C068D0C80EE}" srcOrd="0" destOrd="0" presId="urn:microsoft.com/office/officeart/2009/3/layout/HorizontalOrganizationChart"/>
    <dgm:cxn modelId="{FA1A9882-BB33-EF42-BD2E-8AB6FB7C7006}" type="presParOf" srcId="{0724D16D-9567-0944-B983-769F252C581A}" destId="{EEE83EF6-8353-D34B-AF47-E8A1A033D1BB}" srcOrd="1" destOrd="0" presId="urn:microsoft.com/office/officeart/2009/3/layout/HorizontalOrganizationChart"/>
    <dgm:cxn modelId="{A3628B97-A494-544B-B3C4-AB0EB6A1E4DD}" type="presParOf" srcId="{C6EF7562-2E90-C149-B6AC-B041EC3D2D61}" destId="{7C632947-3CDA-0244-8D30-1B365255902B}" srcOrd="1" destOrd="0" presId="urn:microsoft.com/office/officeart/2009/3/layout/HorizontalOrganizationChart"/>
    <dgm:cxn modelId="{BDDFB31E-9FD6-3741-8BEA-7B928B5C2C2C}" type="presParOf" srcId="{7C632947-3CDA-0244-8D30-1B365255902B}" destId="{E1BDF03E-B51E-D346-B986-A199A49DB7A9}" srcOrd="0" destOrd="0" presId="urn:microsoft.com/office/officeart/2009/3/layout/HorizontalOrganizationChart"/>
    <dgm:cxn modelId="{3359DA2A-BBB2-4846-AA16-EE1CFFB692B7}" type="presParOf" srcId="{7C632947-3CDA-0244-8D30-1B365255902B}" destId="{3F3A7118-B56C-F046-AAA7-B5924C0E4783}" srcOrd="1" destOrd="0" presId="urn:microsoft.com/office/officeart/2009/3/layout/HorizontalOrganizationChart"/>
    <dgm:cxn modelId="{F5003A0F-FBF9-2B47-A206-E5FC02594077}" type="presParOf" srcId="{3F3A7118-B56C-F046-AAA7-B5924C0E4783}" destId="{EB22C4F0-745E-C443-8015-1600927879BF}" srcOrd="0" destOrd="0" presId="urn:microsoft.com/office/officeart/2009/3/layout/HorizontalOrganizationChart"/>
    <dgm:cxn modelId="{50FEDF6A-DABE-E944-869A-1FA4FDDC45F6}" type="presParOf" srcId="{EB22C4F0-745E-C443-8015-1600927879BF}" destId="{05935BFD-CF9C-EF4B-BA23-31A599D4AC4C}" srcOrd="0" destOrd="0" presId="urn:microsoft.com/office/officeart/2009/3/layout/HorizontalOrganizationChart"/>
    <dgm:cxn modelId="{4C8B0FDE-376B-2C46-8CD6-8E14D3889D5A}" type="presParOf" srcId="{EB22C4F0-745E-C443-8015-1600927879BF}" destId="{27E22913-B0DD-A141-817C-EBE9E75A1993}" srcOrd="1" destOrd="0" presId="urn:microsoft.com/office/officeart/2009/3/layout/HorizontalOrganizationChart"/>
    <dgm:cxn modelId="{AC604648-F943-D94E-BFCE-45C8F8CB90C3}" type="presParOf" srcId="{3F3A7118-B56C-F046-AAA7-B5924C0E4783}" destId="{AD16EEBB-69D2-8149-A3E6-F0A9B3170CC4}" srcOrd="1" destOrd="0" presId="urn:microsoft.com/office/officeart/2009/3/layout/HorizontalOrganizationChart"/>
    <dgm:cxn modelId="{D9661822-C9EC-2746-AD02-481541BAE3E0}" type="presParOf" srcId="{AD16EEBB-69D2-8149-A3E6-F0A9B3170CC4}" destId="{6CDEB8D4-8BC1-7848-A42B-1BF8F0A72BCE}" srcOrd="0" destOrd="0" presId="urn:microsoft.com/office/officeart/2009/3/layout/HorizontalOrganizationChart"/>
    <dgm:cxn modelId="{7DDABFD5-95C5-994D-BCFB-AB55ED6644E6}" type="presParOf" srcId="{AD16EEBB-69D2-8149-A3E6-F0A9B3170CC4}" destId="{6F2A3C1E-4026-C44C-AA1F-09EC6B79820B}" srcOrd="1" destOrd="0" presId="urn:microsoft.com/office/officeart/2009/3/layout/HorizontalOrganizationChart"/>
    <dgm:cxn modelId="{EBF95155-14B4-C641-8FF3-5EEBEC2E1ABE}" type="presParOf" srcId="{6F2A3C1E-4026-C44C-AA1F-09EC6B79820B}" destId="{36DFAB70-36BB-CE46-B452-98D79E260581}" srcOrd="0" destOrd="0" presId="urn:microsoft.com/office/officeart/2009/3/layout/HorizontalOrganizationChart"/>
    <dgm:cxn modelId="{0EE8FC5D-C1A8-584E-8153-1BFE58EC89BE}" type="presParOf" srcId="{36DFAB70-36BB-CE46-B452-98D79E260581}" destId="{388BCDB6-6881-904D-8ED6-7CE23A933228}" srcOrd="0" destOrd="0" presId="urn:microsoft.com/office/officeart/2009/3/layout/HorizontalOrganizationChart"/>
    <dgm:cxn modelId="{46F6D8BC-D567-E94C-81CA-2A352329D47D}" type="presParOf" srcId="{36DFAB70-36BB-CE46-B452-98D79E260581}" destId="{56F3E8D5-EDDE-3F46-8198-B2E7A8E3F441}" srcOrd="1" destOrd="0" presId="urn:microsoft.com/office/officeart/2009/3/layout/HorizontalOrganizationChart"/>
    <dgm:cxn modelId="{8773D73E-47B6-8B4D-8482-59A6CE67EEE3}" type="presParOf" srcId="{6F2A3C1E-4026-C44C-AA1F-09EC6B79820B}" destId="{53C5992C-6BFE-1941-8BB5-F5919578E5EC}" srcOrd="1" destOrd="0" presId="urn:microsoft.com/office/officeart/2009/3/layout/HorizontalOrganizationChart"/>
    <dgm:cxn modelId="{1C1D9EAF-ECF8-0244-9D21-12CCA8ACD6E1}" type="presParOf" srcId="{6F2A3C1E-4026-C44C-AA1F-09EC6B79820B}" destId="{9E695621-9AEF-E149-BE9D-F470429B0BC7}" srcOrd="2" destOrd="0" presId="urn:microsoft.com/office/officeart/2009/3/layout/HorizontalOrganizationChart"/>
    <dgm:cxn modelId="{A421359B-2D46-DC4C-A0D5-91F495304DC0}" type="presParOf" srcId="{AD16EEBB-69D2-8149-A3E6-F0A9B3170CC4}" destId="{BB341E83-7078-464A-A9A0-8C462D854924}" srcOrd="2" destOrd="0" presId="urn:microsoft.com/office/officeart/2009/3/layout/HorizontalOrganizationChart"/>
    <dgm:cxn modelId="{D65318F1-10DE-C64C-B6CB-FE490ED2BABE}" type="presParOf" srcId="{AD16EEBB-69D2-8149-A3E6-F0A9B3170CC4}" destId="{775336F9-D075-B740-84EA-8151C0FA9A14}" srcOrd="3" destOrd="0" presId="urn:microsoft.com/office/officeart/2009/3/layout/HorizontalOrganizationChart"/>
    <dgm:cxn modelId="{E4458670-C915-2245-B54B-C9A737743485}" type="presParOf" srcId="{775336F9-D075-B740-84EA-8151C0FA9A14}" destId="{41E77E1B-871B-3C4B-8172-0871352940CC}" srcOrd="0" destOrd="0" presId="urn:microsoft.com/office/officeart/2009/3/layout/HorizontalOrganizationChart"/>
    <dgm:cxn modelId="{2226A1A3-2DCA-F149-844A-E6197373C9F2}" type="presParOf" srcId="{41E77E1B-871B-3C4B-8172-0871352940CC}" destId="{728E4F0D-9A44-4A41-B950-EE5DAC9F83CB}" srcOrd="0" destOrd="0" presId="urn:microsoft.com/office/officeart/2009/3/layout/HorizontalOrganizationChart"/>
    <dgm:cxn modelId="{9B8B701C-8D62-BA41-8BB3-71D81267FC82}" type="presParOf" srcId="{41E77E1B-871B-3C4B-8172-0871352940CC}" destId="{FE6C03BD-5A85-F541-9715-C7C1B796C315}" srcOrd="1" destOrd="0" presId="urn:microsoft.com/office/officeart/2009/3/layout/HorizontalOrganizationChart"/>
    <dgm:cxn modelId="{2F976DB2-A9CC-F942-AD18-98170EB688FE}" type="presParOf" srcId="{775336F9-D075-B740-84EA-8151C0FA9A14}" destId="{58443A55-80CD-D442-AA14-CF427999E83C}" srcOrd="1" destOrd="0" presId="urn:microsoft.com/office/officeart/2009/3/layout/HorizontalOrganizationChart"/>
    <dgm:cxn modelId="{1821B8FE-EF93-2A47-9543-5723EFAC6A7A}" type="presParOf" srcId="{58443A55-80CD-D442-AA14-CF427999E83C}" destId="{D2EBD014-0D72-F44B-94B0-C9D4B958E888}" srcOrd="0" destOrd="0" presId="urn:microsoft.com/office/officeart/2009/3/layout/HorizontalOrganizationChart"/>
    <dgm:cxn modelId="{137528B7-0587-2B4C-AAE5-953D9B8ABAD9}" type="presParOf" srcId="{58443A55-80CD-D442-AA14-CF427999E83C}" destId="{6FECC341-B652-B949-B43C-F7A3810163E8}" srcOrd="1" destOrd="0" presId="urn:microsoft.com/office/officeart/2009/3/layout/HorizontalOrganizationChart"/>
    <dgm:cxn modelId="{BC81D4EC-C12E-1D41-BA70-065ADCCF289D}" type="presParOf" srcId="{6FECC341-B652-B949-B43C-F7A3810163E8}" destId="{1A904CCC-1B2A-1747-9EA4-170D89A1CB1B}" srcOrd="0" destOrd="0" presId="urn:microsoft.com/office/officeart/2009/3/layout/HorizontalOrganizationChart"/>
    <dgm:cxn modelId="{C16BA427-AF16-9D48-8486-23BCD71E1B9B}" type="presParOf" srcId="{1A904CCC-1B2A-1747-9EA4-170D89A1CB1B}" destId="{5CEF7E13-186B-7242-9ED1-F21FC22A6B4D}" srcOrd="0" destOrd="0" presId="urn:microsoft.com/office/officeart/2009/3/layout/HorizontalOrganizationChart"/>
    <dgm:cxn modelId="{1C0DB582-1D5B-BF41-9232-5BEA33B33204}" type="presParOf" srcId="{1A904CCC-1B2A-1747-9EA4-170D89A1CB1B}" destId="{2B049C64-90DB-BA4A-BA12-BDDEA44F99DA}" srcOrd="1" destOrd="0" presId="urn:microsoft.com/office/officeart/2009/3/layout/HorizontalOrganizationChart"/>
    <dgm:cxn modelId="{484F780A-5480-0D47-8270-FC4B5A553622}" type="presParOf" srcId="{6FECC341-B652-B949-B43C-F7A3810163E8}" destId="{F6D74D4B-6CDF-1E46-B0B1-162BE4C8CB62}" srcOrd="1" destOrd="0" presId="urn:microsoft.com/office/officeart/2009/3/layout/HorizontalOrganizationChart"/>
    <dgm:cxn modelId="{F41DB62D-3003-8F4F-978E-C5E7CD1A24F5}" type="presParOf" srcId="{6FECC341-B652-B949-B43C-F7A3810163E8}" destId="{87D3D7D8-0930-344F-ACA0-C8BB66571FA8}" srcOrd="2" destOrd="0" presId="urn:microsoft.com/office/officeart/2009/3/layout/HorizontalOrganizationChart"/>
    <dgm:cxn modelId="{39D2DECE-CC89-0044-9350-366F93E37235}" type="presParOf" srcId="{775336F9-D075-B740-84EA-8151C0FA9A14}" destId="{9D0C12F1-529E-0E4C-9E27-311BE47A1885}" srcOrd="2" destOrd="0" presId="urn:microsoft.com/office/officeart/2009/3/layout/HorizontalOrganizationChart"/>
    <dgm:cxn modelId="{DAF97ECB-2C97-5744-8DE0-F9A4EA7E72F2}" type="presParOf" srcId="{3F3A7118-B56C-F046-AAA7-B5924C0E4783}" destId="{CBC66720-BE48-3B47-8A8D-4ABF653F6F6F}" srcOrd="2" destOrd="0" presId="urn:microsoft.com/office/officeart/2009/3/layout/HorizontalOrganizationChart"/>
    <dgm:cxn modelId="{CB144E51-6D20-2A4D-86B6-24549DD1F1CE}" type="presParOf" srcId="{7C632947-3CDA-0244-8D30-1B365255902B}" destId="{67568737-AB33-F047-837F-9CC5F52E8549}" srcOrd="2" destOrd="0" presId="urn:microsoft.com/office/officeart/2009/3/layout/HorizontalOrganizationChart"/>
    <dgm:cxn modelId="{51999754-0A90-9740-A2A6-2F955F797BD3}" type="presParOf" srcId="{7C632947-3CDA-0244-8D30-1B365255902B}" destId="{E70BBE0D-1C9E-6449-8F51-0512EDEAEAF4}" srcOrd="3" destOrd="0" presId="urn:microsoft.com/office/officeart/2009/3/layout/HorizontalOrganizationChart"/>
    <dgm:cxn modelId="{85FEF03B-9E9E-C24F-AF67-A85B4EE15A2A}" type="presParOf" srcId="{E70BBE0D-1C9E-6449-8F51-0512EDEAEAF4}" destId="{DB7B6BE3-4ECF-0741-9C8E-506A4F9BD8F0}" srcOrd="0" destOrd="0" presId="urn:microsoft.com/office/officeart/2009/3/layout/HorizontalOrganizationChart"/>
    <dgm:cxn modelId="{5DC1BC5C-D236-9F44-B3E7-924399A70726}" type="presParOf" srcId="{DB7B6BE3-4ECF-0741-9C8E-506A4F9BD8F0}" destId="{B071A508-44F4-3648-985D-0DC514AB6089}" srcOrd="0" destOrd="0" presId="urn:microsoft.com/office/officeart/2009/3/layout/HorizontalOrganizationChart"/>
    <dgm:cxn modelId="{BB46E737-C1E7-A740-ADDC-13D015056B8D}" type="presParOf" srcId="{DB7B6BE3-4ECF-0741-9C8E-506A4F9BD8F0}" destId="{86EBD3C9-E4EF-E642-A2FD-C9098F6C5944}" srcOrd="1" destOrd="0" presId="urn:microsoft.com/office/officeart/2009/3/layout/HorizontalOrganizationChart"/>
    <dgm:cxn modelId="{82795A24-B674-AB4E-8383-95E3EAC8A0FC}" type="presParOf" srcId="{E70BBE0D-1C9E-6449-8F51-0512EDEAEAF4}" destId="{8573E587-E2D5-2F45-94D1-9BC1425474C2}" srcOrd="1" destOrd="0" presId="urn:microsoft.com/office/officeart/2009/3/layout/HorizontalOrganizationChart"/>
    <dgm:cxn modelId="{2B2D62A8-967A-FB4C-8EB6-0071186838F9}" type="presParOf" srcId="{8573E587-E2D5-2F45-94D1-9BC1425474C2}" destId="{60DA586D-4E1C-E64D-885E-BDE8AF825CB5}" srcOrd="0" destOrd="0" presId="urn:microsoft.com/office/officeart/2009/3/layout/HorizontalOrganizationChart"/>
    <dgm:cxn modelId="{8182B729-776A-3645-B333-8FF161472BEA}" type="presParOf" srcId="{8573E587-E2D5-2F45-94D1-9BC1425474C2}" destId="{CC5A91F3-0ECD-F64E-A446-7AF08720C934}" srcOrd="1" destOrd="0" presId="urn:microsoft.com/office/officeart/2009/3/layout/HorizontalOrganizationChart"/>
    <dgm:cxn modelId="{0E573A88-5535-A84B-9A81-4594CFE474EB}" type="presParOf" srcId="{CC5A91F3-0ECD-F64E-A446-7AF08720C934}" destId="{99E94696-9ED8-B346-B161-614E3389344B}" srcOrd="0" destOrd="0" presId="urn:microsoft.com/office/officeart/2009/3/layout/HorizontalOrganizationChart"/>
    <dgm:cxn modelId="{97E5A0F6-CA8A-3D48-B6E2-BEE7DB0458E2}" type="presParOf" srcId="{99E94696-9ED8-B346-B161-614E3389344B}" destId="{836AA365-F0B4-1C4C-9C5C-7A7C06969941}" srcOrd="0" destOrd="0" presId="urn:microsoft.com/office/officeart/2009/3/layout/HorizontalOrganizationChart"/>
    <dgm:cxn modelId="{FB8AE494-DAF3-7048-BA2A-DD98E8355446}" type="presParOf" srcId="{99E94696-9ED8-B346-B161-614E3389344B}" destId="{68F8A36D-8D4A-4C42-B700-F9F1EC1ADE72}" srcOrd="1" destOrd="0" presId="urn:microsoft.com/office/officeart/2009/3/layout/HorizontalOrganizationChart"/>
    <dgm:cxn modelId="{3ACE14C6-2B1E-0241-8B48-76443C9A2E0E}" type="presParOf" srcId="{CC5A91F3-0ECD-F64E-A446-7AF08720C934}" destId="{F54DF60C-85D4-154B-9E4F-0C74891767CC}" srcOrd="1" destOrd="0" presId="urn:microsoft.com/office/officeart/2009/3/layout/HorizontalOrganizationChart"/>
    <dgm:cxn modelId="{69BBC1A3-3DEB-2844-A8EC-8E2DDE441A84}" type="presParOf" srcId="{CC5A91F3-0ECD-F64E-A446-7AF08720C934}" destId="{F1800547-B3EF-BD45-A9E1-AC74BD4734AD}" srcOrd="2" destOrd="0" presId="urn:microsoft.com/office/officeart/2009/3/layout/HorizontalOrganizationChart"/>
    <dgm:cxn modelId="{E571112B-55F5-514F-82F1-C0C7092B66AF}" type="presParOf" srcId="{E70BBE0D-1C9E-6449-8F51-0512EDEAEAF4}" destId="{5EDD305F-4FC8-5B4B-AF37-41BE62FBA1CC}" srcOrd="2" destOrd="0" presId="urn:microsoft.com/office/officeart/2009/3/layout/HorizontalOrganizationChart"/>
    <dgm:cxn modelId="{83903990-03D8-924B-8DC9-CFD3E84CC174}" type="presParOf" srcId="{C6EF7562-2E90-C149-B6AC-B041EC3D2D61}" destId="{DCCBA944-A154-2C4E-9E1A-0354ABB2EDD6}" srcOrd="2" destOrd="0" presId="urn:microsoft.com/office/officeart/2009/3/layout/HorizontalOrganizationChart"/>
    <dgm:cxn modelId="{35D7A8D6-FF1B-1249-AB74-A4A4344AD711}" type="presParOf" srcId="{F2A41523-4001-D84B-A998-A56F0EE5571B}" destId="{24831F56-8E80-CC44-98DC-706EC257AEBB}"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2776FD-14B6-4438-90C0-EAE80DEE05F9}">
      <dsp:nvSpPr>
        <dsp:cNvPr id="0" name=""/>
        <dsp:cNvSpPr/>
      </dsp:nvSpPr>
      <dsp:spPr>
        <a:xfrm>
          <a:off x="472329" y="693"/>
          <a:ext cx="2978751" cy="1536441"/>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0" kern="1200">
              <a:latin typeface="Aptos"/>
            </a:rPr>
            <a:t>Implement safeguards for the CNC router to:</a:t>
          </a:r>
          <a:endParaRPr lang="en-US" sz="1800" b="0" kern="1200"/>
        </a:p>
      </dsp:txBody>
      <dsp:txXfrm>
        <a:off x="517330" y="45694"/>
        <a:ext cx="2888749" cy="1446439"/>
      </dsp:txXfrm>
    </dsp:sp>
    <dsp:sp modelId="{3F2CDEEA-B334-405E-8D9C-311756C03375}">
      <dsp:nvSpPr>
        <dsp:cNvPr id="0" name=""/>
        <dsp:cNvSpPr/>
      </dsp:nvSpPr>
      <dsp:spPr>
        <a:xfrm>
          <a:off x="770204" y="1537135"/>
          <a:ext cx="297875" cy="869015"/>
        </a:xfrm>
        <a:custGeom>
          <a:avLst/>
          <a:gdLst/>
          <a:ahLst/>
          <a:cxnLst/>
          <a:rect l="0" t="0" r="0" b="0"/>
          <a:pathLst>
            <a:path>
              <a:moveTo>
                <a:pt x="0" y="0"/>
              </a:moveTo>
              <a:lnTo>
                <a:pt x="0" y="869015"/>
              </a:lnTo>
              <a:lnTo>
                <a:pt x="297875" y="869015"/>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13C8712-F4FD-45E8-AE87-557BE3804C6D}">
      <dsp:nvSpPr>
        <dsp:cNvPr id="0" name=""/>
        <dsp:cNvSpPr/>
      </dsp:nvSpPr>
      <dsp:spPr>
        <a:xfrm>
          <a:off x="1068079" y="1826807"/>
          <a:ext cx="2579366" cy="1158686"/>
        </a:xfrm>
        <a:prstGeom prst="roundRect">
          <a:avLst>
            <a:gd name="adj" fmla="val 10000"/>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a:latin typeface="Aptos" panose="020B0004020202020204" pitchFamily="34" charset="0"/>
            </a:rPr>
            <a:t>Protect users from hazards</a:t>
          </a:r>
        </a:p>
      </dsp:txBody>
      <dsp:txXfrm>
        <a:off x="1102016" y="1860744"/>
        <a:ext cx="2511492" cy="1090812"/>
      </dsp:txXfrm>
    </dsp:sp>
    <dsp:sp modelId="{8873481B-E797-4F97-953B-8AEA4CF414AD}">
      <dsp:nvSpPr>
        <dsp:cNvPr id="0" name=""/>
        <dsp:cNvSpPr/>
      </dsp:nvSpPr>
      <dsp:spPr>
        <a:xfrm>
          <a:off x="770204" y="1537135"/>
          <a:ext cx="297875" cy="2317373"/>
        </a:xfrm>
        <a:custGeom>
          <a:avLst/>
          <a:gdLst/>
          <a:ahLst/>
          <a:cxnLst/>
          <a:rect l="0" t="0" r="0" b="0"/>
          <a:pathLst>
            <a:path>
              <a:moveTo>
                <a:pt x="0" y="0"/>
              </a:moveTo>
              <a:lnTo>
                <a:pt x="0" y="2317373"/>
              </a:lnTo>
              <a:lnTo>
                <a:pt x="297875" y="2317373"/>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E6926DD-B3E6-4034-9173-614EA1F52E9C}">
      <dsp:nvSpPr>
        <dsp:cNvPr id="0" name=""/>
        <dsp:cNvSpPr/>
      </dsp:nvSpPr>
      <dsp:spPr>
        <a:xfrm>
          <a:off x="1068079" y="3275165"/>
          <a:ext cx="2579366" cy="1158686"/>
        </a:xfrm>
        <a:prstGeom prst="roundRect">
          <a:avLst>
            <a:gd name="adj" fmla="val 10000"/>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a:latin typeface="Aptos" panose="020B0004020202020204" pitchFamily="34" charset="0"/>
            </a:rPr>
            <a:t>Eliminate the need for PPE</a:t>
          </a:r>
        </a:p>
      </dsp:txBody>
      <dsp:txXfrm>
        <a:off x="1102016" y="3309102"/>
        <a:ext cx="2511492" cy="109081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DA586D-4E1C-E64D-885E-BDE8AF825CB5}">
      <dsp:nvSpPr>
        <dsp:cNvPr id="0" name=""/>
        <dsp:cNvSpPr/>
      </dsp:nvSpPr>
      <dsp:spPr>
        <a:xfrm>
          <a:off x="2089206" y="1160011"/>
          <a:ext cx="91440" cy="91440"/>
        </a:xfrm>
        <a:custGeom>
          <a:avLst/>
          <a:gdLst/>
          <a:ahLst/>
          <a:cxnLst/>
          <a:rect l="0" t="0" r="0" b="0"/>
          <a:pathLst>
            <a:path>
              <a:moveTo>
                <a:pt x="45720" y="45720"/>
              </a:moveTo>
              <a:lnTo>
                <a:pt x="112836"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568737-AB33-F047-837F-9CC5F52E8549}">
      <dsp:nvSpPr>
        <dsp:cNvPr id="0" name=""/>
        <dsp:cNvSpPr/>
      </dsp:nvSpPr>
      <dsp:spPr>
        <a:xfrm>
          <a:off x="1686509" y="1097506"/>
          <a:ext cx="91440" cy="108224"/>
        </a:xfrm>
        <a:custGeom>
          <a:avLst/>
          <a:gdLst/>
          <a:ahLst/>
          <a:cxnLst/>
          <a:rect l="0" t="0" r="0" b="0"/>
          <a:pathLst>
            <a:path>
              <a:moveTo>
                <a:pt x="45720" y="0"/>
              </a:moveTo>
              <a:lnTo>
                <a:pt x="79278" y="0"/>
              </a:lnTo>
              <a:lnTo>
                <a:pt x="79278" y="108224"/>
              </a:lnTo>
              <a:lnTo>
                <a:pt x="112836" y="10822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EBD014-0D72-F44B-94B0-C9D4B958E888}">
      <dsp:nvSpPr>
        <dsp:cNvPr id="0" name=""/>
        <dsp:cNvSpPr/>
      </dsp:nvSpPr>
      <dsp:spPr>
        <a:xfrm>
          <a:off x="2491902" y="1015711"/>
          <a:ext cx="91440" cy="91440"/>
        </a:xfrm>
        <a:custGeom>
          <a:avLst/>
          <a:gdLst/>
          <a:ahLst/>
          <a:cxnLst/>
          <a:rect l="0" t="0" r="0" b="0"/>
          <a:pathLst>
            <a:path>
              <a:moveTo>
                <a:pt x="45720" y="45720"/>
              </a:moveTo>
              <a:lnTo>
                <a:pt x="112836"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341E83-7078-464A-A9A0-8C462D854924}">
      <dsp:nvSpPr>
        <dsp:cNvPr id="0" name=""/>
        <dsp:cNvSpPr/>
      </dsp:nvSpPr>
      <dsp:spPr>
        <a:xfrm>
          <a:off x="2089206" y="943562"/>
          <a:ext cx="91440" cy="91440"/>
        </a:xfrm>
        <a:custGeom>
          <a:avLst/>
          <a:gdLst/>
          <a:ahLst/>
          <a:cxnLst/>
          <a:rect l="0" t="0" r="0" b="0"/>
          <a:pathLst>
            <a:path>
              <a:moveTo>
                <a:pt x="45720" y="45720"/>
              </a:moveTo>
              <a:lnTo>
                <a:pt x="79278" y="45720"/>
              </a:lnTo>
              <a:lnTo>
                <a:pt x="79278" y="117869"/>
              </a:lnTo>
              <a:lnTo>
                <a:pt x="112836" y="11786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CDEB8D4-8BC1-7848-A42B-1BF8F0A72BCE}">
      <dsp:nvSpPr>
        <dsp:cNvPr id="0" name=""/>
        <dsp:cNvSpPr/>
      </dsp:nvSpPr>
      <dsp:spPr>
        <a:xfrm>
          <a:off x="2089206" y="871412"/>
          <a:ext cx="91440" cy="91440"/>
        </a:xfrm>
        <a:custGeom>
          <a:avLst/>
          <a:gdLst/>
          <a:ahLst/>
          <a:cxnLst/>
          <a:rect l="0" t="0" r="0" b="0"/>
          <a:pathLst>
            <a:path>
              <a:moveTo>
                <a:pt x="45720" y="117869"/>
              </a:moveTo>
              <a:lnTo>
                <a:pt x="79278" y="117869"/>
              </a:lnTo>
              <a:lnTo>
                <a:pt x="79278" y="45720"/>
              </a:lnTo>
              <a:lnTo>
                <a:pt x="112836"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BDF03E-B51E-D346-B986-A199A49DB7A9}">
      <dsp:nvSpPr>
        <dsp:cNvPr id="0" name=""/>
        <dsp:cNvSpPr/>
      </dsp:nvSpPr>
      <dsp:spPr>
        <a:xfrm>
          <a:off x="1686509" y="989282"/>
          <a:ext cx="91440" cy="108224"/>
        </a:xfrm>
        <a:custGeom>
          <a:avLst/>
          <a:gdLst/>
          <a:ahLst/>
          <a:cxnLst/>
          <a:rect l="0" t="0" r="0" b="0"/>
          <a:pathLst>
            <a:path>
              <a:moveTo>
                <a:pt x="45720" y="108224"/>
              </a:moveTo>
              <a:lnTo>
                <a:pt x="79278" y="108224"/>
              </a:lnTo>
              <a:lnTo>
                <a:pt x="79278" y="0"/>
              </a:lnTo>
              <a:lnTo>
                <a:pt x="112836" y="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947B734-2326-144A-9BA1-93A805B2C4D9}">
      <dsp:nvSpPr>
        <dsp:cNvPr id="0" name=""/>
        <dsp:cNvSpPr/>
      </dsp:nvSpPr>
      <dsp:spPr>
        <a:xfrm>
          <a:off x="1283813" y="754795"/>
          <a:ext cx="91440" cy="342711"/>
        </a:xfrm>
        <a:custGeom>
          <a:avLst/>
          <a:gdLst/>
          <a:ahLst/>
          <a:cxnLst/>
          <a:rect l="0" t="0" r="0" b="0"/>
          <a:pathLst>
            <a:path>
              <a:moveTo>
                <a:pt x="45720" y="0"/>
              </a:moveTo>
              <a:lnTo>
                <a:pt x="79278" y="0"/>
              </a:lnTo>
              <a:lnTo>
                <a:pt x="79278" y="342711"/>
              </a:lnTo>
              <a:lnTo>
                <a:pt x="112836" y="342711"/>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EDBAE44-1CC5-014D-8B33-AC6A3D7C0D49}">
      <dsp:nvSpPr>
        <dsp:cNvPr id="0" name=""/>
        <dsp:cNvSpPr/>
      </dsp:nvSpPr>
      <dsp:spPr>
        <a:xfrm>
          <a:off x="2089206" y="628533"/>
          <a:ext cx="91440" cy="144299"/>
        </a:xfrm>
        <a:custGeom>
          <a:avLst/>
          <a:gdLst/>
          <a:ahLst/>
          <a:cxnLst/>
          <a:rect l="0" t="0" r="0" b="0"/>
          <a:pathLst>
            <a:path>
              <a:moveTo>
                <a:pt x="45720" y="0"/>
              </a:moveTo>
              <a:lnTo>
                <a:pt x="79278" y="0"/>
              </a:lnTo>
              <a:lnTo>
                <a:pt x="79278" y="144299"/>
              </a:lnTo>
              <a:lnTo>
                <a:pt x="112836" y="14429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757C985-1F3F-9D4F-BBA0-BC1250B434DC}">
      <dsp:nvSpPr>
        <dsp:cNvPr id="0" name=""/>
        <dsp:cNvSpPr/>
      </dsp:nvSpPr>
      <dsp:spPr>
        <a:xfrm>
          <a:off x="2089206" y="582813"/>
          <a:ext cx="91440" cy="91440"/>
        </a:xfrm>
        <a:custGeom>
          <a:avLst/>
          <a:gdLst/>
          <a:ahLst/>
          <a:cxnLst/>
          <a:rect l="0" t="0" r="0" b="0"/>
          <a:pathLst>
            <a:path>
              <a:moveTo>
                <a:pt x="45720" y="45720"/>
              </a:moveTo>
              <a:lnTo>
                <a:pt x="112836"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81349BC-4EEB-0642-B0FA-043822C07935}">
      <dsp:nvSpPr>
        <dsp:cNvPr id="0" name=""/>
        <dsp:cNvSpPr/>
      </dsp:nvSpPr>
      <dsp:spPr>
        <a:xfrm>
          <a:off x="2089206" y="484234"/>
          <a:ext cx="91440" cy="144299"/>
        </a:xfrm>
        <a:custGeom>
          <a:avLst/>
          <a:gdLst/>
          <a:ahLst/>
          <a:cxnLst/>
          <a:rect l="0" t="0" r="0" b="0"/>
          <a:pathLst>
            <a:path>
              <a:moveTo>
                <a:pt x="45720" y="144299"/>
              </a:moveTo>
              <a:lnTo>
                <a:pt x="79278" y="144299"/>
              </a:lnTo>
              <a:lnTo>
                <a:pt x="79278" y="0"/>
              </a:lnTo>
              <a:lnTo>
                <a:pt x="112836" y="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B7F7B4A-63CB-9B46-9C19-F0B8DB3CA652}">
      <dsp:nvSpPr>
        <dsp:cNvPr id="0" name=""/>
        <dsp:cNvSpPr/>
      </dsp:nvSpPr>
      <dsp:spPr>
        <a:xfrm>
          <a:off x="1686509" y="412084"/>
          <a:ext cx="91440" cy="216449"/>
        </a:xfrm>
        <a:custGeom>
          <a:avLst/>
          <a:gdLst/>
          <a:ahLst/>
          <a:cxnLst/>
          <a:rect l="0" t="0" r="0" b="0"/>
          <a:pathLst>
            <a:path>
              <a:moveTo>
                <a:pt x="45720" y="0"/>
              </a:moveTo>
              <a:lnTo>
                <a:pt x="79278" y="0"/>
              </a:lnTo>
              <a:lnTo>
                <a:pt x="79278" y="216449"/>
              </a:lnTo>
              <a:lnTo>
                <a:pt x="112836" y="216449"/>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45F8178-FEFB-AB47-8C02-9F258D4175F0}">
      <dsp:nvSpPr>
        <dsp:cNvPr id="0" name=""/>
        <dsp:cNvSpPr/>
      </dsp:nvSpPr>
      <dsp:spPr>
        <a:xfrm>
          <a:off x="2089206" y="195635"/>
          <a:ext cx="91440" cy="144299"/>
        </a:xfrm>
        <a:custGeom>
          <a:avLst/>
          <a:gdLst/>
          <a:ahLst/>
          <a:cxnLst/>
          <a:rect l="0" t="0" r="0" b="0"/>
          <a:pathLst>
            <a:path>
              <a:moveTo>
                <a:pt x="45720" y="0"/>
              </a:moveTo>
              <a:lnTo>
                <a:pt x="79278" y="0"/>
              </a:lnTo>
              <a:lnTo>
                <a:pt x="79278" y="144299"/>
              </a:lnTo>
              <a:lnTo>
                <a:pt x="112836" y="14429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DB512A-A94C-2A41-BD8D-90C4BABFF3B4}">
      <dsp:nvSpPr>
        <dsp:cNvPr id="0" name=""/>
        <dsp:cNvSpPr/>
      </dsp:nvSpPr>
      <dsp:spPr>
        <a:xfrm>
          <a:off x="2089206" y="149915"/>
          <a:ext cx="91440" cy="91440"/>
        </a:xfrm>
        <a:custGeom>
          <a:avLst/>
          <a:gdLst/>
          <a:ahLst/>
          <a:cxnLst/>
          <a:rect l="0" t="0" r="0" b="0"/>
          <a:pathLst>
            <a:path>
              <a:moveTo>
                <a:pt x="45720" y="45720"/>
              </a:moveTo>
              <a:lnTo>
                <a:pt x="112836"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C60434F-D0A4-984D-8505-4D9947F9CD42}">
      <dsp:nvSpPr>
        <dsp:cNvPr id="0" name=""/>
        <dsp:cNvSpPr/>
      </dsp:nvSpPr>
      <dsp:spPr>
        <a:xfrm>
          <a:off x="2089206" y="51335"/>
          <a:ext cx="91440" cy="144299"/>
        </a:xfrm>
        <a:custGeom>
          <a:avLst/>
          <a:gdLst/>
          <a:ahLst/>
          <a:cxnLst/>
          <a:rect l="0" t="0" r="0" b="0"/>
          <a:pathLst>
            <a:path>
              <a:moveTo>
                <a:pt x="45720" y="144299"/>
              </a:moveTo>
              <a:lnTo>
                <a:pt x="79278" y="144299"/>
              </a:lnTo>
              <a:lnTo>
                <a:pt x="79278" y="0"/>
              </a:lnTo>
              <a:lnTo>
                <a:pt x="112836" y="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417C04E-5C75-974E-A497-4DE86F95B021}">
      <dsp:nvSpPr>
        <dsp:cNvPr id="0" name=""/>
        <dsp:cNvSpPr/>
      </dsp:nvSpPr>
      <dsp:spPr>
        <a:xfrm>
          <a:off x="1686509" y="195635"/>
          <a:ext cx="91440" cy="216449"/>
        </a:xfrm>
        <a:custGeom>
          <a:avLst/>
          <a:gdLst/>
          <a:ahLst/>
          <a:cxnLst/>
          <a:rect l="0" t="0" r="0" b="0"/>
          <a:pathLst>
            <a:path>
              <a:moveTo>
                <a:pt x="45720" y="216449"/>
              </a:moveTo>
              <a:lnTo>
                <a:pt x="79278" y="216449"/>
              </a:lnTo>
              <a:lnTo>
                <a:pt x="79278" y="0"/>
              </a:lnTo>
              <a:lnTo>
                <a:pt x="112836" y="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0B916C7-90F9-8342-8959-CB692E6026B0}">
      <dsp:nvSpPr>
        <dsp:cNvPr id="0" name=""/>
        <dsp:cNvSpPr/>
      </dsp:nvSpPr>
      <dsp:spPr>
        <a:xfrm>
          <a:off x="1283813" y="412084"/>
          <a:ext cx="91440" cy="342711"/>
        </a:xfrm>
        <a:custGeom>
          <a:avLst/>
          <a:gdLst/>
          <a:ahLst/>
          <a:cxnLst/>
          <a:rect l="0" t="0" r="0" b="0"/>
          <a:pathLst>
            <a:path>
              <a:moveTo>
                <a:pt x="45720" y="342711"/>
              </a:moveTo>
              <a:lnTo>
                <a:pt x="79278" y="342711"/>
              </a:lnTo>
              <a:lnTo>
                <a:pt x="79278" y="0"/>
              </a:lnTo>
              <a:lnTo>
                <a:pt x="112836"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A0B985E-0928-F343-9DEC-0F800610BFCE}">
      <dsp:nvSpPr>
        <dsp:cNvPr id="0" name=""/>
        <dsp:cNvSpPr/>
      </dsp:nvSpPr>
      <dsp:spPr>
        <a:xfrm>
          <a:off x="993953" y="703619"/>
          <a:ext cx="335580" cy="102351"/>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CNC</a:t>
          </a:r>
        </a:p>
      </dsp:txBody>
      <dsp:txXfrm>
        <a:off x="993953" y="703619"/>
        <a:ext cx="335580" cy="102351"/>
      </dsp:txXfrm>
    </dsp:sp>
    <dsp:sp modelId="{4CF3F1BA-C155-EC4D-8A68-58910CAA8641}">
      <dsp:nvSpPr>
        <dsp:cNvPr id="0" name=""/>
        <dsp:cNvSpPr/>
      </dsp:nvSpPr>
      <dsp:spPr>
        <a:xfrm>
          <a:off x="1396649" y="360908"/>
          <a:ext cx="335580" cy="102351"/>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Protection</a:t>
          </a:r>
        </a:p>
      </dsp:txBody>
      <dsp:txXfrm>
        <a:off x="1396649" y="360908"/>
        <a:ext cx="335580" cy="102351"/>
      </dsp:txXfrm>
    </dsp:sp>
    <dsp:sp modelId="{CCBE8A5F-DB0E-EB48-BAF3-3F9DB555F42B}">
      <dsp:nvSpPr>
        <dsp:cNvPr id="0" name=""/>
        <dsp:cNvSpPr/>
      </dsp:nvSpPr>
      <dsp:spPr>
        <a:xfrm>
          <a:off x="1799345" y="144459"/>
          <a:ext cx="335580" cy="102351"/>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Non hazards</a:t>
          </a:r>
        </a:p>
      </dsp:txBody>
      <dsp:txXfrm>
        <a:off x="1799345" y="144459"/>
        <a:ext cx="335580" cy="102351"/>
      </dsp:txXfrm>
    </dsp:sp>
    <dsp:sp modelId="{8A9197D3-3920-0546-9281-1A4683D86728}">
      <dsp:nvSpPr>
        <dsp:cNvPr id="0" name=""/>
        <dsp:cNvSpPr/>
      </dsp:nvSpPr>
      <dsp:spPr>
        <a:xfrm>
          <a:off x="2202042" y="159"/>
          <a:ext cx="335580" cy="10235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Collect</a:t>
          </a:r>
        </a:p>
      </dsp:txBody>
      <dsp:txXfrm>
        <a:off x="2202042" y="159"/>
        <a:ext cx="335580" cy="102351"/>
      </dsp:txXfrm>
    </dsp:sp>
    <dsp:sp modelId="{897AAFE2-CF86-6C4D-A930-9C5C8F5018EA}">
      <dsp:nvSpPr>
        <dsp:cNvPr id="0" name=""/>
        <dsp:cNvSpPr/>
      </dsp:nvSpPr>
      <dsp:spPr>
        <a:xfrm>
          <a:off x="2202042" y="144459"/>
          <a:ext cx="335580" cy="10235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Dampen</a:t>
          </a:r>
        </a:p>
      </dsp:txBody>
      <dsp:txXfrm>
        <a:off x="2202042" y="144459"/>
        <a:ext cx="335580" cy="102351"/>
      </dsp:txXfrm>
    </dsp:sp>
    <dsp:sp modelId="{04020163-E203-7A4F-B2D5-53389CDB9DB5}">
      <dsp:nvSpPr>
        <dsp:cNvPr id="0" name=""/>
        <dsp:cNvSpPr/>
      </dsp:nvSpPr>
      <dsp:spPr>
        <a:xfrm>
          <a:off x="2202042" y="288758"/>
          <a:ext cx="335580" cy="10235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Halt</a:t>
          </a:r>
        </a:p>
      </dsp:txBody>
      <dsp:txXfrm>
        <a:off x="2202042" y="288758"/>
        <a:ext cx="335580" cy="102351"/>
      </dsp:txXfrm>
    </dsp:sp>
    <dsp:sp modelId="{FE5835D6-DEB7-6A42-B781-D8FD0B296D19}">
      <dsp:nvSpPr>
        <dsp:cNvPr id="0" name=""/>
        <dsp:cNvSpPr/>
      </dsp:nvSpPr>
      <dsp:spPr>
        <a:xfrm>
          <a:off x="1799345" y="577357"/>
          <a:ext cx="335580" cy="102351"/>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M hazards</a:t>
          </a:r>
        </a:p>
      </dsp:txBody>
      <dsp:txXfrm>
        <a:off x="1799345" y="577357"/>
        <a:ext cx="335580" cy="102351"/>
      </dsp:txXfrm>
    </dsp:sp>
    <dsp:sp modelId="{FF152581-C1E4-754C-9694-F70D5B25A371}">
      <dsp:nvSpPr>
        <dsp:cNvPr id="0" name=""/>
        <dsp:cNvSpPr/>
      </dsp:nvSpPr>
      <dsp:spPr>
        <a:xfrm>
          <a:off x="2202042" y="433058"/>
          <a:ext cx="335580" cy="10235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Prevent</a:t>
          </a:r>
        </a:p>
      </dsp:txBody>
      <dsp:txXfrm>
        <a:off x="2202042" y="433058"/>
        <a:ext cx="335580" cy="102351"/>
      </dsp:txXfrm>
    </dsp:sp>
    <dsp:sp modelId="{D2000AA4-BA47-C34F-AB81-247A5365FBEA}">
      <dsp:nvSpPr>
        <dsp:cNvPr id="0" name=""/>
        <dsp:cNvSpPr/>
      </dsp:nvSpPr>
      <dsp:spPr>
        <a:xfrm>
          <a:off x="2202042" y="577357"/>
          <a:ext cx="335580" cy="10235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Prevent</a:t>
          </a:r>
        </a:p>
      </dsp:txBody>
      <dsp:txXfrm>
        <a:off x="2202042" y="577357"/>
        <a:ext cx="335580" cy="102351"/>
      </dsp:txXfrm>
    </dsp:sp>
    <dsp:sp modelId="{D8D08F19-CCDB-564A-8B9B-7AAE8C15E021}">
      <dsp:nvSpPr>
        <dsp:cNvPr id="0" name=""/>
        <dsp:cNvSpPr/>
      </dsp:nvSpPr>
      <dsp:spPr>
        <a:xfrm>
          <a:off x="2202042" y="721656"/>
          <a:ext cx="335580" cy="10235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Create</a:t>
          </a:r>
        </a:p>
      </dsp:txBody>
      <dsp:txXfrm>
        <a:off x="2202042" y="721656"/>
        <a:ext cx="335580" cy="102351"/>
      </dsp:txXfrm>
    </dsp:sp>
    <dsp:sp modelId="{BF9694A5-2529-2B43-8475-97E71E4B0A86}">
      <dsp:nvSpPr>
        <dsp:cNvPr id="0" name=""/>
        <dsp:cNvSpPr/>
      </dsp:nvSpPr>
      <dsp:spPr>
        <a:xfrm>
          <a:off x="1396649" y="1046330"/>
          <a:ext cx="335580" cy="102351"/>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Interface</a:t>
          </a:r>
        </a:p>
      </dsp:txBody>
      <dsp:txXfrm>
        <a:off x="1396649" y="1046330"/>
        <a:ext cx="335580" cy="102351"/>
      </dsp:txXfrm>
    </dsp:sp>
    <dsp:sp modelId="{05935BFD-CF9C-EF4B-BA23-31A599D4AC4C}">
      <dsp:nvSpPr>
        <dsp:cNvPr id="0" name=""/>
        <dsp:cNvSpPr/>
      </dsp:nvSpPr>
      <dsp:spPr>
        <a:xfrm>
          <a:off x="1799345" y="938106"/>
          <a:ext cx="335580" cy="102351"/>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Comm</a:t>
          </a:r>
        </a:p>
      </dsp:txBody>
      <dsp:txXfrm>
        <a:off x="1799345" y="938106"/>
        <a:ext cx="335580" cy="102351"/>
      </dsp:txXfrm>
    </dsp:sp>
    <dsp:sp modelId="{388BCDB6-6881-904D-8ED6-7CE23A933228}">
      <dsp:nvSpPr>
        <dsp:cNvPr id="0" name=""/>
        <dsp:cNvSpPr/>
      </dsp:nvSpPr>
      <dsp:spPr>
        <a:xfrm>
          <a:off x="2202042" y="865956"/>
          <a:ext cx="335580" cy="10235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Comm</a:t>
          </a:r>
        </a:p>
      </dsp:txBody>
      <dsp:txXfrm>
        <a:off x="2202042" y="865956"/>
        <a:ext cx="335580" cy="102351"/>
      </dsp:txXfrm>
    </dsp:sp>
    <dsp:sp modelId="{728E4F0D-9A44-4A41-B950-EE5DAC9F83CB}">
      <dsp:nvSpPr>
        <dsp:cNvPr id="0" name=""/>
        <dsp:cNvSpPr/>
      </dsp:nvSpPr>
      <dsp:spPr>
        <a:xfrm>
          <a:off x="2202042" y="1010255"/>
          <a:ext cx="335580" cy="10235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Comm</a:t>
          </a:r>
        </a:p>
      </dsp:txBody>
      <dsp:txXfrm>
        <a:off x="2202042" y="1010255"/>
        <a:ext cx="335580" cy="102351"/>
      </dsp:txXfrm>
    </dsp:sp>
    <dsp:sp modelId="{5CEF7E13-186B-7242-9ED1-F21FC22A6B4D}">
      <dsp:nvSpPr>
        <dsp:cNvPr id="0" name=""/>
        <dsp:cNvSpPr/>
      </dsp:nvSpPr>
      <dsp:spPr>
        <a:xfrm>
          <a:off x="2604738" y="1010255"/>
          <a:ext cx="335580" cy="10235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Stops</a:t>
          </a:r>
        </a:p>
      </dsp:txBody>
      <dsp:txXfrm>
        <a:off x="2604738" y="1010255"/>
        <a:ext cx="335580" cy="102351"/>
      </dsp:txXfrm>
    </dsp:sp>
    <dsp:sp modelId="{B071A508-44F4-3648-985D-0DC514AB6089}">
      <dsp:nvSpPr>
        <dsp:cNvPr id="0" name=""/>
        <dsp:cNvSpPr/>
      </dsp:nvSpPr>
      <dsp:spPr>
        <a:xfrm>
          <a:off x="1799345" y="1154555"/>
          <a:ext cx="335580" cy="102351"/>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Control</a:t>
          </a:r>
        </a:p>
      </dsp:txBody>
      <dsp:txXfrm>
        <a:off x="1799345" y="1154555"/>
        <a:ext cx="335580" cy="102351"/>
      </dsp:txXfrm>
    </dsp:sp>
    <dsp:sp modelId="{836AA365-F0B4-1C4C-9C5C-7A7C06969941}">
      <dsp:nvSpPr>
        <dsp:cNvPr id="0" name=""/>
        <dsp:cNvSpPr/>
      </dsp:nvSpPr>
      <dsp:spPr>
        <a:xfrm>
          <a:off x="2202042" y="1154555"/>
          <a:ext cx="335580" cy="10235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Limit</a:t>
          </a:r>
        </a:p>
      </dsp:txBody>
      <dsp:txXfrm>
        <a:off x="2202042" y="1154555"/>
        <a:ext cx="335580" cy="10235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C4EDD5-24BE-4B29-A818-4A270025D29A}">
      <dsp:nvSpPr>
        <dsp:cNvPr id="0" name=""/>
        <dsp:cNvSpPr/>
      </dsp:nvSpPr>
      <dsp:spPr>
        <a:xfrm>
          <a:off x="0" y="2341455"/>
          <a:ext cx="9366503" cy="0"/>
        </a:xfrm>
        <a:prstGeom prst="line">
          <a:avLst/>
        </a:prstGeom>
        <a:solidFill>
          <a:schemeClr val="dk2">
            <a:alpha val="90000"/>
            <a:tint val="40000"/>
            <a:hueOff val="0"/>
            <a:satOff val="0"/>
            <a:lumOff val="0"/>
            <a:alphaOff val="0"/>
          </a:schemeClr>
        </a:solidFill>
        <a:ln w="19050" cap="flat" cmpd="sng" algn="ctr">
          <a:solidFill>
            <a:schemeClr val="dk2">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5BB712A7-8E98-D742-9DAF-634526746FB6}">
      <dsp:nvSpPr>
        <dsp:cNvPr id="0" name=""/>
        <dsp:cNvSpPr/>
      </dsp:nvSpPr>
      <dsp:spPr>
        <a:xfrm rot="8100000">
          <a:off x="77272" y="541595"/>
          <a:ext cx="340414" cy="340414"/>
        </a:xfrm>
        <a:prstGeom prst="teardrop">
          <a:avLst>
            <a:gd name="adj" fmla="val 115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8A0C880-53A6-954D-8430-4F2616C4093E}">
      <dsp:nvSpPr>
        <dsp:cNvPr id="0" name=""/>
        <dsp:cNvSpPr/>
      </dsp:nvSpPr>
      <dsp:spPr>
        <a:xfrm>
          <a:off x="115089" y="579412"/>
          <a:ext cx="264780" cy="264780"/>
        </a:xfrm>
        <a:prstGeom prst="ellipse">
          <a:avLst/>
        </a:prstGeom>
        <a:solidFill>
          <a:schemeClr val="tx2">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26598FE-80F6-AE4E-A9D9-F1197697B88B}">
      <dsp:nvSpPr>
        <dsp:cNvPr id="0" name=""/>
        <dsp:cNvSpPr/>
      </dsp:nvSpPr>
      <dsp:spPr>
        <a:xfrm>
          <a:off x="488189" y="955313"/>
          <a:ext cx="2199818" cy="1386141"/>
        </a:xfrm>
        <a:prstGeom prst="rect">
          <a:avLst/>
        </a:prstGeom>
        <a:noFill/>
        <a:ln>
          <a:noFill/>
        </a:ln>
        <a:effectLst/>
      </dsp:spPr>
      <dsp:style>
        <a:lnRef idx="0">
          <a:scrgbClr r="0" g="0" b="0"/>
        </a:lnRef>
        <a:fillRef idx="0">
          <a:scrgbClr r="0" g="0" b="0"/>
        </a:fillRef>
        <a:effectRef idx="0">
          <a:scrgbClr r="0" g="0" b="0"/>
        </a:effectRef>
        <a:fontRef idx="minor"/>
      </dsp:style>
    </dsp:sp>
    <dsp:sp modelId="{ED89FC5F-F734-6147-8B57-5E7904B32732}">
      <dsp:nvSpPr>
        <dsp:cNvPr id="0" name=""/>
        <dsp:cNvSpPr/>
      </dsp:nvSpPr>
      <dsp:spPr>
        <a:xfrm>
          <a:off x="488189" y="468290"/>
          <a:ext cx="2199818" cy="487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latin typeface="Aptos" panose="020B0004020202020204" pitchFamily="34" charset="0"/>
            </a:rPr>
            <a:t>Targets and Validation</a:t>
          </a:r>
        </a:p>
      </dsp:txBody>
      <dsp:txXfrm>
        <a:off x="488189" y="468290"/>
        <a:ext cx="2199818" cy="487022"/>
      </dsp:txXfrm>
    </dsp:sp>
    <dsp:sp modelId="{E81E37CA-ADE0-A349-8BD4-BB9E15A8B693}">
      <dsp:nvSpPr>
        <dsp:cNvPr id="0" name=""/>
        <dsp:cNvSpPr/>
      </dsp:nvSpPr>
      <dsp:spPr>
        <a:xfrm>
          <a:off x="247479" y="955313"/>
          <a:ext cx="0" cy="1386141"/>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EF77EA58-DAF6-9C45-BA3E-719D422223D8}">
      <dsp:nvSpPr>
        <dsp:cNvPr id="0" name=""/>
        <dsp:cNvSpPr/>
      </dsp:nvSpPr>
      <dsp:spPr>
        <a:xfrm>
          <a:off x="206954" y="2297622"/>
          <a:ext cx="86655" cy="87664"/>
        </a:xfrm>
        <a:prstGeom prst="ellipse">
          <a:avLst/>
        </a:prstGeom>
        <a:solidFill>
          <a:schemeClr val="accent5"/>
        </a:solidFill>
        <a:ln w="63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EBCB0207-FA17-1942-86A4-5A018FA82991}">
      <dsp:nvSpPr>
        <dsp:cNvPr id="0" name=""/>
        <dsp:cNvSpPr/>
      </dsp:nvSpPr>
      <dsp:spPr>
        <a:xfrm rot="18900000">
          <a:off x="1411617" y="3800900"/>
          <a:ext cx="340414" cy="340414"/>
        </a:xfrm>
        <a:prstGeom prst="teardrop">
          <a:avLst>
            <a:gd name="adj" fmla="val 115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15F71AB8-296A-5540-A99C-F15BEBAF36D4}">
      <dsp:nvSpPr>
        <dsp:cNvPr id="0" name=""/>
        <dsp:cNvSpPr/>
      </dsp:nvSpPr>
      <dsp:spPr>
        <a:xfrm>
          <a:off x="1449434" y="3838717"/>
          <a:ext cx="264780" cy="264780"/>
        </a:xfrm>
        <a:prstGeom prst="ellipse">
          <a:avLst/>
        </a:prstGeom>
        <a:solidFill>
          <a:schemeClr val="tx2">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52DAED0-4FD1-8D44-AD0D-8B4079888AE2}">
      <dsp:nvSpPr>
        <dsp:cNvPr id="0" name=""/>
        <dsp:cNvSpPr/>
      </dsp:nvSpPr>
      <dsp:spPr>
        <a:xfrm>
          <a:off x="1822534" y="2341455"/>
          <a:ext cx="2199818" cy="1386141"/>
        </a:xfrm>
        <a:prstGeom prst="rect">
          <a:avLst/>
        </a:prstGeom>
        <a:noFill/>
        <a:ln>
          <a:noFill/>
        </a:ln>
        <a:effectLst/>
      </dsp:spPr>
      <dsp:style>
        <a:lnRef idx="0">
          <a:scrgbClr r="0" g="0" b="0"/>
        </a:lnRef>
        <a:fillRef idx="0">
          <a:scrgbClr r="0" g="0" b="0"/>
        </a:fillRef>
        <a:effectRef idx="0">
          <a:scrgbClr r="0" g="0" b="0"/>
        </a:effectRef>
        <a:fontRef idx="minor"/>
      </dsp:style>
    </dsp:sp>
    <dsp:sp modelId="{A8CF0BDE-A262-9040-B9E1-178864BEBCAF}">
      <dsp:nvSpPr>
        <dsp:cNvPr id="0" name=""/>
        <dsp:cNvSpPr/>
      </dsp:nvSpPr>
      <dsp:spPr>
        <a:xfrm>
          <a:off x="1822534" y="3727596"/>
          <a:ext cx="2199818" cy="487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latin typeface="Aptos" panose="020B0004020202020204" pitchFamily="34" charset="0"/>
            </a:rPr>
            <a:t>Design Ideation and Selection</a:t>
          </a:r>
        </a:p>
      </dsp:txBody>
      <dsp:txXfrm>
        <a:off x="1822534" y="3727596"/>
        <a:ext cx="2199818" cy="487022"/>
      </dsp:txXfrm>
    </dsp:sp>
    <dsp:sp modelId="{865C1218-9F3A-1C4E-8A00-E83F56960041}">
      <dsp:nvSpPr>
        <dsp:cNvPr id="0" name=""/>
        <dsp:cNvSpPr/>
      </dsp:nvSpPr>
      <dsp:spPr>
        <a:xfrm>
          <a:off x="1581825" y="2341455"/>
          <a:ext cx="0" cy="1386141"/>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5CC731E1-A880-AD43-8E01-02A6149537CE}">
      <dsp:nvSpPr>
        <dsp:cNvPr id="0" name=""/>
        <dsp:cNvSpPr/>
      </dsp:nvSpPr>
      <dsp:spPr>
        <a:xfrm>
          <a:off x="1541299" y="2297622"/>
          <a:ext cx="86655" cy="87664"/>
        </a:xfrm>
        <a:prstGeom prst="ellipse">
          <a:avLst/>
        </a:prstGeom>
        <a:solidFill>
          <a:schemeClr val="accent5"/>
        </a:solidFill>
        <a:ln w="63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616A9193-B1FF-8E4F-A865-59562F9693BB}">
      <dsp:nvSpPr>
        <dsp:cNvPr id="0" name=""/>
        <dsp:cNvSpPr/>
      </dsp:nvSpPr>
      <dsp:spPr>
        <a:xfrm rot="8100000">
          <a:off x="2745962" y="541595"/>
          <a:ext cx="340414" cy="340414"/>
        </a:xfrm>
        <a:prstGeom prst="teardrop">
          <a:avLst>
            <a:gd name="adj" fmla="val 115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EFA3E76E-47AD-D943-950A-17B7E3469779}">
      <dsp:nvSpPr>
        <dsp:cNvPr id="0" name=""/>
        <dsp:cNvSpPr/>
      </dsp:nvSpPr>
      <dsp:spPr>
        <a:xfrm>
          <a:off x="2783779" y="579412"/>
          <a:ext cx="264780" cy="264780"/>
        </a:xfrm>
        <a:prstGeom prst="ellipse">
          <a:avLst/>
        </a:prstGeom>
        <a:solidFill>
          <a:schemeClr val="tx2">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772B715-BC99-6C46-BA31-9C148D3FCE85}">
      <dsp:nvSpPr>
        <dsp:cNvPr id="0" name=""/>
        <dsp:cNvSpPr/>
      </dsp:nvSpPr>
      <dsp:spPr>
        <a:xfrm>
          <a:off x="3156879" y="955313"/>
          <a:ext cx="2199818" cy="1386141"/>
        </a:xfrm>
        <a:prstGeom prst="rect">
          <a:avLst/>
        </a:prstGeom>
        <a:noFill/>
        <a:ln>
          <a:noFill/>
        </a:ln>
        <a:effectLst/>
      </dsp:spPr>
      <dsp:style>
        <a:lnRef idx="0">
          <a:scrgbClr r="0" g="0" b="0"/>
        </a:lnRef>
        <a:fillRef idx="0">
          <a:scrgbClr r="0" g="0" b="0"/>
        </a:fillRef>
        <a:effectRef idx="0">
          <a:scrgbClr r="0" g="0" b="0"/>
        </a:effectRef>
        <a:fontRef idx="minor"/>
      </dsp:style>
    </dsp:sp>
    <dsp:sp modelId="{D011BFF7-7BBF-CD4C-9EB5-7902B5424207}">
      <dsp:nvSpPr>
        <dsp:cNvPr id="0" name=""/>
        <dsp:cNvSpPr/>
      </dsp:nvSpPr>
      <dsp:spPr>
        <a:xfrm>
          <a:off x="3156879" y="468290"/>
          <a:ext cx="2199818" cy="487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latin typeface="Aptos" panose="020B0004020202020204" pitchFamily="34" charset="0"/>
            </a:rPr>
            <a:t>Design Review 2</a:t>
          </a:r>
        </a:p>
      </dsp:txBody>
      <dsp:txXfrm>
        <a:off x="3156879" y="468290"/>
        <a:ext cx="2199818" cy="487022"/>
      </dsp:txXfrm>
    </dsp:sp>
    <dsp:sp modelId="{2D4200A2-3B6E-074B-9572-3A0A58C84CB0}">
      <dsp:nvSpPr>
        <dsp:cNvPr id="0" name=""/>
        <dsp:cNvSpPr/>
      </dsp:nvSpPr>
      <dsp:spPr>
        <a:xfrm>
          <a:off x="2916170" y="955313"/>
          <a:ext cx="0" cy="1386141"/>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C91453B4-6286-E346-A85C-75D60097D14C}">
      <dsp:nvSpPr>
        <dsp:cNvPr id="0" name=""/>
        <dsp:cNvSpPr/>
      </dsp:nvSpPr>
      <dsp:spPr>
        <a:xfrm>
          <a:off x="2875644" y="2297622"/>
          <a:ext cx="86655" cy="87664"/>
        </a:xfrm>
        <a:prstGeom prst="ellipse">
          <a:avLst/>
        </a:prstGeom>
        <a:solidFill>
          <a:schemeClr val="tx2"/>
        </a:solidFill>
        <a:ln w="63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712680B6-69D0-A145-A497-F29498283FC6}">
      <dsp:nvSpPr>
        <dsp:cNvPr id="0" name=""/>
        <dsp:cNvSpPr/>
      </dsp:nvSpPr>
      <dsp:spPr>
        <a:xfrm rot="18900000">
          <a:off x="4080307" y="3800900"/>
          <a:ext cx="340414" cy="340414"/>
        </a:xfrm>
        <a:prstGeom prst="teardrop">
          <a:avLst>
            <a:gd name="adj" fmla="val 115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9A7887F3-2A2D-5644-BC75-6931204FC397}">
      <dsp:nvSpPr>
        <dsp:cNvPr id="0" name=""/>
        <dsp:cNvSpPr/>
      </dsp:nvSpPr>
      <dsp:spPr>
        <a:xfrm>
          <a:off x="4118125" y="3838717"/>
          <a:ext cx="264780" cy="264780"/>
        </a:xfrm>
        <a:prstGeom prst="ellipse">
          <a:avLst/>
        </a:prstGeom>
        <a:solidFill>
          <a:schemeClr val="dk2">
            <a:alpha val="90000"/>
            <a:tint val="4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B3E041E1-EB8F-CB48-AE28-E73FF16A0031}">
      <dsp:nvSpPr>
        <dsp:cNvPr id="0" name=""/>
        <dsp:cNvSpPr/>
      </dsp:nvSpPr>
      <dsp:spPr>
        <a:xfrm>
          <a:off x="4491224" y="2341455"/>
          <a:ext cx="2199818" cy="1386141"/>
        </a:xfrm>
        <a:prstGeom prst="rect">
          <a:avLst/>
        </a:prstGeom>
        <a:noFill/>
        <a:ln>
          <a:noFill/>
        </a:ln>
        <a:effectLst/>
      </dsp:spPr>
      <dsp:style>
        <a:lnRef idx="0">
          <a:scrgbClr r="0" g="0" b="0"/>
        </a:lnRef>
        <a:fillRef idx="0">
          <a:scrgbClr r="0" g="0" b="0"/>
        </a:fillRef>
        <a:effectRef idx="0">
          <a:scrgbClr r="0" g="0" b="0"/>
        </a:effectRef>
        <a:fontRef idx="minor"/>
      </dsp:style>
    </dsp:sp>
    <dsp:sp modelId="{53BF9D9E-FB35-E140-830E-9F6580A21AEC}">
      <dsp:nvSpPr>
        <dsp:cNvPr id="0" name=""/>
        <dsp:cNvSpPr/>
      </dsp:nvSpPr>
      <dsp:spPr>
        <a:xfrm>
          <a:off x="4491224" y="3727596"/>
          <a:ext cx="2199818" cy="487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latin typeface="Aptos" panose="020B0004020202020204" pitchFamily="34" charset="0"/>
            </a:rPr>
            <a:t>Material Selection</a:t>
          </a:r>
        </a:p>
      </dsp:txBody>
      <dsp:txXfrm>
        <a:off x="4491224" y="3727596"/>
        <a:ext cx="2199818" cy="487022"/>
      </dsp:txXfrm>
    </dsp:sp>
    <dsp:sp modelId="{2FABEA4D-5876-224D-B984-1DBBDA8225B7}">
      <dsp:nvSpPr>
        <dsp:cNvPr id="0" name=""/>
        <dsp:cNvSpPr/>
      </dsp:nvSpPr>
      <dsp:spPr>
        <a:xfrm>
          <a:off x="4250515" y="2341455"/>
          <a:ext cx="0" cy="1386141"/>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2FA7DCE6-E06B-A041-8E44-443B09F33A88}">
      <dsp:nvSpPr>
        <dsp:cNvPr id="0" name=""/>
        <dsp:cNvSpPr/>
      </dsp:nvSpPr>
      <dsp:spPr>
        <a:xfrm>
          <a:off x="4209989" y="2297622"/>
          <a:ext cx="86655" cy="87664"/>
        </a:xfrm>
        <a:prstGeom prst="ellipse">
          <a:avLst/>
        </a:prstGeom>
        <a:solidFill>
          <a:schemeClr val="lt1">
            <a:hueOff val="0"/>
            <a:satOff val="0"/>
            <a:lumOff val="0"/>
            <a:alphaOff val="0"/>
          </a:schemeClr>
        </a:solidFill>
        <a:ln w="63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F8977465-1161-40CD-A6DF-33648D6A3947}">
      <dsp:nvSpPr>
        <dsp:cNvPr id="0" name=""/>
        <dsp:cNvSpPr/>
      </dsp:nvSpPr>
      <dsp:spPr>
        <a:xfrm rot="8100000">
          <a:off x="5414652" y="541595"/>
          <a:ext cx="340414" cy="340414"/>
        </a:xfrm>
        <a:prstGeom prst="teardrop">
          <a:avLst>
            <a:gd name="adj" fmla="val 115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D4CE89AD-105F-4C07-875E-BB38E3104518}">
      <dsp:nvSpPr>
        <dsp:cNvPr id="0" name=""/>
        <dsp:cNvSpPr/>
      </dsp:nvSpPr>
      <dsp:spPr>
        <a:xfrm>
          <a:off x="5452470" y="579412"/>
          <a:ext cx="264780" cy="264780"/>
        </a:xfrm>
        <a:prstGeom prst="ellipse">
          <a:avLst/>
        </a:prstGeom>
        <a:solidFill>
          <a:schemeClr val="dk2">
            <a:alpha val="90000"/>
            <a:tint val="4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F23E3CA-4FBC-4C82-8AA4-275A395B705C}">
      <dsp:nvSpPr>
        <dsp:cNvPr id="0" name=""/>
        <dsp:cNvSpPr/>
      </dsp:nvSpPr>
      <dsp:spPr>
        <a:xfrm>
          <a:off x="5825569" y="955313"/>
          <a:ext cx="2199818" cy="1386141"/>
        </a:xfrm>
        <a:prstGeom prst="rect">
          <a:avLst/>
        </a:prstGeom>
        <a:noFill/>
        <a:ln>
          <a:noFill/>
        </a:ln>
        <a:effectLst/>
      </dsp:spPr>
      <dsp:style>
        <a:lnRef idx="0">
          <a:scrgbClr r="0" g="0" b="0"/>
        </a:lnRef>
        <a:fillRef idx="0">
          <a:scrgbClr r="0" g="0" b="0"/>
        </a:fillRef>
        <a:effectRef idx="0">
          <a:scrgbClr r="0" g="0" b="0"/>
        </a:effectRef>
        <a:fontRef idx="minor"/>
      </dsp:style>
    </dsp:sp>
    <dsp:sp modelId="{AA02F869-79B3-4C08-B4EE-C8476D125F9C}">
      <dsp:nvSpPr>
        <dsp:cNvPr id="0" name=""/>
        <dsp:cNvSpPr/>
      </dsp:nvSpPr>
      <dsp:spPr>
        <a:xfrm>
          <a:off x="5825569" y="468290"/>
          <a:ext cx="2199818" cy="487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latin typeface="Aptos" panose="020B0004020202020204" pitchFamily="34" charset="0"/>
            </a:rPr>
            <a:t>Refining Prototype</a:t>
          </a:r>
        </a:p>
      </dsp:txBody>
      <dsp:txXfrm>
        <a:off x="5825569" y="468290"/>
        <a:ext cx="2199818" cy="487022"/>
      </dsp:txXfrm>
    </dsp:sp>
    <dsp:sp modelId="{E1DA5214-FB42-4094-8723-4BB758611F52}">
      <dsp:nvSpPr>
        <dsp:cNvPr id="0" name=""/>
        <dsp:cNvSpPr/>
      </dsp:nvSpPr>
      <dsp:spPr>
        <a:xfrm>
          <a:off x="5584860" y="955313"/>
          <a:ext cx="0" cy="1386141"/>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E621F3CD-EE81-403B-8F43-83B76417D719}">
      <dsp:nvSpPr>
        <dsp:cNvPr id="0" name=""/>
        <dsp:cNvSpPr/>
      </dsp:nvSpPr>
      <dsp:spPr>
        <a:xfrm>
          <a:off x="5544334" y="2297622"/>
          <a:ext cx="86655" cy="87664"/>
        </a:xfrm>
        <a:prstGeom prst="ellipse">
          <a:avLst/>
        </a:prstGeom>
        <a:solidFill>
          <a:schemeClr val="lt1">
            <a:hueOff val="0"/>
            <a:satOff val="0"/>
            <a:lumOff val="0"/>
            <a:alphaOff val="0"/>
          </a:schemeClr>
        </a:solidFill>
        <a:ln w="63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CA0DB859-1E9C-C342-ACFB-916A152F5AE2}">
      <dsp:nvSpPr>
        <dsp:cNvPr id="0" name=""/>
        <dsp:cNvSpPr/>
      </dsp:nvSpPr>
      <dsp:spPr>
        <a:xfrm rot="18900000">
          <a:off x="6748997" y="3800900"/>
          <a:ext cx="340414" cy="340414"/>
        </a:xfrm>
        <a:prstGeom prst="teardrop">
          <a:avLst>
            <a:gd name="adj" fmla="val 115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49E3E042-133D-C642-BD20-9ABDC3CFE66B}">
      <dsp:nvSpPr>
        <dsp:cNvPr id="0" name=""/>
        <dsp:cNvSpPr/>
      </dsp:nvSpPr>
      <dsp:spPr>
        <a:xfrm>
          <a:off x="6786815" y="3838717"/>
          <a:ext cx="264780" cy="264780"/>
        </a:xfrm>
        <a:prstGeom prst="ellipse">
          <a:avLst/>
        </a:prstGeom>
        <a:solidFill>
          <a:schemeClr val="dk2">
            <a:alpha val="90000"/>
            <a:tint val="4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EBCBEBE-1062-DD47-B90F-EAE95E8567FE}">
      <dsp:nvSpPr>
        <dsp:cNvPr id="0" name=""/>
        <dsp:cNvSpPr/>
      </dsp:nvSpPr>
      <dsp:spPr>
        <a:xfrm>
          <a:off x="7159914" y="2341455"/>
          <a:ext cx="2199818" cy="1386141"/>
        </a:xfrm>
        <a:prstGeom prst="rect">
          <a:avLst/>
        </a:prstGeom>
        <a:noFill/>
        <a:ln>
          <a:noFill/>
        </a:ln>
        <a:effectLst/>
      </dsp:spPr>
      <dsp:style>
        <a:lnRef idx="0">
          <a:scrgbClr r="0" g="0" b="0"/>
        </a:lnRef>
        <a:fillRef idx="0">
          <a:scrgbClr r="0" g="0" b="0"/>
        </a:fillRef>
        <a:effectRef idx="0">
          <a:scrgbClr r="0" g="0" b="0"/>
        </a:effectRef>
        <a:fontRef idx="minor"/>
      </dsp:style>
    </dsp:sp>
    <dsp:sp modelId="{F77DA043-A9A7-DE4C-8774-F7501D985EEB}">
      <dsp:nvSpPr>
        <dsp:cNvPr id="0" name=""/>
        <dsp:cNvSpPr/>
      </dsp:nvSpPr>
      <dsp:spPr>
        <a:xfrm>
          <a:off x="7159914" y="3727596"/>
          <a:ext cx="2199818" cy="487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latin typeface="Aptos" panose="020B0004020202020204" pitchFamily="34" charset="0"/>
            </a:rPr>
            <a:t>Design Review 3</a:t>
          </a:r>
        </a:p>
      </dsp:txBody>
      <dsp:txXfrm>
        <a:off x="7159914" y="3727596"/>
        <a:ext cx="2199818" cy="487022"/>
      </dsp:txXfrm>
    </dsp:sp>
    <dsp:sp modelId="{1004B6C9-6488-4E4B-BECD-D90F811B5BE0}">
      <dsp:nvSpPr>
        <dsp:cNvPr id="0" name=""/>
        <dsp:cNvSpPr/>
      </dsp:nvSpPr>
      <dsp:spPr>
        <a:xfrm>
          <a:off x="6919205" y="2341455"/>
          <a:ext cx="0" cy="1386141"/>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8FADAE89-19A5-C546-8C40-617AA006B8F4}">
      <dsp:nvSpPr>
        <dsp:cNvPr id="0" name=""/>
        <dsp:cNvSpPr/>
      </dsp:nvSpPr>
      <dsp:spPr>
        <a:xfrm>
          <a:off x="6878679" y="2297622"/>
          <a:ext cx="86655" cy="87664"/>
        </a:xfrm>
        <a:prstGeom prst="ellipse">
          <a:avLst/>
        </a:prstGeom>
        <a:solidFill>
          <a:schemeClr val="lt1">
            <a:hueOff val="0"/>
            <a:satOff val="0"/>
            <a:lumOff val="0"/>
            <a:alphaOff val="0"/>
          </a:schemeClr>
        </a:solidFill>
        <a:ln w="63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E27225-07CF-5C46-937B-23A588FF8B02}">
      <dsp:nvSpPr>
        <dsp:cNvPr id="0" name=""/>
        <dsp:cNvSpPr/>
      </dsp:nvSpPr>
      <dsp:spPr>
        <a:xfrm>
          <a:off x="0" y="1647457"/>
          <a:ext cx="8777140" cy="1638000"/>
        </a:xfrm>
        <a:prstGeom prst="rect">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8E4EF6-087C-234E-8DB0-B1D33F61DB20}">
      <dsp:nvSpPr>
        <dsp:cNvPr id="0" name=""/>
        <dsp:cNvSpPr/>
      </dsp:nvSpPr>
      <dsp:spPr>
        <a:xfrm>
          <a:off x="438857" y="688057"/>
          <a:ext cx="6857992" cy="191880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228" tIns="0" rIns="232228" bIns="0" numCol="1" spcCol="1270" anchor="ctr" anchorCtr="0">
          <a:noAutofit/>
        </a:bodyPr>
        <a:lstStyle/>
        <a:p>
          <a:pPr marL="0" lvl="0" indent="0" algn="l" defTabSz="933450">
            <a:lnSpc>
              <a:spcPct val="90000"/>
            </a:lnSpc>
            <a:spcBef>
              <a:spcPct val="0"/>
            </a:spcBef>
            <a:spcAft>
              <a:spcPct val="35000"/>
            </a:spcAft>
            <a:buNone/>
          </a:pPr>
          <a:r>
            <a:rPr lang="en-US" sz="2100" kern="1200">
              <a:latin typeface="Aptos" panose="020B0004020202020204" pitchFamily="34" charset="0"/>
            </a:rPr>
            <a:t>The user will understand how to use the machine</a:t>
          </a:r>
        </a:p>
      </dsp:txBody>
      <dsp:txXfrm>
        <a:off x="532525" y="781725"/>
        <a:ext cx="6670656" cy="17314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E27225-07CF-5C46-937B-23A588FF8B02}">
      <dsp:nvSpPr>
        <dsp:cNvPr id="0" name=""/>
        <dsp:cNvSpPr/>
      </dsp:nvSpPr>
      <dsp:spPr>
        <a:xfrm>
          <a:off x="0" y="703357"/>
          <a:ext cx="8777140" cy="1159199"/>
        </a:xfrm>
        <a:prstGeom prst="rect">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8E4EF6-087C-234E-8DB0-B1D33F61DB20}">
      <dsp:nvSpPr>
        <dsp:cNvPr id="0" name=""/>
        <dsp:cNvSpPr/>
      </dsp:nvSpPr>
      <dsp:spPr>
        <a:xfrm>
          <a:off x="438857" y="24397"/>
          <a:ext cx="6857992" cy="135792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228" tIns="0" rIns="232228" bIns="0" numCol="1" spcCol="1270" anchor="ctr" anchorCtr="0">
          <a:noAutofit/>
        </a:bodyPr>
        <a:lstStyle/>
        <a:p>
          <a:pPr marL="0" lvl="0" indent="0" algn="l" defTabSz="933450">
            <a:lnSpc>
              <a:spcPct val="90000"/>
            </a:lnSpc>
            <a:spcBef>
              <a:spcPct val="0"/>
            </a:spcBef>
            <a:spcAft>
              <a:spcPct val="35000"/>
            </a:spcAft>
            <a:buNone/>
          </a:pPr>
          <a:r>
            <a:rPr lang="en-US" sz="2100" kern="1200">
              <a:latin typeface="Aptos" panose="020B0004020202020204" pitchFamily="34" charset="0"/>
            </a:rPr>
            <a:t>The user will understand how to use the machine</a:t>
          </a:r>
        </a:p>
      </dsp:txBody>
      <dsp:txXfrm>
        <a:off x="505145" y="90685"/>
        <a:ext cx="6725416" cy="1225344"/>
      </dsp:txXfrm>
    </dsp:sp>
    <dsp:sp modelId="{DFB08945-40D1-7C42-B132-F2D48CD154B4}">
      <dsp:nvSpPr>
        <dsp:cNvPr id="0" name=""/>
        <dsp:cNvSpPr/>
      </dsp:nvSpPr>
      <dsp:spPr>
        <a:xfrm>
          <a:off x="0" y="2789917"/>
          <a:ext cx="8777140" cy="1159199"/>
        </a:xfrm>
        <a:prstGeom prst="rect">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53F5F9-9E7A-B941-A35A-E8F9807DEB2A}">
      <dsp:nvSpPr>
        <dsp:cNvPr id="0" name=""/>
        <dsp:cNvSpPr/>
      </dsp:nvSpPr>
      <dsp:spPr>
        <a:xfrm>
          <a:off x="438857" y="2110957"/>
          <a:ext cx="6857992" cy="135792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228" tIns="0" rIns="232228" bIns="0" numCol="1" spcCol="1270" anchor="ctr" anchorCtr="0">
          <a:noAutofit/>
        </a:bodyPr>
        <a:lstStyle/>
        <a:p>
          <a:pPr marL="0" lvl="0" indent="0" algn="l" defTabSz="933450">
            <a:lnSpc>
              <a:spcPct val="90000"/>
            </a:lnSpc>
            <a:spcBef>
              <a:spcPct val="0"/>
            </a:spcBef>
            <a:spcAft>
              <a:spcPct val="35000"/>
            </a:spcAft>
            <a:buNone/>
          </a:pPr>
          <a:r>
            <a:rPr lang="en-US" sz="2100" kern="1200">
              <a:latin typeface="Aptos" panose="020B0004020202020204" pitchFamily="34" charset="0"/>
            </a:rPr>
            <a:t>The machine will be properly maintained</a:t>
          </a:r>
        </a:p>
      </dsp:txBody>
      <dsp:txXfrm>
        <a:off x="505145" y="2177245"/>
        <a:ext cx="6725416" cy="122534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E27225-07CF-5C46-937B-23A588FF8B02}">
      <dsp:nvSpPr>
        <dsp:cNvPr id="0" name=""/>
        <dsp:cNvSpPr/>
      </dsp:nvSpPr>
      <dsp:spPr>
        <a:xfrm>
          <a:off x="0" y="469357"/>
          <a:ext cx="8777140" cy="756000"/>
        </a:xfrm>
        <a:prstGeom prst="rect">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8E4EF6-087C-234E-8DB0-B1D33F61DB20}">
      <dsp:nvSpPr>
        <dsp:cNvPr id="0" name=""/>
        <dsp:cNvSpPr/>
      </dsp:nvSpPr>
      <dsp:spPr>
        <a:xfrm>
          <a:off x="438857" y="26557"/>
          <a:ext cx="6857992" cy="88560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228" tIns="0" rIns="232228" bIns="0" numCol="1" spcCol="1270" anchor="ctr" anchorCtr="0">
          <a:noAutofit/>
        </a:bodyPr>
        <a:lstStyle/>
        <a:p>
          <a:pPr marL="0" lvl="0" indent="0" algn="l" defTabSz="933450">
            <a:lnSpc>
              <a:spcPct val="90000"/>
            </a:lnSpc>
            <a:spcBef>
              <a:spcPct val="0"/>
            </a:spcBef>
            <a:spcAft>
              <a:spcPct val="35000"/>
            </a:spcAft>
            <a:buNone/>
          </a:pPr>
          <a:r>
            <a:rPr lang="en-US" sz="2100" kern="1200">
              <a:latin typeface="Aptos" panose="020B0004020202020204" pitchFamily="34" charset="0"/>
            </a:rPr>
            <a:t>The user will understand how to use the machine</a:t>
          </a:r>
        </a:p>
      </dsp:txBody>
      <dsp:txXfrm>
        <a:off x="482088" y="69788"/>
        <a:ext cx="6771530" cy="799138"/>
      </dsp:txXfrm>
    </dsp:sp>
    <dsp:sp modelId="{DFB08945-40D1-7C42-B132-F2D48CD154B4}">
      <dsp:nvSpPr>
        <dsp:cNvPr id="0" name=""/>
        <dsp:cNvSpPr/>
      </dsp:nvSpPr>
      <dsp:spPr>
        <a:xfrm>
          <a:off x="0" y="1830157"/>
          <a:ext cx="8777140" cy="756000"/>
        </a:xfrm>
        <a:prstGeom prst="rect">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53F5F9-9E7A-B941-A35A-E8F9807DEB2A}">
      <dsp:nvSpPr>
        <dsp:cNvPr id="0" name=""/>
        <dsp:cNvSpPr/>
      </dsp:nvSpPr>
      <dsp:spPr>
        <a:xfrm>
          <a:off x="438857" y="1387357"/>
          <a:ext cx="6857992" cy="88560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228" tIns="0" rIns="232228" bIns="0" numCol="1" spcCol="1270" anchor="ctr" anchorCtr="0">
          <a:noAutofit/>
        </a:bodyPr>
        <a:lstStyle/>
        <a:p>
          <a:pPr marL="0" lvl="0" indent="0" algn="l" defTabSz="933450">
            <a:lnSpc>
              <a:spcPct val="90000"/>
            </a:lnSpc>
            <a:spcBef>
              <a:spcPct val="0"/>
            </a:spcBef>
            <a:spcAft>
              <a:spcPct val="35000"/>
            </a:spcAft>
            <a:buNone/>
          </a:pPr>
          <a:r>
            <a:rPr lang="en-US" sz="2100" kern="1200">
              <a:latin typeface="Aptos" panose="020B0004020202020204" pitchFamily="34" charset="0"/>
            </a:rPr>
            <a:t>The machine will be properly maintained</a:t>
          </a:r>
        </a:p>
      </dsp:txBody>
      <dsp:txXfrm>
        <a:off x="482088" y="1430588"/>
        <a:ext cx="6771530" cy="799138"/>
      </dsp:txXfrm>
    </dsp:sp>
    <dsp:sp modelId="{96E2597C-9F87-5444-92F6-9109B6091A10}">
      <dsp:nvSpPr>
        <dsp:cNvPr id="0" name=""/>
        <dsp:cNvSpPr/>
      </dsp:nvSpPr>
      <dsp:spPr>
        <a:xfrm>
          <a:off x="0" y="3190956"/>
          <a:ext cx="8777140" cy="756000"/>
        </a:xfrm>
        <a:prstGeom prst="rect">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E0FF07-E0C7-3D42-8ECD-6DF572894BB4}">
      <dsp:nvSpPr>
        <dsp:cNvPr id="0" name=""/>
        <dsp:cNvSpPr/>
      </dsp:nvSpPr>
      <dsp:spPr>
        <a:xfrm>
          <a:off x="438857" y="2748157"/>
          <a:ext cx="6857992" cy="88560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228" tIns="0" rIns="232228" bIns="0" numCol="1" spcCol="1270" anchor="ctr" anchorCtr="0">
          <a:noAutofit/>
        </a:bodyPr>
        <a:lstStyle/>
        <a:p>
          <a:pPr marL="0" lvl="0" indent="0" algn="l" defTabSz="933450">
            <a:lnSpc>
              <a:spcPct val="90000"/>
            </a:lnSpc>
            <a:spcBef>
              <a:spcPct val="0"/>
            </a:spcBef>
            <a:spcAft>
              <a:spcPct val="35000"/>
            </a:spcAft>
            <a:buNone/>
          </a:pPr>
          <a:r>
            <a:rPr lang="en-US" sz="2100" kern="1200">
              <a:latin typeface="Aptos" panose="020B0004020202020204" pitchFamily="34" charset="0"/>
            </a:rPr>
            <a:t>The user will not be using PPE</a:t>
          </a:r>
        </a:p>
      </dsp:txBody>
      <dsp:txXfrm>
        <a:off x="482088" y="2791388"/>
        <a:ext cx="6771530" cy="79913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E27225-07CF-5C46-937B-23A588FF8B02}">
      <dsp:nvSpPr>
        <dsp:cNvPr id="0" name=""/>
        <dsp:cNvSpPr/>
      </dsp:nvSpPr>
      <dsp:spPr>
        <a:xfrm>
          <a:off x="0" y="375037"/>
          <a:ext cx="8777140" cy="554399"/>
        </a:xfrm>
        <a:prstGeom prst="rect">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8E4EF6-087C-234E-8DB0-B1D33F61DB20}">
      <dsp:nvSpPr>
        <dsp:cNvPr id="0" name=""/>
        <dsp:cNvSpPr/>
      </dsp:nvSpPr>
      <dsp:spPr>
        <a:xfrm>
          <a:off x="438857" y="50317"/>
          <a:ext cx="6857992" cy="64944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228" tIns="0" rIns="232228" bIns="0" numCol="1" spcCol="1270" anchor="ctr" anchorCtr="0">
          <a:noAutofit/>
        </a:bodyPr>
        <a:lstStyle/>
        <a:p>
          <a:pPr marL="0" lvl="0" indent="0" algn="l" defTabSz="933450">
            <a:lnSpc>
              <a:spcPct val="90000"/>
            </a:lnSpc>
            <a:spcBef>
              <a:spcPct val="0"/>
            </a:spcBef>
            <a:spcAft>
              <a:spcPct val="35000"/>
            </a:spcAft>
            <a:buNone/>
          </a:pPr>
          <a:r>
            <a:rPr lang="en-US" sz="2100" kern="1200">
              <a:latin typeface="Aptos" panose="020B0004020202020204" pitchFamily="34" charset="0"/>
            </a:rPr>
            <a:t>The user will understand how to use the machine</a:t>
          </a:r>
        </a:p>
      </dsp:txBody>
      <dsp:txXfrm>
        <a:off x="470560" y="82020"/>
        <a:ext cx="6794586" cy="586034"/>
      </dsp:txXfrm>
    </dsp:sp>
    <dsp:sp modelId="{DFB08945-40D1-7C42-B132-F2D48CD154B4}">
      <dsp:nvSpPr>
        <dsp:cNvPr id="0" name=""/>
        <dsp:cNvSpPr/>
      </dsp:nvSpPr>
      <dsp:spPr>
        <a:xfrm>
          <a:off x="0" y="1372957"/>
          <a:ext cx="8777140" cy="554399"/>
        </a:xfrm>
        <a:prstGeom prst="rect">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53F5F9-9E7A-B941-A35A-E8F9807DEB2A}">
      <dsp:nvSpPr>
        <dsp:cNvPr id="0" name=""/>
        <dsp:cNvSpPr/>
      </dsp:nvSpPr>
      <dsp:spPr>
        <a:xfrm>
          <a:off x="438857" y="1048237"/>
          <a:ext cx="6857992" cy="64944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228" tIns="0" rIns="232228" bIns="0" numCol="1" spcCol="1270" anchor="ctr" anchorCtr="0">
          <a:noAutofit/>
        </a:bodyPr>
        <a:lstStyle/>
        <a:p>
          <a:pPr marL="0" lvl="0" indent="0" algn="l" defTabSz="933450">
            <a:lnSpc>
              <a:spcPct val="90000"/>
            </a:lnSpc>
            <a:spcBef>
              <a:spcPct val="0"/>
            </a:spcBef>
            <a:spcAft>
              <a:spcPct val="35000"/>
            </a:spcAft>
            <a:buNone/>
          </a:pPr>
          <a:r>
            <a:rPr lang="en-US" sz="2100" kern="1200">
              <a:latin typeface="Aptos" panose="020B0004020202020204" pitchFamily="34" charset="0"/>
            </a:rPr>
            <a:t>The machine will be properly maintained</a:t>
          </a:r>
        </a:p>
      </dsp:txBody>
      <dsp:txXfrm>
        <a:off x="470560" y="1079940"/>
        <a:ext cx="6794586" cy="586034"/>
      </dsp:txXfrm>
    </dsp:sp>
    <dsp:sp modelId="{96E2597C-9F87-5444-92F6-9109B6091A10}">
      <dsp:nvSpPr>
        <dsp:cNvPr id="0" name=""/>
        <dsp:cNvSpPr/>
      </dsp:nvSpPr>
      <dsp:spPr>
        <a:xfrm>
          <a:off x="0" y="2370877"/>
          <a:ext cx="8777140" cy="554399"/>
        </a:xfrm>
        <a:prstGeom prst="rect">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E0FF07-E0C7-3D42-8ECD-6DF572894BB4}">
      <dsp:nvSpPr>
        <dsp:cNvPr id="0" name=""/>
        <dsp:cNvSpPr/>
      </dsp:nvSpPr>
      <dsp:spPr>
        <a:xfrm>
          <a:off x="438857" y="2046156"/>
          <a:ext cx="6857992" cy="64944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228" tIns="0" rIns="232228" bIns="0" numCol="1" spcCol="1270" anchor="ctr" anchorCtr="0">
          <a:noAutofit/>
        </a:bodyPr>
        <a:lstStyle/>
        <a:p>
          <a:pPr marL="0" lvl="0" indent="0" algn="l" defTabSz="933450">
            <a:lnSpc>
              <a:spcPct val="90000"/>
            </a:lnSpc>
            <a:spcBef>
              <a:spcPct val="0"/>
            </a:spcBef>
            <a:spcAft>
              <a:spcPct val="35000"/>
            </a:spcAft>
            <a:buNone/>
          </a:pPr>
          <a:r>
            <a:rPr lang="en-US" sz="2100" kern="1200">
              <a:latin typeface="Aptos" panose="020B0004020202020204" pitchFamily="34" charset="0"/>
            </a:rPr>
            <a:t>The user will not be using PPE</a:t>
          </a:r>
        </a:p>
      </dsp:txBody>
      <dsp:txXfrm>
        <a:off x="470560" y="2077859"/>
        <a:ext cx="6794586" cy="586034"/>
      </dsp:txXfrm>
    </dsp:sp>
    <dsp:sp modelId="{6662F4C6-CCF7-9744-AC1B-D7DA21511DD1}">
      <dsp:nvSpPr>
        <dsp:cNvPr id="0" name=""/>
        <dsp:cNvSpPr/>
      </dsp:nvSpPr>
      <dsp:spPr>
        <a:xfrm>
          <a:off x="0" y="3368797"/>
          <a:ext cx="8777140" cy="554399"/>
        </a:xfrm>
        <a:prstGeom prst="rect">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2F028E-0931-4C48-8505-036F8F53203B}">
      <dsp:nvSpPr>
        <dsp:cNvPr id="0" name=""/>
        <dsp:cNvSpPr/>
      </dsp:nvSpPr>
      <dsp:spPr>
        <a:xfrm>
          <a:off x="438857" y="3044076"/>
          <a:ext cx="6857992" cy="64944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228" tIns="0" rIns="232228" bIns="0" numCol="1" spcCol="1270" anchor="ctr" anchorCtr="0">
          <a:noAutofit/>
        </a:bodyPr>
        <a:lstStyle/>
        <a:p>
          <a:pPr marL="0" lvl="0" indent="0" algn="l" defTabSz="933450">
            <a:lnSpc>
              <a:spcPct val="90000"/>
            </a:lnSpc>
            <a:spcBef>
              <a:spcPct val="0"/>
            </a:spcBef>
            <a:spcAft>
              <a:spcPct val="35000"/>
            </a:spcAft>
            <a:buNone/>
          </a:pPr>
          <a:r>
            <a:rPr lang="en-US" sz="2100" kern="1200">
              <a:latin typeface="Aptos" panose="020B0004020202020204" pitchFamily="34" charset="0"/>
            </a:rPr>
            <a:t>Only compatible materials will be used in the machine</a:t>
          </a:r>
        </a:p>
      </dsp:txBody>
      <dsp:txXfrm>
        <a:off x="470560" y="3075779"/>
        <a:ext cx="6794586" cy="58603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DA586D-4E1C-E64D-885E-BDE8AF825CB5}">
      <dsp:nvSpPr>
        <dsp:cNvPr id="0" name=""/>
        <dsp:cNvSpPr/>
      </dsp:nvSpPr>
      <dsp:spPr>
        <a:xfrm>
          <a:off x="5033720" y="4184625"/>
          <a:ext cx="235489" cy="91440"/>
        </a:xfrm>
        <a:custGeom>
          <a:avLst/>
          <a:gdLst/>
          <a:ahLst/>
          <a:cxnLst/>
          <a:rect l="0" t="0" r="0" b="0"/>
          <a:pathLst>
            <a:path>
              <a:moveTo>
                <a:pt x="0" y="45720"/>
              </a:moveTo>
              <a:lnTo>
                <a:pt x="235489"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568737-AB33-F047-837F-9CC5F52E8549}">
      <dsp:nvSpPr>
        <dsp:cNvPr id="0" name=""/>
        <dsp:cNvSpPr/>
      </dsp:nvSpPr>
      <dsp:spPr>
        <a:xfrm>
          <a:off x="3620784" y="3850618"/>
          <a:ext cx="235489" cy="379726"/>
        </a:xfrm>
        <a:custGeom>
          <a:avLst/>
          <a:gdLst/>
          <a:ahLst/>
          <a:cxnLst/>
          <a:rect l="0" t="0" r="0" b="0"/>
          <a:pathLst>
            <a:path>
              <a:moveTo>
                <a:pt x="0" y="0"/>
              </a:moveTo>
              <a:lnTo>
                <a:pt x="117744" y="0"/>
              </a:lnTo>
              <a:lnTo>
                <a:pt x="117744" y="379726"/>
              </a:lnTo>
              <a:lnTo>
                <a:pt x="235489" y="379726"/>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EBD014-0D72-F44B-94B0-C9D4B958E888}">
      <dsp:nvSpPr>
        <dsp:cNvPr id="0" name=""/>
        <dsp:cNvSpPr/>
      </dsp:nvSpPr>
      <dsp:spPr>
        <a:xfrm>
          <a:off x="6446656" y="3678323"/>
          <a:ext cx="235489" cy="91440"/>
        </a:xfrm>
        <a:custGeom>
          <a:avLst/>
          <a:gdLst/>
          <a:ahLst/>
          <a:cxnLst/>
          <a:rect l="0" t="0" r="0" b="0"/>
          <a:pathLst>
            <a:path>
              <a:moveTo>
                <a:pt x="0" y="45720"/>
              </a:moveTo>
              <a:lnTo>
                <a:pt x="235489"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341E83-7078-464A-A9A0-8C462D854924}">
      <dsp:nvSpPr>
        <dsp:cNvPr id="0" name=""/>
        <dsp:cNvSpPr/>
      </dsp:nvSpPr>
      <dsp:spPr>
        <a:xfrm>
          <a:off x="5033720" y="3470892"/>
          <a:ext cx="235489" cy="253151"/>
        </a:xfrm>
        <a:custGeom>
          <a:avLst/>
          <a:gdLst/>
          <a:ahLst/>
          <a:cxnLst/>
          <a:rect l="0" t="0" r="0" b="0"/>
          <a:pathLst>
            <a:path>
              <a:moveTo>
                <a:pt x="0" y="0"/>
              </a:moveTo>
              <a:lnTo>
                <a:pt x="117744" y="0"/>
              </a:lnTo>
              <a:lnTo>
                <a:pt x="117744" y="253151"/>
              </a:lnTo>
              <a:lnTo>
                <a:pt x="235489" y="253151"/>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CDEB8D4-8BC1-7848-A42B-1BF8F0A72BCE}">
      <dsp:nvSpPr>
        <dsp:cNvPr id="0" name=""/>
        <dsp:cNvSpPr/>
      </dsp:nvSpPr>
      <dsp:spPr>
        <a:xfrm>
          <a:off x="5033720" y="3217741"/>
          <a:ext cx="235489" cy="253151"/>
        </a:xfrm>
        <a:custGeom>
          <a:avLst/>
          <a:gdLst/>
          <a:ahLst/>
          <a:cxnLst/>
          <a:rect l="0" t="0" r="0" b="0"/>
          <a:pathLst>
            <a:path>
              <a:moveTo>
                <a:pt x="0" y="253151"/>
              </a:moveTo>
              <a:lnTo>
                <a:pt x="117744" y="253151"/>
              </a:lnTo>
              <a:lnTo>
                <a:pt x="117744" y="0"/>
              </a:lnTo>
              <a:lnTo>
                <a:pt x="235489" y="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BDF03E-B51E-D346-B986-A199A49DB7A9}">
      <dsp:nvSpPr>
        <dsp:cNvPr id="0" name=""/>
        <dsp:cNvSpPr/>
      </dsp:nvSpPr>
      <dsp:spPr>
        <a:xfrm>
          <a:off x="3620784" y="3470892"/>
          <a:ext cx="235489" cy="379726"/>
        </a:xfrm>
        <a:custGeom>
          <a:avLst/>
          <a:gdLst/>
          <a:ahLst/>
          <a:cxnLst/>
          <a:rect l="0" t="0" r="0" b="0"/>
          <a:pathLst>
            <a:path>
              <a:moveTo>
                <a:pt x="0" y="379726"/>
              </a:moveTo>
              <a:lnTo>
                <a:pt x="117744" y="379726"/>
              </a:lnTo>
              <a:lnTo>
                <a:pt x="117744" y="0"/>
              </a:lnTo>
              <a:lnTo>
                <a:pt x="235489" y="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947B734-2326-144A-9BA1-93A805B2C4D9}">
      <dsp:nvSpPr>
        <dsp:cNvPr id="0" name=""/>
        <dsp:cNvSpPr/>
      </dsp:nvSpPr>
      <dsp:spPr>
        <a:xfrm>
          <a:off x="2207848" y="2648151"/>
          <a:ext cx="235489" cy="1202467"/>
        </a:xfrm>
        <a:custGeom>
          <a:avLst/>
          <a:gdLst/>
          <a:ahLst/>
          <a:cxnLst/>
          <a:rect l="0" t="0" r="0" b="0"/>
          <a:pathLst>
            <a:path>
              <a:moveTo>
                <a:pt x="0" y="0"/>
              </a:moveTo>
              <a:lnTo>
                <a:pt x="117744" y="0"/>
              </a:lnTo>
              <a:lnTo>
                <a:pt x="117744" y="1202467"/>
              </a:lnTo>
              <a:lnTo>
                <a:pt x="235489" y="1202467"/>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EDBAE44-1CC5-014D-8B33-AC6A3D7C0D49}">
      <dsp:nvSpPr>
        <dsp:cNvPr id="0" name=""/>
        <dsp:cNvSpPr/>
      </dsp:nvSpPr>
      <dsp:spPr>
        <a:xfrm>
          <a:off x="5033720" y="2205137"/>
          <a:ext cx="235489" cy="506302"/>
        </a:xfrm>
        <a:custGeom>
          <a:avLst/>
          <a:gdLst/>
          <a:ahLst/>
          <a:cxnLst/>
          <a:rect l="0" t="0" r="0" b="0"/>
          <a:pathLst>
            <a:path>
              <a:moveTo>
                <a:pt x="0" y="0"/>
              </a:moveTo>
              <a:lnTo>
                <a:pt x="117744" y="0"/>
              </a:lnTo>
              <a:lnTo>
                <a:pt x="117744" y="506302"/>
              </a:lnTo>
              <a:lnTo>
                <a:pt x="235489" y="50630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757C985-1F3F-9D4F-BBA0-BC1250B434DC}">
      <dsp:nvSpPr>
        <dsp:cNvPr id="0" name=""/>
        <dsp:cNvSpPr/>
      </dsp:nvSpPr>
      <dsp:spPr>
        <a:xfrm>
          <a:off x="5033720" y="2159417"/>
          <a:ext cx="235489" cy="91440"/>
        </a:xfrm>
        <a:custGeom>
          <a:avLst/>
          <a:gdLst/>
          <a:ahLst/>
          <a:cxnLst/>
          <a:rect l="0" t="0" r="0" b="0"/>
          <a:pathLst>
            <a:path>
              <a:moveTo>
                <a:pt x="0" y="45720"/>
              </a:moveTo>
              <a:lnTo>
                <a:pt x="235489"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81349BC-4EEB-0642-B0FA-043822C07935}">
      <dsp:nvSpPr>
        <dsp:cNvPr id="0" name=""/>
        <dsp:cNvSpPr/>
      </dsp:nvSpPr>
      <dsp:spPr>
        <a:xfrm>
          <a:off x="5033720" y="1698834"/>
          <a:ext cx="235489" cy="506302"/>
        </a:xfrm>
        <a:custGeom>
          <a:avLst/>
          <a:gdLst/>
          <a:ahLst/>
          <a:cxnLst/>
          <a:rect l="0" t="0" r="0" b="0"/>
          <a:pathLst>
            <a:path>
              <a:moveTo>
                <a:pt x="0" y="506302"/>
              </a:moveTo>
              <a:lnTo>
                <a:pt x="117744" y="506302"/>
              </a:lnTo>
              <a:lnTo>
                <a:pt x="117744" y="0"/>
              </a:lnTo>
              <a:lnTo>
                <a:pt x="235489" y="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B7F7B4A-63CB-9B46-9C19-F0B8DB3CA652}">
      <dsp:nvSpPr>
        <dsp:cNvPr id="0" name=""/>
        <dsp:cNvSpPr/>
      </dsp:nvSpPr>
      <dsp:spPr>
        <a:xfrm>
          <a:off x="3620784" y="1445683"/>
          <a:ext cx="235489" cy="759453"/>
        </a:xfrm>
        <a:custGeom>
          <a:avLst/>
          <a:gdLst/>
          <a:ahLst/>
          <a:cxnLst/>
          <a:rect l="0" t="0" r="0" b="0"/>
          <a:pathLst>
            <a:path>
              <a:moveTo>
                <a:pt x="0" y="0"/>
              </a:moveTo>
              <a:lnTo>
                <a:pt x="117744" y="0"/>
              </a:lnTo>
              <a:lnTo>
                <a:pt x="117744" y="759453"/>
              </a:lnTo>
              <a:lnTo>
                <a:pt x="235489" y="759453"/>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45F8178-FEFB-AB47-8C02-9F258D4175F0}">
      <dsp:nvSpPr>
        <dsp:cNvPr id="0" name=""/>
        <dsp:cNvSpPr/>
      </dsp:nvSpPr>
      <dsp:spPr>
        <a:xfrm>
          <a:off x="5033720" y="686230"/>
          <a:ext cx="235489" cy="506302"/>
        </a:xfrm>
        <a:custGeom>
          <a:avLst/>
          <a:gdLst/>
          <a:ahLst/>
          <a:cxnLst/>
          <a:rect l="0" t="0" r="0" b="0"/>
          <a:pathLst>
            <a:path>
              <a:moveTo>
                <a:pt x="0" y="0"/>
              </a:moveTo>
              <a:lnTo>
                <a:pt x="117744" y="0"/>
              </a:lnTo>
              <a:lnTo>
                <a:pt x="117744" y="506302"/>
              </a:lnTo>
              <a:lnTo>
                <a:pt x="235489" y="50630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DB512A-A94C-2A41-BD8D-90C4BABFF3B4}">
      <dsp:nvSpPr>
        <dsp:cNvPr id="0" name=""/>
        <dsp:cNvSpPr/>
      </dsp:nvSpPr>
      <dsp:spPr>
        <a:xfrm>
          <a:off x="5033720" y="640510"/>
          <a:ext cx="235489" cy="91440"/>
        </a:xfrm>
        <a:custGeom>
          <a:avLst/>
          <a:gdLst/>
          <a:ahLst/>
          <a:cxnLst/>
          <a:rect l="0" t="0" r="0" b="0"/>
          <a:pathLst>
            <a:path>
              <a:moveTo>
                <a:pt x="0" y="45720"/>
              </a:moveTo>
              <a:lnTo>
                <a:pt x="235489"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C60434F-D0A4-984D-8505-4D9947F9CD42}">
      <dsp:nvSpPr>
        <dsp:cNvPr id="0" name=""/>
        <dsp:cNvSpPr/>
      </dsp:nvSpPr>
      <dsp:spPr>
        <a:xfrm>
          <a:off x="5033720" y="179928"/>
          <a:ext cx="235489" cy="506302"/>
        </a:xfrm>
        <a:custGeom>
          <a:avLst/>
          <a:gdLst/>
          <a:ahLst/>
          <a:cxnLst/>
          <a:rect l="0" t="0" r="0" b="0"/>
          <a:pathLst>
            <a:path>
              <a:moveTo>
                <a:pt x="0" y="506302"/>
              </a:moveTo>
              <a:lnTo>
                <a:pt x="117744" y="506302"/>
              </a:lnTo>
              <a:lnTo>
                <a:pt x="117744" y="0"/>
              </a:lnTo>
              <a:lnTo>
                <a:pt x="235489" y="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417C04E-5C75-974E-A497-4DE86F95B021}">
      <dsp:nvSpPr>
        <dsp:cNvPr id="0" name=""/>
        <dsp:cNvSpPr/>
      </dsp:nvSpPr>
      <dsp:spPr>
        <a:xfrm>
          <a:off x="3620784" y="686230"/>
          <a:ext cx="235489" cy="759453"/>
        </a:xfrm>
        <a:custGeom>
          <a:avLst/>
          <a:gdLst/>
          <a:ahLst/>
          <a:cxnLst/>
          <a:rect l="0" t="0" r="0" b="0"/>
          <a:pathLst>
            <a:path>
              <a:moveTo>
                <a:pt x="0" y="759453"/>
              </a:moveTo>
              <a:lnTo>
                <a:pt x="117744" y="759453"/>
              </a:lnTo>
              <a:lnTo>
                <a:pt x="117744" y="0"/>
              </a:lnTo>
              <a:lnTo>
                <a:pt x="235489" y="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0B916C7-90F9-8342-8959-CB692E6026B0}">
      <dsp:nvSpPr>
        <dsp:cNvPr id="0" name=""/>
        <dsp:cNvSpPr/>
      </dsp:nvSpPr>
      <dsp:spPr>
        <a:xfrm>
          <a:off x="2207848" y="1445683"/>
          <a:ext cx="235489" cy="1202467"/>
        </a:xfrm>
        <a:custGeom>
          <a:avLst/>
          <a:gdLst/>
          <a:ahLst/>
          <a:cxnLst/>
          <a:rect l="0" t="0" r="0" b="0"/>
          <a:pathLst>
            <a:path>
              <a:moveTo>
                <a:pt x="0" y="1202467"/>
              </a:moveTo>
              <a:lnTo>
                <a:pt x="117744" y="1202467"/>
              </a:lnTo>
              <a:lnTo>
                <a:pt x="117744" y="0"/>
              </a:lnTo>
              <a:lnTo>
                <a:pt x="235489"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A0B985E-0928-F343-9DEC-0F800610BFCE}">
      <dsp:nvSpPr>
        <dsp:cNvPr id="0" name=""/>
        <dsp:cNvSpPr/>
      </dsp:nvSpPr>
      <dsp:spPr>
        <a:xfrm>
          <a:off x="1030401" y="2468590"/>
          <a:ext cx="1177446" cy="359121"/>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latin typeface="Aptos" panose="020B0004020202020204" pitchFamily="34" charset="0"/>
            </a:rPr>
            <a:t>CNC Safeguard</a:t>
          </a:r>
        </a:p>
      </dsp:txBody>
      <dsp:txXfrm>
        <a:off x="1030401" y="2468590"/>
        <a:ext cx="1177446" cy="359121"/>
      </dsp:txXfrm>
    </dsp:sp>
    <dsp:sp modelId="{4CF3F1BA-C155-EC4D-8A68-58910CAA8641}">
      <dsp:nvSpPr>
        <dsp:cNvPr id="0" name=""/>
        <dsp:cNvSpPr/>
      </dsp:nvSpPr>
      <dsp:spPr>
        <a:xfrm>
          <a:off x="2443337" y="1266123"/>
          <a:ext cx="1177446" cy="359121"/>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latin typeface="Aptos" panose="020B0004020202020204" pitchFamily="34" charset="0"/>
            </a:rPr>
            <a:t>Protection</a:t>
          </a:r>
        </a:p>
      </dsp:txBody>
      <dsp:txXfrm>
        <a:off x="2443337" y="1266123"/>
        <a:ext cx="1177446" cy="359121"/>
      </dsp:txXfrm>
    </dsp:sp>
    <dsp:sp modelId="{CCBE8A5F-DB0E-EB48-BAF3-3F9DB555F42B}">
      <dsp:nvSpPr>
        <dsp:cNvPr id="0" name=""/>
        <dsp:cNvSpPr/>
      </dsp:nvSpPr>
      <dsp:spPr>
        <a:xfrm>
          <a:off x="3856273" y="506670"/>
          <a:ext cx="1177446" cy="359121"/>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latin typeface="Aptos" panose="020B0004020202020204" pitchFamily="34" charset="0"/>
            </a:rPr>
            <a:t>Non-mechanical hazards</a:t>
          </a:r>
        </a:p>
      </dsp:txBody>
      <dsp:txXfrm>
        <a:off x="3856273" y="506670"/>
        <a:ext cx="1177446" cy="359121"/>
      </dsp:txXfrm>
    </dsp:sp>
    <dsp:sp modelId="{8A9197D3-3920-0546-9281-1A4683D86728}">
      <dsp:nvSpPr>
        <dsp:cNvPr id="0" name=""/>
        <dsp:cNvSpPr/>
      </dsp:nvSpPr>
      <dsp:spPr>
        <a:xfrm>
          <a:off x="5269209" y="368"/>
          <a:ext cx="1177446" cy="35912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latin typeface="Aptos" panose="020B0004020202020204" pitchFamily="34" charset="0"/>
            </a:rPr>
            <a:t>Collect dust</a:t>
          </a:r>
        </a:p>
      </dsp:txBody>
      <dsp:txXfrm>
        <a:off x="5269209" y="368"/>
        <a:ext cx="1177446" cy="359121"/>
      </dsp:txXfrm>
    </dsp:sp>
    <dsp:sp modelId="{897AAFE2-CF86-6C4D-A930-9C5C8F5018EA}">
      <dsp:nvSpPr>
        <dsp:cNvPr id="0" name=""/>
        <dsp:cNvSpPr/>
      </dsp:nvSpPr>
      <dsp:spPr>
        <a:xfrm>
          <a:off x="5269209" y="506670"/>
          <a:ext cx="1177446" cy="35912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latin typeface="Aptos" panose="020B0004020202020204" pitchFamily="34" charset="0"/>
            </a:rPr>
            <a:t>Dampen noise</a:t>
          </a:r>
        </a:p>
      </dsp:txBody>
      <dsp:txXfrm>
        <a:off x="5269209" y="506670"/>
        <a:ext cx="1177446" cy="359121"/>
      </dsp:txXfrm>
    </dsp:sp>
    <dsp:sp modelId="{04020163-E203-7A4F-B2D5-53389CDB9DB5}">
      <dsp:nvSpPr>
        <dsp:cNvPr id="0" name=""/>
        <dsp:cNvSpPr/>
      </dsp:nvSpPr>
      <dsp:spPr>
        <a:xfrm>
          <a:off x="5269209" y="1012972"/>
          <a:ext cx="1177446" cy="35912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latin typeface="Aptos" panose="020B0004020202020204" pitchFamily="34" charset="0"/>
            </a:rPr>
            <a:t>Halt projectiles</a:t>
          </a:r>
        </a:p>
      </dsp:txBody>
      <dsp:txXfrm>
        <a:off x="5269209" y="1012972"/>
        <a:ext cx="1177446" cy="359121"/>
      </dsp:txXfrm>
    </dsp:sp>
    <dsp:sp modelId="{FE5835D6-DEB7-6A42-B781-D8FD0B296D19}">
      <dsp:nvSpPr>
        <dsp:cNvPr id="0" name=""/>
        <dsp:cNvSpPr/>
      </dsp:nvSpPr>
      <dsp:spPr>
        <a:xfrm>
          <a:off x="3856273" y="2025576"/>
          <a:ext cx="1177446" cy="359121"/>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latin typeface="Aptos" panose="020B0004020202020204" pitchFamily="34" charset="0"/>
            </a:rPr>
            <a:t>Mechanical hazards</a:t>
          </a:r>
        </a:p>
      </dsp:txBody>
      <dsp:txXfrm>
        <a:off x="3856273" y="2025576"/>
        <a:ext cx="1177446" cy="359121"/>
      </dsp:txXfrm>
    </dsp:sp>
    <dsp:sp modelId="{FF152581-C1E4-754C-9694-F70D5B25A371}">
      <dsp:nvSpPr>
        <dsp:cNvPr id="0" name=""/>
        <dsp:cNvSpPr/>
      </dsp:nvSpPr>
      <dsp:spPr>
        <a:xfrm>
          <a:off x="5269209" y="1519274"/>
          <a:ext cx="1177446" cy="35912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latin typeface="Aptos" panose="020B0004020202020204" pitchFamily="34" charset="0"/>
            </a:rPr>
            <a:t>Prevent contact with point of operation</a:t>
          </a:r>
        </a:p>
      </dsp:txBody>
      <dsp:txXfrm>
        <a:off x="5269209" y="1519274"/>
        <a:ext cx="1177446" cy="359121"/>
      </dsp:txXfrm>
    </dsp:sp>
    <dsp:sp modelId="{D2000AA4-BA47-C34F-AB81-247A5365FBEA}">
      <dsp:nvSpPr>
        <dsp:cNvPr id="0" name=""/>
        <dsp:cNvSpPr/>
      </dsp:nvSpPr>
      <dsp:spPr>
        <a:xfrm>
          <a:off x="5269209" y="2025576"/>
          <a:ext cx="1177446" cy="35912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latin typeface="Aptos" panose="020B0004020202020204" pitchFamily="34" charset="0"/>
            </a:rPr>
            <a:t>Prevent contact with power transmission</a:t>
          </a:r>
        </a:p>
      </dsp:txBody>
      <dsp:txXfrm>
        <a:off x="5269209" y="2025576"/>
        <a:ext cx="1177446" cy="359121"/>
      </dsp:txXfrm>
    </dsp:sp>
    <dsp:sp modelId="{D8D08F19-CCDB-564A-8B9B-7AAE8C15E021}">
      <dsp:nvSpPr>
        <dsp:cNvPr id="0" name=""/>
        <dsp:cNvSpPr/>
      </dsp:nvSpPr>
      <dsp:spPr>
        <a:xfrm>
          <a:off x="5269209" y="2531878"/>
          <a:ext cx="1177446" cy="35912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latin typeface="Aptos" panose="020B0004020202020204" pitchFamily="34" charset="0"/>
            </a:rPr>
            <a:t>Create no interference</a:t>
          </a:r>
        </a:p>
      </dsp:txBody>
      <dsp:txXfrm>
        <a:off x="5269209" y="2531878"/>
        <a:ext cx="1177446" cy="359121"/>
      </dsp:txXfrm>
    </dsp:sp>
    <dsp:sp modelId="{BF9694A5-2529-2B43-8475-97E71E4B0A86}">
      <dsp:nvSpPr>
        <dsp:cNvPr id="0" name=""/>
        <dsp:cNvSpPr/>
      </dsp:nvSpPr>
      <dsp:spPr>
        <a:xfrm>
          <a:off x="2443337" y="3671058"/>
          <a:ext cx="1177446" cy="359121"/>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latin typeface="Aptos" panose="020B0004020202020204" pitchFamily="34" charset="0"/>
            </a:rPr>
            <a:t>Interface</a:t>
          </a:r>
        </a:p>
      </dsp:txBody>
      <dsp:txXfrm>
        <a:off x="2443337" y="3671058"/>
        <a:ext cx="1177446" cy="359121"/>
      </dsp:txXfrm>
    </dsp:sp>
    <dsp:sp modelId="{05935BFD-CF9C-EF4B-BA23-31A599D4AC4C}">
      <dsp:nvSpPr>
        <dsp:cNvPr id="0" name=""/>
        <dsp:cNvSpPr/>
      </dsp:nvSpPr>
      <dsp:spPr>
        <a:xfrm>
          <a:off x="3856273" y="3291331"/>
          <a:ext cx="1177446" cy="359121"/>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latin typeface="Aptos" panose="020B0004020202020204" pitchFamily="34" charset="0"/>
            </a:rPr>
            <a:t>Communication</a:t>
          </a:r>
        </a:p>
      </dsp:txBody>
      <dsp:txXfrm>
        <a:off x="3856273" y="3291331"/>
        <a:ext cx="1177446" cy="359121"/>
      </dsp:txXfrm>
    </dsp:sp>
    <dsp:sp modelId="{388BCDB6-6881-904D-8ED6-7CE23A933228}">
      <dsp:nvSpPr>
        <dsp:cNvPr id="0" name=""/>
        <dsp:cNvSpPr/>
      </dsp:nvSpPr>
      <dsp:spPr>
        <a:xfrm>
          <a:off x="5269209" y="3038180"/>
          <a:ext cx="1177446" cy="35912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latin typeface="Aptos" panose="020B0004020202020204" pitchFamily="34" charset="0"/>
            </a:rPr>
            <a:t>Communicates hazards</a:t>
          </a:r>
        </a:p>
      </dsp:txBody>
      <dsp:txXfrm>
        <a:off x="5269209" y="3038180"/>
        <a:ext cx="1177446" cy="359121"/>
      </dsp:txXfrm>
    </dsp:sp>
    <dsp:sp modelId="{728E4F0D-9A44-4A41-B950-EE5DAC9F83CB}">
      <dsp:nvSpPr>
        <dsp:cNvPr id="0" name=""/>
        <dsp:cNvSpPr/>
      </dsp:nvSpPr>
      <dsp:spPr>
        <a:xfrm>
          <a:off x="5269209" y="3544482"/>
          <a:ext cx="1177446" cy="35912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latin typeface="Aptos" panose="020B0004020202020204" pitchFamily="34" charset="0"/>
            </a:rPr>
            <a:t>Communicates proper use</a:t>
          </a:r>
        </a:p>
      </dsp:txBody>
      <dsp:txXfrm>
        <a:off x="5269209" y="3544482"/>
        <a:ext cx="1177446" cy="359121"/>
      </dsp:txXfrm>
    </dsp:sp>
    <dsp:sp modelId="{5CEF7E13-186B-7242-9ED1-F21FC22A6B4D}">
      <dsp:nvSpPr>
        <dsp:cNvPr id="0" name=""/>
        <dsp:cNvSpPr/>
      </dsp:nvSpPr>
      <dsp:spPr>
        <a:xfrm>
          <a:off x="6682145" y="3544482"/>
          <a:ext cx="1177446" cy="35912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latin typeface="Aptos" panose="020B0004020202020204" pitchFamily="34" charset="0"/>
            </a:rPr>
            <a:t>Stops use of incorrect materials</a:t>
          </a:r>
        </a:p>
      </dsp:txBody>
      <dsp:txXfrm>
        <a:off x="6682145" y="3544482"/>
        <a:ext cx="1177446" cy="359121"/>
      </dsp:txXfrm>
    </dsp:sp>
    <dsp:sp modelId="{B071A508-44F4-3648-985D-0DC514AB6089}">
      <dsp:nvSpPr>
        <dsp:cNvPr id="0" name=""/>
        <dsp:cNvSpPr/>
      </dsp:nvSpPr>
      <dsp:spPr>
        <a:xfrm>
          <a:off x="3856273" y="4050784"/>
          <a:ext cx="1177446" cy="359121"/>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latin typeface="Aptos" panose="020B0004020202020204" pitchFamily="34" charset="0"/>
            </a:rPr>
            <a:t>Control</a:t>
          </a:r>
        </a:p>
      </dsp:txBody>
      <dsp:txXfrm>
        <a:off x="3856273" y="4050784"/>
        <a:ext cx="1177446" cy="359121"/>
      </dsp:txXfrm>
    </dsp:sp>
    <dsp:sp modelId="{836AA365-F0B4-1C4C-9C5C-7A7C06969941}">
      <dsp:nvSpPr>
        <dsp:cNvPr id="0" name=""/>
        <dsp:cNvSpPr/>
      </dsp:nvSpPr>
      <dsp:spPr>
        <a:xfrm>
          <a:off x="5269209" y="4050784"/>
          <a:ext cx="1177446" cy="35912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latin typeface="Aptos" panose="020B0004020202020204" pitchFamily="34" charset="0"/>
            </a:rPr>
            <a:t>Limit machine access when running</a:t>
          </a:r>
        </a:p>
      </dsp:txBody>
      <dsp:txXfrm>
        <a:off x="5269209" y="4050784"/>
        <a:ext cx="1177446" cy="35912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DA586D-4E1C-E64D-885E-BDE8AF825CB5}">
      <dsp:nvSpPr>
        <dsp:cNvPr id="0" name=""/>
        <dsp:cNvSpPr/>
      </dsp:nvSpPr>
      <dsp:spPr>
        <a:xfrm>
          <a:off x="2089206" y="1160011"/>
          <a:ext cx="91440" cy="91440"/>
        </a:xfrm>
        <a:custGeom>
          <a:avLst/>
          <a:gdLst/>
          <a:ahLst/>
          <a:cxnLst/>
          <a:rect l="0" t="0" r="0" b="0"/>
          <a:pathLst>
            <a:path>
              <a:moveTo>
                <a:pt x="45720" y="45720"/>
              </a:moveTo>
              <a:lnTo>
                <a:pt x="112836"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568737-AB33-F047-837F-9CC5F52E8549}">
      <dsp:nvSpPr>
        <dsp:cNvPr id="0" name=""/>
        <dsp:cNvSpPr/>
      </dsp:nvSpPr>
      <dsp:spPr>
        <a:xfrm>
          <a:off x="1686509" y="1097506"/>
          <a:ext cx="91440" cy="108224"/>
        </a:xfrm>
        <a:custGeom>
          <a:avLst/>
          <a:gdLst/>
          <a:ahLst/>
          <a:cxnLst/>
          <a:rect l="0" t="0" r="0" b="0"/>
          <a:pathLst>
            <a:path>
              <a:moveTo>
                <a:pt x="45720" y="0"/>
              </a:moveTo>
              <a:lnTo>
                <a:pt x="79278" y="0"/>
              </a:lnTo>
              <a:lnTo>
                <a:pt x="79278" y="108224"/>
              </a:lnTo>
              <a:lnTo>
                <a:pt x="112836" y="10822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EBD014-0D72-F44B-94B0-C9D4B958E888}">
      <dsp:nvSpPr>
        <dsp:cNvPr id="0" name=""/>
        <dsp:cNvSpPr/>
      </dsp:nvSpPr>
      <dsp:spPr>
        <a:xfrm>
          <a:off x="2491902" y="1015711"/>
          <a:ext cx="91440" cy="91440"/>
        </a:xfrm>
        <a:custGeom>
          <a:avLst/>
          <a:gdLst/>
          <a:ahLst/>
          <a:cxnLst/>
          <a:rect l="0" t="0" r="0" b="0"/>
          <a:pathLst>
            <a:path>
              <a:moveTo>
                <a:pt x="45720" y="45720"/>
              </a:moveTo>
              <a:lnTo>
                <a:pt x="112836"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341E83-7078-464A-A9A0-8C462D854924}">
      <dsp:nvSpPr>
        <dsp:cNvPr id="0" name=""/>
        <dsp:cNvSpPr/>
      </dsp:nvSpPr>
      <dsp:spPr>
        <a:xfrm>
          <a:off x="2089206" y="943562"/>
          <a:ext cx="91440" cy="91440"/>
        </a:xfrm>
        <a:custGeom>
          <a:avLst/>
          <a:gdLst/>
          <a:ahLst/>
          <a:cxnLst/>
          <a:rect l="0" t="0" r="0" b="0"/>
          <a:pathLst>
            <a:path>
              <a:moveTo>
                <a:pt x="45720" y="45720"/>
              </a:moveTo>
              <a:lnTo>
                <a:pt x="79278" y="45720"/>
              </a:lnTo>
              <a:lnTo>
                <a:pt x="79278" y="117869"/>
              </a:lnTo>
              <a:lnTo>
                <a:pt x="112836" y="11786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CDEB8D4-8BC1-7848-A42B-1BF8F0A72BCE}">
      <dsp:nvSpPr>
        <dsp:cNvPr id="0" name=""/>
        <dsp:cNvSpPr/>
      </dsp:nvSpPr>
      <dsp:spPr>
        <a:xfrm>
          <a:off x="2089206" y="871412"/>
          <a:ext cx="91440" cy="91440"/>
        </a:xfrm>
        <a:custGeom>
          <a:avLst/>
          <a:gdLst/>
          <a:ahLst/>
          <a:cxnLst/>
          <a:rect l="0" t="0" r="0" b="0"/>
          <a:pathLst>
            <a:path>
              <a:moveTo>
                <a:pt x="45720" y="117869"/>
              </a:moveTo>
              <a:lnTo>
                <a:pt x="79278" y="117869"/>
              </a:lnTo>
              <a:lnTo>
                <a:pt x="79278" y="45720"/>
              </a:lnTo>
              <a:lnTo>
                <a:pt x="112836"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BDF03E-B51E-D346-B986-A199A49DB7A9}">
      <dsp:nvSpPr>
        <dsp:cNvPr id="0" name=""/>
        <dsp:cNvSpPr/>
      </dsp:nvSpPr>
      <dsp:spPr>
        <a:xfrm>
          <a:off x="1686509" y="989282"/>
          <a:ext cx="91440" cy="108224"/>
        </a:xfrm>
        <a:custGeom>
          <a:avLst/>
          <a:gdLst/>
          <a:ahLst/>
          <a:cxnLst/>
          <a:rect l="0" t="0" r="0" b="0"/>
          <a:pathLst>
            <a:path>
              <a:moveTo>
                <a:pt x="45720" y="108224"/>
              </a:moveTo>
              <a:lnTo>
                <a:pt x="79278" y="108224"/>
              </a:lnTo>
              <a:lnTo>
                <a:pt x="79278" y="0"/>
              </a:lnTo>
              <a:lnTo>
                <a:pt x="112836" y="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947B734-2326-144A-9BA1-93A805B2C4D9}">
      <dsp:nvSpPr>
        <dsp:cNvPr id="0" name=""/>
        <dsp:cNvSpPr/>
      </dsp:nvSpPr>
      <dsp:spPr>
        <a:xfrm>
          <a:off x="1283813" y="754795"/>
          <a:ext cx="91440" cy="342711"/>
        </a:xfrm>
        <a:custGeom>
          <a:avLst/>
          <a:gdLst/>
          <a:ahLst/>
          <a:cxnLst/>
          <a:rect l="0" t="0" r="0" b="0"/>
          <a:pathLst>
            <a:path>
              <a:moveTo>
                <a:pt x="45720" y="0"/>
              </a:moveTo>
              <a:lnTo>
                <a:pt x="79278" y="0"/>
              </a:lnTo>
              <a:lnTo>
                <a:pt x="79278" y="342711"/>
              </a:lnTo>
              <a:lnTo>
                <a:pt x="112836" y="342711"/>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EDBAE44-1CC5-014D-8B33-AC6A3D7C0D49}">
      <dsp:nvSpPr>
        <dsp:cNvPr id="0" name=""/>
        <dsp:cNvSpPr/>
      </dsp:nvSpPr>
      <dsp:spPr>
        <a:xfrm>
          <a:off x="2089206" y="628533"/>
          <a:ext cx="91440" cy="144299"/>
        </a:xfrm>
        <a:custGeom>
          <a:avLst/>
          <a:gdLst/>
          <a:ahLst/>
          <a:cxnLst/>
          <a:rect l="0" t="0" r="0" b="0"/>
          <a:pathLst>
            <a:path>
              <a:moveTo>
                <a:pt x="45720" y="0"/>
              </a:moveTo>
              <a:lnTo>
                <a:pt x="79278" y="0"/>
              </a:lnTo>
              <a:lnTo>
                <a:pt x="79278" y="144299"/>
              </a:lnTo>
              <a:lnTo>
                <a:pt x="112836" y="14429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757C985-1F3F-9D4F-BBA0-BC1250B434DC}">
      <dsp:nvSpPr>
        <dsp:cNvPr id="0" name=""/>
        <dsp:cNvSpPr/>
      </dsp:nvSpPr>
      <dsp:spPr>
        <a:xfrm>
          <a:off x="2089206" y="582813"/>
          <a:ext cx="91440" cy="91440"/>
        </a:xfrm>
        <a:custGeom>
          <a:avLst/>
          <a:gdLst/>
          <a:ahLst/>
          <a:cxnLst/>
          <a:rect l="0" t="0" r="0" b="0"/>
          <a:pathLst>
            <a:path>
              <a:moveTo>
                <a:pt x="45720" y="45720"/>
              </a:moveTo>
              <a:lnTo>
                <a:pt x="112836"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81349BC-4EEB-0642-B0FA-043822C07935}">
      <dsp:nvSpPr>
        <dsp:cNvPr id="0" name=""/>
        <dsp:cNvSpPr/>
      </dsp:nvSpPr>
      <dsp:spPr>
        <a:xfrm>
          <a:off x="2089206" y="484234"/>
          <a:ext cx="91440" cy="144299"/>
        </a:xfrm>
        <a:custGeom>
          <a:avLst/>
          <a:gdLst/>
          <a:ahLst/>
          <a:cxnLst/>
          <a:rect l="0" t="0" r="0" b="0"/>
          <a:pathLst>
            <a:path>
              <a:moveTo>
                <a:pt x="45720" y="144299"/>
              </a:moveTo>
              <a:lnTo>
                <a:pt x="79278" y="144299"/>
              </a:lnTo>
              <a:lnTo>
                <a:pt x="79278" y="0"/>
              </a:lnTo>
              <a:lnTo>
                <a:pt x="112836" y="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B7F7B4A-63CB-9B46-9C19-F0B8DB3CA652}">
      <dsp:nvSpPr>
        <dsp:cNvPr id="0" name=""/>
        <dsp:cNvSpPr/>
      </dsp:nvSpPr>
      <dsp:spPr>
        <a:xfrm>
          <a:off x="1686509" y="412084"/>
          <a:ext cx="91440" cy="216449"/>
        </a:xfrm>
        <a:custGeom>
          <a:avLst/>
          <a:gdLst/>
          <a:ahLst/>
          <a:cxnLst/>
          <a:rect l="0" t="0" r="0" b="0"/>
          <a:pathLst>
            <a:path>
              <a:moveTo>
                <a:pt x="45720" y="0"/>
              </a:moveTo>
              <a:lnTo>
                <a:pt x="79278" y="0"/>
              </a:lnTo>
              <a:lnTo>
                <a:pt x="79278" y="216449"/>
              </a:lnTo>
              <a:lnTo>
                <a:pt x="112836" y="216449"/>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45F8178-FEFB-AB47-8C02-9F258D4175F0}">
      <dsp:nvSpPr>
        <dsp:cNvPr id="0" name=""/>
        <dsp:cNvSpPr/>
      </dsp:nvSpPr>
      <dsp:spPr>
        <a:xfrm>
          <a:off x="2089206" y="195635"/>
          <a:ext cx="91440" cy="144299"/>
        </a:xfrm>
        <a:custGeom>
          <a:avLst/>
          <a:gdLst/>
          <a:ahLst/>
          <a:cxnLst/>
          <a:rect l="0" t="0" r="0" b="0"/>
          <a:pathLst>
            <a:path>
              <a:moveTo>
                <a:pt x="45720" y="0"/>
              </a:moveTo>
              <a:lnTo>
                <a:pt x="79278" y="0"/>
              </a:lnTo>
              <a:lnTo>
                <a:pt x="79278" y="144299"/>
              </a:lnTo>
              <a:lnTo>
                <a:pt x="112836" y="14429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DB512A-A94C-2A41-BD8D-90C4BABFF3B4}">
      <dsp:nvSpPr>
        <dsp:cNvPr id="0" name=""/>
        <dsp:cNvSpPr/>
      </dsp:nvSpPr>
      <dsp:spPr>
        <a:xfrm>
          <a:off x="2089206" y="149915"/>
          <a:ext cx="91440" cy="91440"/>
        </a:xfrm>
        <a:custGeom>
          <a:avLst/>
          <a:gdLst/>
          <a:ahLst/>
          <a:cxnLst/>
          <a:rect l="0" t="0" r="0" b="0"/>
          <a:pathLst>
            <a:path>
              <a:moveTo>
                <a:pt x="45720" y="45720"/>
              </a:moveTo>
              <a:lnTo>
                <a:pt x="112836"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C60434F-D0A4-984D-8505-4D9947F9CD42}">
      <dsp:nvSpPr>
        <dsp:cNvPr id="0" name=""/>
        <dsp:cNvSpPr/>
      </dsp:nvSpPr>
      <dsp:spPr>
        <a:xfrm>
          <a:off x="2089206" y="51335"/>
          <a:ext cx="91440" cy="144299"/>
        </a:xfrm>
        <a:custGeom>
          <a:avLst/>
          <a:gdLst/>
          <a:ahLst/>
          <a:cxnLst/>
          <a:rect l="0" t="0" r="0" b="0"/>
          <a:pathLst>
            <a:path>
              <a:moveTo>
                <a:pt x="45720" y="144299"/>
              </a:moveTo>
              <a:lnTo>
                <a:pt x="79278" y="144299"/>
              </a:lnTo>
              <a:lnTo>
                <a:pt x="79278" y="0"/>
              </a:lnTo>
              <a:lnTo>
                <a:pt x="112836" y="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417C04E-5C75-974E-A497-4DE86F95B021}">
      <dsp:nvSpPr>
        <dsp:cNvPr id="0" name=""/>
        <dsp:cNvSpPr/>
      </dsp:nvSpPr>
      <dsp:spPr>
        <a:xfrm>
          <a:off x="1686509" y="195635"/>
          <a:ext cx="91440" cy="216449"/>
        </a:xfrm>
        <a:custGeom>
          <a:avLst/>
          <a:gdLst/>
          <a:ahLst/>
          <a:cxnLst/>
          <a:rect l="0" t="0" r="0" b="0"/>
          <a:pathLst>
            <a:path>
              <a:moveTo>
                <a:pt x="45720" y="216449"/>
              </a:moveTo>
              <a:lnTo>
                <a:pt x="79278" y="216449"/>
              </a:lnTo>
              <a:lnTo>
                <a:pt x="79278" y="0"/>
              </a:lnTo>
              <a:lnTo>
                <a:pt x="112836" y="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0B916C7-90F9-8342-8959-CB692E6026B0}">
      <dsp:nvSpPr>
        <dsp:cNvPr id="0" name=""/>
        <dsp:cNvSpPr/>
      </dsp:nvSpPr>
      <dsp:spPr>
        <a:xfrm>
          <a:off x="1283813" y="412084"/>
          <a:ext cx="91440" cy="342711"/>
        </a:xfrm>
        <a:custGeom>
          <a:avLst/>
          <a:gdLst/>
          <a:ahLst/>
          <a:cxnLst/>
          <a:rect l="0" t="0" r="0" b="0"/>
          <a:pathLst>
            <a:path>
              <a:moveTo>
                <a:pt x="45720" y="342711"/>
              </a:moveTo>
              <a:lnTo>
                <a:pt x="79278" y="342711"/>
              </a:lnTo>
              <a:lnTo>
                <a:pt x="79278" y="0"/>
              </a:lnTo>
              <a:lnTo>
                <a:pt x="112836"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A0B985E-0928-F343-9DEC-0F800610BFCE}">
      <dsp:nvSpPr>
        <dsp:cNvPr id="0" name=""/>
        <dsp:cNvSpPr/>
      </dsp:nvSpPr>
      <dsp:spPr>
        <a:xfrm>
          <a:off x="993953" y="703619"/>
          <a:ext cx="335580" cy="102351"/>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CNC</a:t>
          </a:r>
        </a:p>
      </dsp:txBody>
      <dsp:txXfrm>
        <a:off x="993953" y="703619"/>
        <a:ext cx="335580" cy="102351"/>
      </dsp:txXfrm>
    </dsp:sp>
    <dsp:sp modelId="{4CF3F1BA-C155-EC4D-8A68-58910CAA8641}">
      <dsp:nvSpPr>
        <dsp:cNvPr id="0" name=""/>
        <dsp:cNvSpPr/>
      </dsp:nvSpPr>
      <dsp:spPr>
        <a:xfrm>
          <a:off x="1396649" y="360908"/>
          <a:ext cx="335580" cy="102351"/>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Protection</a:t>
          </a:r>
        </a:p>
      </dsp:txBody>
      <dsp:txXfrm>
        <a:off x="1396649" y="360908"/>
        <a:ext cx="335580" cy="102351"/>
      </dsp:txXfrm>
    </dsp:sp>
    <dsp:sp modelId="{CCBE8A5F-DB0E-EB48-BAF3-3F9DB555F42B}">
      <dsp:nvSpPr>
        <dsp:cNvPr id="0" name=""/>
        <dsp:cNvSpPr/>
      </dsp:nvSpPr>
      <dsp:spPr>
        <a:xfrm>
          <a:off x="1799345" y="144459"/>
          <a:ext cx="335580" cy="102351"/>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Non hazards</a:t>
          </a:r>
        </a:p>
      </dsp:txBody>
      <dsp:txXfrm>
        <a:off x="1799345" y="144459"/>
        <a:ext cx="335580" cy="102351"/>
      </dsp:txXfrm>
    </dsp:sp>
    <dsp:sp modelId="{8A9197D3-3920-0546-9281-1A4683D86728}">
      <dsp:nvSpPr>
        <dsp:cNvPr id="0" name=""/>
        <dsp:cNvSpPr/>
      </dsp:nvSpPr>
      <dsp:spPr>
        <a:xfrm>
          <a:off x="2202042" y="159"/>
          <a:ext cx="335580" cy="10235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Collect</a:t>
          </a:r>
        </a:p>
      </dsp:txBody>
      <dsp:txXfrm>
        <a:off x="2202042" y="159"/>
        <a:ext cx="335580" cy="102351"/>
      </dsp:txXfrm>
    </dsp:sp>
    <dsp:sp modelId="{897AAFE2-CF86-6C4D-A930-9C5C8F5018EA}">
      <dsp:nvSpPr>
        <dsp:cNvPr id="0" name=""/>
        <dsp:cNvSpPr/>
      </dsp:nvSpPr>
      <dsp:spPr>
        <a:xfrm>
          <a:off x="2202042" y="144459"/>
          <a:ext cx="335580" cy="10235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Dampen</a:t>
          </a:r>
        </a:p>
      </dsp:txBody>
      <dsp:txXfrm>
        <a:off x="2202042" y="144459"/>
        <a:ext cx="335580" cy="102351"/>
      </dsp:txXfrm>
    </dsp:sp>
    <dsp:sp modelId="{04020163-E203-7A4F-B2D5-53389CDB9DB5}">
      <dsp:nvSpPr>
        <dsp:cNvPr id="0" name=""/>
        <dsp:cNvSpPr/>
      </dsp:nvSpPr>
      <dsp:spPr>
        <a:xfrm>
          <a:off x="2202042" y="288758"/>
          <a:ext cx="335580" cy="10235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Halt</a:t>
          </a:r>
        </a:p>
      </dsp:txBody>
      <dsp:txXfrm>
        <a:off x="2202042" y="288758"/>
        <a:ext cx="335580" cy="102351"/>
      </dsp:txXfrm>
    </dsp:sp>
    <dsp:sp modelId="{FE5835D6-DEB7-6A42-B781-D8FD0B296D19}">
      <dsp:nvSpPr>
        <dsp:cNvPr id="0" name=""/>
        <dsp:cNvSpPr/>
      </dsp:nvSpPr>
      <dsp:spPr>
        <a:xfrm>
          <a:off x="1799345" y="577357"/>
          <a:ext cx="335580" cy="102351"/>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M hazards</a:t>
          </a:r>
        </a:p>
      </dsp:txBody>
      <dsp:txXfrm>
        <a:off x="1799345" y="577357"/>
        <a:ext cx="335580" cy="102351"/>
      </dsp:txXfrm>
    </dsp:sp>
    <dsp:sp modelId="{FF152581-C1E4-754C-9694-F70D5B25A371}">
      <dsp:nvSpPr>
        <dsp:cNvPr id="0" name=""/>
        <dsp:cNvSpPr/>
      </dsp:nvSpPr>
      <dsp:spPr>
        <a:xfrm>
          <a:off x="2202042" y="433058"/>
          <a:ext cx="335580" cy="10235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Prevent</a:t>
          </a:r>
        </a:p>
      </dsp:txBody>
      <dsp:txXfrm>
        <a:off x="2202042" y="433058"/>
        <a:ext cx="335580" cy="102351"/>
      </dsp:txXfrm>
    </dsp:sp>
    <dsp:sp modelId="{D2000AA4-BA47-C34F-AB81-247A5365FBEA}">
      <dsp:nvSpPr>
        <dsp:cNvPr id="0" name=""/>
        <dsp:cNvSpPr/>
      </dsp:nvSpPr>
      <dsp:spPr>
        <a:xfrm>
          <a:off x="2202042" y="577357"/>
          <a:ext cx="335580" cy="10235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Prevent</a:t>
          </a:r>
        </a:p>
      </dsp:txBody>
      <dsp:txXfrm>
        <a:off x="2202042" y="577357"/>
        <a:ext cx="335580" cy="102351"/>
      </dsp:txXfrm>
    </dsp:sp>
    <dsp:sp modelId="{D8D08F19-CCDB-564A-8B9B-7AAE8C15E021}">
      <dsp:nvSpPr>
        <dsp:cNvPr id="0" name=""/>
        <dsp:cNvSpPr/>
      </dsp:nvSpPr>
      <dsp:spPr>
        <a:xfrm>
          <a:off x="2202042" y="721656"/>
          <a:ext cx="335580" cy="10235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Create</a:t>
          </a:r>
        </a:p>
      </dsp:txBody>
      <dsp:txXfrm>
        <a:off x="2202042" y="721656"/>
        <a:ext cx="335580" cy="102351"/>
      </dsp:txXfrm>
    </dsp:sp>
    <dsp:sp modelId="{BF9694A5-2529-2B43-8475-97E71E4B0A86}">
      <dsp:nvSpPr>
        <dsp:cNvPr id="0" name=""/>
        <dsp:cNvSpPr/>
      </dsp:nvSpPr>
      <dsp:spPr>
        <a:xfrm>
          <a:off x="1396649" y="1046330"/>
          <a:ext cx="335580" cy="102351"/>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Interface</a:t>
          </a:r>
        </a:p>
      </dsp:txBody>
      <dsp:txXfrm>
        <a:off x="1396649" y="1046330"/>
        <a:ext cx="335580" cy="102351"/>
      </dsp:txXfrm>
    </dsp:sp>
    <dsp:sp modelId="{05935BFD-CF9C-EF4B-BA23-31A599D4AC4C}">
      <dsp:nvSpPr>
        <dsp:cNvPr id="0" name=""/>
        <dsp:cNvSpPr/>
      </dsp:nvSpPr>
      <dsp:spPr>
        <a:xfrm>
          <a:off x="1799345" y="938106"/>
          <a:ext cx="335580" cy="102351"/>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Comm</a:t>
          </a:r>
        </a:p>
      </dsp:txBody>
      <dsp:txXfrm>
        <a:off x="1799345" y="938106"/>
        <a:ext cx="335580" cy="102351"/>
      </dsp:txXfrm>
    </dsp:sp>
    <dsp:sp modelId="{388BCDB6-6881-904D-8ED6-7CE23A933228}">
      <dsp:nvSpPr>
        <dsp:cNvPr id="0" name=""/>
        <dsp:cNvSpPr/>
      </dsp:nvSpPr>
      <dsp:spPr>
        <a:xfrm>
          <a:off x="2202042" y="865956"/>
          <a:ext cx="335580" cy="10235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Comm</a:t>
          </a:r>
        </a:p>
      </dsp:txBody>
      <dsp:txXfrm>
        <a:off x="2202042" y="865956"/>
        <a:ext cx="335580" cy="102351"/>
      </dsp:txXfrm>
    </dsp:sp>
    <dsp:sp modelId="{728E4F0D-9A44-4A41-B950-EE5DAC9F83CB}">
      <dsp:nvSpPr>
        <dsp:cNvPr id="0" name=""/>
        <dsp:cNvSpPr/>
      </dsp:nvSpPr>
      <dsp:spPr>
        <a:xfrm>
          <a:off x="2202042" y="1010255"/>
          <a:ext cx="335580" cy="10235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Comm</a:t>
          </a:r>
        </a:p>
      </dsp:txBody>
      <dsp:txXfrm>
        <a:off x="2202042" y="1010255"/>
        <a:ext cx="335580" cy="102351"/>
      </dsp:txXfrm>
    </dsp:sp>
    <dsp:sp modelId="{5CEF7E13-186B-7242-9ED1-F21FC22A6B4D}">
      <dsp:nvSpPr>
        <dsp:cNvPr id="0" name=""/>
        <dsp:cNvSpPr/>
      </dsp:nvSpPr>
      <dsp:spPr>
        <a:xfrm>
          <a:off x="2604738" y="1010255"/>
          <a:ext cx="335580" cy="10235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Stops</a:t>
          </a:r>
        </a:p>
      </dsp:txBody>
      <dsp:txXfrm>
        <a:off x="2604738" y="1010255"/>
        <a:ext cx="335580" cy="102351"/>
      </dsp:txXfrm>
    </dsp:sp>
    <dsp:sp modelId="{B071A508-44F4-3648-985D-0DC514AB6089}">
      <dsp:nvSpPr>
        <dsp:cNvPr id="0" name=""/>
        <dsp:cNvSpPr/>
      </dsp:nvSpPr>
      <dsp:spPr>
        <a:xfrm>
          <a:off x="1799345" y="1154555"/>
          <a:ext cx="335580" cy="102351"/>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Control</a:t>
          </a:r>
        </a:p>
      </dsp:txBody>
      <dsp:txXfrm>
        <a:off x="1799345" y="1154555"/>
        <a:ext cx="335580" cy="102351"/>
      </dsp:txXfrm>
    </dsp:sp>
    <dsp:sp modelId="{836AA365-F0B4-1C4C-9C5C-7A7C06969941}">
      <dsp:nvSpPr>
        <dsp:cNvPr id="0" name=""/>
        <dsp:cNvSpPr/>
      </dsp:nvSpPr>
      <dsp:spPr>
        <a:xfrm>
          <a:off x="2202042" y="1154555"/>
          <a:ext cx="335580" cy="10235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Limit</a:t>
          </a:r>
        </a:p>
      </dsp:txBody>
      <dsp:txXfrm>
        <a:off x="2202042" y="1154555"/>
        <a:ext cx="335580" cy="10235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DBAE44-1CC5-014D-8B33-AC6A3D7C0D49}">
      <dsp:nvSpPr>
        <dsp:cNvPr id="0" name=""/>
        <dsp:cNvSpPr/>
      </dsp:nvSpPr>
      <dsp:spPr>
        <a:xfrm>
          <a:off x="6259458" y="3089483"/>
          <a:ext cx="329902" cy="709289"/>
        </a:xfrm>
        <a:custGeom>
          <a:avLst/>
          <a:gdLst/>
          <a:ahLst/>
          <a:cxnLst/>
          <a:rect l="0" t="0" r="0" b="0"/>
          <a:pathLst>
            <a:path>
              <a:moveTo>
                <a:pt x="0" y="0"/>
              </a:moveTo>
              <a:lnTo>
                <a:pt x="164951" y="0"/>
              </a:lnTo>
              <a:lnTo>
                <a:pt x="164951" y="709289"/>
              </a:lnTo>
              <a:lnTo>
                <a:pt x="329902" y="70928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757C985-1F3F-9D4F-BBA0-BC1250B434DC}">
      <dsp:nvSpPr>
        <dsp:cNvPr id="0" name=""/>
        <dsp:cNvSpPr/>
      </dsp:nvSpPr>
      <dsp:spPr>
        <a:xfrm>
          <a:off x="6259458" y="3043763"/>
          <a:ext cx="329902" cy="91440"/>
        </a:xfrm>
        <a:custGeom>
          <a:avLst/>
          <a:gdLst/>
          <a:ahLst/>
          <a:cxnLst/>
          <a:rect l="0" t="0" r="0" b="0"/>
          <a:pathLst>
            <a:path>
              <a:moveTo>
                <a:pt x="0" y="45720"/>
              </a:moveTo>
              <a:lnTo>
                <a:pt x="329902"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81349BC-4EEB-0642-B0FA-043822C07935}">
      <dsp:nvSpPr>
        <dsp:cNvPr id="0" name=""/>
        <dsp:cNvSpPr/>
      </dsp:nvSpPr>
      <dsp:spPr>
        <a:xfrm>
          <a:off x="6259458" y="2380193"/>
          <a:ext cx="329902" cy="709289"/>
        </a:xfrm>
        <a:custGeom>
          <a:avLst/>
          <a:gdLst/>
          <a:ahLst/>
          <a:cxnLst/>
          <a:rect l="0" t="0" r="0" b="0"/>
          <a:pathLst>
            <a:path>
              <a:moveTo>
                <a:pt x="0" y="709289"/>
              </a:moveTo>
              <a:lnTo>
                <a:pt x="164951" y="709289"/>
              </a:lnTo>
              <a:lnTo>
                <a:pt x="164951" y="0"/>
              </a:lnTo>
              <a:lnTo>
                <a:pt x="329902" y="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B7F7B4A-63CB-9B46-9C19-F0B8DB3CA652}">
      <dsp:nvSpPr>
        <dsp:cNvPr id="0" name=""/>
        <dsp:cNvSpPr/>
      </dsp:nvSpPr>
      <dsp:spPr>
        <a:xfrm>
          <a:off x="4280045" y="2025548"/>
          <a:ext cx="329902" cy="1063934"/>
        </a:xfrm>
        <a:custGeom>
          <a:avLst/>
          <a:gdLst/>
          <a:ahLst/>
          <a:cxnLst/>
          <a:rect l="0" t="0" r="0" b="0"/>
          <a:pathLst>
            <a:path>
              <a:moveTo>
                <a:pt x="0" y="0"/>
              </a:moveTo>
              <a:lnTo>
                <a:pt x="164951" y="0"/>
              </a:lnTo>
              <a:lnTo>
                <a:pt x="164951" y="1063934"/>
              </a:lnTo>
              <a:lnTo>
                <a:pt x="329902" y="106393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45F8178-FEFB-AB47-8C02-9F258D4175F0}">
      <dsp:nvSpPr>
        <dsp:cNvPr id="0" name=""/>
        <dsp:cNvSpPr/>
      </dsp:nvSpPr>
      <dsp:spPr>
        <a:xfrm>
          <a:off x="6259458" y="961614"/>
          <a:ext cx="329902" cy="709289"/>
        </a:xfrm>
        <a:custGeom>
          <a:avLst/>
          <a:gdLst/>
          <a:ahLst/>
          <a:cxnLst/>
          <a:rect l="0" t="0" r="0" b="0"/>
          <a:pathLst>
            <a:path>
              <a:moveTo>
                <a:pt x="0" y="0"/>
              </a:moveTo>
              <a:lnTo>
                <a:pt x="164951" y="0"/>
              </a:lnTo>
              <a:lnTo>
                <a:pt x="164951" y="709289"/>
              </a:lnTo>
              <a:lnTo>
                <a:pt x="329902" y="70928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DB512A-A94C-2A41-BD8D-90C4BABFF3B4}">
      <dsp:nvSpPr>
        <dsp:cNvPr id="0" name=""/>
        <dsp:cNvSpPr/>
      </dsp:nvSpPr>
      <dsp:spPr>
        <a:xfrm>
          <a:off x="6259458" y="915894"/>
          <a:ext cx="329902" cy="91440"/>
        </a:xfrm>
        <a:custGeom>
          <a:avLst/>
          <a:gdLst/>
          <a:ahLst/>
          <a:cxnLst/>
          <a:rect l="0" t="0" r="0" b="0"/>
          <a:pathLst>
            <a:path>
              <a:moveTo>
                <a:pt x="0" y="45720"/>
              </a:moveTo>
              <a:lnTo>
                <a:pt x="329902"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C60434F-D0A4-984D-8505-4D9947F9CD42}">
      <dsp:nvSpPr>
        <dsp:cNvPr id="0" name=""/>
        <dsp:cNvSpPr/>
      </dsp:nvSpPr>
      <dsp:spPr>
        <a:xfrm>
          <a:off x="6259458" y="252325"/>
          <a:ext cx="329902" cy="709289"/>
        </a:xfrm>
        <a:custGeom>
          <a:avLst/>
          <a:gdLst/>
          <a:ahLst/>
          <a:cxnLst/>
          <a:rect l="0" t="0" r="0" b="0"/>
          <a:pathLst>
            <a:path>
              <a:moveTo>
                <a:pt x="0" y="709289"/>
              </a:moveTo>
              <a:lnTo>
                <a:pt x="164951" y="709289"/>
              </a:lnTo>
              <a:lnTo>
                <a:pt x="164951" y="0"/>
              </a:lnTo>
              <a:lnTo>
                <a:pt x="329902" y="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417C04E-5C75-974E-A497-4DE86F95B021}">
      <dsp:nvSpPr>
        <dsp:cNvPr id="0" name=""/>
        <dsp:cNvSpPr/>
      </dsp:nvSpPr>
      <dsp:spPr>
        <a:xfrm>
          <a:off x="4280045" y="961614"/>
          <a:ext cx="329902" cy="1063934"/>
        </a:xfrm>
        <a:custGeom>
          <a:avLst/>
          <a:gdLst/>
          <a:ahLst/>
          <a:cxnLst/>
          <a:rect l="0" t="0" r="0" b="0"/>
          <a:pathLst>
            <a:path>
              <a:moveTo>
                <a:pt x="0" y="1063934"/>
              </a:moveTo>
              <a:lnTo>
                <a:pt x="164951" y="1063934"/>
              </a:lnTo>
              <a:lnTo>
                <a:pt x="164951" y="0"/>
              </a:lnTo>
              <a:lnTo>
                <a:pt x="329902" y="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AE1A0E4-3B70-D542-8381-5ED6447E9835}">
      <dsp:nvSpPr>
        <dsp:cNvPr id="0" name=""/>
        <dsp:cNvSpPr/>
      </dsp:nvSpPr>
      <dsp:spPr>
        <a:xfrm>
          <a:off x="2300633" y="1979828"/>
          <a:ext cx="329902" cy="91440"/>
        </a:xfrm>
        <a:custGeom>
          <a:avLst/>
          <a:gdLst/>
          <a:ahLst/>
          <a:cxnLst/>
          <a:rect l="0" t="0" r="0" b="0"/>
          <a:pathLst>
            <a:path>
              <a:moveTo>
                <a:pt x="0" y="45720"/>
              </a:moveTo>
              <a:lnTo>
                <a:pt x="329902" y="4572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6177D9D-C33B-6249-9DBD-EF8E03971152}">
      <dsp:nvSpPr>
        <dsp:cNvPr id="0" name=""/>
        <dsp:cNvSpPr/>
      </dsp:nvSpPr>
      <dsp:spPr>
        <a:xfrm>
          <a:off x="651122" y="1773998"/>
          <a:ext cx="1649510" cy="503100"/>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latin typeface="Aptos" panose="020B0004020202020204" pitchFamily="34" charset="0"/>
            </a:rPr>
            <a:t>CNC Safeguard</a:t>
          </a:r>
        </a:p>
      </dsp:txBody>
      <dsp:txXfrm>
        <a:off x="651122" y="1773998"/>
        <a:ext cx="1649510" cy="503100"/>
      </dsp:txXfrm>
    </dsp:sp>
    <dsp:sp modelId="{CD9979AF-ACC9-F04C-A208-4DBB1065F50A}">
      <dsp:nvSpPr>
        <dsp:cNvPr id="0" name=""/>
        <dsp:cNvSpPr/>
      </dsp:nvSpPr>
      <dsp:spPr>
        <a:xfrm>
          <a:off x="2630535" y="1773998"/>
          <a:ext cx="1649510" cy="503100"/>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latin typeface="Aptos" panose="020B0004020202020204" pitchFamily="34" charset="0"/>
            </a:rPr>
            <a:t>Protection</a:t>
          </a:r>
        </a:p>
      </dsp:txBody>
      <dsp:txXfrm>
        <a:off x="2630535" y="1773998"/>
        <a:ext cx="1649510" cy="503100"/>
      </dsp:txXfrm>
    </dsp:sp>
    <dsp:sp modelId="{CCBE8A5F-DB0E-EB48-BAF3-3F9DB555F42B}">
      <dsp:nvSpPr>
        <dsp:cNvPr id="0" name=""/>
        <dsp:cNvSpPr/>
      </dsp:nvSpPr>
      <dsp:spPr>
        <a:xfrm>
          <a:off x="4609948" y="710064"/>
          <a:ext cx="1649510" cy="503100"/>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latin typeface="Aptos" panose="020B0004020202020204" pitchFamily="34" charset="0"/>
            </a:rPr>
            <a:t>Non-mechanical hazards</a:t>
          </a:r>
        </a:p>
      </dsp:txBody>
      <dsp:txXfrm>
        <a:off x="4609948" y="710064"/>
        <a:ext cx="1649510" cy="503100"/>
      </dsp:txXfrm>
    </dsp:sp>
    <dsp:sp modelId="{8A9197D3-3920-0546-9281-1A4683D86728}">
      <dsp:nvSpPr>
        <dsp:cNvPr id="0" name=""/>
        <dsp:cNvSpPr/>
      </dsp:nvSpPr>
      <dsp:spPr>
        <a:xfrm>
          <a:off x="6589360" y="774"/>
          <a:ext cx="1649510" cy="503100"/>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latin typeface="Aptos" panose="020B0004020202020204" pitchFamily="34" charset="0"/>
            </a:rPr>
            <a:t>Collect dust</a:t>
          </a:r>
        </a:p>
      </dsp:txBody>
      <dsp:txXfrm>
        <a:off x="6589360" y="774"/>
        <a:ext cx="1649510" cy="503100"/>
      </dsp:txXfrm>
    </dsp:sp>
    <dsp:sp modelId="{897AAFE2-CF86-6C4D-A930-9C5C8F5018EA}">
      <dsp:nvSpPr>
        <dsp:cNvPr id="0" name=""/>
        <dsp:cNvSpPr/>
      </dsp:nvSpPr>
      <dsp:spPr>
        <a:xfrm>
          <a:off x="6589360" y="710064"/>
          <a:ext cx="1649510" cy="503100"/>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latin typeface="Aptos" panose="020B0004020202020204" pitchFamily="34" charset="0"/>
            </a:rPr>
            <a:t>Dampen noise</a:t>
          </a:r>
        </a:p>
      </dsp:txBody>
      <dsp:txXfrm>
        <a:off x="6589360" y="710064"/>
        <a:ext cx="1649510" cy="503100"/>
      </dsp:txXfrm>
    </dsp:sp>
    <dsp:sp modelId="{04020163-E203-7A4F-B2D5-53389CDB9DB5}">
      <dsp:nvSpPr>
        <dsp:cNvPr id="0" name=""/>
        <dsp:cNvSpPr/>
      </dsp:nvSpPr>
      <dsp:spPr>
        <a:xfrm>
          <a:off x="6589360" y="1419353"/>
          <a:ext cx="1649510" cy="503100"/>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latin typeface="Aptos" panose="020B0004020202020204" pitchFamily="34" charset="0"/>
            </a:rPr>
            <a:t>Halt projectiles</a:t>
          </a:r>
        </a:p>
      </dsp:txBody>
      <dsp:txXfrm>
        <a:off x="6589360" y="1419353"/>
        <a:ext cx="1649510" cy="503100"/>
      </dsp:txXfrm>
    </dsp:sp>
    <dsp:sp modelId="{FE5835D6-DEB7-6A42-B781-D8FD0B296D19}">
      <dsp:nvSpPr>
        <dsp:cNvPr id="0" name=""/>
        <dsp:cNvSpPr/>
      </dsp:nvSpPr>
      <dsp:spPr>
        <a:xfrm>
          <a:off x="4609948" y="2837932"/>
          <a:ext cx="1649510" cy="503100"/>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latin typeface="Aptos" panose="020B0004020202020204" pitchFamily="34" charset="0"/>
            </a:rPr>
            <a:t>Mechanical hazards</a:t>
          </a:r>
        </a:p>
      </dsp:txBody>
      <dsp:txXfrm>
        <a:off x="4609948" y="2837932"/>
        <a:ext cx="1649510" cy="503100"/>
      </dsp:txXfrm>
    </dsp:sp>
    <dsp:sp modelId="{FF152581-C1E4-754C-9694-F70D5B25A371}">
      <dsp:nvSpPr>
        <dsp:cNvPr id="0" name=""/>
        <dsp:cNvSpPr/>
      </dsp:nvSpPr>
      <dsp:spPr>
        <a:xfrm>
          <a:off x="6589360" y="2128643"/>
          <a:ext cx="1649510" cy="503100"/>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latin typeface="Aptos" panose="020B0004020202020204" pitchFamily="34" charset="0"/>
            </a:rPr>
            <a:t>Prevent contact with point of operation</a:t>
          </a:r>
        </a:p>
      </dsp:txBody>
      <dsp:txXfrm>
        <a:off x="6589360" y="2128643"/>
        <a:ext cx="1649510" cy="503100"/>
      </dsp:txXfrm>
    </dsp:sp>
    <dsp:sp modelId="{D2000AA4-BA47-C34F-AB81-247A5365FBEA}">
      <dsp:nvSpPr>
        <dsp:cNvPr id="0" name=""/>
        <dsp:cNvSpPr/>
      </dsp:nvSpPr>
      <dsp:spPr>
        <a:xfrm>
          <a:off x="6589360" y="2837932"/>
          <a:ext cx="1649510" cy="503100"/>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latin typeface="Aptos" panose="020B0004020202020204" pitchFamily="34" charset="0"/>
            </a:rPr>
            <a:t>Prevent contact with power transmission</a:t>
          </a:r>
        </a:p>
      </dsp:txBody>
      <dsp:txXfrm>
        <a:off x="6589360" y="2837932"/>
        <a:ext cx="1649510" cy="503100"/>
      </dsp:txXfrm>
    </dsp:sp>
    <dsp:sp modelId="{D8D08F19-CCDB-564A-8B9B-7AAE8C15E021}">
      <dsp:nvSpPr>
        <dsp:cNvPr id="0" name=""/>
        <dsp:cNvSpPr/>
      </dsp:nvSpPr>
      <dsp:spPr>
        <a:xfrm>
          <a:off x="6589360" y="3547222"/>
          <a:ext cx="1649510" cy="503100"/>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latin typeface="Aptos" panose="020B0004020202020204" pitchFamily="34" charset="0"/>
            </a:rPr>
            <a:t>Create no interference</a:t>
          </a:r>
        </a:p>
      </dsp:txBody>
      <dsp:txXfrm>
        <a:off x="6589360" y="3547222"/>
        <a:ext cx="1649510" cy="5031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DA586D-4E1C-E64D-885E-BDE8AF825CB5}">
      <dsp:nvSpPr>
        <dsp:cNvPr id="0" name=""/>
        <dsp:cNvSpPr/>
      </dsp:nvSpPr>
      <dsp:spPr>
        <a:xfrm>
          <a:off x="5210066" y="2817376"/>
          <a:ext cx="306027" cy="91440"/>
        </a:xfrm>
        <a:custGeom>
          <a:avLst/>
          <a:gdLst/>
          <a:ahLst/>
          <a:cxnLst/>
          <a:rect l="0" t="0" r="0" b="0"/>
          <a:pathLst>
            <a:path>
              <a:moveTo>
                <a:pt x="0" y="45720"/>
              </a:moveTo>
              <a:lnTo>
                <a:pt x="306027"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568737-AB33-F047-837F-9CC5F52E8549}">
      <dsp:nvSpPr>
        <dsp:cNvPr id="0" name=""/>
        <dsp:cNvSpPr/>
      </dsp:nvSpPr>
      <dsp:spPr>
        <a:xfrm>
          <a:off x="3373900" y="2369626"/>
          <a:ext cx="306027" cy="493469"/>
        </a:xfrm>
        <a:custGeom>
          <a:avLst/>
          <a:gdLst/>
          <a:ahLst/>
          <a:cxnLst/>
          <a:rect l="0" t="0" r="0" b="0"/>
          <a:pathLst>
            <a:path>
              <a:moveTo>
                <a:pt x="0" y="0"/>
              </a:moveTo>
              <a:lnTo>
                <a:pt x="153013" y="0"/>
              </a:lnTo>
              <a:lnTo>
                <a:pt x="153013" y="493469"/>
              </a:lnTo>
              <a:lnTo>
                <a:pt x="306027" y="493469"/>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EBD014-0D72-F44B-94B0-C9D4B958E888}">
      <dsp:nvSpPr>
        <dsp:cNvPr id="0" name=""/>
        <dsp:cNvSpPr/>
      </dsp:nvSpPr>
      <dsp:spPr>
        <a:xfrm>
          <a:off x="7046231" y="2159417"/>
          <a:ext cx="306027" cy="91440"/>
        </a:xfrm>
        <a:custGeom>
          <a:avLst/>
          <a:gdLst/>
          <a:ahLst/>
          <a:cxnLst/>
          <a:rect l="0" t="0" r="0" b="0"/>
          <a:pathLst>
            <a:path>
              <a:moveTo>
                <a:pt x="0" y="45720"/>
              </a:moveTo>
              <a:lnTo>
                <a:pt x="306027"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341E83-7078-464A-A9A0-8C462D854924}">
      <dsp:nvSpPr>
        <dsp:cNvPr id="0" name=""/>
        <dsp:cNvSpPr/>
      </dsp:nvSpPr>
      <dsp:spPr>
        <a:xfrm>
          <a:off x="5210066" y="1876157"/>
          <a:ext cx="306027" cy="328979"/>
        </a:xfrm>
        <a:custGeom>
          <a:avLst/>
          <a:gdLst/>
          <a:ahLst/>
          <a:cxnLst/>
          <a:rect l="0" t="0" r="0" b="0"/>
          <a:pathLst>
            <a:path>
              <a:moveTo>
                <a:pt x="0" y="0"/>
              </a:moveTo>
              <a:lnTo>
                <a:pt x="153013" y="0"/>
              </a:lnTo>
              <a:lnTo>
                <a:pt x="153013" y="328979"/>
              </a:lnTo>
              <a:lnTo>
                <a:pt x="306027" y="32897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CDEB8D4-8BC1-7848-A42B-1BF8F0A72BCE}">
      <dsp:nvSpPr>
        <dsp:cNvPr id="0" name=""/>
        <dsp:cNvSpPr/>
      </dsp:nvSpPr>
      <dsp:spPr>
        <a:xfrm>
          <a:off x="5210066" y="1547177"/>
          <a:ext cx="306027" cy="328979"/>
        </a:xfrm>
        <a:custGeom>
          <a:avLst/>
          <a:gdLst/>
          <a:ahLst/>
          <a:cxnLst/>
          <a:rect l="0" t="0" r="0" b="0"/>
          <a:pathLst>
            <a:path>
              <a:moveTo>
                <a:pt x="0" y="328979"/>
              </a:moveTo>
              <a:lnTo>
                <a:pt x="153013" y="328979"/>
              </a:lnTo>
              <a:lnTo>
                <a:pt x="153013" y="0"/>
              </a:lnTo>
              <a:lnTo>
                <a:pt x="306027" y="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BDF03E-B51E-D346-B986-A199A49DB7A9}">
      <dsp:nvSpPr>
        <dsp:cNvPr id="0" name=""/>
        <dsp:cNvSpPr/>
      </dsp:nvSpPr>
      <dsp:spPr>
        <a:xfrm>
          <a:off x="3373900" y="1876157"/>
          <a:ext cx="306027" cy="493469"/>
        </a:xfrm>
        <a:custGeom>
          <a:avLst/>
          <a:gdLst/>
          <a:ahLst/>
          <a:cxnLst/>
          <a:rect l="0" t="0" r="0" b="0"/>
          <a:pathLst>
            <a:path>
              <a:moveTo>
                <a:pt x="0" y="493469"/>
              </a:moveTo>
              <a:lnTo>
                <a:pt x="153013" y="493469"/>
              </a:lnTo>
              <a:lnTo>
                <a:pt x="153013" y="0"/>
              </a:lnTo>
              <a:lnTo>
                <a:pt x="306027" y="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D690C06-C2A1-004D-BF03-867CA23155B7}">
      <dsp:nvSpPr>
        <dsp:cNvPr id="0" name=""/>
        <dsp:cNvSpPr/>
      </dsp:nvSpPr>
      <dsp:spPr>
        <a:xfrm>
          <a:off x="1537734" y="2323906"/>
          <a:ext cx="306027" cy="91440"/>
        </a:xfrm>
        <a:custGeom>
          <a:avLst/>
          <a:gdLst/>
          <a:ahLst/>
          <a:cxnLst/>
          <a:rect l="0" t="0" r="0" b="0"/>
          <a:pathLst>
            <a:path>
              <a:moveTo>
                <a:pt x="0" y="45720"/>
              </a:moveTo>
              <a:lnTo>
                <a:pt x="306027" y="4572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DAB5558-3009-D746-BDFD-D0CCA0AE06E9}">
      <dsp:nvSpPr>
        <dsp:cNvPr id="0" name=""/>
        <dsp:cNvSpPr/>
      </dsp:nvSpPr>
      <dsp:spPr>
        <a:xfrm>
          <a:off x="7596" y="2136280"/>
          <a:ext cx="1530138" cy="466692"/>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latin typeface="Aptos" panose="020B0004020202020204" pitchFamily="34" charset="0"/>
            </a:rPr>
            <a:t>CNC Safeguard</a:t>
          </a:r>
        </a:p>
      </dsp:txBody>
      <dsp:txXfrm>
        <a:off x="7596" y="2136280"/>
        <a:ext cx="1530138" cy="466692"/>
      </dsp:txXfrm>
    </dsp:sp>
    <dsp:sp modelId="{57B54C71-5F35-9B4C-AF02-4C068D0C80EE}">
      <dsp:nvSpPr>
        <dsp:cNvPr id="0" name=""/>
        <dsp:cNvSpPr/>
      </dsp:nvSpPr>
      <dsp:spPr>
        <a:xfrm>
          <a:off x="1843762" y="2136280"/>
          <a:ext cx="1530138" cy="466692"/>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latin typeface="Aptos" panose="020B0004020202020204" pitchFamily="34" charset="0"/>
            </a:rPr>
            <a:t>Interface</a:t>
          </a:r>
        </a:p>
      </dsp:txBody>
      <dsp:txXfrm>
        <a:off x="1843762" y="2136280"/>
        <a:ext cx="1530138" cy="466692"/>
      </dsp:txXfrm>
    </dsp:sp>
    <dsp:sp modelId="{05935BFD-CF9C-EF4B-BA23-31A599D4AC4C}">
      <dsp:nvSpPr>
        <dsp:cNvPr id="0" name=""/>
        <dsp:cNvSpPr/>
      </dsp:nvSpPr>
      <dsp:spPr>
        <a:xfrm>
          <a:off x="3679927" y="1642811"/>
          <a:ext cx="1530138" cy="466692"/>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latin typeface="Aptos" panose="020B0004020202020204" pitchFamily="34" charset="0"/>
            </a:rPr>
            <a:t>Communication</a:t>
          </a:r>
        </a:p>
      </dsp:txBody>
      <dsp:txXfrm>
        <a:off x="3679927" y="1642811"/>
        <a:ext cx="1530138" cy="466692"/>
      </dsp:txXfrm>
    </dsp:sp>
    <dsp:sp modelId="{388BCDB6-6881-904D-8ED6-7CE23A933228}">
      <dsp:nvSpPr>
        <dsp:cNvPr id="0" name=""/>
        <dsp:cNvSpPr/>
      </dsp:nvSpPr>
      <dsp:spPr>
        <a:xfrm>
          <a:off x="5516093" y="1313831"/>
          <a:ext cx="1530138" cy="466692"/>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latin typeface="Aptos" panose="020B0004020202020204" pitchFamily="34" charset="0"/>
            </a:rPr>
            <a:t>Communicates hazards</a:t>
          </a:r>
        </a:p>
      </dsp:txBody>
      <dsp:txXfrm>
        <a:off x="5516093" y="1313831"/>
        <a:ext cx="1530138" cy="466692"/>
      </dsp:txXfrm>
    </dsp:sp>
    <dsp:sp modelId="{728E4F0D-9A44-4A41-B950-EE5DAC9F83CB}">
      <dsp:nvSpPr>
        <dsp:cNvPr id="0" name=""/>
        <dsp:cNvSpPr/>
      </dsp:nvSpPr>
      <dsp:spPr>
        <a:xfrm>
          <a:off x="5516093" y="1971790"/>
          <a:ext cx="1530138" cy="466692"/>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latin typeface="Aptos" panose="020B0004020202020204" pitchFamily="34" charset="0"/>
            </a:rPr>
            <a:t>Communicates proper use</a:t>
          </a:r>
        </a:p>
      </dsp:txBody>
      <dsp:txXfrm>
        <a:off x="5516093" y="1971790"/>
        <a:ext cx="1530138" cy="466692"/>
      </dsp:txXfrm>
    </dsp:sp>
    <dsp:sp modelId="{5CEF7E13-186B-7242-9ED1-F21FC22A6B4D}">
      <dsp:nvSpPr>
        <dsp:cNvPr id="0" name=""/>
        <dsp:cNvSpPr/>
      </dsp:nvSpPr>
      <dsp:spPr>
        <a:xfrm>
          <a:off x="7352259" y="1971790"/>
          <a:ext cx="1530138" cy="466692"/>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latin typeface="Aptos" panose="020B0004020202020204" pitchFamily="34" charset="0"/>
            </a:rPr>
            <a:t>Stops use of incorrect materials</a:t>
          </a:r>
        </a:p>
      </dsp:txBody>
      <dsp:txXfrm>
        <a:off x="7352259" y="1971790"/>
        <a:ext cx="1530138" cy="466692"/>
      </dsp:txXfrm>
    </dsp:sp>
    <dsp:sp modelId="{B071A508-44F4-3648-985D-0DC514AB6089}">
      <dsp:nvSpPr>
        <dsp:cNvPr id="0" name=""/>
        <dsp:cNvSpPr/>
      </dsp:nvSpPr>
      <dsp:spPr>
        <a:xfrm>
          <a:off x="3679927" y="2629750"/>
          <a:ext cx="1530138" cy="466692"/>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latin typeface="Aptos" panose="020B0004020202020204" pitchFamily="34" charset="0"/>
            </a:rPr>
            <a:t>Control</a:t>
          </a:r>
        </a:p>
      </dsp:txBody>
      <dsp:txXfrm>
        <a:off x="3679927" y="2629750"/>
        <a:ext cx="1530138" cy="466692"/>
      </dsp:txXfrm>
    </dsp:sp>
    <dsp:sp modelId="{836AA365-F0B4-1C4C-9C5C-7A7C06969941}">
      <dsp:nvSpPr>
        <dsp:cNvPr id="0" name=""/>
        <dsp:cNvSpPr/>
      </dsp:nvSpPr>
      <dsp:spPr>
        <a:xfrm>
          <a:off x="5516093" y="2629750"/>
          <a:ext cx="1530138" cy="466692"/>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latin typeface="Aptos" panose="020B0004020202020204" pitchFamily="34" charset="0"/>
            </a:rPr>
            <a:t>Limit machine access when running</a:t>
          </a:r>
        </a:p>
      </dsp:txBody>
      <dsp:txXfrm>
        <a:off x="5516093" y="2629750"/>
        <a:ext cx="1530138" cy="46669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BD1768-8777-0D4D-8307-70FFA4DE0B86}" type="datetimeFigureOut">
              <a:rPr lang="en-US" smtClean="0"/>
              <a:t>11/11/24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CCC1AB-48B7-0748-A812-2B7A531C5611}" type="slidenum">
              <a:rPr lang="en-US" smtClean="0"/>
              <a:t>‹#›</a:t>
            </a:fld>
            <a:endParaRPr lang="en-US"/>
          </a:p>
        </p:txBody>
      </p:sp>
    </p:spTree>
    <p:extLst>
      <p:ext uri="{BB962C8B-B14F-4D97-AF65-F5344CB8AC3E}">
        <p14:creationId xmlns:p14="http://schemas.microsoft.com/office/powerpoint/2010/main" val="206110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00105-AEA8-70CD-1B18-FDE80D6381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5DE966-8D82-A0E0-F151-244F7BF499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942E6D-9796-56C3-8DDB-E42D85B2D381}"/>
              </a:ext>
            </a:extLst>
          </p:cNvPr>
          <p:cNvSpPr>
            <a:spLocks noGrp="1"/>
          </p:cNvSpPr>
          <p:nvPr>
            <p:ph type="body" idx="1"/>
          </p:nvPr>
        </p:nvSpPr>
        <p:spPr/>
        <p:txBody>
          <a:bodyPr/>
          <a:lstStyle/>
          <a:p>
            <a:r>
              <a:rPr lang="en-US" dirty="0"/>
              <a:t>The objective of this project is to make the Senior Design Labs CNC router safe for student use without requiring additional supervision. This will be achieved by developing machine safeguards that eliminate the need for Personal Protective Equipment (PPE) in the room while the machine is in operation.</a:t>
            </a:r>
          </a:p>
        </p:txBody>
      </p:sp>
      <p:sp>
        <p:nvSpPr>
          <p:cNvPr id="4" name="Slide Number Placeholder 3">
            <a:extLst>
              <a:ext uri="{FF2B5EF4-FFF2-40B4-BE49-F238E27FC236}">
                <a16:creationId xmlns:a16="http://schemas.microsoft.com/office/drawing/2014/main" id="{81BAD2E4-F0DC-4D7C-F522-9CFD5677B649}"/>
              </a:ext>
            </a:extLst>
          </p:cNvPr>
          <p:cNvSpPr>
            <a:spLocks noGrp="1"/>
          </p:cNvSpPr>
          <p:nvPr>
            <p:ph type="sldNum" sz="quarter" idx="5"/>
          </p:nvPr>
        </p:nvSpPr>
        <p:spPr/>
        <p:txBody>
          <a:bodyPr/>
          <a:lstStyle/>
          <a:p>
            <a:fld id="{41CCC1AB-48B7-0748-A812-2B7A531C5611}" type="slidenum">
              <a:rPr lang="en-US" smtClean="0"/>
              <a:t>5</a:t>
            </a:fld>
            <a:endParaRPr lang="en-US"/>
          </a:p>
        </p:txBody>
      </p:sp>
    </p:spTree>
    <p:extLst>
      <p:ext uri="{BB962C8B-B14F-4D97-AF65-F5344CB8AC3E}">
        <p14:creationId xmlns:p14="http://schemas.microsoft.com/office/powerpoint/2010/main" val="16596537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CC1AB-48B7-0748-A812-2B7A531C5611}" type="slidenum">
              <a:rPr lang="en-US" smtClean="0"/>
              <a:t>27</a:t>
            </a:fld>
            <a:endParaRPr lang="en-US"/>
          </a:p>
        </p:txBody>
      </p:sp>
    </p:spTree>
    <p:extLst>
      <p:ext uri="{BB962C8B-B14F-4D97-AF65-F5344CB8AC3E}">
        <p14:creationId xmlns:p14="http://schemas.microsoft.com/office/powerpoint/2010/main" val="915468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F8623-0422-2DF9-63F4-026234649B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743A5D-BAA2-8037-A68E-9DA63CABA4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C874F0-1E12-2C07-5CCD-7E1E7B5E50E4}"/>
              </a:ext>
            </a:extLst>
          </p:cNvPr>
          <p:cNvSpPr>
            <a:spLocks noGrp="1"/>
          </p:cNvSpPr>
          <p:nvPr>
            <p:ph type="body" idx="1"/>
          </p:nvPr>
        </p:nvSpPr>
        <p:spPr/>
        <p:txBody>
          <a:bodyPr/>
          <a:lstStyle/>
          <a:p>
            <a:r>
              <a:rPr lang="en-US"/>
              <a:t>For this project we wanted to consider major hazards that the CNC router machine can cause while in use for our users.</a:t>
            </a:r>
          </a:p>
        </p:txBody>
      </p:sp>
      <p:sp>
        <p:nvSpPr>
          <p:cNvPr id="4" name="Slide Number Placeholder 3">
            <a:extLst>
              <a:ext uri="{FF2B5EF4-FFF2-40B4-BE49-F238E27FC236}">
                <a16:creationId xmlns:a16="http://schemas.microsoft.com/office/drawing/2014/main" id="{657E077B-5988-E53D-FA27-9A0CC863472E}"/>
              </a:ext>
            </a:extLst>
          </p:cNvPr>
          <p:cNvSpPr>
            <a:spLocks noGrp="1"/>
          </p:cNvSpPr>
          <p:nvPr>
            <p:ph type="sldNum" sz="quarter" idx="5"/>
          </p:nvPr>
        </p:nvSpPr>
        <p:spPr/>
        <p:txBody>
          <a:bodyPr/>
          <a:lstStyle/>
          <a:p>
            <a:fld id="{41CCC1AB-48B7-0748-A812-2B7A531C5611}" type="slidenum">
              <a:rPr lang="en-US" smtClean="0"/>
              <a:t>6</a:t>
            </a:fld>
            <a:endParaRPr lang="en-US"/>
          </a:p>
        </p:txBody>
      </p:sp>
    </p:spTree>
    <p:extLst>
      <p:ext uri="{BB962C8B-B14F-4D97-AF65-F5344CB8AC3E}">
        <p14:creationId xmlns:p14="http://schemas.microsoft.com/office/powerpoint/2010/main" val="2104312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0B582-C8CD-E122-BF14-F1D56F9C71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33FBC3-C70C-1540-4F95-D79B00AAE2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50A409-F303-D879-1E22-03E05830AC48}"/>
              </a:ext>
            </a:extLst>
          </p:cNvPr>
          <p:cNvSpPr>
            <a:spLocks noGrp="1"/>
          </p:cNvSpPr>
          <p:nvPr>
            <p:ph type="body" idx="1"/>
          </p:nvPr>
        </p:nvSpPr>
        <p:spPr/>
        <p:txBody>
          <a:bodyPr/>
          <a:lstStyle/>
          <a:p>
            <a:r>
              <a:rPr lang="en-US"/>
              <a:t>The first hazard is the moving parts such as the belts and z axis translation of the  </a:t>
            </a:r>
          </a:p>
        </p:txBody>
      </p:sp>
      <p:sp>
        <p:nvSpPr>
          <p:cNvPr id="4" name="Slide Number Placeholder 3">
            <a:extLst>
              <a:ext uri="{FF2B5EF4-FFF2-40B4-BE49-F238E27FC236}">
                <a16:creationId xmlns:a16="http://schemas.microsoft.com/office/drawing/2014/main" id="{361DCC1C-AFC5-5735-9D9B-A6A17F58E710}"/>
              </a:ext>
            </a:extLst>
          </p:cNvPr>
          <p:cNvSpPr>
            <a:spLocks noGrp="1"/>
          </p:cNvSpPr>
          <p:nvPr>
            <p:ph type="sldNum" sz="quarter" idx="5"/>
          </p:nvPr>
        </p:nvSpPr>
        <p:spPr/>
        <p:txBody>
          <a:bodyPr/>
          <a:lstStyle/>
          <a:p>
            <a:fld id="{41CCC1AB-48B7-0748-A812-2B7A531C5611}" type="slidenum">
              <a:rPr lang="en-US" smtClean="0"/>
              <a:t>7</a:t>
            </a:fld>
            <a:endParaRPr lang="en-US"/>
          </a:p>
        </p:txBody>
      </p:sp>
    </p:spTree>
    <p:extLst>
      <p:ext uri="{BB962C8B-B14F-4D97-AF65-F5344CB8AC3E}">
        <p14:creationId xmlns:p14="http://schemas.microsoft.com/office/powerpoint/2010/main" val="97511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942DB3-575F-53C6-EF30-C982117FF3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2B6632-F2C6-D723-3825-EB49E015AF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415CD7-E6EB-8408-E92F-9E250D36A584}"/>
              </a:ext>
            </a:extLst>
          </p:cNvPr>
          <p:cNvSpPr>
            <a:spLocks noGrp="1"/>
          </p:cNvSpPr>
          <p:nvPr>
            <p:ph type="body" idx="1"/>
          </p:nvPr>
        </p:nvSpPr>
        <p:spPr/>
        <p:txBody>
          <a:bodyPr/>
          <a:lstStyle/>
          <a:p>
            <a:r>
              <a:rPr lang="en-US"/>
              <a:t>The objective of this project is to make the Senior Design Labs CNC router safe for student use without requiring additional supervision. This will be achieved by developing machine safeguards that eliminate the need for Personal Protective Equipment (PPE) in the room while the machine is in operation.</a:t>
            </a:r>
          </a:p>
        </p:txBody>
      </p:sp>
      <p:sp>
        <p:nvSpPr>
          <p:cNvPr id="4" name="Slide Number Placeholder 3">
            <a:extLst>
              <a:ext uri="{FF2B5EF4-FFF2-40B4-BE49-F238E27FC236}">
                <a16:creationId xmlns:a16="http://schemas.microsoft.com/office/drawing/2014/main" id="{57523900-A765-80E8-B57C-96136A75E60E}"/>
              </a:ext>
            </a:extLst>
          </p:cNvPr>
          <p:cNvSpPr>
            <a:spLocks noGrp="1"/>
          </p:cNvSpPr>
          <p:nvPr>
            <p:ph type="sldNum" sz="quarter" idx="5"/>
          </p:nvPr>
        </p:nvSpPr>
        <p:spPr/>
        <p:txBody>
          <a:bodyPr/>
          <a:lstStyle/>
          <a:p>
            <a:fld id="{41CCC1AB-48B7-0748-A812-2B7A531C5611}" type="slidenum">
              <a:rPr lang="en-US" smtClean="0"/>
              <a:t>8</a:t>
            </a:fld>
            <a:endParaRPr lang="en-US"/>
          </a:p>
        </p:txBody>
      </p:sp>
    </p:spTree>
    <p:extLst>
      <p:ext uri="{BB962C8B-B14F-4D97-AF65-F5344CB8AC3E}">
        <p14:creationId xmlns:p14="http://schemas.microsoft.com/office/powerpoint/2010/main" val="800030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A9925-60D8-E221-2B06-4344B7EB8F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344CB5-B974-5D88-71C3-F4FC56F471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617B9B-4E6F-B6FD-9644-160639B200C1}"/>
              </a:ext>
            </a:extLst>
          </p:cNvPr>
          <p:cNvSpPr>
            <a:spLocks noGrp="1"/>
          </p:cNvSpPr>
          <p:nvPr>
            <p:ph type="body" idx="1"/>
          </p:nvPr>
        </p:nvSpPr>
        <p:spPr/>
        <p:txBody>
          <a:bodyPr/>
          <a:lstStyle/>
          <a:p>
            <a:r>
              <a:rPr lang="en-US"/>
              <a:t>The objective of this project is to make the Senior Design Labs CNC router safe for student use without requiring additional supervision. This will be achieved by developing machine safeguards that eliminate the need for Personal Protective Equipment (PPE) in the room while the machine is in operation.</a:t>
            </a:r>
          </a:p>
        </p:txBody>
      </p:sp>
      <p:sp>
        <p:nvSpPr>
          <p:cNvPr id="4" name="Slide Number Placeholder 3">
            <a:extLst>
              <a:ext uri="{FF2B5EF4-FFF2-40B4-BE49-F238E27FC236}">
                <a16:creationId xmlns:a16="http://schemas.microsoft.com/office/drawing/2014/main" id="{456AE615-B94E-3B52-09BC-A78AAF87ACDD}"/>
              </a:ext>
            </a:extLst>
          </p:cNvPr>
          <p:cNvSpPr>
            <a:spLocks noGrp="1"/>
          </p:cNvSpPr>
          <p:nvPr>
            <p:ph type="sldNum" sz="quarter" idx="5"/>
          </p:nvPr>
        </p:nvSpPr>
        <p:spPr/>
        <p:txBody>
          <a:bodyPr/>
          <a:lstStyle/>
          <a:p>
            <a:fld id="{41CCC1AB-48B7-0748-A812-2B7A531C5611}" type="slidenum">
              <a:rPr lang="en-US" smtClean="0"/>
              <a:t>9</a:t>
            </a:fld>
            <a:endParaRPr lang="en-US"/>
          </a:p>
        </p:txBody>
      </p:sp>
    </p:spTree>
    <p:extLst>
      <p:ext uri="{BB962C8B-B14F-4D97-AF65-F5344CB8AC3E}">
        <p14:creationId xmlns:p14="http://schemas.microsoft.com/office/powerpoint/2010/main" val="612577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D746B-42EB-ED90-A3E5-1DDB4023A0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C56467-9104-99B4-E986-1FCCDDC890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230309-95ED-20ED-9DD7-69E2F441C4F2}"/>
              </a:ext>
            </a:extLst>
          </p:cNvPr>
          <p:cNvSpPr>
            <a:spLocks noGrp="1"/>
          </p:cNvSpPr>
          <p:nvPr>
            <p:ph type="body" idx="1"/>
          </p:nvPr>
        </p:nvSpPr>
        <p:spPr/>
        <p:txBody>
          <a:bodyPr/>
          <a:lstStyle/>
          <a:p>
            <a:r>
              <a:rPr lang="en-US"/>
              <a:t>The objective of this project is to make the Senior Design Labs CNC router safe for student use without requiring additional supervision. This will be achieved by developing machine safeguards that eliminate the need for Personal Protective Equipment (PPE) in the room while the machine is in operation.</a:t>
            </a:r>
          </a:p>
        </p:txBody>
      </p:sp>
      <p:sp>
        <p:nvSpPr>
          <p:cNvPr id="4" name="Slide Number Placeholder 3">
            <a:extLst>
              <a:ext uri="{FF2B5EF4-FFF2-40B4-BE49-F238E27FC236}">
                <a16:creationId xmlns:a16="http://schemas.microsoft.com/office/drawing/2014/main" id="{FCC65B63-61C0-0E37-4D22-A2A1EFAC229F}"/>
              </a:ext>
            </a:extLst>
          </p:cNvPr>
          <p:cNvSpPr>
            <a:spLocks noGrp="1"/>
          </p:cNvSpPr>
          <p:nvPr>
            <p:ph type="sldNum" sz="quarter" idx="5"/>
          </p:nvPr>
        </p:nvSpPr>
        <p:spPr/>
        <p:txBody>
          <a:bodyPr/>
          <a:lstStyle/>
          <a:p>
            <a:fld id="{41CCC1AB-48B7-0748-A812-2B7A531C5611}" type="slidenum">
              <a:rPr lang="en-US" smtClean="0"/>
              <a:t>10</a:t>
            </a:fld>
            <a:endParaRPr lang="en-US"/>
          </a:p>
        </p:txBody>
      </p:sp>
    </p:spTree>
    <p:extLst>
      <p:ext uri="{BB962C8B-B14F-4D97-AF65-F5344CB8AC3E}">
        <p14:creationId xmlns:p14="http://schemas.microsoft.com/office/powerpoint/2010/main" val="11462389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18</a:t>
            </a:fld>
            <a:endParaRPr lang="en-US"/>
          </a:p>
        </p:txBody>
      </p:sp>
    </p:spTree>
    <p:extLst>
      <p:ext uri="{BB962C8B-B14F-4D97-AF65-F5344CB8AC3E}">
        <p14:creationId xmlns:p14="http://schemas.microsoft.com/office/powerpoint/2010/main" val="2824006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A6668A-EDE4-6D4C-D7E8-427EFF7ACA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E1DC0B-C35C-4BD7-40A2-E1DC189621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04C3B7-93C6-DBC5-E644-F57EC738D66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43D65AD-F5DB-2255-719D-F2E308563248}"/>
              </a:ext>
            </a:extLst>
          </p:cNvPr>
          <p:cNvSpPr>
            <a:spLocks noGrp="1"/>
          </p:cNvSpPr>
          <p:nvPr>
            <p:ph type="sldNum" sz="quarter" idx="5"/>
          </p:nvPr>
        </p:nvSpPr>
        <p:spPr/>
        <p:txBody>
          <a:bodyPr/>
          <a:lstStyle/>
          <a:p>
            <a:fld id="{41CCC1AB-48B7-0748-A812-2B7A531C5611}" type="slidenum">
              <a:rPr lang="en-US" smtClean="0"/>
              <a:t>19</a:t>
            </a:fld>
            <a:endParaRPr lang="en-US"/>
          </a:p>
        </p:txBody>
      </p:sp>
    </p:spTree>
    <p:extLst>
      <p:ext uri="{BB962C8B-B14F-4D97-AF65-F5344CB8AC3E}">
        <p14:creationId xmlns:p14="http://schemas.microsoft.com/office/powerpoint/2010/main" val="920489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B5311-30F7-1A24-5790-5E5A0F7BA2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727849-ECC7-335E-F96F-89C3F15DC5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B0EF30-9433-CF97-97F4-07D5C3CCDEA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7599F6D-F6A1-5F40-7A57-CAEEADF0AE9F}"/>
              </a:ext>
            </a:extLst>
          </p:cNvPr>
          <p:cNvSpPr>
            <a:spLocks noGrp="1"/>
          </p:cNvSpPr>
          <p:nvPr>
            <p:ph type="sldNum" sz="quarter" idx="5"/>
          </p:nvPr>
        </p:nvSpPr>
        <p:spPr/>
        <p:txBody>
          <a:bodyPr/>
          <a:lstStyle/>
          <a:p>
            <a:fld id="{41CCC1AB-48B7-0748-A812-2B7A531C5611}" type="slidenum">
              <a:rPr lang="en-US" smtClean="0"/>
              <a:t>20</a:t>
            </a:fld>
            <a:endParaRPr lang="en-US"/>
          </a:p>
        </p:txBody>
      </p:sp>
    </p:spTree>
    <p:extLst>
      <p:ext uri="{BB962C8B-B14F-4D97-AF65-F5344CB8AC3E}">
        <p14:creationId xmlns:p14="http://schemas.microsoft.com/office/powerpoint/2010/main" val="33932785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5D06152D-75ED-8E6F-1F8D-6737F07257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BC45BE-4900-8333-2CDD-A11C9D53F2AF}"/>
              </a:ext>
            </a:extLst>
          </p:cNvPr>
          <p:cNvSpPr>
            <a:spLocks noGrp="1"/>
          </p:cNvSpPr>
          <p:nvPr>
            <p:ph type="ctrTitle"/>
          </p:nvPr>
        </p:nvSpPr>
        <p:spPr>
          <a:xfrm>
            <a:off x="841248" y="2258568"/>
            <a:ext cx="9144000" cy="768096"/>
          </a:xfrm>
        </p:spPr>
        <p:txBody>
          <a:bodyPr anchor="b">
            <a:noAutofit/>
          </a:bodyPr>
          <a:lstStyle>
            <a:lvl1pPr algn="l" defTabSz="914400" rtl="0" eaLnBrk="1" latinLnBrk="0" hangingPunct="1">
              <a:lnSpc>
                <a:spcPct val="90000"/>
              </a:lnSpc>
              <a:spcBef>
                <a:spcPct val="0"/>
              </a:spcBef>
              <a:buNone/>
              <a:defRPr lang="en-US" sz="440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1F3FCBA-64CC-6055-4700-D1135C4FC3B6}"/>
              </a:ext>
            </a:extLst>
          </p:cNvPr>
          <p:cNvSpPr>
            <a:spLocks noGrp="1"/>
          </p:cNvSpPr>
          <p:nvPr>
            <p:ph type="subTitle" idx="1"/>
          </p:nvPr>
        </p:nvSpPr>
        <p:spPr>
          <a:xfrm>
            <a:off x="841248" y="3017520"/>
            <a:ext cx="9144000" cy="76809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dirty="0">
                <a:solidFill>
                  <a:schemeClr val="tx2"/>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93FA1C4-FD37-34E0-67A9-FEF500E7E426}"/>
              </a:ext>
            </a:extLst>
          </p:cNvPr>
          <p:cNvSpPr>
            <a:spLocks noGrp="1"/>
          </p:cNvSpPr>
          <p:nvPr>
            <p:ph type="body" sz="quarter" idx="13" hasCustomPrompt="1"/>
          </p:nvPr>
        </p:nvSpPr>
        <p:spPr>
          <a:xfrm>
            <a:off x="841248" y="4105656"/>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Date, Presenter, etc.</a:t>
            </a:r>
          </a:p>
        </p:txBody>
      </p:sp>
    </p:spTree>
    <p:extLst>
      <p:ext uri="{BB962C8B-B14F-4D97-AF65-F5344CB8AC3E}">
        <p14:creationId xmlns:p14="http://schemas.microsoft.com/office/powerpoint/2010/main" val="1460611823"/>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B6EE-B8CB-EF79-56B6-62DFEF2EB7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269017-91E3-2EF6-BA8B-FE416B05D7D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C9874AF-ACC0-7CD0-4BDE-EA509C0B448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79F3C53-54B3-9DB0-6839-1659E93C2CE7}"/>
              </a:ext>
            </a:extLst>
          </p:cNvPr>
          <p:cNvSpPr>
            <a:spLocks noGrp="1"/>
          </p:cNvSpPr>
          <p:nvPr>
            <p:ph type="dt" sz="half" idx="12"/>
          </p:nvPr>
        </p:nvSpPr>
        <p:spPr/>
        <p:txBody>
          <a:bodyPr/>
          <a:lstStyle/>
          <a:p>
            <a:fld id="{40711C0D-6AE8-47B7-9D02-2C83FBE968D2}" type="datetime1">
              <a:rPr lang="en-US" smtClean="0"/>
              <a:pPr/>
              <a:t>11/11/24</a:t>
            </a:fld>
            <a:endParaRPr lang="en-US"/>
          </a:p>
        </p:txBody>
      </p:sp>
      <p:sp>
        <p:nvSpPr>
          <p:cNvPr id="7" name="Content Placeholder 6">
            <a:extLst>
              <a:ext uri="{FF2B5EF4-FFF2-40B4-BE49-F238E27FC236}">
                <a16:creationId xmlns:a16="http://schemas.microsoft.com/office/drawing/2014/main" id="{95D459C7-F7F4-7C2F-6997-4409B59AFF1B}"/>
              </a:ext>
            </a:extLst>
          </p:cNvPr>
          <p:cNvSpPr>
            <a:spLocks noGrp="1"/>
          </p:cNvSpPr>
          <p:nvPr>
            <p:ph sz="quarter" idx="13"/>
          </p:nvPr>
        </p:nvSpPr>
        <p:spPr>
          <a:xfrm>
            <a:off x="533400"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81DD5433-6BD2-3B9B-D1B2-7E3CC956D85A}"/>
              </a:ext>
            </a:extLst>
          </p:cNvPr>
          <p:cNvSpPr>
            <a:spLocks noGrp="1"/>
          </p:cNvSpPr>
          <p:nvPr>
            <p:ph sz="quarter" idx="14"/>
          </p:nvPr>
        </p:nvSpPr>
        <p:spPr>
          <a:xfrm>
            <a:off x="37886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25A96447-AB53-DBB5-452A-1F4B6B829983}"/>
              </a:ext>
            </a:extLst>
          </p:cNvPr>
          <p:cNvSpPr>
            <a:spLocks noGrp="1"/>
          </p:cNvSpPr>
          <p:nvPr>
            <p:ph sz="quarter" idx="15"/>
          </p:nvPr>
        </p:nvSpPr>
        <p:spPr>
          <a:xfrm>
            <a:off x="7043928"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3589097"/>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8F9B-09F0-D890-6440-D6A1BA4E4A77}"/>
              </a:ext>
            </a:extLst>
          </p:cNvPr>
          <p:cNvSpPr>
            <a:spLocks noGrp="1"/>
          </p:cNvSpPr>
          <p:nvPr>
            <p:ph type="title"/>
          </p:nvPr>
        </p:nvSpPr>
        <p:spPr>
          <a:xfrm>
            <a:off x="53340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F8B97-3449-3918-FE7C-C5F080C102D6}"/>
              </a:ext>
            </a:extLst>
          </p:cNvPr>
          <p:cNvSpPr>
            <a:spLocks noGrp="1"/>
          </p:cNvSpPr>
          <p:nvPr>
            <p:ph idx="1"/>
          </p:nvPr>
        </p:nvSpPr>
        <p:spPr>
          <a:xfrm>
            <a:off x="4876800" y="987425"/>
            <a:ext cx="52578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8F1CE-D1F1-1AED-EDF7-5DBE75041417}"/>
              </a:ext>
            </a:extLst>
          </p:cNvPr>
          <p:cNvSpPr>
            <a:spLocks noGrp="1"/>
          </p:cNvSpPr>
          <p:nvPr>
            <p:ph type="body" sz="half" idx="2"/>
          </p:nvPr>
        </p:nvSpPr>
        <p:spPr>
          <a:xfrm>
            <a:off x="5334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C93DA-8445-5A3D-AEFF-443DAC2A0E4A}"/>
              </a:ext>
            </a:extLst>
          </p:cNvPr>
          <p:cNvSpPr>
            <a:spLocks noGrp="1"/>
          </p:cNvSpPr>
          <p:nvPr>
            <p:ph type="dt" sz="half" idx="10"/>
          </p:nvPr>
        </p:nvSpPr>
        <p:spPr/>
        <p:txBody>
          <a:bodyPr/>
          <a:lstStyle/>
          <a:p>
            <a:fld id="{3CB0B9FD-E4D6-4BE0-A075-053BAEEC076A}" type="datetime1">
              <a:rPr lang="en-US" smtClean="0"/>
              <a:t>11/11/24</a:t>
            </a:fld>
            <a:endParaRPr lang="en-US"/>
          </a:p>
        </p:txBody>
      </p:sp>
      <p:sp>
        <p:nvSpPr>
          <p:cNvPr id="6" name="Footer Placeholder 5">
            <a:extLst>
              <a:ext uri="{FF2B5EF4-FFF2-40B4-BE49-F238E27FC236}">
                <a16:creationId xmlns:a16="http://schemas.microsoft.com/office/drawing/2014/main" id="{38346A62-8878-AB07-2085-D1065ABC0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F296D-C488-453A-B738-559DBA8A86A2}"/>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638795277"/>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27EA-15CC-879B-24E2-2AADB42C7667}"/>
              </a:ext>
            </a:extLst>
          </p:cNvPr>
          <p:cNvSpPr>
            <a:spLocks noGrp="1"/>
          </p:cNvSpPr>
          <p:nvPr>
            <p:ph type="title"/>
          </p:nvPr>
        </p:nvSpPr>
        <p:spPr>
          <a:xfrm>
            <a:off x="54610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3479FA-4720-492B-2D2F-A518B86823A4}"/>
              </a:ext>
            </a:extLst>
          </p:cNvPr>
          <p:cNvSpPr>
            <a:spLocks noGrp="1"/>
          </p:cNvSpPr>
          <p:nvPr>
            <p:ph type="pic" idx="1"/>
          </p:nvPr>
        </p:nvSpPr>
        <p:spPr>
          <a:xfrm>
            <a:off x="4889500" y="987425"/>
            <a:ext cx="52451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D77AA-38E0-35F1-037B-763BE9843D1C}"/>
              </a:ext>
            </a:extLst>
          </p:cNvPr>
          <p:cNvSpPr>
            <a:spLocks noGrp="1"/>
          </p:cNvSpPr>
          <p:nvPr>
            <p:ph type="body" sz="half" idx="2"/>
          </p:nvPr>
        </p:nvSpPr>
        <p:spPr>
          <a:xfrm>
            <a:off x="5461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7D86D-496C-FB88-B581-447CC049B4BC}"/>
              </a:ext>
            </a:extLst>
          </p:cNvPr>
          <p:cNvSpPr>
            <a:spLocks noGrp="1"/>
          </p:cNvSpPr>
          <p:nvPr>
            <p:ph type="dt" sz="half" idx="10"/>
          </p:nvPr>
        </p:nvSpPr>
        <p:spPr/>
        <p:txBody>
          <a:bodyPr/>
          <a:lstStyle/>
          <a:p>
            <a:fld id="{414FB5AC-1AAB-0D4C-B9D7-5C80179C703F}" type="datetime1">
              <a:rPr lang="en-US" smtClean="0"/>
              <a:t>11/11/24</a:t>
            </a:fld>
            <a:endParaRPr lang="en-US"/>
          </a:p>
        </p:txBody>
      </p:sp>
      <p:sp>
        <p:nvSpPr>
          <p:cNvPr id="6" name="Footer Placeholder 5">
            <a:extLst>
              <a:ext uri="{FF2B5EF4-FFF2-40B4-BE49-F238E27FC236}">
                <a16:creationId xmlns:a16="http://schemas.microsoft.com/office/drawing/2014/main" id="{49DBB39D-96BE-9AC1-DB93-271D05DE5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6CAE4-B16D-CFF2-1B3D-58CA3BCF7273}"/>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958537844"/>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013D-E11D-7D85-2803-940D40ABA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E6B227-77F6-F903-0433-52B497AC3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51C20-94ED-C52B-BF18-06E11E3AE4F3}"/>
              </a:ext>
            </a:extLst>
          </p:cNvPr>
          <p:cNvSpPr>
            <a:spLocks noGrp="1"/>
          </p:cNvSpPr>
          <p:nvPr>
            <p:ph type="dt" sz="half" idx="10"/>
          </p:nvPr>
        </p:nvSpPr>
        <p:spPr/>
        <p:txBody>
          <a:bodyPr/>
          <a:lstStyle/>
          <a:p>
            <a:fld id="{F6E8E08A-983D-44BD-BC77-5996E1FF84E3}" type="datetime1">
              <a:rPr lang="en-US" smtClean="0"/>
              <a:t>11/11/24</a:t>
            </a:fld>
            <a:endParaRPr lang="en-US"/>
          </a:p>
        </p:txBody>
      </p:sp>
      <p:sp>
        <p:nvSpPr>
          <p:cNvPr id="5" name="Footer Placeholder 4">
            <a:extLst>
              <a:ext uri="{FF2B5EF4-FFF2-40B4-BE49-F238E27FC236}">
                <a16:creationId xmlns:a16="http://schemas.microsoft.com/office/drawing/2014/main" id="{5D086604-7EC2-424F-7C3E-B15C4C914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17F3E-E38F-5697-08AC-235D42856C8E}"/>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1496836935"/>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75DA2-3130-79FA-8AA3-AB7D711B5C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9D9BD8-6388-290A-CAA1-5902B1FDD6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E0C36-4F2A-8C8D-B2E2-7DF93EAAD6ED}"/>
              </a:ext>
            </a:extLst>
          </p:cNvPr>
          <p:cNvSpPr>
            <a:spLocks noGrp="1"/>
          </p:cNvSpPr>
          <p:nvPr>
            <p:ph type="dt" sz="half" idx="10"/>
          </p:nvPr>
        </p:nvSpPr>
        <p:spPr/>
        <p:txBody>
          <a:bodyPr/>
          <a:lstStyle/>
          <a:p>
            <a:fld id="{B1F65DCD-D3B6-45A9-BAD9-0920F2B89E9B}" type="datetime1">
              <a:rPr lang="en-US" smtClean="0"/>
              <a:t>11/11/24</a:t>
            </a:fld>
            <a:endParaRPr lang="en-US"/>
          </a:p>
        </p:txBody>
      </p:sp>
      <p:sp>
        <p:nvSpPr>
          <p:cNvPr id="5" name="Footer Placeholder 4">
            <a:extLst>
              <a:ext uri="{FF2B5EF4-FFF2-40B4-BE49-F238E27FC236}">
                <a16:creationId xmlns:a16="http://schemas.microsoft.com/office/drawing/2014/main" id="{099837C9-56F0-7646-B3AD-016D8BA58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FFF56-17AE-C3B9-4F61-EAB405AD54BF}"/>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687087739"/>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5D06152D-75ED-8E6F-1F8D-6737F07257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BC45BE-4900-8333-2CDD-A11C9D53F2AF}"/>
              </a:ext>
            </a:extLst>
          </p:cNvPr>
          <p:cNvSpPr>
            <a:spLocks noGrp="1"/>
          </p:cNvSpPr>
          <p:nvPr>
            <p:ph type="ctrTitle"/>
          </p:nvPr>
        </p:nvSpPr>
        <p:spPr>
          <a:xfrm>
            <a:off x="841248" y="2258568"/>
            <a:ext cx="9144000" cy="768096"/>
          </a:xfrm>
        </p:spPr>
        <p:txBody>
          <a:bodyPr anchor="b">
            <a:noAutofit/>
          </a:bodyPr>
          <a:lstStyle>
            <a:lvl1pPr algn="l" defTabSz="914400" rtl="0" eaLnBrk="1" latinLnBrk="0" hangingPunct="1">
              <a:lnSpc>
                <a:spcPct val="90000"/>
              </a:lnSpc>
              <a:spcBef>
                <a:spcPct val="0"/>
              </a:spcBef>
              <a:buNone/>
              <a:defRPr lang="en-US" sz="440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1F3FCBA-64CC-6055-4700-D1135C4FC3B6}"/>
              </a:ext>
            </a:extLst>
          </p:cNvPr>
          <p:cNvSpPr>
            <a:spLocks noGrp="1"/>
          </p:cNvSpPr>
          <p:nvPr>
            <p:ph type="subTitle" idx="1"/>
          </p:nvPr>
        </p:nvSpPr>
        <p:spPr>
          <a:xfrm>
            <a:off x="841248" y="3017520"/>
            <a:ext cx="9144000" cy="76809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dirty="0">
                <a:solidFill>
                  <a:schemeClr val="tx2"/>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93FA1C4-FD37-34E0-67A9-FEF500E7E426}"/>
              </a:ext>
            </a:extLst>
          </p:cNvPr>
          <p:cNvSpPr>
            <a:spLocks noGrp="1"/>
          </p:cNvSpPr>
          <p:nvPr>
            <p:ph type="body" sz="quarter" idx="13" hasCustomPrompt="1"/>
          </p:nvPr>
        </p:nvSpPr>
        <p:spPr>
          <a:xfrm>
            <a:off x="841248" y="4105656"/>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Date, Presenter, etc.</a:t>
            </a:r>
          </a:p>
        </p:txBody>
      </p:sp>
    </p:spTree>
    <p:extLst>
      <p:ext uri="{BB962C8B-B14F-4D97-AF65-F5344CB8AC3E}">
        <p14:creationId xmlns:p14="http://schemas.microsoft.com/office/powerpoint/2010/main" val="3010818515"/>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2DAE8-907E-A5A5-087D-31AE0774959A}"/>
              </a:ext>
            </a:extLst>
          </p:cNvPr>
          <p:cNvSpPr>
            <a:spLocks noGrp="1"/>
          </p:cNvSpPr>
          <p:nvPr>
            <p:ph idx="1"/>
          </p:nvPr>
        </p:nvSpPr>
        <p:spPr>
          <a:xfrm>
            <a:off x="533400" y="1825625"/>
            <a:ext cx="9601200" cy="434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BDD2E-A1D4-5569-E9E6-1A70D8CD55F4}"/>
              </a:ext>
            </a:extLst>
          </p:cNvPr>
          <p:cNvSpPr>
            <a:spLocks noGrp="1"/>
          </p:cNvSpPr>
          <p:nvPr>
            <p:ph type="dt" sz="half" idx="10"/>
          </p:nvPr>
        </p:nvSpPr>
        <p:spPr/>
        <p:txBody>
          <a:bodyPr/>
          <a:lstStyle/>
          <a:p>
            <a:fld id="{2DF1873C-DBF7-4267-8E45-623E1526FD71}" type="datetime1">
              <a:rPr lang="en-US" smtClean="0"/>
              <a:t>11/11/24</a:t>
            </a:fld>
            <a:endParaRPr lang="en-US"/>
          </a:p>
        </p:txBody>
      </p:sp>
      <p:sp>
        <p:nvSpPr>
          <p:cNvPr id="5" name="Footer Placeholder 4">
            <a:extLst>
              <a:ext uri="{FF2B5EF4-FFF2-40B4-BE49-F238E27FC236}">
                <a16:creationId xmlns:a16="http://schemas.microsoft.com/office/drawing/2014/main" id="{FB060C59-A422-191D-3E2C-488254E01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C6501-7546-D313-8887-4EE3E9945051}"/>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0" name="Title 9">
            <a:extLst>
              <a:ext uri="{FF2B5EF4-FFF2-40B4-BE49-F238E27FC236}">
                <a16:creationId xmlns:a16="http://schemas.microsoft.com/office/drawing/2014/main" id="{0FB70BDD-1524-3B93-7378-2C6BB7043C12}"/>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3505634029"/>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A25696-DFC9-B44E-9BB3-489CAC824EA2}"/>
              </a:ext>
            </a:extLst>
          </p:cNvPr>
          <p:cNvSpPr>
            <a:spLocks noGrp="1"/>
          </p:cNvSpPr>
          <p:nvPr>
            <p:ph type="dt" sz="half" idx="10"/>
          </p:nvPr>
        </p:nvSpPr>
        <p:spPr/>
        <p:txBody>
          <a:bodyPr/>
          <a:lstStyle/>
          <a:p>
            <a:fld id="{4267FB94-F6D9-4F95-AAAB-CA5DC4928993}" type="datetime1">
              <a:rPr lang="en-US" smtClean="0"/>
              <a:t>11/11/24</a:t>
            </a:fld>
            <a:endParaRPr lang="en-US"/>
          </a:p>
        </p:txBody>
      </p:sp>
      <p:sp>
        <p:nvSpPr>
          <p:cNvPr id="4" name="Footer Placeholder 3">
            <a:extLst>
              <a:ext uri="{FF2B5EF4-FFF2-40B4-BE49-F238E27FC236}">
                <a16:creationId xmlns:a16="http://schemas.microsoft.com/office/drawing/2014/main" id="{C2F14A23-BE5B-1B80-A421-7373F8688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CC4EDC-5151-C156-221F-32DFA5D5093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itle 5">
            <a:extLst>
              <a:ext uri="{FF2B5EF4-FFF2-40B4-BE49-F238E27FC236}">
                <a16:creationId xmlns:a16="http://schemas.microsoft.com/office/drawing/2014/main" id="{AEFD19E6-ABE8-7539-6B80-9F4CFC3871D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80264589"/>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10644-3B8A-CF5C-DF60-733B80B02D76}"/>
              </a:ext>
            </a:extLst>
          </p:cNvPr>
          <p:cNvSpPr>
            <a:spLocks noGrp="1"/>
          </p:cNvSpPr>
          <p:nvPr>
            <p:ph type="dt" sz="half" idx="10"/>
          </p:nvPr>
        </p:nvSpPr>
        <p:spPr/>
        <p:txBody>
          <a:bodyPr/>
          <a:lstStyle/>
          <a:p>
            <a:fld id="{929B2B25-4C46-450F-9A77-2133EFC18ABC}" type="datetime1">
              <a:rPr lang="en-US" smtClean="0"/>
              <a:t>11/11/24</a:t>
            </a:fld>
            <a:endParaRPr lang="en-US"/>
          </a:p>
        </p:txBody>
      </p:sp>
      <p:sp>
        <p:nvSpPr>
          <p:cNvPr id="3" name="Footer Placeholder 2">
            <a:extLst>
              <a:ext uri="{FF2B5EF4-FFF2-40B4-BE49-F238E27FC236}">
                <a16:creationId xmlns:a16="http://schemas.microsoft.com/office/drawing/2014/main" id="{5E7A913D-4A29-B0E5-637A-2E70970DDC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D91DF-63D5-B388-6E46-E6DBF29DEC1C}"/>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1322960509"/>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D9037-ADAB-8085-352B-DE66C3EA053E}"/>
              </a:ext>
            </a:extLst>
          </p:cNvPr>
          <p:cNvSpPr>
            <a:spLocks noGrp="1"/>
          </p:cNvSpPr>
          <p:nvPr>
            <p:ph sz="half" idx="1"/>
          </p:nvPr>
        </p:nvSpPr>
        <p:spPr>
          <a:xfrm>
            <a:off x="533400" y="1825625"/>
            <a:ext cx="47243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4518B-56FB-8FD2-DA9E-5CE9126A83E4}"/>
              </a:ext>
            </a:extLst>
          </p:cNvPr>
          <p:cNvSpPr>
            <a:spLocks noGrp="1"/>
          </p:cNvSpPr>
          <p:nvPr>
            <p:ph sz="half" idx="2"/>
          </p:nvPr>
        </p:nvSpPr>
        <p:spPr>
          <a:xfrm>
            <a:off x="5410200" y="1825625"/>
            <a:ext cx="4724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3A4728-E11D-C599-779B-8695FED216C5}"/>
              </a:ext>
            </a:extLst>
          </p:cNvPr>
          <p:cNvSpPr>
            <a:spLocks noGrp="1"/>
          </p:cNvSpPr>
          <p:nvPr>
            <p:ph type="dt" sz="half" idx="10"/>
          </p:nvPr>
        </p:nvSpPr>
        <p:spPr/>
        <p:txBody>
          <a:bodyPr/>
          <a:lstStyle/>
          <a:p>
            <a:fld id="{C43C6DE3-6513-4E4E-8BB2-D659B8561C1D}" type="datetime1">
              <a:rPr lang="en-US" smtClean="0"/>
              <a:t>11/11/24</a:t>
            </a:fld>
            <a:endParaRPr lang="en-US"/>
          </a:p>
        </p:txBody>
      </p:sp>
      <p:sp>
        <p:nvSpPr>
          <p:cNvPr id="6" name="Footer Placeholder 5">
            <a:extLst>
              <a:ext uri="{FF2B5EF4-FFF2-40B4-BE49-F238E27FC236}">
                <a16:creationId xmlns:a16="http://schemas.microsoft.com/office/drawing/2014/main" id="{2E3585BE-C022-C9DC-49C5-FFBFB6A34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49ED9-CDC5-E36A-55F4-5D15C6F8DFE0}"/>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Title 7">
            <a:extLst>
              <a:ext uri="{FF2B5EF4-FFF2-40B4-BE49-F238E27FC236}">
                <a16:creationId xmlns:a16="http://schemas.microsoft.com/office/drawing/2014/main" id="{E69D1EE4-2F42-D665-568F-C40F6D2BAD5E}"/>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1F8FD128-C8BB-33CC-4916-27BBF51B48B2}"/>
              </a:ext>
            </a:extLst>
          </p:cNvPr>
          <p:cNvCxnSpPr>
            <a:cxnSpLocks/>
          </p:cNvCxnSpPr>
          <p:nvPr userDrawn="1"/>
        </p:nvCxnSpPr>
        <p:spPr>
          <a:xfrm>
            <a:off x="5333999" y="-3051208"/>
            <a:ext cx="0" cy="1934677"/>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8509327"/>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2DAE8-907E-A5A5-087D-31AE0774959A}"/>
              </a:ext>
            </a:extLst>
          </p:cNvPr>
          <p:cNvSpPr>
            <a:spLocks noGrp="1"/>
          </p:cNvSpPr>
          <p:nvPr>
            <p:ph idx="1"/>
          </p:nvPr>
        </p:nvSpPr>
        <p:spPr>
          <a:xfrm>
            <a:off x="533400" y="1825625"/>
            <a:ext cx="9601200" cy="434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BDD2E-A1D4-5569-E9E6-1A70D8CD55F4}"/>
              </a:ext>
            </a:extLst>
          </p:cNvPr>
          <p:cNvSpPr>
            <a:spLocks noGrp="1"/>
          </p:cNvSpPr>
          <p:nvPr>
            <p:ph type="dt" sz="half" idx="10"/>
          </p:nvPr>
        </p:nvSpPr>
        <p:spPr/>
        <p:txBody>
          <a:bodyPr/>
          <a:lstStyle/>
          <a:p>
            <a:fld id="{2DF1873C-DBF7-4267-8E45-623E1526FD71}" type="datetime1">
              <a:rPr lang="en-US" smtClean="0"/>
              <a:t>11/11/24</a:t>
            </a:fld>
            <a:endParaRPr lang="en-US"/>
          </a:p>
        </p:txBody>
      </p:sp>
      <p:sp>
        <p:nvSpPr>
          <p:cNvPr id="5" name="Footer Placeholder 4">
            <a:extLst>
              <a:ext uri="{FF2B5EF4-FFF2-40B4-BE49-F238E27FC236}">
                <a16:creationId xmlns:a16="http://schemas.microsoft.com/office/drawing/2014/main" id="{FB060C59-A422-191D-3E2C-488254E01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C6501-7546-D313-8887-4EE3E9945051}"/>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0" name="Title 9">
            <a:extLst>
              <a:ext uri="{FF2B5EF4-FFF2-40B4-BE49-F238E27FC236}">
                <a16:creationId xmlns:a16="http://schemas.microsoft.com/office/drawing/2014/main" id="{0FB70BDD-1524-3B93-7378-2C6BB7043C12}"/>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3744789329"/>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1D92-62DF-FCFD-0644-D1C3790DAB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0A78D7-EED6-2C67-6327-89C498FD8C0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FFF51CE-0386-1090-DE48-BAB23FBFE3E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DCB8830-4250-A8EC-8BA2-F5301176E924}"/>
              </a:ext>
            </a:extLst>
          </p:cNvPr>
          <p:cNvSpPr>
            <a:spLocks noGrp="1"/>
          </p:cNvSpPr>
          <p:nvPr>
            <p:ph type="dt" sz="half" idx="12"/>
          </p:nvPr>
        </p:nvSpPr>
        <p:spPr/>
        <p:txBody>
          <a:bodyPr/>
          <a:lstStyle/>
          <a:p>
            <a:fld id="{40711C0D-6AE8-47B7-9D02-2C83FBE968D2}" type="datetime1">
              <a:rPr lang="en-US" smtClean="0"/>
              <a:pPr/>
              <a:t>11/11/24</a:t>
            </a:fld>
            <a:endParaRPr lang="en-US"/>
          </a:p>
        </p:txBody>
      </p:sp>
      <p:sp>
        <p:nvSpPr>
          <p:cNvPr id="7" name="Content Placeholder 6">
            <a:extLst>
              <a:ext uri="{FF2B5EF4-FFF2-40B4-BE49-F238E27FC236}">
                <a16:creationId xmlns:a16="http://schemas.microsoft.com/office/drawing/2014/main" id="{C9E974E3-D274-99AB-E3C6-285FDAC447D2}"/>
              </a:ext>
            </a:extLst>
          </p:cNvPr>
          <p:cNvSpPr>
            <a:spLocks noGrp="1"/>
          </p:cNvSpPr>
          <p:nvPr>
            <p:ph sz="quarter" idx="13"/>
          </p:nvPr>
        </p:nvSpPr>
        <p:spPr>
          <a:xfrm>
            <a:off x="53340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FE6C0C42-C56C-8FF5-CBF8-33C5F645ABC2}"/>
              </a:ext>
            </a:extLst>
          </p:cNvPr>
          <p:cNvSpPr>
            <a:spLocks noGrp="1"/>
          </p:cNvSpPr>
          <p:nvPr>
            <p:ph sz="quarter" idx="14"/>
          </p:nvPr>
        </p:nvSpPr>
        <p:spPr>
          <a:xfrm>
            <a:off x="3886201"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4938155"/>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ntent two-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D848-AA9B-8FB0-CADD-BCEA05A88B5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209B783-37ED-5ED6-BB35-17CC399A3A1A}"/>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D0A1BAE3-6BA1-679E-E99F-804B7E32A71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CE13E03-447D-2694-875C-4200B4FE772F}"/>
              </a:ext>
            </a:extLst>
          </p:cNvPr>
          <p:cNvSpPr>
            <a:spLocks noGrp="1"/>
          </p:cNvSpPr>
          <p:nvPr>
            <p:ph type="dt" sz="half" idx="12"/>
          </p:nvPr>
        </p:nvSpPr>
        <p:spPr/>
        <p:txBody>
          <a:bodyPr/>
          <a:lstStyle/>
          <a:p>
            <a:fld id="{40711C0D-6AE8-47B7-9D02-2C83FBE968D2}" type="datetime1">
              <a:rPr lang="en-US" smtClean="0"/>
              <a:pPr/>
              <a:t>11/11/24</a:t>
            </a:fld>
            <a:endParaRPr lang="en-US"/>
          </a:p>
        </p:txBody>
      </p:sp>
      <p:sp>
        <p:nvSpPr>
          <p:cNvPr id="6" name="Content Placeholder 6">
            <a:extLst>
              <a:ext uri="{FF2B5EF4-FFF2-40B4-BE49-F238E27FC236}">
                <a16:creationId xmlns:a16="http://schemas.microsoft.com/office/drawing/2014/main" id="{F2BE2D1C-7663-B5FF-B650-9743B661F2A7}"/>
              </a:ext>
            </a:extLst>
          </p:cNvPr>
          <p:cNvSpPr>
            <a:spLocks noGrp="1"/>
          </p:cNvSpPr>
          <p:nvPr>
            <p:ph sz="quarter" idx="13"/>
          </p:nvPr>
        </p:nvSpPr>
        <p:spPr>
          <a:xfrm>
            <a:off x="691895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30B837F9-BA2E-F663-E3AE-D491E45B19AE}"/>
              </a:ext>
            </a:extLst>
          </p:cNvPr>
          <p:cNvSpPr>
            <a:spLocks noGrp="1"/>
          </p:cNvSpPr>
          <p:nvPr>
            <p:ph sz="quarter" idx="14"/>
          </p:nvPr>
        </p:nvSpPr>
        <p:spPr>
          <a:xfrm>
            <a:off x="533400"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3141637"/>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6FC93A-3F03-E106-E668-634D6E315EE9}"/>
              </a:ext>
            </a:extLst>
          </p:cNvPr>
          <p:cNvSpPr>
            <a:spLocks noGrp="1"/>
          </p:cNvSpPr>
          <p:nvPr>
            <p:ph type="body" idx="1"/>
          </p:nvPr>
        </p:nvSpPr>
        <p:spPr>
          <a:xfrm>
            <a:off x="533400" y="1417476"/>
            <a:ext cx="47243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948635-A747-9049-D322-D000DBF66BC5}"/>
              </a:ext>
            </a:extLst>
          </p:cNvPr>
          <p:cNvSpPr>
            <a:spLocks noGrp="1"/>
          </p:cNvSpPr>
          <p:nvPr>
            <p:ph sz="half" idx="2"/>
          </p:nvPr>
        </p:nvSpPr>
        <p:spPr>
          <a:xfrm>
            <a:off x="533400" y="2241389"/>
            <a:ext cx="4724399"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E98FB-2462-90EB-83FC-1124D8E175DF}"/>
              </a:ext>
            </a:extLst>
          </p:cNvPr>
          <p:cNvSpPr>
            <a:spLocks noGrp="1"/>
          </p:cNvSpPr>
          <p:nvPr>
            <p:ph type="body" sz="quarter" idx="3"/>
          </p:nvPr>
        </p:nvSpPr>
        <p:spPr>
          <a:xfrm>
            <a:off x="5410200" y="1417476"/>
            <a:ext cx="4724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F2581-9EE0-E644-3F64-9852F78A2D01}"/>
              </a:ext>
            </a:extLst>
          </p:cNvPr>
          <p:cNvSpPr>
            <a:spLocks noGrp="1"/>
          </p:cNvSpPr>
          <p:nvPr>
            <p:ph sz="quarter" idx="4"/>
          </p:nvPr>
        </p:nvSpPr>
        <p:spPr>
          <a:xfrm>
            <a:off x="5410200" y="2241389"/>
            <a:ext cx="47244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D4A3B-496F-C30F-E4B0-A638A43CA5B7}"/>
              </a:ext>
            </a:extLst>
          </p:cNvPr>
          <p:cNvSpPr>
            <a:spLocks noGrp="1"/>
          </p:cNvSpPr>
          <p:nvPr>
            <p:ph type="dt" sz="half" idx="10"/>
          </p:nvPr>
        </p:nvSpPr>
        <p:spPr/>
        <p:txBody>
          <a:bodyPr/>
          <a:lstStyle/>
          <a:p>
            <a:fld id="{5082C575-8DA6-4844-AF76-D9ECCAC32A65}" type="datetime1">
              <a:rPr lang="en-US" smtClean="0"/>
              <a:t>11/11/24</a:t>
            </a:fld>
            <a:endParaRPr lang="en-US"/>
          </a:p>
        </p:txBody>
      </p:sp>
      <p:sp>
        <p:nvSpPr>
          <p:cNvPr id="8" name="Footer Placeholder 7">
            <a:extLst>
              <a:ext uri="{FF2B5EF4-FFF2-40B4-BE49-F238E27FC236}">
                <a16:creationId xmlns:a16="http://schemas.microsoft.com/office/drawing/2014/main" id="{3166BDAE-1B75-89ED-F79F-65842E641A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3A787F-4EAB-22FE-C225-BD3656BE4FE8}"/>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1" name="Title 10">
            <a:extLst>
              <a:ext uri="{FF2B5EF4-FFF2-40B4-BE49-F238E27FC236}">
                <a16:creationId xmlns:a16="http://schemas.microsoft.com/office/drawing/2014/main" id="{76E0FE1D-91C0-49F2-1974-CF5B393F53BD}"/>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1344098146"/>
      </p:ext>
    </p:extLst>
  </p:cSld>
  <p:clrMapOvr>
    <a:masterClrMapping/>
  </p:clrMapOvr>
  <p:transition spd="slow">
    <p:push dir="u"/>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B6EE-B8CB-EF79-56B6-62DFEF2EB7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269017-91E3-2EF6-BA8B-FE416B05D7D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C9874AF-ACC0-7CD0-4BDE-EA509C0B448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79F3C53-54B3-9DB0-6839-1659E93C2CE7}"/>
              </a:ext>
            </a:extLst>
          </p:cNvPr>
          <p:cNvSpPr>
            <a:spLocks noGrp="1"/>
          </p:cNvSpPr>
          <p:nvPr>
            <p:ph type="dt" sz="half" idx="12"/>
          </p:nvPr>
        </p:nvSpPr>
        <p:spPr/>
        <p:txBody>
          <a:bodyPr/>
          <a:lstStyle/>
          <a:p>
            <a:fld id="{40711C0D-6AE8-47B7-9D02-2C83FBE968D2}" type="datetime1">
              <a:rPr lang="en-US" smtClean="0"/>
              <a:pPr/>
              <a:t>11/11/24</a:t>
            </a:fld>
            <a:endParaRPr lang="en-US"/>
          </a:p>
        </p:txBody>
      </p:sp>
      <p:sp>
        <p:nvSpPr>
          <p:cNvPr id="7" name="Content Placeholder 6">
            <a:extLst>
              <a:ext uri="{FF2B5EF4-FFF2-40B4-BE49-F238E27FC236}">
                <a16:creationId xmlns:a16="http://schemas.microsoft.com/office/drawing/2014/main" id="{95D459C7-F7F4-7C2F-6997-4409B59AFF1B}"/>
              </a:ext>
            </a:extLst>
          </p:cNvPr>
          <p:cNvSpPr>
            <a:spLocks noGrp="1"/>
          </p:cNvSpPr>
          <p:nvPr>
            <p:ph sz="quarter" idx="13"/>
          </p:nvPr>
        </p:nvSpPr>
        <p:spPr>
          <a:xfrm>
            <a:off x="533400"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81DD5433-6BD2-3B9B-D1B2-7E3CC956D85A}"/>
              </a:ext>
            </a:extLst>
          </p:cNvPr>
          <p:cNvSpPr>
            <a:spLocks noGrp="1"/>
          </p:cNvSpPr>
          <p:nvPr>
            <p:ph sz="quarter" idx="14"/>
          </p:nvPr>
        </p:nvSpPr>
        <p:spPr>
          <a:xfrm>
            <a:off x="37886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25A96447-AB53-DBB5-452A-1F4B6B829983}"/>
              </a:ext>
            </a:extLst>
          </p:cNvPr>
          <p:cNvSpPr>
            <a:spLocks noGrp="1"/>
          </p:cNvSpPr>
          <p:nvPr>
            <p:ph sz="quarter" idx="15"/>
          </p:nvPr>
        </p:nvSpPr>
        <p:spPr>
          <a:xfrm>
            <a:off x="7043928"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7880842"/>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8F9B-09F0-D890-6440-D6A1BA4E4A77}"/>
              </a:ext>
            </a:extLst>
          </p:cNvPr>
          <p:cNvSpPr>
            <a:spLocks noGrp="1"/>
          </p:cNvSpPr>
          <p:nvPr>
            <p:ph type="title"/>
          </p:nvPr>
        </p:nvSpPr>
        <p:spPr>
          <a:xfrm>
            <a:off x="53340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F8B97-3449-3918-FE7C-C5F080C102D6}"/>
              </a:ext>
            </a:extLst>
          </p:cNvPr>
          <p:cNvSpPr>
            <a:spLocks noGrp="1"/>
          </p:cNvSpPr>
          <p:nvPr>
            <p:ph idx="1"/>
          </p:nvPr>
        </p:nvSpPr>
        <p:spPr>
          <a:xfrm>
            <a:off x="4876800" y="987425"/>
            <a:ext cx="52578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8F1CE-D1F1-1AED-EDF7-5DBE75041417}"/>
              </a:ext>
            </a:extLst>
          </p:cNvPr>
          <p:cNvSpPr>
            <a:spLocks noGrp="1"/>
          </p:cNvSpPr>
          <p:nvPr>
            <p:ph type="body" sz="half" idx="2"/>
          </p:nvPr>
        </p:nvSpPr>
        <p:spPr>
          <a:xfrm>
            <a:off x="5334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C93DA-8445-5A3D-AEFF-443DAC2A0E4A}"/>
              </a:ext>
            </a:extLst>
          </p:cNvPr>
          <p:cNvSpPr>
            <a:spLocks noGrp="1"/>
          </p:cNvSpPr>
          <p:nvPr>
            <p:ph type="dt" sz="half" idx="10"/>
          </p:nvPr>
        </p:nvSpPr>
        <p:spPr/>
        <p:txBody>
          <a:bodyPr/>
          <a:lstStyle/>
          <a:p>
            <a:fld id="{3CB0B9FD-E4D6-4BE0-A075-053BAEEC076A}" type="datetime1">
              <a:rPr lang="en-US" smtClean="0"/>
              <a:t>11/11/24</a:t>
            </a:fld>
            <a:endParaRPr lang="en-US"/>
          </a:p>
        </p:txBody>
      </p:sp>
      <p:sp>
        <p:nvSpPr>
          <p:cNvPr id="6" name="Footer Placeholder 5">
            <a:extLst>
              <a:ext uri="{FF2B5EF4-FFF2-40B4-BE49-F238E27FC236}">
                <a16:creationId xmlns:a16="http://schemas.microsoft.com/office/drawing/2014/main" id="{38346A62-8878-AB07-2085-D1065ABC0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F296D-C488-453A-B738-559DBA8A86A2}"/>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500245007"/>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27EA-15CC-879B-24E2-2AADB42C7667}"/>
              </a:ext>
            </a:extLst>
          </p:cNvPr>
          <p:cNvSpPr>
            <a:spLocks noGrp="1"/>
          </p:cNvSpPr>
          <p:nvPr>
            <p:ph type="title"/>
          </p:nvPr>
        </p:nvSpPr>
        <p:spPr>
          <a:xfrm>
            <a:off x="54610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3479FA-4720-492B-2D2F-A518B86823A4}"/>
              </a:ext>
            </a:extLst>
          </p:cNvPr>
          <p:cNvSpPr>
            <a:spLocks noGrp="1"/>
          </p:cNvSpPr>
          <p:nvPr>
            <p:ph type="pic" idx="1"/>
          </p:nvPr>
        </p:nvSpPr>
        <p:spPr>
          <a:xfrm>
            <a:off x="4889500" y="987425"/>
            <a:ext cx="52451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D77AA-38E0-35F1-037B-763BE9843D1C}"/>
              </a:ext>
            </a:extLst>
          </p:cNvPr>
          <p:cNvSpPr>
            <a:spLocks noGrp="1"/>
          </p:cNvSpPr>
          <p:nvPr>
            <p:ph type="body" sz="half" idx="2"/>
          </p:nvPr>
        </p:nvSpPr>
        <p:spPr>
          <a:xfrm>
            <a:off x="5461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7D86D-496C-FB88-B581-447CC049B4BC}"/>
              </a:ext>
            </a:extLst>
          </p:cNvPr>
          <p:cNvSpPr>
            <a:spLocks noGrp="1"/>
          </p:cNvSpPr>
          <p:nvPr>
            <p:ph type="dt" sz="half" idx="10"/>
          </p:nvPr>
        </p:nvSpPr>
        <p:spPr/>
        <p:txBody>
          <a:bodyPr/>
          <a:lstStyle/>
          <a:p>
            <a:fld id="{414FB5AC-1AAB-0D4C-B9D7-5C80179C703F}" type="datetime1">
              <a:rPr lang="en-US" smtClean="0"/>
              <a:t>11/11/24</a:t>
            </a:fld>
            <a:endParaRPr lang="en-US"/>
          </a:p>
        </p:txBody>
      </p:sp>
      <p:sp>
        <p:nvSpPr>
          <p:cNvPr id="6" name="Footer Placeholder 5">
            <a:extLst>
              <a:ext uri="{FF2B5EF4-FFF2-40B4-BE49-F238E27FC236}">
                <a16:creationId xmlns:a16="http://schemas.microsoft.com/office/drawing/2014/main" id="{49DBB39D-96BE-9AC1-DB93-271D05DE5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6CAE4-B16D-CFF2-1B3D-58CA3BCF7273}"/>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925119914"/>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013D-E11D-7D85-2803-940D40ABA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E6B227-77F6-F903-0433-52B497AC3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51C20-94ED-C52B-BF18-06E11E3AE4F3}"/>
              </a:ext>
            </a:extLst>
          </p:cNvPr>
          <p:cNvSpPr>
            <a:spLocks noGrp="1"/>
          </p:cNvSpPr>
          <p:nvPr>
            <p:ph type="dt" sz="half" idx="10"/>
          </p:nvPr>
        </p:nvSpPr>
        <p:spPr/>
        <p:txBody>
          <a:bodyPr/>
          <a:lstStyle/>
          <a:p>
            <a:fld id="{F6E8E08A-983D-44BD-BC77-5996E1FF84E3}" type="datetime1">
              <a:rPr lang="en-US" smtClean="0"/>
              <a:t>11/11/24</a:t>
            </a:fld>
            <a:endParaRPr lang="en-US"/>
          </a:p>
        </p:txBody>
      </p:sp>
      <p:sp>
        <p:nvSpPr>
          <p:cNvPr id="5" name="Footer Placeholder 4">
            <a:extLst>
              <a:ext uri="{FF2B5EF4-FFF2-40B4-BE49-F238E27FC236}">
                <a16:creationId xmlns:a16="http://schemas.microsoft.com/office/drawing/2014/main" id="{5D086604-7EC2-424F-7C3E-B15C4C914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17F3E-E38F-5697-08AC-235D42856C8E}"/>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310761892"/>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75DA2-3130-79FA-8AA3-AB7D711B5C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9D9BD8-6388-290A-CAA1-5902B1FDD6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E0C36-4F2A-8C8D-B2E2-7DF93EAAD6ED}"/>
              </a:ext>
            </a:extLst>
          </p:cNvPr>
          <p:cNvSpPr>
            <a:spLocks noGrp="1"/>
          </p:cNvSpPr>
          <p:nvPr>
            <p:ph type="dt" sz="half" idx="10"/>
          </p:nvPr>
        </p:nvSpPr>
        <p:spPr/>
        <p:txBody>
          <a:bodyPr/>
          <a:lstStyle/>
          <a:p>
            <a:fld id="{B1F65DCD-D3B6-45A9-BAD9-0920F2B89E9B}" type="datetime1">
              <a:rPr lang="en-US" smtClean="0"/>
              <a:t>11/11/24</a:t>
            </a:fld>
            <a:endParaRPr lang="en-US"/>
          </a:p>
        </p:txBody>
      </p:sp>
      <p:sp>
        <p:nvSpPr>
          <p:cNvPr id="5" name="Footer Placeholder 4">
            <a:extLst>
              <a:ext uri="{FF2B5EF4-FFF2-40B4-BE49-F238E27FC236}">
                <a16:creationId xmlns:a16="http://schemas.microsoft.com/office/drawing/2014/main" id="{099837C9-56F0-7646-B3AD-016D8BA58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FFF56-17AE-C3B9-4F61-EAB405AD54BF}"/>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209134707"/>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A25696-DFC9-B44E-9BB3-489CAC824EA2}"/>
              </a:ext>
            </a:extLst>
          </p:cNvPr>
          <p:cNvSpPr>
            <a:spLocks noGrp="1"/>
          </p:cNvSpPr>
          <p:nvPr>
            <p:ph type="dt" sz="half" idx="10"/>
          </p:nvPr>
        </p:nvSpPr>
        <p:spPr/>
        <p:txBody>
          <a:bodyPr/>
          <a:lstStyle/>
          <a:p>
            <a:fld id="{4267FB94-F6D9-4F95-AAAB-CA5DC4928993}" type="datetime1">
              <a:rPr lang="en-US" smtClean="0"/>
              <a:t>11/11/24</a:t>
            </a:fld>
            <a:endParaRPr lang="en-US"/>
          </a:p>
        </p:txBody>
      </p:sp>
      <p:sp>
        <p:nvSpPr>
          <p:cNvPr id="4" name="Footer Placeholder 3">
            <a:extLst>
              <a:ext uri="{FF2B5EF4-FFF2-40B4-BE49-F238E27FC236}">
                <a16:creationId xmlns:a16="http://schemas.microsoft.com/office/drawing/2014/main" id="{C2F14A23-BE5B-1B80-A421-7373F8688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CC4EDC-5151-C156-221F-32DFA5D5093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itle 5">
            <a:extLst>
              <a:ext uri="{FF2B5EF4-FFF2-40B4-BE49-F238E27FC236}">
                <a16:creationId xmlns:a16="http://schemas.microsoft.com/office/drawing/2014/main" id="{AEFD19E6-ABE8-7539-6B80-9F4CFC3871D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77323866"/>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10644-3B8A-CF5C-DF60-733B80B02D76}"/>
              </a:ext>
            </a:extLst>
          </p:cNvPr>
          <p:cNvSpPr>
            <a:spLocks noGrp="1"/>
          </p:cNvSpPr>
          <p:nvPr>
            <p:ph type="dt" sz="half" idx="10"/>
          </p:nvPr>
        </p:nvSpPr>
        <p:spPr/>
        <p:txBody>
          <a:bodyPr/>
          <a:lstStyle/>
          <a:p>
            <a:fld id="{929B2B25-4C46-450F-9A77-2133EFC18ABC}" type="datetime1">
              <a:rPr lang="en-US" smtClean="0"/>
              <a:t>11/11/24</a:t>
            </a:fld>
            <a:endParaRPr lang="en-US"/>
          </a:p>
        </p:txBody>
      </p:sp>
      <p:sp>
        <p:nvSpPr>
          <p:cNvPr id="3" name="Footer Placeholder 2">
            <a:extLst>
              <a:ext uri="{FF2B5EF4-FFF2-40B4-BE49-F238E27FC236}">
                <a16:creationId xmlns:a16="http://schemas.microsoft.com/office/drawing/2014/main" id="{5E7A913D-4A29-B0E5-637A-2E70970DDC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D91DF-63D5-B388-6E46-E6DBF29DEC1C}"/>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880258663"/>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D9037-ADAB-8085-352B-DE66C3EA053E}"/>
              </a:ext>
            </a:extLst>
          </p:cNvPr>
          <p:cNvSpPr>
            <a:spLocks noGrp="1"/>
          </p:cNvSpPr>
          <p:nvPr>
            <p:ph sz="half" idx="1"/>
          </p:nvPr>
        </p:nvSpPr>
        <p:spPr>
          <a:xfrm>
            <a:off x="533400" y="1825625"/>
            <a:ext cx="47243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4518B-56FB-8FD2-DA9E-5CE9126A83E4}"/>
              </a:ext>
            </a:extLst>
          </p:cNvPr>
          <p:cNvSpPr>
            <a:spLocks noGrp="1"/>
          </p:cNvSpPr>
          <p:nvPr>
            <p:ph sz="half" idx="2"/>
          </p:nvPr>
        </p:nvSpPr>
        <p:spPr>
          <a:xfrm>
            <a:off x="5410200" y="1825625"/>
            <a:ext cx="4724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3A4728-E11D-C599-779B-8695FED216C5}"/>
              </a:ext>
            </a:extLst>
          </p:cNvPr>
          <p:cNvSpPr>
            <a:spLocks noGrp="1"/>
          </p:cNvSpPr>
          <p:nvPr>
            <p:ph type="dt" sz="half" idx="10"/>
          </p:nvPr>
        </p:nvSpPr>
        <p:spPr/>
        <p:txBody>
          <a:bodyPr/>
          <a:lstStyle/>
          <a:p>
            <a:fld id="{C43C6DE3-6513-4E4E-8BB2-D659B8561C1D}" type="datetime1">
              <a:rPr lang="en-US" smtClean="0"/>
              <a:t>11/11/24</a:t>
            </a:fld>
            <a:endParaRPr lang="en-US"/>
          </a:p>
        </p:txBody>
      </p:sp>
      <p:sp>
        <p:nvSpPr>
          <p:cNvPr id="6" name="Footer Placeholder 5">
            <a:extLst>
              <a:ext uri="{FF2B5EF4-FFF2-40B4-BE49-F238E27FC236}">
                <a16:creationId xmlns:a16="http://schemas.microsoft.com/office/drawing/2014/main" id="{2E3585BE-C022-C9DC-49C5-FFBFB6A34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49ED9-CDC5-E36A-55F4-5D15C6F8DFE0}"/>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Title 7">
            <a:extLst>
              <a:ext uri="{FF2B5EF4-FFF2-40B4-BE49-F238E27FC236}">
                <a16:creationId xmlns:a16="http://schemas.microsoft.com/office/drawing/2014/main" id="{E69D1EE4-2F42-D665-568F-C40F6D2BAD5E}"/>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1F8FD128-C8BB-33CC-4916-27BBF51B48B2}"/>
              </a:ext>
            </a:extLst>
          </p:cNvPr>
          <p:cNvCxnSpPr>
            <a:cxnSpLocks/>
          </p:cNvCxnSpPr>
          <p:nvPr userDrawn="1"/>
        </p:nvCxnSpPr>
        <p:spPr>
          <a:xfrm>
            <a:off x="5333999" y="-3051208"/>
            <a:ext cx="0" cy="1934677"/>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3071937"/>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D696F-0C7F-0B3E-DB59-5B4E1592A65A}"/>
              </a:ext>
            </a:extLst>
          </p:cNvPr>
          <p:cNvSpPr>
            <a:spLocks noGrp="1"/>
          </p:cNvSpPr>
          <p:nvPr>
            <p:ph type="title"/>
          </p:nvPr>
        </p:nvSpPr>
        <p:spPr>
          <a:xfrm>
            <a:off x="533401" y="1709738"/>
            <a:ext cx="9585948"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9318D8-C4F5-5C4F-5269-73F9EE5F2D1E}"/>
              </a:ext>
            </a:extLst>
          </p:cNvPr>
          <p:cNvSpPr>
            <a:spLocks noGrp="1"/>
          </p:cNvSpPr>
          <p:nvPr>
            <p:ph type="body" idx="1"/>
          </p:nvPr>
        </p:nvSpPr>
        <p:spPr>
          <a:xfrm>
            <a:off x="533400" y="4589463"/>
            <a:ext cx="958595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95D8B8-AACF-0881-CBBA-819314DBCE92}"/>
              </a:ext>
            </a:extLst>
          </p:cNvPr>
          <p:cNvSpPr>
            <a:spLocks noGrp="1"/>
          </p:cNvSpPr>
          <p:nvPr>
            <p:ph type="dt" sz="half" idx="10"/>
          </p:nvPr>
        </p:nvSpPr>
        <p:spPr/>
        <p:txBody>
          <a:bodyPr/>
          <a:lstStyle/>
          <a:p>
            <a:fld id="{5F23EF83-B79C-4740-BB26-B613C0063844}" type="datetime1">
              <a:rPr lang="en-US" smtClean="0"/>
              <a:t>11/11/24</a:t>
            </a:fld>
            <a:endParaRPr lang="en-US"/>
          </a:p>
        </p:txBody>
      </p:sp>
      <p:sp>
        <p:nvSpPr>
          <p:cNvPr id="5" name="Footer Placeholder 4">
            <a:extLst>
              <a:ext uri="{FF2B5EF4-FFF2-40B4-BE49-F238E27FC236}">
                <a16:creationId xmlns:a16="http://schemas.microsoft.com/office/drawing/2014/main" id="{1D761B15-8BBD-C67E-35C3-C8BB99FE84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276B55-13F3-0D7F-F043-156EC1431172}"/>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1923894339"/>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1D92-62DF-FCFD-0644-D1C3790DAB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0A78D7-EED6-2C67-6327-89C498FD8C0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FFF51CE-0386-1090-DE48-BAB23FBFE3E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DCB8830-4250-A8EC-8BA2-F5301176E924}"/>
              </a:ext>
            </a:extLst>
          </p:cNvPr>
          <p:cNvSpPr>
            <a:spLocks noGrp="1"/>
          </p:cNvSpPr>
          <p:nvPr>
            <p:ph type="dt" sz="half" idx="12"/>
          </p:nvPr>
        </p:nvSpPr>
        <p:spPr/>
        <p:txBody>
          <a:bodyPr/>
          <a:lstStyle/>
          <a:p>
            <a:fld id="{40711C0D-6AE8-47B7-9D02-2C83FBE968D2}" type="datetime1">
              <a:rPr lang="en-US" smtClean="0"/>
              <a:pPr/>
              <a:t>11/11/24</a:t>
            </a:fld>
            <a:endParaRPr lang="en-US"/>
          </a:p>
        </p:txBody>
      </p:sp>
      <p:sp>
        <p:nvSpPr>
          <p:cNvPr id="7" name="Content Placeholder 6">
            <a:extLst>
              <a:ext uri="{FF2B5EF4-FFF2-40B4-BE49-F238E27FC236}">
                <a16:creationId xmlns:a16="http://schemas.microsoft.com/office/drawing/2014/main" id="{C9E974E3-D274-99AB-E3C6-285FDAC447D2}"/>
              </a:ext>
            </a:extLst>
          </p:cNvPr>
          <p:cNvSpPr>
            <a:spLocks noGrp="1"/>
          </p:cNvSpPr>
          <p:nvPr>
            <p:ph sz="quarter" idx="13"/>
          </p:nvPr>
        </p:nvSpPr>
        <p:spPr>
          <a:xfrm>
            <a:off x="53340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FE6C0C42-C56C-8FF5-CBF8-33C5F645ABC2}"/>
              </a:ext>
            </a:extLst>
          </p:cNvPr>
          <p:cNvSpPr>
            <a:spLocks noGrp="1"/>
          </p:cNvSpPr>
          <p:nvPr>
            <p:ph sz="quarter" idx="14"/>
          </p:nvPr>
        </p:nvSpPr>
        <p:spPr>
          <a:xfrm>
            <a:off x="3886201"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6248431"/>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two-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D848-AA9B-8FB0-CADD-BCEA05A88B5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209B783-37ED-5ED6-BB35-17CC399A3A1A}"/>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D0A1BAE3-6BA1-679E-E99F-804B7E32A71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CE13E03-447D-2694-875C-4200B4FE772F}"/>
              </a:ext>
            </a:extLst>
          </p:cNvPr>
          <p:cNvSpPr>
            <a:spLocks noGrp="1"/>
          </p:cNvSpPr>
          <p:nvPr>
            <p:ph type="dt" sz="half" idx="12"/>
          </p:nvPr>
        </p:nvSpPr>
        <p:spPr/>
        <p:txBody>
          <a:bodyPr/>
          <a:lstStyle/>
          <a:p>
            <a:fld id="{40711C0D-6AE8-47B7-9D02-2C83FBE968D2}" type="datetime1">
              <a:rPr lang="en-US" smtClean="0"/>
              <a:pPr/>
              <a:t>11/11/24</a:t>
            </a:fld>
            <a:endParaRPr lang="en-US"/>
          </a:p>
        </p:txBody>
      </p:sp>
      <p:sp>
        <p:nvSpPr>
          <p:cNvPr id="6" name="Content Placeholder 6">
            <a:extLst>
              <a:ext uri="{FF2B5EF4-FFF2-40B4-BE49-F238E27FC236}">
                <a16:creationId xmlns:a16="http://schemas.microsoft.com/office/drawing/2014/main" id="{F2BE2D1C-7663-B5FF-B650-9743B661F2A7}"/>
              </a:ext>
            </a:extLst>
          </p:cNvPr>
          <p:cNvSpPr>
            <a:spLocks noGrp="1"/>
          </p:cNvSpPr>
          <p:nvPr>
            <p:ph sz="quarter" idx="13"/>
          </p:nvPr>
        </p:nvSpPr>
        <p:spPr>
          <a:xfrm>
            <a:off x="691895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30B837F9-BA2E-F663-E3AE-D491E45B19AE}"/>
              </a:ext>
            </a:extLst>
          </p:cNvPr>
          <p:cNvSpPr>
            <a:spLocks noGrp="1"/>
          </p:cNvSpPr>
          <p:nvPr>
            <p:ph sz="quarter" idx="14"/>
          </p:nvPr>
        </p:nvSpPr>
        <p:spPr>
          <a:xfrm>
            <a:off x="533400"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0561137"/>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6FC93A-3F03-E106-E668-634D6E315EE9}"/>
              </a:ext>
            </a:extLst>
          </p:cNvPr>
          <p:cNvSpPr>
            <a:spLocks noGrp="1"/>
          </p:cNvSpPr>
          <p:nvPr>
            <p:ph type="body" idx="1"/>
          </p:nvPr>
        </p:nvSpPr>
        <p:spPr>
          <a:xfrm>
            <a:off x="533400" y="1417476"/>
            <a:ext cx="47243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948635-A747-9049-D322-D000DBF66BC5}"/>
              </a:ext>
            </a:extLst>
          </p:cNvPr>
          <p:cNvSpPr>
            <a:spLocks noGrp="1"/>
          </p:cNvSpPr>
          <p:nvPr>
            <p:ph sz="half" idx="2"/>
          </p:nvPr>
        </p:nvSpPr>
        <p:spPr>
          <a:xfrm>
            <a:off x="533400" y="2241389"/>
            <a:ext cx="4724399"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E98FB-2462-90EB-83FC-1124D8E175DF}"/>
              </a:ext>
            </a:extLst>
          </p:cNvPr>
          <p:cNvSpPr>
            <a:spLocks noGrp="1"/>
          </p:cNvSpPr>
          <p:nvPr>
            <p:ph type="body" sz="quarter" idx="3"/>
          </p:nvPr>
        </p:nvSpPr>
        <p:spPr>
          <a:xfrm>
            <a:off x="5410200" y="1417476"/>
            <a:ext cx="4724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F2581-9EE0-E644-3F64-9852F78A2D01}"/>
              </a:ext>
            </a:extLst>
          </p:cNvPr>
          <p:cNvSpPr>
            <a:spLocks noGrp="1"/>
          </p:cNvSpPr>
          <p:nvPr>
            <p:ph sz="quarter" idx="4"/>
          </p:nvPr>
        </p:nvSpPr>
        <p:spPr>
          <a:xfrm>
            <a:off x="5410200" y="2241389"/>
            <a:ext cx="47244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D4A3B-496F-C30F-E4B0-A638A43CA5B7}"/>
              </a:ext>
            </a:extLst>
          </p:cNvPr>
          <p:cNvSpPr>
            <a:spLocks noGrp="1"/>
          </p:cNvSpPr>
          <p:nvPr>
            <p:ph type="dt" sz="half" idx="10"/>
          </p:nvPr>
        </p:nvSpPr>
        <p:spPr/>
        <p:txBody>
          <a:bodyPr/>
          <a:lstStyle/>
          <a:p>
            <a:fld id="{5082C575-8DA6-4844-AF76-D9ECCAC32A65}" type="datetime1">
              <a:rPr lang="en-US" smtClean="0"/>
              <a:t>11/11/24</a:t>
            </a:fld>
            <a:endParaRPr lang="en-US"/>
          </a:p>
        </p:txBody>
      </p:sp>
      <p:sp>
        <p:nvSpPr>
          <p:cNvPr id="8" name="Footer Placeholder 7">
            <a:extLst>
              <a:ext uri="{FF2B5EF4-FFF2-40B4-BE49-F238E27FC236}">
                <a16:creationId xmlns:a16="http://schemas.microsoft.com/office/drawing/2014/main" id="{3166BDAE-1B75-89ED-F79F-65842E641A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3A787F-4EAB-22FE-C225-BD3656BE4FE8}"/>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1" name="Title 10">
            <a:extLst>
              <a:ext uri="{FF2B5EF4-FFF2-40B4-BE49-F238E27FC236}">
                <a16:creationId xmlns:a16="http://schemas.microsoft.com/office/drawing/2014/main" id="{76E0FE1D-91C0-49F2-1974-CF5B393F53BD}"/>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611756799"/>
      </p:ext>
    </p:extLst>
  </p:cSld>
  <p:clrMapOvr>
    <a:masterClrMapping/>
  </p:clrMapOvr>
  <p:transition spd="slow">
    <p:push dir="u"/>
  </p:transition>
  <p:extLst>
    <p:ext uri="{DCECCB84-F9BA-43D5-87BE-67443E8EF086}">
      <p15:sldGuideLst xmlns:p15="http://schemas.microsoft.com/office/powerpoint/2012/main">
        <p15:guide id="1"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DEE85D-EC44-504C-6885-A76E01FCED26}"/>
              </a:ext>
            </a:extLst>
          </p:cNvPr>
          <p:cNvSpPr>
            <a:spLocks noGrp="1"/>
          </p:cNvSpPr>
          <p:nvPr>
            <p:ph type="sldNum" sz="quarter" idx="4"/>
          </p:nvPr>
        </p:nvSpPr>
        <p:spPr>
          <a:xfrm>
            <a:off x="4960614" y="6377940"/>
            <a:ext cx="73152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fld id="{72E20F18-833A-4542-A439-FC39BC210022}" type="slidenum">
              <a:rPr lang="en-US" smtClean="0"/>
              <a:pPr/>
              <a:t>‹#›</a:t>
            </a:fld>
            <a:endParaRPr lang="en-US"/>
          </a:p>
        </p:txBody>
      </p:sp>
      <p:sp>
        <p:nvSpPr>
          <p:cNvPr id="5" name="Footer Placeholder 4">
            <a:extLst>
              <a:ext uri="{FF2B5EF4-FFF2-40B4-BE49-F238E27FC236}">
                <a16:creationId xmlns:a16="http://schemas.microsoft.com/office/drawing/2014/main" id="{82011A06-FF37-2301-31DE-52D7C2BB1666}"/>
              </a:ext>
            </a:extLst>
          </p:cNvPr>
          <p:cNvSpPr>
            <a:spLocks noGrp="1"/>
          </p:cNvSpPr>
          <p:nvPr>
            <p:ph type="ftr" sz="quarter" idx="3"/>
          </p:nvPr>
        </p:nvSpPr>
        <p:spPr>
          <a:xfrm>
            <a:off x="533400" y="6377940"/>
            <a:ext cx="4274813" cy="27432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2" name="Title Placeholder 1">
            <a:extLst>
              <a:ext uri="{FF2B5EF4-FFF2-40B4-BE49-F238E27FC236}">
                <a16:creationId xmlns:a16="http://schemas.microsoft.com/office/drawing/2014/main" id="{CAC71ECC-3E61-F221-E88B-808C989028B8}"/>
              </a:ext>
            </a:extLst>
          </p:cNvPr>
          <p:cNvSpPr>
            <a:spLocks noGrp="1"/>
          </p:cNvSpPr>
          <p:nvPr>
            <p:ph type="title"/>
          </p:nvPr>
        </p:nvSpPr>
        <p:spPr>
          <a:xfrm>
            <a:off x="533400" y="457200"/>
            <a:ext cx="9601200" cy="960276"/>
          </a:xfrm>
          <a:prstGeom prst="rect">
            <a:avLst/>
          </a:prstGeom>
        </p:spPr>
        <p:txBody>
          <a:bodyPr vert="horz" lIns="0" tIns="0" rIns="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A76EB065-0FAC-F95D-7958-1A002F10347F}"/>
              </a:ext>
            </a:extLst>
          </p:cNvPr>
          <p:cNvSpPr>
            <a:spLocks noGrp="1"/>
          </p:cNvSpPr>
          <p:nvPr>
            <p:ph type="body" idx="1"/>
          </p:nvPr>
        </p:nvSpPr>
        <p:spPr>
          <a:xfrm>
            <a:off x="533400" y="1825625"/>
            <a:ext cx="9601200" cy="43465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a:extLst>
              <a:ext uri="{FF2B5EF4-FFF2-40B4-BE49-F238E27FC236}">
                <a16:creationId xmlns:a16="http://schemas.microsoft.com/office/drawing/2014/main" id="{8F60D21E-7A20-9534-DB90-CA6202DE7A62}"/>
              </a:ext>
            </a:extLst>
          </p:cNvPr>
          <p:cNvGrpSpPr/>
          <p:nvPr userDrawn="1"/>
        </p:nvGrpSpPr>
        <p:grpSpPr>
          <a:xfrm>
            <a:off x="-603148" y="162211"/>
            <a:ext cx="457200" cy="4710666"/>
            <a:chOff x="-603148" y="100584"/>
            <a:chExt cx="457200" cy="4710666"/>
          </a:xfrm>
        </p:grpSpPr>
        <p:sp>
          <p:nvSpPr>
            <p:cNvPr id="7" name="Rectangle 6">
              <a:extLst>
                <a:ext uri="{FF2B5EF4-FFF2-40B4-BE49-F238E27FC236}">
                  <a16:creationId xmlns:a16="http://schemas.microsoft.com/office/drawing/2014/main" id="{02373955-5493-4143-4B5D-904FD01212CC}"/>
                </a:ext>
              </a:extLst>
            </p:cNvPr>
            <p:cNvSpPr/>
            <p:nvPr userDrawn="1"/>
          </p:nvSpPr>
          <p:spPr>
            <a:xfrm>
              <a:off x="-603148" y="100584"/>
              <a:ext cx="457200" cy="4572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A4E536-A947-BA45-FD2C-F054DD9456AD}"/>
                </a:ext>
              </a:extLst>
            </p:cNvPr>
            <p:cNvSpPr/>
            <p:nvPr userDrawn="1"/>
          </p:nvSpPr>
          <p:spPr>
            <a:xfrm>
              <a:off x="-603148" y="708222"/>
              <a:ext cx="457200" cy="4572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CC131C-B890-6796-CD99-C4F000D3CB85}"/>
                </a:ext>
              </a:extLst>
            </p:cNvPr>
            <p:cNvSpPr/>
            <p:nvPr userDrawn="1"/>
          </p:nvSpPr>
          <p:spPr>
            <a:xfrm>
              <a:off x="-603148" y="4354050"/>
              <a:ext cx="457200" cy="4572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2032013-6852-98B4-202B-55ACEAA506D4}"/>
                </a:ext>
              </a:extLst>
            </p:cNvPr>
            <p:cNvSpPr/>
            <p:nvPr userDrawn="1"/>
          </p:nvSpPr>
          <p:spPr>
            <a:xfrm>
              <a:off x="-603148" y="2531136"/>
              <a:ext cx="457200" cy="4572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D53E8BB-3A73-960F-7948-C37C3AA5F0E9}"/>
                </a:ext>
              </a:extLst>
            </p:cNvPr>
            <p:cNvSpPr/>
            <p:nvPr userDrawn="1"/>
          </p:nvSpPr>
          <p:spPr>
            <a:xfrm>
              <a:off x="-603148" y="3746412"/>
              <a:ext cx="457200" cy="4572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C449F2-8961-4921-BC84-E0B41A91ABD1}"/>
                </a:ext>
              </a:extLst>
            </p:cNvPr>
            <p:cNvSpPr/>
            <p:nvPr userDrawn="1"/>
          </p:nvSpPr>
          <p:spPr>
            <a:xfrm>
              <a:off x="-603148" y="1315860"/>
              <a:ext cx="457200" cy="4572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8CF8901-E27B-5739-2FB0-5ED98740DF0C}"/>
                </a:ext>
              </a:extLst>
            </p:cNvPr>
            <p:cNvSpPr/>
            <p:nvPr userDrawn="1"/>
          </p:nvSpPr>
          <p:spPr>
            <a:xfrm>
              <a:off x="-603148" y="1923498"/>
              <a:ext cx="457200" cy="4572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BC41AD7-C163-97F5-AE25-3973EA0B89A3}"/>
                </a:ext>
              </a:extLst>
            </p:cNvPr>
            <p:cNvSpPr/>
            <p:nvPr userDrawn="1"/>
          </p:nvSpPr>
          <p:spPr>
            <a:xfrm>
              <a:off x="-603148" y="3138774"/>
              <a:ext cx="457200" cy="4572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grpSp>
      <p:pic>
        <p:nvPicPr>
          <p:cNvPr id="12" name="Picture 11" descr="A black and white logo&#10;&#10;Description automatically generated">
            <a:extLst>
              <a:ext uri="{FF2B5EF4-FFF2-40B4-BE49-F238E27FC236}">
                <a16:creationId xmlns:a16="http://schemas.microsoft.com/office/drawing/2014/main" id="{A6726886-DF63-8758-04B2-F128CEB04DE3}"/>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4" name="Date Placeholder 3">
            <a:extLst>
              <a:ext uri="{FF2B5EF4-FFF2-40B4-BE49-F238E27FC236}">
                <a16:creationId xmlns:a16="http://schemas.microsoft.com/office/drawing/2014/main" id="{171C6B27-EB66-1FBA-E264-EB818FE4C7F0}"/>
              </a:ext>
            </a:extLst>
          </p:cNvPr>
          <p:cNvSpPr>
            <a:spLocks noGrp="1"/>
          </p:cNvSpPr>
          <p:nvPr>
            <p:ph type="dt" sz="half" idx="2"/>
          </p:nvPr>
        </p:nvSpPr>
        <p:spPr>
          <a:xfrm>
            <a:off x="8287383" y="6377940"/>
            <a:ext cx="1831967" cy="274320"/>
          </a:xfrm>
          <a:prstGeom prst="rect">
            <a:avLst/>
          </a:prstGeom>
        </p:spPr>
        <p:txBody>
          <a:bodyPr vert="horz" lIns="91440" tIns="45720" rIns="91440" bIns="45720" rtlCol="0" anchor="ctr"/>
          <a:lstStyle>
            <a:lvl1pPr algn="r">
              <a:defRPr lang="en-US" sz="1200" smtClean="0">
                <a:solidFill>
                  <a:schemeClr val="tx1">
                    <a:tint val="75000"/>
                  </a:schemeClr>
                </a:solidFill>
              </a:defRPr>
            </a:lvl1pPr>
          </a:lstStyle>
          <a:p>
            <a:fld id="{40711C0D-6AE8-47B7-9D02-2C83FBE968D2}" type="datetime1">
              <a:rPr lang="en-US" smtClean="0"/>
              <a:pPr/>
              <a:t>11/11/24</a:t>
            </a:fld>
            <a:endParaRPr lang="en-US"/>
          </a:p>
        </p:txBody>
      </p:sp>
      <p:sp>
        <p:nvSpPr>
          <p:cNvPr id="20" name="Rectangle 19">
            <a:extLst>
              <a:ext uri="{FF2B5EF4-FFF2-40B4-BE49-F238E27FC236}">
                <a16:creationId xmlns:a16="http://schemas.microsoft.com/office/drawing/2014/main" id="{74886DB4-4258-8A85-F4EE-A2422F314163}"/>
              </a:ext>
            </a:extLst>
          </p:cNvPr>
          <p:cNvSpPr/>
          <p:nvPr userDrawn="1"/>
        </p:nvSpPr>
        <p:spPr>
          <a:xfrm>
            <a:off x="10678509" y="0"/>
            <a:ext cx="1513491" cy="6865992"/>
          </a:xfrm>
          <a:prstGeom prst="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black and white logo&#10;&#10;Description automatically generated">
            <a:extLst>
              <a:ext uri="{FF2B5EF4-FFF2-40B4-BE49-F238E27FC236}">
                <a16:creationId xmlns:a16="http://schemas.microsoft.com/office/drawing/2014/main" id="{DB0D957D-95C3-64F0-63F7-7843E0C42622}"/>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22" name="Diagonal Stripe 21">
            <a:extLst>
              <a:ext uri="{FF2B5EF4-FFF2-40B4-BE49-F238E27FC236}">
                <a16:creationId xmlns:a16="http://schemas.microsoft.com/office/drawing/2014/main" id="{41C343E7-CBE2-CA11-041C-5D8FB0EF716E}"/>
              </a:ext>
            </a:extLst>
          </p:cNvPr>
          <p:cNvSpPr/>
          <p:nvPr userDrawn="1"/>
        </p:nvSpPr>
        <p:spPr>
          <a:xfrm flipH="1">
            <a:off x="10252784" y="-16448"/>
            <a:ext cx="1750906"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Diagonal Stripe 22">
            <a:extLst>
              <a:ext uri="{FF2B5EF4-FFF2-40B4-BE49-F238E27FC236}">
                <a16:creationId xmlns:a16="http://schemas.microsoft.com/office/drawing/2014/main" id="{F8ADD025-C3C4-485E-E1CF-C849233D47E5}"/>
              </a:ext>
            </a:extLst>
          </p:cNvPr>
          <p:cNvSpPr/>
          <p:nvPr userDrawn="1"/>
        </p:nvSpPr>
        <p:spPr>
          <a:xfrm flipH="1">
            <a:off x="10665954" y="766574"/>
            <a:ext cx="1545019" cy="1399020"/>
          </a:xfrm>
          <a:prstGeom prst="diagStripe">
            <a:avLst>
              <a:gd name="adj" fmla="val 50671"/>
            </a:avLst>
          </a:prstGeom>
          <a:solidFill>
            <a:srgbClr val="EE7624">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Diagonal Stripe 23">
            <a:extLst>
              <a:ext uri="{FF2B5EF4-FFF2-40B4-BE49-F238E27FC236}">
                <a16:creationId xmlns:a16="http://schemas.microsoft.com/office/drawing/2014/main" id="{B8A2024E-A79D-FD85-D0AB-B9E6700323D6}"/>
              </a:ext>
            </a:extLst>
          </p:cNvPr>
          <p:cNvSpPr/>
          <p:nvPr userDrawn="1"/>
        </p:nvSpPr>
        <p:spPr>
          <a:xfrm flipH="1">
            <a:off x="9816661" y="583103"/>
            <a:ext cx="1750905"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Diagonal Stripe 24">
            <a:extLst>
              <a:ext uri="{FF2B5EF4-FFF2-40B4-BE49-F238E27FC236}">
                <a16:creationId xmlns:a16="http://schemas.microsoft.com/office/drawing/2014/main" id="{901C6E55-08CE-D78A-3EBE-8C104D3AE00B}"/>
              </a:ext>
            </a:extLst>
          </p:cNvPr>
          <p:cNvSpPr/>
          <p:nvPr userDrawn="1"/>
        </p:nvSpPr>
        <p:spPr>
          <a:xfrm flipH="1">
            <a:off x="10867696" y="-1"/>
            <a:ext cx="1343276" cy="1187671"/>
          </a:xfrm>
          <a:prstGeom prst="diagStripe">
            <a:avLst/>
          </a:prstGeom>
          <a:solidFill>
            <a:srgbClr val="EE7624">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5712033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49" r:id="rId15"/>
    <p:sldLayoutId id="2147483650" r:id="rId16"/>
    <p:sldLayoutId id="2147483654" r:id="rId17"/>
    <p:sldLayoutId id="2147483655" r:id="rId18"/>
    <p:sldLayoutId id="2147483652" r:id="rId19"/>
    <p:sldLayoutId id="2147483662" r:id="rId20"/>
    <p:sldLayoutId id="2147483663" r:id="rId21"/>
    <p:sldLayoutId id="2147483660" r:id="rId22"/>
    <p:sldLayoutId id="2147483664" r:id="rId23"/>
    <p:sldLayoutId id="2147483656" r:id="rId24"/>
    <p:sldLayoutId id="2147483661" r:id="rId25"/>
    <p:sldLayoutId id="2147483658" r:id="rId26"/>
    <p:sldLayoutId id="2147483659" r:id="rId27"/>
  </p:sldLayoutIdLst>
  <p:transition spd="slow">
    <p:push dir="u"/>
  </p:transition>
  <p:hf hdr="0" dt="0"/>
  <p:txStyles>
    <p:title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360" userDrawn="1">
          <p15:clr>
            <a:srgbClr val="F26B43"/>
          </p15:clr>
        </p15:guide>
        <p15:guide id="3" pos="336" userDrawn="1">
          <p15:clr>
            <a:srgbClr val="547EBF"/>
          </p15:clr>
        </p15:guide>
        <p15:guide id="4" pos="6384" userDrawn="1">
          <p15:clr>
            <a:srgbClr val="547EBF"/>
          </p15:clr>
        </p15:guide>
        <p15:guide id="5" orient="horz" pos="288" userDrawn="1">
          <p15:clr>
            <a:srgbClr val="547EBF"/>
          </p15:clr>
        </p15:guide>
        <p15:guide id="6" orient="horz" pos="3888" userDrawn="1">
          <p15:clr>
            <a:srgbClr val="547EBF"/>
          </p15:clr>
        </p15:guide>
        <p15:guide id="8" orient="horz" pos="2520" userDrawn="1">
          <p15:clr>
            <a:srgbClr val="9FCC3B"/>
          </p15:clr>
        </p15:guide>
        <p15:guide id="9" pos="3840" userDrawn="1">
          <p15:clr>
            <a:srgbClr val="FBAE4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microsoft.com/office/2018/10/relationships/comments" Target="../comments/modernComment_100_7B31D621.xml"/><Relationship Id="rId1" Type="http://schemas.openxmlformats.org/officeDocument/2006/relationships/slideLayout" Target="../slideLayouts/slideLayout1.xml"/><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7.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32.sv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microsoft.com/office/2018/10/relationships/comments" Target="../comments/modernComment_14D_95948E2E.xml"/><Relationship Id="rId1" Type="http://schemas.openxmlformats.org/officeDocument/2006/relationships/slideLayout" Target="../slideLayouts/slideLayout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8.xml"/><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2" Type="http://schemas.microsoft.com/office/2018/10/relationships/comments" Target="../comments/modernComment_169_27667D7F.xml"/><Relationship Id="rId1" Type="http://schemas.openxmlformats.org/officeDocument/2006/relationships/slideLayout" Target="../slideLayouts/slideLayout8.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s>
</file>

<file path=ppt/slides/_rels/slide17.xml.rels><?xml version="1.0" encoding="UTF-8" standalone="yes"?>
<Relationships xmlns="http://schemas.openxmlformats.org/package/2006/relationships"><Relationship Id="rId8" Type="http://schemas.openxmlformats.org/officeDocument/2006/relationships/diagramData" Target="../diagrams/data10.xml"/><Relationship Id="rId3" Type="http://schemas.openxmlformats.org/officeDocument/2006/relationships/diagramData" Target="../diagrams/data9.xml"/><Relationship Id="rId7" Type="http://schemas.microsoft.com/office/2007/relationships/diagramDrawing" Target="../diagrams/drawing9.xml"/><Relationship Id="rId12" Type="http://schemas.microsoft.com/office/2007/relationships/diagramDrawing" Target="../diagrams/drawing10.xml"/><Relationship Id="rId2" Type="http://schemas.microsoft.com/office/2018/10/relationships/comments" Target="../comments/modernComment_144_9387AEA5.xml"/><Relationship Id="rId1" Type="http://schemas.openxmlformats.org/officeDocument/2006/relationships/slideLayout" Target="../slideLayouts/slideLayout8.xml"/><Relationship Id="rId6" Type="http://schemas.openxmlformats.org/officeDocument/2006/relationships/diagramColors" Target="../diagrams/colors9.xml"/><Relationship Id="rId11" Type="http://schemas.openxmlformats.org/officeDocument/2006/relationships/diagramColors" Target="../diagrams/colors10.xml"/><Relationship Id="rId5" Type="http://schemas.openxmlformats.org/officeDocument/2006/relationships/diagramQuickStyle" Target="../diagrams/quickStyle9.xml"/><Relationship Id="rId10" Type="http://schemas.openxmlformats.org/officeDocument/2006/relationships/diagramQuickStyle" Target="../diagrams/quickStyle10.xml"/><Relationship Id="rId4" Type="http://schemas.openxmlformats.org/officeDocument/2006/relationships/diagramLayout" Target="../diagrams/layout9.xml"/><Relationship Id="rId9" Type="http://schemas.openxmlformats.org/officeDocument/2006/relationships/diagramLayout" Target="../diagrams/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26.sv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microsoft.com/office/2018/10/relationships/comments" Target="../comments/modernComment_11F_8F647B52.xml"/><Relationship Id="rId1" Type="http://schemas.openxmlformats.org/officeDocument/2006/relationships/slideLayout" Target="../slideLayouts/slideLayout3.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28.sv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8.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2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8.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8.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png"/></Relationships>
</file>

<file path=ppt/slides/_rels/slide2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8.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png"/></Relationships>
</file>

<file path=ppt/slides/_rels/slide2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5.png"/><Relationship Id="rId7" Type="http://schemas.openxmlformats.org/officeDocument/2006/relationships/image" Target="../media/image35.png"/><Relationship Id="rId2" Type="http://schemas.openxmlformats.org/officeDocument/2006/relationships/image" Target="../media/image44.png"/><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image" Target="../media/image34.png"/><Relationship Id="rId4" Type="http://schemas.openxmlformats.org/officeDocument/2006/relationships/image" Target="../media/image46.png"/><Relationship Id="rId9" Type="http://schemas.openxmlformats.org/officeDocument/2006/relationships/image" Target="../media/image37.png"/></Relationships>
</file>

<file path=ppt/slides/_rels/slide2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56.png"/><Relationship Id="rId7" Type="http://schemas.openxmlformats.org/officeDocument/2006/relationships/image" Target="../media/image39.png"/><Relationship Id="rId2" Type="http://schemas.openxmlformats.org/officeDocument/2006/relationships/image" Target="../media/image54.png"/><Relationship Id="rId1" Type="http://schemas.openxmlformats.org/officeDocument/2006/relationships/slideLayout" Target="../slideLayouts/slideLayout8.xml"/><Relationship Id="rId6" Type="http://schemas.openxmlformats.org/officeDocument/2006/relationships/image" Target="../media/image55.png"/><Relationship Id="rId11" Type="http://schemas.openxmlformats.org/officeDocument/2006/relationships/image" Target="../media/image43.png"/><Relationship Id="rId5" Type="http://schemas.openxmlformats.org/officeDocument/2006/relationships/image" Target="../media/image58.png"/><Relationship Id="rId10" Type="http://schemas.openxmlformats.org/officeDocument/2006/relationships/image" Target="../media/image42.png"/><Relationship Id="rId4" Type="http://schemas.openxmlformats.org/officeDocument/2006/relationships/image" Target="../media/image57.png"/><Relationship Id="rId9" Type="http://schemas.openxmlformats.org/officeDocument/2006/relationships/image" Target="../media/image41.png"/></Relationships>
</file>

<file path=ppt/slides/_rels/slide2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54.png"/><Relationship Id="rId7" Type="http://schemas.openxmlformats.org/officeDocument/2006/relationships/image" Target="../media/image55.png"/><Relationship Id="rId12"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58.png"/><Relationship Id="rId11" Type="http://schemas.openxmlformats.org/officeDocument/2006/relationships/image" Target="../media/image42.png"/><Relationship Id="rId5" Type="http://schemas.openxmlformats.org/officeDocument/2006/relationships/image" Target="../media/image57.png"/><Relationship Id="rId10" Type="http://schemas.openxmlformats.org/officeDocument/2006/relationships/image" Target="../media/image41.png"/><Relationship Id="rId4" Type="http://schemas.openxmlformats.org/officeDocument/2006/relationships/image" Target="../media/image56.png"/><Relationship Id="rId9"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59.png"/><Relationship Id="rId1" Type="http://schemas.openxmlformats.org/officeDocument/2006/relationships/slideLayout" Target="../slideLayouts/slideLayout8.xml"/><Relationship Id="rId6" Type="http://schemas.openxmlformats.org/officeDocument/2006/relationships/image" Target="../media/image61.png"/><Relationship Id="rId5" Type="http://schemas.microsoft.com/office/2007/relationships/hdphoto" Target="../media/hdphoto2.wdp"/><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59.png"/><Relationship Id="rId1" Type="http://schemas.openxmlformats.org/officeDocument/2006/relationships/slideLayout" Target="../slideLayouts/slideLayout8.xml"/><Relationship Id="rId6" Type="http://schemas.openxmlformats.org/officeDocument/2006/relationships/image" Target="../media/image61.png"/><Relationship Id="rId5" Type="http://schemas.microsoft.com/office/2007/relationships/hdphoto" Target="../media/hdphoto2.wdp"/><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microsoft.com/office/2018/10/relationships/comments" Target="../comments/modernComment_136_B1E676E0.xml"/><Relationship Id="rId1" Type="http://schemas.openxmlformats.org/officeDocument/2006/relationships/slideLayout" Target="../slideLayouts/slideLayout10.xml"/><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59.png"/><Relationship Id="rId1" Type="http://schemas.openxmlformats.org/officeDocument/2006/relationships/slideLayout" Target="../slideLayouts/slideLayout8.xml"/><Relationship Id="rId6" Type="http://schemas.openxmlformats.org/officeDocument/2006/relationships/image" Target="../media/image61.png"/><Relationship Id="rId5" Type="http://schemas.microsoft.com/office/2007/relationships/hdphoto" Target="../media/hdphoto2.wdp"/><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microsoft.com/office/2018/10/relationships/comments" Target="../comments/modernComment_141_4823C21D.xml"/><Relationship Id="rId1" Type="http://schemas.openxmlformats.org/officeDocument/2006/relationships/slideLayout" Target="../slideLayouts/slideLayout10.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4.svg"/><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image" Target="../media/image22.sv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7.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6.sv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30.svg"/><Relationship Id="rId5" Type="http://schemas.openxmlformats.org/officeDocument/2006/relationships/image" Target="../media/image19.png"/><Relationship Id="rId10" Type="http://schemas.openxmlformats.org/officeDocument/2006/relationships/image" Target="../media/image29.png"/><Relationship Id="rId4" Type="http://schemas.openxmlformats.org/officeDocument/2006/relationships/image" Target="../media/image18.png"/><Relationship Id="rId9"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lum/>
            <a:extLst>
              <a:ext uri="{96DAC541-7B7A-43D3-8B79-37D633B846F1}">
                <asvg:svgBlip xmlns:asvg="http://schemas.microsoft.com/office/drawing/2016/SVG/main" r:embed="rId4"/>
              </a:ext>
            </a:extLst>
          </a:blip>
          <a:stretch>
            <a:fillRect l="-2000" r="-2000"/>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90E275-35BA-DEDB-5AA0-E3ED05143D2E}"/>
              </a:ext>
            </a:extLst>
          </p:cNvPr>
          <p:cNvSpPr>
            <a:spLocks noGrp="1"/>
          </p:cNvSpPr>
          <p:nvPr>
            <p:ph type="ctrTitle"/>
          </p:nvPr>
        </p:nvSpPr>
        <p:spPr/>
        <p:txBody>
          <a:bodyPr/>
          <a:lstStyle/>
          <a:p>
            <a:r>
              <a:rPr lang="en-US" sz="4800">
                <a:latin typeface="Aptos Display" panose="020B0004020202020204" pitchFamily="34" charset="0"/>
                <a:cs typeface="Arial"/>
              </a:rPr>
              <a:t>SAFE CNC MACHINE</a:t>
            </a:r>
            <a:endParaRPr lang="en-US" sz="4800">
              <a:latin typeface="Aptos Display" panose="020B0004020202020204" pitchFamily="34" charset="0"/>
            </a:endParaRPr>
          </a:p>
        </p:txBody>
      </p:sp>
      <p:sp>
        <p:nvSpPr>
          <p:cNvPr id="6" name="Subtitle 5">
            <a:extLst>
              <a:ext uri="{FF2B5EF4-FFF2-40B4-BE49-F238E27FC236}">
                <a16:creationId xmlns:a16="http://schemas.microsoft.com/office/drawing/2014/main" id="{1A98657A-6FD2-A346-6456-FE7CA89F9095}"/>
              </a:ext>
            </a:extLst>
          </p:cNvPr>
          <p:cNvSpPr>
            <a:spLocks noGrp="1"/>
          </p:cNvSpPr>
          <p:nvPr>
            <p:ph type="subTitle" idx="1"/>
          </p:nvPr>
        </p:nvSpPr>
        <p:spPr/>
        <p:txBody>
          <a:bodyPr vert="horz" lIns="0" tIns="0" rIns="0" bIns="0" rtlCol="0" anchor="t">
            <a:normAutofit/>
          </a:bodyPr>
          <a:lstStyle/>
          <a:p>
            <a:r>
              <a:rPr lang="en-US">
                <a:latin typeface="Aptos Display" panose="020B0004020202020204" pitchFamily="34" charset="0"/>
              </a:rPr>
              <a:t>Virtual Design Review II</a:t>
            </a:r>
          </a:p>
        </p:txBody>
      </p:sp>
      <p:sp>
        <p:nvSpPr>
          <p:cNvPr id="7" name="Text Placeholder 6">
            <a:extLst>
              <a:ext uri="{FF2B5EF4-FFF2-40B4-BE49-F238E27FC236}">
                <a16:creationId xmlns:a16="http://schemas.microsoft.com/office/drawing/2014/main" id="{783DA0E5-0D98-83CA-305E-E08A54C609D4}"/>
              </a:ext>
            </a:extLst>
          </p:cNvPr>
          <p:cNvSpPr>
            <a:spLocks noGrp="1"/>
          </p:cNvSpPr>
          <p:nvPr>
            <p:ph type="body" sz="quarter" idx="13"/>
          </p:nvPr>
        </p:nvSpPr>
        <p:spPr>
          <a:xfrm>
            <a:off x="841247" y="4090665"/>
            <a:ext cx="5499591" cy="572361"/>
          </a:xfrm>
        </p:spPr>
        <p:txBody>
          <a:bodyPr>
            <a:noAutofit/>
          </a:bodyPr>
          <a:lstStyle/>
          <a:p>
            <a:pPr>
              <a:lnSpc>
                <a:spcPct val="100000"/>
              </a:lnSpc>
            </a:pPr>
            <a:r>
              <a:rPr lang="en-US" sz="1800">
                <a:solidFill>
                  <a:schemeClr val="bg1">
                    <a:lumMod val="85000"/>
                  </a:schemeClr>
                </a:solidFill>
                <a:latin typeface="Aptos"/>
                <a:cs typeface="Arial"/>
              </a:rPr>
              <a:t>Samuel Byers, Amanda </a:t>
            </a:r>
            <a:r>
              <a:rPr lang="en-US" sz="1800" i="0">
                <a:solidFill>
                  <a:schemeClr val="bg1">
                    <a:lumMod val="85000"/>
                  </a:schemeClr>
                </a:solidFill>
                <a:effectLst/>
                <a:latin typeface="Aptos"/>
                <a:cs typeface="Arial"/>
              </a:rPr>
              <a:t>Garcia-Menocal, </a:t>
            </a:r>
            <a:r>
              <a:rPr lang="en-US" sz="1800">
                <a:solidFill>
                  <a:schemeClr val="bg1">
                    <a:lumMod val="85000"/>
                  </a:schemeClr>
                </a:solidFill>
                <a:latin typeface="Aptos"/>
                <a:cs typeface="Arial"/>
              </a:rPr>
              <a:t>Shelby </a:t>
            </a:r>
            <a:r>
              <a:rPr lang="en-US" sz="1800" err="1">
                <a:solidFill>
                  <a:schemeClr val="bg1">
                    <a:lumMod val="85000"/>
                  </a:schemeClr>
                </a:solidFill>
                <a:latin typeface="Aptos"/>
                <a:cs typeface="Arial"/>
              </a:rPr>
              <a:t>Gerlt</a:t>
            </a:r>
            <a:r>
              <a:rPr lang="en-US" sz="1800">
                <a:solidFill>
                  <a:schemeClr val="bg1">
                    <a:lumMod val="85000"/>
                  </a:schemeClr>
                </a:solidFill>
                <a:latin typeface="Aptos"/>
                <a:cs typeface="Arial"/>
              </a:rPr>
              <a:t>, Malik Grant, Carlton Walker</a:t>
            </a:r>
            <a:endParaRPr lang="en-US" sz="1800">
              <a:solidFill>
                <a:schemeClr val="bg1">
                  <a:lumMod val="85000"/>
                </a:schemeClr>
              </a:solidFill>
            </a:endParaRPr>
          </a:p>
        </p:txBody>
      </p:sp>
      <p:sp>
        <p:nvSpPr>
          <p:cNvPr id="3" name="Text Placeholder 6">
            <a:extLst>
              <a:ext uri="{FF2B5EF4-FFF2-40B4-BE49-F238E27FC236}">
                <a16:creationId xmlns:a16="http://schemas.microsoft.com/office/drawing/2014/main" id="{F2234424-F530-366C-EB7D-8475C541A22A}"/>
              </a:ext>
            </a:extLst>
          </p:cNvPr>
          <p:cNvSpPr txBox="1">
            <a:spLocks/>
          </p:cNvSpPr>
          <p:nvPr/>
        </p:nvSpPr>
        <p:spPr>
          <a:xfrm>
            <a:off x="841246" y="6116836"/>
            <a:ext cx="5499591" cy="572361"/>
          </a:xfrm>
          <a:prstGeom prst="rect">
            <a:avLst/>
          </a:prstGeom>
        </p:spPr>
        <p:txBody>
          <a:bodyPr vert="horz" lIns="0" tIns="0" rIns="0" bIns="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1800">
                <a:solidFill>
                  <a:schemeClr val="bg1">
                    <a:lumMod val="85000"/>
                  </a:schemeClr>
                </a:solidFill>
                <a:latin typeface="Aptos Narrow"/>
                <a:cs typeface="Arial"/>
              </a:rPr>
              <a:t>November 21, 2024</a:t>
            </a:r>
          </a:p>
        </p:txBody>
      </p:sp>
    </p:spTree>
    <p:extLst>
      <p:ext uri="{BB962C8B-B14F-4D97-AF65-F5344CB8AC3E}">
        <p14:creationId xmlns:p14="http://schemas.microsoft.com/office/powerpoint/2010/main" val="2066863649"/>
      </p:ext>
    </p:extLst>
  </p:cSld>
  <p:clrMapOvr>
    <a:masterClrMapping/>
  </p:clrMapOvr>
  <p:transition spd="slow">
    <p:push dir="u"/>
  </p:transition>
  <p:extLst>
    <p:ext uri="{6950BFC3-D8DA-4A85-94F7-54DA5524770B}">
      <p188:commentRel xmlns:p188="http://schemas.microsoft.com/office/powerpoint/2018/8/main" r:id="rId2"/>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14E8C-479A-1C03-F5B0-E5E54D223802}"/>
            </a:ext>
          </a:extLst>
        </p:cNvPr>
        <p:cNvGrpSpPr/>
        <p:nvPr/>
      </p:nvGrpSpPr>
      <p:grpSpPr>
        <a:xfrm>
          <a:off x="0" y="0"/>
          <a:ext cx="0" cy="0"/>
          <a:chOff x="0" y="0"/>
          <a:chExt cx="0" cy="0"/>
        </a:xfrm>
      </p:grpSpPr>
      <p:sp>
        <p:nvSpPr>
          <p:cNvPr id="3" name="Oval 2">
            <a:extLst>
              <a:ext uri="{FF2B5EF4-FFF2-40B4-BE49-F238E27FC236}">
                <a16:creationId xmlns:a16="http://schemas.microsoft.com/office/drawing/2014/main" id="{9155ADEC-BF5E-949A-F4AD-CCFCE3E14AAE}"/>
              </a:ext>
            </a:extLst>
          </p:cNvPr>
          <p:cNvSpPr/>
          <p:nvPr/>
        </p:nvSpPr>
        <p:spPr>
          <a:xfrm>
            <a:off x="455289" y="5146796"/>
            <a:ext cx="1156426" cy="1156426"/>
          </a:xfrm>
          <a:prstGeom prst="ellipse">
            <a:avLst/>
          </a:prstGeom>
          <a:solidFill>
            <a:schemeClr val="tx2"/>
          </a:solidFill>
        </p:spPr>
        <p:style>
          <a:lnRef idx="2">
            <a:schemeClr val="dk2">
              <a:shade val="80000"/>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endParaRPr lang="en-US"/>
          </a:p>
        </p:txBody>
      </p:sp>
      <p:sp>
        <p:nvSpPr>
          <p:cNvPr id="4" name="Slide Number Placeholder 3">
            <a:extLst>
              <a:ext uri="{FF2B5EF4-FFF2-40B4-BE49-F238E27FC236}">
                <a16:creationId xmlns:a16="http://schemas.microsoft.com/office/drawing/2014/main" id="{F62EAC06-EF9D-9F37-90F7-DE6AB5017757}"/>
              </a:ext>
            </a:extLst>
          </p:cNvPr>
          <p:cNvSpPr>
            <a:spLocks noGrp="1"/>
          </p:cNvSpPr>
          <p:nvPr>
            <p:ph type="sldNum" sz="quarter" idx="12"/>
          </p:nvPr>
        </p:nvSpPr>
        <p:spPr/>
        <p:txBody>
          <a:bodyPr/>
          <a:lstStyle/>
          <a:p>
            <a:fld id="{A5AEF524-62EC-C340-82A1-9F47B6C43E55}" type="slidenum">
              <a:rPr lang="en-US" smtClean="0"/>
              <a:t>10</a:t>
            </a:fld>
            <a:endParaRPr lang="en-US"/>
          </a:p>
        </p:txBody>
      </p:sp>
      <p:sp>
        <p:nvSpPr>
          <p:cNvPr id="5" name="Title 4">
            <a:extLst>
              <a:ext uri="{FF2B5EF4-FFF2-40B4-BE49-F238E27FC236}">
                <a16:creationId xmlns:a16="http://schemas.microsoft.com/office/drawing/2014/main" id="{AC56F067-AC40-1969-8135-09848A7993E9}"/>
              </a:ext>
            </a:extLst>
          </p:cNvPr>
          <p:cNvSpPr>
            <a:spLocks noGrp="1"/>
          </p:cNvSpPr>
          <p:nvPr>
            <p:ph type="title"/>
          </p:nvPr>
        </p:nvSpPr>
        <p:spPr/>
        <p:txBody>
          <a:bodyPr/>
          <a:lstStyle/>
          <a:p>
            <a:r>
              <a:rPr lang="en-US">
                <a:latin typeface="Aptos"/>
              </a:rPr>
              <a:t>Hazards</a:t>
            </a:r>
          </a:p>
        </p:txBody>
      </p:sp>
      <p:sp>
        <p:nvSpPr>
          <p:cNvPr id="6" name="TextBox 5">
            <a:extLst>
              <a:ext uri="{FF2B5EF4-FFF2-40B4-BE49-F238E27FC236}">
                <a16:creationId xmlns:a16="http://schemas.microsoft.com/office/drawing/2014/main" id="{5470D0F3-99B3-0D2A-26EB-3742A9E18A36}"/>
              </a:ext>
            </a:extLst>
          </p:cNvPr>
          <p:cNvSpPr txBox="1"/>
          <p:nvPr/>
        </p:nvSpPr>
        <p:spPr>
          <a:xfrm>
            <a:off x="10799805" y="98854"/>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Carlton Walker</a:t>
            </a:r>
            <a:endParaRPr lang="en-US"/>
          </a:p>
        </p:txBody>
      </p:sp>
      <p:pic>
        <p:nvPicPr>
          <p:cNvPr id="18" name="Picture 17">
            <a:extLst>
              <a:ext uri="{FF2B5EF4-FFF2-40B4-BE49-F238E27FC236}">
                <a16:creationId xmlns:a16="http://schemas.microsoft.com/office/drawing/2014/main" id="{E334F085-D46D-3616-2ADC-9B55EB323B40}"/>
              </a:ext>
            </a:extLst>
          </p:cNvPr>
          <p:cNvPicPr>
            <a:picLocks noChangeAspect="1"/>
          </p:cNvPicPr>
          <p:nvPr/>
        </p:nvPicPr>
        <p:blipFill>
          <a:blip r:embed="rId3"/>
          <a:srcRect/>
          <a:stretch/>
        </p:blipFill>
        <p:spPr>
          <a:xfrm>
            <a:off x="429624" y="2680615"/>
            <a:ext cx="1215343" cy="1215343"/>
          </a:xfrm>
          <a:prstGeom prst="rect">
            <a:avLst/>
          </a:prstGeom>
        </p:spPr>
      </p:pic>
      <p:pic>
        <p:nvPicPr>
          <p:cNvPr id="20" name="Picture 19">
            <a:extLst>
              <a:ext uri="{FF2B5EF4-FFF2-40B4-BE49-F238E27FC236}">
                <a16:creationId xmlns:a16="http://schemas.microsoft.com/office/drawing/2014/main" id="{8882B89A-25AA-7689-01B0-526BD234E611}"/>
              </a:ext>
            </a:extLst>
          </p:cNvPr>
          <p:cNvPicPr>
            <a:picLocks noChangeAspect="1"/>
          </p:cNvPicPr>
          <p:nvPr/>
        </p:nvPicPr>
        <p:blipFill>
          <a:blip r:embed="rId4"/>
          <a:srcRect/>
          <a:stretch/>
        </p:blipFill>
        <p:spPr>
          <a:xfrm>
            <a:off x="580097" y="4005648"/>
            <a:ext cx="914400" cy="914400"/>
          </a:xfrm>
          <a:prstGeom prst="rect">
            <a:avLst/>
          </a:prstGeom>
        </p:spPr>
      </p:pic>
      <p:pic>
        <p:nvPicPr>
          <p:cNvPr id="22" name="Picture 21">
            <a:extLst>
              <a:ext uri="{FF2B5EF4-FFF2-40B4-BE49-F238E27FC236}">
                <a16:creationId xmlns:a16="http://schemas.microsoft.com/office/drawing/2014/main" id="{65E07FA3-85E8-9348-B75D-C3FC500D18FB}"/>
              </a:ext>
            </a:extLst>
          </p:cNvPr>
          <p:cNvPicPr>
            <a:picLocks noChangeAspect="1"/>
          </p:cNvPicPr>
          <p:nvPr/>
        </p:nvPicPr>
        <p:blipFill>
          <a:blip r:embed="rId5"/>
          <a:srcRect/>
          <a:stretch/>
        </p:blipFill>
        <p:spPr>
          <a:xfrm>
            <a:off x="580097" y="1656526"/>
            <a:ext cx="914400" cy="914400"/>
          </a:xfrm>
          <a:prstGeom prst="rect">
            <a:avLst/>
          </a:prstGeom>
        </p:spPr>
      </p:pic>
      <p:pic>
        <p:nvPicPr>
          <p:cNvPr id="24" name="Picture 23">
            <a:extLst>
              <a:ext uri="{FF2B5EF4-FFF2-40B4-BE49-F238E27FC236}">
                <a16:creationId xmlns:a16="http://schemas.microsoft.com/office/drawing/2014/main" id="{1E9F4D52-AEAD-6AAA-BE2B-2C4D025097E1}"/>
              </a:ext>
            </a:extLst>
          </p:cNvPr>
          <p:cNvPicPr>
            <a:picLocks noChangeAspect="1"/>
          </p:cNvPicPr>
          <p:nvPr/>
        </p:nvPicPr>
        <p:blipFill>
          <a:blip r:embed="rId6"/>
          <a:srcRect/>
          <a:stretch/>
        </p:blipFill>
        <p:spPr>
          <a:xfrm>
            <a:off x="580096" y="5180208"/>
            <a:ext cx="914400" cy="914400"/>
          </a:xfrm>
          <a:prstGeom prst="rect">
            <a:avLst/>
          </a:prstGeom>
        </p:spPr>
      </p:pic>
      <p:pic>
        <p:nvPicPr>
          <p:cNvPr id="2" name="Picture 1" descr="A machine with a black background&#10;&#10;Description automatically generated">
            <a:extLst>
              <a:ext uri="{FF2B5EF4-FFF2-40B4-BE49-F238E27FC236}">
                <a16:creationId xmlns:a16="http://schemas.microsoft.com/office/drawing/2014/main" id="{74B7BE66-2880-B854-90E0-033607B8B1E5}"/>
              </a:ext>
            </a:extLst>
          </p:cNvPr>
          <p:cNvPicPr>
            <a:picLocks noChangeAspect="1"/>
          </p:cNvPicPr>
          <p:nvPr/>
        </p:nvPicPr>
        <p:blipFill>
          <a:blip r:embed="rId7"/>
          <a:srcRect l="6067" t="14928" r="14139" b="12071"/>
          <a:stretch/>
        </p:blipFill>
        <p:spPr>
          <a:xfrm>
            <a:off x="4055205" y="1969030"/>
            <a:ext cx="6079395" cy="2919939"/>
          </a:xfrm>
          <a:prstGeom prst="rect">
            <a:avLst/>
          </a:prstGeom>
        </p:spPr>
      </p:pic>
      <p:grpSp>
        <p:nvGrpSpPr>
          <p:cNvPr id="21" name="Group 20">
            <a:extLst>
              <a:ext uri="{FF2B5EF4-FFF2-40B4-BE49-F238E27FC236}">
                <a16:creationId xmlns:a16="http://schemas.microsoft.com/office/drawing/2014/main" id="{0968D80D-168D-4FB6-0C71-5E3E7DB34012}"/>
              </a:ext>
            </a:extLst>
          </p:cNvPr>
          <p:cNvGrpSpPr/>
          <p:nvPr/>
        </p:nvGrpSpPr>
        <p:grpSpPr>
          <a:xfrm>
            <a:off x="1772059" y="1826982"/>
            <a:ext cx="1727622" cy="530836"/>
            <a:chOff x="2736314" y="4046132"/>
            <a:chExt cx="1727622" cy="530836"/>
          </a:xfrm>
        </p:grpSpPr>
        <p:sp>
          <p:nvSpPr>
            <p:cNvPr id="12" name="Callout: Bent Line 14">
              <a:extLst>
                <a:ext uri="{FF2B5EF4-FFF2-40B4-BE49-F238E27FC236}">
                  <a16:creationId xmlns:a16="http://schemas.microsoft.com/office/drawing/2014/main" id="{EDA5942C-A277-BCB0-249F-B56D6F4FF246}"/>
                </a:ext>
              </a:extLst>
            </p:cNvPr>
            <p:cNvSpPr/>
            <p:nvPr/>
          </p:nvSpPr>
          <p:spPr>
            <a:xfrm>
              <a:off x="2736314" y="4046132"/>
              <a:ext cx="1727622" cy="530836"/>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3" name="TextBox 12">
              <a:extLst>
                <a:ext uri="{FF2B5EF4-FFF2-40B4-BE49-F238E27FC236}">
                  <a16:creationId xmlns:a16="http://schemas.microsoft.com/office/drawing/2014/main" id="{ABC4D6D2-6720-ECD8-4AD4-32168C16A795}"/>
                </a:ext>
              </a:extLst>
            </p:cNvPr>
            <p:cNvSpPr txBox="1"/>
            <p:nvPr/>
          </p:nvSpPr>
          <p:spPr>
            <a:xfrm>
              <a:off x="2736314" y="4111495"/>
              <a:ext cx="1727622" cy="400110"/>
            </a:xfrm>
            <a:prstGeom prst="rect">
              <a:avLst/>
            </a:prstGeom>
            <a:noFill/>
          </p:spPr>
          <p:txBody>
            <a:bodyPr wrap="square" rtlCol="0">
              <a:spAutoFit/>
            </a:bodyPr>
            <a:lstStyle/>
            <a:p>
              <a:pPr algn="ctr"/>
              <a:r>
                <a:rPr lang="en-US" sz="2000">
                  <a:solidFill>
                    <a:schemeClr val="bg1"/>
                  </a:solidFill>
                  <a:latin typeface="Aptos" panose="020B0004020202020204" pitchFamily="34" charset="0"/>
                </a:rPr>
                <a:t>Moving Parts</a:t>
              </a:r>
            </a:p>
          </p:txBody>
        </p:sp>
      </p:grpSp>
      <p:grpSp>
        <p:nvGrpSpPr>
          <p:cNvPr id="27" name="Group 26">
            <a:extLst>
              <a:ext uri="{FF2B5EF4-FFF2-40B4-BE49-F238E27FC236}">
                <a16:creationId xmlns:a16="http://schemas.microsoft.com/office/drawing/2014/main" id="{533BA16B-FFC7-110B-1857-EA00DE6E2454}"/>
              </a:ext>
            </a:extLst>
          </p:cNvPr>
          <p:cNvGrpSpPr/>
          <p:nvPr/>
        </p:nvGrpSpPr>
        <p:grpSpPr>
          <a:xfrm>
            <a:off x="1772059" y="3022868"/>
            <a:ext cx="1727622" cy="530836"/>
            <a:chOff x="2736314" y="4046132"/>
            <a:chExt cx="1727622" cy="530836"/>
          </a:xfrm>
        </p:grpSpPr>
        <p:sp>
          <p:nvSpPr>
            <p:cNvPr id="28" name="Callout: Bent Line 14">
              <a:extLst>
                <a:ext uri="{FF2B5EF4-FFF2-40B4-BE49-F238E27FC236}">
                  <a16:creationId xmlns:a16="http://schemas.microsoft.com/office/drawing/2014/main" id="{5D59D9E5-BEC1-5146-0676-325417180377}"/>
                </a:ext>
              </a:extLst>
            </p:cNvPr>
            <p:cNvSpPr/>
            <p:nvPr/>
          </p:nvSpPr>
          <p:spPr>
            <a:xfrm>
              <a:off x="2736314" y="4046132"/>
              <a:ext cx="1727622" cy="530836"/>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30" name="TextBox 29">
              <a:extLst>
                <a:ext uri="{FF2B5EF4-FFF2-40B4-BE49-F238E27FC236}">
                  <a16:creationId xmlns:a16="http://schemas.microsoft.com/office/drawing/2014/main" id="{C680C314-F8C7-2FF4-D66F-9772A4C21877}"/>
                </a:ext>
              </a:extLst>
            </p:cNvPr>
            <p:cNvSpPr txBox="1"/>
            <p:nvPr/>
          </p:nvSpPr>
          <p:spPr>
            <a:xfrm>
              <a:off x="2827235" y="4111495"/>
              <a:ext cx="1545780" cy="400110"/>
            </a:xfrm>
            <a:prstGeom prst="rect">
              <a:avLst/>
            </a:prstGeom>
            <a:noFill/>
          </p:spPr>
          <p:txBody>
            <a:bodyPr wrap="square" rtlCol="0">
              <a:spAutoFit/>
            </a:bodyPr>
            <a:lstStyle/>
            <a:p>
              <a:pPr algn="ctr"/>
              <a:r>
                <a:rPr lang="en-US" sz="2000">
                  <a:solidFill>
                    <a:schemeClr val="bg1"/>
                  </a:solidFill>
                  <a:latin typeface="Aptos" panose="020B0004020202020204" pitchFamily="34" charset="0"/>
                </a:rPr>
                <a:t>Projectiles</a:t>
              </a:r>
            </a:p>
          </p:txBody>
        </p:sp>
      </p:grpSp>
      <p:grpSp>
        <p:nvGrpSpPr>
          <p:cNvPr id="31" name="Group 30">
            <a:extLst>
              <a:ext uri="{FF2B5EF4-FFF2-40B4-BE49-F238E27FC236}">
                <a16:creationId xmlns:a16="http://schemas.microsoft.com/office/drawing/2014/main" id="{0C465677-B0B2-B666-D187-8DF26288993F}"/>
              </a:ext>
            </a:extLst>
          </p:cNvPr>
          <p:cNvGrpSpPr/>
          <p:nvPr/>
        </p:nvGrpSpPr>
        <p:grpSpPr>
          <a:xfrm>
            <a:off x="1772059" y="4197430"/>
            <a:ext cx="1727622" cy="530836"/>
            <a:chOff x="2736314" y="4046132"/>
            <a:chExt cx="1727622" cy="530836"/>
          </a:xfrm>
        </p:grpSpPr>
        <p:sp>
          <p:nvSpPr>
            <p:cNvPr id="32" name="Callout: Bent Line 14">
              <a:extLst>
                <a:ext uri="{FF2B5EF4-FFF2-40B4-BE49-F238E27FC236}">
                  <a16:creationId xmlns:a16="http://schemas.microsoft.com/office/drawing/2014/main" id="{DD8BDA24-22F2-1BE2-3221-01DEA452D5FA}"/>
                </a:ext>
              </a:extLst>
            </p:cNvPr>
            <p:cNvSpPr/>
            <p:nvPr/>
          </p:nvSpPr>
          <p:spPr>
            <a:xfrm>
              <a:off x="2736314" y="4046132"/>
              <a:ext cx="1727622" cy="530836"/>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33" name="TextBox 32">
              <a:extLst>
                <a:ext uri="{FF2B5EF4-FFF2-40B4-BE49-F238E27FC236}">
                  <a16:creationId xmlns:a16="http://schemas.microsoft.com/office/drawing/2014/main" id="{B22F1367-863E-BBA5-D97C-82D8338550D7}"/>
                </a:ext>
              </a:extLst>
            </p:cNvPr>
            <p:cNvSpPr txBox="1"/>
            <p:nvPr/>
          </p:nvSpPr>
          <p:spPr>
            <a:xfrm>
              <a:off x="2827235" y="4111495"/>
              <a:ext cx="1545780" cy="400110"/>
            </a:xfrm>
            <a:prstGeom prst="rect">
              <a:avLst/>
            </a:prstGeom>
            <a:noFill/>
          </p:spPr>
          <p:txBody>
            <a:bodyPr wrap="square" rtlCol="0">
              <a:spAutoFit/>
            </a:bodyPr>
            <a:lstStyle/>
            <a:p>
              <a:pPr algn="ctr"/>
              <a:r>
                <a:rPr lang="en-US" sz="2000">
                  <a:solidFill>
                    <a:schemeClr val="bg1"/>
                  </a:solidFill>
                  <a:latin typeface="Aptos" panose="020B0004020202020204" pitchFamily="34" charset="0"/>
                </a:rPr>
                <a:t>Impalement</a:t>
              </a:r>
            </a:p>
          </p:txBody>
        </p:sp>
      </p:grpSp>
      <p:grpSp>
        <p:nvGrpSpPr>
          <p:cNvPr id="34" name="Group 33">
            <a:extLst>
              <a:ext uri="{FF2B5EF4-FFF2-40B4-BE49-F238E27FC236}">
                <a16:creationId xmlns:a16="http://schemas.microsoft.com/office/drawing/2014/main" id="{898289DF-F838-3444-DF3B-F93AE15E458E}"/>
              </a:ext>
            </a:extLst>
          </p:cNvPr>
          <p:cNvGrpSpPr/>
          <p:nvPr/>
        </p:nvGrpSpPr>
        <p:grpSpPr>
          <a:xfrm>
            <a:off x="1772059" y="5371990"/>
            <a:ext cx="1727622" cy="530836"/>
            <a:chOff x="2736314" y="4046132"/>
            <a:chExt cx="1727622" cy="530836"/>
          </a:xfrm>
        </p:grpSpPr>
        <p:sp>
          <p:nvSpPr>
            <p:cNvPr id="35" name="Callout: Bent Line 14">
              <a:extLst>
                <a:ext uri="{FF2B5EF4-FFF2-40B4-BE49-F238E27FC236}">
                  <a16:creationId xmlns:a16="http://schemas.microsoft.com/office/drawing/2014/main" id="{AC9E1EF9-C91C-B220-E161-C294988E5F99}"/>
                </a:ext>
              </a:extLst>
            </p:cNvPr>
            <p:cNvSpPr/>
            <p:nvPr/>
          </p:nvSpPr>
          <p:spPr>
            <a:xfrm>
              <a:off x="2736314" y="4046132"/>
              <a:ext cx="1727622" cy="530836"/>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36" name="TextBox 35">
              <a:extLst>
                <a:ext uri="{FF2B5EF4-FFF2-40B4-BE49-F238E27FC236}">
                  <a16:creationId xmlns:a16="http://schemas.microsoft.com/office/drawing/2014/main" id="{61AE5B0D-8183-FB0A-3D6E-A9AA8804729F}"/>
                </a:ext>
              </a:extLst>
            </p:cNvPr>
            <p:cNvSpPr txBox="1"/>
            <p:nvPr/>
          </p:nvSpPr>
          <p:spPr>
            <a:xfrm>
              <a:off x="2827235" y="4111495"/>
              <a:ext cx="1545780" cy="400110"/>
            </a:xfrm>
            <a:prstGeom prst="rect">
              <a:avLst/>
            </a:prstGeom>
            <a:noFill/>
          </p:spPr>
          <p:txBody>
            <a:bodyPr wrap="square" rtlCol="0">
              <a:spAutoFit/>
            </a:bodyPr>
            <a:lstStyle/>
            <a:p>
              <a:pPr algn="ctr"/>
              <a:r>
                <a:rPr lang="en-US" sz="2000">
                  <a:solidFill>
                    <a:schemeClr val="bg1"/>
                  </a:solidFill>
                  <a:latin typeface="Aptos" panose="020B0004020202020204" pitchFamily="34" charset="0"/>
                </a:rPr>
                <a:t>Particles</a:t>
              </a:r>
            </a:p>
          </p:txBody>
        </p:sp>
      </p:grpSp>
      <p:pic>
        <p:nvPicPr>
          <p:cNvPr id="7" name="Graphic 21" descr="Fireworks outline">
            <a:extLst>
              <a:ext uri="{FF2B5EF4-FFF2-40B4-BE49-F238E27FC236}">
                <a16:creationId xmlns:a16="http://schemas.microsoft.com/office/drawing/2014/main" id="{2AF0A7DD-7ABD-1ED1-744D-BF6A89CF5C6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552211" y="2343741"/>
            <a:ext cx="3200400" cy="3459191"/>
          </a:xfrm>
          <a:prstGeom prst="rect">
            <a:avLst/>
          </a:prstGeom>
        </p:spPr>
      </p:pic>
    </p:spTree>
    <p:extLst>
      <p:ext uri="{BB962C8B-B14F-4D97-AF65-F5344CB8AC3E}">
        <p14:creationId xmlns:p14="http://schemas.microsoft.com/office/powerpoint/2010/main" val="2985571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out)">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FE3E6-A396-2560-227A-F8193F90BB03}"/>
            </a:ext>
          </a:extLst>
        </p:cNvPr>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7439DEA9-0886-3D9C-FA1D-61868B461D5E}"/>
              </a:ext>
            </a:extLst>
          </p:cNvPr>
          <p:cNvGraphicFramePr>
            <a:graphicFrameLocks noGrp="1"/>
          </p:cNvGraphicFramePr>
          <p:nvPr>
            <p:ph idx="1"/>
            <p:extLst>
              <p:ext uri="{D42A27DB-BD31-4B8C-83A1-F6EECF244321}">
                <p14:modId xmlns:p14="http://schemas.microsoft.com/office/powerpoint/2010/main" val="324451885"/>
              </p:ext>
            </p:extLst>
          </p:nvPr>
        </p:nvGraphicFramePr>
        <p:xfrm>
          <a:off x="937804" y="1910951"/>
          <a:ext cx="8777140" cy="39735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37C19593-538C-6820-169E-734B78CCE1D0}"/>
              </a:ext>
            </a:extLst>
          </p:cNvPr>
          <p:cNvSpPr>
            <a:spLocks noGrp="1"/>
          </p:cNvSpPr>
          <p:nvPr>
            <p:ph type="sldNum" sz="quarter" idx="12"/>
          </p:nvPr>
        </p:nvSpPr>
        <p:spPr/>
        <p:txBody>
          <a:bodyPr/>
          <a:lstStyle/>
          <a:p>
            <a:fld id="{A5AEF524-62EC-C340-82A1-9F47B6C43E55}" type="slidenum">
              <a:rPr lang="en-US" smtClean="0"/>
              <a:t>11</a:t>
            </a:fld>
            <a:endParaRPr lang="en-US"/>
          </a:p>
        </p:txBody>
      </p:sp>
      <p:sp>
        <p:nvSpPr>
          <p:cNvPr id="5" name="Title 4">
            <a:extLst>
              <a:ext uri="{FF2B5EF4-FFF2-40B4-BE49-F238E27FC236}">
                <a16:creationId xmlns:a16="http://schemas.microsoft.com/office/drawing/2014/main" id="{DA3BB1C6-FF7A-05D4-2DC1-F734564E28A2}"/>
              </a:ext>
            </a:extLst>
          </p:cNvPr>
          <p:cNvSpPr>
            <a:spLocks noGrp="1"/>
          </p:cNvSpPr>
          <p:nvPr>
            <p:ph type="title"/>
          </p:nvPr>
        </p:nvSpPr>
        <p:spPr/>
        <p:txBody>
          <a:bodyPr/>
          <a:lstStyle/>
          <a:p>
            <a:r>
              <a:rPr lang="en-US">
                <a:latin typeface="Aptos" panose="020B0004020202020204" pitchFamily="34" charset="0"/>
              </a:rPr>
              <a:t>Assumptions to Guide the Design</a:t>
            </a:r>
          </a:p>
        </p:txBody>
      </p:sp>
      <p:sp>
        <p:nvSpPr>
          <p:cNvPr id="34" name="TextBox 33">
            <a:extLst>
              <a:ext uri="{FF2B5EF4-FFF2-40B4-BE49-F238E27FC236}">
                <a16:creationId xmlns:a16="http://schemas.microsoft.com/office/drawing/2014/main" id="{BFD1E105-EACD-ADE2-CCD8-14E9A2FEEF3F}"/>
              </a:ext>
            </a:extLst>
          </p:cNvPr>
          <p:cNvSpPr txBox="1"/>
          <p:nvPr/>
        </p:nvSpPr>
        <p:spPr>
          <a:xfrm>
            <a:off x="10799805" y="98854"/>
            <a:ext cx="1210963" cy="461665"/>
          </a:xfrm>
          <a:prstGeom prst="rect">
            <a:avLst/>
          </a:prstGeom>
          <a:noFill/>
        </p:spPr>
        <p:txBody>
          <a:bodyPr wrap="square" lIns="91440" tIns="45720" rIns="91440" bIns="45720" rtlCol="0" anchor="t">
            <a:spAutoFit/>
          </a:bodyPr>
          <a:lstStyle/>
          <a:p>
            <a:pPr algn="ctr"/>
            <a:r>
              <a:rPr lang="en-US" sz="1200">
                <a:solidFill>
                  <a:schemeClr val="bg1"/>
                </a:solidFill>
                <a:cs typeface="Calibri"/>
              </a:rPr>
              <a:t>Samuel Byers</a:t>
            </a:r>
            <a:endParaRPr lang="en-US">
              <a:solidFill>
                <a:schemeClr val="bg1"/>
              </a:solidFill>
            </a:endParaRPr>
          </a:p>
          <a:p>
            <a:pPr algn="ctr"/>
            <a:endParaRPr lang="en-US" sz="1200">
              <a:solidFill>
                <a:schemeClr val="bg1"/>
              </a:solidFill>
              <a:ea typeface="Calibri"/>
              <a:cs typeface="Calibri"/>
            </a:endParaRPr>
          </a:p>
        </p:txBody>
      </p:sp>
    </p:spTree>
    <p:extLst>
      <p:ext uri="{BB962C8B-B14F-4D97-AF65-F5344CB8AC3E}">
        <p14:creationId xmlns:p14="http://schemas.microsoft.com/office/powerpoint/2010/main" val="491240005"/>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51F45-BC6E-7319-F548-47FE9C043485}"/>
            </a:ext>
          </a:extLst>
        </p:cNvPr>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19E4DB48-37B3-3835-EFA2-26425A229580}"/>
              </a:ext>
            </a:extLst>
          </p:cNvPr>
          <p:cNvGraphicFramePr>
            <a:graphicFrameLocks noGrp="1"/>
          </p:cNvGraphicFramePr>
          <p:nvPr>
            <p:ph idx="1"/>
            <p:extLst>
              <p:ext uri="{D42A27DB-BD31-4B8C-83A1-F6EECF244321}">
                <p14:modId xmlns:p14="http://schemas.microsoft.com/office/powerpoint/2010/main" val="1605262486"/>
              </p:ext>
            </p:extLst>
          </p:nvPr>
        </p:nvGraphicFramePr>
        <p:xfrm>
          <a:off x="937804" y="1910951"/>
          <a:ext cx="8777140" cy="39735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0CBD3E1F-C3E2-31A2-079B-89717D50A602}"/>
              </a:ext>
            </a:extLst>
          </p:cNvPr>
          <p:cNvSpPr>
            <a:spLocks noGrp="1"/>
          </p:cNvSpPr>
          <p:nvPr>
            <p:ph type="sldNum" sz="quarter" idx="12"/>
          </p:nvPr>
        </p:nvSpPr>
        <p:spPr/>
        <p:txBody>
          <a:bodyPr/>
          <a:lstStyle/>
          <a:p>
            <a:fld id="{A5AEF524-62EC-C340-82A1-9F47B6C43E55}" type="slidenum">
              <a:rPr lang="en-US" smtClean="0"/>
              <a:t>12</a:t>
            </a:fld>
            <a:endParaRPr lang="en-US"/>
          </a:p>
        </p:txBody>
      </p:sp>
      <p:sp>
        <p:nvSpPr>
          <p:cNvPr id="5" name="Title 4">
            <a:extLst>
              <a:ext uri="{FF2B5EF4-FFF2-40B4-BE49-F238E27FC236}">
                <a16:creationId xmlns:a16="http://schemas.microsoft.com/office/drawing/2014/main" id="{1E1A933E-BD57-7613-6177-7F6FC76F424C}"/>
              </a:ext>
            </a:extLst>
          </p:cNvPr>
          <p:cNvSpPr>
            <a:spLocks noGrp="1"/>
          </p:cNvSpPr>
          <p:nvPr>
            <p:ph type="title"/>
          </p:nvPr>
        </p:nvSpPr>
        <p:spPr/>
        <p:txBody>
          <a:bodyPr/>
          <a:lstStyle/>
          <a:p>
            <a:r>
              <a:rPr lang="en-US">
                <a:latin typeface="Aptos" panose="020B0004020202020204" pitchFamily="34" charset="0"/>
              </a:rPr>
              <a:t>Assumptions to Guide the Design</a:t>
            </a:r>
          </a:p>
        </p:txBody>
      </p:sp>
      <p:sp>
        <p:nvSpPr>
          <p:cNvPr id="34" name="TextBox 33">
            <a:extLst>
              <a:ext uri="{FF2B5EF4-FFF2-40B4-BE49-F238E27FC236}">
                <a16:creationId xmlns:a16="http://schemas.microsoft.com/office/drawing/2014/main" id="{63DD965D-8345-234E-28B4-23600A632A74}"/>
              </a:ext>
            </a:extLst>
          </p:cNvPr>
          <p:cNvSpPr txBox="1"/>
          <p:nvPr/>
        </p:nvSpPr>
        <p:spPr>
          <a:xfrm>
            <a:off x="10799805" y="98854"/>
            <a:ext cx="1210963" cy="461665"/>
          </a:xfrm>
          <a:prstGeom prst="rect">
            <a:avLst/>
          </a:prstGeom>
          <a:noFill/>
        </p:spPr>
        <p:txBody>
          <a:bodyPr wrap="square" lIns="91440" tIns="45720" rIns="91440" bIns="45720" rtlCol="0" anchor="t">
            <a:spAutoFit/>
          </a:bodyPr>
          <a:lstStyle/>
          <a:p>
            <a:pPr algn="ctr"/>
            <a:r>
              <a:rPr lang="en-US" sz="1200">
                <a:solidFill>
                  <a:schemeClr val="bg1"/>
                </a:solidFill>
                <a:cs typeface="Calibri"/>
              </a:rPr>
              <a:t>Samuel Byers</a:t>
            </a:r>
            <a:endParaRPr lang="en-US"/>
          </a:p>
          <a:p>
            <a:pPr algn="ctr"/>
            <a:endParaRPr lang="en-US" sz="1200">
              <a:solidFill>
                <a:schemeClr val="bg1"/>
              </a:solidFill>
              <a:ea typeface="Calibri"/>
              <a:cs typeface="Calibri"/>
            </a:endParaRPr>
          </a:p>
        </p:txBody>
      </p:sp>
    </p:spTree>
    <p:extLst>
      <p:ext uri="{BB962C8B-B14F-4D97-AF65-F5344CB8AC3E}">
        <p14:creationId xmlns:p14="http://schemas.microsoft.com/office/powerpoint/2010/main" val="206291444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F6FF4D-CA14-9192-850A-3CB162365C37}"/>
            </a:ext>
          </a:extLst>
        </p:cNvPr>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E9426B70-DC6E-E6A6-1784-EFF651859B32}"/>
              </a:ext>
            </a:extLst>
          </p:cNvPr>
          <p:cNvGraphicFramePr>
            <a:graphicFrameLocks noGrp="1"/>
          </p:cNvGraphicFramePr>
          <p:nvPr>
            <p:ph idx="1"/>
            <p:extLst>
              <p:ext uri="{D42A27DB-BD31-4B8C-83A1-F6EECF244321}">
                <p14:modId xmlns:p14="http://schemas.microsoft.com/office/powerpoint/2010/main" val="787003799"/>
              </p:ext>
            </p:extLst>
          </p:nvPr>
        </p:nvGraphicFramePr>
        <p:xfrm>
          <a:off x="937804" y="1910951"/>
          <a:ext cx="8777140" cy="39735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012A803B-95B2-EF06-0241-71A1B6CFC4CD}"/>
              </a:ext>
            </a:extLst>
          </p:cNvPr>
          <p:cNvSpPr>
            <a:spLocks noGrp="1"/>
          </p:cNvSpPr>
          <p:nvPr>
            <p:ph type="sldNum" sz="quarter" idx="12"/>
          </p:nvPr>
        </p:nvSpPr>
        <p:spPr/>
        <p:txBody>
          <a:bodyPr/>
          <a:lstStyle/>
          <a:p>
            <a:fld id="{A5AEF524-62EC-C340-82A1-9F47B6C43E55}" type="slidenum">
              <a:rPr lang="en-US" smtClean="0"/>
              <a:t>13</a:t>
            </a:fld>
            <a:endParaRPr lang="en-US"/>
          </a:p>
        </p:txBody>
      </p:sp>
      <p:sp>
        <p:nvSpPr>
          <p:cNvPr id="5" name="Title 4">
            <a:extLst>
              <a:ext uri="{FF2B5EF4-FFF2-40B4-BE49-F238E27FC236}">
                <a16:creationId xmlns:a16="http://schemas.microsoft.com/office/drawing/2014/main" id="{F6523DC5-7DAC-B527-9823-6D2E681D50F3}"/>
              </a:ext>
            </a:extLst>
          </p:cNvPr>
          <p:cNvSpPr>
            <a:spLocks noGrp="1"/>
          </p:cNvSpPr>
          <p:nvPr>
            <p:ph type="title"/>
          </p:nvPr>
        </p:nvSpPr>
        <p:spPr/>
        <p:txBody>
          <a:bodyPr/>
          <a:lstStyle/>
          <a:p>
            <a:r>
              <a:rPr lang="en-US">
                <a:latin typeface="Aptos" panose="020B0004020202020204" pitchFamily="34" charset="0"/>
              </a:rPr>
              <a:t>Assumptions to Guide the Design</a:t>
            </a:r>
          </a:p>
        </p:txBody>
      </p:sp>
      <p:sp>
        <p:nvSpPr>
          <p:cNvPr id="34" name="TextBox 33">
            <a:extLst>
              <a:ext uri="{FF2B5EF4-FFF2-40B4-BE49-F238E27FC236}">
                <a16:creationId xmlns:a16="http://schemas.microsoft.com/office/drawing/2014/main" id="{36BF848C-463C-45EF-12A3-053DDD8E3E33}"/>
              </a:ext>
            </a:extLst>
          </p:cNvPr>
          <p:cNvSpPr txBox="1"/>
          <p:nvPr/>
        </p:nvSpPr>
        <p:spPr>
          <a:xfrm>
            <a:off x="10799805" y="98854"/>
            <a:ext cx="1210963" cy="461665"/>
          </a:xfrm>
          <a:prstGeom prst="rect">
            <a:avLst/>
          </a:prstGeom>
          <a:noFill/>
        </p:spPr>
        <p:txBody>
          <a:bodyPr wrap="square" lIns="91440" tIns="45720" rIns="91440" bIns="45720" rtlCol="0" anchor="t">
            <a:spAutoFit/>
          </a:bodyPr>
          <a:lstStyle/>
          <a:p>
            <a:pPr algn="ctr"/>
            <a:r>
              <a:rPr lang="en-US" sz="1200">
                <a:solidFill>
                  <a:schemeClr val="bg1"/>
                </a:solidFill>
                <a:cs typeface="Calibri"/>
              </a:rPr>
              <a:t>Samuel Byers</a:t>
            </a:r>
            <a:endParaRPr lang="en-US"/>
          </a:p>
          <a:p>
            <a:pPr algn="ctr"/>
            <a:endParaRPr lang="en-US" sz="1200">
              <a:solidFill>
                <a:schemeClr val="bg1"/>
              </a:solidFill>
              <a:ea typeface="Calibri"/>
              <a:cs typeface="Calibri"/>
            </a:endParaRPr>
          </a:p>
        </p:txBody>
      </p:sp>
    </p:spTree>
    <p:extLst>
      <p:ext uri="{BB962C8B-B14F-4D97-AF65-F5344CB8AC3E}">
        <p14:creationId xmlns:p14="http://schemas.microsoft.com/office/powerpoint/2010/main" val="19955948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1D1A3-2617-F5B9-BECC-56AD10DCB608}"/>
            </a:ext>
          </a:extLst>
        </p:cNvPr>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D929F060-46FA-6297-0B75-2DB54F5AACA3}"/>
              </a:ext>
            </a:extLst>
          </p:cNvPr>
          <p:cNvGraphicFramePr>
            <a:graphicFrameLocks noGrp="1"/>
          </p:cNvGraphicFramePr>
          <p:nvPr>
            <p:ph idx="1"/>
          </p:nvPr>
        </p:nvGraphicFramePr>
        <p:xfrm>
          <a:off x="937804" y="1910951"/>
          <a:ext cx="8777140" cy="39735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87B04EE3-B20E-730A-EF51-5C6DAA7E7BFB}"/>
              </a:ext>
            </a:extLst>
          </p:cNvPr>
          <p:cNvSpPr>
            <a:spLocks noGrp="1"/>
          </p:cNvSpPr>
          <p:nvPr>
            <p:ph type="sldNum" sz="quarter" idx="12"/>
          </p:nvPr>
        </p:nvSpPr>
        <p:spPr/>
        <p:txBody>
          <a:bodyPr/>
          <a:lstStyle/>
          <a:p>
            <a:fld id="{A5AEF524-62EC-C340-82A1-9F47B6C43E55}" type="slidenum">
              <a:rPr lang="en-US" smtClean="0"/>
              <a:t>14</a:t>
            </a:fld>
            <a:endParaRPr lang="en-US"/>
          </a:p>
        </p:txBody>
      </p:sp>
      <p:sp>
        <p:nvSpPr>
          <p:cNvPr id="5" name="Title 4">
            <a:extLst>
              <a:ext uri="{FF2B5EF4-FFF2-40B4-BE49-F238E27FC236}">
                <a16:creationId xmlns:a16="http://schemas.microsoft.com/office/drawing/2014/main" id="{09C5626B-2717-DB8A-CF4F-060271CCEC0A}"/>
              </a:ext>
            </a:extLst>
          </p:cNvPr>
          <p:cNvSpPr>
            <a:spLocks noGrp="1"/>
          </p:cNvSpPr>
          <p:nvPr>
            <p:ph type="title"/>
          </p:nvPr>
        </p:nvSpPr>
        <p:spPr/>
        <p:txBody>
          <a:bodyPr/>
          <a:lstStyle/>
          <a:p>
            <a:r>
              <a:rPr lang="en-US">
                <a:latin typeface="Aptos" panose="020B0004020202020204" pitchFamily="34" charset="0"/>
              </a:rPr>
              <a:t>Assumptions to Guide the Design</a:t>
            </a:r>
          </a:p>
        </p:txBody>
      </p:sp>
      <p:sp>
        <p:nvSpPr>
          <p:cNvPr id="34" name="TextBox 33">
            <a:extLst>
              <a:ext uri="{FF2B5EF4-FFF2-40B4-BE49-F238E27FC236}">
                <a16:creationId xmlns:a16="http://schemas.microsoft.com/office/drawing/2014/main" id="{BFE8641C-D427-5AFA-49B2-1CC5B04CB360}"/>
              </a:ext>
            </a:extLst>
          </p:cNvPr>
          <p:cNvSpPr txBox="1"/>
          <p:nvPr/>
        </p:nvSpPr>
        <p:spPr>
          <a:xfrm>
            <a:off x="10799805" y="98854"/>
            <a:ext cx="1210963" cy="461665"/>
          </a:xfrm>
          <a:prstGeom prst="rect">
            <a:avLst/>
          </a:prstGeom>
          <a:noFill/>
        </p:spPr>
        <p:txBody>
          <a:bodyPr wrap="square" lIns="91440" tIns="45720" rIns="91440" bIns="45720" rtlCol="0" anchor="t">
            <a:spAutoFit/>
          </a:bodyPr>
          <a:lstStyle/>
          <a:p>
            <a:pPr algn="ctr"/>
            <a:r>
              <a:rPr lang="en-US" sz="1200">
                <a:solidFill>
                  <a:schemeClr val="bg1"/>
                </a:solidFill>
                <a:cs typeface="Calibri"/>
              </a:rPr>
              <a:t>Samuel Byers</a:t>
            </a:r>
            <a:endParaRPr lang="en-US">
              <a:solidFill>
                <a:schemeClr val="bg1"/>
              </a:solidFill>
            </a:endParaRPr>
          </a:p>
          <a:p>
            <a:pPr algn="ctr"/>
            <a:endParaRPr lang="en-US" sz="1200">
              <a:solidFill>
                <a:schemeClr val="bg1"/>
              </a:solidFill>
              <a:ea typeface="Calibri"/>
              <a:cs typeface="Calibri"/>
            </a:endParaRPr>
          </a:p>
        </p:txBody>
      </p:sp>
    </p:spTree>
    <p:extLst>
      <p:ext uri="{BB962C8B-B14F-4D97-AF65-F5344CB8AC3E}">
        <p14:creationId xmlns:p14="http://schemas.microsoft.com/office/powerpoint/2010/main" val="391979728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D71AF-F600-8C74-240A-63843787C38E}"/>
            </a:ext>
          </a:extLst>
        </p:cNvPr>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6E6E31C8-DB76-7ABD-6537-182A6DB2C7AD}"/>
              </a:ext>
            </a:extLst>
          </p:cNvPr>
          <p:cNvGraphicFramePr/>
          <p:nvPr>
            <p:extLst>
              <p:ext uri="{D42A27DB-BD31-4B8C-83A1-F6EECF244321}">
                <p14:modId xmlns:p14="http://schemas.microsoft.com/office/powerpoint/2010/main" val="1663056686"/>
              </p:ext>
            </p:extLst>
          </p:nvPr>
        </p:nvGraphicFramePr>
        <p:xfrm>
          <a:off x="853440" y="1560576"/>
          <a:ext cx="8889994" cy="44102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BD37D73A-E61B-5A6A-5894-922260BE95C6}"/>
              </a:ext>
            </a:extLst>
          </p:cNvPr>
          <p:cNvSpPr>
            <a:spLocks noGrp="1"/>
          </p:cNvSpPr>
          <p:nvPr>
            <p:ph type="title"/>
          </p:nvPr>
        </p:nvSpPr>
        <p:spPr/>
        <p:txBody>
          <a:bodyPr/>
          <a:lstStyle/>
          <a:p>
            <a:r>
              <a:rPr lang="en-US">
                <a:latin typeface="Aptos" panose="020B0004020202020204" pitchFamily="34" charset="0"/>
              </a:rPr>
              <a:t>Hierarchy of Functions</a:t>
            </a:r>
          </a:p>
        </p:txBody>
      </p:sp>
      <p:sp>
        <p:nvSpPr>
          <p:cNvPr id="3" name="Slide Number Placeholder 2">
            <a:extLst>
              <a:ext uri="{FF2B5EF4-FFF2-40B4-BE49-F238E27FC236}">
                <a16:creationId xmlns:a16="http://schemas.microsoft.com/office/drawing/2014/main" id="{396E9956-044A-0C8F-C7C6-8E2228CDB462}"/>
              </a:ext>
            </a:extLst>
          </p:cNvPr>
          <p:cNvSpPr>
            <a:spLocks noGrp="1"/>
          </p:cNvSpPr>
          <p:nvPr>
            <p:ph type="sldNum" sz="quarter" idx="10"/>
          </p:nvPr>
        </p:nvSpPr>
        <p:spPr/>
        <p:txBody>
          <a:bodyPr/>
          <a:lstStyle/>
          <a:p>
            <a:fld id="{72E20F18-833A-4542-A439-FC39BC210022}" type="slidenum">
              <a:rPr lang="en-US" smtClean="0">
                <a:solidFill>
                  <a:schemeClr val="bg1">
                    <a:lumMod val="65000"/>
                  </a:schemeClr>
                </a:solidFill>
                <a:latin typeface="Aptos Narrow" panose="020B0004020202020204" pitchFamily="34" charset="0"/>
              </a:rPr>
              <a:pPr/>
              <a:t>15</a:t>
            </a:fld>
            <a:endParaRPr lang="en-US">
              <a:solidFill>
                <a:schemeClr val="bg1">
                  <a:lumMod val="65000"/>
                </a:schemeClr>
              </a:solidFill>
              <a:latin typeface="Aptos Narrow" panose="020B0004020202020204" pitchFamily="34" charset="0"/>
            </a:endParaRPr>
          </a:p>
        </p:txBody>
      </p:sp>
      <p:sp>
        <p:nvSpPr>
          <p:cNvPr id="65" name="TextBox 64">
            <a:extLst>
              <a:ext uri="{FF2B5EF4-FFF2-40B4-BE49-F238E27FC236}">
                <a16:creationId xmlns:a16="http://schemas.microsoft.com/office/drawing/2014/main" id="{8D001D52-A193-195F-1171-B751783665FC}"/>
              </a:ext>
            </a:extLst>
          </p:cNvPr>
          <p:cNvSpPr txBox="1"/>
          <p:nvPr/>
        </p:nvSpPr>
        <p:spPr>
          <a:xfrm>
            <a:off x="10799805" y="98854"/>
            <a:ext cx="1210963" cy="276999"/>
          </a:xfrm>
          <a:prstGeom prst="rect">
            <a:avLst/>
          </a:prstGeom>
          <a:noFill/>
        </p:spPr>
        <p:txBody>
          <a:bodyPr wrap="square" lIns="91440" tIns="45720" rIns="91440" bIns="45720" rtlCol="0" anchor="t">
            <a:spAutoFit/>
          </a:bodyPr>
          <a:lstStyle/>
          <a:p>
            <a:pPr algn="ctr"/>
            <a:r>
              <a:rPr lang="en-US" sz="1200">
                <a:solidFill>
                  <a:schemeClr val="bg1"/>
                </a:solidFill>
              </a:rPr>
              <a:t>Malik Grant</a:t>
            </a:r>
            <a:endParaRPr lang="en-US">
              <a:solidFill>
                <a:schemeClr val="bg1"/>
              </a:solidFill>
            </a:endParaRPr>
          </a:p>
        </p:txBody>
      </p:sp>
    </p:spTree>
    <p:extLst>
      <p:ext uri="{BB962C8B-B14F-4D97-AF65-F5344CB8AC3E}">
        <p14:creationId xmlns:p14="http://schemas.microsoft.com/office/powerpoint/2010/main" val="2509540910"/>
      </p:ext>
    </p:extLst>
  </p:cSld>
  <p:clrMapOvr>
    <a:masterClrMapping/>
  </p:clrMapOvr>
  <p:transition spd="slow">
    <p:push dir="u"/>
  </p:transition>
  <p:extLst>
    <p:ext uri="{6950BFC3-D8DA-4A85-94F7-54DA5524770B}">
      <p188:commentRel xmlns:p188="http://schemas.microsoft.com/office/powerpoint/2018/8/main" r:id="rId2"/>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EE207-6241-8CFC-A9C0-DE53B5A0B575}"/>
            </a:ext>
          </a:extLst>
        </p:cNvPr>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5EA80FC0-0BBE-8443-3EA3-F9A048ACA5EB}"/>
              </a:ext>
            </a:extLst>
          </p:cNvPr>
          <p:cNvGraphicFramePr/>
          <p:nvPr>
            <p:extLst>
              <p:ext uri="{D42A27DB-BD31-4B8C-83A1-F6EECF244321}">
                <p14:modId xmlns:p14="http://schemas.microsoft.com/office/powerpoint/2010/main" val="406750801"/>
              </p:ext>
            </p:extLst>
          </p:nvPr>
        </p:nvGraphicFramePr>
        <p:xfrm>
          <a:off x="6562165" y="329686"/>
          <a:ext cx="3934272" cy="12570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86B97B43-E19F-E498-6CC8-33009C5BA962}"/>
              </a:ext>
            </a:extLst>
          </p:cNvPr>
          <p:cNvSpPr>
            <a:spLocks noGrp="1"/>
          </p:cNvSpPr>
          <p:nvPr>
            <p:ph type="title"/>
          </p:nvPr>
        </p:nvSpPr>
        <p:spPr/>
        <p:txBody>
          <a:bodyPr/>
          <a:lstStyle/>
          <a:p>
            <a:r>
              <a:rPr lang="en-US">
                <a:latin typeface="Aptos" panose="020B0004020202020204" pitchFamily="34" charset="0"/>
              </a:rPr>
              <a:t>Hierarchy of Functions</a:t>
            </a:r>
          </a:p>
        </p:txBody>
      </p:sp>
      <p:sp>
        <p:nvSpPr>
          <p:cNvPr id="3" name="Slide Number Placeholder 2">
            <a:extLst>
              <a:ext uri="{FF2B5EF4-FFF2-40B4-BE49-F238E27FC236}">
                <a16:creationId xmlns:a16="http://schemas.microsoft.com/office/drawing/2014/main" id="{B51E5037-4E0C-1D28-C2D9-92E3FACC3929}"/>
              </a:ext>
            </a:extLst>
          </p:cNvPr>
          <p:cNvSpPr>
            <a:spLocks noGrp="1"/>
          </p:cNvSpPr>
          <p:nvPr>
            <p:ph type="sldNum" sz="quarter" idx="10"/>
          </p:nvPr>
        </p:nvSpPr>
        <p:spPr/>
        <p:txBody>
          <a:bodyPr/>
          <a:lstStyle/>
          <a:p>
            <a:fld id="{72E20F18-833A-4542-A439-FC39BC210022}" type="slidenum">
              <a:rPr lang="en-US" smtClean="0">
                <a:solidFill>
                  <a:schemeClr val="bg1">
                    <a:lumMod val="65000"/>
                  </a:schemeClr>
                </a:solidFill>
                <a:latin typeface="Aptos" panose="020B0004020202020204" pitchFamily="34" charset="0"/>
              </a:rPr>
              <a:pPr/>
              <a:t>16</a:t>
            </a:fld>
            <a:endParaRPr lang="en-US">
              <a:solidFill>
                <a:schemeClr val="bg1">
                  <a:lumMod val="65000"/>
                </a:schemeClr>
              </a:solidFill>
              <a:latin typeface="Aptos" panose="020B0004020202020204" pitchFamily="34" charset="0"/>
            </a:endParaRPr>
          </a:p>
        </p:txBody>
      </p:sp>
      <p:sp>
        <p:nvSpPr>
          <p:cNvPr id="65" name="TextBox 64">
            <a:extLst>
              <a:ext uri="{FF2B5EF4-FFF2-40B4-BE49-F238E27FC236}">
                <a16:creationId xmlns:a16="http://schemas.microsoft.com/office/drawing/2014/main" id="{EA3401D3-9AC7-2967-F8AB-7D6A44A445A2}"/>
              </a:ext>
            </a:extLst>
          </p:cNvPr>
          <p:cNvSpPr txBox="1"/>
          <p:nvPr/>
        </p:nvSpPr>
        <p:spPr>
          <a:xfrm>
            <a:off x="10799805" y="98854"/>
            <a:ext cx="1210963" cy="276999"/>
          </a:xfrm>
          <a:prstGeom prst="rect">
            <a:avLst/>
          </a:prstGeom>
          <a:noFill/>
        </p:spPr>
        <p:txBody>
          <a:bodyPr wrap="square" lIns="91440" tIns="45720" rIns="91440" bIns="45720" rtlCol="0" anchor="t">
            <a:spAutoFit/>
          </a:bodyPr>
          <a:lstStyle/>
          <a:p>
            <a:pPr algn="ctr"/>
            <a:r>
              <a:rPr lang="en-US" sz="1200">
                <a:solidFill>
                  <a:schemeClr val="bg1"/>
                </a:solidFill>
                <a:latin typeface="Aptos"/>
                <a:cs typeface="Calibri"/>
              </a:rPr>
              <a:t>Malik Grant</a:t>
            </a:r>
            <a:endParaRPr lang="en-US"/>
          </a:p>
        </p:txBody>
      </p:sp>
      <p:graphicFrame>
        <p:nvGraphicFramePr>
          <p:cNvPr id="4" name="Diagram 3">
            <a:extLst>
              <a:ext uri="{FF2B5EF4-FFF2-40B4-BE49-F238E27FC236}">
                <a16:creationId xmlns:a16="http://schemas.microsoft.com/office/drawing/2014/main" id="{F130F2FB-3314-796D-2753-2701751E0C49}"/>
              </a:ext>
            </a:extLst>
          </p:cNvPr>
          <p:cNvGraphicFramePr/>
          <p:nvPr>
            <p:extLst>
              <p:ext uri="{D42A27DB-BD31-4B8C-83A1-F6EECF244321}">
                <p14:modId xmlns:p14="http://schemas.microsoft.com/office/powerpoint/2010/main" val="3050230983"/>
              </p:ext>
            </p:extLst>
          </p:nvPr>
        </p:nvGraphicFramePr>
        <p:xfrm>
          <a:off x="853440" y="2076433"/>
          <a:ext cx="8889994" cy="405109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7" name="Group 6">
            <a:extLst>
              <a:ext uri="{FF2B5EF4-FFF2-40B4-BE49-F238E27FC236}">
                <a16:creationId xmlns:a16="http://schemas.microsoft.com/office/drawing/2014/main" id="{4F73D6E1-3D6D-894B-AEF0-D123C57E2633}"/>
              </a:ext>
            </a:extLst>
          </p:cNvPr>
          <p:cNvGrpSpPr/>
          <p:nvPr/>
        </p:nvGrpSpPr>
        <p:grpSpPr>
          <a:xfrm>
            <a:off x="7913593" y="287923"/>
            <a:ext cx="1267351" cy="900693"/>
            <a:chOff x="1068079" y="1826807"/>
            <a:chExt cx="2579366" cy="1158686"/>
          </a:xfrm>
        </p:grpSpPr>
        <p:sp>
          <p:nvSpPr>
            <p:cNvPr id="8" name="Rounded Rectangle 7">
              <a:extLst>
                <a:ext uri="{FF2B5EF4-FFF2-40B4-BE49-F238E27FC236}">
                  <a16:creationId xmlns:a16="http://schemas.microsoft.com/office/drawing/2014/main" id="{24191E28-FE2C-650B-B8B3-D067A66336A0}"/>
                </a:ext>
              </a:extLst>
            </p:cNvPr>
            <p:cNvSpPr/>
            <p:nvPr/>
          </p:nvSpPr>
          <p:spPr>
            <a:xfrm>
              <a:off x="1068079" y="1826807"/>
              <a:ext cx="2579366" cy="1158686"/>
            </a:xfrm>
            <a:prstGeom prst="roundRect">
              <a:avLst>
                <a:gd name="adj" fmla="val 10000"/>
              </a:avLst>
            </a:prstGeom>
            <a:solidFill>
              <a:schemeClr val="dk2">
                <a:tint val="40000"/>
                <a:hueOff val="0"/>
                <a:satOff val="0"/>
                <a:lumOff val="0"/>
                <a:alpha val="50000"/>
              </a:schemeClr>
            </a:solidFill>
          </p:spPr>
          <p:style>
            <a:lnRef idx="2">
              <a:schemeClr val="dk2">
                <a:hueOff val="0"/>
                <a:satOff val="0"/>
                <a:lumOff val="0"/>
                <a:alphaOff val="0"/>
              </a:schemeClr>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2">
                <a:hueOff val="0"/>
                <a:satOff val="0"/>
                <a:lumOff val="0"/>
                <a:alphaOff val="0"/>
              </a:schemeClr>
            </a:fontRef>
          </p:style>
          <p:txBody>
            <a:bodyPr/>
            <a:lstStyle/>
            <a:p>
              <a:endParaRPr lang="en-US">
                <a:latin typeface="Aptos" panose="020B0004020202020204" pitchFamily="34" charset="0"/>
              </a:endParaRPr>
            </a:p>
          </p:txBody>
        </p:sp>
        <p:sp>
          <p:nvSpPr>
            <p:cNvPr id="9" name="Rounded Rectangle 4">
              <a:extLst>
                <a:ext uri="{FF2B5EF4-FFF2-40B4-BE49-F238E27FC236}">
                  <a16:creationId xmlns:a16="http://schemas.microsoft.com/office/drawing/2014/main" id="{28346732-DC95-D71C-1939-53DCB7F11E64}"/>
                </a:ext>
              </a:extLst>
            </p:cNvPr>
            <p:cNvSpPr txBox="1"/>
            <p:nvPr/>
          </p:nvSpPr>
          <p:spPr>
            <a:xfrm>
              <a:off x="1102016" y="1860744"/>
              <a:ext cx="2511492" cy="1090812"/>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endParaRPr lang="en-US" sz="1800" kern="1200">
                <a:latin typeface="Aptos" panose="020B0004020202020204" pitchFamily="34" charset="0"/>
              </a:endParaRPr>
            </a:p>
          </p:txBody>
        </p:sp>
      </p:grpSp>
      <p:sp>
        <p:nvSpPr>
          <p:cNvPr id="6" name="Rounded Rectangle 5">
            <a:extLst>
              <a:ext uri="{FF2B5EF4-FFF2-40B4-BE49-F238E27FC236}">
                <a16:creationId xmlns:a16="http://schemas.microsoft.com/office/drawing/2014/main" id="{3FC8BACE-937F-A3BA-B7BD-44C976548086}"/>
              </a:ext>
            </a:extLst>
          </p:cNvPr>
          <p:cNvSpPr/>
          <p:nvPr/>
        </p:nvSpPr>
        <p:spPr>
          <a:xfrm>
            <a:off x="7369444" y="3436749"/>
            <a:ext cx="1794826" cy="623807"/>
          </a:xfrm>
          <a:prstGeom prst="roundRect">
            <a:avLst/>
          </a:prstGeom>
          <a:noFill/>
          <a:ln w="603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sp>
        <p:nvSpPr>
          <p:cNvPr id="10" name="Rounded Rectangle 9">
            <a:extLst>
              <a:ext uri="{FF2B5EF4-FFF2-40B4-BE49-F238E27FC236}">
                <a16:creationId xmlns:a16="http://schemas.microsoft.com/office/drawing/2014/main" id="{19F760E2-C737-F2F0-0E87-EBF55F53C3F5}"/>
              </a:ext>
            </a:extLst>
          </p:cNvPr>
          <p:cNvSpPr/>
          <p:nvPr/>
        </p:nvSpPr>
        <p:spPr>
          <a:xfrm>
            <a:off x="7369444" y="5565183"/>
            <a:ext cx="1794826" cy="623807"/>
          </a:xfrm>
          <a:prstGeom prst="roundRect">
            <a:avLst/>
          </a:prstGeom>
          <a:noFill/>
          <a:ln w="603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spTree>
    <p:extLst>
      <p:ext uri="{BB962C8B-B14F-4D97-AF65-F5344CB8AC3E}">
        <p14:creationId xmlns:p14="http://schemas.microsoft.com/office/powerpoint/2010/main" val="66102822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extLst>
    <p:ext uri="{6950BFC3-D8DA-4A85-94F7-54DA5524770B}">
      <p188:commentRel xmlns:p188="http://schemas.microsoft.com/office/powerpoint/2018/8/main" r:id="rId2"/>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8EDD11-A823-8731-DCEA-14185A5D33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D1190C-2330-53F6-6D16-1972268F474F}"/>
              </a:ext>
            </a:extLst>
          </p:cNvPr>
          <p:cNvSpPr>
            <a:spLocks noGrp="1"/>
          </p:cNvSpPr>
          <p:nvPr>
            <p:ph type="title"/>
          </p:nvPr>
        </p:nvSpPr>
        <p:spPr/>
        <p:txBody>
          <a:bodyPr/>
          <a:lstStyle/>
          <a:p>
            <a:r>
              <a:rPr lang="en-US">
                <a:latin typeface="Aptos" panose="020B0004020202020204" pitchFamily="34" charset="0"/>
              </a:rPr>
              <a:t>Hierarchy of Functions</a:t>
            </a:r>
          </a:p>
        </p:txBody>
      </p:sp>
      <p:sp>
        <p:nvSpPr>
          <p:cNvPr id="3" name="Slide Number Placeholder 2">
            <a:extLst>
              <a:ext uri="{FF2B5EF4-FFF2-40B4-BE49-F238E27FC236}">
                <a16:creationId xmlns:a16="http://schemas.microsoft.com/office/drawing/2014/main" id="{C8A552D7-BBDC-D445-41CD-B36058A5EA6E}"/>
              </a:ext>
            </a:extLst>
          </p:cNvPr>
          <p:cNvSpPr>
            <a:spLocks noGrp="1"/>
          </p:cNvSpPr>
          <p:nvPr>
            <p:ph type="sldNum" sz="quarter" idx="10"/>
          </p:nvPr>
        </p:nvSpPr>
        <p:spPr/>
        <p:txBody>
          <a:bodyPr/>
          <a:lstStyle/>
          <a:p>
            <a:fld id="{72E20F18-833A-4542-A439-FC39BC210022}" type="slidenum">
              <a:rPr lang="en-US" smtClean="0">
                <a:solidFill>
                  <a:schemeClr val="bg1">
                    <a:lumMod val="65000"/>
                  </a:schemeClr>
                </a:solidFill>
                <a:latin typeface="Aptos Narrow" panose="020B0004020202020204" pitchFamily="34" charset="0"/>
              </a:rPr>
              <a:pPr/>
              <a:t>17</a:t>
            </a:fld>
            <a:endParaRPr lang="en-US">
              <a:solidFill>
                <a:schemeClr val="bg1">
                  <a:lumMod val="65000"/>
                </a:schemeClr>
              </a:solidFill>
              <a:latin typeface="Aptos Narrow" panose="020B0004020202020204" pitchFamily="34" charset="0"/>
            </a:endParaRPr>
          </a:p>
        </p:txBody>
      </p:sp>
      <p:sp>
        <p:nvSpPr>
          <p:cNvPr id="15" name="TextBox 14">
            <a:extLst>
              <a:ext uri="{FF2B5EF4-FFF2-40B4-BE49-F238E27FC236}">
                <a16:creationId xmlns:a16="http://schemas.microsoft.com/office/drawing/2014/main" id="{FF1B31B3-DD21-4916-11E5-0A3E540F922D}"/>
              </a:ext>
            </a:extLst>
          </p:cNvPr>
          <p:cNvSpPr txBox="1"/>
          <p:nvPr/>
        </p:nvSpPr>
        <p:spPr>
          <a:xfrm>
            <a:off x="10799805" y="98854"/>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Malik Grant</a:t>
            </a:r>
            <a:endParaRPr lang="en-US"/>
          </a:p>
        </p:txBody>
      </p:sp>
      <p:graphicFrame>
        <p:nvGraphicFramePr>
          <p:cNvPr id="4" name="Diagram 3">
            <a:extLst>
              <a:ext uri="{FF2B5EF4-FFF2-40B4-BE49-F238E27FC236}">
                <a16:creationId xmlns:a16="http://schemas.microsoft.com/office/drawing/2014/main" id="{B93B9C72-5DF0-00BA-3AA1-851E3728AADC}"/>
              </a:ext>
            </a:extLst>
          </p:cNvPr>
          <p:cNvGraphicFramePr/>
          <p:nvPr>
            <p:extLst>
              <p:ext uri="{D42A27DB-BD31-4B8C-83A1-F6EECF244321}">
                <p14:modId xmlns:p14="http://schemas.microsoft.com/office/powerpoint/2010/main" val="4194948970"/>
              </p:ext>
            </p:extLst>
          </p:nvPr>
        </p:nvGraphicFramePr>
        <p:xfrm>
          <a:off x="853440" y="1560576"/>
          <a:ext cx="8889994" cy="44102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a:extLst>
              <a:ext uri="{FF2B5EF4-FFF2-40B4-BE49-F238E27FC236}">
                <a16:creationId xmlns:a16="http://schemas.microsoft.com/office/drawing/2014/main" id="{1BC371E2-7681-5B7B-51E6-9323F524ABEB}"/>
              </a:ext>
            </a:extLst>
          </p:cNvPr>
          <p:cNvGraphicFramePr/>
          <p:nvPr>
            <p:extLst>
              <p:ext uri="{D42A27DB-BD31-4B8C-83A1-F6EECF244321}">
                <p14:modId xmlns:p14="http://schemas.microsoft.com/office/powerpoint/2010/main" val="1847632044"/>
              </p:ext>
            </p:extLst>
          </p:nvPr>
        </p:nvGraphicFramePr>
        <p:xfrm>
          <a:off x="6562165" y="329686"/>
          <a:ext cx="3934272" cy="12570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7" name="Group 6">
            <a:extLst>
              <a:ext uri="{FF2B5EF4-FFF2-40B4-BE49-F238E27FC236}">
                <a16:creationId xmlns:a16="http://schemas.microsoft.com/office/drawing/2014/main" id="{40CBE74B-1889-587E-CE44-8D6C85DAD638}"/>
              </a:ext>
            </a:extLst>
          </p:cNvPr>
          <p:cNvGrpSpPr/>
          <p:nvPr/>
        </p:nvGrpSpPr>
        <p:grpSpPr>
          <a:xfrm>
            <a:off x="7913593" y="1170675"/>
            <a:ext cx="1673751" cy="469865"/>
            <a:chOff x="1068079" y="1826807"/>
            <a:chExt cx="2579366" cy="1158686"/>
          </a:xfrm>
        </p:grpSpPr>
        <p:sp>
          <p:nvSpPr>
            <p:cNvPr id="8" name="Rounded Rectangle 7">
              <a:extLst>
                <a:ext uri="{FF2B5EF4-FFF2-40B4-BE49-F238E27FC236}">
                  <a16:creationId xmlns:a16="http://schemas.microsoft.com/office/drawing/2014/main" id="{264CA53C-FE41-BA73-032B-7BCE33DFFE1C}"/>
                </a:ext>
              </a:extLst>
            </p:cNvPr>
            <p:cNvSpPr/>
            <p:nvPr/>
          </p:nvSpPr>
          <p:spPr>
            <a:xfrm>
              <a:off x="1068079" y="1826807"/>
              <a:ext cx="2579366" cy="1158686"/>
            </a:xfrm>
            <a:prstGeom prst="roundRect">
              <a:avLst>
                <a:gd name="adj" fmla="val 10000"/>
              </a:avLst>
            </a:prstGeom>
            <a:solidFill>
              <a:schemeClr val="dk2">
                <a:tint val="40000"/>
                <a:hueOff val="0"/>
                <a:satOff val="0"/>
                <a:lumOff val="0"/>
                <a:alpha val="50000"/>
              </a:schemeClr>
            </a:solidFill>
          </p:spPr>
          <p:style>
            <a:lnRef idx="2">
              <a:schemeClr val="dk2">
                <a:hueOff val="0"/>
                <a:satOff val="0"/>
                <a:lumOff val="0"/>
                <a:alphaOff val="0"/>
              </a:schemeClr>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2">
                <a:hueOff val="0"/>
                <a:satOff val="0"/>
                <a:lumOff val="0"/>
                <a:alphaOff val="0"/>
              </a:schemeClr>
            </a:fontRef>
          </p:style>
          <p:txBody>
            <a:bodyPr/>
            <a:lstStyle/>
            <a:p>
              <a:endParaRPr lang="en-US"/>
            </a:p>
          </p:txBody>
        </p:sp>
        <p:sp>
          <p:nvSpPr>
            <p:cNvPr id="9" name="Rounded Rectangle 4">
              <a:extLst>
                <a:ext uri="{FF2B5EF4-FFF2-40B4-BE49-F238E27FC236}">
                  <a16:creationId xmlns:a16="http://schemas.microsoft.com/office/drawing/2014/main" id="{7089507F-6326-1517-158D-9D91660D121C}"/>
                </a:ext>
              </a:extLst>
            </p:cNvPr>
            <p:cNvSpPr txBox="1"/>
            <p:nvPr/>
          </p:nvSpPr>
          <p:spPr>
            <a:xfrm>
              <a:off x="1102016" y="1860744"/>
              <a:ext cx="2511492" cy="1090812"/>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endParaRPr lang="en-US" sz="1800" kern="1200"/>
            </a:p>
          </p:txBody>
        </p:sp>
      </p:grpSp>
      <p:sp>
        <p:nvSpPr>
          <p:cNvPr id="6" name="Rounded Rectangle 5">
            <a:extLst>
              <a:ext uri="{FF2B5EF4-FFF2-40B4-BE49-F238E27FC236}">
                <a16:creationId xmlns:a16="http://schemas.microsoft.com/office/drawing/2014/main" id="{FFB3FF01-FB9B-78A9-8E1D-62329A07E76C}"/>
              </a:ext>
            </a:extLst>
          </p:cNvPr>
          <p:cNvSpPr/>
          <p:nvPr/>
        </p:nvSpPr>
        <p:spPr>
          <a:xfrm>
            <a:off x="6300609" y="4116092"/>
            <a:ext cx="1673751" cy="623807"/>
          </a:xfrm>
          <a:prstGeom prst="roundRect">
            <a:avLst/>
          </a:prstGeom>
          <a:noFill/>
          <a:ln w="603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514282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extLst>
    <p:ext uri="{6950BFC3-D8DA-4A85-94F7-54DA5524770B}">
      <p188:commentRel xmlns:p188="http://schemas.microsoft.com/office/powerpoint/2018/8/main" r:id="rId2"/>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1CF65-A222-A148-4901-852920558430}"/>
            </a:ext>
          </a:extLst>
        </p:cNvPr>
        <p:cNvGrpSpPr/>
        <p:nvPr/>
      </p:nvGrpSpPr>
      <p:grpSpPr>
        <a:xfrm>
          <a:off x="0" y="0"/>
          <a:ext cx="0" cy="0"/>
          <a:chOff x="0" y="0"/>
          <a:chExt cx="0" cy="0"/>
        </a:xfrm>
      </p:grpSpPr>
      <p:pic>
        <p:nvPicPr>
          <p:cNvPr id="4" name="Picture 3" descr="A black and grey machine&#10;&#10;Description automatically generated">
            <a:extLst>
              <a:ext uri="{FF2B5EF4-FFF2-40B4-BE49-F238E27FC236}">
                <a16:creationId xmlns:a16="http://schemas.microsoft.com/office/drawing/2014/main" id="{C9F77ECB-DFFA-DE63-908F-DE2620BF4BDB}"/>
              </a:ext>
            </a:extLst>
          </p:cNvPr>
          <p:cNvPicPr>
            <a:picLocks noChangeAspect="1"/>
          </p:cNvPicPr>
          <p:nvPr/>
        </p:nvPicPr>
        <p:blipFill>
          <a:blip r:embed="rId3"/>
          <a:stretch>
            <a:fillRect/>
          </a:stretch>
        </p:blipFill>
        <p:spPr>
          <a:xfrm>
            <a:off x="440388" y="2449916"/>
            <a:ext cx="5334648" cy="2798573"/>
          </a:xfrm>
          <a:prstGeom prst="rect">
            <a:avLst/>
          </a:prstGeom>
        </p:spPr>
      </p:pic>
      <p:sp>
        <p:nvSpPr>
          <p:cNvPr id="2" name="Title 1">
            <a:extLst>
              <a:ext uri="{FF2B5EF4-FFF2-40B4-BE49-F238E27FC236}">
                <a16:creationId xmlns:a16="http://schemas.microsoft.com/office/drawing/2014/main" id="{EE9F244B-D03F-927B-BAD9-3E37C69F641D}"/>
              </a:ext>
            </a:extLst>
          </p:cNvPr>
          <p:cNvSpPr>
            <a:spLocks noGrp="1"/>
          </p:cNvSpPr>
          <p:nvPr>
            <p:ph type="title"/>
          </p:nvPr>
        </p:nvSpPr>
        <p:spPr>
          <a:xfrm>
            <a:off x="525774" y="205740"/>
            <a:ext cx="9601200" cy="960276"/>
          </a:xfrm>
        </p:spPr>
        <p:txBody>
          <a:bodyPr/>
          <a:lstStyle/>
          <a:p>
            <a:r>
              <a:rPr lang="en-US">
                <a:latin typeface="Aptos" panose="020B0004020202020204" pitchFamily="34" charset="0"/>
              </a:rPr>
              <a:t>Critical Target: Halt Projectiles</a:t>
            </a:r>
          </a:p>
        </p:txBody>
      </p:sp>
      <p:sp>
        <p:nvSpPr>
          <p:cNvPr id="3" name="Slide Number Placeholder 2">
            <a:extLst>
              <a:ext uri="{FF2B5EF4-FFF2-40B4-BE49-F238E27FC236}">
                <a16:creationId xmlns:a16="http://schemas.microsoft.com/office/drawing/2014/main" id="{D86ABE50-4B9D-7948-FD88-35BD93258C3C}"/>
              </a:ext>
            </a:extLst>
          </p:cNvPr>
          <p:cNvSpPr>
            <a:spLocks noGrp="1"/>
          </p:cNvSpPr>
          <p:nvPr>
            <p:ph type="sldNum" sz="quarter" idx="10"/>
          </p:nvPr>
        </p:nvSpPr>
        <p:spPr/>
        <p:txBody>
          <a:bodyPr/>
          <a:lstStyle/>
          <a:p>
            <a:fld id="{72E20F18-833A-4542-A439-FC39BC210022}" type="slidenum">
              <a:rPr lang="en-US" smtClean="0">
                <a:solidFill>
                  <a:schemeClr val="bg1">
                    <a:lumMod val="65000"/>
                  </a:schemeClr>
                </a:solidFill>
                <a:latin typeface="Aptos Narrow" panose="020B0004020202020204" pitchFamily="34" charset="0"/>
              </a:rPr>
              <a:pPr/>
              <a:t>18</a:t>
            </a:fld>
            <a:endParaRPr lang="en-US">
              <a:solidFill>
                <a:schemeClr val="bg1">
                  <a:lumMod val="65000"/>
                </a:schemeClr>
              </a:solidFill>
              <a:latin typeface="Aptos Narrow" panose="020B0004020202020204" pitchFamily="34" charset="0"/>
            </a:endParaRPr>
          </a:p>
        </p:txBody>
      </p:sp>
      <p:sp>
        <p:nvSpPr>
          <p:cNvPr id="15" name="TextBox 14">
            <a:extLst>
              <a:ext uri="{FF2B5EF4-FFF2-40B4-BE49-F238E27FC236}">
                <a16:creationId xmlns:a16="http://schemas.microsoft.com/office/drawing/2014/main" id="{EAEAE7B7-F37B-3F46-026E-5DFB2E7B5410}"/>
              </a:ext>
            </a:extLst>
          </p:cNvPr>
          <p:cNvSpPr txBox="1"/>
          <p:nvPr/>
        </p:nvSpPr>
        <p:spPr>
          <a:xfrm>
            <a:off x="10799805" y="98854"/>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Carlton Walker</a:t>
            </a:r>
            <a:endParaRPr lang="en-US">
              <a:solidFill>
                <a:schemeClr val="bg1"/>
              </a:solidFill>
            </a:endParaRPr>
          </a:p>
        </p:txBody>
      </p:sp>
      <p:cxnSp>
        <p:nvCxnSpPr>
          <p:cNvPr id="7" name="Straight Connector 6">
            <a:extLst>
              <a:ext uri="{FF2B5EF4-FFF2-40B4-BE49-F238E27FC236}">
                <a16:creationId xmlns:a16="http://schemas.microsoft.com/office/drawing/2014/main" id="{755A741C-2BD1-9FD9-8BA9-2126F34342F5}"/>
              </a:ext>
            </a:extLst>
          </p:cNvPr>
          <p:cNvCxnSpPr/>
          <p:nvPr/>
        </p:nvCxnSpPr>
        <p:spPr>
          <a:xfrm>
            <a:off x="1397876" y="2449916"/>
            <a:ext cx="0" cy="2280212"/>
          </a:xfrm>
          <a:prstGeom prst="line">
            <a:avLst/>
          </a:prstGeom>
          <a:ln w="76200">
            <a:solidFill>
              <a:srgbClr val="003B6F">
                <a:alpha val="49804"/>
              </a:srgbClr>
            </a:solidFill>
          </a:ln>
        </p:spPr>
        <p:style>
          <a:lnRef idx="1">
            <a:schemeClr val="accent1"/>
          </a:lnRef>
          <a:fillRef idx="0">
            <a:schemeClr val="accent1"/>
          </a:fillRef>
          <a:effectRef idx="0">
            <a:schemeClr val="accent1"/>
          </a:effectRef>
          <a:fontRef idx="minor">
            <a:schemeClr val="tx1"/>
          </a:fontRef>
        </p:style>
      </p:cxnSp>
      <p:graphicFrame>
        <p:nvGraphicFramePr>
          <p:cNvPr id="5" name="Table 4">
            <a:extLst>
              <a:ext uri="{FF2B5EF4-FFF2-40B4-BE49-F238E27FC236}">
                <a16:creationId xmlns:a16="http://schemas.microsoft.com/office/drawing/2014/main" id="{F0563861-1C37-CCED-4DB3-48C1BC0AB25D}"/>
              </a:ext>
            </a:extLst>
          </p:cNvPr>
          <p:cNvGraphicFramePr>
            <a:graphicFrameLocks noGrp="1"/>
          </p:cNvGraphicFramePr>
          <p:nvPr>
            <p:extLst>
              <p:ext uri="{D42A27DB-BD31-4B8C-83A1-F6EECF244321}">
                <p14:modId xmlns:p14="http://schemas.microsoft.com/office/powerpoint/2010/main" val="1955173256"/>
              </p:ext>
            </p:extLst>
          </p:nvPr>
        </p:nvGraphicFramePr>
        <p:xfrm>
          <a:off x="6416436" y="2054298"/>
          <a:ext cx="3059496" cy="3461694"/>
        </p:xfrm>
        <a:graphic>
          <a:graphicData uri="http://schemas.openxmlformats.org/drawingml/2006/table">
            <a:tbl>
              <a:tblPr bandRow="1">
                <a:tableStyleId>{5C22544A-7EE6-4342-B048-85BDC9FD1C3A}</a:tableStyleId>
              </a:tblPr>
              <a:tblGrid>
                <a:gridCol w="1529748">
                  <a:extLst>
                    <a:ext uri="{9D8B030D-6E8A-4147-A177-3AD203B41FA5}">
                      <a16:colId xmlns:a16="http://schemas.microsoft.com/office/drawing/2014/main" val="3109935383"/>
                    </a:ext>
                  </a:extLst>
                </a:gridCol>
                <a:gridCol w="1529748">
                  <a:extLst>
                    <a:ext uri="{9D8B030D-6E8A-4147-A177-3AD203B41FA5}">
                      <a16:colId xmlns:a16="http://schemas.microsoft.com/office/drawing/2014/main" val="713195333"/>
                    </a:ext>
                  </a:extLst>
                </a:gridCol>
              </a:tblGrid>
              <a:tr h="1153898">
                <a:tc>
                  <a:txBody>
                    <a:bodyPr/>
                    <a:lstStyle/>
                    <a:p>
                      <a:pPr algn="ctr"/>
                      <a:r>
                        <a:rPr lang="en-US" sz="2000" b="1">
                          <a:solidFill>
                            <a:schemeClr val="bg1"/>
                          </a:solidFill>
                          <a:latin typeface="Aptos" panose="020B0004020202020204" pitchFamily="34" charset="0"/>
                        </a:rPr>
                        <a:t>Target</a:t>
                      </a:r>
                    </a:p>
                  </a:txBody>
                  <a:tcPr marL="76453" marR="76453" marT="38226" marB="38226" anchor="ctr">
                    <a:solidFill>
                      <a:schemeClr val="tx2"/>
                    </a:solidFill>
                  </a:tcPr>
                </a:tc>
                <a:tc>
                  <a:txBody>
                    <a:bodyPr/>
                    <a:lstStyle/>
                    <a:p>
                      <a:pPr algn="ctr"/>
                      <a:r>
                        <a:rPr lang="en-US" sz="2000" b="0">
                          <a:solidFill>
                            <a:schemeClr val="tx1"/>
                          </a:solidFill>
                          <a:latin typeface="Aptos" panose="020B0004020202020204" pitchFamily="34" charset="0"/>
                        </a:rPr>
                        <a:t>3000 N</a:t>
                      </a:r>
                    </a:p>
                  </a:txBody>
                  <a:tcPr marL="76453" marR="76453" marT="38226" marB="38226" anchor="ctr">
                    <a:solidFill>
                      <a:schemeClr val="bg1">
                        <a:lumMod val="95000"/>
                      </a:schemeClr>
                    </a:solidFill>
                  </a:tcPr>
                </a:tc>
                <a:extLst>
                  <a:ext uri="{0D108BD9-81ED-4DB2-BD59-A6C34878D82A}">
                    <a16:rowId xmlns:a16="http://schemas.microsoft.com/office/drawing/2014/main" val="1231266253"/>
                  </a:ext>
                </a:extLst>
              </a:tr>
              <a:tr h="1153898">
                <a:tc>
                  <a:txBody>
                    <a:bodyPr/>
                    <a:lstStyle/>
                    <a:p>
                      <a:pPr algn="ctr"/>
                      <a:r>
                        <a:rPr lang="en-US" sz="2000" b="1">
                          <a:solidFill>
                            <a:schemeClr val="bg1"/>
                          </a:solidFill>
                          <a:latin typeface="Aptos" panose="020B0004020202020204" pitchFamily="34" charset="0"/>
                        </a:rPr>
                        <a:t>Metric</a:t>
                      </a:r>
                    </a:p>
                  </a:txBody>
                  <a:tcPr marL="76453" marR="76453" marT="38226" marB="38226" anchor="ctr">
                    <a:solidFill>
                      <a:schemeClr val="tx2"/>
                    </a:solidFill>
                  </a:tcPr>
                </a:tc>
                <a:tc>
                  <a:txBody>
                    <a:bodyPr/>
                    <a:lstStyle/>
                    <a:p>
                      <a:pPr algn="ctr"/>
                      <a:r>
                        <a:rPr lang="en-US" sz="2000">
                          <a:latin typeface="Aptos" panose="020B0004020202020204" pitchFamily="34" charset="0"/>
                        </a:rPr>
                        <a:t>Impact force</a:t>
                      </a:r>
                    </a:p>
                  </a:txBody>
                  <a:tcPr marL="76453" marR="76453" marT="38226" marB="38226" anchor="ctr">
                    <a:solidFill>
                      <a:schemeClr val="bg1">
                        <a:lumMod val="95000"/>
                      </a:schemeClr>
                    </a:solidFill>
                  </a:tcPr>
                </a:tc>
                <a:extLst>
                  <a:ext uri="{0D108BD9-81ED-4DB2-BD59-A6C34878D82A}">
                    <a16:rowId xmlns:a16="http://schemas.microsoft.com/office/drawing/2014/main" val="2403108218"/>
                  </a:ext>
                </a:extLst>
              </a:tr>
              <a:tr h="1153898">
                <a:tc>
                  <a:txBody>
                    <a:bodyPr/>
                    <a:lstStyle/>
                    <a:p>
                      <a:pPr algn="ctr"/>
                      <a:r>
                        <a:rPr lang="en-US" sz="2000" b="1">
                          <a:solidFill>
                            <a:schemeClr val="bg1"/>
                          </a:solidFill>
                          <a:latin typeface="Aptos" panose="020B0004020202020204" pitchFamily="34" charset="0"/>
                        </a:rPr>
                        <a:t>Testing</a:t>
                      </a:r>
                    </a:p>
                  </a:txBody>
                  <a:tcPr marL="76453" marR="76453" marT="38226" marB="38226" anchor="ctr">
                    <a:solidFill>
                      <a:schemeClr val="tx2"/>
                    </a:solidFill>
                  </a:tcPr>
                </a:tc>
                <a:tc>
                  <a:txBody>
                    <a:bodyPr/>
                    <a:lstStyle/>
                    <a:p>
                      <a:pPr algn="ctr"/>
                      <a:r>
                        <a:rPr lang="en-US" sz="2000">
                          <a:latin typeface="Aptos" panose="020B0004020202020204" pitchFamily="34" charset="0"/>
                        </a:rPr>
                        <a:t>Impact test</a:t>
                      </a:r>
                    </a:p>
                  </a:txBody>
                  <a:tcPr marL="76453" marR="76453" marT="38226" marB="38226" anchor="ctr">
                    <a:solidFill>
                      <a:schemeClr val="bg1">
                        <a:lumMod val="95000"/>
                      </a:schemeClr>
                    </a:solidFill>
                  </a:tcPr>
                </a:tc>
                <a:extLst>
                  <a:ext uri="{0D108BD9-81ED-4DB2-BD59-A6C34878D82A}">
                    <a16:rowId xmlns:a16="http://schemas.microsoft.com/office/drawing/2014/main" val="2516053415"/>
                  </a:ext>
                </a:extLst>
              </a:tr>
            </a:tbl>
          </a:graphicData>
        </a:graphic>
      </p:graphicFrame>
      <p:pic>
        <p:nvPicPr>
          <p:cNvPr id="35" name="Graphic 22" descr="Comet with solid fill">
            <a:extLst>
              <a:ext uri="{FF2B5EF4-FFF2-40B4-BE49-F238E27FC236}">
                <a16:creationId xmlns:a16="http://schemas.microsoft.com/office/drawing/2014/main" id="{0B2E7A30-4C78-2FF1-FE73-5F0471E0C6D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flipH="1">
            <a:off x="3113690" y="3384481"/>
            <a:ext cx="1077085" cy="1190329"/>
          </a:xfrm>
          <a:prstGeom prst="rect">
            <a:avLst/>
          </a:prstGeom>
        </p:spPr>
      </p:pic>
      <p:cxnSp>
        <p:nvCxnSpPr>
          <p:cNvPr id="8" name="Straight Connector 7">
            <a:extLst>
              <a:ext uri="{FF2B5EF4-FFF2-40B4-BE49-F238E27FC236}">
                <a16:creationId xmlns:a16="http://schemas.microsoft.com/office/drawing/2014/main" id="{DAD1A1E2-BAC8-E8E3-2760-9D78E8679157}"/>
              </a:ext>
            </a:extLst>
          </p:cNvPr>
          <p:cNvCxnSpPr/>
          <p:nvPr/>
        </p:nvCxnSpPr>
        <p:spPr>
          <a:xfrm>
            <a:off x="4832175" y="2450687"/>
            <a:ext cx="0" cy="2280212"/>
          </a:xfrm>
          <a:prstGeom prst="line">
            <a:avLst/>
          </a:prstGeom>
          <a:ln w="76200">
            <a:solidFill>
              <a:srgbClr val="003B6F">
                <a:alpha val="49804"/>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0A2FE84-CE38-2B6C-4623-7AFF8CC10B91}"/>
              </a:ext>
            </a:extLst>
          </p:cNvPr>
          <p:cNvCxnSpPr>
            <a:cxnSpLocks/>
          </p:cNvCxnSpPr>
          <p:nvPr/>
        </p:nvCxnSpPr>
        <p:spPr>
          <a:xfrm flipH="1">
            <a:off x="1358370" y="4764058"/>
            <a:ext cx="3513973" cy="0"/>
          </a:xfrm>
          <a:prstGeom prst="line">
            <a:avLst/>
          </a:prstGeom>
          <a:ln w="76200">
            <a:solidFill>
              <a:srgbClr val="003B6F">
                <a:alpha val="49804"/>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0390FFD-10CA-7986-5911-0D56A3FE3596}"/>
              </a:ext>
            </a:extLst>
          </p:cNvPr>
          <p:cNvCxnSpPr>
            <a:cxnSpLocks/>
          </p:cNvCxnSpPr>
          <p:nvPr/>
        </p:nvCxnSpPr>
        <p:spPr>
          <a:xfrm flipH="1">
            <a:off x="1356702" y="2418390"/>
            <a:ext cx="3513973" cy="0"/>
          </a:xfrm>
          <a:prstGeom prst="line">
            <a:avLst/>
          </a:prstGeom>
          <a:ln w="76200">
            <a:solidFill>
              <a:srgbClr val="003B6F">
                <a:alpha val="49804"/>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25397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078 0.00209 L -0.14701 -0.14004 " pathEditMode="relative" rAng="0" ptsTypes="AA">
                                      <p:cBhvr>
                                        <p:cTn id="6" dur="2000" fill="hold"/>
                                        <p:tgtEl>
                                          <p:spTgt spid="35"/>
                                        </p:tgtEl>
                                        <p:attrNameLst>
                                          <p:attrName>ppt_x</p:attrName>
                                          <p:attrName>ppt_y</p:attrName>
                                        </p:attrNameLst>
                                      </p:cBhvr>
                                      <p:rCtr x="-7396" y="-7106"/>
                                    </p:animMotion>
                                  </p:childTnLst>
                                </p:cTn>
                              </p:par>
                            </p:childTnLst>
                          </p:cTn>
                        </p:par>
                        <p:par>
                          <p:cTn id="7" fill="hold">
                            <p:stCondLst>
                              <p:cond delay="2000"/>
                            </p:stCondLst>
                            <p:childTnLst>
                              <p:par>
                                <p:cTn id="8" presetID="8" presetClass="emph" presetSubtype="0" fill="hold" nodeType="afterEffect">
                                  <p:stCondLst>
                                    <p:cond delay="0"/>
                                  </p:stCondLst>
                                  <p:childTnLst>
                                    <p:animRot by="-5400000">
                                      <p:cBhvr>
                                        <p:cTn id="9" dur="500" fill="hold"/>
                                        <p:tgtEl>
                                          <p:spTgt spid="35"/>
                                        </p:tgtEl>
                                        <p:attrNameLst>
                                          <p:attrName>r</p:attrName>
                                        </p:attrNameLst>
                                      </p:cBhvr>
                                    </p:animRot>
                                  </p:childTnLst>
                                </p:cTn>
                              </p:par>
                            </p:childTnLst>
                          </p:cTn>
                        </p:par>
                        <p:par>
                          <p:cTn id="10" fill="hold">
                            <p:stCondLst>
                              <p:cond delay="2500"/>
                            </p:stCondLst>
                            <p:childTnLst>
                              <p:par>
                                <p:cTn id="11" presetID="42" presetClass="path" presetSubtype="0" accel="50000" decel="50000" fill="hold" nodeType="afterEffect">
                                  <p:stCondLst>
                                    <p:cond delay="0"/>
                                  </p:stCondLst>
                                  <p:childTnLst>
                                    <p:animMotion origin="layout" path="M -0.14701 -0.14004 L -0.14141 0.03357 " pathEditMode="relative" rAng="0" ptsTypes="AA">
                                      <p:cBhvr>
                                        <p:cTn id="12" dur="2000" fill="hold"/>
                                        <p:tgtEl>
                                          <p:spTgt spid="35"/>
                                        </p:tgtEl>
                                        <p:attrNameLst>
                                          <p:attrName>ppt_x</p:attrName>
                                          <p:attrName>ppt_y</p:attrName>
                                        </p:attrNameLst>
                                      </p:cBhvr>
                                      <p:rCtr x="273" y="86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D0E2C-1AAA-7FE2-9204-870CE3486E8E}"/>
            </a:ext>
          </a:extLst>
        </p:cNvPr>
        <p:cNvGrpSpPr/>
        <p:nvPr/>
      </p:nvGrpSpPr>
      <p:grpSpPr>
        <a:xfrm>
          <a:off x="0" y="0"/>
          <a:ext cx="0" cy="0"/>
          <a:chOff x="0" y="0"/>
          <a:chExt cx="0" cy="0"/>
        </a:xfrm>
      </p:grpSpPr>
      <p:pic>
        <p:nvPicPr>
          <p:cNvPr id="4" name="Picture 3" descr="A black and grey machine&#10;&#10;Description automatically generated">
            <a:extLst>
              <a:ext uri="{FF2B5EF4-FFF2-40B4-BE49-F238E27FC236}">
                <a16:creationId xmlns:a16="http://schemas.microsoft.com/office/drawing/2014/main" id="{5E0E26A4-48DC-D8FE-2EB7-4C5C5A82AD3D}"/>
              </a:ext>
            </a:extLst>
          </p:cNvPr>
          <p:cNvPicPr>
            <a:picLocks noChangeAspect="1"/>
          </p:cNvPicPr>
          <p:nvPr/>
        </p:nvPicPr>
        <p:blipFill>
          <a:blip r:embed="rId3"/>
          <a:stretch>
            <a:fillRect/>
          </a:stretch>
        </p:blipFill>
        <p:spPr>
          <a:xfrm>
            <a:off x="440388" y="2449916"/>
            <a:ext cx="5334648" cy="2798573"/>
          </a:xfrm>
          <a:prstGeom prst="rect">
            <a:avLst/>
          </a:prstGeom>
        </p:spPr>
      </p:pic>
      <p:sp>
        <p:nvSpPr>
          <p:cNvPr id="2" name="Title 1">
            <a:extLst>
              <a:ext uri="{FF2B5EF4-FFF2-40B4-BE49-F238E27FC236}">
                <a16:creationId xmlns:a16="http://schemas.microsoft.com/office/drawing/2014/main" id="{70E939EA-5E49-87E3-5AA3-BB556BDB17D7}"/>
              </a:ext>
            </a:extLst>
          </p:cNvPr>
          <p:cNvSpPr>
            <a:spLocks noGrp="1"/>
          </p:cNvSpPr>
          <p:nvPr>
            <p:ph type="title"/>
          </p:nvPr>
        </p:nvSpPr>
        <p:spPr>
          <a:xfrm>
            <a:off x="525774" y="205740"/>
            <a:ext cx="9601200" cy="960276"/>
          </a:xfrm>
        </p:spPr>
        <p:txBody>
          <a:bodyPr/>
          <a:lstStyle/>
          <a:p>
            <a:r>
              <a:rPr lang="en-US">
                <a:latin typeface="Aptos" panose="020B0004020202020204" pitchFamily="34" charset="0"/>
              </a:rPr>
              <a:t>Critical Target: Create No Interference</a:t>
            </a:r>
          </a:p>
        </p:txBody>
      </p:sp>
      <p:sp>
        <p:nvSpPr>
          <p:cNvPr id="3" name="Slide Number Placeholder 2">
            <a:extLst>
              <a:ext uri="{FF2B5EF4-FFF2-40B4-BE49-F238E27FC236}">
                <a16:creationId xmlns:a16="http://schemas.microsoft.com/office/drawing/2014/main" id="{E1EE2294-71D0-DBD5-91B6-D1D48A4C0F55}"/>
              </a:ext>
            </a:extLst>
          </p:cNvPr>
          <p:cNvSpPr>
            <a:spLocks noGrp="1"/>
          </p:cNvSpPr>
          <p:nvPr>
            <p:ph type="sldNum" sz="quarter" idx="10"/>
          </p:nvPr>
        </p:nvSpPr>
        <p:spPr/>
        <p:txBody>
          <a:bodyPr/>
          <a:lstStyle/>
          <a:p>
            <a:fld id="{72E20F18-833A-4542-A439-FC39BC210022}" type="slidenum">
              <a:rPr lang="en-US" smtClean="0">
                <a:solidFill>
                  <a:schemeClr val="bg1">
                    <a:lumMod val="65000"/>
                  </a:schemeClr>
                </a:solidFill>
                <a:latin typeface="Aptos Narrow" panose="020B0004020202020204" pitchFamily="34" charset="0"/>
              </a:rPr>
              <a:pPr/>
              <a:t>19</a:t>
            </a:fld>
            <a:endParaRPr lang="en-US">
              <a:solidFill>
                <a:schemeClr val="bg1">
                  <a:lumMod val="65000"/>
                </a:schemeClr>
              </a:solidFill>
              <a:latin typeface="Aptos Narrow" panose="020B0004020202020204" pitchFamily="34" charset="0"/>
            </a:endParaRPr>
          </a:p>
        </p:txBody>
      </p:sp>
      <p:sp>
        <p:nvSpPr>
          <p:cNvPr id="15" name="TextBox 14">
            <a:extLst>
              <a:ext uri="{FF2B5EF4-FFF2-40B4-BE49-F238E27FC236}">
                <a16:creationId xmlns:a16="http://schemas.microsoft.com/office/drawing/2014/main" id="{3719CE44-6E1D-5BF8-D609-8469EEE4DCD9}"/>
              </a:ext>
            </a:extLst>
          </p:cNvPr>
          <p:cNvSpPr txBox="1"/>
          <p:nvPr/>
        </p:nvSpPr>
        <p:spPr>
          <a:xfrm>
            <a:off x="10799805" y="98854"/>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Carlton Walker</a:t>
            </a:r>
            <a:endParaRPr lang="en-US"/>
          </a:p>
        </p:txBody>
      </p:sp>
      <p:cxnSp>
        <p:nvCxnSpPr>
          <p:cNvPr id="7" name="Straight Connector 6">
            <a:extLst>
              <a:ext uri="{FF2B5EF4-FFF2-40B4-BE49-F238E27FC236}">
                <a16:creationId xmlns:a16="http://schemas.microsoft.com/office/drawing/2014/main" id="{C4DC2D69-85ED-F25E-89E7-277FDA85B198}"/>
              </a:ext>
            </a:extLst>
          </p:cNvPr>
          <p:cNvCxnSpPr/>
          <p:nvPr/>
        </p:nvCxnSpPr>
        <p:spPr>
          <a:xfrm>
            <a:off x="1397876" y="2449916"/>
            <a:ext cx="0" cy="2280212"/>
          </a:xfrm>
          <a:prstGeom prst="line">
            <a:avLst/>
          </a:prstGeom>
          <a:ln w="76200">
            <a:solidFill>
              <a:srgbClr val="003B6F">
                <a:alpha val="49804"/>
              </a:srgbClr>
            </a:solidFill>
          </a:ln>
        </p:spPr>
        <p:style>
          <a:lnRef idx="1">
            <a:schemeClr val="accent1"/>
          </a:lnRef>
          <a:fillRef idx="0">
            <a:schemeClr val="accent1"/>
          </a:fillRef>
          <a:effectRef idx="0">
            <a:schemeClr val="accent1"/>
          </a:effectRef>
          <a:fontRef idx="minor">
            <a:schemeClr val="tx1"/>
          </a:fontRef>
        </p:style>
      </p:cxnSp>
      <p:graphicFrame>
        <p:nvGraphicFramePr>
          <p:cNvPr id="5" name="Table 4">
            <a:extLst>
              <a:ext uri="{FF2B5EF4-FFF2-40B4-BE49-F238E27FC236}">
                <a16:creationId xmlns:a16="http://schemas.microsoft.com/office/drawing/2014/main" id="{5F567053-AD72-48D7-4E5C-E7DF7F84069A}"/>
              </a:ext>
            </a:extLst>
          </p:cNvPr>
          <p:cNvGraphicFramePr>
            <a:graphicFrameLocks noGrp="1"/>
          </p:cNvGraphicFramePr>
          <p:nvPr>
            <p:extLst>
              <p:ext uri="{D42A27DB-BD31-4B8C-83A1-F6EECF244321}">
                <p14:modId xmlns:p14="http://schemas.microsoft.com/office/powerpoint/2010/main" val="1294913935"/>
              </p:ext>
            </p:extLst>
          </p:nvPr>
        </p:nvGraphicFramePr>
        <p:xfrm>
          <a:off x="6416436" y="2054298"/>
          <a:ext cx="3059496" cy="3461694"/>
        </p:xfrm>
        <a:graphic>
          <a:graphicData uri="http://schemas.openxmlformats.org/drawingml/2006/table">
            <a:tbl>
              <a:tblPr bandRow="1">
                <a:tableStyleId>{5C22544A-7EE6-4342-B048-85BDC9FD1C3A}</a:tableStyleId>
              </a:tblPr>
              <a:tblGrid>
                <a:gridCol w="1529748">
                  <a:extLst>
                    <a:ext uri="{9D8B030D-6E8A-4147-A177-3AD203B41FA5}">
                      <a16:colId xmlns:a16="http://schemas.microsoft.com/office/drawing/2014/main" val="3109935383"/>
                    </a:ext>
                  </a:extLst>
                </a:gridCol>
                <a:gridCol w="1529748">
                  <a:extLst>
                    <a:ext uri="{9D8B030D-6E8A-4147-A177-3AD203B41FA5}">
                      <a16:colId xmlns:a16="http://schemas.microsoft.com/office/drawing/2014/main" val="713195333"/>
                    </a:ext>
                  </a:extLst>
                </a:gridCol>
              </a:tblGrid>
              <a:tr h="1153898">
                <a:tc>
                  <a:txBody>
                    <a:bodyPr/>
                    <a:lstStyle/>
                    <a:p>
                      <a:pPr algn="ctr"/>
                      <a:r>
                        <a:rPr lang="en-US" sz="2000" b="1">
                          <a:solidFill>
                            <a:schemeClr val="bg1"/>
                          </a:solidFill>
                          <a:latin typeface="Aptos" panose="020B0004020202020204" pitchFamily="34" charset="0"/>
                        </a:rPr>
                        <a:t>Target</a:t>
                      </a:r>
                    </a:p>
                  </a:txBody>
                  <a:tcPr marL="76453" marR="76453" marT="38226" marB="38226" anchor="ctr">
                    <a:solidFill>
                      <a:schemeClr val="tx2"/>
                    </a:solidFill>
                  </a:tcPr>
                </a:tc>
                <a:tc>
                  <a:txBody>
                    <a:bodyPr/>
                    <a:lstStyle/>
                    <a:p>
                      <a:pPr algn="ctr"/>
                      <a:r>
                        <a:rPr lang="en-US" sz="2000" b="0">
                          <a:solidFill>
                            <a:schemeClr val="tx1"/>
                          </a:solidFill>
                          <a:latin typeface="Aptos" panose="020B0004020202020204" pitchFamily="34" charset="0"/>
                        </a:rPr>
                        <a:t>Pass</a:t>
                      </a:r>
                    </a:p>
                  </a:txBody>
                  <a:tcPr marL="76453" marR="76453" marT="38226" marB="38226" anchor="ctr">
                    <a:solidFill>
                      <a:schemeClr val="bg1">
                        <a:lumMod val="95000"/>
                      </a:schemeClr>
                    </a:solidFill>
                  </a:tcPr>
                </a:tc>
                <a:extLst>
                  <a:ext uri="{0D108BD9-81ED-4DB2-BD59-A6C34878D82A}">
                    <a16:rowId xmlns:a16="http://schemas.microsoft.com/office/drawing/2014/main" val="1231266253"/>
                  </a:ext>
                </a:extLst>
              </a:tr>
              <a:tr h="1153898">
                <a:tc>
                  <a:txBody>
                    <a:bodyPr/>
                    <a:lstStyle/>
                    <a:p>
                      <a:pPr algn="ctr"/>
                      <a:r>
                        <a:rPr lang="en-US" sz="2000" b="1">
                          <a:solidFill>
                            <a:schemeClr val="bg1"/>
                          </a:solidFill>
                          <a:latin typeface="Aptos" panose="020B0004020202020204" pitchFamily="34" charset="0"/>
                        </a:rPr>
                        <a:t>Metric</a:t>
                      </a:r>
                    </a:p>
                  </a:txBody>
                  <a:tcPr marL="76453" marR="76453" marT="38226" marB="38226" anchor="ctr">
                    <a:solidFill>
                      <a:schemeClr val="tx2"/>
                    </a:solidFill>
                  </a:tcPr>
                </a:tc>
                <a:tc>
                  <a:txBody>
                    <a:bodyPr/>
                    <a:lstStyle/>
                    <a:p>
                      <a:pPr algn="ctr"/>
                      <a:r>
                        <a:rPr lang="en-US" sz="2000">
                          <a:latin typeface="Aptos" panose="020B0004020202020204" pitchFamily="34" charset="0"/>
                        </a:rPr>
                        <a:t>Pass/Fail</a:t>
                      </a:r>
                    </a:p>
                  </a:txBody>
                  <a:tcPr marL="76453" marR="76453" marT="38226" marB="38226" anchor="ctr">
                    <a:solidFill>
                      <a:schemeClr val="bg1">
                        <a:lumMod val="95000"/>
                      </a:schemeClr>
                    </a:solidFill>
                  </a:tcPr>
                </a:tc>
                <a:extLst>
                  <a:ext uri="{0D108BD9-81ED-4DB2-BD59-A6C34878D82A}">
                    <a16:rowId xmlns:a16="http://schemas.microsoft.com/office/drawing/2014/main" val="2403108218"/>
                  </a:ext>
                </a:extLst>
              </a:tr>
              <a:tr h="1153898">
                <a:tc>
                  <a:txBody>
                    <a:bodyPr/>
                    <a:lstStyle/>
                    <a:p>
                      <a:pPr algn="ctr"/>
                      <a:r>
                        <a:rPr lang="en-US" sz="2000" b="1">
                          <a:solidFill>
                            <a:schemeClr val="bg1"/>
                          </a:solidFill>
                          <a:latin typeface="Aptos" panose="020B0004020202020204" pitchFamily="34" charset="0"/>
                        </a:rPr>
                        <a:t>Testing</a:t>
                      </a:r>
                    </a:p>
                  </a:txBody>
                  <a:tcPr marL="76453" marR="76453" marT="38226" marB="38226" anchor="ctr">
                    <a:solidFill>
                      <a:schemeClr val="tx2"/>
                    </a:solidFill>
                  </a:tcPr>
                </a:tc>
                <a:tc>
                  <a:txBody>
                    <a:bodyPr/>
                    <a:lstStyle/>
                    <a:p>
                      <a:pPr algn="ctr"/>
                      <a:r>
                        <a:rPr lang="en-US" sz="2000">
                          <a:latin typeface="Aptos" panose="020B0004020202020204" pitchFamily="34" charset="0"/>
                        </a:rPr>
                        <a:t>Observation</a:t>
                      </a:r>
                    </a:p>
                  </a:txBody>
                  <a:tcPr marL="76453" marR="76453" marT="38226" marB="38226" anchor="ctr">
                    <a:solidFill>
                      <a:schemeClr val="bg1">
                        <a:lumMod val="95000"/>
                      </a:schemeClr>
                    </a:solidFill>
                  </a:tcPr>
                </a:tc>
                <a:extLst>
                  <a:ext uri="{0D108BD9-81ED-4DB2-BD59-A6C34878D82A}">
                    <a16:rowId xmlns:a16="http://schemas.microsoft.com/office/drawing/2014/main" val="2516053415"/>
                  </a:ext>
                </a:extLst>
              </a:tr>
            </a:tbl>
          </a:graphicData>
        </a:graphic>
      </p:graphicFrame>
      <p:cxnSp>
        <p:nvCxnSpPr>
          <p:cNvPr id="8" name="Straight Connector 7">
            <a:extLst>
              <a:ext uri="{FF2B5EF4-FFF2-40B4-BE49-F238E27FC236}">
                <a16:creationId xmlns:a16="http://schemas.microsoft.com/office/drawing/2014/main" id="{1FDD8FFF-06E3-D453-20E0-CFCADE4B41C6}"/>
              </a:ext>
            </a:extLst>
          </p:cNvPr>
          <p:cNvCxnSpPr/>
          <p:nvPr/>
        </p:nvCxnSpPr>
        <p:spPr>
          <a:xfrm>
            <a:off x="4832175" y="2450687"/>
            <a:ext cx="0" cy="2280212"/>
          </a:xfrm>
          <a:prstGeom prst="line">
            <a:avLst/>
          </a:prstGeom>
          <a:ln w="76200">
            <a:solidFill>
              <a:srgbClr val="003B6F">
                <a:alpha val="49804"/>
              </a:srgbClr>
            </a:solidFill>
          </a:ln>
        </p:spPr>
        <p:style>
          <a:lnRef idx="1">
            <a:schemeClr val="accent1"/>
          </a:lnRef>
          <a:fillRef idx="0">
            <a:schemeClr val="accent1"/>
          </a:fillRef>
          <a:effectRef idx="0">
            <a:schemeClr val="accent1"/>
          </a:effectRef>
          <a:fontRef idx="minor">
            <a:schemeClr val="tx1"/>
          </a:fontRef>
        </p:style>
      </p:cxnSp>
      <p:pic>
        <p:nvPicPr>
          <p:cNvPr id="10" name="Picture 9" descr="A black and grey machine&#10;&#10;Description automatically generated">
            <a:extLst>
              <a:ext uri="{FF2B5EF4-FFF2-40B4-BE49-F238E27FC236}">
                <a16:creationId xmlns:a16="http://schemas.microsoft.com/office/drawing/2014/main" id="{B7BFAFBD-24F7-AA5E-E549-4C108240E3D5}"/>
              </a:ext>
            </a:extLst>
          </p:cNvPr>
          <p:cNvPicPr>
            <a:picLocks noChangeAspect="1"/>
          </p:cNvPicPr>
          <p:nvPr/>
        </p:nvPicPr>
        <p:blipFill>
          <a:blip r:embed="rId3"/>
          <a:srcRect l="57494" t="39015" r="27037" b="34052"/>
          <a:stretch/>
        </p:blipFill>
        <p:spPr>
          <a:xfrm>
            <a:off x="2695119" y="3541784"/>
            <a:ext cx="825185" cy="753746"/>
          </a:xfrm>
          <a:prstGeom prst="rect">
            <a:avLst/>
          </a:prstGeom>
        </p:spPr>
      </p:pic>
      <p:sp>
        <p:nvSpPr>
          <p:cNvPr id="11" name="Rectangle 10">
            <a:extLst>
              <a:ext uri="{FF2B5EF4-FFF2-40B4-BE49-F238E27FC236}">
                <a16:creationId xmlns:a16="http://schemas.microsoft.com/office/drawing/2014/main" id="{F05D72AE-0720-1DAF-02DD-8974FA9D0B52}"/>
              </a:ext>
            </a:extLst>
          </p:cNvPr>
          <p:cNvSpPr/>
          <p:nvPr/>
        </p:nvSpPr>
        <p:spPr>
          <a:xfrm>
            <a:off x="2373252" y="2938088"/>
            <a:ext cx="1263408" cy="7364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C5A23C4-2083-3ED4-8CA9-A3DDB1643985}"/>
              </a:ext>
            </a:extLst>
          </p:cNvPr>
          <p:cNvSpPr/>
          <p:nvPr/>
        </p:nvSpPr>
        <p:spPr>
          <a:xfrm>
            <a:off x="2420949" y="4054071"/>
            <a:ext cx="1263408" cy="3507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and grey machine&#10;&#10;Description automatically generated">
            <a:extLst>
              <a:ext uri="{FF2B5EF4-FFF2-40B4-BE49-F238E27FC236}">
                <a16:creationId xmlns:a16="http://schemas.microsoft.com/office/drawing/2014/main" id="{C7BC2325-4477-DFC6-4D3B-34DCDBD8D825}"/>
              </a:ext>
            </a:extLst>
          </p:cNvPr>
          <p:cNvPicPr>
            <a:picLocks noChangeAspect="1"/>
          </p:cNvPicPr>
          <p:nvPr/>
        </p:nvPicPr>
        <p:blipFill>
          <a:blip r:embed="rId3"/>
          <a:srcRect l="41997" t="18290" r="42535" b="34052"/>
          <a:stretch/>
        </p:blipFill>
        <p:spPr>
          <a:xfrm>
            <a:off x="1907381" y="2961126"/>
            <a:ext cx="825184" cy="1333765"/>
          </a:xfrm>
          <a:prstGeom prst="rect">
            <a:avLst/>
          </a:prstGeom>
        </p:spPr>
      </p:pic>
      <p:cxnSp>
        <p:nvCxnSpPr>
          <p:cNvPr id="16" name="Straight Connector 15">
            <a:extLst>
              <a:ext uri="{FF2B5EF4-FFF2-40B4-BE49-F238E27FC236}">
                <a16:creationId xmlns:a16="http://schemas.microsoft.com/office/drawing/2014/main" id="{6FD5E944-3FC8-1AD2-0B03-D4B28091F639}"/>
              </a:ext>
            </a:extLst>
          </p:cNvPr>
          <p:cNvCxnSpPr>
            <a:cxnSpLocks/>
          </p:cNvCxnSpPr>
          <p:nvPr/>
        </p:nvCxnSpPr>
        <p:spPr>
          <a:xfrm flipH="1">
            <a:off x="1358370" y="4764058"/>
            <a:ext cx="3513973" cy="0"/>
          </a:xfrm>
          <a:prstGeom prst="line">
            <a:avLst/>
          </a:prstGeom>
          <a:ln w="76200">
            <a:solidFill>
              <a:srgbClr val="003B6F">
                <a:alpha val="49804"/>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E8EF8F4-5BEA-0675-69DA-58645FC1F020}"/>
              </a:ext>
            </a:extLst>
          </p:cNvPr>
          <p:cNvCxnSpPr>
            <a:cxnSpLocks/>
          </p:cNvCxnSpPr>
          <p:nvPr/>
        </p:nvCxnSpPr>
        <p:spPr>
          <a:xfrm flipH="1">
            <a:off x="1356702" y="2418390"/>
            <a:ext cx="3513973" cy="0"/>
          </a:xfrm>
          <a:prstGeom prst="line">
            <a:avLst/>
          </a:prstGeom>
          <a:ln w="76200">
            <a:solidFill>
              <a:srgbClr val="003B6F">
                <a:alpha val="49804"/>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05740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0"/>
                                  </p:stCondLst>
                                  <p:childTnLst>
                                    <p:animMotion origin="layout" path="M -4.375E-6 4.81481E-6 L 0.128 4.81481E-6 " pathEditMode="relative" rAng="0" ptsTypes="AA">
                                      <p:cBhvr>
                                        <p:cTn id="6" dur="3000" fill="hold"/>
                                        <p:tgtEl>
                                          <p:spTgt spid="6"/>
                                        </p:tgtEl>
                                        <p:attrNameLst>
                                          <p:attrName>ppt_x</p:attrName>
                                          <p:attrName>ppt_y</p:attrName>
                                        </p:attrNameLst>
                                      </p:cBhvr>
                                      <p:rCtr x="639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F04AE7F-CA74-57BC-804A-44037D4CF7D1}"/>
              </a:ext>
            </a:extLst>
          </p:cNvPr>
          <p:cNvSpPr>
            <a:spLocks noGrp="1"/>
          </p:cNvSpPr>
          <p:nvPr>
            <p:ph type="sldNum" sz="quarter" idx="12"/>
          </p:nvPr>
        </p:nvSpPr>
        <p:spPr/>
        <p:txBody>
          <a:bodyPr/>
          <a:lstStyle/>
          <a:p>
            <a:fld id="{A5AEF524-62EC-C340-82A1-9F47B6C43E55}" type="slidenum">
              <a:rPr lang="en-US" smtClean="0">
                <a:solidFill>
                  <a:schemeClr val="bg1">
                    <a:lumMod val="65000"/>
                  </a:schemeClr>
                </a:solidFill>
                <a:latin typeface="Aptos Narrow" panose="020B0004020202020204" pitchFamily="34" charset="0"/>
              </a:rPr>
              <a:t>2</a:t>
            </a:fld>
            <a:endParaRPr lang="en-US">
              <a:solidFill>
                <a:schemeClr val="bg1">
                  <a:lumMod val="65000"/>
                </a:schemeClr>
              </a:solidFill>
              <a:latin typeface="Aptos Narrow" panose="020B0004020202020204" pitchFamily="34" charset="0"/>
            </a:endParaRPr>
          </a:p>
        </p:txBody>
      </p:sp>
      <p:sp>
        <p:nvSpPr>
          <p:cNvPr id="6" name="Title 5">
            <a:extLst>
              <a:ext uri="{FF2B5EF4-FFF2-40B4-BE49-F238E27FC236}">
                <a16:creationId xmlns:a16="http://schemas.microsoft.com/office/drawing/2014/main" id="{7B1F204E-9881-1C67-C34B-68CA5202BE0F}"/>
              </a:ext>
            </a:extLst>
          </p:cNvPr>
          <p:cNvSpPr>
            <a:spLocks noGrp="1"/>
          </p:cNvSpPr>
          <p:nvPr>
            <p:ph type="title"/>
          </p:nvPr>
        </p:nvSpPr>
        <p:spPr>
          <a:xfrm>
            <a:off x="533400" y="670111"/>
            <a:ext cx="2294965" cy="612894"/>
          </a:xfrm>
        </p:spPr>
        <p:txBody>
          <a:bodyPr/>
          <a:lstStyle/>
          <a:p>
            <a:r>
              <a:rPr lang="en-US">
                <a:latin typeface="Aptos" panose="020B0004020202020204" pitchFamily="34" charset="0"/>
              </a:rPr>
              <a:t>Team 514</a:t>
            </a:r>
          </a:p>
        </p:txBody>
      </p:sp>
      <p:sp>
        <p:nvSpPr>
          <p:cNvPr id="11" name="TextBox 10">
            <a:extLst>
              <a:ext uri="{FF2B5EF4-FFF2-40B4-BE49-F238E27FC236}">
                <a16:creationId xmlns:a16="http://schemas.microsoft.com/office/drawing/2014/main" id="{6D4BBF03-E73B-F27B-9A9E-4C50428225A0}"/>
              </a:ext>
            </a:extLst>
          </p:cNvPr>
          <p:cNvSpPr txBox="1"/>
          <p:nvPr/>
        </p:nvSpPr>
        <p:spPr>
          <a:xfrm>
            <a:off x="10799805" y="98854"/>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Malik Grant</a:t>
            </a:r>
            <a:endParaRPr lang="en-US">
              <a:solidFill>
                <a:schemeClr val="bg1"/>
              </a:solidFill>
            </a:endParaRPr>
          </a:p>
        </p:txBody>
      </p:sp>
      <p:grpSp>
        <p:nvGrpSpPr>
          <p:cNvPr id="20" name="Group 19">
            <a:extLst>
              <a:ext uri="{FF2B5EF4-FFF2-40B4-BE49-F238E27FC236}">
                <a16:creationId xmlns:a16="http://schemas.microsoft.com/office/drawing/2014/main" id="{B92837BE-04CB-4C2B-1C78-85F220DD4F28}"/>
              </a:ext>
            </a:extLst>
          </p:cNvPr>
          <p:cNvGrpSpPr/>
          <p:nvPr/>
        </p:nvGrpSpPr>
        <p:grpSpPr>
          <a:xfrm>
            <a:off x="194142" y="1850838"/>
            <a:ext cx="10732856" cy="3572743"/>
            <a:chOff x="194142" y="1850838"/>
            <a:chExt cx="10732856" cy="3572743"/>
          </a:xfrm>
        </p:grpSpPr>
        <p:sp>
          <p:nvSpPr>
            <p:cNvPr id="7" name="TextBox 6">
              <a:extLst>
                <a:ext uri="{FF2B5EF4-FFF2-40B4-BE49-F238E27FC236}">
                  <a16:creationId xmlns:a16="http://schemas.microsoft.com/office/drawing/2014/main" id="{93974BE4-1FD2-42E0-9F47-71A224DA66EA}"/>
                </a:ext>
              </a:extLst>
            </p:cNvPr>
            <p:cNvSpPr txBox="1"/>
            <p:nvPr/>
          </p:nvSpPr>
          <p:spPr>
            <a:xfrm>
              <a:off x="4598029" y="4613485"/>
              <a:ext cx="1474443" cy="369332"/>
            </a:xfrm>
            <a:prstGeom prst="rect">
              <a:avLst/>
            </a:prstGeom>
            <a:noFill/>
          </p:spPr>
          <p:txBody>
            <a:bodyPr wrap="none" lIns="91440" tIns="45720" rIns="91440" bIns="45720" rtlCol="0" anchor="t">
              <a:spAutoFit/>
            </a:bodyPr>
            <a:lstStyle/>
            <a:p>
              <a:r>
                <a:rPr lang="en-US" b="1">
                  <a:latin typeface="Aptos"/>
                </a:rPr>
                <a:t>Shelby </a:t>
              </a:r>
              <a:r>
                <a:rPr lang="en-US" b="1" err="1">
                  <a:latin typeface="Aptos"/>
                </a:rPr>
                <a:t>Gerlt</a:t>
              </a:r>
              <a:endParaRPr lang="en-US" i="1">
                <a:latin typeface="Aptos"/>
                <a:ea typeface="Calibri"/>
                <a:cs typeface="Calibri"/>
              </a:endParaRPr>
            </a:p>
          </p:txBody>
        </p:sp>
        <p:sp>
          <p:nvSpPr>
            <p:cNvPr id="21" name="TextBox 20">
              <a:extLst>
                <a:ext uri="{FF2B5EF4-FFF2-40B4-BE49-F238E27FC236}">
                  <a16:creationId xmlns:a16="http://schemas.microsoft.com/office/drawing/2014/main" id="{40DDA0FA-80AF-4D2D-898D-B08F1F0ABD86}"/>
                </a:ext>
              </a:extLst>
            </p:cNvPr>
            <p:cNvSpPr txBox="1"/>
            <p:nvPr/>
          </p:nvSpPr>
          <p:spPr>
            <a:xfrm>
              <a:off x="210149" y="4620739"/>
              <a:ext cx="1614224" cy="369332"/>
            </a:xfrm>
            <a:prstGeom prst="rect">
              <a:avLst/>
            </a:prstGeom>
            <a:noFill/>
          </p:spPr>
          <p:txBody>
            <a:bodyPr wrap="none" lIns="91440" tIns="45720" rIns="91440" bIns="45720" rtlCol="0" anchor="t">
              <a:spAutoFit/>
            </a:bodyPr>
            <a:lstStyle/>
            <a:p>
              <a:r>
                <a:rPr lang="en-US" b="1">
                  <a:latin typeface="Aptos" panose="020B0004020202020204" pitchFamily="34" charset="0"/>
                </a:rPr>
                <a:t>Samuel Byers</a:t>
              </a:r>
              <a:endParaRPr lang="en-US" i="1">
                <a:latin typeface="Aptos" panose="020B0004020202020204" pitchFamily="34" charset="0"/>
              </a:endParaRPr>
            </a:p>
          </p:txBody>
        </p:sp>
        <p:sp>
          <p:nvSpPr>
            <p:cNvPr id="23" name="TextBox 22">
              <a:extLst>
                <a:ext uri="{FF2B5EF4-FFF2-40B4-BE49-F238E27FC236}">
                  <a16:creationId xmlns:a16="http://schemas.microsoft.com/office/drawing/2014/main" id="{3CB9FEDC-E8E5-B95D-F099-BDAF80F050CE}"/>
                </a:ext>
              </a:extLst>
            </p:cNvPr>
            <p:cNvSpPr txBox="1"/>
            <p:nvPr/>
          </p:nvSpPr>
          <p:spPr>
            <a:xfrm>
              <a:off x="1750247" y="4627519"/>
              <a:ext cx="2772234" cy="369332"/>
            </a:xfrm>
            <a:prstGeom prst="rect">
              <a:avLst/>
            </a:prstGeom>
            <a:noFill/>
          </p:spPr>
          <p:txBody>
            <a:bodyPr wrap="none" lIns="91440" tIns="45720" rIns="91440" bIns="45720" rtlCol="0" anchor="t">
              <a:spAutoFit/>
            </a:bodyPr>
            <a:lstStyle/>
            <a:p>
              <a:r>
                <a:rPr lang="en-US" b="1">
                  <a:latin typeface="Aptos" panose="020B0004020202020204" pitchFamily="34" charset="0"/>
                </a:rPr>
                <a:t>Amanda Garcia-Menocal</a:t>
              </a:r>
              <a:endParaRPr lang="en-US">
                <a:latin typeface="Aptos" panose="020B0004020202020204" pitchFamily="34" charset="0"/>
              </a:endParaRPr>
            </a:p>
          </p:txBody>
        </p:sp>
        <p:sp>
          <p:nvSpPr>
            <p:cNvPr id="24" name="TextBox 23">
              <a:extLst>
                <a:ext uri="{FF2B5EF4-FFF2-40B4-BE49-F238E27FC236}">
                  <a16:creationId xmlns:a16="http://schemas.microsoft.com/office/drawing/2014/main" id="{B371FB39-1144-C47C-421D-2024C25C5376}"/>
                </a:ext>
              </a:extLst>
            </p:cNvPr>
            <p:cNvSpPr txBox="1"/>
            <p:nvPr/>
          </p:nvSpPr>
          <p:spPr>
            <a:xfrm>
              <a:off x="6755176" y="4627068"/>
              <a:ext cx="1386470" cy="369332"/>
            </a:xfrm>
            <a:prstGeom prst="rect">
              <a:avLst/>
            </a:prstGeom>
            <a:noFill/>
          </p:spPr>
          <p:txBody>
            <a:bodyPr wrap="none" lIns="91440" tIns="45720" rIns="91440" bIns="45720" rtlCol="0" anchor="t">
              <a:spAutoFit/>
            </a:bodyPr>
            <a:lstStyle/>
            <a:p>
              <a:r>
                <a:rPr lang="en-US" b="1">
                  <a:latin typeface="Aptos" panose="020B0004020202020204" pitchFamily="34" charset="0"/>
                </a:rPr>
                <a:t>Malik Grant</a:t>
              </a:r>
              <a:endParaRPr lang="en-US">
                <a:latin typeface="Aptos" panose="020B0004020202020204" pitchFamily="34" charset="0"/>
              </a:endParaRPr>
            </a:p>
          </p:txBody>
        </p:sp>
        <p:sp>
          <p:nvSpPr>
            <p:cNvPr id="2" name="TextBox 1">
              <a:extLst>
                <a:ext uri="{FF2B5EF4-FFF2-40B4-BE49-F238E27FC236}">
                  <a16:creationId xmlns:a16="http://schemas.microsoft.com/office/drawing/2014/main" id="{FC760E83-E6D5-FA59-2AEC-AB0FA5C501F7}"/>
                </a:ext>
              </a:extLst>
            </p:cNvPr>
            <p:cNvSpPr txBox="1"/>
            <p:nvPr/>
          </p:nvSpPr>
          <p:spPr>
            <a:xfrm>
              <a:off x="8766765" y="4630897"/>
              <a:ext cx="1753942" cy="369332"/>
            </a:xfrm>
            <a:prstGeom prst="rect">
              <a:avLst/>
            </a:prstGeom>
            <a:noFill/>
          </p:spPr>
          <p:txBody>
            <a:bodyPr wrap="none" lIns="91440" tIns="45720" rIns="91440" bIns="45720" rtlCol="0" anchor="t">
              <a:spAutoFit/>
            </a:bodyPr>
            <a:lstStyle/>
            <a:p>
              <a:r>
                <a:rPr lang="en-US" b="1">
                  <a:latin typeface="Aptos" panose="020B0004020202020204" pitchFamily="34" charset="0"/>
                </a:rPr>
                <a:t>Carlton Walker</a:t>
              </a:r>
              <a:endParaRPr lang="en-US">
                <a:latin typeface="Aptos" panose="020B0004020202020204" pitchFamily="34" charset="0"/>
              </a:endParaRPr>
            </a:p>
          </p:txBody>
        </p:sp>
        <p:pic>
          <p:nvPicPr>
            <p:cNvPr id="5" name="Picture 4" descr="A person with blue eyes and brown hair&#10;&#10;Description automatically generated">
              <a:extLst>
                <a:ext uri="{FF2B5EF4-FFF2-40B4-BE49-F238E27FC236}">
                  <a16:creationId xmlns:a16="http://schemas.microsoft.com/office/drawing/2014/main" id="{5A1FC37A-1EEB-931E-818F-3E6174A93109}"/>
                </a:ext>
              </a:extLst>
            </p:cNvPr>
            <p:cNvPicPr>
              <a:picLocks noChangeAspect="1"/>
            </p:cNvPicPr>
            <p:nvPr/>
          </p:nvPicPr>
          <p:blipFill>
            <a:blip r:embed="rId3"/>
            <a:stretch>
              <a:fillRect/>
            </a:stretch>
          </p:blipFill>
          <p:spPr>
            <a:xfrm>
              <a:off x="4507098" y="1850838"/>
              <a:ext cx="1644650" cy="2470150"/>
            </a:xfrm>
            <a:prstGeom prst="rect">
              <a:avLst/>
            </a:prstGeom>
          </p:spPr>
        </p:pic>
        <p:pic>
          <p:nvPicPr>
            <p:cNvPr id="8" name="Picture 7" descr="A person in a suit and tie&#10;&#10;Description automatically generated">
              <a:extLst>
                <a:ext uri="{FF2B5EF4-FFF2-40B4-BE49-F238E27FC236}">
                  <a16:creationId xmlns:a16="http://schemas.microsoft.com/office/drawing/2014/main" id="{0FFB94DA-858D-FDB0-AF3D-6DDB8871825D}"/>
                </a:ext>
              </a:extLst>
            </p:cNvPr>
            <p:cNvPicPr>
              <a:picLocks noChangeAspect="1"/>
            </p:cNvPicPr>
            <p:nvPr/>
          </p:nvPicPr>
          <p:blipFill>
            <a:blip r:embed="rId4"/>
            <a:srcRect l="1127" t="12124" r="6131" b="71"/>
            <a:stretch/>
          </p:blipFill>
          <p:spPr>
            <a:xfrm>
              <a:off x="6575892" y="1850838"/>
              <a:ext cx="1747838" cy="2470150"/>
            </a:xfrm>
            <a:prstGeom prst="rect">
              <a:avLst/>
            </a:prstGeom>
          </p:spPr>
        </p:pic>
        <p:pic>
          <p:nvPicPr>
            <p:cNvPr id="12" name="Picture 11" descr="A person in a suit and tie&#10;&#10;Description automatically generated">
              <a:extLst>
                <a:ext uri="{FF2B5EF4-FFF2-40B4-BE49-F238E27FC236}">
                  <a16:creationId xmlns:a16="http://schemas.microsoft.com/office/drawing/2014/main" id="{30804E85-042A-D80D-0CF3-4D72098D19DB}"/>
                </a:ext>
              </a:extLst>
            </p:cNvPr>
            <p:cNvPicPr>
              <a:picLocks noChangeAspect="1"/>
            </p:cNvPicPr>
            <p:nvPr/>
          </p:nvPicPr>
          <p:blipFill>
            <a:blip r:embed="rId5"/>
            <a:stretch>
              <a:fillRect/>
            </a:stretch>
          </p:blipFill>
          <p:spPr>
            <a:xfrm>
              <a:off x="194142" y="1850838"/>
              <a:ext cx="1646238" cy="2470150"/>
            </a:xfrm>
            <a:prstGeom prst="rect">
              <a:avLst/>
            </a:prstGeom>
          </p:spPr>
        </p:pic>
        <p:pic>
          <p:nvPicPr>
            <p:cNvPr id="13" name="Picture 12" descr="A person wearing a plaid shirt and tie&#10;&#10;Description automatically generated">
              <a:extLst>
                <a:ext uri="{FF2B5EF4-FFF2-40B4-BE49-F238E27FC236}">
                  <a16:creationId xmlns:a16="http://schemas.microsoft.com/office/drawing/2014/main" id="{4668BC81-8E92-99E9-4502-E61297CC4108}"/>
                </a:ext>
              </a:extLst>
            </p:cNvPr>
            <p:cNvPicPr>
              <a:picLocks noChangeAspect="1"/>
            </p:cNvPicPr>
            <p:nvPr/>
          </p:nvPicPr>
          <p:blipFill>
            <a:blip r:embed="rId6"/>
            <a:stretch>
              <a:fillRect/>
            </a:stretch>
          </p:blipFill>
          <p:spPr>
            <a:xfrm>
              <a:off x="8820617" y="1850838"/>
              <a:ext cx="1646238" cy="2470150"/>
            </a:xfrm>
            <a:prstGeom prst="rect">
              <a:avLst/>
            </a:prstGeom>
          </p:spPr>
        </p:pic>
        <p:pic>
          <p:nvPicPr>
            <p:cNvPr id="10" name="Picture 9" descr="A person with freckles wearing a black shirt&#10;&#10;Description automatically generated">
              <a:extLst>
                <a:ext uri="{FF2B5EF4-FFF2-40B4-BE49-F238E27FC236}">
                  <a16:creationId xmlns:a16="http://schemas.microsoft.com/office/drawing/2014/main" id="{6BF5CF96-40B4-226A-6ED6-BF48D38DD581}"/>
                </a:ext>
              </a:extLst>
            </p:cNvPr>
            <p:cNvPicPr>
              <a:picLocks noChangeAspect="1"/>
            </p:cNvPicPr>
            <p:nvPr/>
          </p:nvPicPr>
          <p:blipFill>
            <a:blip r:embed="rId7"/>
            <a:stretch>
              <a:fillRect/>
            </a:stretch>
          </p:blipFill>
          <p:spPr>
            <a:xfrm>
              <a:off x="2337267" y="1850838"/>
              <a:ext cx="1600200" cy="2470150"/>
            </a:xfrm>
            <a:prstGeom prst="rect">
              <a:avLst/>
            </a:prstGeom>
          </p:spPr>
        </p:pic>
        <p:sp>
          <p:nvSpPr>
            <p:cNvPr id="15" name="TextBox 14">
              <a:extLst>
                <a:ext uri="{FF2B5EF4-FFF2-40B4-BE49-F238E27FC236}">
                  <a16:creationId xmlns:a16="http://schemas.microsoft.com/office/drawing/2014/main" id="{C605D9F9-55F8-B268-005C-4F0E73C1D705}"/>
                </a:ext>
              </a:extLst>
            </p:cNvPr>
            <p:cNvSpPr txBox="1"/>
            <p:nvPr/>
          </p:nvSpPr>
          <p:spPr>
            <a:xfrm>
              <a:off x="226156" y="5084798"/>
              <a:ext cx="161422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i="1">
                  <a:latin typeface="Aptos" panose="020B0004020202020204" pitchFamily="34" charset="0"/>
                  <a:ea typeface="Calibri"/>
                  <a:cs typeface="Calibri"/>
                </a:rPr>
                <a:t>Mech Engineer</a:t>
              </a:r>
              <a:endParaRPr lang="en-US" sz="1600">
                <a:latin typeface="Aptos" panose="020B0004020202020204" pitchFamily="34" charset="0"/>
                <a:ea typeface="Calibri"/>
                <a:cs typeface="Calibri"/>
              </a:endParaRPr>
            </a:p>
          </p:txBody>
        </p:sp>
        <p:sp>
          <p:nvSpPr>
            <p:cNvPr id="16" name="TextBox 15">
              <a:extLst>
                <a:ext uri="{FF2B5EF4-FFF2-40B4-BE49-F238E27FC236}">
                  <a16:creationId xmlns:a16="http://schemas.microsoft.com/office/drawing/2014/main" id="{B973C4C5-0574-072A-12AD-C0B8718BB28E}"/>
                </a:ext>
              </a:extLst>
            </p:cNvPr>
            <p:cNvSpPr txBox="1"/>
            <p:nvPr/>
          </p:nvSpPr>
          <p:spPr>
            <a:xfrm>
              <a:off x="2122595" y="5085027"/>
              <a:ext cx="202753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i="1">
                  <a:latin typeface="Aptos" panose="020B0004020202020204" pitchFamily="34" charset="0"/>
                  <a:ea typeface="Calibri"/>
                  <a:cs typeface="Calibri"/>
                </a:rPr>
                <a:t>Structural Engineer</a:t>
              </a:r>
              <a:endParaRPr lang="en-US" sz="1600">
                <a:latin typeface="Aptos" panose="020B0004020202020204" pitchFamily="34" charset="0"/>
                <a:ea typeface="Calibri"/>
                <a:cs typeface="Calibri"/>
              </a:endParaRPr>
            </a:p>
          </p:txBody>
        </p:sp>
        <p:sp>
          <p:nvSpPr>
            <p:cNvPr id="17" name="TextBox 16">
              <a:extLst>
                <a:ext uri="{FF2B5EF4-FFF2-40B4-BE49-F238E27FC236}">
                  <a16:creationId xmlns:a16="http://schemas.microsoft.com/office/drawing/2014/main" id="{3C64C2AB-0A38-FE6F-2DBF-CCEE618829B9}"/>
                </a:ext>
              </a:extLst>
            </p:cNvPr>
            <p:cNvSpPr txBox="1"/>
            <p:nvPr/>
          </p:nvSpPr>
          <p:spPr>
            <a:xfrm>
              <a:off x="4522481" y="5084798"/>
              <a:ext cx="1850884" cy="3382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i="1">
                  <a:latin typeface="Aptos"/>
                </a:rPr>
                <a:t>Software Engineer</a:t>
              </a:r>
              <a:endParaRPr lang="en-US" sz="1600">
                <a:latin typeface="Aptos"/>
              </a:endParaRPr>
            </a:p>
          </p:txBody>
        </p:sp>
        <p:sp>
          <p:nvSpPr>
            <p:cNvPr id="18" name="TextBox 17">
              <a:extLst>
                <a:ext uri="{FF2B5EF4-FFF2-40B4-BE49-F238E27FC236}">
                  <a16:creationId xmlns:a16="http://schemas.microsoft.com/office/drawing/2014/main" id="{E33CD07A-0736-F1DE-8036-10912CC0DB33}"/>
                </a:ext>
              </a:extLst>
            </p:cNvPr>
            <p:cNvSpPr txBox="1"/>
            <p:nvPr/>
          </p:nvSpPr>
          <p:spPr>
            <a:xfrm>
              <a:off x="6575892" y="5084798"/>
              <a:ext cx="207246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i="1">
                  <a:latin typeface="Aptos"/>
                </a:rPr>
                <a:t>Materials Engineer</a:t>
              </a:r>
              <a:endParaRPr lang="en-US" sz="1600">
                <a:latin typeface="Aptos"/>
              </a:endParaRPr>
            </a:p>
          </p:txBody>
        </p:sp>
        <p:sp>
          <p:nvSpPr>
            <p:cNvPr id="19" name="TextBox 18">
              <a:extLst>
                <a:ext uri="{FF2B5EF4-FFF2-40B4-BE49-F238E27FC236}">
                  <a16:creationId xmlns:a16="http://schemas.microsoft.com/office/drawing/2014/main" id="{D08E0AC8-1245-7E19-7484-35C00B4C9DFF}"/>
                </a:ext>
              </a:extLst>
            </p:cNvPr>
            <p:cNvSpPr txBox="1"/>
            <p:nvPr/>
          </p:nvSpPr>
          <p:spPr>
            <a:xfrm>
              <a:off x="8820617" y="5084798"/>
              <a:ext cx="210638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i="1">
                  <a:latin typeface="Aptos"/>
                </a:rPr>
                <a:t>Systems Engineer</a:t>
              </a:r>
              <a:endParaRPr lang="en-US" sz="1600">
                <a:latin typeface="Aptos"/>
              </a:endParaRPr>
            </a:p>
          </p:txBody>
        </p:sp>
      </p:grpSp>
    </p:spTree>
    <p:extLst>
      <p:ext uri="{BB962C8B-B14F-4D97-AF65-F5344CB8AC3E}">
        <p14:creationId xmlns:p14="http://schemas.microsoft.com/office/powerpoint/2010/main" val="2405727058"/>
      </p:ext>
    </p:extLst>
  </p:cSld>
  <p:clrMapOvr>
    <a:masterClrMapping/>
  </p:clrMapOvr>
  <p:transition spd="slow">
    <p:push dir="u"/>
  </p:transition>
  <p:extLst>
    <p:ext uri="{6950BFC3-D8DA-4A85-94F7-54DA5524770B}">
      <p188:commentRel xmlns:p188="http://schemas.microsoft.com/office/powerpoint/2018/8/main" r:id="rId2"/>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87C65-9F4F-6C13-648D-7B1D01A265CD}"/>
            </a:ext>
          </a:extLst>
        </p:cNvPr>
        <p:cNvGrpSpPr/>
        <p:nvPr/>
      </p:nvGrpSpPr>
      <p:grpSpPr>
        <a:xfrm>
          <a:off x="0" y="0"/>
          <a:ext cx="0" cy="0"/>
          <a:chOff x="0" y="0"/>
          <a:chExt cx="0" cy="0"/>
        </a:xfrm>
      </p:grpSpPr>
      <p:pic>
        <p:nvPicPr>
          <p:cNvPr id="4" name="Picture 3" descr="A black and grey machine&#10;&#10;Description automatically generated">
            <a:extLst>
              <a:ext uri="{FF2B5EF4-FFF2-40B4-BE49-F238E27FC236}">
                <a16:creationId xmlns:a16="http://schemas.microsoft.com/office/drawing/2014/main" id="{7ED2B53B-43D6-A676-647A-FCEAF19DD6FF}"/>
              </a:ext>
            </a:extLst>
          </p:cNvPr>
          <p:cNvPicPr>
            <a:picLocks noChangeAspect="1"/>
          </p:cNvPicPr>
          <p:nvPr/>
        </p:nvPicPr>
        <p:blipFill>
          <a:blip r:embed="rId3"/>
          <a:stretch>
            <a:fillRect/>
          </a:stretch>
        </p:blipFill>
        <p:spPr>
          <a:xfrm>
            <a:off x="160988" y="2449916"/>
            <a:ext cx="5334648" cy="2798573"/>
          </a:xfrm>
          <a:prstGeom prst="rect">
            <a:avLst/>
          </a:prstGeom>
        </p:spPr>
      </p:pic>
      <p:sp>
        <p:nvSpPr>
          <p:cNvPr id="2" name="Title 1">
            <a:extLst>
              <a:ext uri="{FF2B5EF4-FFF2-40B4-BE49-F238E27FC236}">
                <a16:creationId xmlns:a16="http://schemas.microsoft.com/office/drawing/2014/main" id="{2CCC241E-E16C-BFAC-73EA-454FB90C6269}"/>
              </a:ext>
            </a:extLst>
          </p:cNvPr>
          <p:cNvSpPr>
            <a:spLocks noGrp="1"/>
          </p:cNvSpPr>
          <p:nvPr>
            <p:ph type="title"/>
          </p:nvPr>
        </p:nvSpPr>
        <p:spPr>
          <a:xfrm>
            <a:off x="525774" y="205740"/>
            <a:ext cx="9601200" cy="960276"/>
          </a:xfrm>
        </p:spPr>
        <p:txBody>
          <a:bodyPr/>
          <a:lstStyle/>
          <a:p>
            <a:r>
              <a:rPr lang="en-US">
                <a:latin typeface="Aptos" panose="020B0004020202020204" pitchFamily="34" charset="0"/>
              </a:rPr>
              <a:t>Critical Target: Limit Access When On</a:t>
            </a:r>
          </a:p>
        </p:txBody>
      </p:sp>
      <p:sp>
        <p:nvSpPr>
          <p:cNvPr id="3" name="Slide Number Placeholder 2">
            <a:extLst>
              <a:ext uri="{FF2B5EF4-FFF2-40B4-BE49-F238E27FC236}">
                <a16:creationId xmlns:a16="http://schemas.microsoft.com/office/drawing/2014/main" id="{D58B097C-EAA8-CC2E-5897-653CDC1EC7AF}"/>
              </a:ext>
            </a:extLst>
          </p:cNvPr>
          <p:cNvSpPr>
            <a:spLocks noGrp="1"/>
          </p:cNvSpPr>
          <p:nvPr>
            <p:ph type="sldNum" sz="quarter" idx="10"/>
          </p:nvPr>
        </p:nvSpPr>
        <p:spPr/>
        <p:txBody>
          <a:bodyPr/>
          <a:lstStyle/>
          <a:p>
            <a:fld id="{72E20F18-833A-4542-A439-FC39BC210022}" type="slidenum">
              <a:rPr lang="en-US" smtClean="0">
                <a:solidFill>
                  <a:schemeClr val="bg1">
                    <a:lumMod val="65000"/>
                  </a:schemeClr>
                </a:solidFill>
                <a:latin typeface="Aptos Narrow" panose="020B0004020202020204" pitchFamily="34" charset="0"/>
              </a:rPr>
              <a:pPr/>
              <a:t>20</a:t>
            </a:fld>
            <a:endParaRPr lang="en-US">
              <a:solidFill>
                <a:schemeClr val="bg1">
                  <a:lumMod val="65000"/>
                </a:schemeClr>
              </a:solidFill>
              <a:latin typeface="Aptos Narrow" panose="020B0004020202020204" pitchFamily="34" charset="0"/>
            </a:endParaRPr>
          </a:p>
        </p:txBody>
      </p:sp>
      <p:sp>
        <p:nvSpPr>
          <p:cNvPr id="15" name="TextBox 14">
            <a:extLst>
              <a:ext uri="{FF2B5EF4-FFF2-40B4-BE49-F238E27FC236}">
                <a16:creationId xmlns:a16="http://schemas.microsoft.com/office/drawing/2014/main" id="{11CBE89B-4AFF-C187-68F0-617EEB7B877B}"/>
              </a:ext>
            </a:extLst>
          </p:cNvPr>
          <p:cNvSpPr txBox="1"/>
          <p:nvPr/>
        </p:nvSpPr>
        <p:spPr>
          <a:xfrm>
            <a:off x="10799805" y="98854"/>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Carlton Walker</a:t>
            </a:r>
            <a:endParaRPr lang="en-US"/>
          </a:p>
        </p:txBody>
      </p:sp>
      <p:cxnSp>
        <p:nvCxnSpPr>
          <p:cNvPr id="7" name="Straight Connector 6">
            <a:extLst>
              <a:ext uri="{FF2B5EF4-FFF2-40B4-BE49-F238E27FC236}">
                <a16:creationId xmlns:a16="http://schemas.microsoft.com/office/drawing/2014/main" id="{B73C3FB1-0A5C-A841-0D68-1AC9A83AF58D}"/>
              </a:ext>
            </a:extLst>
          </p:cNvPr>
          <p:cNvCxnSpPr/>
          <p:nvPr/>
        </p:nvCxnSpPr>
        <p:spPr>
          <a:xfrm>
            <a:off x="1118476" y="2449916"/>
            <a:ext cx="0" cy="2280212"/>
          </a:xfrm>
          <a:prstGeom prst="line">
            <a:avLst/>
          </a:prstGeom>
          <a:ln w="76200">
            <a:solidFill>
              <a:srgbClr val="003B6F">
                <a:alpha val="49804"/>
              </a:srgbClr>
            </a:solidFill>
          </a:ln>
        </p:spPr>
        <p:style>
          <a:lnRef idx="1">
            <a:schemeClr val="accent1"/>
          </a:lnRef>
          <a:fillRef idx="0">
            <a:schemeClr val="accent1"/>
          </a:fillRef>
          <a:effectRef idx="0">
            <a:schemeClr val="accent1"/>
          </a:effectRef>
          <a:fontRef idx="minor">
            <a:schemeClr val="tx1"/>
          </a:fontRef>
        </p:style>
      </p:cxnSp>
      <p:graphicFrame>
        <p:nvGraphicFramePr>
          <p:cNvPr id="5" name="Table 4">
            <a:extLst>
              <a:ext uri="{FF2B5EF4-FFF2-40B4-BE49-F238E27FC236}">
                <a16:creationId xmlns:a16="http://schemas.microsoft.com/office/drawing/2014/main" id="{DF04FA2E-5743-5F92-8217-528CC9BDF751}"/>
              </a:ext>
            </a:extLst>
          </p:cNvPr>
          <p:cNvGraphicFramePr>
            <a:graphicFrameLocks noGrp="1"/>
          </p:cNvGraphicFramePr>
          <p:nvPr>
            <p:extLst>
              <p:ext uri="{D42A27DB-BD31-4B8C-83A1-F6EECF244321}">
                <p14:modId xmlns:p14="http://schemas.microsoft.com/office/powerpoint/2010/main" val="4139265384"/>
              </p:ext>
            </p:extLst>
          </p:nvPr>
        </p:nvGraphicFramePr>
        <p:xfrm>
          <a:off x="6416436" y="2054298"/>
          <a:ext cx="3059496" cy="3461694"/>
        </p:xfrm>
        <a:graphic>
          <a:graphicData uri="http://schemas.openxmlformats.org/drawingml/2006/table">
            <a:tbl>
              <a:tblPr bandRow="1">
                <a:tableStyleId>{5C22544A-7EE6-4342-B048-85BDC9FD1C3A}</a:tableStyleId>
              </a:tblPr>
              <a:tblGrid>
                <a:gridCol w="1529748">
                  <a:extLst>
                    <a:ext uri="{9D8B030D-6E8A-4147-A177-3AD203B41FA5}">
                      <a16:colId xmlns:a16="http://schemas.microsoft.com/office/drawing/2014/main" val="3109935383"/>
                    </a:ext>
                  </a:extLst>
                </a:gridCol>
                <a:gridCol w="1529748">
                  <a:extLst>
                    <a:ext uri="{9D8B030D-6E8A-4147-A177-3AD203B41FA5}">
                      <a16:colId xmlns:a16="http://schemas.microsoft.com/office/drawing/2014/main" val="713195333"/>
                    </a:ext>
                  </a:extLst>
                </a:gridCol>
              </a:tblGrid>
              <a:tr h="1153898">
                <a:tc>
                  <a:txBody>
                    <a:bodyPr/>
                    <a:lstStyle/>
                    <a:p>
                      <a:pPr algn="ctr"/>
                      <a:r>
                        <a:rPr lang="en-US" sz="2000" b="1">
                          <a:solidFill>
                            <a:schemeClr val="bg1"/>
                          </a:solidFill>
                          <a:latin typeface="Aptos" panose="020B0004020202020204" pitchFamily="34" charset="0"/>
                        </a:rPr>
                        <a:t>Target</a:t>
                      </a:r>
                    </a:p>
                  </a:txBody>
                  <a:tcPr marL="76453" marR="76453" marT="38226" marB="38226" anchor="ctr">
                    <a:solidFill>
                      <a:schemeClr val="tx2"/>
                    </a:solidFill>
                  </a:tcPr>
                </a:tc>
                <a:tc>
                  <a:txBody>
                    <a:bodyPr/>
                    <a:lstStyle/>
                    <a:p>
                      <a:pPr algn="ctr"/>
                      <a:r>
                        <a:rPr lang="en-US" sz="2000" b="0">
                          <a:solidFill>
                            <a:schemeClr val="tx1"/>
                          </a:solidFill>
                          <a:latin typeface="Aptos" panose="020B0004020202020204" pitchFamily="34" charset="0"/>
                        </a:rPr>
                        <a:t>True</a:t>
                      </a:r>
                    </a:p>
                  </a:txBody>
                  <a:tcPr marL="76453" marR="76453" marT="38226" marB="38226" anchor="ctr">
                    <a:solidFill>
                      <a:schemeClr val="bg1">
                        <a:lumMod val="95000"/>
                      </a:schemeClr>
                    </a:solidFill>
                  </a:tcPr>
                </a:tc>
                <a:extLst>
                  <a:ext uri="{0D108BD9-81ED-4DB2-BD59-A6C34878D82A}">
                    <a16:rowId xmlns:a16="http://schemas.microsoft.com/office/drawing/2014/main" val="1231266253"/>
                  </a:ext>
                </a:extLst>
              </a:tr>
              <a:tr h="1153898">
                <a:tc>
                  <a:txBody>
                    <a:bodyPr/>
                    <a:lstStyle/>
                    <a:p>
                      <a:pPr algn="ctr"/>
                      <a:r>
                        <a:rPr lang="en-US" sz="2000" b="1">
                          <a:solidFill>
                            <a:schemeClr val="bg1"/>
                          </a:solidFill>
                          <a:latin typeface="Aptos" panose="020B0004020202020204" pitchFamily="34" charset="0"/>
                        </a:rPr>
                        <a:t>Metric</a:t>
                      </a:r>
                    </a:p>
                  </a:txBody>
                  <a:tcPr marL="76453" marR="76453" marT="38226" marB="38226" anchor="ctr">
                    <a:solidFill>
                      <a:schemeClr val="tx2"/>
                    </a:solidFill>
                  </a:tcPr>
                </a:tc>
                <a:tc>
                  <a:txBody>
                    <a:bodyPr/>
                    <a:lstStyle/>
                    <a:p>
                      <a:pPr algn="ctr"/>
                      <a:r>
                        <a:rPr lang="en-US" sz="2000">
                          <a:latin typeface="Aptos" panose="020B0004020202020204" pitchFamily="34" charset="0"/>
                        </a:rPr>
                        <a:t>Boolean</a:t>
                      </a:r>
                    </a:p>
                  </a:txBody>
                  <a:tcPr marL="76453" marR="76453" marT="38226" marB="38226" anchor="ctr">
                    <a:solidFill>
                      <a:schemeClr val="bg1">
                        <a:lumMod val="95000"/>
                      </a:schemeClr>
                    </a:solidFill>
                  </a:tcPr>
                </a:tc>
                <a:extLst>
                  <a:ext uri="{0D108BD9-81ED-4DB2-BD59-A6C34878D82A}">
                    <a16:rowId xmlns:a16="http://schemas.microsoft.com/office/drawing/2014/main" val="2403108218"/>
                  </a:ext>
                </a:extLst>
              </a:tr>
              <a:tr h="1153898">
                <a:tc>
                  <a:txBody>
                    <a:bodyPr/>
                    <a:lstStyle/>
                    <a:p>
                      <a:pPr algn="ctr"/>
                      <a:r>
                        <a:rPr lang="en-US" sz="2000" b="1">
                          <a:solidFill>
                            <a:schemeClr val="bg1"/>
                          </a:solidFill>
                          <a:latin typeface="Aptos" panose="020B0004020202020204" pitchFamily="34" charset="0"/>
                        </a:rPr>
                        <a:t>Testing</a:t>
                      </a:r>
                    </a:p>
                  </a:txBody>
                  <a:tcPr marL="76453" marR="76453" marT="38226" marB="38226" anchor="ctr">
                    <a:solidFill>
                      <a:schemeClr val="tx2"/>
                    </a:solidFill>
                  </a:tcPr>
                </a:tc>
                <a:tc>
                  <a:txBody>
                    <a:bodyPr/>
                    <a:lstStyle/>
                    <a:p>
                      <a:pPr algn="ctr"/>
                      <a:r>
                        <a:rPr lang="en-US" sz="2000">
                          <a:latin typeface="Aptos" panose="020B0004020202020204" pitchFamily="34" charset="0"/>
                        </a:rPr>
                        <a:t>Observation</a:t>
                      </a:r>
                    </a:p>
                  </a:txBody>
                  <a:tcPr marL="76453" marR="76453" marT="38226" marB="38226" anchor="ctr">
                    <a:solidFill>
                      <a:schemeClr val="bg1">
                        <a:lumMod val="95000"/>
                      </a:schemeClr>
                    </a:solidFill>
                  </a:tcPr>
                </a:tc>
                <a:extLst>
                  <a:ext uri="{0D108BD9-81ED-4DB2-BD59-A6C34878D82A}">
                    <a16:rowId xmlns:a16="http://schemas.microsoft.com/office/drawing/2014/main" val="2516053415"/>
                  </a:ext>
                </a:extLst>
              </a:tr>
            </a:tbl>
          </a:graphicData>
        </a:graphic>
      </p:graphicFrame>
      <p:cxnSp>
        <p:nvCxnSpPr>
          <p:cNvPr id="8" name="Straight Connector 7">
            <a:extLst>
              <a:ext uri="{FF2B5EF4-FFF2-40B4-BE49-F238E27FC236}">
                <a16:creationId xmlns:a16="http://schemas.microsoft.com/office/drawing/2014/main" id="{D7813D1B-577F-3CA3-A13C-6FA0CF57F81D}"/>
              </a:ext>
            </a:extLst>
          </p:cNvPr>
          <p:cNvCxnSpPr/>
          <p:nvPr/>
        </p:nvCxnSpPr>
        <p:spPr>
          <a:xfrm>
            <a:off x="4552775" y="2450687"/>
            <a:ext cx="0" cy="2280212"/>
          </a:xfrm>
          <a:prstGeom prst="line">
            <a:avLst/>
          </a:prstGeom>
          <a:ln w="76200">
            <a:solidFill>
              <a:srgbClr val="003B6F">
                <a:alpha val="49804"/>
              </a:srgbClr>
            </a:solidFill>
          </a:ln>
        </p:spPr>
        <p:style>
          <a:lnRef idx="1">
            <a:schemeClr val="accent1"/>
          </a:lnRef>
          <a:fillRef idx="0">
            <a:schemeClr val="accent1"/>
          </a:fillRef>
          <a:effectRef idx="0">
            <a:schemeClr val="accent1"/>
          </a:effectRef>
          <a:fontRef idx="minor">
            <a:schemeClr val="tx1"/>
          </a:fontRef>
        </p:style>
      </p:cxnSp>
      <p:pic>
        <p:nvPicPr>
          <p:cNvPr id="10" name="Picture 9" descr="A black and grey machine&#10;&#10;Description automatically generated">
            <a:extLst>
              <a:ext uri="{FF2B5EF4-FFF2-40B4-BE49-F238E27FC236}">
                <a16:creationId xmlns:a16="http://schemas.microsoft.com/office/drawing/2014/main" id="{C1029906-96F7-48C8-FDF7-9A04A3E868AE}"/>
              </a:ext>
            </a:extLst>
          </p:cNvPr>
          <p:cNvPicPr>
            <a:picLocks noChangeAspect="1"/>
          </p:cNvPicPr>
          <p:nvPr/>
        </p:nvPicPr>
        <p:blipFill>
          <a:blip r:embed="rId3"/>
          <a:srcRect l="57494" t="39015" r="27037" b="34052"/>
          <a:stretch/>
        </p:blipFill>
        <p:spPr>
          <a:xfrm>
            <a:off x="2415719" y="3541784"/>
            <a:ext cx="825185" cy="753746"/>
          </a:xfrm>
          <a:prstGeom prst="rect">
            <a:avLst/>
          </a:prstGeom>
        </p:spPr>
      </p:pic>
      <p:sp>
        <p:nvSpPr>
          <p:cNvPr id="11" name="Rectangle 10">
            <a:extLst>
              <a:ext uri="{FF2B5EF4-FFF2-40B4-BE49-F238E27FC236}">
                <a16:creationId xmlns:a16="http://schemas.microsoft.com/office/drawing/2014/main" id="{32CFAAF4-144E-E790-BC80-1F46B6CD26B2}"/>
              </a:ext>
            </a:extLst>
          </p:cNvPr>
          <p:cNvSpPr/>
          <p:nvPr/>
        </p:nvSpPr>
        <p:spPr>
          <a:xfrm>
            <a:off x="2093852" y="2938088"/>
            <a:ext cx="1263408" cy="7364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FFB5704-F4C9-1D6A-BBA9-8F593344CAF8}"/>
              </a:ext>
            </a:extLst>
          </p:cNvPr>
          <p:cNvSpPr/>
          <p:nvPr/>
        </p:nvSpPr>
        <p:spPr>
          <a:xfrm>
            <a:off x="2141549" y="4054071"/>
            <a:ext cx="1263408" cy="3507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and grey machine&#10;&#10;Description automatically generated">
            <a:extLst>
              <a:ext uri="{FF2B5EF4-FFF2-40B4-BE49-F238E27FC236}">
                <a16:creationId xmlns:a16="http://schemas.microsoft.com/office/drawing/2014/main" id="{C112FCD7-2C76-BA97-40DC-2D691F461904}"/>
              </a:ext>
            </a:extLst>
          </p:cNvPr>
          <p:cNvPicPr>
            <a:picLocks noChangeAspect="1"/>
          </p:cNvPicPr>
          <p:nvPr/>
        </p:nvPicPr>
        <p:blipFill>
          <a:blip r:embed="rId3"/>
          <a:srcRect l="41997" t="18290" r="42535" b="34052"/>
          <a:stretch/>
        </p:blipFill>
        <p:spPr>
          <a:xfrm>
            <a:off x="1627981" y="2961126"/>
            <a:ext cx="825184" cy="1333765"/>
          </a:xfrm>
          <a:prstGeom prst="rect">
            <a:avLst/>
          </a:prstGeom>
        </p:spPr>
      </p:pic>
      <p:cxnSp>
        <p:nvCxnSpPr>
          <p:cNvPr id="16" name="Straight Connector 15">
            <a:extLst>
              <a:ext uri="{FF2B5EF4-FFF2-40B4-BE49-F238E27FC236}">
                <a16:creationId xmlns:a16="http://schemas.microsoft.com/office/drawing/2014/main" id="{FE95533E-B604-826E-B901-62A0D6954751}"/>
              </a:ext>
            </a:extLst>
          </p:cNvPr>
          <p:cNvCxnSpPr>
            <a:cxnSpLocks/>
          </p:cNvCxnSpPr>
          <p:nvPr/>
        </p:nvCxnSpPr>
        <p:spPr>
          <a:xfrm flipH="1">
            <a:off x="1078970" y="4764058"/>
            <a:ext cx="3513973" cy="0"/>
          </a:xfrm>
          <a:prstGeom prst="line">
            <a:avLst/>
          </a:prstGeom>
          <a:ln w="76200">
            <a:solidFill>
              <a:srgbClr val="003B6F">
                <a:alpha val="49804"/>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316FEF1-0DC1-EDFF-7265-0E38A4BAFC1A}"/>
              </a:ext>
            </a:extLst>
          </p:cNvPr>
          <p:cNvCxnSpPr>
            <a:cxnSpLocks/>
          </p:cNvCxnSpPr>
          <p:nvPr/>
        </p:nvCxnSpPr>
        <p:spPr>
          <a:xfrm flipH="1">
            <a:off x="1077302" y="2418390"/>
            <a:ext cx="3513973" cy="0"/>
          </a:xfrm>
          <a:prstGeom prst="line">
            <a:avLst/>
          </a:prstGeom>
          <a:ln w="76200">
            <a:solidFill>
              <a:srgbClr val="003B6F">
                <a:alpha val="49804"/>
              </a:srgbClr>
            </a:solidFill>
          </a:ln>
        </p:spPr>
        <p:style>
          <a:lnRef idx="1">
            <a:schemeClr val="accent1"/>
          </a:lnRef>
          <a:fillRef idx="0">
            <a:schemeClr val="accent1"/>
          </a:fillRef>
          <a:effectRef idx="0">
            <a:schemeClr val="accent1"/>
          </a:effectRef>
          <a:fontRef idx="minor">
            <a:schemeClr val="tx1"/>
          </a:fontRef>
        </p:style>
      </p:cxnSp>
      <p:pic>
        <p:nvPicPr>
          <p:cNvPr id="9" name="Graphic 13" descr="Right pointing backhand index with solid fill">
            <a:extLst>
              <a:ext uri="{FF2B5EF4-FFF2-40B4-BE49-F238E27FC236}">
                <a16:creationId xmlns:a16="http://schemas.microsoft.com/office/drawing/2014/main" id="{B8FCC9B2-124F-7447-398E-3E83C8AC37A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1280000">
            <a:off x="4894802" y="2988627"/>
            <a:ext cx="1130061" cy="1101306"/>
          </a:xfrm>
          <a:prstGeom prst="rect">
            <a:avLst/>
          </a:prstGeom>
        </p:spPr>
      </p:pic>
    </p:spTree>
    <p:extLst>
      <p:ext uri="{BB962C8B-B14F-4D97-AF65-F5344CB8AC3E}">
        <p14:creationId xmlns:p14="http://schemas.microsoft.com/office/powerpoint/2010/main" val="459738762"/>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0"/>
                                      </p:stCondLst>
                                      <p:childTnLst>
                                        <p:animMotion origin="layout" path="M 2.29167E-6 4.81481E-6 L 0.12799 4.81481E-6 " pathEditMode="relative" rAng="0" ptsTypes="AA">
                                          <p:cBhvr>
                                            <p:cTn id="6" dur="3000" fill="hold"/>
                                            <p:tgtEl>
                                              <p:spTgt spid="6"/>
                                            </p:tgtEl>
                                            <p:attrNameLst>
                                              <p:attrName>ppt_x</p:attrName>
                                              <p:attrName>ppt_y</p:attrName>
                                            </p:attrNameLst>
                                          </p:cBhvr>
                                          <p:rCtr x="6393" y="0"/>
                                        </p:animMotion>
                                      </p:childTnLst>
                                    </p:cTn>
                                  </p:par>
                                  <p:par>
                                    <p:cTn id="7" presetID="0" presetClass="path" presetSubtype="0" repeatCount="indefinite" accel="50000" autoRev="1" fill="hold" nodeType="withEffect" p14:presetBounceEnd="50000">
                                      <p:stCondLst>
                                        <p:cond delay="0"/>
                                      </p:stCondLst>
                                      <p:childTnLst>
                                        <p:animMotion origin="layout" path="M 0.01536 -0.00069 L -0.02657 -0.00324 " pathEditMode="relative" rAng="0" ptsTypes="AA" p14:bounceEnd="50000">
                                          <p:cBhvr>
                                            <p:cTn id="8" dur="2000" fill="hold"/>
                                            <p:tgtEl>
                                              <p:spTgt spid="9"/>
                                            </p:tgtEl>
                                            <p:attrNameLst>
                                              <p:attrName>ppt_x</p:attrName>
                                              <p:attrName>ppt_y</p:attrName>
                                            </p:attrNameLst>
                                          </p:cBhvr>
                                          <p:rCtr x="-2096" y="-1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0"/>
                                      </p:stCondLst>
                                      <p:childTnLst>
                                        <p:animMotion origin="layout" path="M 2.29167E-6 4.81481E-6 L 0.12799 4.81481E-6 " pathEditMode="relative" rAng="0" ptsTypes="AA">
                                          <p:cBhvr>
                                            <p:cTn id="6" dur="3000" fill="hold"/>
                                            <p:tgtEl>
                                              <p:spTgt spid="6"/>
                                            </p:tgtEl>
                                            <p:attrNameLst>
                                              <p:attrName>ppt_x</p:attrName>
                                              <p:attrName>ppt_y</p:attrName>
                                            </p:attrNameLst>
                                          </p:cBhvr>
                                          <p:rCtr x="6393" y="0"/>
                                        </p:animMotion>
                                      </p:childTnLst>
                                    </p:cTn>
                                  </p:par>
                                  <p:par>
                                    <p:cTn id="7" presetID="0" presetClass="path" presetSubtype="0" repeatCount="indefinite" accel="50000" autoRev="1" fill="hold" nodeType="withEffect">
                                      <p:stCondLst>
                                        <p:cond delay="0"/>
                                      </p:stCondLst>
                                      <p:childTnLst>
                                        <p:animMotion origin="layout" path="M 0.01536 -0.00069 L -0.02657 -0.00324 " pathEditMode="relative" rAng="0" ptsTypes="AA">
                                          <p:cBhvr>
                                            <p:cTn id="8" dur="2000" fill="hold"/>
                                            <p:tgtEl>
                                              <p:spTgt spid="9"/>
                                            </p:tgtEl>
                                            <p:attrNameLst>
                                              <p:attrName>ppt_x</p:attrName>
                                              <p:attrName>ppt_y</p:attrName>
                                            </p:attrNameLst>
                                          </p:cBhvr>
                                          <p:rCtr x="-2096" y="-1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3624C-4D04-20BB-B70F-62EDCA30D9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5FA9F5-E89B-58E7-6B59-638C81D7EC07}"/>
              </a:ext>
            </a:extLst>
          </p:cNvPr>
          <p:cNvSpPr>
            <a:spLocks noGrp="1"/>
          </p:cNvSpPr>
          <p:nvPr>
            <p:ph type="title"/>
          </p:nvPr>
        </p:nvSpPr>
        <p:spPr>
          <a:xfrm>
            <a:off x="214886" y="95098"/>
            <a:ext cx="9601200" cy="960276"/>
          </a:xfrm>
        </p:spPr>
        <p:txBody>
          <a:bodyPr/>
          <a:lstStyle/>
          <a:p>
            <a:r>
              <a:rPr lang="en-US">
                <a:latin typeface="Aptos" panose="020B0004020202020204" pitchFamily="34" charset="0"/>
              </a:rPr>
              <a:t>Medium Fidelity Concepts</a:t>
            </a:r>
          </a:p>
        </p:txBody>
      </p:sp>
      <p:sp>
        <p:nvSpPr>
          <p:cNvPr id="15" name="TextBox 14">
            <a:extLst>
              <a:ext uri="{FF2B5EF4-FFF2-40B4-BE49-F238E27FC236}">
                <a16:creationId xmlns:a16="http://schemas.microsoft.com/office/drawing/2014/main" id="{FC5DF033-C8BA-3930-F7AC-B2DCD8D3515C}"/>
              </a:ext>
            </a:extLst>
          </p:cNvPr>
          <p:cNvSpPr txBox="1"/>
          <p:nvPr/>
        </p:nvSpPr>
        <p:spPr>
          <a:xfrm>
            <a:off x="10799805" y="98854"/>
            <a:ext cx="1210963" cy="276999"/>
          </a:xfrm>
          <a:prstGeom prst="rect">
            <a:avLst/>
          </a:prstGeom>
          <a:noFill/>
        </p:spPr>
        <p:txBody>
          <a:bodyPr wrap="square" lIns="91440" tIns="45720" rIns="91440" bIns="45720" rtlCol="0" anchor="t">
            <a:spAutoFit/>
          </a:bodyPr>
          <a:lstStyle/>
          <a:p>
            <a:pPr algn="ctr"/>
            <a:r>
              <a:rPr lang="en-US" sz="1200">
                <a:solidFill>
                  <a:schemeClr val="bg1"/>
                </a:solidFill>
                <a:ea typeface="Calibri"/>
                <a:cs typeface="Calibri"/>
              </a:rPr>
              <a:t>Malik Grant</a:t>
            </a:r>
          </a:p>
        </p:txBody>
      </p:sp>
      <p:grpSp>
        <p:nvGrpSpPr>
          <p:cNvPr id="21" name="Group 20">
            <a:extLst>
              <a:ext uri="{FF2B5EF4-FFF2-40B4-BE49-F238E27FC236}">
                <a16:creationId xmlns:a16="http://schemas.microsoft.com/office/drawing/2014/main" id="{10B8BB22-BD1D-966F-AEE3-78E5F055654A}"/>
              </a:ext>
            </a:extLst>
          </p:cNvPr>
          <p:cNvGrpSpPr/>
          <p:nvPr/>
        </p:nvGrpSpPr>
        <p:grpSpPr>
          <a:xfrm>
            <a:off x="371693" y="1351588"/>
            <a:ext cx="9955253" cy="832211"/>
            <a:chOff x="371693" y="1351588"/>
            <a:chExt cx="9955253" cy="832211"/>
          </a:xfrm>
        </p:grpSpPr>
        <p:grpSp>
          <p:nvGrpSpPr>
            <p:cNvPr id="4" name="Group 3">
              <a:extLst>
                <a:ext uri="{FF2B5EF4-FFF2-40B4-BE49-F238E27FC236}">
                  <a16:creationId xmlns:a16="http://schemas.microsoft.com/office/drawing/2014/main" id="{6812F3C3-5945-409F-CD38-981EB3C4E63D}"/>
                </a:ext>
              </a:extLst>
            </p:cNvPr>
            <p:cNvGrpSpPr/>
            <p:nvPr/>
          </p:nvGrpSpPr>
          <p:grpSpPr>
            <a:xfrm>
              <a:off x="2428603" y="1365221"/>
              <a:ext cx="1727622" cy="813816"/>
              <a:chOff x="755994" y="2347915"/>
              <a:chExt cx="1727622" cy="811984"/>
            </a:xfrm>
          </p:grpSpPr>
          <p:sp>
            <p:nvSpPr>
              <p:cNvPr id="5" name="Callout: Bent Line 14">
                <a:extLst>
                  <a:ext uri="{FF2B5EF4-FFF2-40B4-BE49-F238E27FC236}">
                    <a16:creationId xmlns:a16="http://schemas.microsoft.com/office/drawing/2014/main" id="{7CEA4CEE-9856-645F-44A6-B18623B2F851}"/>
                  </a:ext>
                </a:extLst>
              </p:cNvPr>
              <p:cNvSpPr/>
              <p:nvPr/>
            </p:nvSpPr>
            <p:spPr>
              <a:xfrm>
                <a:off x="755994" y="2347915"/>
                <a:ext cx="1727622" cy="811984"/>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A9C56BA5-4483-44CE-BD19-5DE25443D2F2}"/>
                  </a:ext>
                </a:extLst>
              </p:cNvPr>
              <p:cNvSpPr txBox="1"/>
              <p:nvPr/>
            </p:nvSpPr>
            <p:spPr>
              <a:xfrm>
                <a:off x="847137" y="2428667"/>
                <a:ext cx="1545336" cy="707886"/>
              </a:xfrm>
              <a:prstGeom prst="rect">
                <a:avLst/>
              </a:prstGeom>
              <a:noFill/>
            </p:spPr>
            <p:txBody>
              <a:bodyPr wrap="square" rtlCol="0">
                <a:spAutoFit/>
              </a:bodyPr>
              <a:lstStyle/>
              <a:p>
                <a:pPr algn="ctr"/>
                <a:r>
                  <a:rPr lang="en-US" sz="2000" dirty="0">
                    <a:solidFill>
                      <a:schemeClr val="bg1"/>
                    </a:solidFill>
                    <a:latin typeface="Aptos" panose="020B0004020202020204" pitchFamily="34" charset="0"/>
                  </a:rPr>
                  <a:t>Horizontal sliding door</a:t>
                </a:r>
              </a:p>
            </p:txBody>
          </p:sp>
        </p:grpSp>
        <p:grpSp>
          <p:nvGrpSpPr>
            <p:cNvPr id="10" name="Group 9">
              <a:extLst>
                <a:ext uri="{FF2B5EF4-FFF2-40B4-BE49-F238E27FC236}">
                  <a16:creationId xmlns:a16="http://schemas.microsoft.com/office/drawing/2014/main" id="{C160ED17-9707-7E74-0C7B-1D89FB7838CD}"/>
                </a:ext>
              </a:extLst>
            </p:cNvPr>
            <p:cNvGrpSpPr/>
            <p:nvPr/>
          </p:nvGrpSpPr>
          <p:grpSpPr>
            <a:xfrm>
              <a:off x="8599324" y="1351588"/>
              <a:ext cx="1727622" cy="811984"/>
              <a:chOff x="755994" y="2347915"/>
              <a:chExt cx="1727622" cy="811984"/>
            </a:xfrm>
          </p:grpSpPr>
          <p:sp>
            <p:nvSpPr>
              <p:cNvPr id="11" name="Callout: Bent Line 14">
                <a:extLst>
                  <a:ext uri="{FF2B5EF4-FFF2-40B4-BE49-F238E27FC236}">
                    <a16:creationId xmlns:a16="http://schemas.microsoft.com/office/drawing/2014/main" id="{7328390A-F6ED-B3AD-E4F2-331BF32E1C0E}"/>
                  </a:ext>
                </a:extLst>
              </p:cNvPr>
              <p:cNvSpPr/>
              <p:nvPr/>
            </p:nvSpPr>
            <p:spPr>
              <a:xfrm>
                <a:off x="755994" y="2347915"/>
                <a:ext cx="1727622" cy="811984"/>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2" name="TextBox 11">
                <a:extLst>
                  <a:ext uri="{FF2B5EF4-FFF2-40B4-BE49-F238E27FC236}">
                    <a16:creationId xmlns:a16="http://schemas.microsoft.com/office/drawing/2014/main" id="{840EA108-23A5-3D29-4D08-F62145AFFD9A}"/>
                  </a:ext>
                </a:extLst>
              </p:cNvPr>
              <p:cNvSpPr txBox="1"/>
              <p:nvPr/>
            </p:nvSpPr>
            <p:spPr>
              <a:xfrm>
                <a:off x="847137" y="2428667"/>
                <a:ext cx="1545336" cy="707886"/>
              </a:xfrm>
              <a:prstGeom prst="rect">
                <a:avLst/>
              </a:prstGeom>
              <a:noFill/>
            </p:spPr>
            <p:txBody>
              <a:bodyPr wrap="square" rtlCol="0">
                <a:spAutoFit/>
              </a:bodyPr>
              <a:lstStyle/>
              <a:p>
                <a:pPr algn="ctr"/>
                <a:r>
                  <a:rPr lang="en-US" sz="2000">
                    <a:solidFill>
                      <a:schemeClr val="bg1"/>
                    </a:solidFill>
                    <a:latin typeface="Aptos" panose="020B0004020202020204" pitchFamily="34" charset="0"/>
                  </a:rPr>
                  <a:t>Vertical sliding door</a:t>
                </a:r>
              </a:p>
            </p:txBody>
          </p:sp>
        </p:grpSp>
        <p:grpSp>
          <p:nvGrpSpPr>
            <p:cNvPr id="13" name="Group 12">
              <a:extLst>
                <a:ext uri="{FF2B5EF4-FFF2-40B4-BE49-F238E27FC236}">
                  <a16:creationId xmlns:a16="http://schemas.microsoft.com/office/drawing/2014/main" id="{647D8BC2-7ADC-6C05-6DBC-F8ECC0066AA6}"/>
                </a:ext>
              </a:extLst>
            </p:cNvPr>
            <p:cNvGrpSpPr/>
            <p:nvPr/>
          </p:nvGrpSpPr>
          <p:grpSpPr>
            <a:xfrm>
              <a:off x="4485510" y="1365937"/>
              <a:ext cx="1727622" cy="811984"/>
              <a:chOff x="755994" y="2336928"/>
              <a:chExt cx="1727622" cy="811984"/>
            </a:xfrm>
          </p:grpSpPr>
          <p:sp>
            <p:nvSpPr>
              <p:cNvPr id="19" name="Callout: Bent Line 14">
                <a:extLst>
                  <a:ext uri="{FF2B5EF4-FFF2-40B4-BE49-F238E27FC236}">
                    <a16:creationId xmlns:a16="http://schemas.microsoft.com/office/drawing/2014/main" id="{73B30A56-8A5E-D7AA-C83B-211DB59CCE2A}"/>
                  </a:ext>
                </a:extLst>
              </p:cNvPr>
              <p:cNvSpPr/>
              <p:nvPr/>
            </p:nvSpPr>
            <p:spPr>
              <a:xfrm>
                <a:off x="755994" y="2336928"/>
                <a:ext cx="1727622" cy="811984"/>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sp>
            <p:nvSpPr>
              <p:cNvPr id="20" name="TextBox 19">
                <a:extLst>
                  <a:ext uri="{FF2B5EF4-FFF2-40B4-BE49-F238E27FC236}">
                    <a16:creationId xmlns:a16="http://schemas.microsoft.com/office/drawing/2014/main" id="{3C39B722-0515-999A-4F9B-E0CF2126DFD0}"/>
                  </a:ext>
                </a:extLst>
              </p:cNvPr>
              <p:cNvSpPr txBox="1"/>
              <p:nvPr/>
            </p:nvSpPr>
            <p:spPr>
              <a:xfrm>
                <a:off x="755994" y="2417543"/>
                <a:ext cx="1727622" cy="707886"/>
              </a:xfrm>
              <a:prstGeom prst="rect">
                <a:avLst/>
              </a:prstGeom>
              <a:noFill/>
            </p:spPr>
            <p:txBody>
              <a:bodyPr wrap="square" rtlCol="0">
                <a:spAutoFit/>
              </a:bodyPr>
              <a:lstStyle/>
              <a:p>
                <a:pPr algn="ctr"/>
                <a:r>
                  <a:rPr lang="en-US" sz="2000" dirty="0">
                    <a:solidFill>
                      <a:schemeClr val="bg1"/>
                    </a:solidFill>
                    <a:latin typeface="Aptos" panose="020B0004020202020204" pitchFamily="34" charset="0"/>
                  </a:rPr>
                  <a:t>Double</a:t>
                </a:r>
                <a:r>
                  <a:rPr lang="en-US" dirty="0">
                    <a:solidFill>
                      <a:schemeClr val="bg1"/>
                    </a:solidFill>
                    <a:latin typeface="Aptos" panose="020B0004020202020204" pitchFamily="34" charset="0"/>
                  </a:rPr>
                  <a:t> </a:t>
                </a:r>
                <a:r>
                  <a:rPr lang="en-US" sz="2000" dirty="0">
                    <a:solidFill>
                      <a:schemeClr val="bg1"/>
                    </a:solidFill>
                    <a:latin typeface="Aptos" panose="020B0004020202020204" pitchFamily="34" charset="0"/>
                  </a:rPr>
                  <a:t>sliding door</a:t>
                </a:r>
              </a:p>
            </p:txBody>
          </p:sp>
        </p:grpSp>
        <p:grpSp>
          <p:nvGrpSpPr>
            <p:cNvPr id="24" name="Group 23">
              <a:extLst>
                <a:ext uri="{FF2B5EF4-FFF2-40B4-BE49-F238E27FC236}">
                  <a16:creationId xmlns:a16="http://schemas.microsoft.com/office/drawing/2014/main" id="{D1C01512-D9B4-2F26-9825-687988A46508}"/>
                </a:ext>
              </a:extLst>
            </p:cNvPr>
            <p:cNvGrpSpPr/>
            <p:nvPr/>
          </p:nvGrpSpPr>
          <p:grpSpPr>
            <a:xfrm>
              <a:off x="6542417" y="1369982"/>
              <a:ext cx="1727622" cy="813817"/>
              <a:chOff x="755994" y="2347915"/>
              <a:chExt cx="1727622" cy="811984"/>
            </a:xfrm>
          </p:grpSpPr>
          <p:sp>
            <p:nvSpPr>
              <p:cNvPr id="25" name="Callout: Bent Line 14">
                <a:extLst>
                  <a:ext uri="{FF2B5EF4-FFF2-40B4-BE49-F238E27FC236}">
                    <a16:creationId xmlns:a16="http://schemas.microsoft.com/office/drawing/2014/main" id="{3358D245-DAA3-8730-5C29-C0B99881249C}"/>
                  </a:ext>
                </a:extLst>
              </p:cNvPr>
              <p:cNvSpPr/>
              <p:nvPr/>
            </p:nvSpPr>
            <p:spPr>
              <a:xfrm>
                <a:off x="755994" y="2347915"/>
                <a:ext cx="1727622" cy="811984"/>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6" name="TextBox 25">
                <a:extLst>
                  <a:ext uri="{FF2B5EF4-FFF2-40B4-BE49-F238E27FC236}">
                    <a16:creationId xmlns:a16="http://schemas.microsoft.com/office/drawing/2014/main" id="{9942C00B-FA1F-C626-D501-A08B1DDFC85E}"/>
                  </a:ext>
                </a:extLst>
              </p:cNvPr>
              <p:cNvSpPr txBox="1"/>
              <p:nvPr/>
            </p:nvSpPr>
            <p:spPr>
              <a:xfrm>
                <a:off x="847137" y="2428667"/>
                <a:ext cx="1545336" cy="707886"/>
              </a:xfrm>
              <a:prstGeom prst="rect">
                <a:avLst/>
              </a:prstGeom>
              <a:noFill/>
            </p:spPr>
            <p:txBody>
              <a:bodyPr wrap="square" rtlCol="0">
                <a:spAutoFit/>
              </a:bodyPr>
              <a:lstStyle/>
              <a:p>
                <a:pPr algn="ctr"/>
                <a:r>
                  <a:rPr lang="en-US" sz="2000" dirty="0">
                    <a:solidFill>
                      <a:schemeClr val="bg1"/>
                    </a:solidFill>
                    <a:latin typeface="Aptos" panose="020B0004020202020204" pitchFamily="34" charset="0"/>
                  </a:rPr>
                  <a:t>Top-hinge door</a:t>
                </a:r>
              </a:p>
            </p:txBody>
          </p:sp>
        </p:grpSp>
        <p:grpSp>
          <p:nvGrpSpPr>
            <p:cNvPr id="27" name="Group 26">
              <a:extLst>
                <a:ext uri="{FF2B5EF4-FFF2-40B4-BE49-F238E27FC236}">
                  <a16:creationId xmlns:a16="http://schemas.microsoft.com/office/drawing/2014/main" id="{36CCF844-DDDC-48C6-8E7E-E95970DA39BC}"/>
                </a:ext>
              </a:extLst>
            </p:cNvPr>
            <p:cNvGrpSpPr/>
            <p:nvPr/>
          </p:nvGrpSpPr>
          <p:grpSpPr>
            <a:xfrm>
              <a:off x="371693" y="1365221"/>
              <a:ext cx="1727622" cy="811984"/>
              <a:chOff x="755994" y="2347915"/>
              <a:chExt cx="1727622" cy="811984"/>
            </a:xfrm>
          </p:grpSpPr>
          <p:sp>
            <p:nvSpPr>
              <p:cNvPr id="28" name="Callout: Bent Line 14">
                <a:extLst>
                  <a:ext uri="{FF2B5EF4-FFF2-40B4-BE49-F238E27FC236}">
                    <a16:creationId xmlns:a16="http://schemas.microsoft.com/office/drawing/2014/main" id="{73F6B148-E89E-ADF3-E10A-14DE0C69A56E}"/>
                  </a:ext>
                </a:extLst>
              </p:cNvPr>
              <p:cNvSpPr/>
              <p:nvPr/>
            </p:nvSpPr>
            <p:spPr>
              <a:xfrm>
                <a:off x="755994" y="2347915"/>
                <a:ext cx="1727622" cy="811984"/>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9" name="TextBox 28">
                <a:extLst>
                  <a:ext uri="{FF2B5EF4-FFF2-40B4-BE49-F238E27FC236}">
                    <a16:creationId xmlns:a16="http://schemas.microsoft.com/office/drawing/2014/main" id="{04DA686C-222F-7710-AC9C-70E78BF7F17A}"/>
                  </a:ext>
                </a:extLst>
              </p:cNvPr>
              <p:cNvSpPr txBox="1"/>
              <p:nvPr/>
            </p:nvSpPr>
            <p:spPr>
              <a:xfrm>
                <a:off x="839764" y="2540219"/>
                <a:ext cx="1545336" cy="400110"/>
              </a:xfrm>
              <a:prstGeom prst="rect">
                <a:avLst/>
              </a:prstGeom>
              <a:noFill/>
            </p:spPr>
            <p:txBody>
              <a:bodyPr wrap="square" rtlCol="0">
                <a:spAutoFit/>
              </a:bodyPr>
              <a:lstStyle/>
              <a:p>
                <a:pPr algn="ctr"/>
                <a:r>
                  <a:rPr lang="en-US" sz="2000" dirty="0">
                    <a:solidFill>
                      <a:schemeClr val="bg1"/>
                    </a:solidFill>
                    <a:latin typeface="Aptos" panose="020B0004020202020204" pitchFamily="34" charset="0"/>
                  </a:rPr>
                  <a:t>Bifold door</a:t>
                </a:r>
              </a:p>
            </p:txBody>
          </p:sp>
        </p:grpSp>
      </p:grpSp>
      <p:pic>
        <p:nvPicPr>
          <p:cNvPr id="30" name="!!BIFOLD">
            <a:extLst>
              <a:ext uri="{FF2B5EF4-FFF2-40B4-BE49-F238E27FC236}">
                <a16:creationId xmlns:a16="http://schemas.microsoft.com/office/drawing/2014/main" id="{3D69B8E1-60BA-80DE-6449-98395A6C4729}"/>
              </a:ext>
            </a:extLst>
          </p:cNvPr>
          <p:cNvPicPr>
            <a:picLocks noChangeAspect="1"/>
          </p:cNvPicPr>
          <p:nvPr/>
        </p:nvPicPr>
        <p:blipFill>
          <a:blip r:embed="rId2"/>
          <a:stretch>
            <a:fillRect/>
          </a:stretch>
        </p:blipFill>
        <p:spPr>
          <a:xfrm>
            <a:off x="552208" y="4598044"/>
            <a:ext cx="1371600" cy="1371600"/>
          </a:xfrm>
          <a:prstGeom prst="rect">
            <a:avLst/>
          </a:prstGeom>
          <a:ln>
            <a:noFill/>
          </a:ln>
        </p:spPr>
      </p:pic>
      <p:pic>
        <p:nvPicPr>
          <p:cNvPr id="31" name="gg!!">
            <a:extLst>
              <a:ext uri="{FF2B5EF4-FFF2-40B4-BE49-F238E27FC236}">
                <a16:creationId xmlns:a16="http://schemas.microsoft.com/office/drawing/2014/main" id="{7AC15A26-D52C-8CE3-039A-2863432203CD}"/>
              </a:ext>
            </a:extLst>
          </p:cNvPr>
          <p:cNvPicPr>
            <a:picLocks noChangeAspect="1"/>
          </p:cNvPicPr>
          <p:nvPr/>
        </p:nvPicPr>
        <p:blipFill>
          <a:blip r:embed="rId3"/>
          <a:stretch>
            <a:fillRect/>
          </a:stretch>
        </p:blipFill>
        <p:spPr>
          <a:xfrm>
            <a:off x="2607864" y="4598044"/>
            <a:ext cx="1371600" cy="1371600"/>
          </a:xfrm>
          <a:prstGeom prst="rect">
            <a:avLst/>
          </a:prstGeom>
          <a:ln>
            <a:noFill/>
          </a:ln>
        </p:spPr>
      </p:pic>
      <p:pic>
        <p:nvPicPr>
          <p:cNvPr id="32" name="!!2SLIDE">
            <a:extLst>
              <a:ext uri="{FF2B5EF4-FFF2-40B4-BE49-F238E27FC236}">
                <a16:creationId xmlns:a16="http://schemas.microsoft.com/office/drawing/2014/main" id="{62C80C71-43D7-FD4F-E326-DA05E9057550}"/>
              </a:ext>
            </a:extLst>
          </p:cNvPr>
          <p:cNvPicPr>
            <a:picLocks noChangeAspect="1"/>
          </p:cNvPicPr>
          <p:nvPr/>
        </p:nvPicPr>
        <p:blipFill>
          <a:blip r:embed="rId4"/>
          <a:stretch>
            <a:fillRect/>
          </a:stretch>
        </p:blipFill>
        <p:spPr>
          <a:xfrm>
            <a:off x="4663520" y="4598044"/>
            <a:ext cx="1371600" cy="1371600"/>
          </a:xfrm>
          <a:prstGeom prst="rect">
            <a:avLst/>
          </a:prstGeom>
          <a:ln>
            <a:noFill/>
          </a:ln>
        </p:spPr>
      </p:pic>
      <p:pic>
        <p:nvPicPr>
          <p:cNvPr id="33" name="!!REVERSE">
            <a:extLst>
              <a:ext uri="{FF2B5EF4-FFF2-40B4-BE49-F238E27FC236}">
                <a16:creationId xmlns:a16="http://schemas.microsoft.com/office/drawing/2014/main" id="{79377FD2-5193-C902-6127-4C6E9A3C4CF1}"/>
              </a:ext>
            </a:extLst>
          </p:cNvPr>
          <p:cNvPicPr>
            <a:picLocks noChangeAspect="1"/>
          </p:cNvPicPr>
          <p:nvPr/>
        </p:nvPicPr>
        <p:blipFill>
          <a:blip r:embed="rId5"/>
          <a:srcRect l="2501" t="34050" r="7500" b="18142"/>
          <a:stretch/>
        </p:blipFill>
        <p:spPr>
          <a:xfrm>
            <a:off x="6719176" y="4598044"/>
            <a:ext cx="1371600" cy="1371600"/>
          </a:xfrm>
          <a:prstGeom prst="rect">
            <a:avLst/>
          </a:prstGeom>
          <a:ln>
            <a:noFill/>
          </a:ln>
        </p:spPr>
      </p:pic>
      <p:pic>
        <p:nvPicPr>
          <p:cNvPr id="34" name="!!VERT">
            <a:extLst>
              <a:ext uri="{FF2B5EF4-FFF2-40B4-BE49-F238E27FC236}">
                <a16:creationId xmlns:a16="http://schemas.microsoft.com/office/drawing/2014/main" id="{CF1A0B5D-FCBC-635F-F521-F39051BA5877}"/>
              </a:ext>
            </a:extLst>
          </p:cNvPr>
          <p:cNvPicPr>
            <a:picLocks noChangeAspect="1"/>
          </p:cNvPicPr>
          <p:nvPr/>
        </p:nvPicPr>
        <p:blipFill>
          <a:blip r:embed="rId6"/>
          <a:stretch>
            <a:fillRect/>
          </a:stretch>
        </p:blipFill>
        <p:spPr>
          <a:xfrm>
            <a:off x="8774832" y="4598044"/>
            <a:ext cx="1371600" cy="1371600"/>
          </a:xfrm>
          <a:prstGeom prst="rect">
            <a:avLst/>
          </a:prstGeom>
          <a:ln>
            <a:noFill/>
          </a:ln>
        </p:spPr>
      </p:pic>
      <p:grpSp>
        <p:nvGrpSpPr>
          <p:cNvPr id="23" name="Group 22">
            <a:extLst>
              <a:ext uri="{FF2B5EF4-FFF2-40B4-BE49-F238E27FC236}">
                <a16:creationId xmlns:a16="http://schemas.microsoft.com/office/drawing/2014/main" id="{908DDA37-CD89-4C08-489C-A37A06191A09}"/>
              </a:ext>
            </a:extLst>
          </p:cNvPr>
          <p:cNvGrpSpPr/>
          <p:nvPr/>
        </p:nvGrpSpPr>
        <p:grpSpPr>
          <a:xfrm>
            <a:off x="355123" y="2570594"/>
            <a:ext cx="9988393" cy="1605885"/>
            <a:chOff x="311493" y="2369509"/>
            <a:chExt cx="9988393" cy="1605885"/>
          </a:xfrm>
        </p:grpSpPr>
        <p:pic>
          <p:nvPicPr>
            <p:cNvPr id="3" name="Picture 2" descr="A 3d model of a machine&#10;&#10;Description automatically generated">
              <a:extLst>
                <a:ext uri="{FF2B5EF4-FFF2-40B4-BE49-F238E27FC236}">
                  <a16:creationId xmlns:a16="http://schemas.microsoft.com/office/drawing/2014/main" id="{C8132F2D-7D64-9EF2-B806-9B677BD2D8AF}"/>
                </a:ext>
              </a:extLst>
            </p:cNvPr>
            <p:cNvPicPr>
              <a:picLocks noChangeAspect="1"/>
            </p:cNvPicPr>
            <p:nvPr/>
          </p:nvPicPr>
          <p:blipFill>
            <a:blip r:embed="rId7"/>
            <a:stretch>
              <a:fillRect/>
            </a:stretch>
          </p:blipFill>
          <p:spPr>
            <a:xfrm>
              <a:off x="6390871" y="2369509"/>
              <a:ext cx="2255966" cy="1600200"/>
            </a:xfrm>
            <a:prstGeom prst="rect">
              <a:avLst/>
            </a:prstGeom>
          </p:spPr>
        </p:pic>
        <p:pic>
          <p:nvPicPr>
            <p:cNvPr id="7" name="Picture 6" descr="A 3d model of a machine&#10;&#10;Description automatically generated">
              <a:extLst>
                <a:ext uri="{FF2B5EF4-FFF2-40B4-BE49-F238E27FC236}">
                  <a16:creationId xmlns:a16="http://schemas.microsoft.com/office/drawing/2014/main" id="{733571BC-7621-F75F-9E31-0B98539B3144}"/>
                </a:ext>
              </a:extLst>
            </p:cNvPr>
            <p:cNvPicPr>
              <a:picLocks noChangeAspect="1"/>
            </p:cNvPicPr>
            <p:nvPr/>
          </p:nvPicPr>
          <p:blipFill>
            <a:blip r:embed="rId8"/>
            <a:stretch>
              <a:fillRect/>
            </a:stretch>
          </p:blipFill>
          <p:spPr>
            <a:xfrm>
              <a:off x="8626383" y="2369509"/>
              <a:ext cx="1673503" cy="1600200"/>
            </a:xfrm>
            <a:prstGeom prst="rect">
              <a:avLst/>
            </a:prstGeom>
          </p:spPr>
        </p:pic>
        <p:pic>
          <p:nvPicPr>
            <p:cNvPr id="9" name="Picture 8" descr="A 3d model of a machine&#10;&#10;Description automatically generated">
              <a:extLst>
                <a:ext uri="{FF2B5EF4-FFF2-40B4-BE49-F238E27FC236}">
                  <a16:creationId xmlns:a16="http://schemas.microsoft.com/office/drawing/2014/main" id="{6001C8AE-747B-E3A3-FA55-D5F24BC95303}"/>
                </a:ext>
              </a:extLst>
            </p:cNvPr>
            <p:cNvPicPr>
              <a:picLocks noChangeAspect="1"/>
            </p:cNvPicPr>
            <p:nvPr/>
          </p:nvPicPr>
          <p:blipFill>
            <a:blip r:embed="rId9"/>
            <a:stretch>
              <a:fillRect/>
            </a:stretch>
          </p:blipFill>
          <p:spPr>
            <a:xfrm>
              <a:off x="4485007" y="2375194"/>
              <a:ext cx="1875741" cy="1600200"/>
            </a:xfrm>
            <a:prstGeom prst="rect">
              <a:avLst/>
            </a:prstGeom>
          </p:spPr>
        </p:pic>
        <p:pic>
          <p:nvPicPr>
            <p:cNvPr id="14" name="Picture 13" descr="A 3d model of a room&#10;&#10;Description automatically generated">
              <a:extLst>
                <a:ext uri="{FF2B5EF4-FFF2-40B4-BE49-F238E27FC236}">
                  <a16:creationId xmlns:a16="http://schemas.microsoft.com/office/drawing/2014/main" id="{D5BC1B46-4A37-5FE9-DED8-BA01C423B46E}"/>
                </a:ext>
              </a:extLst>
            </p:cNvPr>
            <p:cNvPicPr>
              <a:picLocks noChangeAspect="1"/>
            </p:cNvPicPr>
            <p:nvPr/>
          </p:nvPicPr>
          <p:blipFill>
            <a:blip r:embed="rId10"/>
            <a:stretch>
              <a:fillRect/>
            </a:stretch>
          </p:blipFill>
          <p:spPr>
            <a:xfrm>
              <a:off x="311493" y="2369509"/>
              <a:ext cx="1833275" cy="1600200"/>
            </a:xfrm>
            <a:prstGeom prst="rect">
              <a:avLst/>
            </a:prstGeom>
          </p:spPr>
        </p:pic>
        <p:pic>
          <p:nvPicPr>
            <p:cNvPr id="8" name="Picture 7" descr="A 3d model of a room&#10;&#10;Description automatically generated">
              <a:extLst>
                <a:ext uri="{FF2B5EF4-FFF2-40B4-BE49-F238E27FC236}">
                  <a16:creationId xmlns:a16="http://schemas.microsoft.com/office/drawing/2014/main" id="{E6F48F92-BF6B-B62A-F188-4FDD27322B49}"/>
                </a:ext>
              </a:extLst>
            </p:cNvPr>
            <p:cNvPicPr>
              <a:picLocks noChangeAspect="1"/>
            </p:cNvPicPr>
            <p:nvPr/>
          </p:nvPicPr>
          <p:blipFill>
            <a:blip r:embed="rId11"/>
            <a:stretch>
              <a:fillRect/>
            </a:stretch>
          </p:blipFill>
          <p:spPr>
            <a:xfrm>
              <a:off x="2042817" y="2369509"/>
              <a:ext cx="2510053" cy="1600200"/>
            </a:xfrm>
            <a:prstGeom prst="rect">
              <a:avLst/>
            </a:prstGeom>
          </p:spPr>
        </p:pic>
      </p:grpSp>
    </p:spTree>
    <p:extLst>
      <p:ext uri="{BB962C8B-B14F-4D97-AF65-F5344CB8AC3E}">
        <p14:creationId xmlns:p14="http://schemas.microsoft.com/office/powerpoint/2010/main" val="1272518861"/>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71B62-DC20-AC41-2E3C-62197705E8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5B816A-10EC-F535-D085-A437E48C4E07}"/>
              </a:ext>
            </a:extLst>
          </p:cNvPr>
          <p:cNvSpPr>
            <a:spLocks noGrp="1"/>
          </p:cNvSpPr>
          <p:nvPr>
            <p:ph type="title"/>
          </p:nvPr>
        </p:nvSpPr>
        <p:spPr>
          <a:xfrm>
            <a:off x="525774" y="223501"/>
            <a:ext cx="9601200" cy="960276"/>
          </a:xfrm>
        </p:spPr>
        <p:txBody>
          <a:bodyPr/>
          <a:lstStyle/>
          <a:p>
            <a:r>
              <a:rPr lang="en-US">
                <a:latin typeface="Aptos" panose="020B0004020202020204" pitchFamily="34" charset="0"/>
              </a:rPr>
              <a:t>High Fidelity Concepts</a:t>
            </a:r>
          </a:p>
        </p:txBody>
      </p:sp>
      <p:sp>
        <p:nvSpPr>
          <p:cNvPr id="3" name="Slide Number Placeholder 2">
            <a:extLst>
              <a:ext uri="{FF2B5EF4-FFF2-40B4-BE49-F238E27FC236}">
                <a16:creationId xmlns:a16="http://schemas.microsoft.com/office/drawing/2014/main" id="{F0A57EC2-E693-8563-00F2-93031F5ADCF1}"/>
              </a:ext>
            </a:extLst>
          </p:cNvPr>
          <p:cNvSpPr>
            <a:spLocks noGrp="1"/>
          </p:cNvSpPr>
          <p:nvPr>
            <p:ph type="sldNum" sz="quarter" idx="10"/>
          </p:nvPr>
        </p:nvSpPr>
        <p:spPr/>
        <p:txBody>
          <a:bodyPr/>
          <a:lstStyle/>
          <a:p>
            <a:fld id="{72E20F18-833A-4542-A439-FC39BC210022}" type="slidenum">
              <a:rPr lang="en-US" smtClean="0">
                <a:solidFill>
                  <a:schemeClr val="bg1">
                    <a:lumMod val="65000"/>
                  </a:schemeClr>
                </a:solidFill>
                <a:latin typeface="Aptos Narrow" panose="020B0004020202020204" pitchFamily="34" charset="0"/>
              </a:rPr>
              <a:pPr/>
              <a:t>22</a:t>
            </a:fld>
            <a:endParaRPr lang="en-US">
              <a:solidFill>
                <a:schemeClr val="bg1">
                  <a:lumMod val="65000"/>
                </a:schemeClr>
              </a:solidFill>
              <a:latin typeface="Aptos Narrow" panose="020B0004020202020204" pitchFamily="34" charset="0"/>
            </a:endParaRPr>
          </a:p>
        </p:txBody>
      </p:sp>
      <p:sp>
        <p:nvSpPr>
          <p:cNvPr id="15" name="TextBox 14">
            <a:extLst>
              <a:ext uri="{FF2B5EF4-FFF2-40B4-BE49-F238E27FC236}">
                <a16:creationId xmlns:a16="http://schemas.microsoft.com/office/drawing/2014/main" id="{6DB50425-F12A-C57A-6A80-BEAE0C30369F}"/>
              </a:ext>
            </a:extLst>
          </p:cNvPr>
          <p:cNvSpPr txBox="1"/>
          <p:nvPr/>
        </p:nvSpPr>
        <p:spPr>
          <a:xfrm>
            <a:off x="10799805" y="98854"/>
            <a:ext cx="1210963" cy="276999"/>
          </a:xfrm>
          <a:prstGeom prst="rect">
            <a:avLst/>
          </a:prstGeom>
          <a:noFill/>
        </p:spPr>
        <p:txBody>
          <a:bodyPr wrap="square" lIns="91440" tIns="45720" rIns="91440" bIns="45720" rtlCol="0" anchor="t">
            <a:spAutoFit/>
          </a:bodyPr>
          <a:lstStyle/>
          <a:p>
            <a:pPr algn="ctr"/>
            <a:r>
              <a:rPr lang="en-US" sz="1200">
                <a:solidFill>
                  <a:schemeClr val="bg1"/>
                </a:solidFill>
                <a:ea typeface="Calibri"/>
                <a:cs typeface="Calibri"/>
              </a:rPr>
              <a:t>Malik Grant</a:t>
            </a:r>
          </a:p>
        </p:txBody>
      </p:sp>
      <p:pic>
        <p:nvPicPr>
          <p:cNvPr id="19" name="Picture 18">
            <a:extLst>
              <a:ext uri="{FF2B5EF4-FFF2-40B4-BE49-F238E27FC236}">
                <a16:creationId xmlns:a16="http://schemas.microsoft.com/office/drawing/2014/main" id="{38D48C19-1C3B-775F-EE71-1D2448C8294D}"/>
              </a:ext>
            </a:extLst>
          </p:cNvPr>
          <p:cNvPicPr>
            <a:picLocks noChangeAspect="1"/>
          </p:cNvPicPr>
          <p:nvPr/>
        </p:nvPicPr>
        <p:blipFill>
          <a:blip r:embed="rId2"/>
          <a:srcRect l="725" t="10200" r="-603" b="9167"/>
          <a:stretch/>
        </p:blipFill>
        <p:spPr>
          <a:xfrm>
            <a:off x="6822374" y="2203071"/>
            <a:ext cx="0" cy="0"/>
          </a:xfrm>
          <a:prstGeom prst="rect">
            <a:avLst/>
          </a:prstGeom>
        </p:spPr>
      </p:pic>
      <p:pic>
        <p:nvPicPr>
          <p:cNvPr id="20" name="Picture 19">
            <a:extLst>
              <a:ext uri="{FF2B5EF4-FFF2-40B4-BE49-F238E27FC236}">
                <a16:creationId xmlns:a16="http://schemas.microsoft.com/office/drawing/2014/main" id="{4D949FE3-47A9-A0D0-6E1D-79DC7BBCE61E}"/>
              </a:ext>
            </a:extLst>
          </p:cNvPr>
          <p:cNvPicPr>
            <a:picLocks noChangeAspect="1"/>
          </p:cNvPicPr>
          <p:nvPr/>
        </p:nvPicPr>
        <p:blipFill>
          <a:blip r:embed="rId3"/>
          <a:srcRect l="1375" t="10533" r="2424" b="10000"/>
          <a:stretch/>
        </p:blipFill>
        <p:spPr>
          <a:xfrm>
            <a:off x="7841350" y="2203071"/>
            <a:ext cx="0" cy="0"/>
          </a:xfrm>
          <a:prstGeom prst="rect">
            <a:avLst/>
          </a:prstGeom>
        </p:spPr>
      </p:pic>
      <p:pic>
        <p:nvPicPr>
          <p:cNvPr id="21" name="Picture 20">
            <a:extLst>
              <a:ext uri="{FF2B5EF4-FFF2-40B4-BE49-F238E27FC236}">
                <a16:creationId xmlns:a16="http://schemas.microsoft.com/office/drawing/2014/main" id="{3CA364FC-8AD1-A470-C063-4A392E665C7D}"/>
              </a:ext>
            </a:extLst>
          </p:cNvPr>
          <p:cNvPicPr>
            <a:picLocks noChangeAspect="1"/>
          </p:cNvPicPr>
          <p:nvPr/>
        </p:nvPicPr>
        <p:blipFill>
          <a:blip r:embed="rId4"/>
          <a:srcRect l="47386" r="1790"/>
          <a:stretch/>
        </p:blipFill>
        <p:spPr>
          <a:xfrm>
            <a:off x="8860327" y="2212065"/>
            <a:ext cx="0" cy="0"/>
          </a:xfrm>
          <a:prstGeom prst="rect">
            <a:avLst/>
          </a:prstGeom>
        </p:spPr>
      </p:pic>
      <p:pic>
        <p:nvPicPr>
          <p:cNvPr id="25" name="!!ROLL">
            <a:extLst>
              <a:ext uri="{FF2B5EF4-FFF2-40B4-BE49-F238E27FC236}">
                <a16:creationId xmlns:a16="http://schemas.microsoft.com/office/drawing/2014/main" id="{2B01A484-1853-BEC8-129F-4F324EA07863}"/>
              </a:ext>
            </a:extLst>
          </p:cNvPr>
          <p:cNvPicPr>
            <a:picLocks noChangeAspect="1"/>
          </p:cNvPicPr>
          <p:nvPr/>
        </p:nvPicPr>
        <p:blipFill>
          <a:blip r:embed="rId2"/>
          <a:srcRect l="725" t="10200" r="-603" b="9167"/>
          <a:stretch/>
        </p:blipFill>
        <p:spPr>
          <a:xfrm>
            <a:off x="1032903" y="4864207"/>
            <a:ext cx="1371600" cy="1371600"/>
          </a:xfrm>
          <a:prstGeom prst="rect">
            <a:avLst/>
          </a:prstGeom>
        </p:spPr>
      </p:pic>
      <p:pic>
        <p:nvPicPr>
          <p:cNvPr id="26" name="!!HATCH">
            <a:extLst>
              <a:ext uri="{FF2B5EF4-FFF2-40B4-BE49-F238E27FC236}">
                <a16:creationId xmlns:a16="http://schemas.microsoft.com/office/drawing/2014/main" id="{DCA4CD57-7FD8-13D0-B6AB-676EFA8B7353}"/>
              </a:ext>
            </a:extLst>
          </p:cNvPr>
          <p:cNvPicPr>
            <a:picLocks noChangeAspect="1"/>
          </p:cNvPicPr>
          <p:nvPr/>
        </p:nvPicPr>
        <p:blipFill>
          <a:blip r:embed="rId3"/>
          <a:srcRect l="1375" t="10533" r="2424" b="10000"/>
          <a:stretch/>
        </p:blipFill>
        <p:spPr>
          <a:xfrm>
            <a:off x="4594978" y="4864207"/>
            <a:ext cx="1371600" cy="1371600"/>
          </a:xfrm>
          <a:prstGeom prst="rect">
            <a:avLst/>
          </a:prstGeom>
        </p:spPr>
      </p:pic>
      <p:pic>
        <p:nvPicPr>
          <p:cNvPr id="27" name="!!OVEN">
            <a:extLst>
              <a:ext uri="{FF2B5EF4-FFF2-40B4-BE49-F238E27FC236}">
                <a16:creationId xmlns:a16="http://schemas.microsoft.com/office/drawing/2014/main" id="{A84DD09E-1D99-A70B-0C5D-3B022C25D66E}"/>
              </a:ext>
            </a:extLst>
          </p:cNvPr>
          <p:cNvPicPr>
            <a:picLocks noChangeAspect="1"/>
          </p:cNvPicPr>
          <p:nvPr/>
        </p:nvPicPr>
        <p:blipFill>
          <a:blip r:embed="rId4"/>
          <a:srcRect l="47386" r="1790"/>
          <a:stretch/>
        </p:blipFill>
        <p:spPr>
          <a:xfrm>
            <a:off x="8222320" y="4864207"/>
            <a:ext cx="1371600" cy="1371600"/>
          </a:xfrm>
          <a:prstGeom prst="rect">
            <a:avLst/>
          </a:prstGeom>
        </p:spPr>
      </p:pic>
      <p:grpSp>
        <p:nvGrpSpPr>
          <p:cNvPr id="18" name="Group 17">
            <a:extLst>
              <a:ext uri="{FF2B5EF4-FFF2-40B4-BE49-F238E27FC236}">
                <a16:creationId xmlns:a16="http://schemas.microsoft.com/office/drawing/2014/main" id="{0DFBDE3F-703C-F2EB-C423-B2C1A795E502}"/>
              </a:ext>
            </a:extLst>
          </p:cNvPr>
          <p:cNvGrpSpPr/>
          <p:nvPr/>
        </p:nvGrpSpPr>
        <p:grpSpPr>
          <a:xfrm>
            <a:off x="881709" y="1567281"/>
            <a:ext cx="1727622" cy="811984"/>
            <a:chOff x="755994" y="2347915"/>
            <a:chExt cx="1727622" cy="811984"/>
          </a:xfrm>
        </p:grpSpPr>
        <p:sp>
          <p:nvSpPr>
            <p:cNvPr id="28" name="Callout: Bent Line 14">
              <a:extLst>
                <a:ext uri="{FF2B5EF4-FFF2-40B4-BE49-F238E27FC236}">
                  <a16:creationId xmlns:a16="http://schemas.microsoft.com/office/drawing/2014/main" id="{6ED269DF-B91A-3C99-2588-A56BBB2C8336}"/>
                </a:ext>
              </a:extLst>
            </p:cNvPr>
            <p:cNvSpPr/>
            <p:nvPr/>
          </p:nvSpPr>
          <p:spPr>
            <a:xfrm>
              <a:off x="755994" y="2347915"/>
              <a:ext cx="1727622" cy="811984"/>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9" name="TextBox 28">
              <a:extLst>
                <a:ext uri="{FF2B5EF4-FFF2-40B4-BE49-F238E27FC236}">
                  <a16:creationId xmlns:a16="http://schemas.microsoft.com/office/drawing/2014/main" id="{6B4420C8-E93F-A696-7215-D748216239B5}"/>
                </a:ext>
              </a:extLst>
            </p:cNvPr>
            <p:cNvSpPr txBox="1"/>
            <p:nvPr/>
          </p:nvSpPr>
          <p:spPr>
            <a:xfrm>
              <a:off x="839764" y="2540219"/>
              <a:ext cx="1545336" cy="400110"/>
            </a:xfrm>
            <a:prstGeom prst="rect">
              <a:avLst/>
            </a:prstGeom>
            <a:noFill/>
          </p:spPr>
          <p:txBody>
            <a:bodyPr wrap="square" rtlCol="0">
              <a:spAutoFit/>
            </a:bodyPr>
            <a:lstStyle/>
            <a:p>
              <a:pPr algn="ctr"/>
              <a:r>
                <a:rPr lang="en-US" sz="2000">
                  <a:solidFill>
                    <a:schemeClr val="bg1"/>
                  </a:solidFill>
                  <a:latin typeface="Aptos" panose="020B0004020202020204" pitchFamily="34" charset="0"/>
                </a:rPr>
                <a:t>Roll cover</a:t>
              </a:r>
            </a:p>
          </p:txBody>
        </p:sp>
      </p:grpSp>
      <p:grpSp>
        <p:nvGrpSpPr>
          <p:cNvPr id="30" name="Group 29">
            <a:extLst>
              <a:ext uri="{FF2B5EF4-FFF2-40B4-BE49-F238E27FC236}">
                <a16:creationId xmlns:a16="http://schemas.microsoft.com/office/drawing/2014/main" id="{F47709AD-7C5D-2705-E0D3-5A43428126C6}"/>
              </a:ext>
            </a:extLst>
          </p:cNvPr>
          <p:cNvGrpSpPr/>
          <p:nvPr/>
        </p:nvGrpSpPr>
        <p:grpSpPr>
          <a:xfrm>
            <a:off x="4456974" y="1567281"/>
            <a:ext cx="1727622" cy="811984"/>
            <a:chOff x="755994" y="2347915"/>
            <a:chExt cx="1727622" cy="811984"/>
          </a:xfrm>
        </p:grpSpPr>
        <p:sp>
          <p:nvSpPr>
            <p:cNvPr id="31" name="Callout: Bent Line 14">
              <a:extLst>
                <a:ext uri="{FF2B5EF4-FFF2-40B4-BE49-F238E27FC236}">
                  <a16:creationId xmlns:a16="http://schemas.microsoft.com/office/drawing/2014/main" id="{1999B8C8-AACA-A319-1450-27E7D1DAFC7C}"/>
                </a:ext>
              </a:extLst>
            </p:cNvPr>
            <p:cNvSpPr/>
            <p:nvPr/>
          </p:nvSpPr>
          <p:spPr>
            <a:xfrm>
              <a:off x="755994" y="2347915"/>
              <a:ext cx="1727622" cy="811984"/>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32" name="TextBox 31">
              <a:extLst>
                <a:ext uri="{FF2B5EF4-FFF2-40B4-BE49-F238E27FC236}">
                  <a16:creationId xmlns:a16="http://schemas.microsoft.com/office/drawing/2014/main" id="{AD3A54D1-772C-90F5-E96E-6F76F67141B6}"/>
                </a:ext>
              </a:extLst>
            </p:cNvPr>
            <p:cNvSpPr txBox="1"/>
            <p:nvPr/>
          </p:nvSpPr>
          <p:spPr>
            <a:xfrm>
              <a:off x="839764" y="2540219"/>
              <a:ext cx="1545336" cy="400110"/>
            </a:xfrm>
            <a:prstGeom prst="rect">
              <a:avLst/>
            </a:prstGeom>
            <a:noFill/>
          </p:spPr>
          <p:txBody>
            <a:bodyPr wrap="square" rtlCol="0">
              <a:spAutoFit/>
            </a:bodyPr>
            <a:lstStyle/>
            <a:p>
              <a:pPr algn="ctr"/>
              <a:r>
                <a:rPr lang="en-US" sz="2000">
                  <a:solidFill>
                    <a:schemeClr val="bg1"/>
                  </a:solidFill>
                  <a:latin typeface="Aptos" panose="020B0004020202020204" pitchFamily="34" charset="0"/>
                </a:rPr>
                <a:t>Hatch</a:t>
              </a:r>
            </a:p>
          </p:txBody>
        </p:sp>
      </p:grpSp>
      <p:grpSp>
        <p:nvGrpSpPr>
          <p:cNvPr id="33" name="Group 32">
            <a:extLst>
              <a:ext uri="{FF2B5EF4-FFF2-40B4-BE49-F238E27FC236}">
                <a16:creationId xmlns:a16="http://schemas.microsoft.com/office/drawing/2014/main" id="{8C398130-8E92-AC86-3D70-DE01B3F6F194}"/>
              </a:ext>
            </a:extLst>
          </p:cNvPr>
          <p:cNvGrpSpPr/>
          <p:nvPr/>
        </p:nvGrpSpPr>
        <p:grpSpPr>
          <a:xfrm>
            <a:off x="8032239" y="1567281"/>
            <a:ext cx="1727622" cy="811984"/>
            <a:chOff x="755994" y="2347915"/>
            <a:chExt cx="1727622" cy="811984"/>
          </a:xfrm>
        </p:grpSpPr>
        <p:sp>
          <p:nvSpPr>
            <p:cNvPr id="34" name="Callout: Bent Line 14">
              <a:extLst>
                <a:ext uri="{FF2B5EF4-FFF2-40B4-BE49-F238E27FC236}">
                  <a16:creationId xmlns:a16="http://schemas.microsoft.com/office/drawing/2014/main" id="{4D243D80-C41A-AEFA-F847-E82D8CEBF957}"/>
                </a:ext>
              </a:extLst>
            </p:cNvPr>
            <p:cNvSpPr/>
            <p:nvPr/>
          </p:nvSpPr>
          <p:spPr>
            <a:xfrm>
              <a:off x="755994" y="2347915"/>
              <a:ext cx="1727622" cy="811984"/>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35" name="TextBox 34">
              <a:extLst>
                <a:ext uri="{FF2B5EF4-FFF2-40B4-BE49-F238E27FC236}">
                  <a16:creationId xmlns:a16="http://schemas.microsoft.com/office/drawing/2014/main" id="{7CA7A3E1-EC82-96EE-B739-B8D53C0B5F06}"/>
                </a:ext>
              </a:extLst>
            </p:cNvPr>
            <p:cNvSpPr txBox="1"/>
            <p:nvPr/>
          </p:nvSpPr>
          <p:spPr>
            <a:xfrm>
              <a:off x="839764" y="2540219"/>
              <a:ext cx="1545336" cy="400110"/>
            </a:xfrm>
            <a:prstGeom prst="rect">
              <a:avLst/>
            </a:prstGeom>
            <a:noFill/>
          </p:spPr>
          <p:txBody>
            <a:bodyPr wrap="square" rtlCol="0">
              <a:spAutoFit/>
            </a:bodyPr>
            <a:lstStyle/>
            <a:p>
              <a:pPr algn="ctr"/>
              <a:r>
                <a:rPr lang="en-US" sz="2000">
                  <a:solidFill>
                    <a:schemeClr val="bg1"/>
                  </a:solidFill>
                  <a:latin typeface="Aptos" panose="020B0004020202020204" pitchFamily="34" charset="0"/>
                </a:rPr>
                <a:t>Oven door</a:t>
              </a:r>
            </a:p>
          </p:txBody>
        </p:sp>
      </p:grpSp>
      <p:pic>
        <p:nvPicPr>
          <p:cNvPr id="5" name="Picture 4" descr="A 3d model of a greenhouse&#10;&#10;Description automatically generated">
            <a:extLst>
              <a:ext uri="{FF2B5EF4-FFF2-40B4-BE49-F238E27FC236}">
                <a16:creationId xmlns:a16="http://schemas.microsoft.com/office/drawing/2014/main" id="{8CB63548-A45F-414D-B7B8-C0462275D33E}"/>
              </a:ext>
            </a:extLst>
          </p:cNvPr>
          <p:cNvPicPr>
            <a:picLocks noChangeAspect="1"/>
          </p:cNvPicPr>
          <p:nvPr/>
        </p:nvPicPr>
        <p:blipFill>
          <a:blip r:embed="rId5"/>
          <a:stretch>
            <a:fillRect/>
          </a:stretch>
        </p:blipFill>
        <p:spPr>
          <a:xfrm>
            <a:off x="4665800" y="3295206"/>
            <a:ext cx="1588246" cy="1278457"/>
          </a:xfrm>
          <a:prstGeom prst="rect">
            <a:avLst/>
          </a:prstGeom>
        </p:spPr>
      </p:pic>
      <p:pic>
        <p:nvPicPr>
          <p:cNvPr id="6" name="Picture 5" descr="A 3d model of a machine&#10;&#10;Description automatically generated">
            <a:extLst>
              <a:ext uri="{FF2B5EF4-FFF2-40B4-BE49-F238E27FC236}">
                <a16:creationId xmlns:a16="http://schemas.microsoft.com/office/drawing/2014/main" id="{CF8EC280-86C4-C7E9-59AB-71B5A5F70F4A}"/>
              </a:ext>
            </a:extLst>
          </p:cNvPr>
          <p:cNvPicPr>
            <a:picLocks noChangeAspect="1"/>
          </p:cNvPicPr>
          <p:nvPr/>
        </p:nvPicPr>
        <p:blipFill>
          <a:blip r:embed="rId6"/>
          <a:stretch>
            <a:fillRect/>
          </a:stretch>
        </p:blipFill>
        <p:spPr>
          <a:xfrm>
            <a:off x="881709" y="3242267"/>
            <a:ext cx="1403512" cy="1207169"/>
          </a:xfrm>
          <a:prstGeom prst="rect">
            <a:avLst/>
          </a:prstGeom>
        </p:spPr>
      </p:pic>
      <p:grpSp>
        <p:nvGrpSpPr>
          <p:cNvPr id="11" name="Group 10">
            <a:extLst>
              <a:ext uri="{FF2B5EF4-FFF2-40B4-BE49-F238E27FC236}">
                <a16:creationId xmlns:a16="http://schemas.microsoft.com/office/drawing/2014/main" id="{E79DF8AD-589F-614E-E5B9-4DB99C4FFCEB}"/>
              </a:ext>
            </a:extLst>
          </p:cNvPr>
          <p:cNvGrpSpPr/>
          <p:nvPr/>
        </p:nvGrpSpPr>
        <p:grpSpPr>
          <a:xfrm>
            <a:off x="678198" y="2762769"/>
            <a:ext cx="5778559" cy="1828800"/>
            <a:chOff x="678198" y="2931450"/>
            <a:chExt cx="5778559" cy="1832520"/>
          </a:xfrm>
        </p:grpSpPr>
        <p:pic>
          <p:nvPicPr>
            <p:cNvPr id="7" name="Picture 6" descr="A 3d model of a greenhouse&#10;&#10;Description automatically generated">
              <a:extLst>
                <a:ext uri="{FF2B5EF4-FFF2-40B4-BE49-F238E27FC236}">
                  <a16:creationId xmlns:a16="http://schemas.microsoft.com/office/drawing/2014/main" id="{A71EF4FC-C6AC-1654-8481-5E9F0835D555}"/>
                </a:ext>
              </a:extLst>
            </p:cNvPr>
            <p:cNvPicPr>
              <a:picLocks noChangeAspect="1"/>
            </p:cNvPicPr>
            <p:nvPr/>
          </p:nvPicPr>
          <p:blipFill>
            <a:blip r:embed="rId7"/>
            <a:stretch>
              <a:fillRect/>
            </a:stretch>
          </p:blipFill>
          <p:spPr>
            <a:xfrm>
              <a:off x="4184812" y="2931450"/>
              <a:ext cx="2271945" cy="1828800"/>
            </a:xfrm>
            <a:prstGeom prst="rect">
              <a:avLst/>
            </a:prstGeom>
          </p:spPr>
        </p:pic>
        <p:pic>
          <p:nvPicPr>
            <p:cNvPr id="9" name="Picture 8" descr="A 3d model of a machine&#10;&#10;Description automatically generated">
              <a:extLst>
                <a:ext uri="{FF2B5EF4-FFF2-40B4-BE49-F238E27FC236}">
                  <a16:creationId xmlns:a16="http://schemas.microsoft.com/office/drawing/2014/main" id="{EFDA5B24-68B4-D533-481A-81F7A1CFDED1}"/>
                </a:ext>
              </a:extLst>
            </p:cNvPr>
            <p:cNvPicPr>
              <a:picLocks noChangeAspect="1"/>
            </p:cNvPicPr>
            <p:nvPr/>
          </p:nvPicPr>
          <p:blipFill>
            <a:blip r:embed="rId6"/>
            <a:stretch>
              <a:fillRect/>
            </a:stretch>
          </p:blipFill>
          <p:spPr>
            <a:xfrm>
              <a:off x="678198" y="2935170"/>
              <a:ext cx="2126250" cy="1828800"/>
            </a:xfrm>
            <a:prstGeom prst="rect">
              <a:avLst/>
            </a:prstGeom>
          </p:spPr>
        </p:pic>
      </p:grpSp>
      <p:pic>
        <p:nvPicPr>
          <p:cNvPr id="10" name="Picture 9" descr="A 3d model of a machine&#10;&#10;Description automatically generated">
            <a:extLst>
              <a:ext uri="{FF2B5EF4-FFF2-40B4-BE49-F238E27FC236}">
                <a16:creationId xmlns:a16="http://schemas.microsoft.com/office/drawing/2014/main" id="{10FA3759-0A94-079E-A6A1-CE4AB3258A1D}"/>
              </a:ext>
            </a:extLst>
          </p:cNvPr>
          <p:cNvPicPr>
            <a:picLocks noChangeAspect="1"/>
          </p:cNvPicPr>
          <p:nvPr/>
        </p:nvPicPr>
        <p:blipFill>
          <a:blip r:embed="rId8"/>
          <a:stretch>
            <a:fillRect/>
          </a:stretch>
        </p:blipFill>
        <p:spPr>
          <a:xfrm>
            <a:off x="7878086" y="2814403"/>
            <a:ext cx="2063385" cy="1728866"/>
          </a:xfrm>
          <a:prstGeom prst="rect">
            <a:avLst/>
          </a:prstGeom>
        </p:spPr>
      </p:pic>
    </p:spTree>
    <p:extLst>
      <p:ext uri="{BB962C8B-B14F-4D97-AF65-F5344CB8AC3E}">
        <p14:creationId xmlns:p14="http://schemas.microsoft.com/office/powerpoint/2010/main" val="2960008045"/>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C7B39-A73C-254B-2CCC-6B419A0321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D3ED0B-DFA9-A440-8CA0-841801775A77}"/>
              </a:ext>
            </a:extLst>
          </p:cNvPr>
          <p:cNvSpPr>
            <a:spLocks noGrp="1"/>
          </p:cNvSpPr>
          <p:nvPr>
            <p:ph type="title"/>
          </p:nvPr>
        </p:nvSpPr>
        <p:spPr/>
        <p:txBody>
          <a:bodyPr/>
          <a:lstStyle/>
          <a:p>
            <a:r>
              <a:rPr lang="en-US">
                <a:latin typeface="Aptos" panose="020B0004020202020204" pitchFamily="34" charset="0"/>
              </a:rPr>
              <a:t>Concept Selection</a:t>
            </a:r>
          </a:p>
        </p:txBody>
      </p:sp>
      <p:sp>
        <p:nvSpPr>
          <p:cNvPr id="3" name="Slide Number Placeholder 2">
            <a:extLst>
              <a:ext uri="{FF2B5EF4-FFF2-40B4-BE49-F238E27FC236}">
                <a16:creationId xmlns:a16="http://schemas.microsoft.com/office/drawing/2014/main" id="{3ABBE9FF-F0A3-D5D7-1901-21F5A4D2883B}"/>
              </a:ext>
            </a:extLst>
          </p:cNvPr>
          <p:cNvSpPr>
            <a:spLocks noGrp="1"/>
          </p:cNvSpPr>
          <p:nvPr>
            <p:ph type="sldNum" sz="quarter" idx="10"/>
          </p:nvPr>
        </p:nvSpPr>
        <p:spPr/>
        <p:txBody>
          <a:bodyPr/>
          <a:lstStyle/>
          <a:p>
            <a:fld id="{72E20F18-833A-4542-A439-FC39BC210022}" type="slidenum">
              <a:rPr lang="en-US" smtClean="0">
                <a:solidFill>
                  <a:schemeClr val="bg1">
                    <a:lumMod val="65000"/>
                  </a:schemeClr>
                </a:solidFill>
                <a:latin typeface="Aptos Narrow" panose="020B0004020202020204" pitchFamily="34" charset="0"/>
              </a:rPr>
              <a:pPr/>
              <a:t>23</a:t>
            </a:fld>
            <a:endParaRPr lang="en-US">
              <a:solidFill>
                <a:schemeClr val="bg1">
                  <a:lumMod val="65000"/>
                </a:schemeClr>
              </a:solidFill>
              <a:latin typeface="Aptos Narrow" panose="020B0004020202020204" pitchFamily="34" charset="0"/>
            </a:endParaRPr>
          </a:p>
        </p:txBody>
      </p:sp>
      <p:sp>
        <p:nvSpPr>
          <p:cNvPr id="15" name="TextBox 14">
            <a:extLst>
              <a:ext uri="{FF2B5EF4-FFF2-40B4-BE49-F238E27FC236}">
                <a16:creationId xmlns:a16="http://schemas.microsoft.com/office/drawing/2014/main" id="{0DA897BA-BE51-0EC1-3A96-A030FAC9AB9A}"/>
              </a:ext>
            </a:extLst>
          </p:cNvPr>
          <p:cNvSpPr txBox="1"/>
          <p:nvPr/>
        </p:nvSpPr>
        <p:spPr>
          <a:xfrm>
            <a:off x="10799805" y="98854"/>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Samuel Byers</a:t>
            </a:r>
            <a:endParaRPr lang="en-US">
              <a:solidFill>
                <a:schemeClr val="bg1"/>
              </a:solidFill>
            </a:endParaRPr>
          </a:p>
        </p:txBody>
      </p:sp>
      <p:sp>
        <p:nvSpPr>
          <p:cNvPr id="9" name="Rounded Rectangle 8">
            <a:extLst>
              <a:ext uri="{FF2B5EF4-FFF2-40B4-BE49-F238E27FC236}">
                <a16:creationId xmlns:a16="http://schemas.microsoft.com/office/drawing/2014/main" id="{A633A357-2BFA-4B11-7F00-C88898CD7E5E}"/>
              </a:ext>
            </a:extLst>
          </p:cNvPr>
          <p:cNvSpPr/>
          <p:nvPr/>
        </p:nvSpPr>
        <p:spPr>
          <a:xfrm>
            <a:off x="553152" y="2199443"/>
            <a:ext cx="3350862" cy="3853746"/>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2DC1DFF-AEF2-03C5-BC9E-34AE6B7F0DA6}"/>
              </a:ext>
            </a:extLst>
          </p:cNvPr>
          <p:cNvSpPr txBox="1"/>
          <p:nvPr/>
        </p:nvSpPr>
        <p:spPr>
          <a:xfrm>
            <a:off x="1165096" y="1698489"/>
            <a:ext cx="2126973" cy="400110"/>
          </a:xfrm>
          <a:prstGeom prst="rect">
            <a:avLst/>
          </a:prstGeom>
          <a:noFill/>
        </p:spPr>
        <p:txBody>
          <a:bodyPr wrap="square" rtlCol="0">
            <a:spAutoFit/>
          </a:bodyPr>
          <a:lstStyle/>
          <a:p>
            <a:pPr algn="ctr"/>
            <a:r>
              <a:rPr lang="en-US" sz="2000" b="1">
                <a:latin typeface="Aptos" panose="020B0004020202020204" pitchFamily="34" charset="0"/>
              </a:rPr>
              <a:t>Concepts</a:t>
            </a:r>
            <a:endParaRPr lang="en-US" b="1">
              <a:latin typeface="Aptos" panose="020B0004020202020204" pitchFamily="34" charset="0"/>
            </a:endParaRPr>
          </a:p>
        </p:txBody>
      </p:sp>
      <p:sp>
        <p:nvSpPr>
          <p:cNvPr id="27" name="lalala">
            <a:extLst>
              <a:ext uri="{FF2B5EF4-FFF2-40B4-BE49-F238E27FC236}">
                <a16:creationId xmlns:a16="http://schemas.microsoft.com/office/drawing/2014/main" id="{918BA910-F3C9-213D-D986-B22B0F4F42AE}"/>
              </a:ext>
            </a:extLst>
          </p:cNvPr>
          <p:cNvSpPr>
            <a:spLocks/>
          </p:cNvSpPr>
          <p:nvPr/>
        </p:nvSpPr>
        <p:spPr>
          <a:xfrm>
            <a:off x="1767844" y="4875565"/>
            <a:ext cx="920640" cy="914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ROLL">
            <a:extLst>
              <a:ext uri="{FF2B5EF4-FFF2-40B4-BE49-F238E27FC236}">
                <a16:creationId xmlns:a16="http://schemas.microsoft.com/office/drawing/2014/main" id="{6DD8FFF5-30A7-0294-4637-7A01C46627BF}"/>
              </a:ext>
            </a:extLst>
          </p:cNvPr>
          <p:cNvPicPr>
            <a:picLocks noChangeAspect="1"/>
          </p:cNvPicPr>
          <p:nvPr/>
        </p:nvPicPr>
        <p:blipFill>
          <a:blip r:embed="rId2"/>
          <a:srcRect l="725" t="10200" r="-603" b="9167"/>
          <a:stretch/>
        </p:blipFill>
        <p:spPr>
          <a:xfrm>
            <a:off x="738553" y="2488480"/>
            <a:ext cx="914400" cy="914400"/>
          </a:xfrm>
          <a:prstGeom prst="rect">
            <a:avLst/>
          </a:prstGeom>
        </p:spPr>
      </p:pic>
      <p:pic>
        <p:nvPicPr>
          <p:cNvPr id="12" name="!!HATCH">
            <a:extLst>
              <a:ext uri="{FF2B5EF4-FFF2-40B4-BE49-F238E27FC236}">
                <a16:creationId xmlns:a16="http://schemas.microsoft.com/office/drawing/2014/main" id="{BAD09B26-8C37-F702-9C11-652412B50736}"/>
              </a:ext>
            </a:extLst>
          </p:cNvPr>
          <p:cNvPicPr>
            <a:picLocks noChangeAspect="1"/>
          </p:cNvPicPr>
          <p:nvPr/>
        </p:nvPicPr>
        <p:blipFill>
          <a:blip r:embed="rId3"/>
          <a:srcRect l="1375" t="10533" r="2424" b="10000"/>
          <a:stretch/>
        </p:blipFill>
        <p:spPr>
          <a:xfrm>
            <a:off x="1757529" y="2488480"/>
            <a:ext cx="914400" cy="914400"/>
          </a:xfrm>
          <a:prstGeom prst="rect">
            <a:avLst/>
          </a:prstGeom>
        </p:spPr>
      </p:pic>
      <p:pic>
        <p:nvPicPr>
          <p:cNvPr id="13" name="!!OVEN">
            <a:extLst>
              <a:ext uri="{FF2B5EF4-FFF2-40B4-BE49-F238E27FC236}">
                <a16:creationId xmlns:a16="http://schemas.microsoft.com/office/drawing/2014/main" id="{A38A2734-6A85-DCF5-8E2A-74002B6F90BE}"/>
              </a:ext>
            </a:extLst>
          </p:cNvPr>
          <p:cNvPicPr>
            <a:picLocks noChangeAspect="1"/>
          </p:cNvPicPr>
          <p:nvPr/>
        </p:nvPicPr>
        <p:blipFill>
          <a:blip r:embed="rId4"/>
          <a:srcRect l="47386" r="1790"/>
          <a:stretch/>
        </p:blipFill>
        <p:spPr>
          <a:xfrm>
            <a:off x="2776506" y="2497474"/>
            <a:ext cx="914400" cy="914400"/>
          </a:xfrm>
          <a:prstGeom prst="rect">
            <a:avLst/>
          </a:prstGeom>
        </p:spPr>
      </p:pic>
      <p:pic>
        <p:nvPicPr>
          <p:cNvPr id="14" name="!!BIFOLD">
            <a:extLst>
              <a:ext uri="{FF2B5EF4-FFF2-40B4-BE49-F238E27FC236}">
                <a16:creationId xmlns:a16="http://schemas.microsoft.com/office/drawing/2014/main" id="{6F2F6026-C3A5-657B-F99A-992364929A10}"/>
              </a:ext>
            </a:extLst>
          </p:cNvPr>
          <p:cNvPicPr>
            <a:picLocks noChangeAspect="1"/>
          </p:cNvPicPr>
          <p:nvPr/>
        </p:nvPicPr>
        <p:blipFill>
          <a:blip r:embed="rId5"/>
          <a:stretch>
            <a:fillRect/>
          </a:stretch>
        </p:blipFill>
        <p:spPr>
          <a:xfrm>
            <a:off x="738553" y="3688630"/>
            <a:ext cx="914400" cy="914400"/>
          </a:xfrm>
          <a:prstGeom prst="rect">
            <a:avLst/>
          </a:prstGeom>
          <a:ln>
            <a:noFill/>
          </a:ln>
        </p:spPr>
      </p:pic>
      <p:pic>
        <p:nvPicPr>
          <p:cNvPr id="16" name="!!VERT">
            <a:extLst>
              <a:ext uri="{FF2B5EF4-FFF2-40B4-BE49-F238E27FC236}">
                <a16:creationId xmlns:a16="http://schemas.microsoft.com/office/drawing/2014/main" id="{89EC5403-2975-6A67-54C4-8AA620131226}"/>
              </a:ext>
            </a:extLst>
          </p:cNvPr>
          <p:cNvPicPr>
            <a:picLocks noChangeAspect="1"/>
          </p:cNvPicPr>
          <p:nvPr/>
        </p:nvPicPr>
        <p:blipFill>
          <a:blip r:embed="rId6"/>
          <a:stretch>
            <a:fillRect/>
          </a:stretch>
        </p:blipFill>
        <p:spPr>
          <a:xfrm>
            <a:off x="738553" y="4880679"/>
            <a:ext cx="914400" cy="914400"/>
          </a:xfrm>
          <a:prstGeom prst="rect">
            <a:avLst/>
          </a:prstGeom>
          <a:ln>
            <a:noFill/>
          </a:ln>
        </p:spPr>
      </p:pic>
      <p:pic>
        <p:nvPicPr>
          <p:cNvPr id="17" name="gg!!">
            <a:extLst>
              <a:ext uri="{FF2B5EF4-FFF2-40B4-BE49-F238E27FC236}">
                <a16:creationId xmlns:a16="http://schemas.microsoft.com/office/drawing/2014/main" id="{6B545739-F10B-F5EA-D4E9-3E710892CE0E}"/>
              </a:ext>
            </a:extLst>
          </p:cNvPr>
          <p:cNvPicPr>
            <a:picLocks noChangeAspect="1"/>
          </p:cNvPicPr>
          <p:nvPr/>
        </p:nvPicPr>
        <p:blipFill>
          <a:blip r:embed="rId7"/>
          <a:stretch>
            <a:fillRect/>
          </a:stretch>
        </p:blipFill>
        <p:spPr>
          <a:xfrm>
            <a:off x="1799317" y="4833811"/>
            <a:ext cx="914400" cy="914400"/>
          </a:xfrm>
          <a:prstGeom prst="rect">
            <a:avLst/>
          </a:prstGeom>
          <a:ln>
            <a:noFill/>
          </a:ln>
        </p:spPr>
      </p:pic>
      <p:pic>
        <p:nvPicPr>
          <p:cNvPr id="18" name="!!2SLIDE">
            <a:extLst>
              <a:ext uri="{FF2B5EF4-FFF2-40B4-BE49-F238E27FC236}">
                <a16:creationId xmlns:a16="http://schemas.microsoft.com/office/drawing/2014/main" id="{4C07982B-1CDD-DCF9-8401-08F146F75B65}"/>
              </a:ext>
            </a:extLst>
          </p:cNvPr>
          <p:cNvPicPr>
            <a:picLocks noChangeAspect="1"/>
          </p:cNvPicPr>
          <p:nvPr/>
        </p:nvPicPr>
        <p:blipFill>
          <a:blip r:embed="rId8"/>
          <a:stretch>
            <a:fillRect/>
          </a:stretch>
        </p:blipFill>
        <p:spPr>
          <a:xfrm>
            <a:off x="2804210" y="3688630"/>
            <a:ext cx="914400" cy="914400"/>
          </a:xfrm>
          <a:prstGeom prst="rect">
            <a:avLst/>
          </a:prstGeom>
          <a:ln>
            <a:noFill/>
          </a:ln>
        </p:spPr>
      </p:pic>
      <p:pic>
        <p:nvPicPr>
          <p:cNvPr id="19" name="!!REVERSE">
            <a:extLst>
              <a:ext uri="{FF2B5EF4-FFF2-40B4-BE49-F238E27FC236}">
                <a16:creationId xmlns:a16="http://schemas.microsoft.com/office/drawing/2014/main" id="{5576D9C1-4937-A3D1-49CA-E38046CCD490}"/>
              </a:ext>
            </a:extLst>
          </p:cNvPr>
          <p:cNvPicPr>
            <a:picLocks noChangeAspect="1"/>
          </p:cNvPicPr>
          <p:nvPr/>
        </p:nvPicPr>
        <p:blipFill>
          <a:blip r:embed="rId9"/>
          <a:srcRect l="2501" t="34050" r="7500" b="18142"/>
          <a:stretch/>
        </p:blipFill>
        <p:spPr>
          <a:xfrm>
            <a:off x="1770964" y="3704095"/>
            <a:ext cx="914400" cy="914400"/>
          </a:xfrm>
          <a:prstGeom prst="rect">
            <a:avLst/>
          </a:prstGeom>
          <a:ln>
            <a:noFill/>
          </a:ln>
        </p:spPr>
      </p:pic>
    </p:spTree>
    <p:extLst>
      <p:ext uri="{BB962C8B-B14F-4D97-AF65-F5344CB8AC3E}">
        <p14:creationId xmlns:p14="http://schemas.microsoft.com/office/powerpoint/2010/main" val="1172658831"/>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142A5-5418-A94C-63B5-9FE2C0F6DA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17F6F4-90E0-5A89-FA8E-82F7753F5923}"/>
              </a:ext>
            </a:extLst>
          </p:cNvPr>
          <p:cNvSpPr>
            <a:spLocks noGrp="1"/>
          </p:cNvSpPr>
          <p:nvPr>
            <p:ph type="title"/>
          </p:nvPr>
        </p:nvSpPr>
        <p:spPr/>
        <p:txBody>
          <a:bodyPr/>
          <a:lstStyle/>
          <a:p>
            <a:r>
              <a:rPr lang="en-US">
                <a:latin typeface="Aptos" panose="020B0004020202020204" pitchFamily="34" charset="0"/>
              </a:rPr>
              <a:t>Concept Selection</a:t>
            </a:r>
          </a:p>
        </p:txBody>
      </p:sp>
      <p:sp>
        <p:nvSpPr>
          <p:cNvPr id="3" name="Slide Number Placeholder 2">
            <a:extLst>
              <a:ext uri="{FF2B5EF4-FFF2-40B4-BE49-F238E27FC236}">
                <a16:creationId xmlns:a16="http://schemas.microsoft.com/office/drawing/2014/main" id="{8DAD838B-2575-F00A-A6ED-95683B865258}"/>
              </a:ext>
            </a:extLst>
          </p:cNvPr>
          <p:cNvSpPr>
            <a:spLocks noGrp="1"/>
          </p:cNvSpPr>
          <p:nvPr>
            <p:ph type="sldNum" sz="quarter" idx="10"/>
          </p:nvPr>
        </p:nvSpPr>
        <p:spPr/>
        <p:txBody>
          <a:bodyPr/>
          <a:lstStyle/>
          <a:p>
            <a:fld id="{72E20F18-833A-4542-A439-FC39BC210022}" type="slidenum">
              <a:rPr lang="en-US" smtClean="0">
                <a:solidFill>
                  <a:schemeClr val="bg1">
                    <a:lumMod val="65000"/>
                  </a:schemeClr>
                </a:solidFill>
                <a:latin typeface="Aptos Narrow" panose="020B0004020202020204" pitchFamily="34" charset="0"/>
              </a:rPr>
              <a:pPr/>
              <a:t>24</a:t>
            </a:fld>
            <a:endParaRPr lang="en-US">
              <a:solidFill>
                <a:schemeClr val="bg1">
                  <a:lumMod val="65000"/>
                </a:schemeClr>
              </a:solidFill>
              <a:latin typeface="Aptos Narrow" panose="020B0004020202020204" pitchFamily="34" charset="0"/>
            </a:endParaRPr>
          </a:p>
        </p:txBody>
      </p:sp>
      <p:sp>
        <p:nvSpPr>
          <p:cNvPr id="15" name="TextBox 14">
            <a:extLst>
              <a:ext uri="{FF2B5EF4-FFF2-40B4-BE49-F238E27FC236}">
                <a16:creationId xmlns:a16="http://schemas.microsoft.com/office/drawing/2014/main" id="{A192E4E0-20D1-504F-26A8-DFF48D090496}"/>
              </a:ext>
            </a:extLst>
          </p:cNvPr>
          <p:cNvSpPr txBox="1"/>
          <p:nvPr/>
        </p:nvSpPr>
        <p:spPr>
          <a:xfrm>
            <a:off x="10799805" y="98854"/>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Samuel Byers</a:t>
            </a:r>
            <a:endParaRPr lang="en-US">
              <a:solidFill>
                <a:schemeClr val="bg1"/>
              </a:solidFill>
            </a:endParaRPr>
          </a:p>
        </p:txBody>
      </p:sp>
      <p:grpSp>
        <p:nvGrpSpPr>
          <p:cNvPr id="29" name="Group 28">
            <a:extLst>
              <a:ext uri="{FF2B5EF4-FFF2-40B4-BE49-F238E27FC236}">
                <a16:creationId xmlns:a16="http://schemas.microsoft.com/office/drawing/2014/main" id="{858C054D-F09C-600D-F4E2-A2EE7045DC39}"/>
              </a:ext>
            </a:extLst>
          </p:cNvPr>
          <p:cNvGrpSpPr/>
          <p:nvPr/>
        </p:nvGrpSpPr>
        <p:grpSpPr>
          <a:xfrm>
            <a:off x="4738900" y="1698489"/>
            <a:ext cx="3350862" cy="4354700"/>
            <a:chOff x="6619461" y="1698489"/>
            <a:chExt cx="3350862" cy="4354700"/>
          </a:xfrm>
        </p:grpSpPr>
        <p:sp>
          <p:nvSpPr>
            <p:cNvPr id="7" name="Rounded Rectangle 6">
              <a:extLst>
                <a:ext uri="{FF2B5EF4-FFF2-40B4-BE49-F238E27FC236}">
                  <a16:creationId xmlns:a16="http://schemas.microsoft.com/office/drawing/2014/main" id="{1F5E045E-4BCD-04D9-540B-0035D32B7A72}"/>
                </a:ext>
              </a:extLst>
            </p:cNvPr>
            <p:cNvSpPr/>
            <p:nvPr/>
          </p:nvSpPr>
          <p:spPr>
            <a:xfrm>
              <a:off x="6619461" y="2199443"/>
              <a:ext cx="3350862" cy="3853746"/>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6C013971-3F32-9E1E-DC9B-A573BE9EEDE3}"/>
                </a:ext>
              </a:extLst>
            </p:cNvPr>
            <p:cNvSpPr txBox="1"/>
            <p:nvPr/>
          </p:nvSpPr>
          <p:spPr>
            <a:xfrm>
              <a:off x="7040677" y="2274943"/>
              <a:ext cx="2559433" cy="3702745"/>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sz="2000">
                  <a:solidFill>
                    <a:schemeClr val="bg1"/>
                  </a:solidFill>
                </a:rPr>
                <a:t>Impact force</a:t>
              </a:r>
            </a:p>
            <a:p>
              <a:pPr marL="285750" indent="-285750">
                <a:lnSpc>
                  <a:spcPct val="200000"/>
                </a:lnSpc>
                <a:buFont typeface="Arial" panose="020B0604020202020204" pitchFamily="34" charset="0"/>
                <a:buChar char="•"/>
              </a:pPr>
              <a:r>
                <a:rPr lang="en-US" sz="2000">
                  <a:solidFill>
                    <a:schemeClr val="bg1"/>
                  </a:solidFill>
                </a:rPr>
                <a:t>Clearance</a:t>
              </a:r>
            </a:p>
            <a:p>
              <a:pPr marL="285750" indent="-285750">
                <a:lnSpc>
                  <a:spcPct val="200000"/>
                </a:lnSpc>
                <a:buFont typeface="Arial" panose="020B0604020202020204" pitchFamily="34" charset="0"/>
                <a:buChar char="•"/>
              </a:pPr>
              <a:r>
                <a:rPr lang="en-US" sz="2000">
                  <a:solidFill>
                    <a:schemeClr val="bg1"/>
                  </a:solidFill>
                </a:rPr>
                <a:t>Limited access</a:t>
              </a:r>
            </a:p>
            <a:p>
              <a:pPr marL="285750" indent="-285750">
                <a:lnSpc>
                  <a:spcPct val="200000"/>
                </a:lnSpc>
                <a:buFont typeface="Arial" panose="020B0604020202020204" pitchFamily="34" charset="0"/>
                <a:buChar char="•"/>
              </a:pPr>
              <a:r>
                <a:rPr lang="en-US" sz="2000">
                  <a:solidFill>
                    <a:schemeClr val="bg1"/>
                  </a:solidFill>
                </a:rPr>
                <a:t>Disassembly time</a:t>
              </a:r>
            </a:p>
            <a:p>
              <a:pPr marL="285750" indent="-285750">
                <a:lnSpc>
                  <a:spcPct val="200000"/>
                </a:lnSpc>
                <a:buFont typeface="Arial" panose="020B0604020202020204" pitchFamily="34" charset="0"/>
                <a:buChar char="•"/>
              </a:pPr>
              <a:r>
                <a:rPr lang="en-US" sz="2000">
                  <a:solidFill>
                    <a:schemeClr val="bg1"/>
                  </a:solidFill>
                </a:rPr>
                <a:t>Displacement due to vibration</a:t>
              </a:r>
            </a:p>
          </p:txBody>
        </p:sp>
        <p:sp>
          <p:nvSpPr>
            <p:cNvPr id="8" name="TextBox 7">
              <a:extLst>
                <a:ext uri="{FF2B5EF4-FFF2-40B4-BE49-F238E27FC236}">
                  <a16:creationId xmlns:a16="http://schemas.microsoft.com/office/drawing/2014/main" id="{0943F438-EF3A-0D19-E1C3-D5527A70D85C}"/>
                </a:ext>
              </a:extLst>
            </p:cNvPr>
            <p:cNvSpPr txBox="1"/>
            <p:nvPr/>
          </p:nvSpPr>
          <p:spPr>
            <a:xfrm>
              <a:off x="7251404" y="1698489"/>
              <a:ext cx="2126973" cy="400110"/>
            </a:xfrm>
            <a:prstGeom prst="rect">
              <a:avLst/>
            </a:prstGeom>
            <a:noFill/>
          </p:spPr>
          <p:txBody>
            <a:bodyPr wrap="square" lIns="91440" tIns="45720" rIns="91440" bIns="45720" rtlCol="0" anchor="t">
              <a:spAutoFit/>
            </a:bodyPr>
            <a:lstStyle/>
            <a:p>
              <a:pPr algn="ctr"/>
              <a:r>
                <a:rPr lang="en-US" sz="2000" b="1">
                  <a:latin typeface="Aptos"/>
                </a:rPr>
                <a:t>Characteristics</a:t>
              </a:r>
              <a:endParaRPr lang="en-US" b="1">
                <a:latin typeface="Aptos" panose="020B0004020202020204" pitchFamily="34" charset="0"/>
              </a:endParaRPr>
            </a:p>
          </p:txBody>
        </p:sp>
      </p:grpSp>
      <p:sp>
        <p:nvSpPr>
          <p:cNvPr id="9" name="Rounded Rectangle 8">
            <a:extLst>
              <a:ext uri="{FF2B5EF4-FFF2-40B4-BE49-F238E27FC236}">
                <a16:creationId xmlns:a16="http://schemas.microsoft.com/office/drawing/2014/main" id="{F005D4E8-9704-7B51-59AC-40406BA57F69}"/>
              </a:ext>
            </a:extLst>
          </p:cNvPr>
          <p:cNvSpPr/>
          <p:nvPr/>
        </p:nvSpPr>
        <p:spPr>
          <a:xfrm>
            <a:off x="553152" y="2199443"/>
            <a:ext cx="3350862" cy="3853746"/>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88D2568-D0D9-D2A7-51B5-54482D1859D5}"/>
              </a:ext>
            </a:extLst>
          </p:cNvPr>
          <p:cNvSpPr txBox="1"/>
          <p:nvPr/>
        </p:nvSpPr>
        <p:spPr>
          <a:xfrm>
            <a:off x="1165096" y="1698489"/>
            <a:ext cx="2126973" cy="400110"/>
          </a:xfrm>
          <a:prstGeom prst="rect">
            <a:avLst/>
          </a:prstGeom>
          <a:noFill/>
        </p:spPr>
        <p:txBody>
          <a:bodyPr wrap="square" rtlCol="0">
            <a:spAutoFit/>
          </a:bodyPr>
          <a:lstStyle/>
          <a:p>
            <a:pPr algn="ctr"/>
            <a:r>
              <a:rPr lang="en-US" sz="2000" b="1">
                <a:latin typeface="Aptos" panose="020B0004020202020204" pitchFamily="34" charset="0"/>
              </a:rPr>
              <a:t>Concepts</a:t>
            </a:r>
            <a:endParaRPr lang="en-US" b="1">
              <a:latin typeface="Aptos" panose="020B0004020202020204" pitchFamily="34" charset="0"/>
            </a:endParaRPr>
          </a:p>
        </p:txBody>
      </p:sp>
      <p:sp>
        <p:nvSpPr>
          <p:cNvPr id="27" name="lalala">
            <a:extLst>
              <a:ext uri="{FF2B5EF4-FFF2-40B4-BE49-F238E27FC236}">
                <a16:creationId xmlns:a16="http://schemas.microsoft.com/office/drawing/2014/main" id="{2616D6A4-C8A2-EB53-5FB5-7D53EE30E321}"/>
              </a:ext>
            </a:extLst>
          </p:cNvPr>
          <p:cNvSpPr>
            <a:spLocks/>
          </p:cNvSpPr>
          <p:nvPr/>
        </p:nvSpPr>
        <p:spPr>
          <a:xfrm>
            <a:off x="1767844" y="4875565"/>
            <a:ext cx="920640" cy="914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ROLL">
            <a:extLst>
              <a:ext uri="{FF2B5EF4-FFF2-40B4-BE49-F238E27FC236}">
                <a16:creationId xmlns:a16="http://schemas.microsoft.com/office/drawing/2014/main" id="{ED5EE488-522F-A55D-3DE1-986F332E4F8A}"/>
              </a:ext>
            </a:extLst>
          </p:cNvPr>
          <p:cNvPicPr>
            <a:picLocks noChangeAspect="1"/>
          </p:cNvPicPr>
          <p:nvPr/>
        </p:nvPicPr>
        <p:blipFill>
          <a:blip r:embed="rId2"/>
          <a:srcRect l="725" t="10200" r="-603" b="9167"/>
          <a:stretch/>
        </p:blipFill>
        <p:spPr>
          <a:xfrm>
            <a:off x="738553" y="2488480"/>
            <a:ext cx="914400" cy="914400"/>
          </a:xfrm>
          <a:prstGeom prst="rect">
            <a:avLst/>
          </a:prstGeom>
        </p:spPr>
      </p:pic>
      <p:pic>
        <p:nvPicPr>
          <p:cNvPr id="12" name="!!HATCH">
            <a:extLst>
              <a:ext uri="{FF2B5EF4-FFF2-40B4-BE49-F238E27FC236}">
                <a16:creationId xmlns:a16="http://schemas.microsoft.com/office/drawing/2014/main" id="{E1042510-C72C-71A1-A122-8561F9F0D3EB}"/>
              </a:ext>
            </a:extLst>
          </p:cNvPr>
          <p:cNvPicPr>
            <a:picLocks noChangeAspect="1"/>
          </p:cNvPicPr>
          <p:nvPr/>
        </p:nvPicPr>
        <p:blipFill>
          <a:blip r:embed="rId3"/>
          <a:srcRect l="1375" t="10533" r="2424" b="10000"/>
          <a:stretch/>
        </p:blipFill>
        <p:spPr>
          <a:xfrm>
            <a:off x="1757529" y="2488480"/>
            <a:ext cx="914400" cy="914400"/>
          </a:xfrm>
          <a:prstGeom prst="rect">
            <a:avLst/>
          </a:prstGeom>
        </p:spPr>
      </p:pic>
      <p:pic>
        <p:nvPicPr>
          <p:cNvPr id="13" name="!!OVEN">
            <a:extLst>
              <a:ext uri="{FF2B5EF4-FFF2-40B4-BE49-F238E27FC236}">
                <a16:creationId xmlns:a16="http://schemas.microsoft.com/office/drawing/2014/main" id="{64F60944-E0FC-6313-381D-88353240B37C}"/>
              </a:ext>
            </a:extLst>
          </p:cNvPr>
          <p:cNvPicPr>
            <a:picLocks noChangeAspect="1"/>
          </p:cNvPicPr>
          <p:nvPr/>
        </p:nvPicPr>
        <p:blipFill>
          <a:blip r:embed="rId4"/>
          <a:srcRect l="47386" r="1790"/>
          <a:stretch/>
        </p:blipFill>
        <p:spPr>
          <a:xfrm>
            <a:off x="2776506" y="2497474"/>
            <a:ext cx="914400" cy="914400"/>
          </a:xfrm>
          <a:prstGeom prst="rect">
            <a:avLst/>
          </a:prstGeom>
        </p:spPr>
      </p:pic>
      <p:pic>
        <p:nvPicPr>
          <p:cNvPr id="14" name="!!BIFOLD">
            <a:extLst>
              <a:ext uri="{FF2B5EF4-FFF2-40B4-BE49-F238E27FC236}">
                <a16:creationId xmlns:a16="http://schemas.microsoft.com/office/drawing/2014/main" id="{FDC0F43A-6B9B-0DB0-00C6-00DBCB769DE9}"/>
              </a:ext>
            </a:extLst>
          </p:cNvPr>
          <p:cNvPicPr>
            <a:picLocks noChangeAspect="1"/>
          </p:cNvPicPr>
          <p:nvPr/>
        </p:nvPicPr>
        <p:blipFill>
          <a:blip r:embed="rId5"/>
          <a:stretch>
            <a:fillRect/>
          </a:stretch>
        </p:blipFill>
        <p:spPr>
          <a:xfrm>
            <a:off x="738553" y="3688630"/>
            <a:ext cx="914400" cy="914400"/>
          </a:xfrm>
          <a:prstGeom prst="rect">
            <a:avLst/>
          </a:prstGeom>
          <a:ln>
            <a:noFill/>
          </a:ln>
        </p:spPr>
      </p:pic>
      <p:pic>
        <p:nvPicPr>
          <p:cNvPr id="16" name="!!VERT">
            <a:extLst>
              <a:ext uri="{FF2B5EF4-FFF2-40B4-BE49-F238E27FC236}">
                <a16:creationId xmlns:a16="http://schemas.microsoft.com/office/drawing/2014/main" id="{4DA1F43C-0E2C-5FC9-43EC-D7400809FA79}"/>
              </a:ext>
            </a:extLst>
          </p:cNvPr>
          <p:cNvPicPr>
            <a:picLocks noChangeAspect="1"/>
          </p:cNvPicPr>
          <p:nvPr/>
        </p:nvPicPr>
        <p:blipFill>
          <a:blip r:embed="rId6"/>
          <a:stretch>
            <a:fillRect/>
          </a:stretch>
        </p:blipFill>
        <p:spPr>
          <a:xfrm>
            <a:off x="738553" y="4880679"/>
            <a:ext cx="914400" cy="914400"/>
          </a:xfrm>
          <a:prstGeom prst="rect">
            <a:avLst/>
          </a:prstGeom>
          <a:ln>
            <a:noFill/>
          </a:ln>
        </p:spPr>
      </p:pic>
      <p:pic>
        <p:nvPicPr>
          <p:cNvPr id="17" name="gg!!">
            <a:extLst>
              <a:ext uri="{FF2B5EF4-FFF2-40B4-BE49-F238E27FC236}">
                <a16:creationId xmlns:a16="http://schemas.microsoft.com/office/drawing/2014/main" id="{4380059C-664F-838D-4906-976608C67ECB}"/>
              </a:ext>
            </a:extLst>
          </p:cNvPr>
          <p:cNvPicPr>
            <a:picLocks noChangeAspect="1"/>
          </p:cNvPicPr>
          <p:nvPr/>
        </p:nvPicPr>
        <p:blipFill>
          <a:blip r:embed="rId7"/>
          <a:stretch>
            <a:fillRect/>
          </a:stretch>
        </p:blipFill>
        <p:spPr>
          <a:xfrm>
            <a:off x="1799317" y="4833811"/>
            <a:ext cx="914400" cy="914400"/>
          </a:xfrm>
          <a:prstGeom prst="rect">
            <a:avLst/>
          </a:prstGeom>
          <a:ln>
            <a:noFill/>
          </a:ln>
        </p:spPr>
      </p:pic>
      <p:pic>
        <p:nvPicPr>
          <p:cNvPr id="18" name="!!2SLIDE">
            <a:extLst>
              <a:ext uri="{FF2B5EF4-FFF2-40B4-BE49-F238E27FC236}">
                <a16:creationId xmlns:a16="http://schemas.microsoft.com/office/drawing/2014/main" id="{552CF99D-F9A4-F145-7E50-F7BFB2032F55}"/>
              </a:ext>
            </a:extLst>
          </p:cNvPr>
          <p:cNvPicPr>
            <a:picLocks noChangeAspect="1"/>
          </p:cNvPicPr>
          <p:nvPr/>
        </p:nvPicPr>
        <p:blipFill>
          <a:blip r:embed="rId8"/>
          <a:stretch>
            <a:fillRect/>
          </a:stretch>
        </p:blipFill>
        <p:spPr>
          <a:xfrm>
            <a:off x="2804210" y="3688630"/>
            <a:ext cx="914400" cy="914400"/>
          </a:xfrm>
          <a:prstGeom prst="rect">
            <a:avLst/>
          </a:prstGeom>
          <a:ln>
            <a:noFill/>
          </a:ln>
        </p:spPr>
      </p:pic>
      <p:pic>
        <p:nvPicPr>
          <p:cNvPr id="19" name="!!REVERSE">
            <a:extLst>
              <a:ext uri="{FF2B5EF4-FFF2-40B4-BE49-F238E27FC236}">
                <a16:creationId xmlns:a16="http://schemas.microsoft.com/office/drawing/2014/main" id="{7444AFF3-5CA9-B9D4-DB3B-9AD6A094157C}"/>
              </a:ext>
            </a:extLst>
          </p:cNvPr>
          <p:cNvPicPr>
            <a:picLocks noChangeAspect="1"/>
          </p:cNvPicPr>
          <p:nvPr/>
        </p:nvPicPr>
        <p:blipFill>
          <a:blip r:embed="rId9"/>
          <a:srcRect l="2501" t="34050" r="7500" b="18142"/>
          <a:stretch/>
        </p:blipFill>
        <p:spPr>
          <a:xfrm>
            <a:off x="1770964" y="3704095"/>
            <a:ext cx="914400" cy="914400"/>
          </a:xfrm>
          <a:prstGeom prst="rect">
            <a:avLst/>
          </a:prstGeom>
          <a:ln>
            <a:noFill/>
          </a:ln>
        </p:spPr>
      </p:pic>
      <p:sp>
        <p:nvSpPr>
          <p:cNvPr id="21" name="Right Arrow 20">
            <a:extLst>
              <a:ext uri="{FF2B5EF4-FFF2-40B4-BE49-F238E27FC236}">
                <a16:creationId xmlns:a16="http://schemas.microsoft.com/office/drawing/2014/main" id="{3778F446-3407-B73E-4BB3-E429ABDCEFFF}"/>
              </a:ext>
            </a:extLst>
          </p:cNvPr>
          <p:cNvSpPr/>
          <p:nvPr/>
        </p:nvSpPr>
        <p:spPr>
          <a:xfrm>
            <a:off x="3822509" y="3943976"/>
            <a:ext cx="1204950" cy="395609"/>
          </a:xfrm>
          <a:prstGeom prst="rightArrow">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705584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9E3F9-D690-CAAD-5791-D7A33379E1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AA9B72-3764-3E7A-97CE-BEFF3092EADF}"/>
              </a:ext>
            </a:extLst>
          </p:cNvPr>
          <p:cNvSpPr>
            <a:spLocks noGrp="1"/>
          </p:cNvSpPr>
          <p:nvPr>
            <p:ph type="title"/>
          </p:nvPr>
        </p:nvSpPr>
        <p:spPr/>
        <p:txBody>
          <a:bodyPr/>
          <a:lstStyle/>
          <a:p>
            <a:r>
              <a:rPr lang="en-US">
                <a:latin typeface="Aptos" panose="020B0004020202020204" pitchFamily="34" charset="0"/>
              </a:rPr>
              <a:t>Concept Selection</a:t>
            </a:r>
          </a:p>
        </p:txBody>
      </p:sp>
      <p:sp>
        <p:nvSpPr>
          <p:cNvPr id="3" name="Slide Number Placeholder 2">
            <a:extLst>
              <a:ext uri="{FF2B5EF4-FFF2-40B4-BE49-F238E27FC236}">
                <a16:creationId xmlns:a16="http://schemas.microsoft.com/office/drawing/2014/main" id="{4C12A70F-2857-67A8-142A-54917B2DE831}"/>
              </a:ext>
            </a:extLst>
          </p:cNvPr>
          <p:cNvSpPr>
            <a:spLocks noGrp="1"/>
          </p:cNvSpPr>
          <p:nvPr>
            <p:ph type="sldNum" sz="quarter" idx="10"/>
          </p:nvPr>
        </p:nvSpPr>
        <p:spPr/>
        <p:txBody>
          <a:bodyPr/>
          <a:lstStyle/>
          <a:p>
            <a:fld id="{72E20F18-833A-4542-A439-FC39BC210022}" type="slidenum">
              <a:rPr lang="en-US" smtClean="0">
                <a:solidFill>
                  <a:schemeClr val="bg1">
                    <a:lumMod val="65000"/>
                  </a:schemeClr>
                </a:solidFill>
                <a:latin typeface="Aptos Narrow" panose="020B0004020202020204" pitchFamily="34" charset="0"/>
              </a:rPr>
              <a:pPr/>
              <a:t>25</a:t>
            </a:fld>
            <a:endParaRPr lang="en-US">
              <a:solidFill>
                <a:schemeClr val="bg1">
                  <a:lumMod val="65000"/>
                </a:schemeClr>
              </a:solidFill>
              <a:latin typeface="Aptos Narrow" panose="020B0004020202020204" pitchFamily="34" charset="0"/>
            </a:endParaRPr>
          </a:p>
        </p:txBody>
      </p:sp>
      <p:sp>
        <p:nvSpPr>
          <p:cNvPr id="15" name="TextBox 14">
            <a:extLst>
              <a:ext uri="{FF2B5EF4-FFF2-40B4-BE49-F238E27FC236}">
                <a16:creationId xmlns:a16="http://schemas.microsoft.com/office/drawing/2014/main" id="{F9A54DED-F5F5-D840-EFB4-0E4371247C25}"/>
              </a:ext>
            </a:extLst>
          </p:cNvPr>
          <p:cNvSpPr txBox="1"/>
          <p:nvPr/>
        </p:nvSpPr>
        <p:spPr>
          <a:xfrm>
            <a:off x="10799805" y="98854"/>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Samuel Byers</a:t>
            </a:r>
            <a:endParaRPr lang="en-US">
              <a:solidFill>
                <a:schemeClr val="bg1"/>
              </a:solidFill>
            </a:endParaRPr>
          </a:p>
        </p:txBody>
      </p:sp>
      <p:grpSp>
        <p:nvGrpSpPr>
          <p:cNvPr id="6" name="Group 5">
            <a:extLst>
              <a:ext uri="{FF2B5EF4-FFF2-40B4-BE49-F238E27FC236}">
                <a16:creationId xmlns:a16="http://schemas.microsoft.com/office/drawing/2014/main" id="{D4E34F61-D939-DA02-3EBB-A94565CD284B}"/>
              </a:ext>
            </a:extLst>
          </p:cNvPr>
          <p:cNvGrpSpPr/>
          <p:nvPr/>
        </p:nvGrpSpPr>
        <p:grpSpPr>
          <a:xfrm>
            <a:off x="8868781" y="2234422"/>
            <a:ext cx="1134436" cy="3853746"/>
            <a:chOff x="485744" y="2074985"/>
            <a:chExt cx="1134436" cy="3853746"/>
          </a:xfrm>
        </p:grpSpPr>
        <p:sp>
          <p:nvSpPr>
            <p:cNvPr id="4" name="Rounded Rectangle 3">
              <a:extLst>
                <a:ext uri="{FF2B5EF4-FFF2-40B4-BE49-F238E27FC236}">
                  <a16:creationId xmlns:a16="http://schemas.microsoft.com/office/drawing/2014/main" id="{F93B7B0A-EACC-3ECD-1EA5-0E25840CF14A}"/>
                </a:ext>
              </a:extLst>
            </p:cNvPr>
            <p:cNvSpPr/>
            <p:nvPr/>
          </p:nvSpPr>
          <p:spPr>
            <a:xfrm>
              <a:off x="485744" y="2074985"/>
              <a:ext cx="1134436" cy="3853746"/>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3252B49-A552-E018-2FCA-70F3265838E6}"/>
                </a:ext>
              </a:extLst>
            </p:cNvPr>
            <p:cNvSpPr txBox="1"/>
            <p:nvPr/>
          </p:nvSpPr>
          <p:spPr>
            <a:xfrm rot="16200000">
              <a:off x="-432937" y="3678694"/>
              <a:ext cx="2971800" cy="646331"/>
            </a:xfrm>
            <a:prstGeom prst="rect">
              <a:avLst/>
            </a:prstGeom>
            <a:noFill/>
          </p:spPr>
          <p:txBody>
            <a:bodyPr wrap="square" rtlCol="0">
              <a:spAutoFit/>
            </a:bodyPr>
            <a:lstStyle/>
            <a:p>
              <a:pPr algn="ctr"/>
              <a:r>
                <a:rPr lang="en-US" sz="3600" b="1" dirty="0">
                  <a:solidFill>
                    <a:schemeClr val="bg1"/>
                  </a:solidFill>
                  <a:latin typeface="Aptos" panose="020B0004020202020204" pitchFamily="34" charset="0"/>
                </a:rPr>
                <a:t>Selection</a:t>
              </a:r>
            </a:p>
          </p:txBody>
        </p:sp>
      </p:grpSp>
      <p:grpSp>
        <p:nvGrpSpPr>
          <p:cNvPr id="29" name="Group 28">
            <a:extLst>
              <a:ext uri="{FF2B5EF4-FFF2-40B4-BE49-F238E27FC236}">
                <a16:creationId xmlns:a16="http://schemas.microsoft.com/office/drawing/2014/main" id="{1AE528DF-6027-A11F-F1CF-DF9B5B8CE6FD}"/>
              </a:ext>
            </a:extLst>
          </p:cNvPr>
          <p:cNvGrpSpPr/>
          <p:nvPr/>
        </p:nvGrpSpPr>
        <p:grpSpPr>
          <a:xfrm>
            <a:off x="4738900" y="1698489"/>
            <a:ext cx="3350862" cy="4354700"/>
            <a:chOff x="6619461" y="1698489"/>
            <a:chExt cx="3350862" cy="4354700"/>
          </a:xfrm>
        </p:grpSpPr>
        <p:sp>
          <p:nvSpPr>
            <p:cNvPr id="7" name="Rounded Rectangle 6">
              <a:extLst>
                <a:ext uri="{FF2B5EF4-FFF2-40B4-BE49-F238E27FC236}">
                  <a16:creationId xmlns:a16="http://schemas.microsoft.com/office/drawing/2014/main" id="{AF2DCDF3-6A77-23D8-B469-58EDDE3515FE}"/>
                </a:ext>
              </a:extLst>
            </p:cNvPr>
            <p:cNvSpPr/>
            <p:nvPr/>
          </p:nvSpPr>
          <p:spPr>
            <a:xfrm>
              <a:off x="6619461" y="2199443"/>
              <a:ext cx="3350862" cy="3853746"/>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DB4B3037-E810-E3C6-FC14-30B1E3A8F0CD}"/>
                </a:ext>
              </a:extLst>
            </p:cNvPr>
            <p:cNvSpPr txBox="1"/>
            <p:nvPr/>
          </p:nvSpPr>
          <p:spPr>
            <a:xfrm>
              <a:off x="7040677" y="2274943"/>
              <a:ext cx="2559433" cy="3702745"/>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sz="2000" dirty="0">
                  <a:solidFill>
                    <a:schemeClr val="bg1"/>
                  </a:solidFill>
                </a:rPr>
                <a:t>Impact force</a:t>
              </a:r>
            </a:p>
            <a:p>
              <a:pPr marL="285750" indent="-285750">
                <a:lnSpc>
                  <a:spcPct val="200000"/>
                </a:lnSpc>
                <a:buFont typeface="Arial" panose="020B0604020202020204" pitchFamily="34" charset="0"/>
                <a:buChar char="•"/>
              </a:pPr>
              <a:r>
                <a:rPr lang="en-US" sz="2000" dirty="0">
                  <a:solidFill>
                    <a:schemeClr val="bg1"/>
                  </a:solidFill>
                </a:rPr>
                <a:t>Clearance</a:t>
              </a:r>
            </a:p>
            <a:p>
              <a:pPr marL="285750" indent="-285750">
                <a:lnSpc>
                  <a:spcPct val="200000"/>
                </a:lnSpc>
                <a:buFont typeface="Arial" panose="020B0604020202020204" pitchFamily="34" charset="0"/>
                <a:buChar char="•"/>
              </a:pPr>
              <a:r>
                <a:rPr lang="en-US" sz="2000" dirty="0">
                  <a:solidFill>
                    <a:schemeClr val="bg1"/>
                  </a:solidFill>
                </a:rPr>
                <a:t>Limited access</a:t>
              </a:r>
            </a:p>
            <a:p>
              <a:pPr marL="285750" indent="-285750">
                <a:lnSpc>
                  <a:spcPct val="200000"/>
                </a:lnSpc>
                <a:buFont typeface="Arial" panose="020B0604020202020204" pitchFamily="34" charset="0"/>
                <a:buChar char="•"/>
              </a:pPr>
              <a:r>
                <a:rPr lang="en-US" sz="2000" dirty="0">
                  <a:solidFill>
                    <a:schemeClr val="bg1"/>
                  </a:solidFill>
                </a:rPr>
                <a:t>Disassembly time</a:t>
              </a:r>
            </a:p>
            <a:p>
              <a:pPr marL="285750" indent="-285750">
                <a:lnSpc>
                  <a:spcPct val="200000"/>
                </a:lnSpc>
                <a:buFont typeface="Arial" panose="020B0604020202020204" pitchFamily="34" charset="0"/>
                <a:buChar char="•"/>
              </a:pPr>
              <a:r>
                <a:rPr lang="en-US" sz="2000" dirty="0">
                  <a:solidFill>
                    <a:schemeClr val="bg1"/>
                  </a:solidFill>
                </a:rPr>
                <a:t>Displacement due to vibration</a:t>
              </a:r>
            </a:p>
          </p:txBody>
        </p:sp>
        <p:sp>
          <p:nvSpPr>
            <p:cNvPr id="8" name="TextBox 7">
              <a:extLst>
                <a:ext uri="{FF2B5EF4-FFF2-40B4-BE49-F238E27FC236}">
                  <a16:creationId xmlns:a16="http://schemas.microsoft.com/office/drawing/2014/main" id="{74F6C4C1-E559-F5B1-5DA2-C7871D2E59C3}"/>
                </a:ext>
              </a:extLst>
            </p:cNvPr>
            <p:cNvSpPr txBox="1"/>
            <p:nvPr/>
          </p:nvSpPr>
          <p:spPr>
            <a:xfrm>
              <a:off x="7251404" y="1698489"/>
              <a:ext cx="2126973" cy="400110"/>
            </a:xfrm>
            <a:prstGeom prst="rect">
              <a:avLst/>
            </a:prstGeom>
            <a:noFill/>
          </p:spPr>
          <p:txBody>
            <a:bodyPr wrap="square" lIns="91440" tIns="45720" rIns="91440" bIns="45720" rtlCol="0" anchor="t">
              <a:spAutoFit/>
            </a:bodyPr>
            <a:lstStyle/>
            <a:p>
              <a:pPr algn="ctr"/>
              <a:r>
                <a:rPr lang="en-US" sz="2000" b="1" dirty="0">
                  <a:latin typeface="Aptos"/>
                </a:rPr>
                <a:t>Characteristics</a:t>
              </a:r>
              <a:endParaRPr lang="en-US" b="1" dirty="0">
                <a:latin typeface="Aptos" panose="020B0004020202020204" pitchFamily="34" charset="0"/>
              </a:endParaRPr>
            </a:p>
          </p:txBody>
        </p:sp>
      </p:grpSp>
      <p:sp>
        <p:nvSpPr>
          <p:cNvPr id="9" name="Rounded Rectangle 8">
            <a:extLst>
              <a:ext uri="{FF2B5EF4-FFF2-40B4-BE49-F238E27FC236}">
                <a16:creationId xmlns:a16="http://schemas.microsoft.com/office/drawing/2014/main" id="{8CDE0271-A2B8-03F3-2089-517DE158CBF6}"/>
              </a:ext>
            </a:extLst>
          </p:cNvPr>
          <p:cNvSpPr/>
          <p:nvPr/>
        </p:nvSpPr>
        <p:spPr>
          <a:xfrm>
            <a:off x="553152" y="2199443"/>
            <a:ext cx="3350862" cy="3853746"/>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3933925-5574-4CC7-4891-820B3B1092B5}"/>
              </a:ext>
            </a:extLst>
          </p:cNvPr>
          <p:cNvSpPr txBox="1"/>
          <p:nvPr/>
        </p:nvSpPr>
        <p:spPr>
          <a:xfrm>
            <a:off x="1165096" y="1698489"/>
            <a:ext cx="2126973" cy="400110"/>
          </a:xfrm>
          <a:prstGeom prst="rect">
            <a:avLst/>
          </a:prstGeom>
          <a:noFill/>
        </p:spPr>
        <p:txBody>
          <a:bodyPr wrap="square" rtlCol="0">
            <a:spAutoFit/>
          </a:bodyPr>
          <a:lstStyle/>
          <a:p>
            <a:pPr algn="ctr"/>
            <a:r>
              <a:rPr lang="en-US" sz="2000" b="1">
                <a:latin typeface="Aptos" panose="020B0004020202020204" pitchFamily="34" charset="0"/>
              </a:rPr>
              <a:t>Concepts</a:t>
            </a:r>
            <a:endParaRPr lang="en-US" b="1">
              <a:latin typeface="Aptos" panose="020B0004020202020204" pitchFamily="34" charset="0"/>
            </a:endParaRPr>
          </a:p>
        </p:txBody>
      </p:sp>
      <p:sp>
        <p:nvSpPr>
          <p:cNvPr id="27" name="lalala">
            <a:extLst>
              <a:ext uri="{FF2B5EF4-FFF2-40B4-BE49-F238E27FC236}">
                <a16:creationId xmlns:a16="http://schemas.microsoft.com/office/drawing/2014/main" id="{FFD33F12-CB66-3319-A248-97E542EFA6EF}"/>
              </a:ext>
            </a:extLst>
          </p:cNvPr>
          <p:cNvSpPr>
            <a:spLocks/>
          </p:cNvSpPr>
          <p:nvPr/>
        </p:nvSpPr>
        <p:spPr>
          <a:xfrm>
            <a:off x="1767844" y="4875565"/>
            <a:ext cx="920640" cy="914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ROLL">
            <a:extLst>
              <a:ext uri="{FF2B5EF4-FFF2-40B4-BE49-F238E27FC236}">
                <a16:creationId xmlns:a16="http://schemas.microsoft.com/office/drawing/2014/main" id="{2B776E1C-5675-E925-150F-EBA8C209C85D}"/>
              </a:ext>
            </a:extLst>
          </p:cNvPr>
          <p:cNvPicPr>
            <a:picLocks noChangeAspect="1"/>
          </p:cNvPicPr>
          <p:nvPr/>
        </p:nvPicPr>
        <p:blipFill>
          <a:blip r:embed="rId2"/>
          <a:srcRect l="725" t="10200" r="-603" b="9167"/>
          <a:stretch/>
        </p:blipFill>
        <p:spPr>
          <a:xfrm>
            <a:off x="738553" y="2488480"/>
            <a:ext cx="914400" cy="914400"/>
          </a:xfrm>
          <a:prstGeom prst="rect">
            <a:avLst/>
          </a:prstGeom>
        </p:spPr>
      </p:pic>
      <p:pic>
        <p:nvPicPr>
          <p:cNvPr id="12" name="!!HATCH">
            <a:extLst>
              <a:ext uri="{FF2B5EF4-FFF2-40B4-BE49-F238E27FC236}">
                <a16:creationId xmlns:a16="http://schemas.microsoft.com/office/drawing/2014/main" id="{2D9D4E1F-CA0F-02CB-7131-DA39339EE0B5}"/>
              </a:ext>
            </a:extLst>
          </p:cNvPr>
          <p:cNvPicPr>
            <a:picLocks noChangeAspect="1"/>
          </p:cNvPicPr>
          <p:nvPr/>
        </p:nvPicPr>
        <p:blipFill>
          <a:blip r:embed="rId3"/>
          <a:srcRect l="1375" t="10533" r="2424" b="10000"/>
          <a:stretch/>
        </p:blipFill>
        <p:spPr>
          <a:xfrm>
            <a:off x="1757529" y="2488480"/>
            <a:ext cx="914400" cy="914400"/>
          </a:xfrm>
          <a:prstGeom prst="rect">
            <a:avLst/>
          </a:prstGeom>
        </p:spPr>
      </p:pic>
      <p:pic>
        <p:nvPicPr>
          <p:cNvPr id="13" name="!!OVEN">
            <a:extLst>
              <a:ext uri="{FF2B5EF4-FFF2-40B4-BE49-F238E27FC236}">
                <a16:creationId xmlns:a16="http://schemas.microsoft.com/office/drawing/2014/main" id="{FE9B12C1-9F37-8D01-F324-77C794046548}"/>
              </a:ext>
            </a:extLst>
          </p:cNvPr>
          <p:cNvPicPr>
            <a:picLocks noChangeAspect="1"/>
          </p:cNvPicPr>
          <p:nvPr/>
        </p:nvPicPr>
        <p:blipFill>
          <a:blip r:embed="rId4"/>
          <a:srcRect l="47386" r="1790"/>
          <a:stretch/>
        </p:blipFill>
        <p:spPr>
          <a:xfrm>
            <a:off x="2776506" y="2497474"/>
            <a:ext cx="914400" cy="914400"/>
          </a:xfrm>
          <a:prstGeom prst="rect">
            <a:avLst/>
          </a:prstGeom>
        </p:spPr>
      </p:pic>
      <p:pic>
        <p:nvPicPr>
          <p:cNvPr id="14" name="!!BIFOLD">
            <a:extLst>
              <a:ext uri="{FF2B5EF4-FFF2-40B4-BE49-F238E27FC236}">
                <a16:creationId xmlns:a16="http://schemas.microsoft.com/office/drawing/2014/main" id="{DD2F5F9D-B43D-86AE-E7A8-313303743A58}"/>
              </a:ext>
            </a:extLst>
          </p:cNvPr>
          <p:cNvPicPr>
            <a:picLocks noChangeAspect="1"/>
          </p:cNvPicPr>
          <p:nvPr/>
        </p:nvPicPr>
        <p:blipFill>
          <a:blip r:embed="rId5"/>
          <a:stretch>
            <a:fillRect/>
          </a:stretch>
        </p:blipFill>
        <p:spPr>
          <a:xfrm>
            <a:off x="738553" y="3688630"/>
            <a:ext cx="914400" cy="914400"/>
          </a:xfrm>
          <a:prstGeom prst="rect">
            <a:avLst/>
          </a:prstGeom>
          <a:ln>
            <a:noFill/>
          </a:ln>
        </p:spPr>
      </p:pic>
      <p:pic>
        <p:nvPicPr>
          <p:cNvPr id="16" name="!!VERT">
            <a:extLst>
              <a:ext uri="{FF2B5EF4-FFF2-40B4-BE49-F238E27FC236}">
                <a16:creationId xmlns:a16="http://schemas.microsoft.com/office/drawing/2014/main" id="{EC60749E-0E55-B5B5-F2EF-7831212B389B}"/>
              </a:ext>
            </a:extLst>
          </p:cNvPr>
          <p:cNvPicPr>
            <a:picLocks noChangeAspect="1"/>
          </p:cNvPicPr>
          <p:nvPr/>
        </p:nvPicPr>
        <p:blipFill>
          <a:blip r:embed="rId6"/>
          <a:stretch>
            <a:fillRect/>
          </a:stretch>
        </p:blipFill>
        <p:spPr>
          <a:xfrm>
            <a:off x="738553" y="4880679"/>
            <a:ext cx="914400" cy="914400"/>
          </a:xfrm>
          <a:prstGeom prst="rect">
            <a:avLst/>
          </a:prstGeom>
          <a:ln>
            <a:noFill/>
          </a:ln>
        </p:spPr>
      </p:pic>
      <p:pic>
        <p:nvPicPr>
          <p:cNvPr id="17" name="gg!!">
            <a:extLst>
              <a:ext uri="{FF2B5EF4-FFF2-40B4-BE49-F238E27FC236}">
                <a16:creationId xmlns:a16="http://schemas.microsoft.com/office/drawing/2014/main" id="{609801C7-2907-7F13-2883-CAFAAA19F18B}"/>
              </a:ext>
            </a:extLst>
          </p:cNvPr>
          <p:cNvPicPr>
            <a:picLocks noChangeAspect="1"/>
          </p:cNvPicPr>
          <p:nvPr/>
        </p:nvPicPr>
        <p:blipFill>
          <a:blip r:embed="rId7"/>
          <a:stretch>
            <a:fillRect/>
          </a:stretch>
        </p:blipFill>
        <p:spPr>
          <a:xfrm>
            <a:off x="1799317" y="4833811"/>
            <a:ext cx="914400" cy="914400"/>
          </a:xfrm>
          <a:prstGeom prst="rect">
            <a:avLst/>
          </a:prstGeom>
          <a:ln>
            <a:noFill/>
          </a:ln>
        </p:spPr>
      </p:pic>
      <p:pic>
        <p:nvPicPr>
          <p:cNvPr id="18" name="!!2SLIDE">
            <a:extLst>
              <a:ext uri="{FF2B5EF4-FFF2-40B4-BE49-F238E27FC236}">
                <a16:creationId xmlns:a16="http://schemas.microsoft.com/office/drawing/2014/main" id="{AB9C559A-6CEA-A74E-1FCC-6E665E040CE4}"/>
              </a:ext>
            </a:extLst>
          </p:cNvPr>
          <p:cNvPicPr>
            <a:picLocks noChangeAspect="1"/>
          </p:cNvPicPr>
          <p:nvPr/>
        </p:nvPicPr>
        <p:blipFill>
          <a:blip r:embed="rId8"/>
          <a:stretch>
            <a:fillRect/>
          </a:stretch>
        </p:blipFill>
        <p:spPr>
          <a:xfrm>
            <a:off x="2804210" y="3688630"/>
            <a:ext cx="914400" cy="914400"/>
          </a:xfrm>
          <a:prstGeom prst="rect">
            <a:avLst/>
          </a:prstGeom>
          <a:ln>
            <a:noFill/>
          </a:ln>
        </p:spPr>
      </p:pic>
      <p:pic>
        <p:nvPicPr>
          <p:cNvPr id="19" name="!!REVERSE">
            <a:extLst>
              <a:ext uri="{FF2B5EF4-FFF2-40B4-BE49-F238E27FC236}">
                <a16:creationId xmlns:a16="http://schemas.microsoft.com/office/drawing/2014/main" id="{B0170D09-FBEF-361B-8971-42E32F071E8F}"/>
              </a:ext>
            </a:extLst>
          </p:cNvPr>
          <p:cNvPicPr>
            <a:picLocks noChangeAspect="1"/>
          </p:cNvPicPr>
          <p:nvPr/>
        </p:nvPicPr>
        <p:blipFill>
          <a:blip r:embed="rId9"/>
          <a:srcRect l="2501" t="34050" r="7500" b="18142"/>
          <a:stretch/>
        </p:blipFill>
        <p:spPr>
          <a:xfrm>
            <a:off x="1770964" y="3704095"/>
            <a:ext cx="914400" cy="914400"/>
          </a:xfrm>
          <a:prstGeom prst="rect">
            <a:avLst/>
          </a:prstGeom>
          <a:ln>
            <a:noFill/>
          </a:ln>
        </p:spPr>
      </p:pic>
      <p:sp>
        <p:nvSpPr>
          <p:cNvPr id="21" name="Right Arrow 20">
            <a:extLst>
              <a:ext uri="{FF2B5EF4-FFF2-40B4-BE49-F238E27FC236}">
                <a16:creationId xmlns:a16="http://schemas.microsoft.com/office/drawing/2014/main" id="{0AB3C146-21E9-FAFE-92B2-B178CB146878}"/>
              </a:ext>
            </a:extLst>
          </p:cNvPr>
          <p:cNvSpPr/>
          <p:nvPr/>
        </p:nvSpPr>
        <p:spPr>
          <a:xfrm>
            <a:off x="3822509" y="3943976"/>
            <a:ext cx="1204950" cy="395609"/>
          </a:xfrm>
          <a:prstGeom prst="rightArrow">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a:extLst>
              <a:ext uri="{FF2B5EF4-FFF2-40B4-BE49-F238E27FC236}">
                <a16:creationId xmlns:a16="http://schemas.microsoft.com/office/drawing/2014/main" id="{985D8102-72EE-BEDC-BC84-C8C6C17A3547}"/>
              </a:ext>
            </a:extLst>
          </p:cNvPr>
          <p:cNvSpPr/>
          <p:nvPr/>
        </p:nvSpPr>
        <p:spPr>
          <a:xfrm>
            <a:off x="7952255" y="3943976"/>
            <a:ext cx="1204950" cy="395609"/>
          </a:xfrm>
          <a:prstGeom prst="rightArrow">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268452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6A436B-2D96-1D4C-3CE9-40A30811A9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53E8B5-2416-3BD5-3B31-DF314A19141D}"/>
              </a:ext>
            </a:extLst>
          </p:cNvPr>
          <p:cNvSpPr>
            <a:spLocks noGrp="1"/>
          </p:cNvSpPr>
          <p:nvPr>
            <p:ph type="title"/>
          </p:nvPr>
        </p:nvSpPr>
        <p:spPr>
          <a:xfrm>
            <a:off x="214886" y="95098"/>
            <a:ext cx="9601200" cy="960276"/>
          </a:xfrm>
        </p:spPr>
        <p:txBody>
          <a:bodyPr/>
          <a:lstStyle/>
          <a:p>
            <a:r>
              <a:rPr lang="en-US" dirty="0">
                <a:latin typeface="Aptos" panose="020B0004020202020204" pitchFamily="34" charset="0"/>
              </a:rPr>
              <a:t>Final Selection</a:t>
            </a:r>
          </a:p>
        </p:txBody>
      </p:sp>
      <p:sp>
        <p:nvSpPr>
          <p:cNvPr id="15" name="TextBox 14">
            <a:extLst>
              <a:ext uri="{FF2B5EF4-FFF2-40B4-BE49-F238E27FC236}">
                <a16:creationId xmlns:a16="http://schemas.microsoft.com/office/drawing/2014/main" id="{10F0513B-A0CC-F57B-F52E-C77418751302}"/>
              </a:ext>
            </a:extLst>
          </p:cNvPr>
          <p:cNvSpPr txBox="1"/>
          <p:nvPr/>
        </p:nvSpPr>
        <p:spPr>
          <a:xfrm>
            <a:off x="10799805" y="98854"/>
            <a:ext cx="1210963" cy="276999"/>
          </a:xfrm>
          <a:prstGeom prst="rect">
            <a:avLst/>
          </a:prstGeom>
          <a:noFill/>
        </p:spPr>
        <p:txBody>
          <a:bodyPr wrap="square" lIns="91440" tIns="45720" rIns="91440" bIns="45720" rtlCol="0" anchor="t">
            <a:spAutoFit/>
          </a:bodyPr>
          <a:lstStyle/>
          <a:p>
            <a:pPr algn="ctr"/>
            <a:r>
              <a:rPr lang="en-US" sz="1200">
                <a:solidFill>
                  <a:schemeClr val="bg1"/>
                </a:solidFill>
                <a:ea typeface="Calibri"/>
                <a:cs typeface="Calibri"/>
              </a:rPr>
              <a:t>Samuel Byers</a:t>
            </a:r>
          </a:p>
        </p:txBody>
      </p:sp>
      <p:grpSp>
        <p:nvGrpSpPr>
          <p:cNvPr id="21" name="Group 20">
            <a:extLst>
              <a:ext uri="{FF2B5EF4-FFF2-40B4-BE49-F238E27FC236}">
                <a16:creationId xmlns:a16="http://schemas.microsoft.com/office/drawing/2014/main" id="{69A1EB0E-C0D3-5150-000F-624BFAF601AC}"/>
              </a:ext>
            </a:extLst>
          </p:cNvPr>
          <p:cNvGrpSpPr/>
          <p:nvPr/>
        </p:nvGrpSpPr>
        <p:grpSpPr>
          <a:xfrm>
            <a:off x="371693" y="1351588"/>
            <a:ext cx="9955253" cy="832211"/>
            <a:chOff x="371693" y="1351588"/>
            <a:chExt cx="9955253" cy="832211"/>
          </a:xfrm>
        </p:grpSpPr>
        <p:grpSp>
          <p:nvGrpSpPr>
            <p:cNvPr id="4" name="Group 3">
              <a:extLst>
                <a:ext uri="{FF2B5EF4-FFF2-40B4-BE49-F238E27FC236}">
                  <a16:creationId xmlns:a16="http://schemas.microsoft.com/office/drawing/2014/main" id="{92969C04-AAB8-1477-EEA8-556BE9FE3F12}"/>
                </a:ext>
              </a:extLst>
            </p:cNvPr>
            <p:cNvGrpSpPr/>
            <p:nvPr/>
          </p:nvGrpSpPr>
          <p:grpSpPr>
            <a:xfrm>
              <a:off x="2428603" y="1365221"/>
              <a:ext cx="1727622" cy="813816"/>
              <a:chOff x="755994" y="2347915"/>
              <a:chExt cx="1727622" cy="811984"/>
            </a:xfrm>
          </p:grpSpPr>
          <p:sp>
            <p:nvSpPr>
              <p:cNvPr id="5" name="Callout: Bent Line 14">
                <a:extLst>
                  <a:ext uri="{FF2B5EF4-FFF2-40B4-BE49-F238E27FC236}">
                    <a16:creationId xmlns:a16="http://schemas.microsoft.com/office/drawing/2014/main" id="{A63387F1-CF48-8F8E-8AC5-03F3C7930CE7}"/>
                  </a:ext>
                </a:extLst>
              </p:cNvPr>
              <p:cNvSpPr/>
              <p:nvPr/>
            </p:nvSpPr>
            <p:spPr>
              <a:xfrm>
                <a:off x="755994" y="2347915"/>
                <a:ext cx="1727622" cy="811984"/>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DF620A45-C53A-F232-75CA-A897572B1511}"/>
                  </a:ext>
                </a:extLst>
              </p:cNvPr>
              <p:cNvSpPr txBox="1"/>
              <p:nvPr/>
            </p:nvSpPr>
            <p:spPr>
              <a:xfrm>
                <a:off x="847137" y="2428667"/>
                <a:ext cx="1545336" cy="707886"/>
              </a:xfrm>
              <a:prstGeom prst="rect">
                <a:avLst/>
              </a:prstGeom>
              <a:noFill/>
            </p:spPr>
            <p:txBody>
              <a:bodyPr wrap="square" rtlCol="0">
                <a:spAutoFit/>
              </a:bodyPr>
              <a:lstStyle/>
              <a:p>
                <a:pPr algn="ctr"/>
                <a:r>
                  <a:rPr lang="en-US" sz="2000">
                    <a:solidFill>
                      <a:schemeClr val="bg1"/>
                    </a:solidFill>
                    <a:latin typeface="Aptos" panose="020B0004020202020204" pitchFamily="34" charset="0"/>
                  </a:rPr>
                  <a:t>Horizontal sliding door</a:t>
                </a:r>
              </a:p>
            </p:txBody>
          </p:sp>
        </p:grpSp>
        <p:grpSp>
          <p:nvGrpSpPr>
            <p:cNvPr id="10" name="Group 9">
              <a:extLst>
                <a:ext uri="{FF2B5EF4-FFF2-40B4-BE49-F238E27FC236}">
                  <a16:creationId xmlns:a16="http://schemas.microsoft.com/office/drawing/2014/main" id="{81C77EC5-FC32-20D8-1692-E18741CCB123}"/>
                </a:ext>
              </a:extLst>
            </p:cNvPr>
            <p:cNvGrpSpPr/>
            <p:nvPr/>
          </p:nvGrpSpPr>
          <p:grpSpPr>
            <a:xfrm>
              <a:off x="8599324" y="1351588"/>
              <a:ext cx="1727622" cy="811984"/>
              <a:chOff x="755994" y="2347915"/>
              <a:chExt cx="1727622" cy="811984"/>
            </a:xfrm>
          </p:grpSpPr>
          <p:sp>
            <p:nvSpPr>
              <p:cNvPr id="11" name="Callout: Bent Line 14">
                <a:extLst>
                  <a:ext uri="{FF2B5EF4-FFF2-40B4-BE49-F238E27FC236}">
                    <a16:creationId xmlns:a16="http://schemas.microsoft.com/office/drawing/2014/main" id="{4A9FD6BA-A44F-49D4-B25E-FBCE00B2C1D0}"/>
                  </a:ext>
                </a:extLst>
              </p:cNvPr>
              <p:cNvSpPr/>
              <p:nvPr/>
            </p:nvSpPr>
            <p:spPr>
              <a:xfrm>
                <a:off x="755994" y="2347915"/>
                <a:ext cx="1727622" cy="811984"/>
              </a:xfrm>
              <a:prstGeom prst="borderCallout2">
                <a:avLst>
                  <a:gd name="adj1" fmla="val 50709"/>
                  <a:gd name="adj2" fmla="val -6981"/>
                  <a:gd name="adj3" fmla="val 51192"/>
                  <a:gd name="adj4" fmla="val -17157"/>
                  <a:gd name="adj5" fmla="val 51237"/>
                  <a:gd name="adj6" fmla="val -30464"/>
                </a:avLst>
              </a:prstGeom>
              <a:solidFill>
                <a:srgbClr val="782F40"/>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2" name="TextBox 11">
                <a:extLst>
                  <a:ext uri="{FF2B5EF4-FFF2-40B4-BE49-F238E27FC236}">
                    <a16:creationId xmlns:a16="http://schemas.microsoft.com/office/drawing/2014/main" id="{F701A0B9-1023-CEF3-F065-9A51C9D0DBA0}"/>
                  </a:ext>
                </a:extLst>
              </p:cNvPr>
              <p:cNvSpPr txBox="1"/>
              <p:nvPr/>
            </p:nvSpPr>
            <p:spPr>
              <a:xfrm>
                <a:off x="847137" y="2428667"/>
                <a:ext cx="1545336" cy="707886"/>
              </a:xfrm>
              <a:prstGeom prst="rect">
                <a:avLst/>
              </a:prstGeom>
              <a:noFill/>
            </p:spPr>
            <p:txBody>
              <a:bodyPr wrap="square" rtlCol="0">
                <a:spAutoFit/>
              </a:bodyPr>
              <a:lstStyle/>
              <a:p>
                <a:pPr algn="ctr"/>
                <a:r>
                  <a:rPr lang="en-US" sz="2000">
                    <a:solidFill>
                      <a:schemeClr val="bg1"/>
                    </a:solidFill>
                    <a:latin typeface="Aptos" panose="020B0004020202020204" pitchFamily="34" charset="0"/>
                  </a:rPr>
                  <a:t>Vertical sliding door</a:t>
                </a:r>
              </a:p>
            </p:txBody>
          </p:sp>
        </p:grpSp>
        <p:grpSp>
          <p:nvGrpSpPr>
            <p:cNvPr id="13" name="Group 12">
              <a:extLst>
                <a:ext uri="{FF2B5EF4-FFF2-40B4-BE49-F238E27FC236}">
                  <a16:creationId xmlns:a16="http://schemas.microsoft.com/office/drawing/2014/main" id="{73C7D670-8397-3A04-84FA-E6E14361044A}"/>
                </a:ext>
              </a:extLst>
            </p:cNvPr>
            <p:cNvGrpSpPr/>
            <p:nvPr/>
          </p:nvGrpSpPr>
          <p:grpSpPr>
            <a:xfrm>
              <a:off x="4485510" y="1365937"/>
              <a:ext cx="1727622" cy="811984"/>
              <a:chOff x="755994" y="2336928"/>
              <a:chExt cx="1727622" cy="811984"/>
            </a:xfrm>
          </p:grpSpPr>
          <p:sp>
            <p:nvSpPr>
              <p:cNvPr id="19" name="Callout: Bent Line 14">
                <a:extLst>
                  <a:ext uri="{FF2B5EF4-FFF2-40B4-BE49-F238E27FC236}">
                    <a16:creationId xmlns:a16="http://schemas.microsoft.com/office/drawing/2014/main" id="{C80A7875-DDB5-ECF8-7863-6FA8FCECD7F6}"/>
                  </a:ext>
                </a:extLst>
              </p:cNvPr>
              <p:cNvSpPr/>
              <p:nvPr/>
            </p:nvSpPr>
            <p:spPr>
              <a:xfrm>
                <a:off x="755994" y="2336928"/>
                <a:ext cx="1727622" cy="811984"/>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0" name="TextBox 19">
                <a:extLst>
                  <a:ext uri="{FF2B5EF4-FFF2-40B4-BE49-F238E27FC236}">
                    <a16:creationId xmlns:a16="http://schemas.microsoft.com/office/drawing/2014/main" id="{003850DF-2D36-C326-ED94-D3142FE4A332}"/>
                  </a:ext>
                </a:extLst>
              </p:cNvPr>
              <p:cNvSpPr txBox="1"/>
              <p:nvPr/>
            </p:nvSpPr>
            <p:spPr>
              <a:xfrm>
                <a:off x="755994" y="2417543"/>
                <a:ext cx="1727622" cy="707886"/>
              </a:xfrm>
              <a:prstGeom prst="rect">
                <a:avLst/>
              </a:prstGeom>
              <a:noFill/>
            </p:spPr>
            <p:txBody>
              <a:bodyPr wrap="square" rtlCol="0">
                <a:spAutoFit/>
              </a:bodyPr>
              <a:lstStyle/>
              <a:p>
                <a:pPr algn="ctr"/>
                <a:r>
                  <a:rPr lang="en-US" sz="2000">
                    <a:solidFill>
                      <a:schemeClr val="bg1"/>
                    </a:solidFill>
                    <a:latin typeface="Aptos" panose="020B0004020202020204" pitchFamily="34" charset="0"/>
                  </a:rPr>
                  <a:t>Double</a:t>
                </a:r>
                <a:r>
                  <a:rPr lang="en-US">
                    <a:solidFill>
                      <a:schemeClr val="bg1"/>
                    </a:solidFill>
                    <a:latin typeface="Aptos" panose="020B0004020202020204" pitchFamily="34" charset="0"/>
                  </a:rPr>
                  <a:t> </a:t>
                </a:r>
                <a:r>
                  <a:rPr lang="en-US" sz="2000">
                    <a:solidFill>
                      <a:schemeClr val="bg1"/>
                    </a:solidFill>
                    <a:latin typeface="Aptos" panose="020B0004020202020204" pitchFamily="34" charset="0"/>
                  </a:rPr>
                  <a:t>sliding door</a:t>
                </a:r>
              </a:p>
            </p:txBody>
          </p:sp>
        </p:grpSp>
        <p:grpSp>
          <p:nvGrpSpPr>
            <p:cNvPr id="24" name="Group 23">
              <a:extLst>
                <a:ext uri="{FF2B5EF4-FFF2-40B4-BE49-F238E27FC236}">
                  <a16:creationId xmlns:a16="http://schemas.microsoft.com/office/drawing/2014/main" id="{759AB677-AA1B-82F4-B565-8971EB0E6748}"/>
                </a:ext>
              </a:extLst>
            </p:cNvPr>
            <p:cNvGrpSpPr/>
            <p:nvPr/>
          </p:nvGrpSpPr>
          <p:grpSpPr>
            <a:xfrm>
              <a:off x="6542417" y="1369982"/>
              <a:ext cx="1727622" cy="813817"/>
              <a:chOff x="755994" y="2347915"/>
              <a:chExt cx="1727622" cy="811984"/>
            </a:xfrm>
          </p:grpSpPr>
          <p:sp>
            <p:nvSpPr>
              <p:cNvPr id="25" name="Callout: Bent Line 14">
                <a:extLst>
                  <a:ext uri="{FF2B5EF4-FFF2-40B4-BE49-F238E27FC236}">
                    <a16:creationId xmlns:a16="http://schemas.microsoft.com/office/drawing/2014/main" id="{54718E9D-04AA-3353-7BBE-6F18E5B5FB39}"/>
                  </a:ext>
                </a:extLst>
              </p:cNvPr>
              <p:cNvSpPr/>
              <p:nvPr/>
            </p:nvSpPr>
            <p:spPr>
              <a:xfrm>
                <a:off x="755994" y="2347915"/>
                <a:ext cx="1727622" cy="811984"/>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6" name="TextBox 25">
                <a:extLst>
                  <a:ext uri="{FF2B5EF4-FFF2-40B4-BE49-F238E27FC236}">
                    <a16:creationId xmlns:a16="http://schemas.microsoft.com/office/drawing/2014/main" id="{42A7DC36-7AB4-B96A-5781-8A5BE6D01634}"/>
                  </a:ext>
                </a:extLst>
              </p:cNvPr>
              <p:cNvSpPr txBox="1"/>
              <p:nvPr/>
            </p:nvSpPr>
            <p:spPr>
              <a:xfrm>
                <a:off x="847137" y="2428667"/>
                <a:ext cx="1545336" cy="707886"/>
              </a:xfrm>
              <a:prstGeom prst="rect">
                <a:avLst/>
              </a:prstGeom>
              <a:noFill/>
            </p:spPr>
            <p:txBody>
              <a:bodyPr wrap="square" rtlCol="0">
                <a:spAutoFit/>
              </a:bodyPr>
              <a:lstStyle/>
              <a:p>
                <a:pPr algn="ctr"/>
                <a:r>
                  <a:rPr lang="en-US" sz="2000">
                    <a:solidFill>
                      <a:schemeClr val="bg1"/>
                    </a:solidFill>
                    <a:latin typeface="Aptos" panose="020B0004020202020204" pitchFamily="34" charset="0"/>
                  </a:rPr>
                  <a:t>Top-hinge door</a:t>
                </a:r>
              </a:p>
            </p:txBody>
          </p:sp>
        </p:grpSp>
        <p:grpSp>
          <p:nvGrpSpPr>
            <p:cNvPr id="27" name="Group 26">
              <a:extLst>
                <a:ext uri="{FF2B5EF4-FFF2-40B4-BE49-F238E27FC236}">
                  <a16:creationId xmlns:a16="http://schemas.microsoft.com/office/drawing/2014/main" id="{C8654AEC-774B-479A-065C-69A00F1D2178}"/>
                </a:ext>
              </a:extLst>
            </p:cNvPr>
            <p:cNvGrpSpPr/>
            <p:nvPr/>
          </p:nvGrpSpPr>
          <p:grpSpPr>
            <a:xfrm>
              <a:off x="371693" y="1365221"/>
              <a:ext cx="1727622" cy="811984"/>
              <a:chOff x="755994" y="2347915"/>
              <a:chExt cx="1727622" cy="811984"/>
            </a:xfrm>
          </p:grpSpPr>
          <p:sp>
            <p:nvSpPr>
              <p:cNvPr id="28" name="Callout: Bent Line 14">
                <a:extLst>
                  <a:ext uri="{FF2B5EF4-FFF2-40B4-BE49-F238E27FC236}">
                    <a16:creationId xmlns:a16="http://schemas.microsoft.com/office/drawing/2014/main" id="{B8BC32E8-B54B-F74B-40EA-68584D356B8D}"/>
                  </a:ext>
                </a:extLst>
              </p:cNvPr>
              <p:cNvSpPr/>
              <p:nvPr/>
            </p:nvSpPr>
            <p:spPr>
              <a:xfrm>
                <a:off x="755994" y="2347915"/>
                <a:ext cx="1727622" cy="811984"/>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9" name="TextBox 28">
                <a:extLst>
                  <a:ext uri="{FF2B5EF4-FFF2-40B4-BE49-F238E27FC236}">
                    <a16:creationId xmlns:a16="http://schemas.microsoft.com/office/drawing/2014/main" id="{EEDE87A8-99C0-8777-51A2-D7FEC40E16BE}"/>
                  </a:ext>
                </a:extLst>
              </p:cNvPr>
              <p:cNvSpPr txBox="1"/>
              <p:nvPr/>
            </p:nvSpPr>
            <p:spPr>
              <a:xfrm>
                <a:off x="839764" y="2540219"/>
                <a:ext cx="1545336" cy="400110"/>
              </a:xfrm>
              <a:prstGeom prst="rect">
                <a:avLst/>
              </a:prstGeom>
              <a:noFill/>
            </p:spPr>
            <p:txBody>
              <a:bodyPr wrap="square" rtlCol="0">
                <a:spAutoFit/>
              </a:bodyPr>
              <a:lstStyle/>
              <a:p>
                <a:pPr algn="ctr"/>
                <a:r>
                  <a:rPr lang="en-US" sz="2000">
                    <a:solidFill>
                      <a:schemeClr val="bg1"/>
                    </a:solidFill>
                    <a:latin typeface="Aptos" panose="020B0004020202020204" pitchFamily="34" charset="0"/>
                  </a:rPr>
                  <a:t>Bifold door</a:t>
                </a:r>
              </a:p>
            </p:txBody>
          </p:sp>
        </p:grpSp>
      </p:grpSp>
      <p:pic>
        <p:nvPicPr>
          <p:cNvPr id="30" name="!!BIFOLD">
            <a:extLst>
              <a:ext uri="{FF2B5EF4-FFF2-40B4-BE49-F238E27FC236}">
                <a16:creationId xmlns:a16="http://schemas.microsoft.com/office/drawing/2014/main" id="{BFB3D543-34DF-D7AD-D5BC-A3B2EDDA8DB6}"/>
              </a:ext>
            </a:extLst>
          </p:cNvPr>
          <p:cNvPicPr>
            <a:picLocks noChangeAspect="1"/>
          </p:cNvPicPr>
          <p:nvPr/>
        </p:nvPicPr>
        <p:blipFill>
          <a:blip r:embed="rId2">
            <a:alphaModFix/>
          </a:blip>
          <a:stretch>
            <a:fillRect/>
          </a:stretch>
        </p:blipFill>
        <p:spPr>
          <a:xfrm>
            <a:off x="552208" y="4598044"/>
            <a:ext cx="1371600" cy="1371600"/>
          </a:xfrm>
          <a:prstGeom prst="rect">
            <a:avLst/>
          </a:prstGeom>
          <a:ln>
            <a:noFill/>
          </a:ln>
        </p:spPr>
      </p:pic>
      <p:pic>
        <p:nvPicPr>
          <p:cNvPr id="31" name="gg!!">
            <a:extLst>
              <a:ext uri="{FF2B5EF4-FFF2-40B4-BE49-F238E27FC236}">
                <a16:creationId xmlns:a16="http://schemas.microsoft.com/office/drawing/2014/main" id="{7B14879E-F9F9-5C4D-A748-EE253A02F1CE}"/>
              </a:ext>
            </a:extLst>
          </p:cNvPr>
          <p:cNvPicPr>
            <a:picLocks noChangeAspect="1"/>
          </p:cNvPicPr>
          <p:nvPr/>
        </p:nvPicPr>
        <p:blipFill>
          <a:blip r:embed="rId3">
            <a:alphaModFix/>
          </a:blip>
          <a:stretch>
            <a:fillRect/>
          </a:stretch>
        </p:blipFill>
        <p:spPr>
          <a:xfrm>
            <a:off x="2607864" y="4598044"/>
            <a:ext cx="1371600" cy="1371600"/>
          </a:xfrm>
          <a:prstGeom prst="rect">
            <a:avLst/>
          </a:prstGeom>
          <a:ln>
            <a:noFill/>
          </a:ln>
        </p:spPr>
      </p:pic>
      <p:pic>
        <p:nvPicPr>
          <p:cNvPr id="32" name="!!2SLIDE">
            <a:extLst>
              <a:ext uri="{FF2B5EF4-FFF2-40B4-BE49-F238E27FC236}">
                <a16:creationId xmlns:a16="http://schemas.microsoft.com/office/drawing/2014/main" id="{2C6D20D8-4516-D5F9-5251-54606362A18E}"/>
              </a:ext>
            </a:extLst>
          </p:cNvPr>
          <p:cNvPicPr>
            <a:picLocks noChangeAspect="1"/>
          </p:cNvPicPr>
          <p:nvPr/>
        </p:nvPicPr>
        <p:blipFill>
          <a:blip r:embed="rId4">
            <a:alphaModFix/>
          </a:blip>
          <a:stretch>
            <a:fillRect/>
          </a:stretch>
        </p:blipFill>
        <p:spPr>
          <a:xfrm>
            <a:off x="4663520" y="4598044"/>
            <a:ext cx="1371600" cy="1371600"/>
          </a:xfrm>
          <a:prstGeom prst="rect">
            <a:avLst/>
          </a:prstGeom>
          <a:ln>
            <a:noFill/>
          </a:ln>
        </p:spPr>
      </p:pic>
      <p:pic>
        <p:nvPicPr>
          <p:cNvPr id="33" name="!!REVERSE">
            <a:extLst>
              <a:ext uri="{FF2B5EF4-FFF2-40B4-BE49-F238E27FC236}">
                <a16:creationId xmlns:a16="http://schemas.microsoft.com/office/drawing/2014/main" id="{F5EC7105-A2B7-41C9-2EBF-5C56C1E924BA}"/>
              </a:ext>
            </a:extLst>
          </p:cNvPr>
          <p:cNvPicPr>
            <a:picLocks noChangeAspect="1"/>
          </p:cNvPicPr>
          <p:nvPr/>
        </p:nvPicPr>
        <p:blipFill>
          <a:blip r:embed="rId5">
            <a:alphaModFix/>
          </a:blip>
          <a:srcRect l="2501" t="34050" r="7500" b="18142"/>
          <a:stretch/>
        </p:blipFill>
        <p:spPr>
          <a:xfrm>
            <a:off x="6719176" y="4598044"/>
            <a:ext cx="1371600" cy="1371600"/>
          </a:xfrm>
          <a:prstGeom prst="rect">
            <a:avLst/>
          </a:prstGeom>
          <a:ln>
            <a:noFill/>
          </a:ln>
        </p:spPr>
      </p:pic>
      <p:pic>
        <p:nvPicPr>
          <p:cNvPr id="34" name="!!VERT">
            <a:extLst>
              <a:ext uri="{FF2B5EF4-FFF2-40B4-BE49-F238E27FC236}">
                <a16:creationId xmlns:a16="http://schemas.microsoft.com/office/drawing/2014/main" id="{DF972338-67C1-7FB5-110B-68799F5DD051}"/>
              </a:ext>
            </a:extLst>
          </p:cNvPr>
          <p:cNvPicPr>
            <a:picLocks noChangeAspect="1"/>
          </p:cNvPicPr>
          <p:nvPr/>
        </p:nvPicPr>
        <p:blipFill>
          <a:blip r:embed="rId6">
            <a:alphaModFix/>
          </a:blip>
          <a:stretch>
            <a:fillRect/>
          </a:stretch>
        </p:blipFill>
        <p:spPr>
          <a:xfrm>
            <a:off x="8774832" y="4598044"/>
            <a:ext cx="1371600" cy="1371600"/>
          </a:xfrm>
          <a:prstGeom prst="rect">
            <a:avLst/>
          </a:prstGeom>
          <a:ln>
            <a:noFill/>
          </a:ln>
        </p:spPr>
      </p:pic>
      <p:grpSp>
        <p:nvGrpSpPr>
          <p:cNvPr id="23" name="Group 22">
            <a:extLst>
              <a:ext uri="{FF2B5EF4-FFF2-40B4-BE49-F238E27FC236}">
                <a16:creationId xmlns:a16="http://schemas.microsoft.com/office/drawing/2014/main" id="{990CC0EB-EB13-1587-CFCD-667B36878CB9}"/>
              </a:ext>
            </a:extLst>
          </p:cNvPr>
          <p:cNvGrpSpPr/>
          <p:nvPr/>
        </p:nvGrpSpPr>
        <p:grpSpPr>
          <a:xfrm>
            <a:off x="355123" y="2570594"/>
            <a:ext cx="9988393" cy="1605885"/>
            <a:chOff x="311493" y="2369509"/>
            <a:chExt cx="9988393" cy="1605885"/>
          </a:xfrm>
        </p:grpSpPr>
        <p:pic>
          <p:nvPicPr>
            <p:cNvPr id="3" name="Picture 2" descr="A 3d model of a machine&#10;&#10;Description automatically generated">
              <a:extLst>
                <a:ext uri="{FF2B5EF4-FFF2-40B4-BE49-F238E27FC236}">
                  <a16:creationId xmlns:a16="http://schemas.microsoft.com/office/drawing/2014/main" id="{5036A299-6BD1-4151-A385-F3AD158F3ACD}"/>
                </a:ext>
              </a:extLst>
            </p:cNvPr>
            <p:cNvPicPr>
              <a:picLocks noChangeAspect="1"/>
            </p:cNvPicPr>
            <p:nvPr/>
          </p:nvPicPr>
          <p:blipFill>
            <a:blip r:embed="rId7">
              <a:alphaModFix/>
            </a:blip>
            <a:stretch>
              <a:fillRect/>
            </a:stretch>
          </p:blipFill>
          <p:spPr>
            <a:xfrm>
              <a:off x="6390871" y="2369509"/>
              <a:ext cx="2255966" cy="1600200"/>
            </a:xfrm>
            <a:prstGeom prst="rect">
              <a:avLst/>
            </a:prstGeom>
          </p:spPr>
        </p:pic>
        <p:pic>
          <p:nvPicPr>
            <p:cNvPr id="7" name="Picture 6" descr="A 3d model of a machine&#10;&#10;Description automatically generated">
              <a:extLst>
                <a:ext uri="{FF2B5EF4-FFF2-40B4-BE49-F238E27FC236}">
                  <a16:creationId xmlns:a16="http://schemas.microsoft.com/office/drawing/2014/main" id="{33E3BFDF-2FE0-410A-1C6D-C8DF75AE63B7}"/>
                </a:ext>
              </a:extLst>
            </p:cNvPr>
            <p:cNvPicPr>
              <a:picLocks noChangeAspect="1"/>
            </p:cNvPicPr>
            <p:nvPr/>
          </p:nvPicPr>
          <p:blipFill>
            <a:blip r:embed="rId8">
              <a:alphaModFix/>
            </a:blip>
            <a:stretch>
              <a:fillRect/>
            </a:stretch>
          </p:blipFill>
          <p:spPr>
            <a:xfrm>
              <a:off x="8626383" y="2369509"/>
              <a:ext cx="1673503" cy="1600200"/>
            </a:xfrm>
            <a:prstGeom prst="rect">
              <a:avLst/>
            </a:prstGeom>
          </p:spPr>
        </p:pic>
        <p:pic>
          <p:nvPicPr>
            <p:cNvPr id="9" name="Picture 8" descr="A 3d model of a machine&#10;&#10;Description automatically generated">
              <a:extLst>
                <a:ext uri="{FF2B5EF4-FFF2-40B4-BE49-F238E27FC236}">
                  <a16:creationId xmlns:a16="http://schemas.microsoft.com/office/drawing/2014/main" id="{9DB4DE4F-5384-387C-AADB-3D7C722B7771}"/>
                </a:ext>
              </a:extLst>
            </p:cNvPr>
            <p:cNvPicPr>
              <a:picLocks noChangeAspect="1"/>
            </p:cNvPicPr>
            <p:nvPr/>
          </p:nvPicPr>
          <p:blipFill>
            <a:blip r:embed="rId9">
              <a:alphaModFix/>
            </a:blip>
            <a:stretch>
              <a:fillRect/>
            </a:stretch>
          </p:blipFill>
          <p:spPr>
            <a:xfrm>
              <a:off x="4485007" y="2375194"/>
              <a:ext cx="1875741" cy="1600200"/>
            </a:xfrm>
            <a:prstGeom prst="rect">
              <a:avLst/>
            </a:prstGeom>
          </p:spPr>
        </p:pic>
        <p:pic>
          <p:nvPicPr>
            <p:cNvPr id="14" name="Picture 13" descr="A 3d model of a room&#10;&#10;Description automatically generated">
              <a:extLst>
                <a:ext uri="{FF2B5EF4-FFF2-40B4-BE49-F238E27FC236}">
                  <a16:creationId xmlns:a16="http://schemas.microsoft.com/office/drawing/2014/main" id="{DD0B94DB-A2C8-1710-07AE-4C1457D57028}"/>
                </a:ext>
              </a:extLst>
            </p:cNvPr>
            <p:cNvPicPr>
              <a:picLocks noChangeAspect="1"/>
            </p:cNvPicPr>
            <p:nvPr/>
          </p:nvPicPr>
          <p:blipFill>
            <a:blip r:embed="rId10">
              <a:alphaModFix/>
            </a:blip>
            <a:stretch>
              <a:fillRect/>
            </a:stretch>
          </p:blipFill>
          <p:spPr>
            <a:xfrm>
              <a:off x="311493" y="2369509"/>
              <a:ext cx="1833275" cy="1600200"/>
            </a:xfrm>
            <a:prstGeom prst="rect">
              <a:avLst/>
            </a:prstGeom>
          </p:spPr>
        </p:pic>
        <p:pic>
          <p:nvPicPr>
            <p:cNvPr id="8" name="Picture 7" descr="A 3d model of a room&#10;&#10;Description automatically generated">
              <a:extLst>
                <a:ext uri="{FF2B5EF4-FFF2-40B4-BE49-F238E27FC236}">
                  <a16:creationId xmlns:a16="http://schemas.microsoft.com/office/drawing/2014/main" id="{8B38CEC7-417C-145E-E39A-DF8F1C7CE614}"/>
                </a:ext>
              </a:extLst>
            </p:cNvPr>
            <p:cNvPicPr>
              <a:picLocks noChangeAspect="1"/>
            </p:cNvPicPr>
            <p:nvPr/>
          </p:nvPicPr>
          <p:blipFill>
            <a:blip r:embed="rId11">
              <a:alphaModFix/>
            </a:blip>
            <a:stretch>
              <a:fillRect/>
            </a:stretch>
          </p:blipFill>
          <p:spPr>
            <a:xfrm>
              <a:off x="2042817" y="2369509"/>
              <a:ext cx="2510053" cy="1600200"/>
            </a:xfrm>
            <a:prstGeom prst="rect">
              <a:avLst/>
            </a:prstGeom>
          </p:spPr>
        </p:pic>
      </p:grpSp>
    </p:spTree>
    <p:extLst>
      <p:ext uri="{BB962C8B-B14F-4D97-AF65-F5344CB8AC3E}">
        <p14:creationId xmlns:p14="http://schemas.microsoft.com/office/powerpoint/2010/main" val="209665852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D6AF3-3A14-56C6-626F-56D27E0EFE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BDE7B2-195B-6D44-973D-0DD117053348}"/>
              </a:ext>
            </a:extLst>
          </p:cNvPr>
          <p:cNvSpPr>
            <a:spLocks noGrp="1"/>
          </p:cNvSpPr>
          <p:nvPr>
            <p:ph type="title"/>
          </p:nvPr>
        </p:nvSpPr>
        <p:spPr>
          <a:xfrm>
            <a:off x="214886" y="95098"/>
            <a:ext cx="9601200" cy="960276"/>
          </a:xfrm>
        </p:spPr>
        <p:txBody>
          <a:bodyPr/>
          <a:lstStyle/>
          <a:p>
            <a:r>
              <a:rPr lang="en-US" dirty="0">
                <a:latin typeface="Aptos" panose="020B0004020202020204" pitchFamily="34" charset="0"/>
              </a:rPr>
              <a:t>Final Selection</a:t>
            </a:r>
          </a:p>
        </p:txBody>
      </p:sp>
      <p:sp>
        <p:nvSpPr>
          <p:cNvPr id="15" name="TextBox 14">
            <a:extLst>
              <a:ext uri="{FF2B5EF4-FFF2-40B4-BE49-F238E27FC236}">
                <a16:creationId xmlns:a16="http://schemas.microsoft.com/office/drawing/2014/main" id="{2725DD58-8AEC-143B-EC11-C6A6774161CE}"/>
              </a:ext>
            </a:extLst>
          </p:cNvPr>
          <p:cNvSpPr txBox="1"/>
          <p:nvPr/>
        </p:nvSpPr>
        <p:spPr>
          <a:xfrm>
            <a:off x="10799805" y="98854"/>
            <a:ext cx="1210963" cy="276999"/>
          </a:xfrm>
          <a:prstGeom prst="rect">
            <a:avLst/>
          </a:prstGeom>
          <a:noFill/>
        </p:spPr>
        <p:txBody>
          <a:bodyPr wrap="square" lIns="91440" tIns="45720" rIns="91440" bIns="45720" rtlCol="0" anchor="t">
            <a:spAutoFit/>
          </a:bodyPr>
          <a:lstStyle/>
          <a:p>
            <a:pPr algn="ctr"/>
            <a:r>
              <a:rPr lang="en-US" sz="1200">
                <a:solidFill>
                  <a:schemeClr val="bg1"/>
                </a:solidFill>
                <a:ea typeface="Calibri"/>
                <a:cs typeface="Calibri"/>
              </a:rPr>
              <a:t>Samuel Byers</a:t>
            </a:r>
          </a:p>
        </p:txBody>
      </p:sp>
      <p:grpSp>
        <p:nvGrpSpPr>
          <p:cNvPr id="21" name="Group 20">
            <a:extLst>
              <a:ext uri="{FF2B5EF4-FFF2-40B4-BE49-F238E27FC236}">
                <a16:creationId xmlns:a16="http://schemas.microsoft.com/office/drawing/2014/main" id="{A1F63E91-D823-856D-AF1A-CF5EB45A4BAC}"/>
              </a:ext>
            </a:extLst>
          </p:cNvPr>
          <p:cNvGrpSpPr/>
          <p:nvPr/>
        </p:nvGrpSpPr>
        <p:grpSpPr>
          <a:xfrm>
            <a:off x="371693" y="1351588"/>
            <a:ext cx="9955253" cy="832211"/>
            <a:chOff x="371693" y="1351588"/>
            <a:chExt cx="9955253" cy="832211"/>
          </a:xfrm>
        </p:grpSpPr>
        <p:grpSp>
          <p:nvGrpSpPr>
            <p:cNvPr id="4" name="Group 3">
              <a:extLst>
                <a:ext uri="{FF2B5EF4-FFF2-40B4-BE49-F238E27FC236}">
                  <a16:creationId xmlns:a16="http://schemas.microsoft.com/office/drawing/2014/main" id="{2EEA787A-20CF-F4D5-6D95-4814448BE48F}"/>
                </a:ext>
              </a:extLst>
            </p:cNvPr>
            <p:cNvGrpSpPr/>
            <p:nvPr/>
          </p:nvGrpSpPr>
          <p:grpSpPr>
            <a:xfrm>
              <a:off x="2428603" y="1365221"/>
              <a:ext cx="1727622" cy="813816"/>
              <a:chOff x="755994" y="2347915"/>
              <a:chExt cx="1727622" cy="811984"/>
            </a:xfrm>
          </p:grpSpPr>
          <p:sp>
            <p:nvSpPr>
              <p:cNvPr id="5" name="Callout: Bent Line 14">
                <a:extLst>
                  <a:ext uri="{FF2B5EF4-FFF2-40B4-BE49-F238E27FC236}">
                    <a16:creationId xmlns:a16="http://schemas.microsoft.com/office/drawing/2014/main" id="{887C234D-282A-9CB9-1A2C-73A403DDBFB6}"/>
                  </a:ext>
                </a:extLst>
              </p:cNvPr>
              <p:cNvSpPr/>
              <p:nvPr/>
            </p:nvSpPr>
            <p:spPr>
              <a:xfrm>
                <a:off x="755994" y="2347915"/>
                <a:ext cx="1727622" cy="811984"/>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4E1C00CA-C1D2-60CE-0065-968D7A2D64E7}"/>
                  </a:ext>
                </a:extLst>
              </p:cNvPr>
              <p:cNvSpPr txBox="1"/>
              <p:nvPr/>
            </p:nvSpPr>
            <p:spPr>
              <a:xfrm>
                <a:off x="847137" y="2428667"/>
                <a:ext cx="1545336" cy="707886"/>
              </a:xfrm>
              <a:prstGeom prst="rect">
                <a:avLst/>
              </a:prstGeom>
              <a:noFill/>
            </p:spPr>
            <p:txBody>
              <a:bodyPr wrap="square" rtlCol="0">
                <a:spAutoFit/>
              </a:bodyPr>
              <a:lstStyle/>
              <a:p>
                <a:pPr algn="ctr"/>
                <a:r>
                  <a:rPr lang="en-US" sz="2000">
                    <a:solidFill>
                      <a:schemeClr val="bg1"/>
                    </a:solidFill>
                    <a:latin typeface="Aptos" panose="020B0004020202020204" pitchFamily="34" charset="0"/>
                  </a:rPr>
                  <a:t>Horizontal sliding door</a:t>
                </a:r>
              </a:p>
            </p:txBody>
          </p:sp>
        </p:grpSp>
        <p:grpSp>
          <p:nvGrpSpPr>
            <p:cNvPr id="10" name="Group 9">
              <a:extLst>
                <a:ext uri="{FF2B5EF4-FFF2-40B4-BE49-F238E27FC236}">
                  <a16:creationId xmlns:a16="http://schemas.microsoft.com/office/drawing/2014/main" id="{FFFE7363-97EE-D10E-D3B3-6918713778D2}"/>
                </a:ext>
              </a:extLst>
            </p:cNvPr>
            <p:cNvGrpSpPr/>
            <p:nvPr/>
          </p:nvGrpSpPr>
          <p:grpSpPr>
            <a:xfrm>
              <a:off x="8599324" y="1351588"/>
              <a:ext cx="1727622" cy="811984"/>
              <a:chOff x="755994" y="2347915"/>
              <a:chExt cx="1727622" cy="811984"/>
            </a:xfrm>
          </p:grpSpPr>
          <p:sp>
            <p:nvSpPr>
              <p:cNvPr id="11" name="Callout: Bent Line 14">
                <a:extLst>
                  <a:ext uri="{FF2B5EF4-FFF2-40B4-BE49-F238E27FC236}">
                    <a16:creationId xmlns:a16="http://schemas.microsoft.com/office/drawing/2014/main" id="{E792BAFE-B053-6DBB-E8F6-BD3E8B2C88B3}"/>
                  </a:ext>
                </a:extLst>
              </p:cNvPr>
              <p:cNvSpPr/>
              <p:nvPr/>
            </p:nvSpPr>
            <p:spPr>
              <a:xfrm>
                <a:off x="755994" y="2347915"/>
                <a:ext cx="1727622" cy="811984"/>
              </a:xfrm>
              <a:prstGeom prst="borderCallout2">
                <a:avLst>
                  <a:gd name="adj1" fmla="val 50709"/>
                  <a:gd name="adj2" fmla="val -6981"/>
                  <a:gd name="adj3" fmla="val 51192"/>
                  <a:gd name="adj4" fmla="val -17157"/>
                  <a:gd name="adj5" fmla="val 51237"/>
                  <a:gd name="adj6" fmla="val -30464"/>
                </a:avLst>
              </a:prstGeom>
              <a:solidFill>
                <a:srgbClr val="EE7624"/>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2" name="TextBox 11">
                <a:extLst>
                  <a:ext uri="{FF2B5EF4-FFF2-40B4-BE49-F238E27FC236}">
                    <a16:creationId xmlns:a16="http://schemas.microsoft.com/office/drawing/2014/main" id="{74C1F539-433E-2237-CF1A-FDFF7387F051}"/>
                  </a:ext>
                </a:extLst>
              </p:cNvPr>
              <p:cNvSpPr txBox="1"/>
              <p:nvPr/>
            </p:nvSpPr>
            <p:spPr>
              <a:xfrm>
                <a:off x="847137" y="2428667"/>
                <a:ext cx="1545336" cy="707886"/>
              </a:xfrm>
              <a:prstGeom prst="rect">
                <a:avLst/>
              </a:prstGeom>
              <a:noFill/>
            </p:spPr>
            <p:txBody>
              <a:bodyPr wrap="square" rtlCol="0">
                <a:spAutoFit/>
              </a:bodyPr>
              <a:lstStyle/>
              <a:p>
                <a:pPr algn="ctr"/>
                <a:r>
                  <a:rPr lang="en-US" sz="2000">
                    <a:solidFill>
                      <a:schemeClr val="bg1"/>
                    </a:solidFill>
                    <a:latin typeface="Aptos" panose="020B0004020202020204" pitchFamily="34" charset="0"/>
                  </a:rPr>
                  <a:t>Vertical sliding door</a:t>
                </a:r>
              </a:p>
            </p:txBody>
          </p:sp>
        </p:grpSp>
        <p:grpSp>
          <p:nvGrpSpPr>
            <p:cNvPr id="13" name="Group 12">
              <a:extLst>
                <a:ext uri="{FF2B5EF4-FFF2-40B4-BE49-F238E27FC236}">
                  <a16:creationId xmlns:a16="http://schemas.microsoft.com/office/drawing/2014/main" id="{32CB424C-5265-03DA-C881-02DAE0BA6836}"/>
                </a:ext>
              </a:extLst>
            </p:cNvPr>
            <p:cNvGrpSpPr/>
            <p:nvPr/>
          </p:nvGrpSpPr>
          <p:grpSpPr>
            <a:xfrm>
              <a:off x="4485510" y="1365937"/>
              <a:ext cx="1727622" cy="811984"/>
              <a:chOff x="755994" y="2336928"/>
              <a:chExt cx="1727622" cy="811984"/>
            </a:xfrm>
          </p:grpSpPr>
          <p:sp>
            <p:nvSpPr>
              <p:cNvPr id="19" name="Callout: Bent Line 14">
                <a:extLst>
                  <a:ext uri="{FF2B5EF4-FFF2-40B4-BE49-F238E27FC236}">
                    <a16:creationId xmlns:a16="http://schemas.microsoft.com/office/drawing/2014/main" id="{11453F98-70A0-97C3-9776-D275C9FEEBF4}"/>
                  </a:ext>
                </a:extLst>
              </p:cNvPr>
              <p:cNvSpPr/>
              <p:nvPr/>
            </p:nvSpPr>
            <p:spPr>
              <a:xfrm>
                <a:off x="755994" y="2336928"/>
                <a:ext cx="1727622" cy="811984"/>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0" name="TextBox 19">
                <a:extLst>
                  <a:ext uri="{FF2B5EF4-FFF2-40B4-BE49-F238E27FC236}">
                    <a16:creationId xmlns:a16="http://schemas.microsoft.com/office/drawing/2014/main" id="{28A85705-82F4-E996-F942-1FF63EB24239}"/>
                  </a:ext>
                </a:extLst>
              </p:cNvPr>
              <p:cNvSpPr txBox="1"/>
              <p:nvPr/>
            </p:nvSpPr>
            <p:spPr>
              <a:xfrm>
                <a:off x="755994" y="2417543"/>
                <a:ext cx="1727622" cy="707886"/>
              </a:xfrm>
              <a:prstGeom prst="rect">
                <a:avLst/>
              </a:prstGeom>
              <a:noFill/>
            </p:spPr>
            <p:txBody>
              <a:bodyPr wrap="square" rtlCol="0">
                <a:spAutoFit/>
              </a:bodyPr>
              <a:lstStyle/>
              <a:p>
                <a:pPr algn="ctr"/>
                <a:r>
                  <a:rPr lang="en-US" sz="2000">
                    <a:solidFill>
                      <a:schemeClr val="bg1"/>
                    </a:solidFill>
                    <a:latin typeface="Aptos" panose="020B0004020202020204" pitchFamily="34" charset="0"/>
                  </a:rPr>
                  <a:t>Double</a:t>
                </a:r>
                <a:r>
                  <a:rPr lang="en-US">
                    <a:solidFill>
                      <a:schemeClr val="bg1"/>
                    </a:solidFill>
                    <a:latin typeface="Aptos" panose="020B0004020202020204" pitchFamily="34" charset="0"/>
                  </a:rPr>
                  <a:t> </a:t>
                </a:r>
                <a:r>
                  <a:rPr lang="en-US" sz="2000">
                    <a:solidFill>
                      <a:schemeClr val="bg1"/>
                    </a:solidFill>
                    <a:latin typeface="Aptos" panose="020B0004020202020204" pitchFamily="34" charset="0"/>
                  </a:rPr>
                  <a:t>sliding door</a:t>
                </a:r>
              </a:p>
            </p:txBody>
          </p:sp>
        </p:grpSp>
        <p:grpSp>
          <p:nvGrpSpPr>
            <p:cNvPr id="24" name="Group 23">
              <a:extLst>
                <a:ext uri="{FF2B5EF4-FFF2-40B4-BE49-F238E27FC236}">
                  <a16:creationId xmlns:a16="http://schemas.microsoft.com/office/drawing/2014/main" id="{E2073E45-1907-942E-4AE3-F76B451BF1DF}"/>
                </a:ext>
              </a:extLst>
            </p:cNvPr>
            <p:cNvGrpSpPr/>
            <p:nvPr/>
          </p:nvGrpSpPr>
          <p:grpSpPr>
            <a:xfrm>
              <a:off x="6542417" y="1369982"/>
              <a:ext cx="1727622" cy="813817"/>
              <a:chOff x="755994" y="2347915"/>
              <a:chExt cx="1727622" cy="811984"/>
            </a:xfrm>
          </p:grpSpPr>
          <p:sp>
            <p:nvSpPr>
              <p:cNvPr id="25" name="Callout: Bent Line 14">
                <a:extLst>
                  <a:ext uri="{FF2B5EF4-FFF2-40B4-BE49-F238E27FC236}">
                    <a16:creationId xmlns:a16="http://schemas.microsoft.com/office/drawing/2014/main" id="{49D1B0A8-4B45-956D-6719-522631A3F35B}"/>
                  </a:ext>
                </a:extLst>
              </p:cNvPr>
              <p:cNvSpPr/>
              <p:nvPr/>
            </p:nvSpPr>
            <p:spPr>
              <a:xfrm>
                <a:off x="755994" y="2347915"/>
                <a:ext cx="1727622" cy="811984"/>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6" name="TextBox 25">
                <a:extLst>
                  <a:ext uri="{FF2B5EF4-FFF2-40B4-BE49-F238E27FC236}">
                    <a16:creationId xmlns:a16="http://schemas.microsoft.com/office/drawing/2014/main" id="{7269741C-A313-1238-8FBA-BF7D932FB14D}"/>
                  </a:ext>
                </a:extLst>
              </p:cNvPr>
              <p:cNvSpPr txBox="1"/>
              <p:nvPr/>
            </p:nvSpPr>
            <p:spPr>
              <a:xfrm>
                <a:off x="847137" y="2428667"/>
                <a:ext cx="1545336" cy="707886"/>
              </a:xfrm>
              <a:prstGeom prst="rect">
                <a:avLst/>
              </a:prstGeom>
              <a:noFill/>
            </p:spPr>
            <p:txBody>
              <a:bodyPr wrap="square" rtlCol="0">
                <a:spAutoFit/>
              </a:bodyPr>
              <a:lstStyle/>
              <a:p>
                <a:pPr algn="ctr"/>
                <a:r>
                  <a:rPr lang="en-US" sz="2000">
                    <a:solidFill>
                      <a:schemeClr val="bg1"/>
                    </a:solidFill>
                    <a:latin typeface="Aptos" panose="020B0004020202020204" pitchFamily="34" charset="0"/>
                  </a:rPr>
                  <a:t>Top-hinge door</a:t>
                </a:r>
              </a:p>
            </p:txBody>
          </p:sp>
        </p:grpSp>
        <p:grpSp>
          <p:nvGrpSpPr>
            <p:cNvPr id="27" name="Group 26">
              <a:extLst>
                <a:ext uri="{FF2B5EF4-FFF2-40B4-BE49-F238E27FC236}">
                  <a16:creationId xmlns:a16="http://schemas.microsoft.com/office/drawing/2014/main" id="{B3FD88A8-17A3-52C1-2E4E-32A6F276E6C0}"/>
                </a:ext>
              </a:extLst>
            </p:cNvPr>
            <p:cNvGrpSpPr/>
            <p:nvPr/>
          </p:nvGrpSpPr>
          <p:grpSpPr>
            <a:xfrm>
              <a:off x="371693" y="1365221"/>
              <a:ext cx="1727622" cy="811984"/>
              <a:chOff x="755994" y="2347915"/>
              <a:chExt cx="1727622" cy="811984"/>
            </a:xfrm>
          </p:grpSpPr>
          <p:sp>
            <p:nvSpPr>
              <p:cNvPr id="28" name="Callout: Bent Line 14">
                <a:extLst>
                  <a:ext uri="{FF2B5EF4-FFF2-40B4-BE49-F238E27FC236}">
                    <a16:creationId xmlns:a16="http://schemas.microsoft.com/office/drawing/2014/main" id="{862A7976-62BA-6DCE-A133-DB73EB706B85}"/>
                  </a:ext>
                </a:extLst>
              </p:cNvPr>
              <p:cNvSpPr/>
              <p:nvPr/>
            </p:nvSpPr>
            <p:spPr>
              <a:xfrm>
                <a:off x="755994" y="2347915"/>
                <a:ext cx="1727622" cy="811984"/>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9" name="TextBox 28">
                <a:extLst>
                  <a:ext uri="{FF2B5EF4-FFF2-40B4-BE49-F238E27FC236}">
                    <a16:creationId xmlns:a16="http://schemas.microsoft.com/office/drawing/2014/main" id="{617B8269-BEA5-8D8E-038B-81605D76CD48}"/>
                  </a:ext>
                </a:extLst>
              </p:cNvPr>
              <p:cNvSpPr txBox="1"/>
              <p:nvPr/>
            </p:nvSpPr>
            <p:spPr>
              <a:xfrm>
                <a:off x="839764" y="2540219"/>
                <a:ext cx="1545336" cy="400110"/>
              </a:xfrm>
              <a:prstGeom prst="rect">
                <a:avLst/>
              </a:prstGeom>
              <a:noFill/>
            </p:spPr>
            <p:txBody>
              <a:bodyPr wrap="square" rtlCol="0">
                <a:spAutoFit/>
              </a:bodyPr>
              <a:lstStyle/>
              <a:p>
                <a:pPr algn="ctr"/>
                <a:r>
                  <a:rPr lang="en-US" sz="2000">
                    <a:solidFill>
                      <a:schemeClr val="bg1"/>
                    </a:solidFill>
                    <a:latin typeface="Aptos" panose="020B0004020202020204" pitchFamily="34" charset="0"/>
                  </a:rPr>
                  <a:t>Bifold door</a:t>
                </a:r>
              </a:p>
            </p:txBody>
          </p:sp>
        </p:grpSp>
      </p:grpSp>
      <p:pic>
        <p:nvPicPr>
          <p:cNvPr id="30" name="!!BIFOLD">
            <a:extLst>
              <a:ext uri="{FF2B5EF4-FFF2-40B4-BE49-F238E27FC236}">
                <a16:creationId xmlns:a16="http://schemas.microsoft.com/office/drawing/2014/main" id="{517B5D1D-7641-D55C-4DF5-4BF4CB067F75}"/>
              </a:ext>
            </a:extLst>
          </p:cNvPr>
          <p:cNvPicPr>
            <a:picLocks noChangeAspect="1"/>
          </p:cNvPicPr>
          <p:nvPr/>
        </p:nvPicPr>
        <p:blipFill>
          <a:blip r:embed="rId3"/>
          <a:stretch>
            <a:fillRect/>
          </a:stretch>
        </p:blipFill>
        <p:spPr>
          <a:xfrm>
            <a:off x="552208" y="4598044"/>
            <a:ext cx="1371600" cy="1371600"/>
          </a:xfrm>
          <a:prstGeom prst="rect">
            <a:avLst/>
          </a:prstGeom>
          <a:ln>
            <a:noFill/>
          </a:ln>
        </p:spPr>
      </p:pic>
      <p:pic>
        <p:nvPicPr>
          <p:cNvPr id="31" name="gg!!">
            <a:extLst>
              <a:ext uri="{FF2B5EF4-FFF2-40B4-BE49-F238E27FC236}">
                <a16:creationId xmlns:a16="http://schemas.microsoft.com/office/drawing/2014/main" id="{72993749-DE7B-2EB2-6679-14DA89156A95}"/>
              </a:ext>
            </a:extLst>
          </p:cNvPr>
          <p:cNvPicPr>
            <a:picLocks noChangeAspect="1"/>
          </p:cNvPicPr>
          <p:nvPr/>
        </p:nvPicPr>
        <p:blipFill>
          <a:blip r:embed="rId4"/>
          <a:stretch>
            <a:fillRect/>
          </a:stretch>
        </p:blipFill>
        <p:spPr>
          <a:xfrm>
            <a:off x="2607864" y="4598044"/>
            <a:ext cx="1371600" cy="1371600"/>
          </a:xfrm>
          <a:prstGeom prst="rect">
            <a:avLst/>
          </a:prstGeom>
          <a:ln>
            <a:noFill/>
          </a:ln>
        </p:spPr>
      </p:pic>
      <p:pic>
        <p:nvPicPr>
          <p:cNvPr id="32" name="!!2SLIDE">
            <a:extLst>
              <a:ext uri="{FF2B5EF4-FFF2-40B4-BE49-F238E27FC236}">
                <a16:creationId xmlns:a16="http://schemas.microsoft.com/office/drawing/2014/main" id="{FF712A31-4380-BF35-C91A-00C739939D3D}"/>
              </a:ext>
            </a:extLst>
          </p:cNvPr>
          <p:cNvPicPr>
            <a:picLocks noChangeAspect="1"/>
          </p:cNvPicPr>
          <p:nvPr/>
        </p:nvPicPr>
        <p:blipFill>
          <a:blip r:embed="rId5"/>
          <a:stretch>
            <a:fillRect/>
          </a:stretch>
        </p:blipFill>
        <p:spPr>
          <a:xfrm>
            <a:off x="4663520" y="4598044"/>
            <a:ext cx="1371600" cy="1371600"/>
          </a:xfrm>
          <a:prstGeom prst="rect">
            <a:avLst/>
          </a:prstGeom>
          <a:ln>
            <a:noFill/>
          </a:ln>
        </p:spPr>
      </p:pic>
      <p:pic>
        <p:nvPicPr>
          <p:cNvPr id="33" name="!!REVERSE">
            <a:extLst>
              <a:ext uri="{FF2B5EF4-FFF2-40B4-BE49-F238E27FC236}">
                <a16:creationId xmlns:a16="http://schemas.microsoft.com/office/drawing/2014/main" id="{52896C55-EB7B-7A0D-CA2D-50163F41B04C}"/>
              </a:ext>
            </a:extLst>
          </p:cNvPr>
          <p:cNvPicPr>
            <a:picLocks noChangeAspect="1"/>
          </p:cNvPicPr>
          <p:nvPr/>
        </p:nvPicPr>
        <p:blipFill>
          <a:blip r:embed="rId6"/>
          <a:srcRect l="2501" t="34050" r="7500" b="18142"/>
          <a:stretch/>
        </p:blipFill>
        <p:spPr>
          <a:xfrm>
            <a:off x="6719176" y="4598044"/>
            <a:ext cx="1371600" cy="1371600"/>
          </a:xfrm>
          <a:prstGeom prst="rect">
            <a:avLst/>
          </a:prstGeom>
          <a:ln>
            <a:noFill/>
          </a:ln>
        </p:spPr>
      </p:pic>
      <p:pic>
        <p:nvPicPr>
          <p:cNvPr id="34" name="!!VERT">
            <a:extLst>
              <a:ext uri="{FF2B5EF4-FFF2-40B4-BE49-F238E27FC236}">
                <a16:creationId xmlns:a16="http://schemas.microsoft.com/office/drawing/2014/main" id="{D74A3122-93EC-5ABC-2E84-E9ECDD01C1B2}"/>
              </a:ext>
            </a:extLst>
          </p:cNvPr>
          <p:cNvPicPr>
            <a:picLocks noChangeAspect="1"/>
          </p:cNvPicPr>
          <p:nvPr/>
        </p:nvPicPr>
        <p:blipFill>
          <a:blip r:embed="rId7"/>
          <a:stretch>
            <a:fillRect/>
          </a:stretch>
        </p:blipFill>
        <p:spPr>
          <a:xfrm>
            <a:off x="8774832" y="4598044"/>
            <a:ext cx="1371600" cy="1371600"/>
          </a:xfrm>
          <a:prstGeom prst="rect">
            <a:avLst/>
          </a:prstGeom>
          <a:ln>
            <a:noFill/>
          </a:ln>
        </p:spPr>
      </p:pic>
      <p:grpSp>
        <p:nvGrpSpPr>
          <p:cNvPr id="23" name="Group 22">
            <a:extLst>
              <a:ext uri="{FF2B5EF4-FFF2-40B4-BE49-F238E27FC236}">
                <a16:creationId xmlns:a16="http://schemas.microsoft.com/office/drawing/2014/main" id="{C8EA8CD9-85EA-D0AC-5E54-698C4C4E6052}"/>
              </a:ext>
            </a:extLst>
          </p:cNvPr>
          <p:cNvGrpSpPr/>
          <p:nvPr/>
        </p:nvGrpSpPr>
        <p:grpSpPr>
          <a:xfrm>
            <a:off x="355123" y="2570594"/>
            <a:ext cx="9988393" cy="1605885"/>
            <a:chOff x="311493" y="2369509"/>
            <a:chExt cx="9988393" cy="1605885"/>
          </a:xfrm>
        </p:grpSpPr>
        <p:pic>
          <p:nvPicPr>
            <p:cNvPr id="3" name="Picture 2" descr="A 3d model of a machine&#10;&#10;Description automatically generated">
              <a:extLst>
                <a:ext uri="{FF2B5EF4-FFF2-40B4-BE49-F238E27FC236}">
                  <a16:creationId xmlns:a16="http://schemas.microsoft.com/office/drawing/2014/main" id="{9714EAE4-1330-3F75-0940-FA337025D83B}"/>
                </a:ext>
              </a:extLst>
            </p:cNvPr>
            <p:cNvPicPr>
              <a:picLocks noChangeAspect="1"/>
            </p:cNvPicPr>
            <p:nvPr/>
          </p:nvPicPr>
          <p:blipFill>
            <a:blip r:embed="rId8"/>
            <a:stretch>
              <a:fillRect/>
            </a:stretch>
          </p:blipFill>
          <p:spPr>
            <a:xfrm>
              <a:off x="6390871" y="2369509"/>
              <a:ext cx="2255966" cy="1600200"/>
            </a:xfrm>
            <a:prstGeom prst="rect">
              <a:avLst/>
            </a:prstGeom>
          </p:spPr>
        </p:pic>
        <p:pic>
          <p:nvPicPr>
            <p:cNvPr id="7" name="Picture 6" descr="A 3d model of a machine&#10;&#10;Description automatically generated">
              <a:extLst>
                <a:ext uri="{FF2B5EF4-FFF2-40B4-BE49-F238E27FC236}">
                  <a16:creationId xmlns:a16="http://schemas.microsoft.com/office/drawing/2014/main" id="{83AD4955-5F53-125B-6B9C-FF612E5BA1C4}"/>
                </a:ext>
              </a:extLst>
            </p:cNvPr>
            <p:cNvPicPr>
              <a:picLocks noChangeAspect="1"/>
            </p:cNvPicPr>
            <p:nvPr/>
          </p:nvPicPr>
          <p:blipFill>
            <a:blip r:embed="rId9"/>
            <a:stretch>
              <a:fillRect/>
            </a:stretch>
          </p:blipFill>
          <p:spPr>
            <a:xfrm>
              <a:off x="8626383" y="2369509"/>
              <a:ext cx="1673503" cy="1600200"/>
            </a:xfrm>
            <a:prstGeom prst="rect">
              <a:avLst/>
            </a:prstGeom>
          </p:spPr>
        </p:pic>
        <p:pic>
          <p:nvPicPr>
            <p:cNvPr id="9" name="Picture 8" descr="A 3d model of a machine&#10;&#10;Description automatically generated">
              <a:extLst>
                <a:ext uri="{FF2B5EF4-FFF2-40B4-BE49-F238E27FC236}">
                  <a16:creationId xmlns:a16="http://schemas.microsoft.com/office/drawing/2014/main" id="{86035007-1412-BCCC-D88A-51C693DC3948}"/>
                </a:ext>
              </a:extLst>
            </p:cNvPr>
            <p:cNvPicPr>
              <a:picLocks noChangeAspect="1"/>
            </p:cNvPicPr>
            <p:nvPr/>
          </p:nvPicPr>
          <p:blipFill>
            <a:blip r:embed="rId10"/>
            <a:stretch>
              <a:fillRect/>
            </a:stretch>
          </p:blipFill>
          <p:spPr>
            <a:xfrm>
              <a:off x="4485007" y="2375194"/>
              <a:ext cx="1875741" cy="1600200"/>
            </a:xfrm>
            <a:prstGeom prst="rect">
              <a:avLst/>
            </a:prstGeom>
          </p:spPr>
        </p:pic>
        <p:pic>
          <p:nvPicPr>
            <p:cNvPr id="14" name="Picture 13" descr="A 3d model of a room&#10;&#10;Description automatically generated">
              <a:extLst>
                <a:ext uri="{FF2B5EF4-FFF2-40B4-BE49-F238E27FC236}">
                  <a16:creationId xmlns:a16="http://schemas.microsoft.com/office/drawing/2014/main" id="{94F55028-D026-C21A-78D4-16226BB9F8B8}"/>
                </a:ext>
              </a:extLst>
            </p:cNvPr>
            <p:cNvPicPr>
              <a:picLocks noChangeAspect="1"/>
            </p:cNvPicPr>
            <p:nvPr/>
          </p:nvPicPr>
          <p:blipFill>
            <a:blip r:embed="rId11"/>
            <a:stretch>
              <a:fillRect/>
            </a:stretch>
          </p:blipFill>
          <p:spPr>
            <a:xfrm>
              <a:off x="311493" y="2369509"/>
              <a:ext cx="1833275" cy="1600200"/>
            </a:xfrm>
            <a:prstGeom prst="rect">
              <a:avLst/>
            </a:prstGeom>
          </p:spPr>
        </p:pic>
        <p:pic>
          <p:nvPicPr>
            <p:cNvPr id="8" name="Picture 7" descr="A 3d model of a room&#10;&#10;Description automatically generated">
              <a:extLst>
                <a:ext uri="{FF2B5EF4-FFF2-40B4-BE49-F238E27FC236}">
                  <a16:creationId xmlns:a16="http://schemas.microsoft.com/office/drawing/2014/main" id="{C240687E-0A97-4C63-0602-63C283922B12}"/>
                </a:ext>
              </a:extLst>
            </p:cNvPr>
            <p:cNvPicPr>
              <a:picLocks noChangeAspect="1"/>
            </p:cNvPicPr>
            <p:nvPr/>
          </p:nvPicPr>
          <p:blipFill>
            <a:blip r:embed="rId12"/>
            <a:stretch>
              <a:fillRect/>
            </a:stretch>
          </p:blipFill>
          <p:spPr>
            <a:xfrm>
              <a:off x="2042817" y="2369509"/>
              <a:ext cx="2510053" cy="1600200"/>
            </a:xfrm>
            <a:prstGeom prst="rect">
              <a:avLst/>
            </a:prstGeom>
          </p:spPr>
        </p:pic>
      </p:grpSp>
      <p:sp>
        <p:nvSpPr>
          <p:cNvPr id="16" name="Rectangle 15">
            <a:extLst>
              <a:ext uri="{FF2B5EF4-FFF2-40B4-BE49-F238E27FC236}">
                <a16:creationId xmlns:a16="http://schemas.microsoft.com/office/drawing/2014/main" id="{6C449E87-A8E9-0D04-D240-49CB984ACF2A}"/>
              </a:ext>
            </a:extLst>
          </p:cNvPr>
          <p:cNvSpPr/>
          <p:nvPr/>
        </p:nvSpPr>
        <p:spPr>
          <a:xfrm>
            <a:off x="332004" y="1125370"/>
            <a:ext cx="8246865" cy="5072332"/>
          </a:xfrm>
          <a:prstGeom prst="rect">
            <a:avLst/>
          </a:prstGeom>
          <a:solidFill>
            <a:schemeClr val="bg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7BDA3C0-F69B-1CD9-CB6F-D258133D247A}"/>
              </a:ext>
            </a:extLst>
          </p:cNvPr>
          <p:cNvSpPr/>
          <p:nvPr/>
        </p:nvSpPr>
        <p:spPr>
          <a:xfrm>
            <a:off x="8578870" y="3020805"/>
            <a:ext cx="165748" cy="1269282"/>
          </a:xfrm>
          <a:prstGeom prst="rect">
            <a:avLst/>
          </a:prstGeom>
          <a:solidFill>
            <a:schemeClr val="bg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479217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8BD20-A044-CED8-2E77-9472A9B527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1BBED4-E07C-67DA-E8A1-3618E4DAEBC8}"/>
              </a:ext>
            </a:extLst>
          </p:cNvPr>
          <p:cNvSpPr>
            <a:spLocks noGrp="1"/>
          </p:cNvSpPr>
          <p:nvPr>
            <p:ph type="title"/>
          </p:nvPr>
        </p:nvSpPr>
        <p:spPr/>
        <p:txBody>
          <a:bodyPr/>
          <a:lstStyle/>
          <a:p>
            <a:r>
              <a:rPr lang="en-US">
                <a:latin typeface="Aptos" panose="020B0004020202020204" pitchFamily="34" charset="0"/>
              </a:rPr>
              <a:t>Current Concept Prototypes</a:t>
            </a:r>
          </a:p>
        </p:txBody>
      </p:sp>
      <p:sp>
        <p:nvSpPr>
          <p:cNvPr id="3" name="Slide Number Placeholder 2">
            <a:extLst>
              <a:ext uri="{FF2B5EF4-FFF2-40B4-BE49-F238E27FC236}">
                <a16:creationId xmlns:a16="http://schemas.microsoft.com/office/drawing/2014/main" id="{03AD4369-F049-DE5A-C96D-16F55B38B598}"/>
              </a:ext>
            </a:extLst>
          </p:cNvPr>
          <p:cNvSpPr>
            <a:spLocks noGrp="1"/>
          </p:cNvSpPr>
          <p:nvPr>
            <p:ph type="sldNum" sz="quarter" idx="10"/>
          </p:nvPr>
        </p:nvSpPr>
        <p:spPr/>
        <p:txBody>
          <a:bodyPr/>
          <a:lstStyle/>
          <a:p>
            <a:fld id="{72E20F18-833A-4542-A439-FC39BC210022}" type="slidenum">
              <a:rPr lang="en-US" smtClean="0">
                <a:solidFill>
                  <a:schemeClr val="bg1">
                    <a:lumMod val="65000"/>
                  </a:schemeClr>
                </a:solidFill>
                <a:latin typeface="Aptos Narrow" panose="020B0004020202020204" pitchFamily="34" charset="0"/>
              </a:rPr>
              <a:pPr/>
              <a:t>28</a:t>
            </a:fld>
            <a:endParaRPr lang="en-US">
              <a:solidFill>
                <a:schemeClr val="bg1">
                  <a:lumMod val="65000"/>
                </a:schemeClr>
              </a:solidFill>
              <a:latin typeface="Aptos Narrow" panose="020B0004020202020204" pitchFamily="34" charset="0"/>
            </a:endParaRPr>
          </a:p>
        </p:txBody>
      </p:sp>
      <p:sp>
        <p:nvSpPr>
          <p:cNvPr id="15" name="TextBox 14">
            <a:extLst>
              <a:ext uri="{FF2B5EF4-FFF2-40B4-BE49-F238E27FC236}">
                <a16:creationId xmlns:a16="http://schemas.microsoft.com/office/drawing/2014/main" id="{6459E5F8-09A2-14AC-C7CC-ABB6B3E1C30B}"/>
              </a:ext>
            </a:extLst>
          </p:cNvPr>
          <p:cNvSpPr txBox="1"/>
          <p:nvPr/>
        </p:nvSpPr>
        <p:spPr>
          <a:xfrm>
            <a:off x="10799805" y="98854"/>
            <a:ext cx="1210963" cy="276999"/>
          </a:xfrm>
          <a:prstGeom prst="rect">
            <a:avLst/>
          </a:prstGeom>
          <a:noFill/>
        </p:spPr>
        <p:txBody>
          <a:bodyPr wrap="square" lIns="91440" tIns="45720" rIns="91440" bIns="45720" rtlCol="0" anchor="t">
            <a:spAutoFit/>
          </a:bodyPr>
          <a:lstStyle/>
          <a:p>
            <a:pPr algn="ctr"/>
            <a:r>
              <a:rPr lang="en-US" sz="1200">
                <a:solidFill>
                  <a:schemeClr val="bg1"/>
                </a:solidFill>
                <a:ea typeface="Calibri"/>
                <a:cs typeface="Calibri"/>
              </a:rPr>
              <a:t>Carlton Walker</a:t>
            </a:r>
          </a:p>
        </p:txBody>
      </p:sp>
      <p:sp>
        <p:nvSpPr>
          <p:cNvPr id="10" name="Oval 9">
            <a:extLst>
              <a:ext uri="{FF2B5EF4-FFF2-40B4-BE49-F238E27FC236}">
                <a16:creationId xmlns:a16="http://schemas.microsoft.com/office/drawing/2014/main" id="{7126BA27-0C10-A304-2648-AD95B89402CD}"/>
              </a:ext>
            </a:extLst>
          </p:cNvPr>
          <p:cNvSpPr/>
          <p:nvPr/>
        </p:nvSpPr>
        <p:spPr>
          <a:xfrm>
            <a:off x="312334" y="1576781"/>
            <a:ext cx="3259968" cy="3578942"/>
          </a:xfrm>
          <a:prstGeom prst="ellipse">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3d model of a greenhouse&#10;&#10;Description automatically generated">
            <a:extLst>
              <a:ext uri="{FF2B5EF4-FFF2-40B4-BE49-F238E27FC236}">
                <a16:creationId xmlns:a16="http://schemas.microsoft.com/office/drawing/2014/main" id="{DDDCE861-98CC-89D4-D081-D9EEC3F95C2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694" l="9929" r="89953">
                        <a14:foregroundMark x1="62530" y1="23056" x2="62530" y2="23056"/>
                        <a14:foregroundMark x1="37352" y1="57222" x2="37352" y2="57222"/>
                        <a14:foregroundMark x1="41962" y1="90694" x2="41962" y2="90694"/>
                      </a14:backgroundRemoval>
                    </a14:imgEffect>
                  </a14:imgLayer>
                </a14:imgProps>
              </a:ext>
            </a:extLst>
          </a:blip>
          <a:stretch>
            <a:fillRect/>
          </a:stretch>
        </p:blipFill>
        <p:spPr>
          <a:xfrm>
            <a:off x="221275" y="1908208"/>
            <a:ext cx="3575304" cy="2916088"/>
          </a:xfrm>
          <a:prstGeom prst="rect">
            <a:avLst/>
          </a:prstGeom>
        </p:spPr>
      </p:pic>
      <p:sp>
        <p:nvSpPr>
          <p:cNvPr id="11" name="TextBox 10">
            <a:extLst>
              <a:ext uri="{FF2B5EF4-FFF2-40B4-BE49-F238E27FC236}">
                <a16:creationId xmlns:a16="http://schemas.microsoft.com/office/drawing/2014/main" id="{4783DA61-52F5-3EDB-0190-828E7F7E9451}"/>
              </a:ext>
            </a:extLst>
          </p:cNvPr>
          <p:cNvSpPr txBox="1"/>
          <p:nvPr/>
        </p:nvSpPr>
        <p:spPr>
          <a:xfrm>
            <a:off x="1494880" y="1862775"/>
            <a:ext cx="894876" cy="400110"/>
          </a:xfrm>
          <a:prstGeom prst="rect">
            <a:avLst/>
          </a:prstGeom>
          <a:noFill/>
        </p:spPr>
        <p:txBody>
          <a:bodyPr wrap="none" rtlCol="0">
            <a:spAutoFit/>
          </a:bodyPr>
          <a:lstStyle/>
          <a:p>
            <a:r>
              <a:rPr lang="en-US" sz="2000">
                <a:solidFill>
                  <a:schemeClr val="bg1"/>
                </a:solidFill>
              </a:rPr>
              <a:t>Hatch</a:t>
            </a:r>
            <a:endParaRPr lang="en-US">
              <a:solidFill>
                <a:schemeClr val="bg1"/>
              </a:solidFill>
            </a:endParaRPr>
          </a:p>
        </p:txBody>
      </p:sp>
      <p:pic>
        <p:nvPicPr>
          <p:cNvPr id="7" name="Picture 6" descr="A 3d model of a greenhouse&#10;&#10;Description automatically generated">
            <a:extLst>
              <a:ext uri="{FF2B5EF4-FFF2-40B4-BE49-F238E27FC236}">
                <a16:creationId xmlns:a16="http://schemas.microsoft.com/office/drawing/2014/main" id="{7B0121E5-8179-0077-5AF3-DAC9D13DD29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878" b="91204" l="9989" r="89905">
                        <a14:foregroundMark x1="54784" y1="38160" x2="54784" y2="38160"/>
                        <a14:foregroundMark x1="40484" y1="55345" x2="40484" y2="57510"/>
                        <a14:foregroundMark x1="45846" y1="91204" x2="45846" y2="91204"/>
                      </a14:backgroundRemoval>
                    </a14:imgEffect>
                  </a14:imgLayer>
                </a14:imgProps>
              </a:ext>
            </a:extLst>
          </a:blip>
          <a:stretch>
            <a:fillRect/>
          </a:stretch>
        </p:blipFill>
        <p:spPr>
          <a:xfrm>
            <a:off x="3473283" y="2066082"/>
            <a:ext cx="3706182" cy="2795240"/>
          </a:xfrm>
          <a:prstGeom prst="rect">
            <a:avLst/>
          </a:prstGeom>
        </p:spPr>
      </p:pic>
      <p:sp>
        <p:nvSpPr>
          <p:cNvPr id="14" name="TextBox 13">
            <a:extLst>
              <a:ext uri="{FF2B5EF4-FFF2-40B4-BE49-F238E27FC236}">
                <a16:creationId xmlns:a16="http://schemas.microsoft.com/office/drawing/2014/main" id="{29D07841-45C1-EE6E-4D2A-EDC89A451D50}"/>
              </a:ext>
            </a:extLst>
          </p:cNvPr>
          <p:cNvSpPr txBox="1"/>
          <p:nvPr/>
        </p:nvSpPr>
        <p:spPr>
          <a:xfrm>
            <a:off x="4921194" y="1871847"/>
            <a:ext cx="825611" cy="400110"/>
          </a:xfrm>
          <a:prstGeom prst="rect">
            <a:avLst/>
          </a:prstGeom>
          <a:noFill/>
        </p:spPr>
        <p:txBody>
          <a:bodyPr wrap="none" rtlCol="0">
            <a:spAutoFit/>
          </a:bodyPr>
          <a:lstStyle/>
          <a:p>
            <a:r>
              <a:rPr lang="en-US" sz="2000">
                <a:solidFill>
                  <a:schemeClr val="bg1"/>
                </a:solidFill>
              </a:rPr>
              <a:t>Hinge</a:t>
            </a:r>
          </a:p>
        </p:txBody>
      </p:sp>
      <p:pic>
        <p:nvPicPr>
          <p:cNvPr id="4" name="Picture 3" descr="A 3d model of a greenhouse&#10;&#10;Description automatically generated">
            <a:extLst>
              <a:ext uri="{FF2B5EF4-FFF2-40B4-BE49-F238E27FC236}">
                <a16:creationId xmlns:a16="http://schemas.microsoft.com/office/drawing/2014/main" id="{FAE0E6A5-63F0-0539-B96F-E6B0F805CDD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979" b="91596" l="10631" r="90061">
                        <a14:foregroundMark x1="35004" y1="67021" x2="36128" y2="67021"/>
                        <a14:foregroundMark x1="39844" y1="81809" x2="39844" y2="81809"/>
                        <a14:foregroundMark x1="55661" y1="66596" x2="55661" y2="66596"/>
                        <a14:foregroundMark x1="51945" y1="65957" x2="51945" y2="65957"/>
                        <a14:foregroundMark x1="52809" y1="67340" x2="50216" y2="69468"/>
                        <a14:foregroundMark x1="39585" y1="81489" x2="39585" y2="81489"/>
                        <a14:foregroundMark x1="33794" y1="76170" x2="48487" y2="86383"/>
                        <a14:foregroundMark x1="45635" y1="91702" x2="45635" y2="91702"/>
                        <a14:foregroundMark x1="52809" y1="46809" x2="52809" y2="46809"/>
                        <a14:foregroundMark x1="41832" y1="29894" x2="41832" y2="29894"/>
                        <a14:foregroundMark x1="38980" y1="31702" x2="49759" y2="23200"/>
                        <a14:foregroundMark x1="71113" y1="9899" x2="79960" y2="18169"/>
                        <a14:foregroundMark x1="87109" y1="34914" x2="82060" y2="41932"/>
                        <a14:foregroundMark x1="65495" y1="56257" x2="64218" y2="57128"/>
                        <a14:foregroundMark x1="64909" y1="54468" x2="79862" y2="42128"/>
                        <a14:foregroundMark x1="84183" y1="41064" x2="87900" y2="37553"/>
                        <a14:backgroundMark x1="66984" y1="55532" x2="66984" y2="55532"/>
                        <a14:backgroundMark x1="65774" y1="55532" x2="83809" y2="42087"/>
                        <a14:backgroundMark x1="66379" y1="9574" x2="66379" y2="9574"/>
                        <a14:backgroundMark x1="65255" y1="10638" x2="65255" y2="10638"/>
                        <a14:backgroundMark x1="65255" y1="11064" x2="65255" y2="11064"/>
                        <a14:backgroundMark x1="70441" y1="7872" x2="48574" y2="21596"/>
                        <a14:backgroundMark x1="80985" y1="18404" x2="88505" y2="33617"/>
                        <a14:backgroundMark x1="52463" y1="20745" x2="54970" y2="18936"/>
                        <a14:backgroundMark x1="55143" y1="18723" x2="67329" y2="10106"/>
                        <a14:backgroundMark x1="67329" y1="10106" x2="67329" y2="10106"/>
                        <a14:backgroundMark x1="70441" y1="7872" x2="73898" y2="5000"/>
                        <a14:backgroundMark x1="72169" y1="7021" x2="73725" y2="5851"/>
                        <a14:backgroundMark x1="80294" y1="17979" x2="80726" y2="19043"/>
                        <a14:backgroundMark x1="87468" y1="33404" x2="87986" y2="34149"/>
                      </a14:backgroundRemoval>
                    </a14:imgEffect>
                  </a14:imgLayer>
                </a14:imgProps>
              </a:ext>
            </a:extLst>
          </a:blip>
          <a:srcRect l="813" t="2034" r="-813" b="729"/>
          <a:stretch/>
        </p:blipFill>
        <p:spPr>
          <a:xfrm>
            <a:off x="7022227" y="1984780"/>
            <a:ext cx="3426408" cy="2706851"/>
          </a:xfrm>
          <a:prstGeom prst="rect">
            <a:avLst/>
          </a:prstGeom>
        </p:spPr>
      </p:pic>
      <p:sp>
        <p:nvSpPr>
          <p:cNvPr id="16" name="TextBox 15">
            <a:extLst>
              <a:ext uri="{FF2B5EF4-FFF2-40B4-BE49-F238E27FC236}">
                <a16:creationId xmlns:a16="http://schemas.microsoft.com/office/drawing/2014/main" id="{1D3E4613-4123-06F2-53DC-FE4A3EB765D0}"/>
              </a:ext>
            </a:extLst>
          </p:cNvPr>
          <p:cNvSpPr txBox="1"/>
          <p:nvPr/>
        </p:nvSpPr>
        <p:spPr>
          <a:xfrm>
            <a:off x="8364977" y="1862775"/>
            <a:ext cx="740908" cy="400110"/>
          </a:xfrm>
          <a:prstGeom prst="rect">
            <a:avLst/>
          </a:prstGeom>
          <a:noFill/>
        </p:spPr>
        <p:txBody>
          <a:bodyPr wrap="none" rtlCol="0">
            <a:spAutoFit/>
          </a:bodyPr>
          <a:lstStyle/>
          <a:p>
            <a:r>
              <a:rPr lang="en-US" sz="2000">
                <a:solidFill>
                  <a:schemeClr val="bg1"/>
                </a:solidFill>
              </a:rPr>
              <a:t>Shell</a:t>
            </a:r>
          </a:p>
        </p:txBody>
      </p:sp>
    </p:spTree>
    <p:extLst>
      <p:ext uri="{BB962C8B-B14F-4D97-AF65-F5344CB8AC3E}">
        <p14:creationId xmlns:p14="http://schemas.microsoft.com/office/powerpoint/2010/main" val="1776784363"/>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FE48A-48C2-D17D-1365-837E88062B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0D227C-4A81-46B1-9692-D41E9C734A48}"/>
              </a:ext>
            </a:extLst>
          </p:cNvPr>
          <p:cNvSpPr>
            <a:spLocks noGrp="1"/>
          </p:cNvSpPr>
          <p:nvPr>
            <p:ph type="title"/>
          </p:nvPr>
        </p:nvSpPr>
        <p:spPr/>
        <p:txBody>
          <a:bodyPr/>
          <a:lstStyle/>
          <a:p>
            <a:r>
              <a:rPr lang="en-US">
                <a:latin typeface="Aptos" panose="020B0004020202020204" pitchFamily="34" charset="0"/>
              </a:rPr>
              <a:t>Current Concept Prototypes</a:t>
            </a:r>
          </a:p>
        </p:txBody>
      </p:sp>
      <p:sp>
        <p:nvSpPr>
          <p:cNvPr id="3" name="Slide Number Placeholder 2">
            <a:extLst>
              <a:ext uri="{FF2B5EF4-FFF2-40B4-BE49-F238E27FC236}">
                <a16:creationId xmlns:a16="http://schemas.microsoft.com/office/drawing/2014/main" id="{DD7B3F4F-03CE-0111-39EE-DCD43C418DF1}"/>
              </a:ext>
            </a:extLst>
          </p:cNvPr>
          <p:cNvSpPr>
            <a:spLocks noGrp="1"/>
          </p:cNvSpPr>
          <p:nvPr>
            <p:ph type="sldNum" sz="quarter" idx="10"/>
          </p:nvPr>
        </p:nvSpPr>
        <p:spPr/>
        <p:txBody>
          <a:bodyPr/>
          <a:lstStyle/>
          <a:p>
            <a:fld id="{72E20F18-833A-4542-A439-FC39BC210022}" type="slidenum">
              <a:rPr lang="en-US" smtClean="0">
                <a:solidFill>
                  <a:schemeClr val="bg1">
                    <a:lumMod val="65000"/>
                  </a:schemeClr>
                </a:solidFill>
                <a:latin typeface="Aptos Narrow" panose="020B0004020202020204" pitchFamily="34" charset="0"/>
              </a:rPr>
              <a:pPr/>
              <a:t>29</a:t>
            </a:fld>
            <a:endParaRPr lang="en-US">
              <a:solidFill>
                <a:schemeClr val="bg1">
                  <a:lumMod val="65000"/>
                </a:schemeClr>
              </a:solidFill>
              <a:latin typeface="Aptos Narrow" panose="020B0004020202020204" pitchFamily="34" charset="0"/>
            </a:endParaRPr>
          </a:p>
        </p:txBody>
      </p:sp>
      <p:sp>
        <p:nvSpPr>
          <p:cNvPr id="15" name="TextBox 14">
            <a:extLst>
              <a:ext uri="{FF2B5EF4-FFF2-40B4-BE49-F238E27FC236}">
                <a16:creationId xmlns:a16="http://schemas.microsoft.com/office/drawing/2014/main" id="{7245D861-A60A-8BD6-5576-8BEBF31C3154}"/>
              </a:ext>
            </a:extLst>
          </p:cNvPr>
          <p:cNvSpPr txBox="1"/>
          <p:nvPr/>
        </p:nvSpPr>
        <p:spPr>
          <a:xfrm>
            <a:off x="10799805" y="98854"/>
            <a:ext cx="1210963" cy="276999"/>
          </a:xfrm>
          <a:prstGeom prst="rect">
            <a:avLst/>
          </a:prstGeom>
          <a:noFill/>
        </p:spPr>
        <p:txBody>
          <a:bodyPr wrap="square" lIns="91440" tIns="45720" rIns="91440" bIns="45720" rtlCol="0" anchor="t">
            <a:spAutoFit/>
          </a:bodyPr>
          <a:lstStyle/>
          <a:p>
            <a:pPr algn="ctr"/>
            <a:r>
              <a:rPr lang="en-US" sz="1200">
                <a:solidFill>
                  <a:schemeClr val="bg1"/>
                </a:solidFill>
                <a:ea typeface="Calibri"/>
                <a:cs typeface="Calibri"/>
              </a:rPr>
              <a:t>Carlton Walker</a:t>
            </a:r>
          </a:p>
        </p:txBody>
      </p:sp>
      <p:sp>
        <p:nvSpPr>
          <p:cNvPr id="10" name="Oval 9">
            <a:extLst>
              <a:ext uri="{FF2B5EF4-FFF2-40B4-BE49-F238E27FC236}">
                <a16:creationId xmlns:a16="http://schemas.microsoft.com/office/drawing/2014/main" id="{6865BA38-694B-0BA1-2168-341B82BBD3F8}"/>
              </a:ext>
            </a:extLst>
          </p:cNvPr>
          <p:cNvSpPr/>
          <p:nvPr/>
        </p:nvSpPr>
        <p:spPr>
          <a:xfrm>
            <a:off x="3696390" y="1576781"/>
            <a:ext cx="3259968" cy="3578942"/>
          </a:xfrm>
          <a:prstGeom prst="ellipse">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3d model of a greenhouse&#10;&#10;Description automatically generated">
            <a:extLst>
              <a:ext uri="{FF2B5EF4-FFF2-40B4-BE49-F238E27FC236}">
                <a16:creationId xmlns:a16="http://schemas.microsoft.com/office/drawing/2014/main" id="{5626F018-DC87-B1E4-8624-50DC24A7064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694" l="9929" r="89953">
                        <a14:foregroundMark x1="62530" y1="23056" x2="62530" y2="23056"/>
                        <a14:foregroundMark x1="37352" y1="57222" x2="37352" y2="57222"/>
                        <a14:foregroundMark x1="41962" y1="90694" x2="41962" y2="90694"/>
                      </a14:backgroundRemoval>
                    </a14:imgEffect>
                  </a14:imgLayer>
                </a14:imgProps>
              </a:ext>
            </a:extLst>
          </a:blip>
          <a:stretch>
            <a:fillRect/>
          </a:stretch>
        </p:blipFill>
        <p:spPr>
          <a:xfrm>
            <a:off x="221275" y="1908208"/>
            <a:ext cx="3575304" cy="2916088"/>
          </a:xfrm>
          <a:prstGeom prst="rect">
            <a:avLst/>
          </a:prstGeom>
        </p:spPr>
      </p:pic>
      <p:sp>
        <p:nvSpPr>
          <p:cNvPr id="11" name="TextBox 10">
            <a:extLst>
              <a:ext uri="{FF2B5EF4-FFF2-40B4-BE49-F238E27FC236}">
                <a16:creationId xmlns:a16="http://schemas.microsoft.com/office/drawing/2014/main" id="{E0E9C0C4-0069-4293-DA4C-94D826DF9653}"/>
              </a:ext>
            </a:extLst>
          </p:cNvPr>
          <p:cNvSpPr txBox="1"/>
          <p:nvPr/>
        </p:nvSpPr>
        <p:spPr>
          <a:xfrm>
            <a:off x="1494880" y="1862775"/>
            <a:ext cx="894876" cy="400110"/>
          </a:xfrm>
          <a:prstGeom prst="rect">
            <a:avLst/>
          </a:prstGeom>
          <a:noFill/>
        </p:spPr>
        <p:txBody>
          <a:bodyPr wrap="none" rtlCol="0">
            <a:spAutoFit/>
          </a:bodyPr>
          <a:lstStyle/>
          <a:p>
            <a:r>
              <a:rPr lang="en-US" sz="2000">
                <a:solidFill>
                  <a:schemeClr val="bg1"/>
                </a:solidFill>
              </a:rPr>
              <a:t>Hatch</a:t>
            </a:r>
            <a:endParaRPr lang="en-US">
              <a:solidFill>
                <a:schemeClr val="bg1"/>
              </a:solidFill>
            </a:endParaRPr>
          </a:p>
        </p:txBody>
      </p:sp>
      <p:pic>
        <p:nvPicPr>
          <p:cNvPr id="7" name="Picture 6" descr="A 3d model of a greenhouse&#10;&#10;Description automatically generated">
            <a:extLst>
              <a:ext uri="{FF2B5EF4-FFF2-40B4-BE49-F238E27FC236}">
                <a16:creationId xmlns:a16="http://schemas.microsoft.com/office/drawing/2014/main" id="{AD1BAC41-3135-AC34-38C8-8BA93CBAFB5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878" b="91204" l="9989" r="89905">
                        <a14:foregroundMark x1="54784" y1="38160" x2="54784" y2="38160"/>
                        <a14:foregroundMark x1="40484" y1="55345" x2="40484" y2="57510"/>
                        <a14:foregroundMark x1="45846" y1="91204" x2="45846" y2="91204"/>
                      </a14:backgroundRemoval>
                    </a14:imgEffect>
                  </a14:imgLayer>
                </a14:imgProps>
              </a:ext>
            </a:extLst>
          </a:blip>
          <a:stretch>
            <a:fillRect/>
          </a:stretch>
        </p:blipFill>
        <p:spPr>
          <a:xfrm>
            <a:off x="3473283" y="2031380"/>
            <a:ext cx="3706182" cy="2795240"/>
          </a:xfrm>
          <a:prstGeom prst="rect">
            <a:avLst/>
          </a:prstGeom>
        </p:spPr>
      </p:pic>
      <p:sp>
        <p:nvSpPr>
          <p:cNvPr id="14" name="TextBox 13">
            <a:extLst>
              <a:ext uri="{FF2B5EF4-FFF2-40B4-BE49-F238E27FC236}">
                <a16:creationId xmlns:a16="http://schemas.microsoft.com/office/drawing/2014/main" id="{F2116415-2311-4E7F-3376-6AE60AB68D49}"/>
              </a:ext>
            </a:extLst>
          </p:cNvPr>
          <p:cNvSpPr txBox="1"/>
          <p:nvPr/>
        </p:nvSpPr>
        <p:spPr>
          <a:xfrm>
            <a:off x="4921194" y="1871847"/>
            <a:ext cx="825611" cy="400110"/>
          </a:xfrm>
          <a:prstGeom prst="rect">
            <a:avLst/>
          </a:prstGeom>
          <a:noFill/>
        </p:spPr>
        <p:txBody>
          <a:bodyPr wrap="none" rtlCol="0">
            <a:spAutoFit/>
          </a:bodyPr>
          <a:lstStyle/>
          <a:p>
            <a:r>
              <a:rPr lang="en-US" sz="2000">
                <a:solidFill>
                  <a:schemeClr val="bg1"/>
                </a:solidFill>
              </a:rPr>
              <a:t>Hinge</a:t>
            </a:r>
          </a:p>
        </p:txBody>
      </p:sp>
      <p:pic>
        <p:nvPicPr>
          <p:cNvPr id="4" name="Picture 3" descr="A 3d model of a greenhouse&#10;&#10;Description automatically generated">
            <a:extLst>
              <a:ext uri="{FF2B5EF4-FFF2-40B4-BE49-F238E27FC236}">
                <a16:creationId xmlns:a16="http://schemas.microsoft.com/office/drawing/2014/main" id="{E466CEAC-9BE8-E582-68ED-00AFD501B0E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979" b="91596" l="10631" r="90061">
                        <a14:foregroundMark x1="35004" y1="67021" x2="36128" y2="67021"/>
                        <a14:foregroundMark x1="39844" y1="81809" x2="39844" y2="81809"/>
                        <a14:foregroundMark x1="55661" y1="66596" x2="55661" y2="66596"/>
                        <a14:foregroundMark x1="51945" y1="65957" x2="51945" y2="65957"/>
                        <a14:foregroundMark x1="52809" y1="67340" x2="50216" y2="69468"/>
                        <a14:foregroundMark x1="39585" y1="81489" x2="39585" y2="81489"/>
                        <a14:foregroundMark x1="33794" y1="76170" x2="48487" y2="86383"/>
                        <a14:foregroundMark x1="45635" y1="91702" x2="45635" y2="91702"/>
                        <a14:foregroundMark x1="52809" y1="46809" x2="52809" y2="46809"/>
                        <a14:foregroundMark x1="41832" y1="29894" x2="41832" y2="29894"/>
                        <a14:foregroundMark x1="38980" y1="31702" x2="49759" y2="23200"/>
                        <a14:foregroundMark x1="71113" y1="9899" x2="79960" y2="18169"/>
                        <a14:foregroundMark x1="87109" y1="34914" x2="82060" y2="41932"/>
                        <a14:foregroundMark x1="65495" y1="56257" x2="64218" y2="57128"/>
                        <a14:foregroundMark x1="64909" y1="54468" x2="79862" y2="42128"/>
                        <a14:foregroundMark x1="84183" y1="41064" x2="87900" y2="37553"/>
                        <a14:backgroundMark x1="66984" y1="55532" x2="66984" y2="55532"/>
                        <a14:backgroundMark x1="65774" y1="55532" x2="83809" y2="42087"/>
                        <a14:backgroundMark x1="66379" y1="9574" x2="66379" y2="9574"/>
                        <a14:backgroundMark x1="65255" y1="10638" x2="65255" y2="10638"/>
                        <a14:backgroundMark x1="65255" y1="11064" x2="65255" y2="11064"/>
                        <a14:backgroundMark x1="70441" y1="7872" x2="48574" y2="21596"/>
                        <a14:backgroundMark x1="80985" y1="18404" x2="88505" y2="33617"/>
                        <a14:backgroundMark x1="52463" y1="20745" x2="54970" y2="18936"/>
                        <a14:backgroundMark x1="55143" y1="18723" x2="67329" y2="10106"/>
                        <a14:backgroundMark x1="67329" y1="10106" x2="67329" y2="10106"/>
                        <a14:backgroundMark x1="70441" y1="7872" x2="73898" y2="5000"/>
                        <a14:backgroundMark x1="72169" y1="7021" x2="73725" y2="5851"/>
                        <a14:backgroundMark x1="80294" y1="17979" x2="80726" y2="19043"/>
                        <a14:backgroundMark x1="87468" y1="33404" x2="87986" y2="34149"/>
                      </a14:backgroundRemoval>
                    </a14:imgEffect>
                  </a14:imgLayer>
                </a14:imgProps>
              </a:ext>
            </a:extLst>
          </a:blip>
          <a:srcRect l="813" t="2034" r="-813" b="729"/>
          <a:stretch/>
        </p:blipFill>
        <p:spPr>
          <a:xfrm>
            <a:off x="7022227" y="1984780"/>
            <a:ext cx="3426408" cy="2706851"/>
          </a:xfrm>
          <a:prstGeom prst="rect">
            <a:avLst/>
          </a:prstGeom>
        </p:spPr>
      </p:pic>
      <p:sp>
        <p:nvSpPr>
          <p:cNvPr id="16" name="TextBox 15">
            <a:extLst>
              <a:ext uri="{FF2B5EF4-FFF2-40B4-BE49-F238E27FC236}">
                <a16:creationId xmlns:a16="http://schemas.microsoft.com/office/drawing/2014/main" id="{15B80554-B713-9DD3-89CD-A06B361FF8AB}"/>
              </a:ext>
            </a:extLst>
          </p:cNvPr>
          <p:cNvSpPr txBox="1"/>
          <p:nvPr/>
        </p:nvSpPr>
        <p:spPr>
          <a:xfrm>
            <a:off x="8364977" y="1862775"/>
            <a:ext cx="740908" cy="400110"/>
          </a:xfrm>
          <a:prstGeom prst="rect">
            <a:avLst/>
          </a:prstGeom>
          <a:noFill/>
        </p:spPr>
        <p:txBody>
          <a:bodyPr wrap="none" rtlCol="0">
            <a:spAutoFit/>
          </a:bodyPr>
          <a:lstStyle/>
          <a:p>
            <a:r>
              <a:rPr lang="en-US" sz="2000">
                <a:solidFill>
                  <a:schemeClr val="bg1"/>
                </a:solidFill>
              </a:rPr>
              <a:t>Shell</a:t>
            </a:r>
          </a:p>
        </p:txBody>
      </p:sp>
    </p:spTree>
    <p:extLst>
      <p:ext uri="{BB962C8B-B14F-4D97-AF65-F5344CB8AC3E}">
        <p14:creationId xmlns:p14="http://schemas.microsoft.com/office/powerpoint/2010/main" val="129990244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94F8A-9631-2F06-0480-557EB4C59F7E}"/>
              </a:ext>
            </a:extLst>
          </p:cNvPr>
          <p:cNvSpPr>
            <a:spLocks noGrp="1"/>
          </p:cNvSpPr>
          <p:nvPr>
            <p:ph type="title"/>
          </p:nvPr>
        </p:nvSpPr>
        <p:spPr/>
        <p:txBody>
          <a:bodyPr/>
          <a:lstStyle/>
          <a:p>
            <a:r>
              <a:rPr lang="en-US">
                <a:latin typeface="Aptos"/>
                <a:ea typeface="+mj-lt"/>
                <a:cs typeface="+mj-lt"/>
              </a:rPr>
              <a:t>Guidance and Sponsorship</a:t>
            </a:r>
            <a:endParaRPr lang="en-US">
              <a:latin typeface="Aptos"/>
            </a:endParaRPr>
          </a:p>
        </p:txBody>
      </p:sp>
      <p:sp>
        <p:nvSpPr>
          <p:cNvPr id="3" name="Slide Number Placeholder 2">
            <a:extLst>
              <a:ext uri="{FF2B5EF4-FFF2-40B4-BE49-F238E27FC236}">
                <a16:creationId xmlns:a16="http://schemas.microsoft.com/office/drawing/2014/main" id="{714CD918-4648-8D23-1D4D-7A919CE0376F}"/>
              </a:ext>
            </a:extLst>
          </p:cNvPr>
          <p:cNvSpPr>
            <a:spLocks noGrp="1"/>
          </p:cNvSpPr>
          <p:nvPr>
            <p:ph type="sldNum" sz="quarter" idx="10"/>
          </p:nvPr>
        </p:nvSpPr>
        <p:spPr/>
        <p:txBody>
          <a:bodyPr/>
          <a:lstStyle/>
          <a:p>
            <a:fld id="{72E20F18-833A-4542-A439-FC39BC210022}" type="slidenum">
              <a:rPr lang="en-US" smtClean="0">
                <a:latin typeface="Aptos" panose="020B0004020202020204" pitchFamily="34" charset="0"/>
              </a:rPr>
              <a:pPr/>
              <a:t>3</a:t>
            </a:fld>
            <a:endParaRPr lang="en-US">
              <a:latin typeface="Aptos" panose="020B0004020202020204" pitchFamily="34" charset="0"/>
            </a:endParaRPr>
          </a:p>
        </p:txBody>
      </p:sp>
      <p:sp>
        <p:nvSpPr>
          <p:cNvPr id="6" name="Content Placeholder 5">
            <a:extLst>
              <a:ext uri="{FF2B5EF4-FFF2-40B4-BE49-F238E27FC236}">
                <a16:creationId xmlns:a16="http://schemas.microsoft.com/office/drawing/2014/main" id="{E6E2A765-0079-C7BA-B4A3-3DD1D79D243F}"/>
              </a:ext>
            </a:extLst>
          </p:cNvPr>
          <p:cNvSpPr>
            <a:spLocks noGrp="1"/>
          </p:cNvSpPr>
          <p:nvPr>
            <p:ph sz="quarter" idx="14"/>
          </p:nvPr>
        </p:nvSpPr>
        <p:spPr>
          <a:xfrm>
            <a:off x="6802043" y="5253330"/>
            <a:ext cx="2282082" cy="917146"/>
          </a:xfrm>
        </p:spPr>
        <p:txBody>
          <a:bodyPr/>
          <a:lstStyle/>
          <a:p>
            <a:pPr marL="0" indent="0">
              <a:buNone/>
            </a:pPr>
            <a:r>
              <a:rPr lang="en-US" sz="2000" b="1">
                <a:latin typeface="Aptos" panose="020B0004020202020204" pitchFamily="34" charset="0"/>
              </a:rPr>
              <a:t>Dr. Eric Hellstrom</a:t>
            </a:r>
          </a:p>
          <a:p>
            <a:pPr marL="0" indent="0">
              <a:buNone/>
            </a:pPr>
            <a:r>
              <a:rPr lang="en-US" sz="2000" i="1">
                <a:latin typeface="Aptos" panose="020B0004020202020204" pitchFamily="34" charset="0"/>
              </a:rPr>
              <a:t>Advisor</a:t>
            </a:r>
          </a:p>
        </p:txBody>
      </p:sp>
      <p:sp>
        <p:nvSpPr>
          <p:cNvPr id="13" name="Content Placeholder 5">
            <a:extLst>
              <a:ext uri="{FF2B5EF4-FFF2-40B4-BE49-F238E27FC236}">
                <a16:creationId xmlns:a16="http://schemas.microsoft.com/office/drawing/2014/main" id="{E5A6543F-8146-FB2E-2D54-1ED40BFFC54B}"/>
              </a:ext>
            </a:extLst>
          </p:cNvPr>
          <p:cNvSpPr>
            <a:spLocks noGrp="1"/>
          </p:cNvSpPr>
          <p:nvPr>
            <p:ph sz="quarter" idx="13"/>
          </p:nvPr>
        </p:nvSpPr>
        <p:spPr>
          <a:xfrm>
            <a:off x="1496683" y="5255054"/>
            <a:ext cx="2702484" cy="902769"/>
          </a:xfrm>
        </p:spPr>
        <p:txBody>
          <a:bodyPr/>
          <a:lstStyle/>
          <a:p>
            <a:pPr marL="0" indent="0">
              <a:buNone/>
            </a:pPr>
            <a:r>
              <a:rPr lang="en-US" sz="2000" b="1">
                <a:latin typeface="Aptos" panose="020B0004020202020204" pitchFamily="34" charset="0"/>
              </a:rPr>
              <a:t>Dr. Shayne </a:t>
            </a:r>
            <a:r>
              <a:rPr lang="en-US" sz="2000" b="1" err="1">
                <a:latin typeface="Aptos" panose="020B0004020202020204" pitchFamily="34" charset="0"/>
              </a:rPr>
              <a:t>McConomy</a:t>
            </a:r>
            <a:endParaRPr lang="en-US" sz="2000" b="1">
              <a:latin typeface="Aptos" panose="020B0004020202020204" pitchFamily="34" charset="0"/>
            </a:endParaRPr>
          </a:p>
          <a:p>
            <a:pPr marL="0" indent="0">
              <a:buNone/>
            </a:pPr>
            <a:r>
              <a:rPr lang="en-US" sz="2000" i="1">
                <a:latin typeface="Aptos" panose="020B0004020202020204" pitchFamily="34" charset="0"/>
              </a:rPr>
              <a:t>Sponsor</a:t>
            </a:r>
          </a:p>
        </p:txBody>
      </p:sp>
      <p:pic>
        <p:nvPicPr>
          <p:cNvPr id="1026" name="Picture 2" descr="Shayne McConomy headshot">
            <a:extLst>
              <a:ext uri="{FF2B5EF4-FFF2-40B4-BE49-F238E27FC236}">
                <a16:creationId xmlns:a16="http://schemas.microsoft.com/office/drawing/2014/main" id="{54A040D5-4204-21D7-5BB5-8A53B3B2CB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8900" y="1721299"/>
            <a:ext cx="2540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ric Hellstrom, Ph.D.">
            <a:extLst>
              <a:ext uri="{FF2B5EF4-FFF2-40B4-BE49-F238E27FC236}">
                <a16:creationId xmlns:a16="http://schemas.microsoft.com/office/drawing/2014/main" id="{0A96505E-5EE7-1E10-8A3D-501AF071FA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4125" y="1721299"/>
            <a:ext cx="2540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EF1878BC-0CCB-5AF3-2BD7-60ACEF752732}"/>
              </a:ext>
            </a:extLst>
          </p:cNvPr>
          <p:cNvSpPr txBox="1"/>
          <p:nvPr/>
        </p:nvSpPr>
        <p:spPr>
          <a:xfrm>
            <a:off x="11346873" y="5777345"/>
            <a:ext cx="184731" cy="369332"/>
          </a:xfrm>
          <a:prstGeom prst="rect">
            <a:avLst/>
          </a:prstGeom>
          <a:noFill/>
        </p:spPr>
        <p:txBody>
          <a:bodyPr wrap="none" rtlCol="0">
            <a:spAutoFit/>
          </a:bodyPr>
          <a:lstStyle/>
          <a:p>
            <a:endParaRPr lang="en-US"/>
          </a:p>
        </p:txBody>
      </p:sp>
      <p:sp>
        <p:nvSpPr>
          <p:cNvPr id="10" name="TextBox 9">
            <a:extLst>
              <a:ext uri="{FF2B5EF4-FFF2-40B4-BE49-F238E27FC236}">
                <a16:creationId xmlns:a16="http://schemas.microsoft.com/office/drawing/2014/main" id="{F0CDFC57-27D7-B062-0D51-70F5A1BA6061}"/>
              </a:ext>
            </a:extLst>
          </p:cNvPr>
          <p:cNvSpPr txBox="1"/>
          <p:nvPr/>
        </p:nvSpPr>
        <p:spPr>
          <a:xfrm>
            <a:off x="10799805" y="98854"/>
            <a:ext cx="1210963" cy="276999"/>
          </a:xfrm>
          <a:prstGeom prst="rect">
            <a:avLst/>
          </a:prstGeom>
          <a:noFill/>
        </p:spPr>
        <p:txBody>
          <a:bodyPr wrap="square" lIns="91440" tIns="45720" rIns="91440" bIns="45720" rtlCol="0" anchor="t">
            <a:spAutoFit/>
          </a:bodyPr>
          <a:lstStyle/>
          <a:p>
            <a:pPr algn="ctr"/>
            <a:r>
              <a:rPr lang="en-US" sz="1200">
                <a:solidFill>
                  <a:schemeClr val="bg1"/>
                </a:solidFill>
              </a:rPr>
              <a:t>Malik Grant</a:t>
            </a:r>
            <a:endParaRPr lang="en-US"/>
          </a:p>
        </p:txBody>
      </p:sp>
    </p:spTree>
    <p:extLst>
      <p:ext uri="{BB962C8B-B14F-4D97-AF65-F5344CB8AC3E}">
        <p14:creationId xmlns:p14="http://schemas.microsoft.com/office/powerpoint/2010/main" val="2984670944"/>
      </p:ext>
    </p:extLst>
  </p:cSld>
  <p:clrMapOvr>
    <a:masterClrMapping/>
  </p:clrMapOvr>
  <p:transition spd="slow">
    <p:push dir="u"/>
  </p:transition>
  <p:extLst>
    <p:ext uri="{6950BFC3-D8DA-4A85-94F7-54DA5524770B}">
      <p188:commentRel xmlns:p188="http://schemas.microsoft.com/office/powerpoint/2018/8/main" r:id="rId2"/>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D6213-39EB-DEF1-6DCE-927828A5E1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42ABE1-38B0-0770-2B16-0A94F1036C18}"/>
              </a:ext>
            </a:extLst>
          </p:cNvPr>
          <p:cNvSpPr>
            <a:spLocks noGrp="1"/>
          </p:cNvSpPr>
          <p:nvPr>
            <p:ph type="title"/>
          </p:nvPr>
        </p:nvSpPr>
        <p:spPr/>
        <p:txBody>
          <a:bodyPr/>
          <a:lstStyle/>
          <a:p>
            <a:r>
              <a:rPr lang="en-US">
                <a:latin typeface="Aptos" panose="020B0004020202020204" pitchFamily="34" charset="0"/>
              </a:rPr>
              <a:t>Current Concept Prototypes</a:t>
            </a:r>
          </a:p>
        </p:txBody>
      </p:sp>
      <p:sp>
        <p:nvSpPr>
          <p:cNvPr id="3" name="Slide Number Placeholder 2">
            <a:extLst>
              <a:ext uri="{FF2B5EF4-FFF2-40B4-BE49-F238E27FC236}">
                <a16:creationId xmlns:a16="http://schemas.microsoft.com/office/drawing/2014/main" id="{EA494745-5793-60C8-8ADA-5B6E046451F6}"/>
              </a:ext>
            </a:extLst>
          </p:cNvPr>
          <p:cNvSpPr>
            <a:spLocks noGrp="1"/>
          </p:cNvSpPr>
          <p:nvPr>
            <p:ph type="sldNum" sz="quarter" idx="10"/>
          </p:nvPr>
        </p:nvSpPr>
        <p:spPr/>
        <p:txBody>
          <a:bodyPr/>
          <a:lstStyle/>
          <a:p>
            <a:fld id="{72E20F18-833A-4542-A439-FC39BC210022}" type="slidenum">
              <a:rPr lang="en-US" smtClean="0">
                <a:solidFill>
                  <a:schemeClr val="bg1">
                    <a:lumMod val="65000"/>
                  </a:schemeClr>
                </a:solidFill>
                <a:latin typeface="Aptos Narrow" panose="020B0004020202020204" pitchFamily="34" charset="0"/>
              </a:rPr>
              <a:pPr/>
              <a:t>30</a:t>
            </a:fld>
            <a:endParaRPr lang="en-US">
              <a:solidFill>
                <a:schemeClr val="bg1">
                  <a:lumMod val="65000"/>
                </a:schemeClr>
              </a:solidFill>
              <a:latin typeface="Aptos Narrow" panose="020B0004020202020204" pitchFamily="34" charset="0"/>
            </a:endParaRPr>
          </a:p>
        </p:txBody>
      </p:sp>
      <p:sp>
        <p:nvSpPr>
          <p:cNvPr id="15" name="TextBox 14">
            <a:extLst>
              <a:ext uri="{FF2B5EF4-FFF2-40B4-BE49-F238E27FC236}">
                <a16:creationId xmlns:a16="http://schemas.microsoft.com/office/drawing/2014/main" id="{4B22E34D-56A5-55B7-6E72-D5CCFA003275}"/>
              </a:ext>
            </a:extLst>
          </p:cNvPr>
          <p:cNvSpPr txBox="1"/>
          <p:nvPr/>
        </p:nvSpPr>
        <p:spPr>
          <a:xfrm>
            <a:off x="10799805" y="98854"/>
            <a:ext cx="1210963" cy="276999"/>
          </a:xfrm>
          <a:prstGeom prst="rect">
            <a:avLst/>
          </a:prstGeom>
          <a:noFill/>
        </p:spPr>
        <p:txBody>
          <a:bodyPr wrap="square" lIns="91440" tIns="45720" rIns="91440" bIns="45720" rtlCol="0" anchor="t">
            <a:spAutoFit/>
          </a:bodyPr>
          <a:lstStyle/>
          <a:p>
            <a:pPr algn="ctr"/>
            <a:r>
              <a:rPr lang="en-US" sz="1200">
                <a:solidFill>
                  <a:schemeClr val="bg1"/>
                </a:solidFill>
                <a:ea typeface="Calibri"/>
                <a:cs typeface="Calibri"/>
              </a:rPr>
              <a:t>Carlton Walker</a:t>
            </a:r>
          </a:p>
        </p:txBody>
      </p:sp>
      <p:sp>
        <p:nvSpPr>
          <p:cNvPr id="10" name="Oval 9">
            <a:extLst>
              <a:ext uri="{FF2B5EF4-FFF2-40B4-BE49-F238E27FC236}">
                <a16:creationId xmlns:a16="http://schemas.microsoft.com/office/drawing/2014/main" id="{8E655DDD-A2D2-F47A-E953-E444939C0A0F}"/>
              </a:ext>
            </a:extLst>
          </p:cNvPr>
          <p:cNvSpPr/>
          <p:nvPr/>
        </p:nvSpPr>
        <p:spPr>
          <a:xfrm>
            <a:off x="7103975" y="1576781"/>
            <a:ext cx="3259968" cy="3578942"/>
          </a:xfrm>
          <a:prstGeom prst="ellipse">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3d model of a greenhouse&#10;&#10;Description automatically generated">
            <a:extLst>
              <a:ext uri="{FF2B5EF4-FFF2-40B4-BE49-F238E27FC236}">
                <a16:creationId xmlns:a16="http://schemas.microsoft.com/office/drawing/2014/main" id="{BFF2F9E1-B806-253E-AE1B-31EC3384004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694" l="9929" r="89953">
                        <a14:foregroundMark x1="62530" y1="23056" x2="62530" y2="23056"/>
                        <a14:foregroundMark x1="37352" y1="57222" x2="37352" y2="57222"/>
                        <a14:foregroundMark x1="41962" y1="90694" x2="41962" y2="90694"/>
                      </a14:backgroundRemoval>
                    </a14:imgEffect>
                  </a14:imgLayer>
                </a14:imgProps>
              </a:ext>
            </a:extLst>
          </a:blip>
          <a:stretch>
            <a:fillRect/>
          </a:stretch>
        </p:blipFill>
        <p:spPr>
          <a:xfrm>
            <a:off x="221275" y="1908208"/>
            <a:ext cx="3575304" cy="2916088"/>
          </a:xfrm>
          <a:prstGeom prst="rect">
            <a:avLst/>
          </a:prstGeom>
        </p:spPr>
      </p:pic>
      <p:sp>
        <p:nvSpPr>
          <p:cNvPr id="11" name="TextBox 10">
            <a:extLst>
              <a:ext uri="{FF2B5EF4-FFF2-40B4-BE49-F238E27FC236}">
                <a16:creationId xmlns:a16="http://schemas.microsoft.com/office/drawing/2014/main" id="{545A1E3F-BCBA-EE18-9E4E-BEA8027357B8}"/>
              </a:ext>
            </a:extLst>
          </p:cNvPr>
          <p:cNvSpPr txBox="1"/>
          <p:nvPr/>
        </p:nvSpPr>
        <p:spPr>
          <a:xfrm>
            <a:off x="1494880" y="1862775"/>
            <a:ext cx="894876" cy="400110"/>
          </a:xfrm>
          <a:prstGeom prst="rect">
            <a:avLst/>
          </a:prstGeom>
          <a:noFill/>
        </p:spPr>
        <p:txBody>
          <a:bodyPr wrap="none" rtlCol="0">
            <a:spAutoFit/>
          </a:bodyPr>
          <a:lstStyle/>
          <a:p>
            <a:r>
              <a:rPr lang="en-US" sz="2000">
                <a:solidFill>
                  <a:schemeClr val="bg1"/>
                </a:solidFill>
              </a:rPr>
              <a:t>Hatch</a:t>
            </a:r>
            <a:endParaRPr lang="en-US">
              <a:solidFill>
                <a:schemeClr val="bg1"/>
              </a:solidFill>
            </a:endParaRPr>
          </a:p>
        </p:txBody>
      </p:sp>
      <p:pic>
        <p:nvPicPr>
          <p:cNvPr id="7" name="Picture 6" descr="A 3d model of a greenhouse&#10;&#10;Description automatically generated">
            <a:extLst>
              <a:ext uri="{FF2B5EF4-FFF2-40B4-BE49-F238E27FC236}">
                <a16:creationId xmlns:a16="http://schemas.microsoft.com/office/drawing/2014/main" id="{8D777599-CB54-5439-8A59-9BB66995AC7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878" b="91204" l="9989" r="89905">
                        <a14:foregroundMark x1="54784" y1="38160" x2="54784" y2="38160"/>
                        <a14:foregroundMark x1="40484" y1="55345" x2="40484" y2="57510"/>
                        <a14:foregroundMark x1="45846" y1="91204" x2="45846" y2="91204"/>
                      </a14:backgroundRemoval>
                    </a14:imgEffect>
                  </a14:imgLayer>
                </a14:imgProps>
              </a:ext>
            </a:extLst>
          </a:blip>
          <a:stretch>
            <a:fillRect/>
          </a:stretch>
        </p:blipFill>
        <p:spPr>
          <a:xfrm>
            <a:off x="3473283" y="2066082"/>
            <a:ext cx="3706182" cy="2795240"/>
          </a:xfrm>
          <a:prstGeom prst="rect">
            <a:avLst/>
          </a:prstGeom>
        </p:spPr>
      </p:pic>
      <p:sp>
        <p:nvSpPr>
          <p:cNvPr id="14" name="TextBox 13">
            <a:extLst>
              <a:ext uri="{FF2B5EF4-FFF2-40B4-BE49-F238E27FC236}">
                <a16:creationId xmlns:a16="http://schemas.microsoft.com/office/drawing/2014/main" id="{D4FA2764-1499-3466-AE96-A407B617A4A4}"/>
              </a:ext>
            </a:extLst>
          </p:cNvPr>
          <p:cNvSpPr txBox="1"/>
          <p:nvPr/>
        </p:nvSpPr>
        <p:spPr>
          <a:xfrm>
            <a:off x="4921194" y="1871847"/>
            <a:ext cx="825611" cy="400110"/>
          </a:xfrm>
          <a:prstGeom prst="rect">
            <a:avLst/>
          </a:prstGeom>
          <a:noFill/>
        </p:spPr>
        <p:txBody>
          <a:bodyPr wrap="none" rtlCol="0">
            <a:spAutoFit/>
          </a:bodyPr>
          <a:lstStyle/>
          <a:p>
            <a:r>
              <a:rPr lang="en-US" sz="2000">
                <a:solidFill>
                  <a:schemeClr val="bg1"/>
                </a:solidFill>
              </a:rPr>
              <a:t>Hinge</a:t>
            </a:r>
          </a:p>
        </p:txBody>
      </p:sp>
      <p:pic>
        <p:nvPicPr>
          <p:cNvPr id="4" name="Picture 3" descr="A 3d model of a greenhouse&#10;&#10;Description automatically generated">
            <a:extLst>
              <a:ext uri="{FF2B5EF4-FFF2-40B4-BE49-F238E27FC236}">
                <a16:creationId xmlns:a16="http://schemas.microsoft.com/office/drawing/2014/main" id="{A1ADF795-25C0-1A9E-0D97-CF9EEE35C91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979" b="91596" l="10631" r="90061">
                        <a14:foregroundMark x1="35004" y1="67021" x2="36128" y2="67021"/>
                        <a14:foregroundMark x1="39844" y1="81809" x2="39844" y2="81809"/>
                        <a14:foregroundMark x1="55661" y1="66596" x2="55661" y2="66596"/>
                        <a14:foregroundMark x1="51945" y1="65957" x2="51945" y2="65957"/>
                        <a14:foregroundMark x1="52809" y1="67340" x2="50216" y2="69468"/>
                        <a14:foregroundMark x1="39585" y1="81489" x2="39585" y2="81489"/>
                        <a14:foregroundMark x1="33794" y1="76170" x2="48487" y2="86383"/>
                        <a14:foregroundMark x1="45635" y1="91702" x2="45635" y2="91702"/>
                        <a14:foregroundMark x1="52809" y1="46809" x2="52809" y2="46809"/>
                        <a14:foregroundMark x1="41832" y1="29894" x2="41832" y2="29894"/>
                        <a14:foregroundMark x1="38980" y1="31702" x2="49759" y2="23200"/>
                        <a14:foregroundMark x1="71113" y1="9899" x2="79960" y2="18169"/>
                        <a14:foregroundMark x1="87109" y1="34914" x2="82060" y2="41932"/>
                        <a14:foregroundMark x1="65495" y1="56257" x2="64218" y2="57128"/>
                        <a14:foregroundMark x1="64909" y1="54468" x2="79862" y2="42128"/>
                        <a14:foregroundMark x1="84183" y1="41064" x2="87900" y2="37553"/>
                        <a14:backgroundMark x1="66984" y1="55532" x2="66984" y2="55532"/>
                        <a14:backgroundMark x1="65774" y1="55532" x2="83809" y2="42087"/>
                        <a14:backgroundMark x1="66379" y1="9574" x2="66379" y2="9574"/>
                        <a14:backgroundMark x1="65255" y1="10638" x2="65255" y2="10638"/>
                        <a14:backgroundMark x1="65255" y1="11064" x2="65255" y2="11064"/>
                        <a14:backgroundMark x1="70441" y1="7872" x2="48574" y2="21596"/>
                        <a14:backgroundMark x1="80985" y1="18404" x2="88505" y2="33617"/>
                        <a14:backgroundMark x1="52463" y1="20745" x2="54970" y2="18936"/>
                        <a14:backgroundMark x1="55143" y1="18723" x2="67329" y2="10106"/>
                        <a14:backgroundMark x1="67329" y1="10106" x2="67329" y2="10106"/>
                        <a14:backgroundMark x1="70441" y1="7872" x2="73898" y2="5000"/>
                        <a14:backgroundMark x1="72169" y1="7021" x2="73725" y2="5851"/>
                        <a14:backgroundMark x1="80294" y1="17979" x2="80726" y2="19043"/>
                        <a14:backgroundMark x1="87468" y1="33404" x2="87986" y2="34149"/>
                      </a14:backgroundRemoval>
                    </a14:imgEffect>
                  </a14:imgLayer>
                </a14:imgProps>
              </a:ext>
            </a:extLst>
          </a:blip>
          <a:srcRect l="813" t="2034" r="-813" b="729"/>
          <a:stretch/>
        </p:blipFill>
        <p:spPr>
          <a:xfrm>
            <a:off x="7022227" y="1984780"/>
            <a:ext cx="3426408" cy="2706851"/>
          </a:xfrm>
          <a:prstGeom prst="rect">
            <a:avLst/>
          </a:prstGeom>
        </p:spPr>
      </p:pic>
      <p:sp>
        <p:nvSpPr>
          <p:cNvPr id="16" name="TextBox 15">
            <a:extLst>
              <a:ext uri="{FF2B5EF4-FFF2-40B4-BE49-F238E27FC236}">
                <a16:creationId xmlns:a16="http://schemas.microsoft.com/office/drawing/2014/main" id="{D6813C23-ED0F-128F-2EA7-78E350B4B4AB}"/>
              </a:ext>
            </a:extLst>
          </p:cNvPr>
          <p:cNvSpPr txBox="1"/>
          <p:nvPr/>
        </p:nvSpPr>
        <p:spPr>
          <a:xfrm>
            <a:off x="8363505" y="1862775"/>
            <a:ext cx="740908" cy="400110"/>
          </a:xfrm>
          <a:prstGeom prst="rect">
            <a:avLst/>
          </a:prstGeom>
          <a:noFill/>
        </p:spPr>
        <p:txBody>
          <a:bodyPr wrap="none" rtlCol="0">
            <a:spAutoFit/>
          </a:bodyPr>
          <a:lstStyle/>
          <a:p>
            <a:r>
              <a:rPr lang="en-US" sz="2000">
                <a:solidFill>
                  <a:schemeClr val="bg1"/>
                </a:solidFill>
              </a:rPr>
              <a:t>Shell</a:t>
            </a:r>
          </a:p>
        </p:txBody>
      </p:sp>
    </p:spTree>
    <p:extLst>
      <p:ext uri="{BB962C8B-B14F-4D97-AF65-F5344CB8AC3E}">
        <p14:creationId xmlns:p14="http://schemas.microsoft.com/office/powerpoint/2010/main" val="25590943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1C85818-567B-37BA-A3DF-825C2DFF62B8}"/>
              </a:ext>
            </a:extLst>
          </p:cNvPr>
          <p:cNvSpPr>
            <a:spLocks noGrp="1"/>
          </p:cNvSpPr>
          <p:nvPr>
            <p:ph type="sldNum" sz="quarter" idx="12"/>
          </p:nvPr>
        </p:nvSpPr>
        <p:spPr/>
        <p:txBody>
          <a:bodyPr/>
          <a:lstStyle/>
          <a:p>
            <a:fld id="{A5AEF524-62EC-C340-82A1-9F47B6C43E55}" type="slidenum">
              <a:rPr lang="en-US" smtClean="0"/>
              <a:t>31</a:t>
            </a:fld>
            <a:endParaRPr lang="en-US"/>
          </a:p>
        </p:txBody>
      </p:sp>
      <p:sp>
        <p:nvSpPr>
          <p:cNvPr id="5" name="Title 4">
            <a:extLst>
              <a:ext uri="{FF2B5EF4-FFF2-40B4-BE49-F238E27FC236}">
                <a16:creationId xmlns:a16="http://schemas.microsoft.com/office/drawing/2014/main" id="{B70D0BAA-919D-99A1-2B31-E115CFB21453}"/>
              </a:ext>
            </a:extLst>
          </p:cNvPr>
          <p:cNvSpPr>
            <a:spLocks noGrp="1"/>
          </p:cNvSpPr>
          <p:nvPr>
            <p:ph type="title"/>
          </p:nvPr>
        </p:nvSpPr>
        <p:spPr/>
        <p:txBody>
          <a:bodyPr/>
          <a:lstStyle/>
          <a:p>
            <a:r>
              <a:rPr lang="en-US">
                <a:latin typeface="Aptos"/>
              </a:rPr>
              <a:t>Future Work</a:t>
            </a:r>
          </a:p>
        </p:txBody>
      </p:sp>
      <p:sp>
        <p:nvSpPr>
          <p:cNvPr id="7" name="TextBox 6">
            <a:extLst>
              <a:ext uri="{FF2B5EF4-FFF2-40B4-BE49-F238E27FC236}">
                <a16:creationId xmlns:a16="http://schemas.microsoft.com/office/drawing/2014/main" id="{FBDED1AE-B6F9-7F13-D5D2-6EFE653A4832}"/>
              </a:ext>
            </a:extLst>
          </p:cNvPr>
          <p:cNvSpPr txBox="1"/>
          <p:nvPr/>
        </p:nvSpPr>
        <p:spPr>
          <a:xfrm>
            <a:off x="10806609" y="105657"/>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Malik Grant</a:t>
            </a:r>
            <a:endParaRPr lang="en-US"/>
          </a:p>
        </p:txBody>
      </p:sp>
      <p:graphicFrame>
        <p:nvGraphicFramePr>
          <p:cNvPr id="3" name="Diagram 2">
            <a:extLst>
              <a:ext uri="{FF2B5EF4-FFF2-40B4-BE49-F238E27FC236}">
                <a16:creationId xmlns:a16="http://schemas.microsoft.com/office/drawing/2014/main" id="{406B22E7-6D44-DD94-B3D5-62E60B441C94}"/>
              </a:ext>
            </a:extLst>
          </p:cNvPr>
          <p:cNvGraphicFramePr/>
          <p:nvPr>
            <p:extLst>
              <p:ext uri="{D42A27DB-BD31-4B8C-83A1-F6EECF244321}">
                <p14:modId xmlns:p14="http://schemas.microsoft.com/office/powerpoint/2010/main" val="1443628535"/>
              </p:ext>
            </p:extLst>
          </p:nvPr>
        </p:nvGraphicFramePr>
        <p:xfrm>
          <a:off x="533400" y="1498434"/>
          <a:ext cx="9366504" cy="46829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7285741"/>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5DB0F-690C-DD9A-2B1C-584E55C0D5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F7607A-34CA-F603-C85A-4800812EDC3B}"/>
              </a:ext>
            </a:extLst>
          </p:cNvPr>
          <p:cNvSpPr>
            <a:spLocks noGrp="1"/>
          </p:cNvSpPr>
          <p:nvPr>
            <p:ph type="title"/>
          </p:nvPr>
        </p:nvSpPr>
        <p:spPr/>
        <p:txBody>
          <a:bodyPr/>
          <a:lstStyle/>
          <a:p>
            <a:r>
              <a:rPr lang="en-US">
                <a:latin typeface="Aptos" panose="020B0004020202020204" pitchFamily="34" charset="0"/>
              </a:rPr>
              <a:t>Targets: Mechanical</a:t>
            </a:r>
          </a:p>
        </p:txBody>
      </p:sp>
      <p:sp>
        <p:nvSpPr>
          <p:cNvPr id="3" name="Slide Number Placeholder 2">
            <a:extLst>
              <a:ext uri="{FF2B5EF4-FFF2-40B4-BE49-F238E27FC236}">
                <a16:creationId xmlns:a16="http://schemas.microsoft.com/office/drawing/2014/main" id="{AAAFF2E0-C801-17FB-2D2D-AD56E62D67C3}"/>
              </a:ext>
            </a:extLst>
          </p:cNvPr>
          <p:cNvSpPr>
            <a:spLocks noGrp="1"/>
          </p:cNvSpPr>
          <p:nvPr>
            <p:ph type="sldNum" sz="quarter" idx="10"/>
          </p:nvPr>
        </p:nvSpPr>
        <p:spPr/>
        <p:txBody>
          <a:bodyPr/>
          <a:lstStyle/>
          <a:p>
            <a:fld id="{72E20F18-833A-4542-A439-FC39BC210022}" type="slidenum">
              <a:rPr lang="en-US" smtClean="0">
                <a:solidFill>
                  <a:schemeClr val="bg1">
                    <a:lumMod val="65000"/>
                  </a:schemeClr>
                </a:solidFill>
                <a:latin typeface="Aptos Narrow" panose="020B0004020202020204" pitchFamily="34" charset="0"/>
              </a:rPr>
              <a:pPr/>
              <a:t>32</a:t>
            </a:fld>
            <a:endParaRPr lang="en-US">
              <a:solidFill>
                <a:schemeClr val="bg1">
                  <a:lumMod val="65000"/>
                </a:schemeClr>
              </a:solidFill>
              <a:latin typeface="Aptos Narrow" panose="020B0004020202020204" pitchFamily="34" charset="0"/>
            </a:endParaRPr>
          </a:p>
        </p:txBody>
      </p:sp>
      <p:sp>
        <p:nvSpPr>
          <p:cNvPr id="15" name="TextBox 14">
            <a:extLst>
              <a:ext uri="{FF2B5EF4-FFF2-40B4-BE49-F238E27FC236}">
                <a16:creationId xmlns:a16="http://schemas.microsoft.com/office/drawing/2014/main" id="{E746EE12-97F4-25BE-39C0-7FFBCE4685DE}"/>
              </a:ext>
            </a:extLst>
          </p:cNvPr>
          <p:cNvSpPr txBox="1"/>
          <p:nvPr/>
        </p:nvSpPr>
        <p:spPr>
          <a:xfrm>
            <a:off x="10799805" y="98854"/>
            <a:ext cx="1210963" cy="276999"/>
          </a:xfrm>
          <a:prstGeom prst="rect">
            <a:avLst/>
          </a:prstGeom>
          <a:noFill/>
        </p:spPr>
        <p:txBody>
          <a:bodyPr wrap="square" lIns="91440" tIns="45720" rIns="91440" bIns="45720" rtlCol="0" anchor="t">
            <a:spAutoFit/>
          </a:bodyPr>
          <a:lstStyle/>
          <a:p>
            <a:pPr algn="ctr"/>
            <a:r>
              <a:rPr lang="en-US" sz="1200">
                <a:solidFill>
                  <a:schemeClr val="bg1"/>
                </a:solidFill>
              </a:rPr>
              <a:t>Samuel Byers</a:t>
            </a:r>
          </a:p>
        </p:txBody>
      </p:sp>
      <p:sp>
        <p:nvSpPr>
          <p:cNvPr id="5" name="Rectangle 4">
            <a:extLst>
              <a:ext uri="{FF2B5EF4-FFF2-40B4-BE49-F238E27FC236}">
                <a16:creationId xmlns:a16="http://schemas.microsoft.com/office/drawing/2014/main" id="{83580E4F-20D6-5CF3-F7CF-2A6A3906AA3A}"/>
              </a:ext>
            </a:extLst>
          </p:cNvPr>
          <p:cNvSpPr/>
          <p:nvPr/>
        </p:nvSpPr>
        <p:spPr>
          <a:xfrm>
            <a:off x="2032000" y="719666"/>
            <a:ext cx="8128000" cy="5418667"/>
          </a:xfrm>
          <a:prstGeom prst="rect">
            <a:avLst/>
          </a:prstGeom>
        </p:spPr>
        <p:txBody>
          <a:bodyPr/>
          <a:lstStyle/>
          <a:p>
            <a:pPr lvl="0">
              <a:buChar char="•"/>
            </a:pPr>
            <a:endParaRPr lang="en-US"/>
          </a:p>
          <a:p>
            <a:pPr lvl="1">
              <a:buChar char="•"/>
            </a:pPr>
            <a:endParaRPr lang="en-US"/>
          </a:p>
          <a:p>
            <a:pPr lvl="2">
              <a:buChar char="•"/>
            </a:pPr>
            <a:endParaRPr lang="en-US"/>
          </a:p>
          <a:p>
            <a:pPr lvl="2">
              <a:buChar char="•"/>
            </a:pPr>
            <a:endParaRPr lang="en-US"/>
          </a:p>
          <a:p>
            <a:pPr lvl="1">
              <a:buChar char="•"/>
            </a:pPr>
            <a:endParaRPr lang="en-US"/>
          </a:p>
          <a:p>
            <a:pPr lvl="2">
              <a:buChar char="•"/>
            </a:pPr>
            <a:endParaRPr lang="en-US"/>
          </a:p>
          <a:p>
            <a:pPr lvl="0">
              <a:buChar char="•"/>
            </a:pPr>
            <a:endParaRPr lang="en-US"/>
          </a:p>
          <a:p>
            <a:pPr lvl="0">
              <a:buChar char="•"/>
            </a:pPr>
            <a:endParaRPr lang="en-US"/>
          </a:p>
          <a:p>
            <a:pPr lvl="0">
              <a:buChar char="•"/>
            </a:pPr>
            <a:endParaRPr lang="en-US"/>
          </a:p>
        </p:txBody>
      </p:sp>
      <p:graphicFrame>
        <p:nvGraphicFramePr>
          <p:cNvPr id="7" name="Table 6">
            <a:extLst>
              <a:ext uri="{FF2B5EF4-FFF2-40B4-BE49-F238E27FC236}">
                <a16:creationId xmlns:a16="http://schemas.microsoft.com/office/drawing/2014/main" id="{53FB3705-C448-3828-1383-9DA23E12EEF2}"/>
              </a:ext>
            </a:extLst>
          </p:cNvPr>
          <p:cNvGraphicFramePr>
            <a:graphicFrameLocks noGrp="1"/>
          </p:cNvGraphicFramePr>
          <p:nvPr>
            <p:extLst>
              <p:ext uri="{D42A27DB-BD31-4B8C-83A1-F6EECF244321}">
                <p14:modId xmlns:p14="http://schemas.microsoft.com/office/powerpoint/2010/main" val="1810608694"/>
              </p:ext>
            </p:extLst>
          </p:nvPr>
        </p:nvGraphicFramePr>
        <p:xfrm>
          <a:off x="1262374" y="2872739"/>
          <a:ext cx="8127999" cy="1772920"/>
        </p:xfrm>
        <a:graphic>
          <a:graphicData uri="http://schemas.openxmlformats.org/drawingml/2006/table">
            <a:tbl>
              <a:tblPr firstRow="1" bandRow="1">
                <a:tableStyleId>{7DF18680-E054-41AD-8BC1-D1AEF772440D}</a:tableStyleId>
              </a:tblPr>
              <a:tblGrid>
                <a:gridCol w="2709333">
                  <a:extLst>
                    <a:ext uri="{9D8B030D-6E8A-4147-A177-3AD203B41FA5}">
                      <a16:colId xmlns:a16="http://schemas.microsoft.com/office/drawing/2014/main" val="1998551344"/>
                    </a:ext>
                  </a:extLst>
                </a:gridCol>
                <a:gridCol w="2709333">
                  <a:extLst>
                    <a:ext uri="{9D8B030D-6E8A-4147-A177-3AD203B41FA5}">
                      <a16:colId xmlns:a16="http://schemas.microsoft.com/office/drawing/2014/main" val="3053453377"/>
                    </a:ext>
                  </a:extLst>
                </a:gridCol>
                <a:gridCol w="2709333">
                  <a:extLst>
                    <a:ext uri="{9D8B030D-6E8A-4147-A177-3AD203B41FA5}">
                      <a16:colId xmlns:a16="http://schemas.microsoft.com/office/drawing/2014/main" val="3584008257"/>
                    </a:ext>
                  </a:extLst>
                </a:gridCol>
              </a:tblGrid>
              <a:tr h="370840">
                <a:tc>
                  <a:txBody>
                    <a:bodyPr/>
                    <a:lstStyle/>
                    <a:p>
                      <a:r>
                        <a:rPr lang="en-US" sz="1800">
                          <a:latin typeface="Aptos" panose="020B0004020202020204" pitchFamily="34" charset="0"/>
                        </a:rPr>
                        <a:t>Function</a:t>
                      </a:r>
                    </a:p>
                  </a:txBody>
                  <a:tcPr>
                    <a:solidFill>
                      <a:srgbClr val="782F40"/>
                    </a:solidFill>
                  </a:tcPr>
                </a:tc>
                <a:tc>
                  <a:txBody>
                    <a:bodyPr/>
                    <a:lstStyle/>
                    <a:p>
                      <a:r>
                        <a:rPr lang="en-US" sz="1800">
                          <a:latin typeface="Aptos" panose="020B0004020202020204" pitchFamily="34" charset="0"/>
                        </a:rPr>
                        <a:t>Target</a:t>
                      </a:r>
                    </a:p>
                  </a:txBody>
                  <a:tcPr>
                    <a:solidFill>
                      <a:srgbClr val="782F40"/>
                    </a:solidFill>
                  </a:tcPr>
                </a:tc>
                <a:tc>
                  <a:txBody>
                    <a:bodyPr/>
                    <a:lstStyle/>
                    <a:p>
                      <a:r>
                        <a:rPr lang="en-US" sz="1800">
                          <a:latin typeface="Aptos" panose="020B0004020202020204" pitchFamily="34" charset="0"/>
                        </a:rPr>
                        <a:t>Metric</a:t>
                      </a:r>
                    </a:p>
                  </a:txBody>
                  <a:tcPr>
                    <a:solidFill>
                      <a:srgbClr val="782F40"/>
                    </a:solidFill>
                  </a:tcPr>
                </a:tc>
                <a:extLst>
                  <a:ext uri="{0D108BD9-81ED-4DB2-BD59-A6C34878D82A}">
                    <a16:rowId xmlns:a16="http://schemas.microsoft.com/office/drawing/2014/main" val="4006243146"/>
                  </a:ext>
                </a:extLst>
              </a:tr>
              <a:tr h="370840">
                <a:tc>
                  <a:txBody>
                    <a:bodyPr/>
                    <a:lstStyle/>
                    <a:p>
                      <a:r>
                        <a:rPr lang="en-US" sz="2000">
                          <a:latin typeface="Aptos" panose="020B0004020202020204" pitchFamily="34" charset="0"/>
                        </a:rPr>
                        <a:t>Prevent contact w/ point of operation</a:t>
                      </a:r>
                    </a:p>
                  </a:txBody>
                  <a:tcPr/>
                </a:tc>
                <a:tc>
                  <a:txBody>
                    <a:bodyPr/>
                    <a:lstStyle/>
                    <a:p>
                      <a:r>
                        <a:rPr lang="en-US" sz="2000" b="0" u="none" strike="noStrike" kern="1200">
                          <a:solidFill>
                            <a:schemeClr val="dk1"/>
                          </a:solidFill>
                          <a:effectLst/>
                          <a:latin typeface="Aptos" panose="020B0004020202020204" pitchFamily="34" charset="0"/>
                        </a:rPr>
                        <a:t>Particle levels &lt; 5 mg/m</a:t>
                      </a:r>
                      <a:r>
                        <a:rPr lang="en-US" sz="2000" b="0" u="none" strike="noStrike" kern="1200" baseline="30000">
                          <a:solidFill>
                            <a:schemeClr val="dk1"/>
                          </a:solidFill>
                          <a:effectLst/>
                          <a:latin typeface="Aptos" panose="020B0004020202020204" pitchFamily="34" charset="0"/>
                        </a:rPr>
                        <a:t>3</a:t>
                      </a:r>
                      <a:endParaRPr lang="en-US" sz="2000">
                        <a:latin typeface="Aptos" panose="020B0004020202020204" pitchFamily="34" charset="0"/>
                      </a:endParaRPr>
                    </a:p>
                  </a:txBody>
                  <a:tcPr/>
                </a:tc>
                <a:tc>
                  <a:txBody>
                    <a:bodyPr/>
                    <a:lstStyle/>
                    <a:p>
                      <a:r>
                        <a:rPr lang="en-US" sz="2000" b="0" i="0" u="none" strike="noStrike">
                          <a:solidFill>
                            <a:srgbClr val="000000"/>
                          </a:solidFill>
                          <a:effectLst/>
                          <a:latin typeface="Aptos" panose="020B0004020202020204" pitchFamily="34" charset="0"/>
                        </a:rPr>
                        <a:t>Clearance  </a:t>
                      </a:r>
                      <a:endParaRPr lang="en-US" sz="2000">
                        <a:latin typeface="Aptos" panose="020B0004020202020204" pitchFamily="34" charset="0"/>
                      </a:endParaRPr>
                    </a:p>
                  </a:txBody>
                  <a:tcPr/>
                </a:tc>
                <a:extLst>
                  <a:ext uri="{0D108BD9-81ED-4DB2-BD59-A6C34878D82A}">
                    <a16:rowId xmlns:a16="http://schemas.microsoft.com/office/drawing/2014/main" val="2450432974"/>
                  </a:ext>
                </a:extLst>
              </a:tr>
              <a:tr h="370840">
                <a:tc>
                  <a:txBody>
                    <a:bodyPr/>
                    <a:lstStyle/>
                    <a:p>
                      <a:r>
                        <a:rPr lang="en-US" sz="2000">
                          <a:latin typeface="Aptos" panose="020B0004020202020204" pitchFamily="34" charset="0"/>
                        </a:rPr>
                        <a:t>Prevent contact w/ power transmission</a:t>
                      </a:r>
                    </a:p>
                  </a:txBody>
                  <a:tcPr/>
                </a:tc>
                <a:tc>
                  <a:txBody>
                    <a:bodyPr/>
                    <a:lstStyle/>
                    <a:p>
                      <a:r>
                        <a:rPr lang="en-US" sz="2000" b="0" u="none" strike="noStrike" kern="1200">
                          <a:solidFill>
                            <a:schemeClr val="dk1"/>
                          </a:solidFill>
                          <a:effectLst/>
                          <a:latin typeface="Aptos" panose="020B0004020202020204" pitchFamily="34" charset="0"/>
                        </a:rPr>
                        <a:t>Noise levels &lt; 85 dB</a:t>
                      </a:r>
                      <a:endParaRPr lang="en-US" sz="2000" dirty="0">
                        <a:latin typeface="Aptos" panose="020B0004020202020204" pitchFamily="34" charset="0"/>
                      </a:endParaRPr>
                    </a:p>
                  </a:txBody>
                  <a:tcPr/>
                </a:tc>
                <a:tc>
                  <a:txBody>
                    <a:bodyPr/>
                    <a:lstStyle/>
                    <a:p>
                      <a:r>
                        <a:rPr lang="en-US" sz="2000" b="0" i="0" u="none" strike="noStrike">
                          <a:solidFill>
                            <a:srgbClr val="000000"/>
                          </a:solidFill>
                          <a:effectLst/>
                          <a:latin typeface="Aptos" panose="020B0004020202020204" pitchFamily="34" charset="0"/>
                        </a:rPr>
                        <a:t>Clearance  </a:t>
                      </a:r>
                      <a:endParaRPr lang="en-US" sz="2000">
                        <a:latin typeface="Aptos" panose="020B0004020202020204" pitchFamily="34" charset="0"/>
                      </a:endParaRPr>
                    </a:p>
                  </a:txBody>
                  <a:tcPr/>
                </a:tc>
                <a:extLst>
                  <a:ext uri="{0D108BD9-81ED-4DB2-BD59-A6C34878D82A}">
                    <a16:rowId xmlns:a16="http://schemas.microsoft.com/office/drawing/2014/main" val="3904185905"/>
                  </a:ext>
                </a:extLst>
              </a:tr>
            </a:tbl>
          </a:graphicData>
        </a:graphic>
      </p:graphicFrame>
    </p:spTree>
    <p:extLst>
      <p:ext uri="{BB962C8B-B14F-4D97-AF65-F5344CB8AC3E}">
        <p14:creationId xmlns:p14="http://schemas.microsoft.com/office/powerpoint/2010/main" val="2063731961"/>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C43AA-A720-8E05-E3C8-B3FC568190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AA6F00-221F-4DEF-ECD8-E82FA996D29E}"/>
              </a:ext>
            </a:extLst>
          </p:cNvPr>
          <p:cNvSpPr>
            <a:spLocks noGrp="1"/>
          </p:cNvSpPr>
          <p:nvPr>
            <p:ph type="title"/>
          </p:nvPr>
        </p:nvSpPr>
        <p:spPr/>
        <p:txBody>
          <a:bodyPr/>
          <a:lstStyle/>
          <a:p>
            <a:r>
              <a:rPr lang="en-US">
                <a:latin typeface="Aptos" panose="020B0004020202020204" pitchFamily="34" charset="0"/>
              </a:rPr>
              <a:t>Targets: Non-Mechanical</a:t>
            </a:r>
          </a:p>
        </p:txBody>
      </p:sp>
      <p:sp>
        <p:nvSpPr>
          <p:cNvPr id="3" name="Slide Number Placeholder 2">
            <a:extLst>
              <a:ext uri="{FF2B5EF4-FFF2-40B4-BE49-F238E27FC236}">
                <a16:creationId xmlns:a16="http://schemas.microsoft.com/office/drawing/2014/main" id="{DC80E789-EE68-4625-B988-05B972BC1068}"/>
              </a:ext>
            </a:extLst>
          </p:cNvPr>
          <p:cNvSpPr>
            <a:spLocks noGrp="1"/>
          </p:cNvSpPr>
          <p:nvPr>
            <p:ph type="sldNum" sz="quarter" idx="10"/>
          </p:nvPr>
        </p:nvSpPr>
        <p:spPr/>
        <p:txBody>
          <a:bodyPr/>
          <a:lstStyle/>
          <a:p>
            <a:fld id="{72E20F18-833A-4542-A439-FC39BC210022}" type="slidenum">
              <a:rPr lang="en-US" smtClean="0">
                <a:solidFill>
                  <a:schemeClr val="bg1">
                    <a:lumMod val="65000"/>
                  </a:schemeClr>
                </a:solidFill>
                <a:latin typeface="Aptos Narrow" panose="020B0004020202020204" pitchFamily="34" charset="0"/>
              </a:rPr>
              <a:pPr/>
              <a:t>33</a:t>
            </a:fld>
            <a:endParaRPr lang="en-US">
              <a:solidFill>
                <a:schemeClr val="bg1">
                  <a:lumMod val="65000"/>
                </a:schemeClr>
              </a:solidFill>
              <a:latin typeface="Aptos Narrow" panose="020B0004020202020204" pitchFamily="34" charset="0"/>
            </a:endParaRPr>
          </a:p>
        </p:txBody>
      </p:sp>
      <p:sp>
        <p:nvSpPr>
          <p:cNvPr id="15" name="TextBox 14">
            <a:extLst>
              <a:ext uri="{FF2B5EF4-FFF2-40B4-BE49-F238E27FC236}">
                <a16:creationId xmlns:a16="http://schemas.microsoft.com/office/drawing/2014/main" id="{D9CE199D-F933-3792-CA64-4C9DBCC7CB4E}"/>
              </a:ext>
            </a:extLst>
          </p:cNvPr>
          <p:cNvSpPr txBox="1"/>
          <p:nvPr/>
        </p:nvSpPr>
        <p:spPr>
          <a:xfrm>
            <a:off x="10799805" y="98854"/>
            <a:ext cx="1210963" cy="276999"/>
          </a:xfrm>
          <a:prstGeom prst="rect">
            <a:avLst/>
          </a:prstGeom>
          <a:noFill/>
        </p:spPr>
        <p:txBody>
          <a:bodyPr wrap="square" lIns="91440" tIns="45720" rIns="91440" bIns="45720" rtlCol="0" anchor="t">
            <a:spAutoFit/>
          </a:bodyPr>
          <a:lstStyle/>
          <a:p>
            <a:pPr algn="ctr"/>
            <a:r>
              <a:rPr lang="en-US" sz="1200">
                <a:solidFill>
                  <a:schemeClr val="bg1"/>
                </a:solidFill>
              </a:rPr>
              <a:t>Samuel Byers</a:t>
            </a:r>
          </a:p>
        </p:txBody>
      </p:sp>
      <p:sp>
        <p:nvSpPr>
          <p:cNvPr id="5" name="Rectangle 4">
            <a:extLst>
              <a:ext uri="{FF2B5EF4-FFF2-40B4-BE49-F238E27FC236}">
                <a16:creationId xmlns:a16="http://schemas.microsoft.com/office/drawing/2014/main" id="{EC6BC05F-E773-52D7-DB44-AC66281D411B}"/>
              </a:ext>
            </a:extLst>
          </p:cNvPr>
          <p:cNvSpPr/>
          <p:nvPr/>
        </p:nvSpPr>
        <p:spPr>
          <a:xfrm>
            <a:off x="2032000" y="719666"/>
            <a:ext cx="8128000" cy="5418667"/>
          </a:xfrm>
          <a:prstGeom prst="rect">
            <a:avLst/>
          </a:prstGeom>
        </p:spPr>
        <p:txBody>
          <a:bodyPr/>
          <a:lstStyle/>
          <a:p>
            <a:pPr lvl="0">
              <a:buChar char="•"/>
            </a:pPr>
            <a:endParaRPr lang="en-US"/>
          </a:p>
          <a:p>
            <a:pPr lvl="1">
              <a:buChar char="•"/>
            </a:pPr>
            <a:endParaRPr lang="en-US"/>
          </a:p>
          <a:p>
            <a:pPr lvl="2">
              <a:buChar char="•"/>
            </a:pPr>
            <a:endParaRPr lang="en-US"/>
          </a:p>
          <a:p>
            <a:pPr lvl="2">
              <a:buChar char="•"/>
            </a:pPr>
            <a:endParaRPr lang="en-US"/>
          </a:p>
          <a:p>
            <a:pPr lvl="1">
              <a:buChar char="•"/>
            </a:pPr>
            <a:endParaRPr lang="en-US"/>
          </a:p>
          <a:p>
            <a:pPr lvl="2">
              <a:buChar char="•"/>
            </a:pPr>
            <a:endParaRPr lang="en-US"/>
          </a:p>
          <a:p>
            <a:pPr lvl="0">
              <a:buChar char="•"/>
            </a:pPr>
            <a:endParaRPr lang="en-US"/>
          </a:p>
          <a:p>
            <a:pPr lvl="0">
              <a:buChar char="•"/>
            </a:pPr>
            <a:endParaRPr lang="en-US"/>
          </a:p>
          <a:p>
            <a:pPr lvl="0">
              <a:buChar char="•"/>
            </a:pPr>
            <a:endParaRPr lang="en-US"/>
          </a:p>
        </p:txBody>
      </p:sp>
      <p:graphicFrame>
        <p:nvGraphicFramePr>
          <p:cNvPr id="7" name="Table 6">
            <a:extLst>
              <a:ext uri="{FF2B5EF4-FFF2-40B4-BE49-F238E27FC236}">
                <a16:creationId xmlns:a16="http://schemas.microsoft.com/office/drawing/2014/main" id="{064AAC39-9653-0806-369E-A8E11C593F99}"/>
              </a:ext>
            </a:extLst>
          </p:cNvPr>
          <p:cNvGraphicFramePr>
            <a:graphicFrameLocks noGrp="1"/>
          </p:cNvGraphicFramePr>
          <p:nvPr>
            <p:extLst>
              <p:ext uri="{D42A27DB-BD31-4B8C-83A1-F6EECF244321}">
                <p14:modId xmlns:p14="http://schemas.microsoft.com/office/powerpoint/2010/main" val="1839904526"/>
              </p:ext>
            </p:extLst>
          </p:nvPr>
        </p:nvGraphicFramePr>
        <p:xfrm>
          <a:off x="1262374" y="2872739"/>
          <a:ext cx="8127999" cy="1468120"/>
        </p:xfrm>
        <a:graphic>
          <a:graphicData uri="http://schemas.openxmlformats.org/drawingml/2006/table">
            <a:tbl>
              <a:tblPr firstRow="1" bandRow="1">
                <a:tableStyleId>{7DF18680-E054-41AD-8BC1-D1AEF772440D}</a:tableStyleId>
              </a:tblPr>
              <a:tblGrid>
                <a:gridCol w="2709333">
                  <a:extLst>
                    <a:ext uri="{9D8B030D-6E8A-4147-A177-3AD203B41FA5}">
                      <a16:colId xmlns:a16="http://schemas.microsoft.com/office/drawing/2014/main" val="1998551344"/>
                    </a:ext>
                  </a:extLst>
                </a:gridCol>
                <a:gridCol w="2709333">
                  <a:extLst>
                    <a:ext uri="{9D8B030D-6E8A-4147-A177-3AD203B41FA5}">
                      <a16:colId xmlns:a16="http://schemas.microsoft.com/office/drawing/2014/main" val="3053453377"/>
                    </a:ext>
                  </a:extLst>
                </a:gridCol>
                <a:gridCol w="2709333">
                  <a:extLst>
                    <a:ext uri="{9D8B030D-6E8A-4147-A177-3AD203B41FA5}">
                      <a16:colId xmlns:a16="http://schemas.microsoft.com/office/drawing/2014/main" val="3584008257"/>
                    </a:ext>
                  </a:extLst>
                </a:gridCol>
              </a:tblGrid>
              <a:tr h="370840">
                <a:tc>
                  <a:txBody>
                    <a:bodyPr/>
                    <a:lstStyle/>
                    <a:p>
                      <a:r>
                        <a:rPr lang="en-US">
                          <a:latin typeface="Aptos" panose="020B0004020202020204" pitchFamily="34" charset="0"/>
                        </a:rPr>
                        <a:t>Function</a:t>
                      </a:r>
                    </a:p>
                  </a:txBody>
                  <a:tcPr>
                    <a:solidFill>
                      <a:srgbClr val="782F40"/>
                    </a:solidFill>
                  </a:tcPr>
                </a:tc>
                <a:tc>
                  <a:txBody>
                    <a:bodyPr/>
                    <a:lstStyle/>
                    <a:p>
                      <a:r>
                        <a:rPr lang="en-US">
                          <a:latin typeface="Aptos" panose="020B0004020202020204" pitchFamily="34" charset="0"/>
                        </a:rPr>
                        <a:t>Target</a:t>
                      </a:r>
                    </a:p>
                  </a:txBody>
                  <a:tcPr>
                    <a:solidFill>
                      <a:srgbClr val="782F40"/>
                    </a:solidFill>
                  </a:tcPr>
                </a:tc>
                <a:tc>
                  <a:txBody>
                    <a:bodyPr/>
                    <a:lstStyle/>
                    <a:p>
                      <a:r>
                        <a:rPr lang="en-US">
                          <a:latin typeface="Aptos" panose="020B0004020202020204" pitchFamily="34" charset="0"/>
                        </a:rPr>
                        <a:t>Metric</a:t>
                      </a:r>
                    </a:p>
                  </a:txBody>
                  <a:tcPr>
                    <a:solidFill>
                      <a:srgbClr val="782F40"/>
                    </a:solidFill>
                  </a:tcPr>
                </a:tc>
                <a:extLst>
                  <a:ext uri="{0D108BD9-81ED-4DB2-BD59-A6C34878D82A}">
                    <a16:rowId xmlns:a16="http://schemas.microsoft.com/office/drawing/2014/main" val="4006243146"/>
                  </a:ext>
                </a:extLst>
              </a:tr>
              <a:tr h="370840">
                <a:tc>
                  <a:txBody>
                    <a:bodyPr/>
                    <a:lstStyle/>
                    <a:p>
                      <a:r>
                        <a:rPr lang="en-US" sz="2000">
                          <a:latin typeface="Aptos" panose="020B0004020202020204" pitchFamily="34" charset="0"/>
                        </a:rPr>
                        <a:t>Collect Dust</a:t>
                      </a:r>
                    </a:p>
                  </a:txBody>
                  <a:tcPr/>
                </a:tc>
                <a:tc>
                  <a:txBody>
                    <a:bodyPr/>
                    <a:lstStyle/>
                    <a:p>
                      <a:r>
                        <a:rPr lang="en-US" sz="2000" b="0" u="none" strike="noStrike" kern="1200">
                          <a:solidFill>
                            <a:schemeClr val="dk1"/>
                          </a:solidFill>
                          <a:effectLst/>
                          <a:latin typeface="Aptos" panose="020B0004020202020204" pitchFamily="34" charset="0"/>
                        </a:rPr>
                        <a:t>Particle levels &lt; 5 mg/m</a:t>
                      </a:r>
                      <a:r>
                        <a:rPr lang="en-US" sz="2000" b="0" u="none" strike="noStrike" kern="1200" baseline="30000">
                          <a:solidFill>
                            <a:schemeClr val="dk1"/>
                          </a:solidFill>
                          <a:effectLst/>
                          <a:latin typeface="Aptos" panose="020B0004020202020204" pitchFamily="34" charset="0"/>
                        </a:rPr>
                        <a:t>3</a:t>
                      </a:r>
                      <a:endParaRPr lang="en-US" sz="2000">
                        <a:latin typeface="Aptos" panose="020B0004020202020204" pitchFamily="34" charset="0"/>
                      </a:endParaRPr>
                    </a:p>
                  </a:txBody>
                  <a:tcPr/>
                </a:tc>
                <a:tc>
                  <a:txBody>
                    <a:bodyPr/>
                    <a:lstStyle/>
                    <a:p>
                      <a:r>
                        <a:rPr lang="en-US" sz="2000" b="0" i="0" u="none" strike="noStrike" kern="1200">
                          <a:solidFill>
                            <a:schemeClr val="dk1"/>
                          </a:solidFill>
                          <a:effectLst/>
                          <a:latin typeface="Aptos" panose="020B0004020202020204" pitchFamily="34" charset="0"/>
                          <a:ea typeface="+mn-ea"/>
                          <a:cs typeface="+mn-cs"/>
                        </a:rPr>
                        <a:t>Particulates  </a:t>
                      </a:r>
                      <a:endParaRPr lang="en-US" sz="2000">
                        <a:latin typeface="Aptos" panose="020B0004020202020204" pitchFamily="34" charset="0"/>
                      </a:endParaRPr>
                    </a:p>
                  </a:txBody>
                  <a:tcPr/>
                </a:tc>
                <a:extLst>
                  <a:ext uri="{0D108BD9-81ED-4DB2-BD59-A6C34878D82A}">
                    <a16:rowId xmlns:a16="http://schemas.microsoft.com/office/drawing/2014/main" val="2450432974"/>
                  </a:ext>
                </a:extLst>
              </a:tr>
              <a:tr h="370840">
                <a:tc>
                  <a:txBody>
                    <a:bodyPr/>
                    <a:lstStyle/>
                    <a:p>
                      <a:r>
                        <a:rPr lang="en-US" sz="2000">
                          <a:latin typeface="Aptos" panose="020B0004020202020204" pitchFamily="34" charset="0"/>
                        </a:rPr>
                        <a:t>Dampen Noise</a:t>
                      </a:r>
                    </a:p>
                  </a:txBody>
                  <a:tcPr/>
                </a:tc>
                <a:tc>
                  <a:txBody>
                    <a:bodyPr/>
                    <a:lstStyle/>
                    <a:p>
                      <a:r>
                        <a:rPr lang="en-US" sz="2000" b="0" u="none" strike="noStrike" kern="1200">
                          <a:solidFill>
                            <a:schemeClr val="dk1"/>
                          </a:solidFill>
                          <a:effectLst/>
                          <a:latin typeface="Aptos" panose="020B0004020202020204" pitchFamily="34" charset="0"/>
                        </a:rPr>
                        <a:t>Noise levels &lt; 85 dB</a:t>
                      </a:r>
                      <a:endParaRPr lang="en-US" sz="2000" dirty="0">
                        <a:latin typeface="Aptos" panose="020B0004020202020204" pitchFamily="34" charset="0"/>
                      </a:endParaRPr>
                    </a:p>
                  </a:txBody>
                  <a:tcPr/>
                </a:tc>
                <a:tc>
                  <a:txBody>
                    <a:bodyPr/>
                    <a:lstStyle/>
                    <a:p>
                      <a:r>
                        <a:rPr lang="en-US" sz="2000" b="0" i="0" u="none" strike="noStrike" kern="1200">
                          <a:solidFill>
                            <a:schemeClr val="dk1"/>
                          </a:solidFill>
                          <a:effectLst/>
                          <a:latin typeface="Aptos" panose="020B0004020202020204" pitchFamily="34" charset="0"/>
                          <a:ea typeface="+mn-ea"/>
                          <a:cs typeface="+mn-cs"/>
                        </a:rPr>
                        <a:t>Decibel  </a:t>
                      </a:r>
                      <a:endParaRPr lang="en-US" sz="2000">
                        <a:latin typeface="Aptos" panose="020B0004020202020204" pitchFamily="34" charset="0"/>
                      </a:endParaRPr>
                    </a:p>
                  </a:txBody>
                  <a:tcPr/>
                </a:tc>
                <a:extLst>
                  <a:ext uri="{0D108BD9-81ED-4DB2-BD59-A6C34878D82A}">
                    <a16:rowId xmlns:a16="http://schemas.microsoft.com/office/drawing/2014/main" val="3904185905"/>
                  </a:ext>
                </a:extLst>
              </a:tr>
            </a:tbl>
          </a:graphicData>
        </a:graphic>
      </p:graphicFrame>
    </p:spTree>
    <p:extLst>
      <p:ext uri="{BB962C8B-B14F-4D97-AF65-F5344CB8AC3E}">
        <p14:creationId xmlns:p14="http://schemas.microsoft.com/office/powerpoint/2010/main" val="1905503732"/>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AA31E4-B7A5-28DC-0233-AD21DBFDBB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CF9715-A2C5-7D94-578E-11752B5A0C4D}"/>
              </a:ext>
            </a:extLst>
          </p:cNvPr>
          <p:cNvSpPr>
            <a:spLocks noGrp="1"/>
          </p:cNvSpPr>
          <p:nvPr>
            <p:ph type="title"/>
          </p:nvPr>
        </p:nvSpPr>
        <p:spPr/>
        <p:txBody>
          <a:bodyPr/>
          <a:lstStyle/>
          <a:p>
            <a:r>
              <a:rPr lang="en-US">
                <a:latin typeface="Aptos" panose="020B0004020202020204" pitchFamily="34" charset="0"/>
              </a:rPr>
              <a:t>Targets: Interface</a:t>
            </a:r>
          </a:p>
        </p:txBody>
      </p:sp>
      <p:sp>
        <p:nvSpPr>
          <p:cNvPr id="3" name="Slide Number Placeholder 2">
            <a:extLst>
              <a:ext uri="{FF2B5EF4-FFF2-40B4-BE49-F238E27FC236}">
                <a16:creationId xmlns:a16="http://schemas.microsoft.com/office/drawing/2014/main" id="{F05C3116-BBFF-AF5B-452C-E2C3430044BA}"/>
              </a:ext>
            </a:extLst>
          </p:cNvPr>
          <p:cNvSpPr>
            <a:spLocks noGrp="1"/>
          </p:cNvSpPr>
          <p:nvPr>
            <p:ph type="sldNum" sz="quarter" idx="10"/>
          </p:nvPr>
        </p:nvSpPr>
        <p:spPr/>
        <p:txBody>
          <a:bodyPr/>
          <a:lstStyle/>
          <a:p>
            <a:fld id="{72E20F18-833A-4542-A439-FC39BC210022}" type="slidenum">
              <a:rPr lang="en-US" smtClean="0">
                <a:solidFill>
                  <a:schemeClr val="bg1">
                    <a:lumMod val="65000"/>
                  </a:schemeClr>
                </a:solidFill>
                <a:latin typeface="Aptos Narrow" panose="020B0004020202020204" pitchFamily="34" charset="0"/>
              </a:rPr>
              <a:pPr/>
              <a:t>34</a:t>
            </a:fld>
            <a:endParaRPr lang="en-US">
              <a:solidFill>
                <a:schemeClr val="bg1">
                  <a:lumMod val="65000"/>
                </a:schemeClr>
              </a:solidFill>
              <a:latin typeface="Aptos Narrow" panose="020B0004020202020204" pitchFamily="34" charset="0"/>
            </a:endParaRPr>
          </a:p>
        </p:txBody>
      </p:sp>
      <p:sp>
        <p:nvSpPr>
          <p:cNvPr id="15" name="TextBox 14">
            <a:extLst>
              <a:ext uri="{FF2B5EF4-FFF2-40B4-BE49-F238E27FC236}">
                <a16:creationId xmlns:a16="http://schemas.microsoft.com/office/drawing/2014/main" id="{76DE22B8-5E6D-BFB0-08A5-39002979A0EF}"/>
              </a:ext>
            </a:extLst>
          </p:cNvPr>
          <p:cNvSpPr txBox="1"/>
          <p:nvPr/>
        </p:nvSpPr>
        <p:spPr>
          <a:xfrm>
            <a:off x="10799805" y="98854"/>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Samuel Byers</a:t>
            </a:r>
            <a:endParaRPr lang="en-US"/>
          </a:p>
        </p:txBody>
      </p:sp>
      <p:sp>
        <p:nvSpPr>
          <p:cNvPr id="5" name="Rectangle 4">
            <a:extLst>
              <a:ext uri="{FF2B5EF4-FFF2-40B4-BE49-F238E27FC236}">
                <a16:creationId xmlns:a16="http://schemas.microsoft.com/office/drawing/2014/main" id="{B1676CAD-531A-8777-D2D6-B11D242D2A81}"/>
              </a:ext>
            </a:extLst>
          </p:cNvPr>
          <p:cNvSpPr/>
          <p:nvPr/>
        </p:nvSpPr>
        <p:spPr>
          <a:xfrm>
            <a:off x="2032000" y="719666"/>
            <a:ext cx="8128000" cy="5418667"/>
          </a:xfrm>
          <a:prstGeom prst="rect">
            <a:avLst/>
          </a:prstGeom>
        </p:spPr>
        <p:txBody>
          <a:bodyPr/>
          <a:lstStyle/>
          <a:p>
            <a:pPr lvl="0">
              <a:buChar char="•"/>
            </a:pPr>
            <a:endParaRPr lang="en-US"/>
          </a:p>
          <a:p>
            <a:pPr lvl="1">
              <a:buChar char="•"/>
            </a:pPr>
            <a:endParaRPr lang="en-US"/>
          </a:p>
          <a:p>
            <a:pPr lvl="2">
              <a:buChar char="•"/>
            </a:pPr>
            <a:endParaRPr lang="en-US"/>
          </a:p>
          <a:p>
            <a:pPr lvl="2">
              <a:buChar char="•"/>
            </a:pPr>
            <a:endParaRPr lang="en-US"/>
          </a:p>
          <a:p>
            <a:pPr lvl="1">
              <a:buChar char="•"/>
            </a:pPr>
            <a:endParaRPr lang="en-US"/>
          </a:p>
          <a:p>
            <a:pPr lvl="2">
              <a:buChar char="•"/>
            </a:pPr>
            <a:endParaRPr lang="en-US"/>
          </a:p>
          <a:p>
            <a:pPr lvl="0">
              <a:buChar char="•"/>
            </a:pPr>
            <a:endParaRPr lang="en-US"/>
          </a:p>
          <a:p>
            <a:pPr lvl="0">
              <a:buChar char="•"/>
            </a:pPr>
            <a:endParaRPr lang="en-US"/>
          </a:p>
          <a:p>
            <a:pPr lvl="0">
              <a:buChar char="•"/>
            </a:pPr>
            <a:endParaRPr lang="en-US"/>
          </a:p>
        </p:txBody>
      </p:sp>
      <p:graphicFrame>
        <p:nvGraphicFramePr>
          <p:cNvPr id="7" name="Table 6">
            <a:extLst>
              <a:ext uri="{FF2B5EF4-FFF2-40B4-BE49-F238E27FC236}">
                <a16:creationId xmlns:a16="http://schemas.microsoft.com/office/drawing/2014/main" id="{7CEE7E73-EEEA-7452-CE9B-056864B05F88}"/>
              </a:ext>
            </a:extLst>
          </p:cNvPr>
          <p:cNvGraphicFramePr>
            <a:graphicFrameLocks noGrp="1"/>
          </p:cNvGraphicFramePr>
          <p:nvPr>
            <p:extLst>
              <p:ext uri="{D42A27DB-BD31-4B8C-83A1-F6EECF244321}">
                <p14:modId xmlns:p14="http://schemas.microsoft.com/office/powerpoint/2010/main" val="3504741366"/>
              </p:ext>
            </p:extLst>
          </p:nvPr>
        </p:nvGraphicFramePr>
        <p:xfrm>
          <a:off x="940393" y="3212976"/>
          <a:ext cx="8787214" cy="1129919"/>
        </p:xfrm>
        <a:graphic>
          <a:graphicData uri="http://schemas.openxmlformats.org/drawingml/2006/table">
            <a:tbl>
              <a:tblPr firstRow="1" bandRow="1">
                <a:tableStyleId>{7DF18680-E054-41AD-8BC1-D1AEF772440D}</a:tableStyleId>
              </a:tblPr>
              <a:tblGrid>
                <a:gridCol w="3368548">
                  <a:extLst>
                    <a:ext uri="{9D8B030D-6E8A-4147-A177-3AD203B41FA5}">
                      <a16:colId xmlns:a16="http://schemas.microsoft.com/office/drawing/2014/main" val="1998551344"/>
                    </a:ext>
                  </a:extLst>
                </a:gridCol>
                <a:gridCol w="2709333">
                  <a:extLst>
                    <a:ext uri="{9D8B030D-6E8A-4147-A177-3AD203B41FA5}">
                      <a16:colId xmlns:a16="http://schemas.microsoft.com/office/drawing/2014/main" val="3053453377"/>
                    </a:ext>
                  </a:extLst>
                </a:gridCol>
                <a:gridCol w="2709333">
                  <a:extLst>
                    <a:ext uri="{9D8B030D-6E8A-4147-A177-3AD203B41FA5}">
                      <a16:colId xmlns:a16="http://schemas.microsoft.com/office/drawing/2014/main" val="3584008257"/>
                    </a:ext>
                  </a:extLst>
                </a:gridCol>
              </a:tblGrid>
              <a:tr h="370840">
                <a:tc>
                  <a:txBody>
                    <a:bodyPr/>
                    <a:lstStyle/>
                    <a:p>
                      <a:r>
                        <a:rPr lang="en-US">
                          <a:latin typeface="Aptos" panose="020B0004020202020204" pitchFamily="34" charset="0"/>
                        </a:rPr>
                        <a:t>Function</a:t>
                      </a:r>
                    </a:p>
                  </a:txBody>
                  <a:tcPr>
                    <a:solidFill>
                      <a:srgbClr val="782F40"/>
                    </a:solidFill>
                  </a:tcPr>
                </a:tc>
                <a:tc>
                  <a:txBody>
                    <a:bodyPr/>
                    <a:lstStyle/>
                    <a:p>
                      <a:r>
                        <a:rPr lang="en-US">
                          <a:latin typeface="Aptos" panose="020B0004020202020204" pitchFamily="34" charset="0"/>
                        </a:rPr>
                        <a:t>Target</a:t>
                      </a:r>
                    </a:p>
                  </a:txBody>
                  <a:tcPr>
                    <a:solidFill>
                      <a:srgbClr val="782F40"/>
                    </a:solidFill>
                  </a:tcPr>
                </a:tc>
                <a:tc>
                  <a:txBody>
                    <a:bodyPr/>
                    <a:lstStyle/>
                    <a:p>
                      <a:r>
                        <a:rPr lang="en-US">
                          <a:latin typeface="Aptos" panose="020B0004020202020204" pitchFamily="34" charset="0"/>
                        </a:rPr>
                        <a:t>Metric</a:t>
                      </a:r>
                    </a:p>
                  </a:txBody>
                  <a:tcPr>
                    <a:solidFill>
                      <a:srgbClr val="782F40"/>
                    </a:solidFill>
                  </a:tcPr>
                </a:tc>
                <a:extLst>
                  <a:ext uri="{0D108BD9-81ED-4DB2-BD59-A6C34878D82A}">
                    <a16:rowId xmlns:a16="http://schemas.microsoft.com/office/drawing/2014/main" val="4006243146"/>
                  </a:ext>
                </a:extLst>
              </a:tr>
              <a:tr h="370840">
                <a:tc>
                  <a:txBody>
                    <a:bodyPr/>
                    <a:lstStyle/>
                    <a:p>
                      <a:r>
                        <a:rPr lang="en-US" sz="2000">
                          <a:latin typeface="Aptos" panose="020B0004020202020204" pitchFamily="34" charset="0"/>
                        </a:rPr>
                        <a:t>Prevent use of incorrect materials</a:t>
                      </a:r>
                    </a:p>
                  </a:txBody>
                  <a:tcPr/>
                </a:tc>
                <a:tc>
                  <a:txBody>
                    <a:bodyPr/>
                    <a:lstStyle/>
                    <a:p>
                      <a:pPr algn="l" rtl="0" fontAlgn="base">
                        <a:lnSpc>
                          <a:spcPts val="2700"/>
                        </a:lnSpc>
                      </a:pPr>
                      <a:r>
                        <a:rPr lang="en-US" sz="2000" b="0" i="0">
                          <a:solidFill>
                            <a:srgbClr val="000000"/>
                          </a:solidFill>
                          <a:effectLst/>
                          <a:latin typeface="Aptos" panose="020B0004020202020204" pitchFamily="34" charset="0"/>
                        </a:rPr>
                        <a:t>Customer uses proper materials  </a:t>
                      </a:r>
                      <a:endParaRPr lang="en-US" sz="2000" b="0" i="0">
                        <a:effectLst/>
                        <a:latin typeface="Aptos" panose="020B0004020202020204" pitchFamily="34" charset="0"/>
                      </a:endParaRPr>
                    </a:p>
                  </a:txBody>
                  <a:tcPr/>
                </a:tc>
                <a:tc>
                  <a:txBody>
                    <a:bodyPr/>
                    <a:lstStyle/>
                    <a:p>
                      <a:pPr algn="l" rtl="0" fontAlgn="base">
                        <a:lnSpc>
                          <a:spcPts val="2700"/>
                        </a:lnSpc>
                      </a:pPr>
                      <a:r>
                        <a:rPr lang="en-US" sz="2000" b="0" i="0">
                          <a:solidFill>
                            <a:srgbClr val="000000"/>
                          </a:solidFill>
                          <a:effectLst/>
                          <a:latin typeface="Aptos" panose="020B0004020202020204" pitchFamily="34" charset="0"/>
                        </a:rPr>
                        <a:t>User opinion  </a:t>
                      </a:r>
                      <a:endParaRPr lang="en-US" sz="2000" b="0" i="0">
                        <a:effectLst/>
                        <a:latin typeface="Aptos" panose="020B0004020202020204" pitchFamily="34" charset="0"/>
                      </a:endParaRPr>
                    </a:p>
                  </a:txBody>
                  <a:tcPr/>
                </a:tc>
                <a:extLst>
                  <a:ext uri="{0D108BD9-81ED-4DB2-BD59-A6C34878D82A}">
                    <a16:rowId xmlns:a16="http://schemas.microsoft.com/office/drawing/2014/main" val="2450432974"/>
                  </a:ext>
                </a:extLst>
              </a:tr>
            </a:tbl>
          </a:graphicData>
        </a:graphic>
      </p:graphicFrame>
    </p:spTree>
    <p:extLst>
      <p:ext uri="{BB962C8B-B14F-4D97-AF65-F5344CB8AC3E}">
        <p14:creationId xmlns:p14="http://schemas.microsoft.com/office/powerpoint/2010/main" val="1221164135"/>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49B0C-5B2E-AACB-CE41-F562C1187F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FBB56A-5EE0-5994-14A8-11E64CBAA008}"/>
              </a:ext>
            </a:extLst>
          </p:cNvPr>
          <p:cNvSpPr>
            <a:spLocks noGrp="1"/>
          </p:cNvSpPr>
          <p:nvPr>
            <p:ph type="title"/>
          </p:nvPr>
        </p:nvSpPr>
        <p:spPr/>
        <p:txBody>
          <a:bodyPr/>
          <a:lstStyle/>
          <a:p>
            <a:r>
              <a:rPr lang="en-US">
                <a:latin typeface="Aptos" panose="020B0004020202020204" pitchFamily="34" charset="0"/>
              </a:rPr>
              <a:t>Targets: Beyond the Functions</a:t>
            </a:r>
          </a:p>
        </p:txBody>
      </p:sp>
      <p:sp>
        <p:nvSpPr>
          <p:cNvPr id="3" name="Slide Number Placeholder 2">
            <a:extLst>
              <a:ext uri="{FF2B5EF4-FFF2-40B4-BE49-F238E27FC236}">
                <a16:creationId xmlns:a16="http://schemas.microsoft.com/office/drawing/2014/main" id="{6709A6FA-508E-C3E2-65D4-D9BA178058E2}"/>
              </a:ext>
            </a:extLst>
          </p:cNvPr>
          <p:cNvSpPr>
            <a:spLocks noGrp="1"/>
          </p:cNvSpPr>
          <p:nvPr>
            <p:ph type="sldNum" sz="quarter" idx="10"/>
          </p:nvPr>
        </p:nvSpPr>
        <p:spPr/>
        <p:txBody>
          <a:bodyPr/>
          <a:lstStyle/>
          <a:p>
            <a:fld id="{72E20F18-833A-4542-A439-FC39BC210022}" type="slidenum">
              <a:rPr lang="en-US" smtClean="0">
                <a:solidFill>
                  <a:schemeClr val="bg1">
                    <a:lumMod val="65000"/>
                  </a:schemeClr>
                </a:solidFill>
                <a:latin typeface="Aptos Narrow" panose="020B0004020202020204" pitchFamily="34" charset="0"/>
              </a:rPr>
              <a:pPr/>
              <a:t>35</a:t>
            </a:fld>
            <a:endParaRPr lang="en-US">
              <a:solidFill>
                <a:schemeClr val="bg1">
                  <a:lumMod val="65000"/>
                </a:schemeClr>
              </a:solidFill>
              <a:latin typeface="Aptos Narrow" panose="020B0004020202020204" pitchFamily="34" charset="0"/>
            </a:endParaRPr>
          </a:p>
        </p:txBody>
      </p:sp>
      <p:sp>
        <p:nvSpPr>
          <p:cNvPr id="15" name="TextBox 14">
            <a:extLst>
              <a:ext uri="{FF2B5EF4-FFF2-40B4-BE49-F238E27FC236}">
                <a16:creationId xmlns:a16="http://schemas.microsoft.com/office/drawing/2014/main" id="{97D68BE2-966E-440C-C872-D362CC6AC661}"/>
              </a:ext>
            </a:extLst>
          </p:cNvPr>
          <p:cNvSpPr txBox="1"/>
          <p:nvPr/>
        </p:nvSpPr>
        <p:spPr>
          <a:xfrm>
            <a:off x="10799805" y="98854"/>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Samuel Byers</a:t>
            </a:r>
            <a:endParaRPr lang="en-US"/>
          </a:p>
        </p:txBody>
      </p:sp>
      <p:graphicFrame>
        <p:nvGraphicFramePr>
          <p:cNvPr id="5" name="Table 4">
            <a:extLst>
              <a:ext uri="{FF2B5EF4-FFF2-40B4-BE49-F238E27FC236}">
                <a16:creationId xmlns:a16="http://schemas.microsoft.com/office/drawing/2014/main" id="{8D9126EF-AC18-2F2C-CE83-7563C84A7D21}"/>
              </a:ext>
            </a:extLst>
          </p:cNvPr>
          <p:cNvGraphicFramePr>
            <a:graphicFrameLocks noGrp="1"/>
          </p:cNvGraphicFramePr>
          <p:nvPr>
            <p:extLst>
              <p:ext uri="{D42A27DB-BD31-4B8C-83A1-F6EECF244321}">
                <p14:modId xmlns:p14="http://schemas.microsoft.com/office/powerpoint/2010/main" val="2707611146"/>
              </p:ext>
            </p:extLst>
          </p:nvPr>
        </p:nvGraphicFramePr>
        <p:xfrm>
          <a:off x="1262374" y="2804498"/>
          <a:ext cx="8127999" cy="1962277"/>
        </p:xfrm>
        <a:graphic>
          <a:graphicData uri="http://schemas.openxmlformats.org/drawingml/2006/table">
            <a:tbl>
              <a:tblPr firstRow="1" bandRow="1">
                <a:tableStyleId>{7DF18680-E054-41AD-8BC1-D1AEF772440D}</a:tableStyleId>
              </a:tblPr>
              <a:tblGrid>
                <a:gridCol w="2709333">
                  <a:extLst>
                    <a:ext uri="{9D8B030D-6E8A-4147-A177-3AD203B41FA5}">
                      <a16:colId xmlns:a16="http://schemas.microsoft.com/office/drawing/2014/main" val="576175526"/>
                    </a:ext>
                  </a:extLst>
                </a:gridCol>
                <a:gridCol w="2709333">
                  <a:extLst>
                    <a:ext uri="{9D8B030D-6E8A-4147-A177-3AD203B41FA5}">
                      <a16:colId xmlns:a16="http://schemas.microsoft.com/office/drawing/2014/main" val="1222763570"/>
                    </a:ext>
                  </a:extLst>
                </a:gridCol>
                <a:gridCol w="2709333">
                  <a:extLst>
                    <a:ext uri="{9D8B030D-6E8A-4147-A177-3AD203B41FA5}">
                      <a16:colId xmlns:a16="http://schemas.microsoft.com/office/drawing/2014/main" val="3062305860"/>
                    </a:ext>
                  </a:extLst>
                </a:gridCol>
              </a:tblGrid>
              <a:tr h="370840">
                <a:tc>
                  <a:txBody>
                    <a:bodyPr/>
                    <a:lstStyle/>
                    <a:p>
                      <a:r>
                        <a:rPr lang="en-US">
                          <a:latin typeface="Aptos" panose="020B0004020202020204" pitchFamily="34" charset="0"/>
                        </a:rPr>
                        <a:t>Function</a:t>
                      </a:r>
                    </a:p>
                  </a:txBody>
                  <a:tcPr>
                    <a:solidFill>
                      <a:srgbClr val="782F40"/>
                    </a:solidFill>
                  </a:tcPr>
                </a:tc>
                <a:tc>
                  <a:txBody>
                    <a:bodyPr/>
                    <a:lstStyle/>
                    <a:p>
                      <a:r>
                        <a:rPr lang="en-US">
                          <a:latin typeface="Aptos" panose="020B0004020202020204" pitchFamily="34" charset="0"/>
                        </a:rPr>
                        <a:t>Target</a:t>
                      </a:r>
                    </a:p>
                  </a:txBody>
                  <a:tcPr>
                    <a:solidFill>
                      <a:srgbClr val="782F40"/>
                    </a:solidFill>
                  </a:tcPr>
                </a:tc>
                <a:tc>
                  <a:txBody>
                    <a:bodyPr/>
                    <a:lstStyle/>
                    <a:p>
                      <a:r>
                        <a:rPr lang="en-US">
                          <a:latin typeface="Aptos" panose="020B0004020202020204" pitchFamily="34" charset="0"/>
                        </a:rPr>
                        <a:t>Metric</a:t>
                      </a:r>
                    </a:p>
                  </a:txBody>
                  <a:tcPr>
                    <a:solidFill>
                      <a:srgbClr val="782F40"/>
                    </a:solidFill>
                  </a:tcPr>
                </a:tc>
                <a:extLst>
                  <a:ext uri="{0D108BD9-81ED-4DB2-BD59-A6C34878D82A}">
                    <a16:rowId xmlns:a16="http://schemas.microsoft.com/office/drawing/2014/main" val="3137310415"/>
                  </a:ext>
                </a:extLst>
              </a:tr>
              <a:tr h="370840">
                <a:tc>
                  <a:txBody>
                    <a:bodyPr/>
                    <a:lstStyle/>
                    <a:p>
                      <a:r>
                        <a:rPr lang="en-US" sz="2000">
                          <a:latin typeface="Aptos" panose="020B0004020202020204" pitchFamily="34" charset="0"/>
                        </a:rPr>
                        <a:t>Manage Cables</a:t>
                      </a:r>
                    </a:p>
                  </a:txBody>
                  <a:tcPr/>
                </a:tc>
                <a:tc>
                  <a:txBody>
                    <a:bodyPr/>
                    <a:lstStyle/>
                    <a:p>
                      <a:pPr algn="l" rtl="0" fontAlgn="base">
                        <a:lnSpc>
                          <a:spcPts val="2700"/>
                        </a:lnSpc>
                      </a:pPr>
                      <a:r>
                        <a:rPr lang="en-US" sz="2000" b="0" i="0">
                          <a:solidFill>
                            <a:srgbClr val="000000"/>
                          </a:solidFill>
                          <a:effectLst/>
                          <a:latin typeface="Aptos" panose="020B0004020202020204" pitchFamily="34" charset="0"/>
                        </a:rPr>
                        <a:t>Visibility of wires/aesthetics  </a:t>
                      </a:r>
                      <a:endParaRPr lang="en-US" sz="2000" b="0" i="0">
                        <a:effectLst/>
                        <a:latin typeface="Aptos" panose="020B0004020202020204" pitchFamily="34" charset="0"/>
                      </a:endParaRPr>
                    </a:p>
                  </a:txBody>
                  <a:tcPr/>
                </a:tc>
                <a:tc>
                  <a:txBody>
                    <a:bodyPr/>
                    <a:lstStyle/>
                    <a:p>
                      <a:pPr algn="l" rtl="0" fontAlgn="base">
                        <a:lnSpc>
                          <a:spcPts val="2700"/>
                        </a:lnSpc>
                      </a:pPr>
                      <a:r>
                        <a:rPr lang="en-US" sz="2000" b="0" i="0">
                          <a:solidFill>
                            <a:srgbClr val="000000"/>
                          </a:solidFill>
                          <a:effectLst/>
                          <a:latin typeface="Aptos" panose="020B0004020202020204" pitchFamily="34" charset="0"/>
                        </a:rPr>
                        <a:t>Sponsor opinion  </a:t>
                      </a:r>
                      <a:endParaRPr lang="en-US" sz="2000" b="0" i="0">
                        <a:effectLst/>
                        <a:latin typeface="Aptos" panose="020B0004020202020204" pitchFamily="34" charset="0"/>
                      </a:endParaRPr>
                    </a:p>
                  </a:txBody>
                  <a:tcPr/>
                </a:tc>
                <a:extLst>
                  <a:ext uri="{0D108BD9-81ED-4DB2-BD59-A6C34878D82A}">
                    <a16:rowId xmlns:a16="http://schemas.microsoft.com/office/drawing/2014/main" val="3305667713"/>
                  </a:ext>
                </a:extLst>
              </a:tr>
              <a:tr h="370840">
                <a:tc>
                  <a:txBody>
                    <a:bodyPr/>
                    <a:lstStyle/>
                    <a:p>
                      <a:r>
                        <a:rPr lang="en-US" sz="2000">
                          <a:latin typeface="Aptos" panose="020B0004020202020204" pitchFamily="34" charset="0"/>
                        </a:rPr>
                        <a:t>Disassemble Quickly</a:t>
                      </a:r>
                    </a:p>
                  </a:txBody>
                  <a:tcPr/>
                </a:tc>
                <a:tc>
                  <a:txBody>
                    <a:bodyPr/>
                    <a:lstStyle/>
                    <a:p>
                      <a:pPr algn="l" rtl="0" fontAlgn="base">
                        <a:lnSpc>
                          <a:spcPts val="2700"/>
                        </a:lnSpc>
                      </a:pPr>
                      <a:r>
                        <a:rPr lang="en-US" sz="2000" b="0" i="0">
                          <a:solidFill>
                            <a:srgbClr val="000000"/>
                          </a:solidFill>
                          <a:effectLst/>
                          <a:latin typeface="Aptos" panose="020B0004020202020204" pitchFamily="34" charset="0"/>
                        </a:rPr>
                        <a:t>&lt; 1 day  </a:t>
                      </a:r>
                      <a:endParaRPr lang="en-US" sz="2000" b="0" i="0">
                        <a:effectLst/>
                        <a:latin typeface="Aptos" panose="020B0004020202020204" pitchFamily="34" charset="0"/>
                      </a:endParaRPr>
                    </a:p>
                  </a:txBody>
                  <a:tcPr/>
                </a:tc>
                <a:tc>
                  <a:txBody>
                    <a:bodyPr/>
                    <a:lstStyle/>
                    <a:p>
                      <a:pPr algn="l" rtl="0" fontAlgn="base">
                        <a:lnSpc>
                          <a:spcPts val="2700"/>
                        </a:lnSpc>
                      </a:pPr>
                      <a:r>
                        <a:rPr lang="en-US" sz="2000" b="0" i="0">
                          <a:solidFill>
                            <a:srgbClr val="000000"/>
                          </a:solidFill>
                          <a:effectLst/>
                          <a:latin typeface="Aptos" panose="020B0004020202020204" pitchFamily="34" charset="0"/>
                        </a:rPr>
                        <a:t>Time  </a:t>
                      </a:r>
                      <a:endParaRPr lang="en-US" sz="2000" b="0" i="0">
                        <a:effectLst/>
                        <a:latin typeface="Aptos" panose="020B0004020202020204" pitchFamily="34" charset="0"/>
                      </a:endParaRPr>
                    </a:p>
                  </a:txBody>
                  <a:tcPr/>
                </a:tc>
                <a:extLst>
                  <a:ext uri="{0D108BD9-81ED-4DB2-BD59-A6C34878D82A}">
                    <a16:rowId xmlns:a16="http://schemas.microsoft.com/office/drawing/2014/main" val="3541671036"/>
                  </a:ext>
                </a:extLst>
              </a:tr>
              <a:tr h="370840">
                <a:tc>
                  <a:txBody>
                    <a:bodyPr/>
                    <a:lstStyle/>
                    <a:p>
                      <a:r>
                        <a:rPr lang="en-US" sz="2000">
                          <a:latin typeface="Aptos" panose="020B0004020202020204" pitchFamily="34" charset="0"/>
                        </a:rPr>
                        <a:t>Limit Vibrations</a:t>
                      </a:r>
                    </a:p>
                  </a:txBody>
                  <a:tcPr/>
                </a:tc>
                <a:tc>
                  <a:txBody>
                    <a:bodyPr/>
                    <a:lstStyle/>
                    <a:p>
                      <a:pPr algn="l" rtl="0" fontAlgn="base">
                        <a:lnSpc>
                          <a:spcPts val="2700"/>
                        </a:lnSpc>
                      </a:pPr>
                      <a:r>
                        <a:rPr lang="en-US" sz="2000" b="0" i="0">
                          <a:solidFill>
                            <a:srgbClr val="000000"/>
                          </a:solidFill>
                          <a:effectLst/>
                          <a:latin typeface="Aptos" panose="020B0004020202020204" pitchFamily="34" charset="0"/>
                        </a:rPr>
                        <a:t>5 ± 0.5 mm  </a:t>
                      </a:r>
                      <a:endParaRPr lang="en-US" sz="2000" b="0" i="0">
                        <a:effectLst/>
                        <a:latin typeface="Aptos" panose="020B0004020202020204" pitchFamily="34" charset="0"/>
                      </a:endParaRPr>
                    </a:p>
                  </a:txBody>
                  <a:tcPr/>
                </a:tc>
                <a:tc>
                  <a:txBody>
                    <a:bodyPr/>
                    <a:lstStyle/>
                    <a:p>
                      <a:pPr algn="l" rtl="0" fontAlgn="base">
                        <a:lnSpc>
                          <a:spcPts val="2700"/>
                        </a:lnSpc>
                      </a:pPr>
                      <a:r>
                        <a:rPr lang="en-US" sz="2000" b="0" i="0">
                          <a:solidFill>
                            <a:srgbClr val="000000"/>
                          </a:solidFill>
                          <a:effectLst/>
                          <a:latin typeface="Aptos" panose="020B0004020202020204" pitchFamily="34" charset="0"/>
                        </a:rPr>
                        <a:t>Displacement  </a:t>
                      </a:r>
                      <a:endParaRPr lang="en-US" sz="2000" b="0" i="0">
                        <a:effectLst/>
                        <a:latin typeface="Aptos" panose="020B0004020202020204" pitchFamily="34" charset="0"/>
                      </a:endParaRPr>
                    </a:p>
                  </a:txBody>
                  <a:tcPr/>
                </a:tc>
                <a:extLst>
                  <a:ext uri="{0D108BD9-81ED-4DB2-BD59-A6C34878D82A}">
                    <a16:rowId xmlns:a16="http://schemas.microsoft.com/office/drawing/2014/main" val="1576888721"/>
                  </a:ext>
                </a:extLst>
              </a:tr>
            </a:tbl>
          </a:graphicData>
        </a:graphic>
      </p:graphicFrame>
    </p:spTree>
    <p:extLst>
      <p:ext uri="{BB962C8B-B14F-4D97-AF65-F5344CB8AC3E}">
        <p14:creationId xmlns:p14="http://schemas.microsoft.com/office/powerpoint/2010/main" val="2722922080"/>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2E614-CEFF-894C-CFC6-A9FE7C60F60E}"/>
              </a:ext>
            </a:extLst>
          </p:cNvPr>
          <p:cNvSpPr>
            <a:spLocks noGrp="1"/>
          </p:cNvSpPr>
          <p:nvPr>
            <p:ph type="title"/>
          </p:nvPr>
        </p:nvSpPr>
        <p:spPr/>
        <p:txBody>
          <a:bodyPr/>
          <a:lstStyle/>
          <a:p>
            <a:r>
              <a:rPr lang="en-US">
                <a:latin typeface="Aptos"/>
              </a:rPr>
              <a:t>Stakeholders</a:t>
            </a:r>
          </a:p>
        </p:txBody>
      </p:sp>
      <p:sp>
        <p:nvSpPr>
          <p:cNvPr id="3" name="Slide Number Placeholder 2">
            <a:extLst>
              <a:ext uri="{FF2B5EF4-FFF2-40B4-BE49-F238E27FC236}">
                <a16:creationId xmlns:a16="http://schemas.microsoft.com/office/drawing/2014/main" id="{EB1C60F9-1AF3-E7B8-8F32-E3B63F533E5A}"/>
              </a:ext>
            </a:extLst>
          </p:cNvPr>
          <p:cNvSpPr>
            <a:spLocks noGrp="1"/>
          </p:cNvSpPr>
          <p:nvPr>
            <p:ph type="sldNum" sz="quarter" idx="10"/>
          </p:nvPr>
        </p:nvSpPr>
        <p:spPr/>
        <p:txBody>
          <a:bodyPr/>
          <a:lstStyle/>
          <a:p>
            <a:fld id="{72E20F18-833A-4542-A439-FC39BC210022}" type="slidenum">
              <a:rPr lang="en-US" smtClean="0"/>
              <a:pPr/>
              <a:t>4</a:t>
            </a:fld>
            <a:endParaRPr lang="en-US"/>
          </a:p>
        </p:txBody>
      </p:sp>
      <p:sp>
        <p:nvSpPr>
          <p:cNvPr id="9" name="Content Placeholder 6">
            <a:extLst>
              <a:ext uri="{FF2B5EF4-FFF2-40B4-BE49-F238E27FC236}">
                <a16:creationId xmlns:a16="http://schemas.microsoft.com/office/drawing/2014/main" id="{5FC2C562-B4CD-2562-EDD1-4C6BAFF0FB12}"/>
              </a:ext>
            </a:extLst>
          </p:cNvPr>
          <p:cNvSpPr>
            <a:spLocks noGrp="1"/>
          </p:cNvSpPr>
          <p:nvPr/>
        </p:nvSpPr>
        <p:spPr>
          <a:xfrm>
            <a:off x="139063" y="3020368"/>
            <a:ext cx="1813203" cy="220690"/>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a:latin typeface="Aptos" panose="020B0004020202020204" pitchFamily="34" charset="0"/>
              </a:rPr>
              <a:t>FAMU-FSU COE</a:t>
            </a:r>
          </a:p>
        </p:txBody>
      </p:sp>
      <p:pic>
        <p:nvPicPr>
          <p:cNvPr id="8" name="Picture 7" descr="A logo of a duck&#10;&#10;Description automatically generated">
            <a:extLst>
              <a:ext uri="{FF2B5EF4-FFF2-40B4-BE49-F238E27FC236}">
                <a16:creationId xmlns:a16="http://schemas.microsoft.com/office/drawing/2014/main" id="{2DC1E91A-494B-E515-5F7E-9F7B73CE1068}"/>
              </a:ext>
            </a:extLst>
          </p:cNvPr>
          <p:cNvPicPr>
            <a:picLocks noChangeAspect="1"/>
          </p:cNvPicPr>
          <p:nvPr/>
        </p:nvPicPr>
        <p:blipFill>
          <a:blip r:embed="rId3"/>
          <a:stretch>
            <a:fillRect/>
          </a:stretch>
        </p:blipFill>
        <p:spPr>
          <a:xfrm>
            <a:off x="64782" y="2543599"/>
            <a:ext cx="2305050" cy="1884363"/>
          </a:xfrm>
          <a:prstGeom prst="rect">
            <a:avLst/>
          </a:prstGeom>
        </p:spPr>
      </p:pic>
      <p:pic>
        <p:nvPicPr>
          <p:cNvPr id="10" name="Picture 9" descr="A person in a suit and tie&#10;&#10;Description automatically generated">
            <a:extLst>
              <a:ext uri="{FF2B5EF4-FFF2-40B4-BE49-F238E27FC236}">
                <a16:creationId xmlns:a16="http://schemas.microsoft.com/office/drawing/2014/main" id="{8B7B2415-B00D-AE97-8292-7217F4222F99}"/>
              </a:ext>
            </a:extLst>
          </p:cNvPr>
          <p:cNvPicPr>
            <a:picLocks noChangeAspect="1"/>
          </p:cNvPicPr>
          <p:nvPr/>
        </p:nvPicPr>
        <p:blipFill>
          <a:blip r:embed="rId4"/>
          <a:stretch>
            <a:fillRect/>
          </a:stretch>
        </p:blipFill>
        <p:spPr>
          <a:xfrm>
            <a:off x="8266113" y="2297917"/>
            <a:ext cx="2305050" cy="2254250"/>
          </a:xfrm>
          <a:prstGeom prst="rect">
            <a:avLst/>
          </a:prstGeom>
        </p:spPr>
      </p:pic>
      <p:pic>
        <p:nvPicPr>
          <p:cNvPr id="12" name="Picture 11" descr="A person in a suit and tie&#10;&#10;Description automatically generated">
            <a:extLst>
              <a:ext uri="{FF2B5EF4-FFF2-40B4-BE49-F238E27FC236}">
                <a16:creationId xmlns:a16="http://schemas.microsoft.com/office/drawing/2014/main" id="{91225FBC-8862-E347-0469-077C3E353D10}"/>
              </a:ext>
            </a:extLst>
          </p:cNvPr>
          <p:cNvPicPr>
            <a:picLocks noChangeAspect="1"/>
          </p:cNvPicPr>
          <p:nvPr/>
        </p:nvPicPr>
        <p:blipFill>
          <a:blip r:embed="rId5"/>
          <a:srcRect t="-1" r="588" b="4212"/>
          <a:stretch/>
        </p:blipFill>
        <p:spPr>
          <a:xfrm>
            <a:off x="5509486" y="2356849"/>
            <a:ext cx="2274820" cy="2241709"/>
          </a:xfrm>
          <a:prstGeom prst="rect">
            <a:avLst/>
          </a:prstGeom>
        </p:spPr>
      </p:pic>
      <p:sp>
        <p:nvSpPr>
          <p:cNvPr id="14" name="TextBox 13">
            <a:extLst>
              <a:ext uri="{FF2B5EF4-FFF2-40B4-BE49-F238E27FC236}">
                <a16:creationId xmlns:a16="http://schemas.microsoft.com/office/drawing/2014/main" id="{9F334BA5-4A39-5F97-6C66-EDE68A7B7960}"/>
              </a:ext>
            </a:extLst>
          </p:cNvPr>
          <p:cNvSpPr txBox="1"/>
          <p:nvPr/>
        </p:nvSpPr>
        <p:spPr>
          <a:xfrm>
            <a:off x="8262569" y="4769975"/>
            <a:ext cx="230714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ptos"/>
                <a:ea typeface="Calibri"/>
                <a:cs typeface="Calibri"/>
              </a:rPr>
              <a:t>Tripp </a:t>
            </a:r>
            <a:r>
              <a:rPr lang="en-US" sz="2000" b="1" err="1">
                <a:latin typeface="Aptos"/>
                <a:ea typeface="Calibri"/>
                <a:cs typeface="Calibri"/>
              </a:rPr>
              <a:t>Lappalainen</a:t>
            </a:r>
            <a:endParaRPr lang="en-US" sz="2000" b="1">
              <a:latin typeface="Aptos"/>
              <a:ea typeface="Calibri"/>
              <a:cs typeface="Calibri"/>
            </a:endParaRPr>
          </a:p>
        </p:txBody>
      </p:sp>
      <p:sp>
        <p:nvSpPr>
          <p:cNvPr id="15" name="TextBox 14">
            <a:extLst>
              <a:ext uri="{FF2B5EF4-FFF2-40B4-BE49-F238E27FC236}">
                <a16:creationId xmlns:a16="http://schemas.microsoft.com/office/drawing/2014/main" id="{741044BE-717D-9584-F40C-44E5772F14B3}"/>
              </a:ext>
            </a:extLst>
          </p:cNvPr>
          <p:cNvSpPr txBox="1"/>
          <p:nvPr/>
        </p:nvSpPr>
        <p:spPr>
          <a:xfrm>
            <a:off x="5728575" y="4769867"/>
            <a:ext cx="186469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ptos"/>
                <a:ea typeface="Calibri"/>
                <a:cs typeface="Calibri"/>
              </a:rPr>
              <a:t>Jacob </a:t>
            </a:r>
            <a:r>
              <a:rPr lang="en-US" sz="2000" b="1">
                <a:solidFill>
                  <a:srgbClr val="2D3B45"/>
                </a:solidFill>
                <a:latin typeface="Aptos"/>
              </a:rPr>
              <a:t>Schmitt</a:t>
            </a:r>
            <a:endParaRPr lang="en-US" sz="2000">
              <a:latin typeface="Aptos"/>
              <a:ea typeface="Calibri"/>
              <a:cs typeface="Calibri"/>
            </a:endParaRPr>
          </a:p>
        </p:txBody>
      </p:sp>
      <p:sp>
        <p:nvSpPr>
          <p:cNvPr id="16" name="TextBox 15">
            <a:extLst>
              <a:ext uri="{FF2B5EF4-FFF2-40B4-BE49-F238E27FC236}">
                <a16:creationId xmlns:a16="http://schemas.microsoft.com/office/drawing/2014/main" id="{EDB9C03C-5910-BA77-535C-A60BAD5B6021}"/>
              </a:ext>
            </a:extLst>
          </p:cNvPr>
          <p:cNvSpPr txBox="1"/>
          <p:nvPr/>
        </p:nvSpPr>
        <p:spPr>
          <a:xfrm>
            <a:off x="3107932" y="4772209"/>
            <a:ext cx="15735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ptos"/>
                <a:ea typeface="Calibri"/>
                <a:cs typeface="Calibri"/>
              </a:rPr>
              <a:t>Elias </a:t>
            </a:r>
            <a:r>
              <a:rPr lang="en-US" sz="2000" b="1">
                <a:solidFill>
                  <a:srgbClr val="2D3B45"/>
                </a:solidFill>
                <a:latin typeface="Aptos"/>
              </a:rPr>
              <a:t>Haase</a:t>
            </a:r>
            <a:endParaRPr lang="en-US" sz="2000" b="1">
              <a:latin typeface="Aptos"/>
              <a:ea typeface="Calibri"/>
              <a:cs typeface="Calibri"/>
            </a:endParaRPr>
          </a:p>
        </p:txBody>
      </p:sp>
      <p:pic>
        <p:nvPicPr>
          <p:cNvPr id="5" name="Picture 4" descr="A person smiling for a picture&#10;&#10;Description automatically generated">
            <a:extLst>
              <a:ext uri="{FF2B5EF4-FFF2-40B4-BE49-F238E27FC236}">
                <a16:creationId xmlns:a16="http://schemas.microsoft.com/office/drawing/2014/main" id="{259DEDBB-5C24-8A59-B9F0-F289BD530878}"/>
              </a:ext>
            </a:extLst>
          </p:cNvPr>
          <p:cNvPicPr>
            <a:picLocks noChangeAspect="1"/>
          </p:cNvPicPr>
          <p:nvPr/>
        </p:nvPicPr>
        <p:blipFill>
          <a:blip r:embed="rId6"/>
          <a:srcRect r="-800" b="21059"/>
          <a:stretch/>
        </p:blipFill>
        <p:spPr>
          <a:xfrm>
            <a:off x="2741212" y="2353936"/>
            <a:ext cx="2302757" cy="2255378"/>
          </a:xfrm>
          <a:prstGeom prst="rect">
            <a:avLst/>
          </a:prstGeom>
        </p:spPr>
      </p:pic>
      <p:sp>
        <p:nvSpPr>
          <p:cNvPr id="4" name="TextBox 3">
            <a:extLst>
              <a:ext uri="{FF2B5EF4-FFF2-40B4-BE49-F238E27FC236}">
                <a16:creationId xmlns:a16="http://schemas.microsoft.com/office/drawing/2014/main" id="{9DA86517-4C7D-D9A6-E8AD-772B4244CC07}"/>
              </a:ext>
            </a:extLst>
          </p:cNvPr>
          <p:cNvSpPr txBox="1"/>
          <p:nvPr/>
        </p:nvSpPr>
        <p:spPr>
          <a:xfrm>
            <a:off x="229437" y="4769974"/>
            <a:ext cx="19858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ptos"/>
                <a:ea typeface="Calibri"/>
                <a:cs typeface="Calibri"/>
              </a:rPr>
              <a:t>FAMU-FSU COE</a:t>
            </a:r>
          </a:p>
        </p:txBody>
      </p:sp>
      <p:sp>
        <p:nvSpPr>
          <p:cNvPr id="7" name="TextBox 6">
            <a:extLst>
              <a:ext uri="{FF2B5EF4-FFF2-40B4-BE49-F238E27FC236}">
                <a16:creationId xmlns:a16="http://schemas.microsoft.com/office/drawing/2014/main" id="{32A7034E-3284-5EAF-5A7A-92E80BA4587C}"/>
              </a:ext>
            </a:extLst>
          </p:cNvPr>
          <p:cNvSpPr txBox="1"/>
          <p:nvPr/>
        </p:nvSpPr>
        <p:spPr>
          <a:xfrm>
            <a:off x="10799805" y="98854"/>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Malik Grant</a:t>
            </a:r>
            <a:endParaRPr lang="en-US"/>
          </a:p>
        </p:txBody>
      </p:sp>
    </p:spTree>
    <p:extLst>
      <p:ext uri="{BB962C8B-B14F-4D97-AF65-F5344CB8AC3E}">
        <p14:creationId xmlns:p14="http://schemas.microsoft.com/office/powerpoint/2010/main" val="1210303005"/>
      </p:ext>
    </p:extLst>
  </p:cSld>
  <p:clrMapOvr>
    <a:masterClrMapping/>
  </p:clrMapOvr>
  <p:transition spd="slow">
    <p:push dir="u"/>
  </p:transition>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B6D71-0334-52B2-3EC2-5CD6BF128AF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6B1B7B-99F9-A034-E3DC-E2DCF0990260}"/>
              </a:ext>
            </a:extLst>
          </p:cNvPr>
          <p:cNvSpPr>
            <a:spLocks noGrp="1"/>
          </p:cNvSpPr>
          <p:nvPr>
            <p:ph type="sldNum" sz="quarter" idx="12"/>
          </p:nvPr>
        </p:nvSpPr>
        <p:spPr/>
        <p:txBody>
          <a:bodyPr/>
          <a:lstStyle/>
          <a:p>
            <a:fld id="{A5AEF524-62EC-C340-82A1-9F47B6C43E55}" type="slidenum">
              <a:rPr lang="en-US" smtClean="0"/>
              <a:t>5</a:t>
            </a:fld>
            <a:endParaRPr lang="en-US"/>
          </a:p>
        </p:txBody>
      </p:sp>
      <p:sp>
        <p:nvSpPr>
          <p:cNvPr id="5" name="Title 4">
            <a:extLst>
              <a:ext uri="{FF2B5EF4-FFF2-40B4-BE49-F238E27FC236}">
                <a16:creationId xmlns:a16="http://schemas.microsoft.com/office/drawing/2014/main" id="{9C45CC28-5CC9-CE3F-FF09-92F522E2434F}"/>
              </a:ext>
            </a:extLst>
          </p:cNvPr>
          <p:cNvSpPr>
            <a:spLocks noGrp="1"/>
          </p:cNvSpPr>
          <p:nvPr>
            <p:ph type="title"/>
          </p:nvPr>
        </p:nvSpPr>
        <p:spPr/>
        <p:txBody>
          <a:bodyPr/>
          <a:lstStyle/>
          <a:p>
            <a:r>
              <a:rPr lang="en-US">
                <a:latin typeface="Aptos"/>
              </a:rPr>
              <a:t>Project Objective</a:t>
            </a:r>
          </a:p>
        </p:txBody>
      </p:sp>
      <p:sp>
        <p:nvSpPr>
          <p:cNvPr id="6" name="TextBox 5">
            <a:extLst>
              <a:ext uri="{FF2B5EF4-FFF2-40B4-BE49-F238E27FC236}">
                <a16:creationId xmlns:a16="http://schemas.microsoft.com/office/drawing/2014/main" id="{8C6B10F8-C7A1-33E0-941D-1127FB2AEFB3}"/>
              </a:ext>
            </a:extLst>
          </p:cNvPr>
          <p:cNvSpPr txBox="1"/>
          <p:nvPr/>
        </p:nvSpPr>
        <p:spPr>
          <a:xfrm>
            <a:off x="10799805" y="98854"/>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Carlton Walker</a:t>
            </a:r>
            <a:endParaRPr lang="en-US">
              <a:solidFill>
                <a:schemeClr val="bg1"/>
              </a:solidFill>
            </a:endParaRPr>
          </a:p>
        </p:txBody>
      </p:sp>
      <p:graphicFrame>
        <p:nvGraphicFramePr>
          <p:cNvPr id="3" name="Diagram 2">
            <a:extLst>
              <a:ext uri="{FF2B5EF4-FFF2-40B4-BE49-F238E27FC236}">
                <a16:creationId xmlns:a16="http://schemas.microsoft.com/office/drawing/2014/main" id="{CD0FA2B6-4664-F8C2-E882-AC246833C007}"/>
              </a:ext>
            </a:extLst>
          </p:cNvPr>
          <p:cNvGraphicFramePr/>
          <p:nvPr>
            <p:extLst>
              <p:ext uri="{D42A27DB-BD31-4B8C-83A1-F6EECF244321}">
                <p14:modId xmlns:p14="http://schemas.microsoft.com/office/powerpoint/2010/main" val="3650319705"/>
              </p:ext>
            </p:extLst>
          </p:nvPr>
        </p:nvGraphicFramePr>
        <p:xfrm>
          <a:off x="254523" y="1765276"/>
          <a:ext cx="4119775" cy="44345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descr="A machine with a black background&#10;&#10;Description automatically generated">
            <a:extLst>
              <a:ext uri="{FF2B5EF4-FFF2-40B4-BE49-F238E27FC236}">
                <a16:creationId xmlns:a16="http://schemas.microsoft.com/office/drawing/2014/main" id="{61E156AF-F5C9-67E6-ADB3-084C87ECAF45}"/>
              </a:ext>
            </a:extLst>
          </p:cNvPr>
          <p:cNvPicPr>
            <a:picLocks noChangeAspect="1"/>
          </p:cNvPicPr>
          <p:nvPr/>
        </p:nvPicPr>
        <p:blipFill>
          <a:blip r:embed="rId8"/>
          <a:srcRect l="6067" t="14928" r="14139" b="12071"/>
          <a:stretch/>
        </p:blipFill>
        <p:spPr>
          <a:xfrm>
            <a:off x="3749040" y="2265503"/>
            <a:ext cx="6682369" cy="3209546"/>
          </a:xfrm>
          <a:prstGeom prst="rect">
            <a:avLst/>
          </a:prstGeom>
        </p:spPr>
      </p:pic>
      <p:sp>
        <p:nvSpPr>
          <p:cNvPr id="15" name="Callout: Bent Line 14">
            <a:extLst>
              <a:ext uri="{FF2B5EF4-FFF2-40B4-BE49-F238E27FC236}">
                <a16:creationId xmlns:a16="http://schemas.microsoft.com/office/drawing/2014/main" id="{844D48A7-46F9-B5CB-4376-3A85016855F0}"/>
              </a:ext>
            </a:extLst>
          </p:cNvPr>
          <p:cNvSpPr/>
          <p:nvPr/>
        </p:nvSpPr>
        <p:spPr>
          <a:xfrm>
            <a:off x="6889998" y="1097194"/>
            <a:ext cx="3159258" cy="530836"/>
          </a:xfrm>
          <a:prstGeom prst="borderCallout2">
            <a:avLst>
              <a:gd name="adj1" fmla="val 49612"/>
              <a:gd name="adj2" fmla="val -6797"/>
              <a:gd name="adj3" fmla="val 51192"/>
              <a:gd name="adj4" fmla="val -17157"/>
              <a:gd name="adj5" fmla="val 343324"/>
              <a:gd name="adj6" fmla="val -31303"/>
            </a:avLst>
          </a:prstGeom>
          <a:solidFill>
            <a:schemeClr val="tx2"/>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6" name="TextBox 15">
            <a:extLst>
              <a:ext uri="{FF2B5EF4-FFF2-40B4-BE49-F238E27FC236}">
                <a16:creationId xmlns:a16="http://schemas.microsoft.com/office/drawing/2014/main" id="{A3C7582F-E640-EFB6-EE83-C46E1E267CC9}"/>
              </a:ext>
            </a:extLst>
          </p:cNvPr>
          <p:cNvSpPr txBox="1"/>
          <p:nvPr/>
        </p:nvSpPr>
        <p:spPr>
          <a:xfrm>
            <a:off x="6983727" y="1177946"/>
            <a:ext cx="2971800" cy="400110"/>
          </a:xfrm>
          <a:prstGeom prst="rect">
            <a:avLst/>
          </a:prstGeom>
          <a:noFill/>
        </p:spPr>
        <p:txBody>
          <a:bodyPr wrap="square" rtlCol="0">
            <a:spAutoFit/>
          </a:bodyPr>
          <a:lstStyle/>
          <a:p>
            <a:pPr algn="ctr"/>
            <a:r>
              <a:rPr lang="en-US" sz="2000" dirty="0" err="1">
                <a:solidFill>
                  <a:schemeClr val="bg1"/>
                </a:solidFill>
                <a:latin typeface="Aptos" panose="020B0004020202020204" pitchFamily="34" charset="0"/>
              </a:rPr>
              <a:t>Shapeoko</a:t>
            </a:r>
            <a:r>
              <a:rPr lang="en-US" sz="2000" dirty="0">
                <a:solidFill>
                  <a:schemeClr val="bg1"/>
                </a:solidFill>
                <a:latin typeface="Aptos" panose="020B0004020202020204" pitchFamily="34" charset="0"/>
              </a:rPr>
              <a:t> 3 CNC Router </a:t>
            </a:r>
          </a:p>
        </p:txBody>
      </p:sp>
    </p:spTree>
    <p:extLst>
      <p:ext uri="{BB962C8B-B14F-4D97-AF65-F5344CB8AC3E}">
        <p14:creationId xmlns:p14="http://schemas.microsoft.com/office/powerpoint/2010/main" val="1649563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F64B5F-3C4D-5C54-7D6A-3AC1F684AA0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CA25B4E-3BE4-E9B8-877C-67EC79F89B34}"/>
              </a:ext>
            </a:extLst>
          </p:cNvPr>
          <p:cNvSpPr>
            <a:spLocks noGrp="1"/>
          </p:cNvSpPr>
          <p:nvPr>
            <p:ph type="sldNum" sz="quarter" idx="12"/>
          </p:nvPr>
        </p:nvSpPr>
        <p:spPr/>
        <p:txBody>
          <a:bodyPr/>
          <a:lstStyle/>
          <a:p>
            <a:fld id="{A5AEF524-62EC-C340-82A1-9F47B6C43E55}" type="slidenum">
              <a:rPr lang="en-US" smtClean="0"/>
              <a:t>6</a:t>
            </a:fld>
            <a:endParaRPr lang="en-US"/>
          </a:p>
        </p:txBody>
      </p:sp>
      <p:sp>
        <p:nvSpPr>
          <p:cNvPr id="5" name="Title 4">
            <a:extLst>
              <a:ext uri="{FF2B5EF4-FFF2-40B4-BE49-F238E27FC236}">
                <a16:creationId xmlns:a16="http://schemas.microsoft.com/office/drawing/2014/main" id="{294F7158-964C-A8EA-B513-9CE95D7A1E65}"/>
              </a:ext>
            </a:extLst>
          </p:cNvPr>
          <p:cNvSpPr>
            <a:spLocks noGrp="1"/>
          </p:cNvSpPr>
          <p:nvPr>
            <p:ph type="title"/>
          </p:nvPr>
        </p:nvSpPr>
        <p:spPr/>
        <p:txBody>
          <a:bodyPr/>
          <a:lstStyle/>
          <a:p>
            <a:r>
              <a:rPr lang="en-US">
                <a:latin typeface="Aptos"/>
              </a:rPr>
              <a:t>Hazards</a:t>
            </a:r>
          </a:p>
        </p:txBody>
      </p:sp>
      <p:sp>
        <p:nvSpPr>
          <p:cNvPr id="6" name="TextBox 5">
            <a:extLst>
              <a:ext uri="{FF2B5EF4-FFF2-40B4-BE49-F238E27FC236}">
                <a16:creationId xmlns:a16="http://schemas.microsoft.com/office/drawing/2014/main" id="{3CED701A-D797-4EB7-B938-1C8463BB647A}"/>
              </a:ext>
            </a:extLst>
          </p:cNvPr>
          <p:cNvSpPr txBox="1"/>
          <p:nvPr/>
        </p:nvSpPr>
        <p:spPr>
          <a:xfrm>
            <a:off x="10799805" y="98854"/>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Carlton Walker</a:t>
            </a:r>
            <a:endParaRPr lang="en-US"/>
          </a:p>
        </p:txBody>
      </p:sp>
      <p:pic>
        <p:nvPicPr>
          <p:cNvPr id="18" name="Picture 17">
            <a:extLst>
              <a:ext uri="{FF2B5EF4-FFF2-40B4-BE49-F238E27FC236}">
                <a16:creationId xmlns:a16="http://schemas.microsoft.com/office/drawing/2014/main" id="{365812A2-12DA-A6FA-9FAE-32C039E71594}"/>
              </a:ext>
            </a:extLst>
          </p:cNvPr>
          <p:cNvPicPr>
            <a:picLocks noChangeAspect="1"/>
          </p:cNvPicPr>
          <p:nvPr/>
        </p:nvPicPr>
        <p:blipFill>
          <a:blip r:embed="rId3"/>
          <a:srcRect/>
          <a:stretch/>
        </p:blipFill>
        <p:spPr>
          <a:xfrm>
            <a:off x="429624" y="2680615"/>
            <a:ext cx="1215343" cy="1215343"/>
          </a:xfrm>
          <a:prstGeom prst="rect">
            <a:avLst/>
          </a:prstGeom>
        </p:spPr>
      </p:pic>
      <p:pic>
        <p:nvPicPr>
          <p:cNvPr id="20" name="Picture 19">
            <a:extLst>
              <a:ext uri="{FF2B5EF4-FFF2-40B4-BE49-F238E27FC236}">
                <a16:creationId xmlns:a16="http://schemas.microsoft.com/office/drawing/2014/main" id="{F2D65D6A-0BC5-2D05-8003-7959F75F2414}"/>
              </a:ext>
            </a:extLst>
          </p:cNvPr>
          <p:cNvPicPr>
            <a:picLocks noChangeAspect="1"/>
          </p:cNvPicPr>
          <p:nvPr/>
        </p:nvPicPr>
        <p:blipFill>
          <a:blip r:embed="rId4"/>
          <a:srcRect/>
          <a:stretch/>
        </p:blipFill>
        <p:spPr>
          <a:xfrm>
            <a:off x="580097" y="4005648"/>
            <a:ext cx="914400" cy="914400"/>
          </a:xfrm>
          <a:prstGeom prst="rect">
            <a:avLst/>
          </a:prstGeom>
        </p:spPr>
      </p:pic>
      <p:pic>
        <p:nvPicPr>
          <p:cNvPr id="22" name="Picture 21">
            <a:extLst>
              <a:ext uri="{FF2B5EF4-FFF2-40B4-BE49-F238E27FC236}">
                <a16:creationId xmlns:a16="http://schemas.microsoft.com/office/drawing/2014/main" id="{3FF2DEC1-6B76-04CC-1A6D-70958105FAB4}"/>
              </a:ext>
            </a:extLst>
          </p:cNvPr>
          <p:cNvPicPr>
            <a:picLocks noChangeAspect="1"/>
          </p:cNvPicPr>
          <p:nvPr/>
        </p:nvPicPr>
        <p:blipFill>
          <a:blip r:embed="rId5"/>
          <a:srcRect/>
          <a:stretch/>
        </p:blipFill>
        <p:spPr>
          <a:xfrm>
            <a:off x="580097" y="1656526"/>
            <a:ext cx="914400" cy="914400"/>
          </a:xfrm>
          <a:prstGeom prst="rect">
            <a:avLst/>
          </a:prstGeom>
        </p:spPr>
      </p:pic>
      <p:pic>
        <p:nvPicPr>
          <p:cNvPr id="24" name="Picture 23">
            <a:extLst>
              <a:ext uri="{FF2B5EF4-FFF2-40B4-BE49-F238E27FC236}">
                <a16:creationId xmlns:a16="http://schemas.microsoft.com/office/drawing/2014/main" id="{283D1914-9B42-6D76-6EE5-0991BB0113A9}"/>
              </a:ext>
            </a:extLst>
          </p:cNvPr>
          <p:cNvPicPr>
            <a:picLocks noChangeAspect="1"/>
          </p:cNvPicPr>
          <p:nvPr/>
        </p:nvPicPr>
        <p:blipFill>
          <a:blip r:embed="rId6"/>
          <a:srcRect/>
          <a:stretch/>
        </p:blipFill>
        <p:spPr>
          <a:xfrm>
            <a:off x="580096" y="5180208"/>
            <a:ext cx="914400" cy="914400"/>
          </a:xfrm>
          <a:prstGeom prst="rect">
            <a:avLst/>
          </a:prstGeom>
        </p:spPr>
      </p:pic>
      <p:pic>
        <p:nvPicPr>
          <p:cNvPr id="2" name="Picture 1" descr="A machine with a black background&#10;&#10;Description automatically generated">
            <a:extLst>
              <a:ext uri="{FF2B5EF4-FFF2-40B4-BE49-F238E27FC236}">
                <a16:creationId xmlns:a16="http://schemas.microsoft.com/office/drawing/2014/main" id="{95A7C88B-634D-C969-0350-42EA31BFC3EA}"/>
              </a:ext>
            </a:extLst>
          </p:cNvPr>
          <p:cNvPicPr>
            <a:picLocks noChangeAspect="1"/>
          </p:cNvPicPr>
          <p:nvPr/>
        </p:nvPicPr>
        <p:blipFill>
          <a:blip r:embed="rId7"/>
          <a:srcRect l="6067" t="14928" r="14139" b="12071"/>
          <a:stretch/>
        </p:blipFill>
        <p:spPr>
          <a:xfrm>
            <a:off x="4055205" y="1969030"/>
            <a:ext cx="6079395" cy="2919939"/>
          </a:xfrm>
          <a:prstGeom prst="rect">
            <a:avLst/>
          </a:prstGeom>
        </p:spPr>
      </p:pic>
    </p:spTree>
    <p:extLst>
      <p:ext uri="{BB962C8B-B14F-4D97-AF65-F5344CB8AC3E}">
        <p14:creationId xmlns:p14="http://schemas.microsoft.com/office/powerpoint/2010/main" val="35205797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A0EE76-B11B-CD69-24DA-E4313F78C04E}"/>
            </a:ext>
          </a:extLst>
        </p:cNvPr>
        <p:cNvGrpSpPr/>
        <p:nvPr/>
      </p:nvGrpSpPr>
      <p:grpSpPr>
        <a:xfrm>
          <a:off x="0" y="0"/>
          <a:ext cx="0" cy="0"/>
          <a:chOff x="0" y="0"/>
          <a:chExt cx="0" cy="0"/>
        </a:xfrm>
      </p:grpSpPr>
      <p:sp>
        <p:nvSpPr>
          <p:cNvPr id="3" name="Oval 2">
            <a:extLst>
              <a:ext uri="{FF2B5EF4-FFF2-40B4-BE49-F238E27FC236}">
                <a16:creationId xmlns:a16="http://schemas.microsoft.com/office/drawing/2014/main" id="{D1AB6D55-C436-CF53-B90E-B7800BCAD24E}"/>
              </a:ext>
            </a:extLst>
          </p:cNvPr>
          <p:cNvSpPr/>
          <p:nvPr/>
        </p:nvSpPr>
        <p:spPr>
          <a:xfrm>
            <a:off x="455289" y="1632236"/>
            <a:ext cx="1156426" cy="1156426"/>
          </a:xfrm>
          <a:prstGeom prst="ellipse">
            <a:avLst/>
          </a:prstGeom>
          <a:solidFill>
            <a:schemeClr val="tx2"/>
          </a:solidFill>
        </p:spPr>
        <p:style>
          <a:lnRef idx="2">
            <a:schemeClr val="dk2">
              <a:shade val="80000"/>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endParaRPr lang="en-US"/>
          </a:p>
        </p:txBody>
      </p:sp>
      <p:sp>
        <p:nvSpPr>
          <p:cNvPr id="4" name="Slide Number Placeholder 3">
            <a:extLst>
              <a:ext uri="{FF2B5EF4-FFF2-40B4-BE49-F238E27FC236}">
                <a16:creationId xmlns:a16="http://schemas.microsoft.com/office/drawing/2014/main" id="{2CC5FCCD-7407-46AA-FF4E-D11B35F2F13A}"/>
              </a:ext>
            </a:extLst>
          </p:cNvPr>
          <p:cNvSpPr>
            <a:spLocks noGrp="1"/>
          </p:cNvSpPr>
          <p:nvPr>
            <p:ph type="sldNum" sz="quarter" idx="12"/>
          </p:nvPr>
        </p:nvSpPr>
        <p:spPr/>
        <p:txBody>
          <a:bodyPr/>
          <a:lstStyle/>
          <a:p>
            <a:fld id="{A5AEF524-62EC-C340-82A1-9F47B6C43E55}" type="slidenum">
              <a:rPr lang="en-US" smtClean="0"/>
              <a:t>7</a:t>
            </a:fld>
            <a:endParaRPr lang="en-US"/>
          </a:p>
        </p:txBody>
      </p:sp>
      <p:sp>
        <p:nvSpPr>
          <p:cNvPr id="5" name="Title 4">
            <a:extLst>
              <a:ext uri="{FF2B5EF4-FFF2-40B4-BE49-F238E27FC236}">
                <a16:creationId xmlns:a16="http://schemas.microsoft.com/office/drawing/2014/main" id="{68FEF4BA-2046-93F8-8017-5EF683D9C864}"/>
              </a:ext>
            </a:extLst>
          </p:cNvPr>
          <p:cNvSpPr>
            <a:spLocks noGrp="1"/>
          </p:cNvSpPr>
          <p:nvPr>
            <p:ph type="title"/>
          </p:nvPr>
        </p:nvSpPr>
        <p:spPr/>
        <p:txBody>
          <a:bodyPr/>
          <a:lstStyle/>
          <a:p>
            <a:r>
              <a:rPr lang="en-US">
                <a:latin typeface="Aptos"/>
              </a:rPr>
              <a:t>Hazards</a:t>
            </a:r>
          </a:p>
        </p:txBody>
      </p:sp>
      <p:sp>
        <p:nvSpPr>
          <p:cNvPr id="6" name="TextBox 5">
            <a:extLst>
              <a:ext uri="{FF2B5EF4-FFF2-40B4-BE49-F238E27FC236}">
                <a16:creationId xmlns:a16="http://schemas.microsoft.com/office/drawing/2014/main" id="{6D263734-E4C7-1D34-78B5-A0DFF38F9310}"/>
              </a:ext>
            </a:extLst>
          </p:cNvPr>
          <p:cNvSpPr txBox="1"/>
          <p:nvPr/>
        </p:nvSpPr>
        <p:spPr>
          <a:xfrm>
            <a:off x="10799805" y="98854"/>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Carlton Walker</a:t>
            </a:r>
            <a:endParaRPr lang="en-US"/>
          </a:p>
        </p:txBody>
      </p:sp>
      <p:pic>
        <p:nvPicPr>
          <p:cNvPr id="18" name="Picture 17">
            <a:extLst>
              <a:ext uri="{FF2B5EF4-FFF2-40B4-BE49-F238E27FC236}">
                <a16:creationId xmlns:a16="http://schemas.microsoft.com/office/drawing/2014/main" id="{CA24AE02-FE2D-EF95-163A-12AF5912D581}"/>
              </a:ext>
            </a:extLst>
          </p:cNvPr>
          <p:cNvPicPr>
            <a:picLocks noChangeAspect="1"/>
          </p:cNvPicPr>
          <p:nvPr/>
        </p:nvPicPr>
        <p:blipFill>
          <a:blip r:embed="rId3"/>
          <a:srcRect/>
          <a:stretch/>
        </p:blipFill>
        <p:spPr>
          <a:xfrm>
            <a:off x="429624" y="2680615"/>
            <a:ext cx="1215343" cy="1215343"/>
          </a:xfrm>
          <a:prstGeom prst="rect">
            <a:avLst/>
          </a:prstGeom>
        </p:spPr>
      </p:pic>
      <p:pic>
        <p:nvPicPr>
          <p:cNvPr id="20" name="Picture 19">
            <a:extLst>
              <a:ext uri="{FF2B5EF4-FFF2-40B4-BE49-F238E27FC236}">
                <a16:creationId xmlns:a16="http://schemas.microsoft.com/office/drawing/2014/main" id="{C7EAB737-3A43-3F19-AF08-2F171085CA0E}"/>
              </a:ext>
            </a:extLst>
          </p:cNvPr>
          <p:cNvPicPr>
            <a:picLocks noChangeAspect="1"/>
          </p:cNvPicPr>
          <p:nvPr/>
        </p:nvPicPr>
        <p:blipFill>
          <a:blip r:embed="rId4"/>
          <a:srcRect/>
          <a:stretch/>
        </p:blipFill>
        <p:spPr>
          <a:xfrm>
            <a:off x="580097" y="4005648"/>
            <a:ext cx="914400" cy="914400"/>
          </a:xfrm>
          <a:prstGeom prst="rect">
            <a:avLst/>
          </a:prstGeom>
        </p:spPr>
      </p:pic>
      <p:pic>
        <p:nvPicPr>
          <p:cNvPr id="22" name="Picture 21">
            <a:extLst>
              <a:ext uri="{FF2B5EF4-FFF2-40B4-BE49-F238E27FC236}">
                <a16:creationId xmlns:a16="http://schemas.microsoft.com/office/drawing/2014/main" id="{291FD9D4-5F01-CC13-4ADF-7D97D91CE7E0}"/>
              </a:ext>
            </a:extLst>
          </p:cNvPr>
          <p:cNvPicPr>
            <a:picLocks noChangeAspect="1"/>
          </p:cNvPicPr>
          <p:nvPr/>
        </p:nvPicPr>
        <p:blipFill>
          <a:blip r:embed="rId5"/>
          <a:srcRect/>
          <a:stretch/>
        </p:blipFill>
        <p:spPr>
          <a:xfrm>
            <a:off x="580097" y="1656526"/>
            <a:ext cx="914400" cy="914400"/>
          </a:xfrm>
          <a:prstGeom prst="rect">
            <a:avLst/>
          </a:prstGeom>
        </p:spPr>
      </p:pic>
      <p:pic>
        <p:nvPicPr>
          <p:cNvPr id="24" name="Picture 23">
            <a:extLst>
              <a:ext uri="{FF2B5EF4-FFF2-40B4-BE49-F238E27FC236}">
                <a16:creationId xmlns:a16="http://schemas.microsoft.com/office/drawing/2014/main" id="{3A4E7ED8-E938-048C-23ED-6A5399B2008E}"/>
              </a:ext>
            </a:extLst>
          </p:cNvPr>
          <p:cNvPicPr>
            <a:picLocks noChangeAspect="1"/>
          </p:cNvPicPr>
          <p:nvPr/>
        </p:nvPicPr>
        <p:blipFill>
          <a:blip r:embed="rId6"/>
          <a:srcRect/>
          <a:stretch/>
        </p:blipFill>
        <p:spPr>
          <a:xfrm>
            <a:off x="580096" y="5180208"/>
            <a:ext cx="914400" cy="914400"/>
          </a:xfrm>
          <a:prstGeom prst="rect">
            <a:avLst/>
          </a:prstGeom>
        </p:spPr>
      </p:pic>
      <p:pic>
        <p:nvPicPr>
          <p:cNvPr id="2" name="Picture 1" descr="A machine with a black background&#10;&#10;Description automatically generated">
            <a:extLst>
              <a:ext uri="{FF2B5EF4-FFF2-40B4-BE49-F238E27FC236}">
                <a16:creationId xmlns:a16="http://schemas.microsoft.com/office/drawing/2014/main" id="{AD8D62F2-ED11-484D-4CD0-DF8ED5E03193}"/>
              </a:ext>
            </a:extLst>
          </p:cNvPr>
          <p:cNvPicPr>
            <a:picLocks noChangeAspect="1"/>
          </p:cNvPicPr>
          <p:nvPr/>
        </p:nvPicPr>
        <p:blipFill>
          <a:blip r:embed="rId7"/>
          <a:srcRect l="6067" t="14928" r="14139" b="12071"/>
          <a:stretch/>
        </p:blipFill>
        <p:spPr>
          <a:xfrm>
            <a:off x="4055205" y="1969030"/>
            <a:ext cx="6079395" cy="2919939"/>
          </a:xfrm>
          <a:prstGeom prst="rect">
            <a:avLst/>
          </a:prstGeom>
        </p:spPr>
      </p:pic>
      <p:grpSp>
        <p:nvGrpSpPr>
          <p:cNvPr id="21" name="Group 20">
            <a:extLst>
              <a:ext uri="{FF2B5EF4-FFF2-40B4-BE49-F238E27FC236}">
                <a16:creationId xmlns:a16="http://schemas.microsoft.com/office/drawing/2014/main" id="{06A90444-F7A1-A08C-B24B-23528B565623}"/>
              </a:ext>
            </a:extLst>
          </p:cNvPr>
          <p:cNvGrpSpPr/>
          <p:nvPr/>
        </p:nvGrpSpPr>
        <p:grpSpPr>
          <a:xfrm>
            <a:off x="1772059" y="1826982"/>
            <a:ext cx="1727622" cy="530836"/>
            <a:chOff x="2736314" y="4046132"/>
            <a:chExt cx="1727622" cy="530836"/>
          </a:xfrm>
        </p:grpSpPr>
        <p:sp>
          <p:nvSpPr>
            <p:cNvPr id="12" name="Callout: Bent Line 14">
              <a:extLst>
                <a:ext uri="{FF2B5EF4-FFF2-40B4-BE49-F238E27FC236}">
                  <a16:creationId xmlns:a16="http://schemas.microsoft.com/office/drawing/2014/main" id="{B43446AB-9800-9345-13D4-5DADB58DC59F}"/>
                </a:ext>
              </a:extLst>
            </p:cNvPr>
            <p:cNvSpPr/>
            <p:nvPr/>
          </p:nvSpPr>
          <p:spPr>
            <a:xfrm>
              <a:off x="2736314" y="4046132"/>
              <a:ext cx="1727622" cy="530836"/>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3" name="TextBox 12">
              <a:extLst>
                <a:ext uri="{FF2B5EF4-FFF2-40B4-BE49-F238E27FC236}">
                  <a16:creationId xmlns:a16="http://schemas.microsoft.com/office/drawing/2014/main" id="{10E9B929-2A55-DA10-ECE6-E0C0E3C576C4}"/>
                </a:ext>
              </a:extLst>
            </p:cNvPr>
            <p:cNvSpPr txBox="1"/>
            <p:nvPr/>
          </p:nvSpPr>
          <p:spPr>
            <a:xfrm>
              <a:off x="2736314" y="4111495"/>
              <a:ext cx="1727622" cy="400110"/>
            </a:xfrm>
            <a:prstGeom prst="rect">
              <a:avLst/>
            </a:prstGeom>
            <a:noFill/>
          </p:spPr>
          <p:txBody>
            <a:bodyPr wrap="square" rtlCol="0">
              <a:spAutoFit/>
            </a:bodyPr>
            <a:lstStyle/>
            <a:p>
              <a:pPr algn="ctr"/>
              <a:r>
                <a:rPr lang="en-US" sz="2000">
                  <a:solidFill>
                    <a:schemeClr val="bg1"/>
                  </a:solidFill>
                  <a:latin typeface="Aptos" panose="020B0004020202020204" pitchFamily="34" charset="0"/>
                </a:rPr>
                <a:t>Moving Parts</a:t>
              </a:r>
            </a:p>
          </p:txBody>
        </p:sp>
      </p:grpSp>
      <p:pic>
        <p:nvPicPr>
          <p:cNvPr id="7" name="Graphic 7" descr="Line arrow: Rotate left with solid fill">
            <a:extLst>
              <a:ext uri="{FF2B5EF4-FFF2-40B4-BE49-F238E27FC236}">
                <a16:creationId xmlns:a16="http://schemas.microsoft.com/office/drawing/2014/main" id="{2FE7A44E-0C55-E170-76C1-EC296207B21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668883" y="2331462"/>
            <a:ext cx="914400" cy="914400"/>
          </a:xfrm>
          <a:prstGeom prst="rect">
            <a:avLst/>
          </a:prstGeom>
        </p:spPr>
      </p:pic>
      <p:pic>
        <p:nvPicPr>
          <p:cNvPr id="8" name="Graphic 12" descr="Line arrow: Rotate right with solid fill">
            <a:extLst>
              <a:ext uri="{FF2B5EF4-FFF2-40B4-BE49-F238E27FC236}">
                <a16:creationId xmlns:a16="http://schemas.microsoft.com/office/drawing/2014/main" id="{B0EC357B-F888-47AC-8A9D-A4A05805D44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096000" y="2331462"/>
            <a:ext cx="914400" cy="914400"/>
          </a:xfrm>
          <a:prstGeom prst="rect">
            <a:avLst/>
          </a:prstGeom>
        </p:spPr>
      </p:pic>
    </p:spTree>
    <p:extLst>
      <p:ext uri="{BB962C8B-B14F-4D97-AF65-F5344CB8AC3E}">
        <p14:creationId xmlns:p14="http://schemas.microsoft.com/office/powerpoint/2010/main" val="4885592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8"/>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545FC8-C54E-D304-8688-B3CD0FF5D832}"/>
            </a:ext>
          </a:extLst>
        </p:cNvPr>
        <p:cNvGrpSpPr/>
        <p:nvPr/>
      </p:nvGrpSpPr>
      <p:grpSpPr>
        <a:xfrm>
          <a:off x="0" y="0"/>
          <a:ext cx="0" cy="0"/>
          <a:chOff x="0" y="0"/>
          <a:chExt cx="0" cy="0"/>
        </a:xfrm>
      </p:grpSpPr>
      <p:sp>
        <p:nvSpPr>
          <p:cNvPr id="3" name="Oval 2">
            <a:extLst>
              <a:ext uri="{FF2B5EF4-FFF2-40B4-BE49-F238E27FC236}">
                <a16:creationId xmlns:a16="http://schemas.microsoft.com/office/drawing/2014/main" id="{8BC275D1-D99A-FFD6-2FE5-2A81F4CBF6CA}"/>
              </a:ext>
            </a:extLst>
          </p:cNvPr>
          <p:cNvSpPr/>
          <p:nvPr/>
        </p:nvSpPr>
        <p:spPr>
          <a:xfrm>
            <a:off x="455289" y="2791523"/>
            <a:ext cx="1156426" cy="1156426"/>
          </a:xfrm>
          <a:prstGeom prst="ellipse">
            <a:avLst/>
          </a:prstGeom>
          <a:solidFill>
            <a:schemeClr val="tx2"/>
          </a:solidFill>
        </p:spPr>
        <p:style>
          <a:lnRef idx="2">
            <a:schemeClr val="dk2">
              <a:shade val="80000"/>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endParaRPr lang="en-US"/>
          </a:p>
        </p:txBody>
      </p:sp>
      <p:sp>
        <p:nvSpPr>
          <p:cNvPr id="4" name="Slide Number Placeholder 3">
            <a:extLst>
              <a:ext uri="{FF2B5EF4-FFF2-40B4-BE49-F238E27FC236}">
                <a16:creationId xmlns:a16="http://schemas.microsoft.com/office/drawing/2014/main" id="{8228D44C-FACB-7FE4-DF06-B9A8FA32E69D}"/>
              </a:ext>
            </a:extLst>
          </p:cNvPr>
          <p:cNvSpPr>
            <a:spLocks noGrp="1"/>
          </p:cNvSpPr>
          <p:nvPr>
            <p:ph type="sldNum" sz="quarter" idx="12"/>
          </p:nvPr>
        </p:nvSpPr>
        <p:spPr/>
        <p:txBody>
          <a:bodyPr/>
          <a:lstStyle/>
          <a:p>
            <a:fld id="{A5AEF524-62EC-C340-82A1-9F47B6C43E55}" type="slidenum">
              <a:rPr lang="en-US" smtClean="0"/>
              <a:t>8</a:t>
            </a:fld>
            <a:endParaRPr lang="en-US"/>
          </a:p>
        </p:txBody>
      </p:sp>
      <p:sp>
        <p:nvSpPr>
          <p:cNvPr id="5" name="Title 4">
            <a:extLst>
              <a:ext uri="{FF2B5EF4-FFF2-40B4-BE49-F238E27FC236}">
                <a16:creationId xmlns:a16="http://schemas.microsoft.com/office/drawing/2014/main" id="{7FC6ED94-9858-6B8A-D634-70B2AB378F51}"/>
              </a:ext>
            </a:extLst>
          </p:cNvPr>
          <p:cNvSpPr>
            <a:spLocks noGrp="1"/>
          </p:cNvSpPr>
          <p:nvPr>
            <p:ph type="title"/>
          </p:nvPr>
        </p:nvSpPr>
        <p:spPr/>
        <p:txBody>
          <a:bodyPr/>
          <a:lstStyle/>
          <a:p>
            <a:r>
              <a:rPr lang="en-US">
                <a:latin typeface="Aptos"/>
              </a:rPr>
              <a:t>Hazards</a:t>
            </a:r>
          </a:p>
        </p:txBody>
      </p:sp>
      <p:sp>
        <p:nvSpPr>
          <p:cNvPr id="6" name="TextBox 5">
            <a:extLst>
              <a:ext uri="{FF2B5EF4-FFF2-40B4-BE49-F238E27FC236}">
                <a16:creationId xmlns:a16="http://schemas.microsoft.com/office/drawing/2014/main" id="{B3DEA547-D109-BB0A-1D9A-19BA49CAC265}"/>
              </a:ext>
            </a:extLst>
          </p:cNvPr>
          <p:cNvSpPr txBox="1"/>
          <p:nvPr/>
        </p:nvSpPr>
        <p:spPr>
          <a:xfrm>
            <a:off x="10799805" y="98854"/>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Carlton Walker</a:t>
            </a:r>
            <a:endParaRPr lang="en-US"/>
          </a:p>
        </p:txBody>
      </p:sp>
      <p:pic>
        <p:nvPicPr>
          <p:cNvPr id="18" name="Picture 17">
            <a:extLst>
              <a:ext uri="{FF2B5EF4-FFF2-40B4-BE49-F238E27FC236}">
                <a16:creationId xmlns:a16="http://schemas.microsoft.com/office/drawing/2014/main" id="{27FF54AF-4D7D-2D54-F1C1-7B2404C76C9D}"/>
              </a:ext>
            </a:extLst>
          </p:cNvPr>
          <p:cNvPicPr>
            <a:picLocks noChangeAspect="1"/>
          </p:cNvPicPr>
          <p:nvPr/>
        </p:nvPicPr>
        <p:blipFill>
          <a:blip r:embed="rId3"/>
          <a:srcRect/>
          <a:stretch/>
        </p:blipFill>
        <p:spPr>
          <a:xfrm>
            <a:off x="429624" y="2680615"/>
            <a:ext cx="1215343" cy="1215343"/>
          </a:xfrm>
          <a:prstGeom prst="rect">
            <a:avLst/>
          </a:prstGeom>
        </p:spPr>
      </p:pic>
      <p:pic>
        <p:nvPicPr>
          <p:cNvPr id="20" name="Picture 19">
            <a:extLst>
              <a:ext uri="{FF2B5EF4-FFF2-40B4-BE49-F238E27FC236}">
                <a16:creationId xmlns:a16="http://schemas.microsoft.com/office/drawing/2014/main" id="{9112E86C-4E61-6AFC-EF35-2D3DF6027F71}"/>
              </a:ext>
            </a:extLst>
          </p:cNvPr>
          <p:cNvPicPr>
            <a:picLocks noChangeAspect="1"/>
          </p:cNvPicPr>
          <p:nvPr/>
        </p:nvPicPr>
        <p:blipFill>
          <a:blip r:embed="rId4"/>
          <a:srcRect/>
          <a:stretch/>
        </p:blipFill>
        <p:spPr>
          <a:xfrm>
            <a:off x="580097" y="4005648"/>
            <a:ext cx="914400" cy="914400"/>
          </a:xfrm>
          <a:prstGeom prst="rect">
            <a:avLst/>
          </a:prstGeom>
        </p:spPr>
      </p:pic>
      <p:pic>
        <p:nvPicPr>
          <p:cNvPr id="22" name="Picture 21">
            <a:extLst>
              <a:ext uri="{FF2B5EF4-FFF2-40B4-BE49-F238E27FC236}">
                <a16:creationId xmlns:a16="http://schemas.microsoft.com/office/drawing/2014/main" id="{FB23807D-C199-0BB2-CFEE-0F306904AA83}"/>
              </a:ext>
            </a:extLst>
          </p:cNvPr>
          <p:cNvPicPr>
            <a:picLocks noChangeAspect="1"/>
          </p:cNvPicPr>
          <p:nvPr/>
        </p:nvPicPr>
        <p:blipFill>
          <a:blip r:embed="rId5"/>
          <a:srcRect/>
          <a:stretch/>
        </p:blipFill>
        <p:spPr>
          <a:xfrm>
            <a:off x="580097" y="1656526"/>
            <a:ext cx="914400" cy="914400"/>
          </a:xfrm>
          <a:prstGeom prst="rect">
            <a:avLst/>
          </a:prstGeom>
        </p:spPr>
      </p:pic>
      <p:pic>
        <p:nvPicPr>
          <p:cNvPr id="24" name="Picture 23">
            <a:extLst>
              <a:ext uri="{FF2B5EF4-FFF2-40B4-BE49-F238E27FC236}">
                <a16:creationId xmlns:a16="http://schemas.microsoft.com/office/drawing/2014/main" id="{AF052D13-3508-874D-DF60-772CBC811F48}"/>
              </a:ext>
            </a:extLst>
          </p:cNvPr>
          <p:cNvPicPr>
            <a:picLocks noChangeAspect="1"/>
          </p:cNvPicPr>
          <p:nvPr/>
        </p:nvPicPr>
        <p:blipFill>
          <a:blip r:embed="rId6"/>
          <a:srcRect/>
          <a:stretch/>
        </p:blipFill>
        <p:spPr>
          <a:xfrm>
            <a:off x="580096" y="5180208"/>
            <a:ext cx="914400" cy="914400"/>
          </a:xfrm>
          <a:prstGeom prst="rect">
            <a:avLst/>
          </a:prstGeom>
        </p:spPr>
      </p:pic>
      <p:pic>
        <p:nvPicPr>
          <p:cNvPr id="2" name="Picture 1" descr="A machine with a black background&#10;&#10;Description automatically generated">
            <a:extLst>
              <a:ext uri="{FF2B5EF4-FFF2-40B4-BE49-F238E27FC236}">
                <a16:creationId xmlns:a16="http://schemas.microsoft.com/office/drawing/2014/main" id="{92069B3C-AB22-F313-EE13-9CA9C47CBD1E}"/>
              </a:ext>
            </a:extLst>
          </p:cNvPr>
          <p:cNvPicPr>
            <a:picLocks noChangeAspect="1"/>
          </p:cNvPicPr>
          <p:nvPr/>
        </p:nvPicPr>
        <p:blipFill>
          <a:blip r:embed="rId7"/>
          <a:srcRect l="6067" t="14928" r="14139" b="12071"/>
          <a:stretch/>
        </p:blipFill>
        <p:spPr>
          <a:xfrm>
            <a:off x="4055205" y="1969030"/>
            <a:ext cx="6079395" cy="2919939"/>
          </a:xfrm>
          <a:prstGeom prst="rect">
            <a:avLst/>
          </a:prstGeom>
        </p:spPr>
      </p:pic>
      <p:grpSp>
        <p:nvGrpSpPr>
          <p:cNvPr id="21" name="Group 20">
            <a:extLst>
              <a:ext uri="{FF2B5EF4-FFF2-40B4-BE49-F238E27FC236}">
                <a16:creationId xmlns:a16="http://schemas.microsoft.com/office/drawing/2014/main" id="{73C8D120-3F01-40AC-30D5-FFC7B3C07CA4}"/>
              </a:ext>
            </a:extLst>
          </p:cNvPr>
          <p:cNvGrpSpPr/>
          <p:nvPr/>
        </p:nvGrpSpPr>
        <p:grpSpPr>
          <a:xfrm>
            <a:off x="1772059" y="1826982"/>
            <a:ext cx="1727622" cy="530836"/>
            <a:chOff x="2736314" y="4046132"/>
            <a:chExt cx="1727622" cy="530836"/>
          </a:xfrm>
        </p:grpSpPr>
        <p:sp>
          <p:nvSpPr>
            <p:cNvPr id="12" name="Callout: Bent Line 14">
              <a:extLst>
                <a:ext uri="{FF2B5EF4-FFF2-40B4-BE49-F238E27FC236}">
                  <a16:creationId xmlns:a16="http://schemas.microsoft.com/office/drawing/2014/main" id="{3F2AB9A7-A502-04DD-4D74-0C25B58BA51C}"/>
                </a:ext>
              </a:extLst>
            </p:cNvPr>
            <p:cNvSpPr/>
            <p:nvPr/>
          </p:nvSpPr>
          <p:spPr>
            <a:xfrm>
              <a:off x="2736314" y="4046132"/>
              <a:ext cx="1727622" cy="530836"/>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3" name="TextBox 12">
              <a:extLst>
                <a:ext uri="{FF2B5EF4-FFF2-40B4-BE49-F238E27FC236}">
                  <a16:creationId xmlns:a16="http://schemas.microsoft.com/office/drawing/2014/main" id="{840658A1-02CB-7222-59AA-6B728566F24F}"/>
                </a:ext>
              </a:extLst>
            </p:cNvPr>
            <p:cNvSpPr txBox="1"/>
            <p:nvPr/>
          </p:nvSpPr>
          <p:spPr>
            <a:xfrm>
              <a:off x="2736314" y="4111495"/>
              <a:ext cx="1727622" cy="400110"/>
            </a:xfrm>
            <a:prstGeom prst="rect">
              <a:avLst/>
            </a:prstGeom>
            <a:noFill/>
          </p:spPr>
          <p:txBody>
            <a:bodyPr wrap="square" rtlCol="0">
              <a:spAutoFit/>
            </a:bodyPr>
            <a:lstStyle/>
            <a:p>
              <a:pPr algn="ctr"/>
              <a:r>
                <a:rPr lang="en-US" sz="2000">
                  <a:solidFill>
                    <a:schemeClr val="bg1"/>
                  </a:solidFill>
                  <a:latin typeface="Aptos" panose="020B0004020202020204" pitchFamily="34" charset="0"/>
                </a:rPr>
                <a:t>Moving Parts</a:t>
              </a:r>
            </a:p>
          </p:txBody>
        </p:sp>
      </p:grpSp>
      <p:grpSp>
        <p:nvGrpSpPr>
          <p:cNvPr id="27" name="Group 26">
            <a:extLst>
              <a:ext uri="{FF2B5EF4-FFF2-40B4-BE49-F238E27FC236}">
                <a16:creationId xmlns:a16="http://schemas.microsoft.com/office/drawing/2014/main" id="{9C103166-0FFE-FD85-DF61-F8C1B2C1B699}"/>
              </a:ext>
            </a:extLst>
          </p:cNvPr>
          <p:cNvGrpSpPr/>
          <p:nvPr/>
        </p:nvGrpSpPr>
        <p:grpSpPr>
          <a:xfrm>
            <a:off x="1772059" y="3022868"/>
            <a:ext cx="1727622" cy="530836"/>
            <a:chOff x="2736314" y="4046132"/>
            <a:chExt cx="1727622" cy="530836"/>
          </a:xfrm>
        </p:grpSpPr>
        <p:sp>
          <p:nvSpPr>
            <p:cNvPr id="28" name="Callout: Bent Line 14">
              <a:extLst>
                <a:ext uri="{FF2B5EF4-FFF2-40B4-BE49-F238E27FC236}">
                  <a16:creationId xmlns:a16="http://schemas.microsoft.com/office/drawing/2014/main" id="{4C1EFA79-F9A0-C18E-3D09-793103B287D4}"/>
                </a:ext>
              </a:extLst>
            </p:cNvPr>
            <p:cNvSpPr/>
            <p:nvPr/>
          </p:nvSpPr>
          <p:spPr>
            <a:xfrm>
              <a:off x="2736314" y="4046132"/>
              <a:ext cx="1727622" cy="530836"/>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30" name="TextBox 29">
              <a:extLst>
                <a:ext uri="{FF2B5EF4-FFF2-40B4-BE49-F238E27FC236}">
                  <a16:creationId xmlns:a16="http://schemas.microsoft.com/office/drawing/2014/main" id="{30A49370-4F8E-D5BC-83E3-CEF97445400E}"/>
                </a:ext>
              </a:extLst>
            </p:cNvPr>
            <p:cNvSpPr txBox="1"/>
            <p:nvPr/>
          </p:nvSpPr>
          <p:spPr>
            <a:xfrm>
              <a:off x="2827235" y="4111495"/>
              <a:ext cx="1545780" cy="400110"/>
            </a:xfrm>
            <a:prstGeom prst="rect">
              <a:avLst/>
            </a:prstGeom>
            <a:noFill/>
          </p:spPr>
          <p:txBody>
            <a:bodyPr wrap="square" rtlCol="0">
              <a:spAutoFit/>
            </a:bodyPr>
            <a:lstStyle/>
            <a:p>
              <a:pPr algn="ctr"/>
              <a:r>
                <a:rPr lang="en-US" sz="2000">
                  <a:solidFill>
                    <a:schemeClr val="bg1"/>
                  </a:solidFill>
                  <a:latin typeface="Aptos" panose="020B0004020202020204" pitchFamily="34" charset="0"/>
                </a:rPr>
                <a:t>Projectiles</a:t>
              </a:r>
            </a:p>
          </p:txBody>
        </p:sp>
      </p:grpSp>
      <p:pic>
        <p:nvPicPr>
          <p:cNvPr id="7" name="Graphic 22" descr="Comet with solid fill">
            <a:extLst>
              <a:ext uri="{FF2B5EF4-FFF2-40B4-BE49-F238E27FC236}">
                <a16:creationId xmlns:a16="http://schemas.microsoft.com/office/drawing/2014/main" id="{E043A755-BE61-F23B-DA52-F6308DA39B7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0800000">
            <a:off x="6906883" y="2833833"/>
            <a:ext cx="1060332" cy="1171814"/>
          </a:xfrm>
          <a:prstGeom prst="rect">
            <a:avLst/>
          </a:prstGeom>
        </p:spPr>
      </p:pic>
      <p:pic>
        <p:nvPicPr>
          <p:cNvPr id="8" name="Graphic 22" descr="Comet with solid fill">
            <a:extLst>
              <a:ext uri="{FF2B5EF4-FFF2-40B4-BE49-F238E27FC236}">
                <a16:creationId xmlns:a16="http://schemas.microsoft.com/office/drawing/2014/main" id="{F2188B9F-0585-04D8-2561-1EAE47FF5C5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0800000" flipH="1">
            <a:off x="6260437" y="2833834"/>
            <a:ext cx="1077085" cy="1190329"/>
          </a:xfrm>
          <a:prstGeom prst="rect">
            <a:avLst/>
          </a:prstGeom>
        </p:spPr>
      </p:pic>
      <p:pic>
        <p:nvPicPr>
          <p:cNvPr id="9" name="Graphic 22" descr="Comet with solid fill">
            <a:extLst>
              <a:ext uri="{FF2B5EF4-FFF2-40B4-BE49-F238E27FC236}">
                <a16:creationId xmlns:a16="http://schemas.microsoft.com/office/drawing/2014/main" id="{2DC884C5-9FCA-C5D4-007E-3B8F7202FA9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8440393">
            <a:off x="6596116" y="2843602"/>
            <a:ext cx="1032917" cy="1141517"/>
          </a:xfrm>
          <a:prstGeom prst="rect">
            <a:avLst/>
          </a:prstGeom>
        </p:spPr>
      </p:pic>
    </p:spTree>
    <p:extLst>
      <p:ext uri="{BB962C8B-B14F-4D97-AF65-F5344CB8AC3E}">
        <p14:creationId xmlns:p14="http://schemas.microsoft.com/office/powerpoint/2010/main" val="7181300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3" fill="hold" nodeType="withEffect">
                                  <p:stCondLst>
                                    <p:cond delay="0"/>
                                  </p:stCondLst>
                                  <p:childTnLst>
                                    <p:anim calcmode="lin" valueType="num">
                                      <p:cBhvr additive="base">
                                        <p:cTn id="6" dur="1500"/>
                                        <p:tgtEl>
                                          <p:spTgt spid="7"/>
                                        </p:tgtEl>
                                        <p:attrNameLst>
                                          <p:attrName>ppt_x</p:attrName>
                                        </p:attrNameLst>
                                      </p:cBhvr>
                                      <p:tavLst>
                                        <p:tav tm="0">
                                          <p:val>
                                            <p:strVal val="ppt_x"/>
                                          </p:val>
                                        </p:tav>
                                        <p:tav tm="100000">
                                          <p:val>
                                            <p:strVal val="1+ppt_w/2"/>
                                          </p:val>
                                        </p:tav>
                                      </p:tavLst>
                                    </p:anim>
                                    <p:anim calcmode="lin" valueType="num">
                                      <p:cBhvr additive="base">
                                        <p:cTn id="7" dur="1500"/>
                                        <p:tgtEl>
                                          <p:spTgt spid="7"/>
                                        </p:tgtEl>
                                        <p:attrNameLst>
                                          <p:attrName>ppt_y</p:attrName>
                                        </p:attrNameLst>
                                      </p:cBhvr>
                                      <p:tavLst>
                                        <p:tav tm="0">
                                          <p:val>
                                            <p:strVal val="ppt_y"/>
                                          </p:val>
                                        </p:tav>
                                        <p:tav tm="100000">
                                          <p:val>
                                            <p:strVal val="0-ppt_h/2"/>
                                          </p:val>
                                        </p:tav>
                                      </p:tavLst>
                                    </p:anim>
                                    <p:set>
                                      <p:cBhvr>
                                        <p:cTn id="8" dur="1" fill="hold">
                                          <p:stCondLst>
                                            <p:cond delay="1499"/>
                                          </p:stCondLst>
                                        </p:cTn>
                                        <p:tgtEl>
                                          <p:spTgt spid="7"/>
                                        </p:tgtEl>
                                        <p:attrNameLst>
                                          <p:attrName>style.visibility</p:attrName>
                                        </p:attrNameLst>
                                      </p:cBhvr>
                                      <p:to>
                                        <p:strVal val="hidden"/>
                                      </p:to>
                                    </p:set>
                                  </p:childTnLst>
                                </p:cTn>
                              </p:par>
                              <p:par>
                                <p:cTn id="9" presetID="2" presetClass="exit" presetSubtype="9" fill="hold" nodeType="withEffect">
                                  <p:stCondLst>
                                    <p:cond delay="0"/>
                                  </p:stCondLst>
                                  <p:childTnLst>
                                    <p:anim calcmode="lin" valueType="num">
                                      <p:cBhvr additive="base">
                                        <p:cTn id="10" dur="1500"/>
                                        <p:tgtEl>
                                          <p:spTgt spid="8"/>
                                        </p:tgtEl>
                                        <p:attrNameLst>
                                          <p:attrName>ppt_x</p:attrName>
                                        </p:attrNameLst>
                                      </p:cBhvr>
                                      <p:tavLst>
                                        <p:tav tm="0">
                                          <p:val>
                                            <p:strVal val="ppt_x"/>
                                          </p:val>
                                        </p:tav>
                                        <p:tav tm="100000">
                                          <p:val>
                                            <p:strVal val="0-ppt_w/2"/>
                                          </p:val>
                                        </p:tav>
                                      </p:tavLst>
                                    </p:anim>
                                    <p:anim calcmode="lin" valueType="num">
                                      <p:cBhvr additive="base">
                                        <p:cTn id="11" dur="1500"/>
                                        <p:tgtEl>
                                          <p:spTgt spid="8"/>
                                        </p:tgtEl>
                                        <p:attrNameLst>
                                          <p:attrName>ppt_y</p:attrName>
                                        </p:attrNameLst>
                                      </p:cBhvr>
                                      <p:tavLst>
                                        <p:tav tm="0">
                                          <p:val>
                                            <p:strVal val="ppt_y"/>
                                          </p:val>
                                        </p:tav>
                                        <p:tav tm="100000">
                                          <p:val>
                                            <p:strVal val="0-ppt_h/2"/>
                                          </p:val>
                                        </p:tav>
                                      </p:tavLst>
                                    </p:anim>
                                    <p:set>
                                      <p:cBhvr>
                                        <p:cTn id="12" dur="1" fill="hold">
                                          <p:stCondLst>
                                            <p:cond delay="1499"/>
                                          </p:stCondLst>
                                        </p:cTn>
                                        <p:tgtEl>
                                          <p:spTgt spid="8"/>
                                        </p:tgtEl>
                                        <p:attrNameLst>
                                          <p:attrName>style.visibility</p:attrName>
                                        </p:attrNameLst>
                                      </p:cBhvr>
                                      <p:to>
                                        <p:strVal val="hidden"/>
                                      </p:to>
                                    </p:set>
                                  </p:childTnLst>
                                </p:cTn>
                              </p:par>
                              <p:par>
                                <p:cTn id="13" presetID="2" presetClass="exit" presetSubtype="1" fill="hold" nodeType="withEffect">
                                  <p:stCondLst>
                                    <p:cond delay="0"/>
                                  </p:stCondLst>
                                  <p:childTnLst>
                                    <p:anim calcmode="lin" valueType="num">
                                      <p:cBhvr additive="base">
                                        <p:cTn id="14" dur="1500"/>
                                        <p:tgtEl>
                                          <p:spTgt spid="9"/>
                                        </p:tgtEl>
                                        <p:attrNameLst>
                                          <p:attrName>ppt_x</p:attrName>
                                        </p:attrNameLst>
                                      </p:cBhvr>
                                      <p:tavLst>
                                        <p:tav tm="0">
                                          <p:val>
                                            <p:strVal val="ppt_x"/>
                                          </p:val>
                                        </p:tav>
                                        <p:tav tm="100000">
                                          <p:val>
                                            <p:strVal val="ppt_x"/>
                                          </p:val>
                                        </p:tav>
                                      </p:tavLst>
                                    </p:anim>
                                    <p:anim calcmode="lin" valueType="num">
                                      <p:cBhvr additive="base">
                                        <p:cTn id="15" dur="1500"/>
                                        <p:tgtEl>
                                          <p:spTgt spid="9"/>
                                        </p:tgtEl>
                                        <p:attrNameLst>
                                          <p:attrName>ppt_y</p:attrName>
                                        </p:attrNameLst>
                                      </p:cBhvr>
                                      <p:tavLst>
                                        <p:tav tm="0">
                                          <p:val>
                                            <p:strVal val="ppt_y"/>
                                          </p:val>
                                        </p:tav>
                                        <p:tav tm="100000">
                                          <p:val>
                                            <p:strVal val="0-ppt_h/2"/>
                                          </p:val>
                                        </p:tav>
                                      </p:tavLst>
                                    </p:anim>
                                    <p:set>
                                      <p:cBhvr>
                                        <p:cTn id="16" dur="1" fill="hold">
                                          <p:stCondLst>
                                            <p:cond delay="1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0EF78-09B6-5F61-DBEE-8EFB7707AC27}"/>
            </a:ext>
          </a:extLst>
        </p:cNvPr>
        <p:cNvGrpSpPr/>
        <p:nvPr/>
      </p:nvGrpSpPr>
      <p:grpSpPr>
        <a:xfrm>
          <a:off x="0" y="0"/>
          <a:ext cx="0" cy="0"/>
          <a:chOff x="0" y="0"/>
          <a:chExt cx="0" cy="0"/>
        </a:xfrm>
      </p:grpSpPr>
      <p:sp>
        <p:nvSpPr>
          <p:cNvPr id="3" name="Oval 2">
            <a:extLst>
              <a:ext uri="{FF2B5EF4-FFF2-40B4-BE49-F238E27FC236}">
                <a16:creationId xmlns:a16="http://schemas.microsoft.com/office/drawing/2014/main" id="{E6412F7B-F78D-6AF3-EC6A-ABBED68E198C}"/>
              </a:ext>
            </a:extLst>
          </p:cNvPr>
          <p:cNvSpPr/>
          <p:nvPr/>
        </p:nvSpPr>
        <p:spPr>
          <a:xfrm>
            <a:off x="455289" y="3973782"/>
            <a:ext cx="1156426" cy="1156426"/>
          </a:xfrm>
          <a:prstGeom prst="ellipse">
            <a:avLst/>
          </a:prstGeom>
          <a:solidFill>
            <a:schemeClr val="tx2"/>
          </a:solidFill>
        </p:spPr>
        <p:style>
          <a:lnRef idx="2">
            <a:schemeClr val="dk2">
              <a:shade val="80000"/>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endParaRPr lang="en-US"/>
          </a:p>
        </p:txBody>
      </p:sp>
      <p:sp>
        <p:nvSpPr>
          <p:cNvPr id="4" name="Slide Number Placeholder 3">
            <a:extLst>
              <a:ext uri="{FF2B5EF4-FFF2-40B4-BE49-F238E27FC236}">
                <a16:creationId xmlns:a16="http://schemas.microsoft.com/office/drawing/2014/main" id="{61A0C306-6D61-F8EA-D004-C5C512A04F6E}"/>
              </a:ext>
            </a:extLst>
          </p:cNvPr>
          <p:cNvSpPr>
            <a:spLocks noGrp="1"/>
          </p:cNvSpPr>
          <p:nvPr>
            <p:ph type="sldNum" sz="quarter" idx="12"/>
          </p:nvPr>
        </p:nvSpPr>
        <p:spPr/>
        <p:txBody>
          <a:bodyPr/>
          <a:lstStyle/>
          <a:p>
            <a:fld id="{A5AEF524-62EC-C340-82A1-9F47B6C43E55}" type="slidenum">
              <a:rPr lang="en-US" smtClean="0"/>
              <a:t>9</a:t>
            </a:fld>
            <a:endParaRPr lang="en-US"/>
          </a:p>
        </p:txBody>
      </p:sp>
      <p:sp>
        <p:nvSpPr>
          <p:cNvPr id="5" name="Title 4">
            <a:extLst>
              <a:ext uri="{FF2B5EF4-FFF2-40B4-BE49-F238E27FC236}">
                <a16:creationId xmlns:a16="http://schemas.microsoft.com/office/drawing/2014/main" id="{11263322-0324-5095-D680-0AE29EB3ED6B}"/>
              </a:ext>
            </a:extLst>
          </p:cNvPr>
          <p:cNvSpPr>
            <a:spLocks noGrp="1"/>
          </p:cNvSpPr>
          <p:nvPr>
            <p:ph type="title"/>
          </p:nvPr>
        </p:nvSpPr>
        <p:spPr/>
        <p:txBody>
          <a:bodyPr/>
          <a:lstStyle/>
          <a:p>
            <a:r>
              <a:rPr lang="en-US">
                <a:latin typeface="Aptos"/>
              </a:rPr>
              <a:t>Hazards</a:t>
            </a:r>
          </a:p>
        </p:txBody>
      </p:sp>
      <p:sp>
        <p:nvSpPr>
          <p:cNvPr id="6" name="TextBox 5">
            <a:extLst>
              <a:ext uri="{FF2B5EF4-FFF2-40B4-BE49-F238E27FC236}">
                <a16:creationId xmlns:a16="http://schemas.microsoft.com/office/drawing/2014/main" id="{8D27C2E7-E328-C705-146F-FD5076B99C5E}"/>
              </a:ext>
            </a:extLst>
          </p:cNvPr>
          <p:cNvSpPr txBox="1"/>
          <p:nvPr/>
        </p:nvSpPr>
        <p:spPr>
          <a:xfrm>
            <a:off x="10799805" y="98854"/>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Carlton Walker</a:t>
            </a:r>
            <a:endParaRPr lang="en-US"/>
          </a:p>
        </p:txBody>
      </p:sp>
      <p:pic>
        <p:nvPicPr>
          <p:cNvPr id="18" name="Picture 17">
            <a:extLst>
              <a:ext uri="{FF2B5EF4-FFF2-40B4-BE49-F238E27FC236}">
                <a16:creationId xmlns:a16="http://schemas.microsoft.com/office/drawing/2014/main" id="{A2F1B2B7-8DE4-447D-3E08-FD7343468461}"/>
              </a:ext>
            </a:extLst>
          </p:cNvPr>
          <p:cNvPicPr>
            <a:picLocks noChangeAspect="1"/>
          </p:cNvPicPr>
          <p:nvPr/>
        </p:nvPicPr>
        <p:blipFill>
          <a:blip r:embed="rId3"/>
          <a:srcRect/>
          <a:stretch/>
        </p:blipFill>
        <p:spPr>
          <a:xfrm>
            <a:off x="429624" y="2680615"/>
            <a:ext cx="1215343" cy="1215343"/>
          </a:xfrm>
          <a:prstGeom prst="rect">
            <a:avLst/>
          </a:prstGeom>
        </p:spPr>
      </p:pic>
      <p:pic>
        <p:nvPicPr>
          <p:cNvPr id="20" name="Picture 19">
            <a:extLst>
              <a:ext uri="{FF2B5EF4-FFF2-40B4-BE49-F238E27FC236}">
                <a16:creationId xmlns:a16="http://schemas.microsoft.com/office/drawing/2014/main" id="{CFB22024-87F1-9814-0D8C-3748A177B8D5}"/>
              </a:ext>
            </a:extLst>
          </p:cNvPr>
          <p:cNvPicPr>
            <a:picLocks noChangeAspect="1"/>
          </p:cNvPicPr>
          <p:nvPr/>
        </p:nvPicPr>
        <p:blipFill>
          <a:blip r:embed="rId4"/>
          <a:srcRect/>
          <a:stretch/>
        </p:blipFill>
        <p:spPr>
          <a:xfrm>
            <a:off x="580097" y="4005648"/>
            <a:ext cx="914400" cy="914400"/>
          </a:xfrm>
          <a:prstGeom prst="rect">
            <a:avLst/>
          </a:prstGeom>
        </p:spPr>
      </p:pic>
      <p:pic>
        <p:nvPicPr>
          <p:cNvPr id="22" name="Picture 21">
            <a:extLst>
              <a:ext uri="{FF2B5EF4-FFF2-40B4-BE49-F238E27FC236}">
                <a16:creationId xmlns:a16="http://schemas.microsoft.com/office/drawing/2014/main" id="{6CDF3276-D91B-3343-6D63-6DDC8ECD3E43}"/>
              </a:ext>
            </a:extLst>
          </p:cNvPr>
          <p:cNvPicPr>
            <a:picLocks noChangeAspect="1"/>
          </p:cNvPicPr>
          <p:nvPr/>
        </p:nvPicPr>
        <p:blipFill>
          <a:blip r:embed="rId5"/>
          <a:srcRect/>
          <a:stretch/>
        </p:blipFill>
        <p:spPr>
          <a:xfrm>
            <a:off x="580097" y="1656526"/>
            <a:ext cx="914400" cy="914400"/>
          </a:xfrm>
          <a:prstGeom prst="rect">
            <a:avLst/>
          </a:prstGeom>
        </p:spPr>
      </p:pic>
      <p:pic>
        <p:nvPicPr>
          <p:cNvPr id="24" name="Picture 23">
            <a:extLst>
              <a:ext uri="{FF2B5EF4-FFF2-40B4-BE49-F238E27FC236}">
                <a16:creationId xmlns:a16="http://schemas.microsoft.com/office/drawing/2014/main" id="{451756A3-C9C7-BBE9-FF40-7F5DE5695643}"/>
              </a:ext>
            </a:extLst>
          </p:cNvPr>
          <p:cNvPicPr>
            <a:picLocks noChangeAspect="1"/>
          </p:cNvPicPr>
          <p:nvPr/>
        </p:nvPicPr>
        <p:blipFill>
          <a:blip r:embed="rId6"/>
          <a:srcRect/>
          <a:stretch/>
        </p:blipFill>
        <p:spPr>
          <a:xfrm>
            <a:off x="580096" y="5180208"/>
            <a:ext cx="914400" cy="914400"/>
          </a:xfrm>
          <a:prstGeom prst="rect">
            <a:avLst/>
          </a:prstGeom>
        </p:spPr>
      </p:pic>
      <p:pic>
        <p:nvPicPr>
          <p:cNvPr id="2" name="Picture 1" descr="A machine with a black background&#10;&#10;Description automatically generated">
            <a:extLst>
              <a:ext uri="{FF2B5EF4-FFF2-40B4-BE49-F238E27FC236}">
                <a16:creationId xmlns:a16="http://schemas.microsoft.com/office/drawing/2014/main" id="{F545ECD3-E092-A3D8-A330-6F1FB543E9C5}"/>
              </a:ext>
            </a:extLst>
          </p:cNvPr>
          <p:cNvPicPr>
            <a:picLocks noChangeAspect="1"/>
          </p:cNvPicPr>
          <p:nvPr/>
        </p:nvPicPr>
        <p:blipFill>
          <a:blip r:embed="rId7"/>
          <a:srcRect l="6067" t="14928" r="14139" b="12071"/>
          <a:stretch/>
        </p:blipFill>
        <p:spPr>
          <a:xfrm>
            <a:off x="4055205" y="1969030"/>
            <a:ext cx="6079395" cy="2919939"/>
          </a:xfrm>
          <a:prstGeom prst="rect">
            <a:avLst/>
          </a:prstGeom>
        </p:spPr>
      </p:pic>
      <p:grpSp>
        <p:nvGrpSpPr>
          <p:cNvPr id="21" name="Group 20">
            <a:extLst>
              <a:ext uri="{FF2B5EF4-FFF2-40B4-BE49-F238E27FC236}">
                <a16:creationId xmlns:a16="http://schemas.microsoft.com/office/drawing/2014/main" id="{63E15B7A-4ECA-42A0-264D-13635A85CC94}"/>
              </a:ext>
            </a:extLst>
          </p:cNvPr>
          <p:cNvGrpSpPr/>
          <p:nvPr/>
        </p:nvGrpSpPr>
        <p:grpSpPr>
          <a:xfrm>
            <a:off x="1772059" y="1826982"/>
            <a:ext cx="1727622" cy="530836"/>
            <a:chOff x="2736314" y="4046132"/>
            <a:chExt cx="1727622" cy="530836"/>
          </a:xfrm>
        </p:grpSpPr>
        <p:sp>
          <p:nvSpPr>
            <p:cNvPr id="12" name="Callout: Bent Line 14">
              <a:extLst>
                <a:ext uri="{FF2B5EF4-FFF2-40B4-BE49-F238E27FC236}">
                  <a16:creationId xmlns:a16="http://schemas.microsoft.com/office/drawing/2014/main" id="{F5F147FF-A39A-0C99-DDC6-D2402424F9EE}"/>
                </a:ext>
              </a:extLst>
            </p:cNvPr>
            <p:cNvSpPr/>
            <p:nvPr/>
          </p:nvSpPr>
          <p:spPr>
            <a:xfrm>
              <a:off x="2736314" y="4046132"/>
              <a:ext cx="1727622" cy="530836"/>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3" name="TextBox 12">
              <a:extLst>
                <a:ext uri="{FF2B5EF4-FFF2-40B4-BE49-F238E27FC236}">
                  <a16:creationId xmlns:a16="http://schemas.microsoft.com/office/drawing/2014/main" id="{EF92AFBE-C8D2-148B-EFDE-607494CC4568}"/>
                </a:ext>
              </a:extLst>
            </p:cNvPr>
            <p:cNvSpPr txBox="1"/>
            <p:nvPr/>
          </p:nvSpPr>
          <p:spPr>
            <a:xfrm>
              <a:off x="2736314" y="4111495"/>
              <a:ext cx="1727622" cy="400110"/>
            </a:xfrm>
            <a:prstGeom prst="rect">
              <a:avLst/>
            </a:prstGeom>
            <a:noFill/>
          </p:spPr>
          <p:txBody>
            <a:bodyPr wrap="square" rtlCol="0">
              <a:spAutoFit/>
            </a:bodyPr>
            <a:lstStyle/>
            <a:p>
              <a:pPr algn="ctr"/>
              <a:r>
                <a:rPr lang="en-US" sz="2000">
                  <a:solidFill>
                    <a:schemeClr val="bg1"/>
                  </a:solidFill>
                  <a:latin typeface="Aptos" panose="020B0004020202020204" pitchFamily="34" charset="0"/>
                </a:rPr>
                <a:t>Moving Parts</a:t>
              </a:r>
            </a:p>
          </p:txBody>
        </p:sp>
      </p:grpSp>
      <p:grpSp>
        <p:nvGrpSpPr>
          <p:cNvPr id="27" name="Group 26">
            <a:extLst>
              <a:ext uri="{FF2B5EF4-FFF2-40B4-BE49-F238E27FC236}">
                <a16:creationId xmlns:a16="http://schemas.microsoft.com/office/drawing/2014/main" id="{5250D829-6F71-4936-098B-9567BD0AFA7B}"/>
              </a:ext>
            </a:extLst>
          </p:cNvPr>
          <p:cNvGrpSpPr/>
          <p:nvPr/>
        </p:nvGrpSpPr>
        <p:grpSpPr>
          <a:xfrm>
            <a:off x="1772059" y="3022868"/>
            <a:ext cx="1727622" cy="530836"/>
            <a:chOff x="2736314" y="4046132"/>
            <a:chExt cx="1727622" cy="530836"/>
          </a:xfrm>
        </p:grpSpPr>
        <p:sp>
          <p:nvSpPr>
            <p:cNvPr id="28" name="Callout: Bent Line 14">
              <a:extLst>
                <a:ext uri="{FF2B5EF4-FFF2-40B4-BE49-F238E27FC236}">
                  <a16:creationId xmlns:a16="http://schemas.microsoft.com/office/drawing/2014/main" id="{8ED8C682-D185-2854-9465-7C10B88EDD71}"/>
                </a:ext>
              </a:extLst>
            </p:cNvPr>
            <p:cNvSpPr/>
            <p:nvPr/>
          </p:nvSpPr>
          <p:spPr>
            <a:xfrm>
              <a:off x="2736314" y="4046132"/>
              <a:ext cx="1727622" cy="530836"/>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30" name="TextBox 29">
              <a:extLst>
                <a:ext uri="{FF2B5EF4-FFF2-40B4-BE49-F238E27FC236}">
                  <a16:creationId xmlns:a16="http://schemas.microsoft.com/office/drawing/2014/main" id="{7FBAA468-58B0-FDDB-6FAC-E2FF8B697910}"/>
                </a:ext>
              </a:extLst>
            </p:cNvPr>
            <p:cNvSpPr txBox="1"/>
            <p:nvPr/>
          </p:nvSpPr>
          <p:spPr>
            <a:xfrm>
              <a:off x="2827235" y="4111495"/>
              <a:ext cx="1545780" cy="400110"/>
            </a:xfrm>
            <a:prstGeom prst="rect">
              <a:avLst/>
            </a:prstGeom>
            <a:noFill/>
          </p:spPr>
          <p:txBody>
            <a:bodyPr wrap="square" rtlCol="0">
              <a:spAutoFit/>
            </a:bodyPr>
            <a:lstStyle/>
            <a:p>
              <a:pPr algn="ctr"/>
              <a:r>
                <a:rPr lang="en-US" sz="2000">
                  <a:solidFill>
                    <a:schemeClr val="bg1"/>
                  </a:solidFill>
                  <a:latin typeface="Aptos" panose="020B0004020202020204" pitchFamily="34" charset="0"/>
                </a:rPr>
                <a:t>Projectiles</a:t>
              </a:r>
            </a:p>
          </p:txBody>
        </p:sp>
      </p:grpSp>
      <p:grpSp>
        <p:nvGrpSpPr>
          <p:cNvPr id="31" name="Group 30">
            <a:extLst>
              <a:ext uri="{FF2B5EF4-FFF2-40B4-BE49-F238E27FC236}">
                <a16:creationId xmlns:a16="http://schemas.microsoft.com/office/drawing/2014/main" id="{5BF37F2A-195B-9423-FCA8-D2FAAA5B73BB}"/>
              </a:ext>
            </a:extLst>
          </p:cNvPr>
          <p:cNvGrpSpPr/>
          <p:nvPr/>
        </p:nvGrpSpPr>
        <p:grpSpPr>
          <a:xfrm>
            <a:off x="1772059" y="4197430"/>
            <a:ext cx="1727622" cy="530836"/>
            <a:chOff x="2736314" y="4046132"/>
            <a:chExt cx="1727622" cy="530836"/>
          </a:xfrm>
        </p:grpSpPr>
        <p:sp>
          <p:nvSpPr>
            <p:cNvPr id="32" name="Callout: Bent Line 14">
              <a:extLst>
                <a:ext uri="{FF2B5EF4-FFF2-40B4-BE49-F238E27FC236}">
                  <a16:creationId xmlns:a16="http://schemas.microsoft.com/office/drawing/2014/main" id="{E8704C24-AB4D-EA7E-8D5B-1DD26827B248}"/>
                </a:ext>
              </a:extLst>
            </p:cNvPr>
            <p:cNvSpPr/>
            <p:nvPr/>
          </p:nvSpPr>
          <p:spPr>
            <a:xfrm>
              <a:off x="2736314" y="4046132"/>
              <a:ext cx="1727622" cy="530836"/>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33" name="TextBox 32">
              <a:extLst>
                <a:ext uri="{FF2B5EF4-FFF2-40B4-BE49-F238E27FC236}">
                  <a16:creationId xmlns:a16="http://schemas.microsoft.com/office/drawing/2014/main" id="{13DD4A67-1E65-77B7-22F8-A5CFDF85C907}"/>
                </a:ext>
              </a:extLst>
            </p:cNvPr>
            <p:cNvSpPr txBox="1"/>
            <p:nvPr/>
          </p:nvSpPr>
          <p:spPr>
            <a:xfrm>
              <a:off x="2827235" y="4111495"/>
              <a:ext cx="1545780" cy="400110"/>
            </a:xfrm>
            <a:prstGeom prst="rect">
              <a:avLst/>
            </a:prstGeom>
            <a:noFill/>
          </p:spPr>
          <p:txBody>
            <a:bodyPr wrap="square" rtlCol="0">
              <a:spAutoFit/>
            </a:bodyPr>
            <a:lstStyle/>
            <a:p>
              <a:pPr algn="ctr"/>
              <a:r>
                <a:rPr lang="en-US" sz="2000">
                  <a:solidFill>
                    <a:schemeClr val="bg1"/>
                  </a:solidFill>
                  <a:latin typeface="Aptos" panose="020B0004020202020204" pitchFamily="34" charset="0"/>
                </a:rPr>
                <a:t>Impalement</a:t>
              </a:r>
            </a:p>
          </p:txBody>
        </p:sp>
      </p:grpSp>
      <p:pic>
        <p:nvPicPr>
          <p:cNvPr id="7" name="Graphic 13" descr="Right pointing backhand index with solid fill">
            <a:extLst>
              <a:ext uri="{FF2B5EF4-FFF2-40B4-BE49-F238E27FC236}">
                <a16:creationId xmlns:a16="http://schemas.microsoft.com/office/drawing/2014/main" id="{B5A72DE8-3ACC-E17A-AAF2-568D5442DA5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1280000">
            <a:off x="7043466" y="3246408"/>
            <a:ext cx="1130061" cy="1101306"/>
          </a:xfrm>
          <a:prstGeom prst="rect">
            <a:avLst/>
          </a:prstGeom>
        </p:spPr>
      </p:pic>
      <p:pic>
        <p:nvPicPr>
          <p:cNvPr id="8" name="Graphic 17" descr="Splash1 with solid fill">
            <a:extLst>
              <a:ext uri="{FF2B5EF4-FFF2-40B4-BE49-F238E27FC236}">
                <a16:creationId xmlns:a16="http://schemas.microsoft.com/office/drawing/2014/main" id="{0FCEBA4F-2FEB-87FF-1731-8804B5DFE57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5000000">
            <a:off x="6386424" y="3508796"/>
            <a:ext cx="914400" cy="914400"/>
          </a:xfrm>
          <a:prstGeom prst="rect">
            <a:avLst/>
          </a:prstGeom>
        </p:spPr>
      </p:pic>
    </p:spTree>
    <p:extLst>
      <p:ext uri="{BB962C8B-B14F-4D97-AF65-F5344CB8AC3E}">
        <p14:creationId xmlns:p14="http://schemas.microsoft.com/office/powerpoint/2010/main" val="10352675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arnet with Logo">
  <a:themeElements>
    <a:clrScheme name="College of Engineering Colors">
      <a:dk1>
        <a:sysClr val="windowText" lastClr="000000"/>
      </a:dk1>
      <a:lt1>
        <a:sysClr val="window" lastClr="FFFFFF"/>
      </a:lt1>
      <a:dk2>
        <a:srgbClr val="782F40"/>
      </a:dk2>
      <a:lt2>
        <a:srgbClr val="EE7624"/>
      </a:lt2>
      <a:accent1>
        <a:srgbClr val="003B6F"/>
      </a:accent1>
      <a:accent2>
        <a:srgbClr val="CE0058"/>
      </a:accent2>
      <a:accent3>
        <a:srgbClr val="48929B"/>
      </a:accent3>
      <a:accent4>
        <a:srgbClr val="FBEC5D"/>
      </a:accent4>
      <a:accent5>
        <a:srgbClr val="682860"/>
      </a:accent5>
      <a:accent6>
        <a:srgbClr val="40E0D0"/>
      </a:accent6>
      <a:hlink>
        <a:srgbClr val="0563C1"/>
      </a:hlink>
      <a:folHlink>
        <a:srgbClr val="97979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381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F2COE-OG-PPT-2" id="{9E1BF82E-DEEE-47F3-9506-55D88756B303}" vid="{BBB2DEB0-54AC-4CB5-8B7A-BE93DA69F57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643a0ef-a686-4d49-bf5c-13768b24faad">
      <Terms xmlns="http://schemas.microsoft.com/office/infopath/2007/PartnerControls"/>
    </lcf76f155ced4ddcb4097134ff3c332f>
    <TaxCatchAll xmlns="b7605b01-036a-4300-9e79-f6a07b7ca62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9865CF288CEE14F8D42498C467F000E" ma:contentTypeVersion="11" ma:contentTypeDescription="Create a new document." ma:contentTypeScope="" ma:versionID="e1be18c9a1849055ef5cbb157bdc0f62">
  <xsd:schema xmlns:xsd="http://www.w3.org/2001/XMLSchema" xmlns:xs="http://www.w3.org/2001/XMLSchema" xmlns:p="http://schemas.microsoft.com/office/2006/metadata/properties" xmlns:ns2="3643a0ef-a686-4d49-bf5c-13768b24faad" xmlns:ns3="b7605b01-036a-4300-9e79-f6a07b7ca62f" targetNamespace="http://schemas.microsoft.com/office/2006/metadata/properties" ma:root="true" ma:fieldsID="65c37cd5103957ed5a6d5eea626d2c7a" ns2:_="" ns3:_="">
    <xsd:import namespace="3643a0ef-a686-4d49-bf5c-13768b24faad"/>
    <xsd:import namespace="b7605b01-036a-4300-9e79-f6a07b7ca62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43a0ef-a686-4d49-bf5c-13768b24fa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43b83bf-5a34-45d0-bf74-ccf9241540c7"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7605b01-036a-4300-9e79-f6a07b7ca62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39c2e7b-333a-4ace-96d9-b2de37ab5f86}" ma:internalName="TaxCatchAll" ma:showField="CatchAllData" ma:web="b7605b01-036a-4300-9e79-f6a07b7ca62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B4EF5E8-C0C0-4D95-B10E-9699B0F7B7DB}">
  <ds:schemaRefs>
    <ds:schemaRef ds:uri="http://schemas.microsoft.com/sharepoint/v3/contenttype/forms"/>
  </ds:schemaRefs>
</ds:datastoreItem>
</file>

<file path=customXml/itemProps2.xml><?xml version="1.0" encoding="utf-8"?>
<ds:datastoreItem xmlns:ds="http://schemas.openxmlformats.org/officeDocument/2006/customXml" ds:itemID="{85F557E1-6753-4373-995E-FD304B26F2C3}">
  <ds:schemaRefs>
    <ds:schemaRef ds:uri="http://schemas.microsoft.com/office/2006/documentManagement/types"/>
    <ds:schemaRef ds:uri="3643a0ef-a686-4d49-bf5c-13768b24faad"/>
    <ds:schemaRef ds:uri="http://schemas.microsoft.com/office/2006/metadata/properties"/>
    <ds:schemaRef ds:uri="b7605b01-036a-4300-9e79-f6a07b7ca62f"/>
    <ds:schemaRef ds:uri="http://www.w3.org/XML/1998/namespace"/>
    <ds:schemaRef ds:uri="http://purl.org/dc/elements/1.1/"/>
    <ds:schemaRef ds:uri="http://purl.org/dc/terms/"/>
    <ds:schemaRef ds:uri="http://schemas.microsoft.com/office/infopath/2007/PartnerControls"/>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E7982BAC-AD41-4E5F-839B-CFE2CD3D22F9}">
  <ds:schemaRefs>
    <ds:schemaRef ds:uri="3643a0ef-a686-4d49-bf5c-13768b24faad"/>
    <ds:schemaRef ds:uri="b7605b01-036a-4300-9e79-f6a07b7ca62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a36450eb-db06-42a7-8d1b-026719f701e3}" enabled="0" method="" siteId="{a36450eb-db06-42a7-8d1b-026719f701e3}" removed="1"/>
</clbl:labelList>
</file>

<file path=docProps/app.xml><?xml version="1.0" encoding="utf-8"?>
<Properties xmlns="http://schemas.openxmlformats.org/officeDocument/2006/extended-properties" xmlns:vt="http://schemas.openxmlformats.org/officeDocument/2006/docPropsVTypes">
  <Template/>
  <TotalTime>0</TotalTime>
  <Words>976</Words>
  <Application>Microsoft Macintosh PowerPoint</Application>
  <PresentationFormat>Widescreen</PresentationFormat>
  <Paragraphs>355</Paragraphs>
  <Slides>35</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Aptos</vt:lpstr>
      <vt:lpstr>Aptos Display</vt:lpstr>
      <vt:lpstr>Aptos Narrow</vt:lpstr>
      <vt:lpstr>Arial</vt:lpstr>
      <vt:lpstr>Arial Black</vt:lpstr>
      <vt:lpstr>Calibri</vt:lpstr>
      <vt:lpstr>Garnet with Logo</vt:lpstr>
      <vt:lpstr>SAFE CNC MACHINE</vt:lpstr>
      <vt:lpstr>Team 514</vt:lpstr>
      <vt:lpstr>Guidance and Sponsorship</vt:lpstr>
      <vt:lpstr>Stakeholders</vt:lpstr>
      <vt:lpstr>Project Objective</vt:lpstr>
      <vt:lpstr>Hazards</vt:lpstr>
      <vt:lpstr>Hazards</vt:lpstr>
      <vt:lpstr>Hazards</vt:lpstr>
      <vt:lpstr>Hazards</vt:lpstr>
      <vt:lpstr>Hazards</vt:lpstr>
      <vt:lpstr>Assumptions to Guide the Design</vt:lpstr>
      <vt:lpstr>Assumptions to Guide the Design</vt:lpstr>
      <vt:lpstr>Assumptions to Guide the Design</vt:lpstr>
      <vt:lpstr>Assumptions to Guide the Design</vt:lpstr>
      <vt:lpstr>Hierarchy of Functions</vt:lpstr>
      <vt:lpstr>Hierarchy of Functions</vt:lpstr>
      <vt:lpstr>Hierarchy of Functions</vt:lpstr>
      <vt:lpstr>Critical Target: Halt Projectiles</vt:lpstr>
      <vt:lpstr>Critical Target: Create No Interference</vt:lpstr>
      <vt:lpstr>Critical Target: Limit Access When On</vt:lpstr>
      <vt:lpstr>Medium Fidelity Concepts</vt:lpstr>
      <vt:lpstr>High Fidelity Concepts</vt:lpstr>
      <vt:lpstr>Concept Selection</vt:lpstr>
      <vt:lpstr>Concept Selection</vt:lpstr>
      <vt:lpstr>Concept Selection</vt:lpstr>
      <vt:lpstr>Final Selection</vt:lpstr>
      <vt:lpstr>Final Selection</vt:lpstr>
      <vt:lpstr>Current Concept Prototypes</vt:lpstr>
      <vt:lpstr>Current Concept Prototypes</vt:lpstr>
      <vt:lpstr>Current Concept Prototypes</vt:lpstr>
      <vt:lpstr>Future Work</vt:lpstr>
      <vt:lpstr>Targets: Mechanical</vt:lpstr>
      <vt:lpstr>Targets: Non-Mechanical</vt:lpstr>
      <vt:lpstr>Targets: Interface</vt:lpstr>
      <vt:lpstr>Targets: Beyond the Functions</vt:lpstr>
    </vt:vector>
  </TitlesOfParts>
  <Company>Florida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Shayne McConomy</dc:creator>
  <cp:lastModifiedBy>Grant, Malik A.</cp:lastModifiedBy>
  <cp:revision>1</cp:revision>
  <dcterms:created xsi:type="dcterms:W3CDTF">2023-10-03T17:48:03Z</dcterms:created>
  <dcterms:modified xsi:type="dcterms:W3CDTF">2024-11-12T21:04:15Z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0x010100D9865CF288CEE14F8D42498C467F000E</vt:lpwstr>
  </property>
  <property fmtid="{D5CDD505-2E9C-101B-9397-08002B2CF9AE}" pid="3" name="MediaServiceImageTags">
    <vt:lpwstr/>
  </property>
</Properties>
</file>