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comments/modernComment_100_7B31D621.xml" ContentType="application/vnd.ms-powerpoint.comments+xml"/>
  <Override PartName="/ppt/comments/modernComment_136_B1E676E0.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96_C7383746.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ink/ink1.xml" ContentType="application/inkml+xml"/>
  <Override PartName="/ppt/ink/ink2.xml" ContentType="application/inkml+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omments/modernComment_141_4823C21D.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4D_95948E2E.xml" ContentType="application/vnd.ms-powerpoint.comments+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comments/modernComment_169_27667D7F.xml" ContentType="application/vnd.ms-powerpoint.comments+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comments/modernComment_144_9387AEA5.xml" ContentType="application/vnd.ms-powerpoint.comments+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5" r:id="rId4"/>
  </p:sldMasterIdLst>
  <p:notesMasterIdLst>
    <p:notesMasterId r:id="rId50"/>
  </p:notesMasterIdLst>
  <p:sldIdLst>
    <p:sldId id="256" r:id="rId5"/>
    <p:sldId id="287" r:id="rId6"/>
    <p:sldId id="310" r:id="rId7"/>
    <p:sldId id="335" r:id="rId8"/>
    <p:sldId id="406" r:id="rId9"/>
    <p:sldId id="465" r:id="rId10"/>
    <p:sldId id="464" r:id="rId11"/>
    <p:sldId id="417" r:id="rId12"/>
    <p:sldId id="451" r:id="rId13"/>
    <p:sldId id="452" r:id="rId14"/>
    <p:sldId id="453" r:id="rId15"/>
    <p:sldId id="467" r:id="rId16"/>
    <p:sldId id="409" r:id="rId17"/>
    <p:sldId id="447" r:id="rId18"/>
    <p:sldId id="466" r:id="rId19"/>
    <p:sldId id="428" r:id="rId20"/>
    <p:sldId id="459" r:id="rId21"/>
    <p:sldId id="461" r:id="rId22"/>
    <p:sldId id="460" r:id="rId23"/>
    <p:sldId id="444" r:id="rId24"/>
    <p:sldId id="448" r:id="rId25"/>
    <p:sldId id="449" r:id="rId26"/>
    <p:sldId id="470" r:id="rId27"/>
    <p:sldId id="469" r:id="rId28"/>
    <p:sldId id="328" r:id="rId29"/>
    <p:sldId id="446" r:id="rId30"/>
    <p:sldId id="321" r:id="rId31"/>
    <p:sldId id="381" r:id="rId32"/>
    <p:sldId id="384" r:id="rId33"/>
    <p:sldId id="387" r:id="rId34"/>
    <p:sldId id="333" r:id="rId35"/>
    <p:sldId id="361" r:id="rId36"/>
    <p:sldId id="324" r:id="rId37"/>
    <p:sldId id="379" r:id="rId38"/>
    <p:sldId id="340" r:id="rId39"/>
    <p:sldId id="391" r:id="rId40"/>
    <p:sldId id="343" r:id="rId41"/>
    <p:sldId id="394" r:id="rId42"/>
    <p:sldId id="345" r:id="rId43"/>
    <p:sldId id="389" r:id="rId44"/>
    <p:sldId id="402" r:id="rId45"/>
    <p:sldId id="403" r:id="rId46"/>
    <p:sldId id="399" r:id="rId47"/>
    <p:sldId id="400" r:id="rId48"/>
    <p:sldId id="42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3D55368-49AD-8747-9108-C871FD459D76}">
          <p14:sldIdLst>
            <p14:sldId id="256"/>
            <p14:sldId id="287"/>
            <p14:sldId id="310"/>
          </p14:sldIdLst>
        </p14:section>
        <p14:section name="PROJECT SUMMARY" id="{41CC12E1-58C4-5149-9942-A1D8F62FED50}">
          <p14:sldIdLst>
            <p14:sldId id="335"/>
            <p14:sldId id="406"/>
          </p14:sldIdLst>
        </p14:section>
        <p14:section name="TARGETS &amp; METRICS" id="{D8DD1B33-3686-4EAA-ACCC-EDB063947C8D}">
          <p14:sldIdLst>
            <p14:sldId id="465"/>
            <p14:sldId id="464"/>
          </p14:sldIdLst>
        </p14:section>
        <p14:section name="DESIGN" id="{06371EFC-CE76-7D4F-9D53-3F155B70B990}">
          <p14:sldIdLst>
            <p14:sldId id="417"/>
            <p14:sldId id="451"/>
            <p14:sldId id="452"/>
            <p14:sldId id="453"/>
            <p14:sldId id="467"/>
            <p14:sldId id="409"/>
            <p14:sldId id="447"/>
            <p14:sldId id="466"/>
            <p14:sldId id="428"/>
            <p14:sldId id="459"/>
            <p14:sldId id="461"/>
            <p14:sldId id="460"/>
          </p14:sldIdLst>
        </p14:section>
        <p14:section name="BUDGET &amp; MATERIALS" id="{9E1DB8D5-AB11-4F47-909C-A304BECA60CE}">
          <p14:sldIdLst>
            <p14:sldId id="444"/>
            <p14:sldId id="448"/>
            <p14:sldId id="449"/>
            <p14:sldId id="470"/>
            <p14:sldId id="469"/>
          </p14:sldIdLst>
        </p14:section>
        <p14:section name="FUTURE WORK" id="{F6528EC8-4F33-491E-B874-CC60C81B987F}">
          <p14:sldIdLst>
            <p14:sldId id="328"/>
          </p14:sldIdLst>
        </p14:section>
        <p14:section name="BACKUP SLIDES" id="{17C4E497-8AF7-4844-A8BF-18630776158C}">
          <p14:sldIdLst>
            <p14:sldId id="446"/>
            <p14:sldId id="321"/>
            <p14:sldId id="381"/>
            <p14:sldId id="384"/>
            <p14:sldId id="387"/>
            <p14:sldId id="333"/>
            <p14:sldId id="361"/>
            <p14:sldId id="324"/>
            <p14:sldId id="379"/>
            <p14:sldId id="340"/>
            <p14:sldId id="391"/>
            <p14:sldId id="343"/>
            <p14:sldId id="394"/>
            <p14:sldId id="345"/>
            <p14:sldId id="389"/>
            <p14:sldId id="402"/>
            <p14:sldId id="403"/>
            <p14:sldId id="399"/>
            <p14:sldId id="400"/>
            <p14:sldId id="42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5AD02-BF05-B2FA-1276-8E9BCCCAEB67}" name="Carlton Anderson Walker" initials="CW" userId="S::caw18cm@fsu.edu::d86653b1-bab8-43cc-8e6f-77bfdc24c0ae" providerId="AD"/>
  <p188:author id="{C59C2F17-1323-5E2A-AA18-3CE8640F156A}" name="Grant, Malik A." initials="MG" userId="S::malik1.grant@famu.edu::2b95ecc3-fb87-4aaa-b63d-1163a3e886b7" providerId="AD"/>
  <p188:author id="{9A581755-C5B3-4350-F6CF-3B25CA22C351}" name="Amanda Garcia-Menocal" initials="AG" userId="S::asg20@fsu.edu::fa8a645d-9154-437f-be40-ecc0cf2ab58b" providerId="AD"/>
  <p188:author id="{ACE916E1-1DFC-4A5B-5BF4-9DF3D852A8DD}" name="Samuel Byers" initials="SB" userId="S::sb20hx@fsu.edu::4886cd31-1f46-4033-ac67-2541bd0cc7cd" providerId="AD"/>
  <p188:author id="{1000B9F0-F3E0-21B2-BB4D-8D872160B66B}" name="Shelby Gerlt" initials="SG" userId="S::srg20c@fsu.edu::2771e4cc-5668-492e-a2c1-65520a220f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2D3"/>
    <a:srgbClr val="E5BDC7"/>
    <a:srgbClr val="000000"/>
    <a:srgbClr val="782F40"/>
    <a:srgbClr val="CEB888"/>
    <a:srgbClr val="EE7624"/>
    <a:srgbClr val="003B6F"/>
    <a:srgbClr val="FFFFFF"/>
    <a:srgbClr val="682860"/>
    <a:srgbClr val="1B5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4EE232-E482-4293-AAFA-AE559D7EA0B5}" v="632" dt="2025-02-17T18:42:10.991"/>
    <p1510:client id="{72B5A055-A7D0-EE84-E62F-96C8CEA988F8}" v="1" dt="2025-02-17T15:39:58.546"/>
    <p1510:client id="{92F00722-415B-D445-B9CB-8CF5AB18C7C0}" v="42" dt="2025-02-18T03:56:05.186"/>
    <p1510:client id="{B13C00FC-A917-49AE-874D-8462420DCEC1}" v="17" dt="2025-02-17T18:31:52.943"/>
    <p1510:client id="{C4212437-6771-CDF8-DFB3-1CAD5BE4B2B7}" v="12" dt="2025-02-18T03:15:05.180"/>
    <p1510:client id="{E2FC12D6-0EB1-F090-C123-4C480AAFF537}" v="214" dt="2025-02-17T23:08:27.204"/>
    <p1510:client id="{E443623B-C153-3E4F-B374-76A892261AB2}" v="1708" dt="2025-02-17T14:54:07.4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296"/>
  </p:normalViewPr>
  <p:slideViewPr>
    <p:cSldViewPr snapToGrid="0">
      <p:cViewPr>
        <p:scale>
          <a:sx n="90" d="100"/>
          <a:sy n="90" d="100"/>
        </p:scale>
        <p:origin x="1432" y="9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file:////Users\samuelbyers\Downloads\SD%20T5xx%20Student%20Procurement%20Form%20250116.xlsm"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xlsm"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fsu.sharepoint.com/sites/STU514SeniorDesign/Shared%20Documents/General/Procurement/SD%20T514%20Student%20Procurement%20Form%20250116.xlsm"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D888-6B4D-B1DE-688024C17E9F}"/>
              </c:ext>
            </c:extLst>
          </c:dPt>
          <c:dPt>
            <c:idx val="1"/>
            <c:invertIfNegative val="0"/>
            <c:bubble3D val="0"/>
            <c:spPr>
              <a:solidFill>
                <a:schemeClr val="bg2"/>
              </a:solidFill>
              <a:ln>
                <a:noFill/>
              </a:ln>
              <a:effectLst/>
            </c:spPr>
            <c:extLst>
              <c:ext xmlns:c16="http://schemas.microsoft.com/office/drawing/2014/chart" uri="{C3380CC4-5D6E-409C-BE32-E72D297353CC}">
                <c16:uniqueId val="{00000003-D888-6B4D-B1DE-688024C17E9F}"/>
              </c:ext>
            </c:extLst>
          </c:dPt>
          <c:dPt>
            <c:idx val="2"/>
            <c:invertIfNegative val="0"/>
            <c:bubble3D val="0"/>
            <c:spPr>
              <a:solidFill>
                <a:schemeClr val="tx1"/>
              </a:solidFill>
              <a:ln>
                <a:noFill/>
              </a:ln>
              <a:effectLst/>
            </c:spPr>
            <c:extLst>
              <c:ext xmlns:c16="http://schemas.microsoft.com/office/drawing/2014/chart" uri="{C3380CC4-5D6E-409C-BE32-E72D297353CC}">
                <c16:uniqueId val="{00000005-D888-6B4D-B1DE-688024C17E9F}"/>
              </c:ext>
            </c:extLst>
          </c:dPt>
          <c:dLbls>
            <c:dLbl>
              <c:idx val="1"/>
              <c:showLegendKey val="0"/>
              <c:showVal val="1"/>
              <c:showCatName val="0"/>
              <c:showSerName val="0"/>
              <c:showPercent val="0"/>
              <c:showBubbleSize val="0"/>
              <c:extLst>
                <c:ext xmlns:c15="http://schemas.microsoft.com/office/drawing/2012/chart" uri="{CE6537A1-D6FC-4f65-9D91-7224C49458BB}">
                  <c15:layout>
                    <c:manualLayout>
                      <c:w val="0.20666292565361699"/>
                      <c:h val="0.24159739279775025"/>
                    </c:manualLayout>
                  </c15:layout>
                </c:ext>
                <c:ext xmlns:c16="http://schemas.microsoft.com/office/drawing/2014/chart" uri="{C3380CC4-5D6E-409C-BE32-E72D297353CC}">
                  <c16:uniqueId val="{00000003-D888-6B4D-B1DE-688024C17E9F}"/>
                </c:ext>
              </c:extLst>
            </c:dLbl>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'Student Sheet'!$V$2:$V$4</c:f>
              <c:strCache>
                <c:ptCount val="3"/>
                <c:pt idx="0">
                  <c:v>Budget</c:v>
                </c:pt>
                <c:pt idx="1">
                  <c:v>Spent</c:v>
                </c:pt>
                <c:pt idx="2">
                  <c:v>Remaining</c:v>
                </c:pt>
              </c:strCache>
            </c:strRef>
          </c:cat>
          <c:val>
            <c:numRef>
              <c:f>'Student Sheet'!$W$2:$W$4</c:f>
              <c:numCache>
                <c:formatCode>_("$"* #,##0.00_);_("$"* \(#,##0.00\);_("$"* "-"??_);_(@_)</c:formatCode>
                <c:ptCount val="3"/>
                <c:pt idx="0" formatCode="&quot;$&quot;#,##0_);[Red]\(&quot;$&quot;#,##0\)">
                  <c:v>2000</c:v>
                </c:pt>
                <c:pt idx="1">
                  <c:v>1624.779</c:v>
                </c:pt>
                <c:pt idx="2" formatCode="&quot;$&quot;#,##0_);[Red]\(&quot;$&quot;#,##0\)">
                  <c:v>375.221</c:v>
                </c:pt>
              </c:numCache>
            </c:numRef>
          </c:val>
          <c:extLst>
            <c:ext xmlns:c16="http://schemas.microsoft.com/office/drawing/2014/chart" uri="{C3380CC4-5D6E-409C-BE32-E72D297353CC}">
              <c16:uniqueId val="{00000006-D888-6B4D-B1DE-688024C17E9F}"/>
            </c:ext>
          </c:extLst>
        </c:ser>
        <c:dLbls>
          <c:showLegendKey val="0"/>
          <c:showVal val="0"/>
          <c:showCatName val="0"/>
          <c:showSerName val="0"/>
          <c:showPercent val="0"/>
          <c:showBubbleSize val="0"/>
        </c:dLbls>
        <c:gapWidth val="219"/>
        <c:overlap val="-27"/>
        <c:axId val="277836352"/>
        <c:axId val="558285216"/>
      </c:barChart>
      <c:catAx>
        <c:axId val="277836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558285216"/>
        <c:crosses val="autoZero"/>
        <c:auto val="1"/>
        <c:lblAlgn val="ctr"/>
        <c:lblOffset val="100"/>
        <c:noMultiLvlLbl val="0"/>
      </c:catAx>
      <c:valAx>
        <c:axId val="558285216"/>
        <c:scaling>
          <c:orientation val="minMax"/>
        </c:scaling>
        <c:delete val="1"/>
        <c:axPos val="l"/>
        <c:numFmt formatCode="&quot;$&quot;#,##0_);[Red]\(&quot;$&quot;#,##0\)" sourceLinked="1"/>
        <c:majorTickMark val="out"/>
        <c:minorTickMark val="none"/>
        <c:tickLblPos val="nextTo"/>
        <c:crossAx val="277836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11E-5C4E-A5C5-9DD9D207EF3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11E-5C4E-A5C5-9DD9D207EF3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11E-5C4E-A5C5-9DD9D207EF3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11E-5C4E-A5C5-9DD9D207EF3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11E-5C4E-A5C5-9DD9D207EF3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'Student Sheet'!$T$19:$T$23</c:f>
              <c:strCache>
                <c:ptCount val="5"/>
                <c:pt idx="0">
                  <c:v>Electrical</c:v>
                </c:pt>
                <c:pt idx="1">
                  <c:v>Base</c:v>
                </c:pt>
                <c:pt idx="2">
                  <c:v>Polycarbonate</c:v>
                </c:pt>
                <c:pt idx="3">
                  <c:v>Metal</c:v>
                </c:pt>
                <c:pt idx="4">
                  <c:v>Other</c:v>
                </c:pt>
              </c:strCache>
            </c:strRef>
          </c:cat>
          <c:val>
            <c:numRef>
              <c:f>'Student Sheet'!$U$19:$U$23</c:f>
              <c:numCache>
                <c:formatCode>#,##0.00</c:formatCode>
                <c:ptCount val="5"/>
                <c:pt idx="0">
                  <c:v>60</c:v>
                </c:pt>
                <c:pt idx="1">
                  <c:v>59.038200000000003</c:v>
                </c:pt>
                <c:pt idx="2">
                  <c:v>428.23169999999999</c:v>
                </c:pt>
                <c:pt idx="3">
                  <c:v>700.26840000000004</c:v>
                </c:pt>
                <c:pt idx="4">
                  <c:v>437.24069999999995</c:v>
                </c:pt>
              </c:numCache>
            </c:numRef>
          </c:val>
          <c:extLst>
            <c:ext xmlns:c16="http://schemas.microsoft.com/office/drawing/2014/chart" uri="{C3380CC4-5D6E-409C-BE32-E72D297353CC}">
              <c16:uniqueId val="{0000000A-211E-5C4E-A5C5-9DD9D207EF3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AF-E448-B1A9-6DFC3D4068E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AF-E448-B1A9-6DFC3D4068E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AF-E448-B1A9-6DFC3D4068E2}"/>
              </c:ext>
            </c:extLst>
          </c:dPt>
          <c:dPt>
            <c:idx val="3"/>
            <c:bubble3D val="0"/>
            <c:spPr>
              <a:solidFill>
                <a:schemeClr val="bg2"/>
              </a:solidFill>
              <a:ln w="19050">
                <a:solidFill>
                  <a:schemeClr val="lt1"/>
                </a:solidFill>
              </a:ln>
              <a:effectLst/>
            </c:spPr>
            <c:extLst>
              <c:ext xmlns:c16="http://schemas.microsoft.com/office/drawing/2014/chart" uri="{C3380CC4-5D6E-409C-BE32-E72D297353CC}">
                <c16:uniqueId val="{00000007-3CAF-E448-B1A9-6DFC3D4068E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CAF-E448-B1A9-6DFC3D4068E2}"/>
              </c:ext>
            </c:extLst>
          </c:dPt>
          <c:dLbls>
            <c:dLbl>
              <c:idx val="2"/>
              <c:layout>
                <c:manualLayout>
                  <c:x val="-1.1056236196027937E-2"/>
                  <c:y val="-3.240740740740742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CAF-E448-B1A9-6DFC3D4068E2}"/>
                </c:ext>
              </c:extLst>
            </c:dLbl>
            <c:dLbl>
              <c:idx val="3"/>
              <c:layout>
                <c:manualLayout>
                  <c:x val="3.6210261754215413E-2"/>
                  <c:y val="-0.1990740740740741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CAF-E448-B1A9-6DFC3D4068E2}"/>
                </c:ext>
              </c:extLst>
            </c:dLbl>
            <c:dLbl>
              <c:idx val="4"/>
              <c:layout>
                <c:manualLayout>
                  <c:x val="1.6584354294041856E-2"/>
                  <c:y val="-2.3148148148148147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3CAF-E448-B1A9-6DFC3D4068E2}"/>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'Student Sheet'!$T$19:$T$23</c:f>
              <c:strCache>
                <c:ptCount val="5"/>
                <c:pt idx="0">
                  <c:v>Electrical</c:v>
                </c:pt>
                <c:pt idx="1">
                  <c:v>Base</c:v>
                </c:pt>
                <c:pt idx="2">
                  <c:v>Polycarbonate</c:v>
                </c:pt>
                <c:pt idx="3">
                  <c:v>Metal</c:v>
                </c:pt>
                <c:pt idx="4">
                  <c:v>Other</c:v>
                </c:pt>
              </c:strCache>
            </c:strRef>
          </c:cat>
          <c:val>
            <c:numRef>
              <c:f>'Student Sheet'!$U$19:$U$23</c:f>
              <c:numCache>
                <c:formatCode>#,##0.00</c:formatCode>
                <c:ptCount val="5"/>
                <c:pt idx="0">
                  <c:v>60</c:v>
                </c:pt>
                <c:pt idx="1">
                  <c:v>59.038200000000003</c:v>
                </c:pt>
                <c:pt idx="2">
                  <c:v>428.23169999999999</c:v>
                </c:pt>
                <c:pt idx="3">
                  <c:v>700.26840000000004</c:v>
                </c:pt>
                <c:pt idx="4">
                  <c:v>437.24069999999995</c:v>
                </c:pt>
              </c:numCache>
            </c:numRef>
          </c:val>
          <c:extLst>
            <c:ext xmlns:c16="http://schemas.microsoft.com/office/drawing/2014/chart" uri="{C3380CC4-5D6E-409C-BE32-E72D297353CC}">
              <c16:uniqueId val="{0000000A-3CAF-E448-B1A9-6DFC3D4068E2}"/>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7B31D621.xml><?xml version="1.0" encoding="utf-8"?>
<p188:cmLst xmlns:a="http://schemas.openxmlformats.org/drawingml/2006/main" xmlns:r="http://schemas.openxmlformats.org/officeDocument/2006/relationships" xmlns:p188="http://schemas.microsoft.com/office/powerpoint/2018/8/main">
  <p188:cm id="{6A8ACB0F-E06D-4CFD-8240-D15BC250E33D}" authorId="{9A581755-C5B3-4350-F6CF-3B25CA22C351}" status="resolved" created="2024-10-03T19:25:54.084" complete="100000">
    <pc:sldMkLst xmlns:pc="http://schemas.microsoft.com/office/powerpoint/2013/main/command">
      <pc:docMk/>
      <pc:sldMk cId="2066863649" sldId="256"/>
    </pc:sldMkLst>
    <p188:txBody>
      <a:bodyPr/>
      <a:lstStyle/>
      <a:p>
        <a:r>
          <a:rPr lang="en-US"/>
          <a:t>Update date</a:t>
        </a:r>
      </a:p>
    </p188:txBody>
  </p188:cm>
</p188:cmLst>
</file>

<file path=ppt/comments/modernComment_136_B1E676E0.xml><?xml version="1.0" encoding="utf-8"?>
<p188:cmLst xmlns:a="http://schemas.openxmlformats.org/drawingml/2006/main" xmlns:r="http://schemas.openxmlformats.org/officeDocument/2006/relationships" xmlns:p188="http://schemas.microsoft.com/office/powerpoint/2018/8/main">
  <p188:cm id="{C6073069-4BBF-4190-983A-EC0B5958A118}" authorId="{9A581755-C5B3-4350-F6CF-3B25CA22C351}" status="resolved" created="2024-10-03T19:26:34.585" complete="100000">
    <pc:sldMkLst xmlns:pc="http://schemas.microsoft.com/office/powerpoint/2013/main/command">
      <pc:docMk/>
      <pc:sldMk cId="2984670944" sldId="310"/>
    </pc:sldMkLst>
    <p188:txBody>
      <a:bodyPr/>
      <a:lstStyle/>
      <a:p>
        <a:r>
          <a:rPr lang="en-US"/>
          <a:t>Sponsor and advisor on their own slide, images and text need to be aligned, Stakeholder as its own slide, include other stakeholders such as students and TA. Old school logo being used, update.</a:t>
        </a:r>
      </a:p>
    </p188:txBody>
  </p188:cm>
</p188:cmLst>
</file>

<file path=ppt/comments/modernComment_141_4823C21D.xml><?xml version="1.0" encoding="utf-8"?>
<p188:cmLst xmlns:a="http://schemas.openxmlformats.org/drawingml/2006/main" xmlns:r="http://schemas.openxmlformats.org/officeDocument/2006/relationships" xmlns:p188="http://schemas.microsoft.com/office/powerpoint/2018/8/main">
  <p188:cm id="{9D678F3C-B10B-43D5-A2CE-05AB84CAF0C8}" authorId="{9A581755-C5B3-4350-F6CF-3B25CA22C351}" status="resolved" created="2024-10-03T19:27:00.149" complete="100000">
    <pc:sldMkLst xmlns:pc="http://schemas.microsoft.com/office/powerpoint/2013/main/command">
      <pc:docMk/>
      <pc:sldMk cId="1210303005" sldId="321"/>
    </pc:sldMkLst>
    <p188:txBody>
      <a:bodyPr/>
      <a:lstStyle/>
      <a:p>
        <a:r>
          <a:rPr lang="en-US"/>
          <a:t>Make this the Stakeholders slide</a:t>
        </a:r>
      </a:p>
    </p188:txBody>
  </p188:cm>
</p188:cmLst>
</file>

<file path=ppt/comments/modernComment_144_9387AEA5.xml><?xml version="1.0" encoding="utf-8"?>
<p188:cmLst xmlns:a="http://schemas.openxmlformats.org/drawingml/2006/main" xmlns:r="http://schemas.openxmlformats.org/officeDocument/2006/relationships" xmlns:p188="http://schemas.microsoft.com/office/powerpoint/2018/8/main">
  <p188:cm id="{4DCACD6A-F93C-234B-93D6-A41D15710AA9}" authorId="{9A581755-C5B3-4350-F6CF-3B25CA22C351}" status="resolved" created="2024-10-03T19:31:27.518" complete="100000">
    <pc:sldMkLst xmlns:pc="http://schemas.microsoft.com/office/powerpoint/2013/main/command">
      <pc:docMk/>
      <pc:sldMk cId="2480042277" sldId="318"/>
    </pc:sldMkLst>
    <p188:txBody>
      <a:bodyPr/>
      <a:lstStyle/>
      <a:p>
        <a:r>
          <a:rPr lang="en-US"/>
          <a:t>Simply boxes</a:t>
        </a:r>
      </a:p>
    </p188:txBody>
  </p188:cm>
</p188:cmLst>
</file>

<file path=ppt/comments/modernComment_14D_95948E2E.xml><?xml version="1.0" encoding="utf-8"?>
<p188:cmLst xmlns:a="http://schemas.openxmlformats.org/drawingml/2006/main" xmlns:r="http://schemas.openxmlformats.org/officeDocument/2006/relationships" xmlns:p188="http://schemas.microsoft.com/office/powerpoint/2018/8/main">
  <p188:cm id="{3B1137C3-5099-48DF-B5B4-AD802762F37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69_27667D7F.xml><?xml version="1.0" encoding="utf-8"?>
<p188:cmLst xmlns:a="http://schemas.openxmlformats.org/drawingml/2006/main" xmlns:r="http://schemas.openxmlformats.org/officeDocument/2006/relationships" xmlns:p188="http://schemas.microsoft.com/office/powerpoint/2018/8/main">
  <p188:cm id="{4FB75DB0-26B8-6546-B5AD-14C2E1C8F341}" authorId="{9A581755-C5B3-4350-F6CF-3B25CA22C351}" status="resolved" created="2024-10-03T19:31:27.518">
    <pc:sldMkLst xmlns:pc="http://schemas.microsoft.com/office/powerpoint/2013/main/command">
      <pc:docMk/>
      <pc:sldMk cId="2480042277" sldId="318"/>
    </pc:sldMkLst>
    <p188:txBody>
      <a:bodyPr/>
      <a:lstStyle/>
      <a:p>
        <a:r>
          <a:rPr lang="en-US"/>
          <a:t>Simply boxes</a:t>
        </a:r>
      </a:p>
    </p188:txBody>
  </p188:cm>
</p188:cmLst>
</file>

<file path=ppt/comments/modernComment_196_C7383746.xml><?xml version="1.0" encoding="utf-8"?>
<p188:cmLst xmlns:a="http://schemas.openxmlformats.org/drawingml/2006/main" xmlns:r="http://schemas.openxmlformats.org/officeDocument/2006/relationships" xmlns:p188="http://schemas.microsoft.com/office/powerpoint/2018/8/main">
  <p188:cm id="{2AD12958-87A4-4485-903D-0AE9E32D95FF}" authorId="{9895AD02-BF05-B2FA-1276-8E9BCCCAEB67}" created="2025-01-19T20:38:43.585">
    <pc:sldMkLst xmlns:pc="http://schemas.microsoft.com/office/powerpoint/2013/main/command">
      <pc:docMk/>
      <pc:sldMk cId="3342350150" sldId="406"/>
    </pc:sldMkLst>
    <p188:txBody>
      <a:bodyPr/>
      <a:lstStyle/>
      <a:p>
        <a:r>
          <a:rPr lang="en-US"/>
          <a:t>Design steps we took last semester to lead up to now
A rough draft, pls change</a:t>
        </a:r>
      </a:p>
    </p188:txBody>
  </p188:cm>
</p188: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8FFD768A-E5ED-8B4C-B84C-18EC3D105B46}">
      <dgm:prSet phldrT="[Text]" custT="1"/>
      <dgm:spPr/>
      <dgm:t>
        <a:bodyPr/>
        <a:lstStyle/>
        <a:p>
          <a:pPr>
            <a:defRPr b="1"/>
          </a:pPr>
          <a:r>
            <a:rPr lang="en-US" sz="1600">
              <a:latin typeface="Aptos" panose="020B0004020202020204" pitchFamily="34" charset="0"/>
            </a:rPr>
            <a:t>Identified hazards in current condition</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02FCD0EA-9DC1-4967-B018-9207DFF9E1EA}">
      <dgm:prSet phldrT="[Text]" custT="1"/>
      <dgm:spPr/>
      <dgm:t>
        <a:bodyPr/>
        <a:lstStyle/>
        <a:p>
          <a:pPr>
            <a:defRPr b="1"/>
          </a:pPr>
          <a:r>
            <a:rPr lang="en-US" sz="1600">
              <a:latin typeface="Aptos" panose="020B0004020202020204" pitchFamily="34" charset="0"/>
            </a:rPr>
            <a:t>Designed risk reduction safety features </a:t>
          </a:r>
        </a:p>
      </dgm:t>
    </dgm:pt>
    <dgm:pt modelId="{8EA8BB2A-3020-479B-ACEE-FAE50CB55942}" type="parTrans" cxnId="{B92054B4-607B-4DB5-AAD9-2A54BE25365F}">
      <dgm:prSet/>
      <dgm:spPr/>
      <dgm:t>
        <a:bodyPr/>
        <a:lstStyle/>
        <a:p>
          <a:endParaRPr lang="en-US"/>
        </a:p>
      </dgm:t>
    </dgm:pt>
    <dgm:pt modelId="{B2E17D25-6389-4633-B88E-ED0B7ADC1BB0}" type="sibTrans" cxnId="{B92054B4-607B-4DB5-AAD9-2A54BE25365F}">
      <dgm:prSet/>
      <dgm:spPr/>
      <dgm:t>
        <a:bodyPr/>
        <a:lstStyle/>
        <a:p>
          <a:endParaRPr lang="en-US"/>
        </a:p>
      </dgm:t>
    </dgm:pt>
    <dgm:pt modelId="{41BCB1C9-A77E-4D36-B8DB-4A39CBCBB6FD}">
      <dgm:prSet phldrT="[Text]" custT="1"/>
      <dgm:spPr/>
      <dgm:t>
        <a:bodyPr/>
        <a:lstStyle/>
        <a:p>
          <a:pPr>
            <a:defRPr b="1"/>
          </a:pPr>
          <a:r>
            <a:rPr lang="en-US" sz="1600">
              <a:latin typeface="Aptos" panose="020B0004020202020204" pitchFamily="34" charset="0"/>
            </a:rPr>
            <a:t>Completed CAD model</a:t>
          </a:r>
        </a:p>
      </dgm:t>
    </dgm:pt>
    <dgm:pt modelId="{6A395559-5FBE-4919-B180-5C9B0323117F}" type="parTrans" cxnId="{AAC7F34A-1E09-4E11-B596-7EFFC49020ED}">
      <dgm:prSet/>
      <dgm:spPr/>
      <dgm:t>
        <a:bodyPr/>
        <a:lstStyle/>
        <a:p>
          <a:endParaRPr lang="en-US"/>
        </a:p>
      </dgm:t>
    </dgm:pt>
    <dgm:pt modelId="{F64AA525-8A1D-4BA5-A77C-20057CEEB50A}" type="sibTrans" cxnId="{AAC7F34A-1E09-4E11-B596-7EFFC49020ED}">
      <dgm:prSet/>
      <dgm:spPr/>
      <dgm:t>
        <a:bodyPr/>
        <a:lstStyle/>
        <a:p>
          <a:endParaRPr lang="en-US"/>
        </a:p>
      </dgm:t>
    </dgm:pt>
    <dgm:pt modelId="{D967483C-E492-44E2-80DE-B7F6BB1F85D7}">
      <dgm:prSet phldrT="[Text]" custT="1"/>
      <dgm:spPr/>
      <dgm:t>
        <a:bodyPr/>
        <a:lstStyle/>
        <a:p>
          <a:pPr>
            <a:defRPr b="1"/>
          </a:pPr>
          <a:r>
            <a:rPr lang="en-US" sz="1600">
              <a:latin typeface="Aptos" panose="020B0004020202020204" pitchFamily="34" charset="0"/>
            </a:rPr>
            <a:t>Finalized design and material selection</a:t>
          </a:r>
        </a:p>
      </dgm:t>
    </dgm:pt>
    <dgm:pt modelId="{F2085774-A2F1-4655-A692-69690E674B1A}" type="parTrans" cxnId="{8BA081C7-4BCC-4F11-B817-D5094CC80234}">
      <dgm:prSet/>
      <dgm:spPr/>
      <dgm:t>
        <a:bodyPr/>
        <a:lstStyle/>
        <a:p>
          <a:endParaRPr lang="en-US"/>
        </a:p>
      </dgm:t>
    </dgm:pt>
    <dgm:pt modelId="{EF169310-E023-4D28-A794-7C79D9713704}" type="sibTrans" cxnId="{8BA081C7-4BCC-4F11-B817-D5094CC80234}">
      <dgm:prSet/>
      <dgm:spPr/>
      <dgm:t>
        <a:bodyPr/>
        <a:lstStyle/>
        <a:p>
          <a:endParaRPr lang="en-US"/>
        </a:p>
      </dgm:t>
    </dgm:pt>
    <dgm:pt modelId="{1453CD9F-2517-4BDB-9390-942623AE0208}">
      <dgm:prSet phldrT="[Text]" custT="1"/>
      <dgm:spPr/>
      <dgm:t>
        <a:bodyPr/>
        <a:lstStyle/>
        <a:p>
          <a:pPr>
            <a:defRPr b="1"/>
          </a:pPr>
          <a:r>
            <a:rPr lang="en-US" sz="1600">
              <a:latin typeface="Aptos" panose="020B0004020202020204" pitchFamily="34" charset="0"/>
            </a:rPr>
            <a:t>Selected suppliers for materials</a:t>
          </a:r>
        </a:p>
      </dgm:t>
    </dgm:pt>
    <dgm:pt modelId="{B73FC10E-D3FD-430B-A1B3-A76A00E7D1F0}" type="parTrans" cxnId="{CFE7BCBF-02DA-448B-97E6-A2EA1505B8A9}">
      <dgm:prSet/>
      <dgm:spPr/>
      <dgm:t>
        <a:bodyPr/>
        <a:lstStyle/>
        <a:p>
          <a:endParaRPr lang="en-US"/>
        </a:p>
      </dgm:t>
    </dgm:pt>
    <dgm:pt modelId="{76CB0266-EA36-4282-B6FC-646E1FCBC4FB}" type="sibTrans" cxnId="{CFE7BCBF-02DA-448B-97E6-A2EA1505B8A9}">
      <dgm:prSet/>
      <dgm:spPr/>
      <dgm:t>
        <a:bodyPr/>
        <a:lstStyle/>
        <a:p>
          <a:endParaRPr lang="en-US"/>
        </a:p>
      </dgm:t>
    </dgm:pt>
    <dgm:pt modelId="{4389C226-8CFD-4DA2-B6F8-CED66FA2AB0F}">
      <dgm:prSet phldrT="[Text]" custT="1"/>
      <dgm:spPr/>
      <dgm:t>
        <a:bodyPr/>
        <a:lstStyle/>
        <a:p>
          <a:pPr>
            <a:defRPr b="1"/>
          </a:pPr>
          <a:r>
            <a:rPr lang="en-US" sz="1600">
              <a:latin typeface="Aptos" panose="020B0004020202020204" pitchFamily="34" charset="0"/>
            </a:rPr>
            <a:t>Design Review 5</a:t>
          </a:r>
        </a:p>
      </dgm:t>
    </dgm:pt>
    <dgm:pt modelId="{CAACD59D-5B93-4F1A-AE85-BBEF6AE16805}" type="parTrans" cxnId="{F0239253-18A0-4C00-AB0B-6855CC2D4105}">
      <dgm:prSet/>
      <dgm:spPr/>
      <dgm:t>
        <a:bodyPr/>
        <a:lstStyle/>
        <a:p>
          <a:endParaRPr lang="en-US"/>
        </a:p>
      </dgm:t>
    </dgm:pt>
    <dgm:pt modelId="{F7665FBB-3CDD-4718-968E-2526325304B2}" type="sibTrans" cxnId="{F0239253-18A0-4C00-AB0B-6855CC2D4105}">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7"/>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987AC002-5C19-445E-B835-D4E1BC3555EE}" type="pres">
      <dgm:prSet presAssocID="{8FFD768A-E5ED-8B4C-B84C-18EC3D105B46}" presName="composite" presStyleCnt="0"/>
      <dgm:spPr/>
    </dgm:pt>
    <dgm:pt modelId="{35044F8D-A6FA-406D-ADCA-EFBE05B50F1F}" type="pres">
      <dgm:prSet presAssocID="{8FFD768A-E5ED-8B4C-B84C-18EC3D105B46}" presName="ConnectorPoint" presStyleLbl="lnNode1" presStyleIdx="0"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2080B1BB-6C19-45F6-9944-453D5B1D0643}" type="pres">
      <dgm:prSet presAssocID="{8FFD768A-E5ED-8B4C-B84C-18EC3D105B46}" presName="DropPinPlaceHolder" presStyleCnt="0"/>
      <dgm:spPr/>
    </dgm:pt>
    <dgm:pt modelId="{67BCAEEC-0DF0-44E7-94D8-7415D5258F89}" type="pres">
      <dgm:prSet presAssocID="{8FFD768A-E5ED-8B4C-B84C-18EC3D105B46}" presName="DropPin" presStyleLbl="alignNode1" presStyleIdx="0" presStyleCnt="6"/>
      <dgm:spPr/>
    </dgm:pt>
    <dgm:pt modelId="{3CE8AF34-E4C9-401A-B1D7-C45C7D818470}" type="pres">
      <dgm:prSet presAssocID="{8FFD768A-E5ED-8B4C-B84C-18EC3D105B46}" presName="Ellipse" presStyleLbl="fgAcc1" presStyleIdx="1" presStyleCnt="7"/>
      <dgm:spPr>
        <a:solidFill>
          <a:srgbClr val="782F40">
            <a:alpha val="90000"/>
          </a:srgbClr>
        </a:solidFill>
        <a:ln w="12700" cap="flat" cmpd="sng" algn="ctr">
          <a:noFill/>
          <a:prstDash val="solid"/>
          <a:miter lim="800000"/>
        </a:ln>
        <a:effectLst/>
      </dgm:spPr>
    </dgm:pt>
    <dgm:pt modelId="{941AC326-E4E0-4402-88CF-9B74BAB5BFD1}" type="pres">
      <dgm:prSet presAssocID="{8FFD768A-E5ED-8B4C-B84C-18EC3D105B46}" presName="L2TextContainer" presStyleLbl="revTx" presStyleIdx="0" presStyleCnt="12">
        <dgm:presLayoutVars>
          <dgm:bulletEnabled val="1"/>
        </dgm:presLayoutVars>
      </dgm:prSet>
      <dgm:spPr/>
    </dgm:pt>
    <dgm:pt modelId="{E9809C33-FA42-4AEE-A12E-98A49E3D5946}" type="pres">
      <dgm:prSet presAssocID="{8FFD768A-E5ED-8B4C-B84C-18EC3D105B46}" presName="L1TextContainer" presStyleLbl="revTx" presStyleIdx="1" presStyleCnt="12">
        <dgm:presLayoutVars>
          <dgm:chMax val="1"/>
          <dgm:chPref val="1"/>
          <dgm:bulletEnabled val="1"/>
        </dgm:presLayoutVars>
      </dgm:prSet>
      <dgm:spPr/>
    </dgm:pt>
    <dgm:pt modelId="{D07C680A-6E2A-40FB-BBD0-34548505FD6F}" type="pres">
      <dgm:prSet presAssocID="{8FFD768A-E5ED-8B4C-B84C-18EC3D105B46}" presName="ConnectLine" presStyleLbl="sibTrans1D1" presStyleIdx="0" presStyleCnt="6"/>
      <dgm:spPr>
        <a:noFill/>
        <a:ln w="12700" cap="flat" cmpd="sng" algn="ctr">
          <a:solidFill>
            <a:schemeClr val="dk2">
              <a:hueOff val="0"/>
              <a:satOff val="0"/>
              <a:lumOff val="0"/>
              <a:alphaOff val="0"/>
            </a:schemeClr>
          </a:solidFill>
          <a:prstDash val="dash"/>
          <a:miter lim="800000"/>
        </a:ln>
        <a:effectLst/>
      </dgm:spPr>
    </dgm:pt>
    <dgm:pt modelId="{3803F079-8345-4BB1-9CB3-EA9B8785E541}" type="pres">
      <dgm:prSet presAssocID="{8FFD768A-E5ED-8B4C-B84C-18EC3D105B46}" presName="EmptyPlaceHolder" presStyleCnt="0"/>
      <dgm:spPr/>
    </dgm:pt>
    <dgm:pt modelId="{8FBBF6BA-4CD2-4E66-98C6-8EDC04316BAC}" type="pres">
      <dgm:prSet presAssocID="{F1BFAB8E-9A09-A149-9ADE-0F7401C4C3C0}" presName="spaceBetweenRectangles" presStyleCnt="0"/>
      <dgm:spPr/>
    </dgm:pt>
    <dgm:pt modelId="{EE28D273-24B2-4401-9624-3B38E9F62A36}" type="pres">
      <dgm:prSet presAssocID="{02FCD0EA-9DC1-4967-B018-9207DFF9E1EA}" presName="composite" presStyleCnt="0"/>
      <dgm:spPr/>
    </dgm:pt>
    <dgm:pt modelId="{50803012-A0D5-492B-AF2E-B7AF20ABC62A}" type="pres">
      <dgm:prSet presAssocID="{02FCD0EA-9DC1-4967-B018-9207DFF9E1EA}" presName="ConnectorPoint" presStyleLbl="lnNode1" presStyleIdx="1"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3328392F-2AA9-4D46-90F4-E661F03E24BE}" type="pres">
      <dgm:prSet presAssocID="{02FCD0EA-9DC1-4967-B018-9207DFF9E1EA}" presName="DropPinPlaceHolder" presStyleCnt="0"/>
      <dgm:spPr/>
    </dgm:pt>
    <dgm:pt modelId="{C7EA5A9D-C141-4336-9FA2-A1A07B3E17BD}" type="pres">
      <dgm:prSet presAssocID="{02FCD0EA-9DC1-4967-B018-9207DFF9E1EA}" presName="DropPin" presStyleLbl="alignNode1" presStyleIdx="1" presStyleCnt="6"/>
      <dgm:spPr/>
    </dgm:pt>
    <dgm:pt modelId="{3E304165-98CB-4FDC-B183-4C623AAAF0E3}" type="pres">
      <dgm:prSet presAssocID="{02FCD0EA-9DC1-4967-B018-9207DFF9E1EA}" presName="Ellipse" presStyleLbl="fgAcc1" presStyleIdx="2" presStyleCnt="7"/>
      <dgm:spPr>
        <a:solidFill>
          <a:srgbClr val="782F40">
            <a:alpha val="90000"/>
          </a:srgbClr>
        </a:solidFill>
        <a:ln w="12700" cap="flat" cmpd="sng" algn="ctr">
          <a:noFill/>
          <a:prstDash val="solid"/>
          <a:miter lim="800000"/>
        </a:ln>
        <a:effectLst/>
      </dgm:spPr>
    </dgm:pt>
    <dgm:pt modelId="{D9FF7EAE-7AD9-411D-B1CF-F76204AABC5E}" type="pres">
      <dgm:prSet presAssocID="{02FCD0EA-9DC1-4967-B018-9207DFF9E1EA}" presName="L2TextContainer" presStyleLbl="revTx" presStyleIdx="2" presStyleCnt="12">
        <dgm:presLayoutVars>
          <dgm:bulletEnabled val="1"/>
        </dgm:presLayoutVars>
      </dgm:prSet>
      <dgm:spPr/>
    </dgm:pt>
    <dgm:pt modelId="{6CD11341-95E7-4517-A1C1-7A7054D25BD4}" type="pres">
      <dgm:prSet presAssocID="{02FCD0EA-9DC1-4967-B018-9207DFF9E1EA}" presName="L1TextContainer" presStyleLbl="revTx" presStyleIdx="3" presStyleCnt="12">
        <dgm:presLayoutVars>
          <dgm:chMax val="1"/>
          <dgm:chPref val="1"/>
          <dgm:bulletEnabled val="1"/>
        </dgm:presLayoutVars>
      </dgm:prSet>
      <dgm:spPr/>
    </dgm:pt>
    <dgm:pt modelId="{97F1D4AB-7444-4167-8BC7-B910BC197E3A}" type="pres">
      <dgm:prSet presAssocID="{02FCD0EA-9DC1-4967-B018-9207DFF9E1EA}" presName="ConnectLine" presStyleLbl="sibTrans1D1" presStyleIdx="1" presStyleCnt="6"/>
      <dgm:spPr>
        <a:noFill/>
        <a:ln w="12700" cap="flat" cmpd="sng" algn="ctr">
          <a:solidFill>
            <a:schemeClr val="dk2">
              <a:hueOff val="0"/>
              <a:satOff val="0"/>
              <a:lumOff val="0"/>
              <a:alphaOff val="0"/>
            </a:schemeClr>
          </a:solidFill>
          <a:prstDash val="dash"/>
          <a:miter lim="800000"/>
        </a:ln>
        <a:effectLst/>
      </dgm:spPr>
    </dgm:pt>
    <dgm:pt modelId="{11AB4766-AB2D-4895-8E06-DE20458BC687}" type="pres">
      <dgm:prSet presAssocID="{02FCD0EA-9DC1-4967-B018-9207DFF9E1EA}" presName="EmptyPlaceHolder" presStyleCnt="0"/>
      <dgm:spPr/>
    </dgm:pt>
    <dgm:pt modelId="{97A07F44-A9DE-4C19-94BD-1CF529A3E926}" type="pres">
      <dgm:prSet presAssocID="{B2E17D25-6389-4633-B88E-ED0B7ADC1BB0}" presName="spaceBetweenRectangles" presStyleCnt="0"/>
      <dgm:spPr/>
    </dgm:pt>
    <dgm:pt modelId="{2014A2A7-4126-43EA-98B0-E5C28DB5B41A}" type="pres">
      <dgm:prSet presAssocID="{41BCB1C9-A77E-4D36-B8DB-4A39CBCBB6FD}" presName="composite" presStyleCnt="0"/>
      <dgm:spPr/>
    </dgm:pt>
    <dgm:pt modelId="{F5BF6C42-D1EE-467F-A6D8-62B699DD1B79}" type="pres">
      <dgm:prSet presAssocID="{41BCB1C9-A77E-4D36-B8DB-4A39CBCBB6FD}" presName="ConnectorPoint" presStyleLbl="lnNode1" presStyleIdx="2"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FEC76EB1-1D1D-4871-B0EA-FB27C80D096D}" type="pres">
      <dgm:prSet presAssocID="{41BCB1C9-A77E-4D36-B8DB-4A39CBCBB6FD}" presName="DropPinPlaceHolder" presStyleCnt="0"/>
      <dgm:spPr/>
    </dgm:pt>
    <dgm:pt modelId="{473C405C-3E68-4E0C-8585-4D99FF021F3A}" type="pres">
      <dgm:prSet presAssocID="{41BCB1C9-A77E-4D36-B8DB-4A39CBCBB6FD}" presName="DropPin" presStyleLbl="alignNode1" presStyleIdx="2" presStyleCnt="6"/>
      <dgm:spPr/>
    </dgm:pt>
    <dgm:pt modelId="{D3E65F35-34AE-4F67-AD73-19BEE5E1B594}" type="pres">
      <dgm:prSet presAssocID="{41BCB1C9-A77E-4D36-B8DB-4A39CBCBB6FD}" presName="Ellipse" presStyleLbl="fgAcc1" presStyleIdx="3" presStyleCnt="7"/>
      <dgm:spPr>
        <a:solidFill>
          <a:srgbClr val="782F40">
            <a:alpha val="90000"/>
          </a:srgbClr>
        </a:solidFill>
        <a:ln w="12700" cap="flat" cmpd="sng" algn="ctr">
          <a:noFill/>
          <a:prstDash val="solid"/>
          <a:miter lim="800000"/>
        </a:ln>
        <a:effectLst/>
      </dgm:spPr>
    </dgm:pt>
    <dgm:pt modelId="{9E0E59AD-4346-4865-B900-3776D3C837AC}" type="pres">
      <dgm:prSet presAssocID="{41BCB1C9-A77E-4D36-B8DB-4A39CBCBB6FD}" presName="L2TextContainer" presStyleLbl="revTx" presStyleIdx="4" presStyleCnt="12">
        <dgm:presLayoutVars>
          <dgm:bulletEnabled val="1"/>
        </dgm:presLayoutVars>
      </dgm:prSet>
      <dgm:spPr/>
    </dgm:pt>
    <dgm:pt modelId="{F0ABE378-9C1B-4E1C-81E1-5EDC2186DDC6}" type="pres">
      <dgm:prSet presAssocID="{41BCB1C9-A77E-4D36-B8DB-4A39CBCBB6FD}" presName="L1TextContainer" presStyleLbl="revTx" presStyleIdx="5" presStyleCnt="12">
        <dgm:presLayoutVars>
          <dgm:chMax val="1"/>
          <dgm:chPref val="1"/>
          <dgm:bulletEnabled val="1"/>
        </dgm:presLayoutVars>
      </dgm:prSet>
      <dgm:spPr/>
    </dgm:pt>
    <dgm:pt modelId="{4F2BBF1F-E488-46CB-9286-FAB4CFA793BA}" type="pres">
      <dgm:prSet presAssocID="{41BCB1C9-A77E-4D36-B8DB-4A39CBCBB6FD}" presName="ConnectLine" presStyleLbl="sibTrans1D1" presStyleIdx="2" presStyleCnt="6"/>
      <dgm:spPr>
        <a:noFill/>
        <a:ln w="12700" cap="flat" cmpd="sng" algn="ctr">
          <a:solidFill>
            <a:schemeClr val="dk2">
              <a:hueOff val="0"/>
              <a:satOff val="0"/>
              <a:lumOff val="0"/>
              <a:alphaOff val="0"/>
            </a:schemeClr>
          </a:solidFill>
          <a:prstDash val="dash"/>
          <a:miter lim="800000"/>
        </a:ln>
        <a:effectLst/>
      </dgm:spPr>
    </dgm:pt>
    <dgm:pt modelId="{49C77788-3E01-4901-9C5F-165D5C7E85D3}" type="pres">
      <dgm:prSet presAssocID="{41BCB1C9-A77E-4D36-B8DB-4A39CBCBB6FD}" presName="EmptyPlaceHolder" presStyleCnt="0"/>
      <dgm:spPr/>
    </dgm:pt>
    <dgm:pt modelId="{9FC4162C-6444-413B-98D3-3A1B1D15235B}" type="pres">
      <dgm:prSet presAssocID="{F64AA525-8A1D-4BA5-A77C-20057CEEB50A}" presName="spaceBetweenRectangles" presStyleCnt="0"/>
      <dgm:spPr/>
    </dgm:pt>
    <dgm:pt modelId="{B395AAD3-AB46-413E-AFD5-3D58312A0322}" type="pres">
      <dgm:prSet presAssocID="{D967483C-E492-44E2-80DE-B7F6BB1F85D7}" presName="composite" presStyleCnt="0"/>
      <dgm:spPr/>
    </dgm:pt>
    <dgm:pt modelId="{3A715B65-8F74-4414-B231-E6C1104D236F}" type="pres">
      <dgm:prSet presAssocID="{D967483C-E492-44E2-80DE-B7F6BB1F85D7}" presName="ConnectorPoint" presStyleLbl="lnNode1" presStyleIdx="3"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585C7C7A-506A-429A-BADF-97F28AA7B0F4}" type="pres">
      <dgm:prSet presAssocID="{D967483C-E492-44E2-80DE-B7F6BB1F85D7}" presName="DropPinPlaceHolder" presStyleCnt="0"/>
      <dgm:spPr/>
    </dgm:pt>
    <dgm:pt modelId="{A819BAC5-5DF1-4BA0-9394-C8ED7A5890CC}" type="pres">
      <dgm:prSet presAssocID="{D967483C-E492-44E2-80DE-B7F6BB1F85D7}" presName="DropPin" presStyleLbl="alignNode1" presStyleIdx="3" presStyleCnt="6"/>
      <dgm:spPr/>
    </dgm:pt>
    <dgm:pt modelId="{443B7358-FEAB-49F1-BA6B-DB0A16448FD8}" type="pres">
      <dgm:prSet presAssocID="{D967483C-E492-44E2-80DE-B7F6BB1F85D7}" presName="Ellipse" presStyleLbl="fgAcc1" presStyleIdx="4" presStyleCnt="7"/>
      <dgm:spPr>
        <a:solidFill>
          <a:srgbClr val="782F40">
            <a:alpha val="90000"/>
          </a:srgbClr>
        </a:solidFill>
        <a:ln w="12700" cap="flat" cmpd="sng" algn="ctr">
          <a:noFill/>
          <a:prstDash val="solid"/>
          <a:miter lim="800000"/>
        </a:ln>
        <a:effectLst/>
      </dgm:spPr>
    </dgm:pt>
    <dgm:pt modelId="{143910BB-3A9B-4ED9-8427-08A71C6A930E}" type="pres">
      <dgm:prSet presAssocID="{D967483C-E492-44E2-80DE-B7F6BB1F85D7}" presName="L2TextContainer" presStyleLbl="revTx" presStyleIdx="6" presStyleCnt="12">
        <dgm:presLayoutVars>
          <dgm:bulletEnabled val="1"/>
        </dgm:presLayoutVars>
      </dgm:prSet>
      <dgm:spPr/>
    </dgm:pt>
    <dgm:pt modelId="{5D6F4A0F-8F4A-475D-8857-3D31B949252C}" type="pres">
      <dgm:prSet presAssocID="{D967483C-E492-44E2-80DE-B7F6BB1F85D7}" presName="L1TextContainer" presStyleLbl="revTx" presStyleIdx="7" presStyleCnt="12">
        <dgm:presLayoutVars>
          <dgm:chMax val="1"/>
          <dgm:chPref val="1"/>
          <dgm:bulletEnabled val="1"/>
        </dgm:presLayoutVars>
      </dgm:prSet>
      <dgm:spPr/>
    </dgm:pt>
    <dgm:pt modelId="{427961F0-8D9C-4461-B11A-67F4EB6FA1BC}" type="pres">
      <dgm:prSet presAssocID="{D967483C-E492-44E2-80DE-B7F6BB1F85D7}" presName="ConnectLine" presStyleLbl="sibTrans1D1" presStyleIdx="3" presStyleCnt="6"/>
      <dgm:spPr>
        <a:noFill/>
        <a:ln w="12700" cap="flat" cmpd="sng" algn="ctr">
          <a:solidFill>
            <a:schemeClr val="dk2">
              <a:hueOff val="0"/>
              <a:satOff val="0"/>
              <a:lumOff val="0"/>
              <a:alphaOff val="0"/>
            </a:schemeClr>
          </a:solidFill>
          <a:prstDash val="dash"/>
          <a:miter lim="800000"/>
        </a:ln>
        <a:effectLst/>
      </dgm:spPr>
    </dgm:pt>
    <dgm:pt modelId="{CE3D8860-3725-4EE9-951F-E6A6C2745DCC}" type="pres">
      <dgm:prSet presAssocID="{D967483C-E492-44E2-80DE-B7F6BB1F85D7}" presName="EmptyPlaceHolder" presStyleCnt="0"/>
      <dgm:spPr/>
    </dgm:pt>
    <dgm:pt modelId="{58481389-9443-48F1-BDD8-956626D458AB}" type="pres">
      <dgm:prSet presAssocID="{EF169310-E023-4D28-A794-7C79D9713704}" presName="spaceBetweenRectangles" presStyleCnt="0"/>
      <dgm:spPr/>
    </dgm:pt>
    <dgm:pt modelId="{67C6C030-DBF8-4B59-A4EC-BE26250668BB}" type="pres">
      <dgm:prSet presAssocID="{1453CD9F-2517-4BDB-9390-942623AE0208}" presName="composite" presStyleCnt="0"/>
      <dgm:spPr/>
    </dgm:pt>
    <dgm:pt modelId="{2D5A3079-32F5-4BE3-8BA4-E71CB1E3F6E4}" type="pres">
      <dgm:prSet presAssocID="{1453CD9F-2517-4BDB-9390-942623AE0208}" presName="ConnectorPoint" presStyleLbl="lnNode1" presStyleIdx="4" presStyleCnt="6"/>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FC10E457-9F9C-4021-B3EB-44CD35578B81}" type="pres">
      <dgm:prSet presAssocID="{1453CD9F-2517-4BDB-9390-942623AE0208}" presName="DropPinPlaceHolder" presStyleCnt="0"/>
      <dgm:spPr/>
    </dgm:pt>
    <dgm:pt modelId="{F9C1494C-0F9E-4D06-B17E-95E099D9ED52}" type="pres">
      <dgm:prSet presAssocID="{1453CD9F-2517-4BDB-9390-942623AE0208}" presName="DropPin" presStyleLbl="alignNode1" presStyleIdx="4" presStyleCnt="6"/>
      <dgm:spPr/>
    </dgm:pt>
    <dgm:pt modelId="{001C8D4D-3A89-4B68-9162-BCD9E406E980}" type="pres">
      <dgm:prSet presAssocID="{1453CD9F-2517-4BDB-9390-942623AE0208}" presName="Ellipse" presStyleLbl="fgAcc1" presStyleIdx="5" presStyleCnt="7"/>
      <dgm:spPr>
        <a:solidFill>
          <a:srgbClr val="782F40">
            <a:alpha val="90000"/>
          </a:srgbClr>
        </a:solidFill>
        <a:ln w="12700" cap="flat" cmpd="sng" algn="ctr">
          <a:noFill/>
          <a:prstDash val="solid"/>
          <a:miter lim="800000"/>
        </a:ln>
        <a:effectLst/>
      </dgm:spPr>
    </dgm:pt>
    <dgm:pt modelId="{8B2E4648-B134-4705-8888-AE544AE6B303}" type="pres">
      <dgm:prSet presAssocID="{1453CD9F-2517-4BDB-9390-942623AE0208}" presName="L2TextContainer" presStyleLbl="revTx" presStyleIdx="8" presStyleCnt="12">
        <dgm:presLayoutVars>
          <dgm:bulletEnabled val="1"/>
        </dgm:presLayoutVars>
      </dgm:prSet>
      <dgm:spPr/>
    </dgm:pt>
    <dgm:pt modelId="{0FA41AA2-9EFF-412C-8C3B-B12B3D6823E1}" type="pres">
      <dgm:prSet presAssocID="{1453CD9F-2517-4BDB-9390-942623AE0208}" presName="L1TextContainer" presStyleLbl="revTx" presStyleIdx="9" presStyleCnt="12">
        <dgm:presLayoutVars>
          <dgm:chMax val="1"/>
          <dgm:chPref val="1"/>
          <dgm:bulletEnabled val="1"/>
        </dgm:presLayoutVars>
      </dgm:prSet>
      <dgm:spPr/>
    </dgm:pt>
    <dgm:pt modelId="{6FE15C9D-25FC-4B0B-8662-39709F9E08C1}" type="pres">
      <dgm:prSet presAssocID="{1453CD9F-2517-4BDB-9390-942623AE0208}" presName="ConnectLine" presStyleLbl="sibTrans1D1" presStyleIdx="4" presStyleCnt="6"/>
      <dgm:spPr>
        <a:noFill/>
        <a:ln w="12700" cap="flat" cmpd="sng" algn="ctr">
          <a:solidFill>
            <a:schemeClr val="dk2">
              <a:hueOff val="0"/>
              <a:satOff val="0"/>
              <a:lumOff val="0"/>
              <a:alphaOff val="0"/>
            </a:schemeClr>
          </a:solidFill>
          <a:prstDash val="dash"/>
          <a:miter lim="800000"/>
        </a:ln>
        <a:effectLst/>
      </dgm:spPr>
    </dgm:pt>
    <dgm:pt modelId="{35AA0813-D54F-4707-A1E7-2E7E935B84C3}" type="pres">
      <dgm:prSet presAssocID="{1453CD9F-2517-4BDB-9390-942623AE0208}" presName="EmptyPlaceHolder" presStyleCnt="0"/>
      <dgm:spPr/>
    </dgm:pt>
    <dgm:pt modelId="{FE0EC29D-8D53-46B3-833A-D39770C53681}" type="pres">
      <dgm:prSet presAssocID="{76CB0266-EA36-4282-B6FC-646E1FCBC4FB}" presName="spaceBetweenRectangles" presStyleCnt="0"/>
      <dgm:spPr/>
    </dgm:pt>
    <dgm:pt modelId="{74779D35-88EF-4DE0-BC7E-1E25CB9FAD07}" type="pres">
      <dgm:prSet presAssocID="{4389C226-8CFD-4DA2-B6F8-CED66FA2AB0F}" presName="composite" presStyleCnt="0"/>
      <dgm:spPr/>
    </dgm:pt>
    <dgm:pt modelId="{F13FD00A-E9DB-49A8-9041-F864C52AEC2A}" type="pres">
      <dgm:prSet presAssocID="{4389C226-8CFD-4DA2-B6F8-CED66FA2AB0F}" presName="ConnectorPoint" presStyleLbl="lnNode1" presStyleIdx="5" presStyleCnt="6"/>
      <dgm:spPr>
        <a:solidFill>
          <a:schemeClr val="bg1"/>
        </a:solidFill>
        <a:ln w="6350" cap="flat" cmpd="sng" algn="ctr">
          <a:solidFill>
            <a:schemeClr val="dk2">
              <a:shade val="80000"/>
              <a:hueOff val="0"/>
              <a:satOff val="0"/>
              <a:lumOff val="0"/>
              <a:alphaOff val="0"/>
            </a:schemeClr>
          </a:solidFill>
          <a:prstDash val="solid"/>
          <a:miter lim="800000"/>
        </a:ln>
        <a:effectLst/>
      </dgm:spPr>
    </dgm:pt>
    <dgm:pt modelId="{FA26257D-8383-4761-BBF5-FA8C38349EC6}" type="pres">
      <dgm:prSet presAssocID="{4389C226-8CFD-4DA2-B6F8-CED66FA2AB0F}" presName="DropPinPlaceHolder" presStyleCnt="0"/>
      <dgm:spPr/>
    </dgm:pt>
    <dgm:pt modelId="{F67C012E-1622-41C1-9687-469275C75179}" type="pres">
      <dgm:prSet presAssocID="{4389C226-8CFD-4DA2-B6F8-CED66FA2AB0F}" presName="DropPin" presStyleLbl="alignNode1" presStyleIdx="5" presStyleCnt="6"/>
      <dgm:spPr/>
    </dgm:pt>
    <dgm:pt modelId="{B9D04A5E-549C-410D-9D80-69FCAD04D301}" type="pres">
      <dgm:prSet presAssocID="{4389C226-8CFD-4DA2-B6F8-CED66FA2AB0F}" presName="Ellipse" presStyleLbl="fgAcc1" presStyleIdx="6" presStyleCnt="7"/>
      <dgm:spPr>
        <a:solidFill>
          <a:schemeClr val="dk2">
            <a:alpha val="90000"/>
            <a:tint val="40000"/>
            <a:hueOff val="0"/>
            <a:satOff val="0"/>
            <a:lumOff val="0"/>
            <a:alphaOff val="0"/>
          </a:schemeClr>
        </a:solidFill>
        <a:ln w="12700" cap="flat" cmpd="sng" algn="ctr">
          <a:noFill/>
          <a:prstDash val="solid"/>
          <a:miter lim="800000"/>
        </a:ln>
        <a:effectLst/>
      </dgm:spPr>
    </dgm:pt>
    <dgm:pt modelId="{2E97B356-EFD6-4D4A-A3EC-7DB63D1EEDDE}" type="pres">
      <dgm:prSet presAssocID="{4389C226-8CFD-4DA2-B6F8-CED66FA2AB0F}" presName="L2TextContainer" presStyleLbl="revTx" presStyleIdx="10" presStyleCnt="12">
        <dgm:presLayoutVars>
          <dgm:bulletEnabled val="1"/>
        </dgm:presLayoutVars>
      </dgm:prSet>
      <dgm:spPr/>
    </dgm:pt>
    <dgm:pt modelId="{19559662-892E-4B3A-8189-4D5D40C79CCE}" type="pres">
      <dgm:prSet presAssocID="{4389C226-8CFD-4DA2-B6F8-CED66FA2AB0F}" presName="L1TextContainer" presStyleLbl="revTx" presStyleIdx="11" presStyleCnt="12">
        <dgm:presLayoutVars>
          <dgm:chMax val="1"/>
          <dgm:chPref val="1"/>
          <dgm:bulletEnabled val="1"/>
        </dgm:presLayoutVars>
      </dgm:prSet>
      <dgm:spPr/>
    </dgm:pt>
    <dgm:pt modelId="{8692A277-1E25-45EB-BF64-F34425C94BB3}" type="pres">
      <dgm:prSet presAssocID="{4389C226-8CFD-4DA2-B6F8-CED66FA2AB0F}" presName="ConnectLine" presStyleLbl="sibTrans1D1" presStyleIdx="5" presStyleCnt="6"/>
      <dgm:spPr>
        <a:noFill/>
        <a:ln w="12700" cap="flat" cmpd="sng" algn="ctr">
          <a:solidFill>
            <a:schemeClr val="dk2">
              <a:hueOff val="0"/>
              <a:satOff val="0"/>
              <a:lumOff val="0"/>
              <a:alphaOff val="0"/>
            </a:schemeClr>
          </a:solidFill>
          <a:prstDash val="dash"/>
          <a:miter lim="800000"/>
        </a:ln>
        <a:effectLst/>
      </dgm:spPr>
    </dgm:pt>
    <dgm:pt modelId="{587D74F9-E509-453B-A945-E7F71D39EA37}" type="pres">
      <dgm:prSet presAssocID="{4389C226-8CFD-4DA2-B6F8-CED66FA2AB0F}"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D99B9D05-7BDB-4858-8ECE-C159CE7C2015}" type="presOf" srcId="{1453CD9F-2517-4BDB-9390-942623AE0208}" destId="{0FA41AA2-9EFF-412C-8C3B-B12B3D6823E1}" srcOrd="0" destOrd="0" presId="urn:microsoft.com/office/officeart/2017/3/layout/DropPinTimeline"/>
    <dgm:cxn modelId="{03AA3209-FCCF-4DFC-A473-A7EFA23CF905}" type="presOf" srcId="{8FFD768A-E5ED-8B4C-B84C-18EC3D105B46}" destId="{E9809C33-FA42-4AEE-A12E-98A49E3D5946}" srcOrd="0" destOrd="0" presId="urn:microsoft.com/office/officeart/2017/3/layout/DropPinTimeline"/>
    <dgm:cxn modelId="{72277123-4640-4C99-A036-9E08F45D5BC1}" type="presOf" srcId="{D967483C-E492-44E2-80DE-B7F6BB1F85D7}" destId="{5D6F4A0F-8F4A-475D-8857-3D31B949252C}" srcOrd="0" destOrd="0" presId="urn:microsoft.com/office/officeart/2017/3/layout/DropPinTimeline"/>
    <dgm:cxn modelId="{FAB12D2E-C447-4FA0-BCB3-31D879C8B3D4}" type="presOf" srcId="{4389C226-8CFD-4DA2-B6F8-CED66FA2AB0F}" destId="{19559662-892E-4B3A-8189-4D5D40C79CCE}" srcOrd="0" destOrd="0" presId="urn:microsoft.com/office/officeart/2017/3/layout/DropPinTimeline"/>
    <dgm:cxn modelId="{AAC7F34A-1E09-4E11-B596-7EFFC49020ED}" srcId="{ED2191A3-5C39-40D7-9783-AE55A6FAF84E}" destId="{41BCB1C9-A77E-4D36-B8DB-4A39CBCBB6FD}" srcOrd="2" destOrd="0" parTransId="{6A395559-5FBE-4919-B180-5C9B0323117F}" sibTransId="{F64AA525-8A1D-4BA5-A77C-20057CEEB50A}"/>
    <dgm:cxn modelId="{F0239253-18A0-4C00-AB0B-6855CC2D4105}" srcId="{ED2191A3-5C39-40D7-9783-AE55A6FAF84E}" destId="{4389C226-8CFD-4DA2-B6F8-CED66FA2AB0F}" srcOrd="5" destOrd="0" parTransId="{CAACD59D-5B93-4F1A-AE85-BBEF6AE16805}" sibTransId="{F7665FBB-3CDD-4718-968E-2526325304B2}"/>
    <dgm:cxn modelId="{06277467-7264-4E9F-988C-AE2704C4BDD5}" type="presOf" srcId="{02FCD0EA-9DC1-4967-B018-9207DFF9E1EA}" destId="{6CD11341-95E7-4517-A1C1-7A7054D25BD4}" srcOrd="0" destOrd="0" presId="urn:microsoft.com/office/officeart/2017/3/layout/DropPinTimeline"/>
    <dgm:cxn modelId="{DDB77879-09C6-D942-AB37-675D175176B4}" srcId="{ED2191A3-5C39-40D7-9783-AE55A6FAF84E}" destId="{8FFD768A-E5ED-8B4C-B84C-18EC3D105B46}" srcOrd="0" destOrd="0" parTransId="{25253294-15A5-A743-AD78-7739CF67EC1F}" sibTransId="{F1BFAB8E-9A09-A149-9ADE-0F7401C4C3C0}"/>
    <dgm:cxn modelId="{B92054B4-607B-4DB5-AAD9-2A54BE25365F}" srcId="{ED2191A3-5C39-40D7-9783-AE55A6FAF84E}" destId="{02FCD0EA-9DC1-4967-B018-9207DFF9E1EA}" srcOrd="1" destOrd="0" parTransId="{8EA8BB2A-3020-479B-ACEE-FAE50CB55942}" sibTransId="{B2E17D25-6389-4633-B88E-ED0B7ADC1BB0}"/>
    <dgm:cxn modelId="{CFE7BCBF-02DA-448B-97E6-A2EA1505B8A9}" srcId="{ED2191A3-5C39-40D7-9783-AE55A6FAF84E}" destId="{1453CD9F-2517-4BDB-9390-942623AE0208}" srcOrd="4" destOrd="0" parTransId="{B73FC10E-D3FD-430B-A1B3-A76A00E7D1F0}" sibTransId="{76CB0266-EA36-4282-B6FC-646E1FCBC4FB}"/>
    <dgm:cxn modelId="{8BA081C7-4BCC-4F11-B817-D5094CC80234}" srcId="{ED2191A3-5C39-40D7-9783-AE55A6FAF84E}" destId="{D967483C-E492-44E2-80DE-B7F6BB1F85D7}" srcOrd="3" destOrd="0" parTransId="{F2085774-A2F1-4655-A692-69690E674B1A}" sibTransId="{EF169310-E023-4D28-A794-7C79D9713704}"/>
    <dgm:cxn modelId="{99A597D7-13A9-43A2-A70F-1A83AE656529}" type="presOf" srcId="{41BCB1C9-A77E-4D36-B8DB-4A39CBCBB6FD}" destId="{F0ABE378-9C1B-4E1C-81E1-5EDC2186DDC6}" srcOrd="0" destOrd="0" presId="urn:microsoft.com/office/officeart/2017/3/layout/DropPinTimeline"/>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EAEBB5BA-B01B-45DE-AB5C-C41DAD307AA6}" type="presParOf" srcId="{558FA5E2-7E1C-4E22-9209-ABC6685592F3}" destId="{987AC002-5C19-445E-B835-D4E1BC3555EE}" srcOrd="0" destOrd="0" presId="urn:microsoft.com/office/officeart/2017/3/layout/DropPinTimeline"/>
    <dgm:cxn modelId="{80CF74B1-161F-46C5-B357-70FB84AB44B3}" type="presParOf" srcId="{987AC002-5C19-445E-B835-D4E1BC3555EE}" destId="{35044F8D-A6FA-406D-ADCA-EFBE05B50F1F}" srcOrd="0" destOrd="0" presId="urn:microsoft.com/office/officeart/2017/3/layout/DropPinTimeline"/>
    <dgm:cxn modelId="{926572DE-F30D-464A-885A-F3C39E1FDE37}" type="presParOf" srcId="{987AC002-5C19-445E-B835-D4E1BC3555EE}" destId="{2080B1BB-6C19-45F6-9944-453D5B1D0643}" srcOrd="1" destOrd="0" presId="urn:microsoft.com/office/officeart/2017/3/layout/DropPinTimeline"/>
    <dgm:cxn modelId="{6F5054AB-CDC4-46D3-BAB1-AC3F1052DE3C}" type="presParOf" srcId="{2080B1BB-6C19-45F6-9944-453D5B1D0643}" destId="{67BCAEEC-0DF0-44E7-94D8-7415D5258F89}" srcOrd="0" destOrd="0" presId="urn:microsoft.com/office/officeart/2017/3/layout/DropPinTimeline"/>
    <dgm:cxn modelId="{1CD801F3-DE0C-4980-83AE-20F8A1D55B35}" type="presParOf" srcId="{2080B1BB-6C19-45F6-9944-453D5B1D0643}" destId="{3CE8AF34-E4C9-401A-B1D7-C45C7D818470}" srcOrd="1" destOrd="0" presId="urn:microsoft.com/office/officeart/2017/3/layout/DropPinTimeline"/>
    <dgm:cxn modelId="{667D854B-4D12-4352-AF47-5EDD6E20670A}" type="presParOf" srcId="{987AC002-5C19-445E-B835-D4E1BC3555EE}" destId="{941AC326-E4E0-4402-88CF-9B74BAB5BFD1}" srcOrd="2" destOrd="0" presId="urn:microsoft.com/office/officeart/2017/3/layout/DropPinTimeline"/>
    <dgm:cxn modelId="{7C9C3F9D-6989-492B-AE7D-0503D1BEB3A7}" type="presParOf" srcId="{987AC002-5C19-445E-B835-D4E1BC3555EE}" destId="{E9809C33-FA42-4AEE-A12E-98A49E3D5946}" srcOrd="3" destOrd="0" presId="urn:microsoft.com/office/officeart/2017/3/layout/DropPinTimeline"/>
    <dgm:cxn modelId="{3D998515-C19C-4F73-AE11-11E218B2299C}" type="presParOf" srcId="{987AC002-5C19-445E-B835-D4E1BC3555EE}" destId="{D07C680A-6E2A-40FB-BBD0-34548505FD6F}" srcOrd="4" destOrd="0" presId="urn:microsoft.com/office/officeart/2017/3/layout/DropPinTimeline"/>
    <dgm:cxn modelId="{4321C5AF-4BCC-4498-A800-AC42910D7806}" type="presParOf" srcId="{987AC002-5C19-445E-B835-D4E1BC3555EE}" destId="{3803F079-8345-4BB1-9CB3-EA9B8785E541}" srcOrd="5" destOrd="0" presId="urn:microsoft.com/office/officeart/2017/3/layout/DropPinTimeline"/>
    <dgm:cxn modelId="{4278DEDD-F9C0-470E-AC48-A5520DC1DC9E}" type="presParOf" srcId="{558FA5E2-7E1C-4E22-9209-ABC6685592F3}" destId="{8FBBF6BA-4CD2-4E66-98C6-8EDC04316BAC}" srcOrd="1" destOrd="0" presId="urn:microsoft.com/office/officeart/2017/3/layout/DropPinTimeline"/>
    <dgm:cxn modelId="{32A37758-F71D-49EE-9D7F-A3331E9FE22A}" type="presParOf" srcId="{558FA5E2-7E1C-4E22-9209-ABC6685592F3}" destId="{EE28D273-24B2-4401-9624-3B38E9F62A36}" srcOrd="2" destOrd="0" presId="urn:microsoft.com/office/officeart/2017/3/layout/DropPinTimeline"/>
    <dgm:cxn modelId="{D5C3398A-0493-4FBE-B90E-26D4A17D61FB}" type="presParOf" srcId="{EE28D273-24B2-4401-9624-3B38E9F62A36}" destId="{50803012-A0D5-492B-AF2E-B7AF20ABC62A}" srcOrd="0" destOrd="0" presId="urn:microsoft.com/office/officeart/2017/3/layout/DropPinTimeline"/>
    <dgm:cxn modelId="{B0B91437-8927-4081-9529-04CDA980F41E}" type="presParOf" srcId="{EE28D273-24B2-4401-9624-3B38E9F62A36}" destId="{3328392F-2AA9-4D46-90F4-E661F03E24BE}" srcOrd="1" destOrd="0" presId="urn:microsoft.com/office/officeart/2017/3/layout/DropPinTimeline"/>
    <dgm:cxn modelId="{CB67ACD9-243C-4028-A358-E36488A69DD3}" type="presParOf" srcId="{3328392F-2AA9-4D46-90F4-E661F03E24BE}" destId="{C7EA5A9D-C141-4336-9FA2-A1A07B3E17BD}" srcOrd="0" destOrd="0" presId="urn:microsoft.com/office/officeart/2017/3/layout/DropPinTimeline"/>
    <dgm:cxn modelId="{0AD483BA-5929-4016-A1AA-C9646AB4AE6C}" type="presParOf" srcId="{3328392F-2AA9-4D46-90F4-E661F03E24BE}" destId="{3E304165-98CB-4FDC-B183-4C623AAAF0E3}" srcOrd="1" destOrd="0" presId="urn:microsoft.com/office/officeart/2017/3/layout/DropPinTimeline"/>
    <dgm:cxn modelId="{DE9A2332-DA70-409C-8E88-614E24BCFC73}" type="presParOf" srcId="{EE28D273-24B2-4401-9624-3B38E9F62A36}" destId="{D9FF7EAE-7AD9-411D-B1CF-F76204AABC5E}" srcOrd="2" destOrd="0" presId="urn:microsoft.com/office/officeart/2017/3/layout/DropPinTimeline"/>
    <dgm:cxn modelId="{8494A76B-9083-4B5A-A5FD-5D1E93BFB403}" type="presParOf" srcId="{EE28D273-24B2-4401-9624-3B38E9F62A36}" destId="{6CD11341-95E7-4517-A1C1-7A7054D25BD4}" srcOrd="3" destOrd="0" presId="urn:microsoft.com/office/officeart/2017/3/layout/DropPinTimeline"/>
    <dgm:cxn modelId="{FB6BCF32-8466-4780-89EA-C0E97858D0EF}" type="presParOf" srcId="{EE28D273-24B2-4401-9624-3B38E9F62A36}" destId="{97F1D4AB-7444-4167-8BC7-B910BC197E3A}" srcOrd="4" destOrd="0" presId="urn:microsoft.com/office/officeart/2017/3/layout/DropPinTimeline"/>
    <dgm:cxn modelId="{BE3EC1E2-0AE1-4ACF-984A-FD8322B4D041}" type="presParOf" srcId="{EE28D273-24B2-4401-9624-3B38E9F62A36}" destId="{11AB4766-AB2D-4895-8E06-DE20458BC687}" srcOrd="5" destOrd="0" presId="urn:microsoft.com/office/officeart/2017/3/layout/DropPinTimeline"/>
    <dgm:cxn modelId="{F8778A4B-B4D1-4D18-B33A-9A0F1A4DD303}" type="presParOf" srcId="{558FA5E2-7E1C-4E22-9209-ABC6685592F3}" destId="{97A07F44-A9DE-4C19-94BD-1CF529A3E926}" srcOrd="3" destOrd="0" presId="urn:microsoft.com/office/officeart/2017/3/layout/DropPinTimeline"/>
    <dgm:cxn modelId="{F7381D4B-365D-4053-ADDF-96948F5ABAA5}" type="presParOf" srcId="{558FA5E2-7E1C-4E22-9209-ABC6685592F3}" destId="{2014A2A7-4126-43EA-98B0-E5C28DB5B41A}" srcOrd="4" destOrd="0" presId="urn:microsoft.com/office/officeart/2017/3/layout/DropPinTimeline"/>
    <dgm:cxn modelId="{7DB860FC-3E1B-4285-B2A7-59BAFC996B12}" type="presParOf" srcId="{2014A2A7-4126-43EA-98B0-E5C28DB5B41A}" destId="{F5BF6C42-D1EE-467F-A6D8-62B699DD1B79}" srcOrd="0" destOrd="0" presId="urn:microsoft.com/office/officeart/2017/3/layout/DropPinTimeline"/>
    <dgm:cxn modelId="{769C8A90-4F37-4EC4-ADAB-8FE4578F0AEB}" type="presParOf" srcId="{2014A2A7-4126-43EA-98B0-E5C28DB5B41A}" destId="{FEC76EB1-1D1D-4871-B0EA-FB27C80D096D}" srcOrd="1" destOrd="0" presId="urn:microsoft.com/office/officeart/2017/3/layout/DropPinTimeline"/>
    <dgm:cxn modelId="{177EFAB8-852F-40E9-8F6E-B62DEF0FC431}" type="presParOf" srcId="{FEC76EB1-1D1D-4871-B0EA-FB27C80D096D}" destId="{473C405C-3E68-4E0C-8585-4D99FF021F3A}" srcOrd="0" destOrd="0" presId="urn:microsoft.com/office/officeart/2017/3/layout/DropPinTimeline"/>
    <dgm:cxn modelId="{B9F98EEA-1E4D-49E1-BD13-CB9183FD61F9}" type="presParOf" srcId="{FEC76EB1-1D1D-4871-B0EA-FB27C80D096D}" destId="{D3E65F35-34AE-4F67-AD73-19BEE5E1B594}" srcOrd="1" destOrd="0" presId="urn:microsoft.com/office/officeart/2017/3/layout/DropPinTimeline"/>
    <dgm:cxn modelId="{D386D525-451A-4FCB-8FB7-F9A2FA4D5230}" type="presParOf" srcId="{2014A2A7-4126-43EA-98B0-E5C28DB5B41A}" destId="{9E0E59AD-4346-4865-B900-3776D3C837AC}" srcOrd="2" destOrd="0" presId="urn:microsoft.com/office/officeart/2017/3/layout/DropPinTimeline"/>
    <dgm:cxn modelId="{706B01EE-3BC9-409F-8DE6-C5488E880BEE}" type="presParOf" srcId="{2014A2A7-4126-43EA-98B0-E5C28DB5B41A}" destId="{F0ABE378-9C1B-4E1C-81E1-5EDC2186DDC6}" srcOrd="3" destOrd="0" presId="urn:microsoft.com/office/officeart/2017/3/layout/DropPinTimeline"/>
    <dgm:cxn modelId="{5FB36217-1C77-4AB1-923B-AFE09561386F}" type="presParOf" srcId="{2014A2A7-4126-43EA-98B0-E5C28DB5B41A}" destId="{4F2BBF1F-E488-46CB-9286-FAB4CFA793BA}" srcOrd="4" destOrd="0" presId="urn:microsoft.com/office/officeart/2017/3/layout/DropPinTimeline"/>
    <dgm:cxn modelId="{2AB9B5FF-61F0-4F44-9243-458311B1E875}" type="presParOf" srcId="{2014A2A7-4126-43EA-98B0-E5C28DB5B41A}" destId="{49C77788-3E01-4901-9C5F-165D5C7E85D3}" srcOrd="5" destOrd="0" presId="urn:microsoft.com/office/officeart/2017/3/layout/DropPinTimeline"/>
    <dgm:cxn modelId="{0F99DF66-50B1-40E5-91D7-37B50990124D}" type="presParOf" srcId="{558FA5E2-7E1C-4E22-9209-ABC6685592F3}" destId="{9FC4162C-6444-413B-98D3-3A1B1D15235B}" srcOrd="5" destOrd="0" presId="urn:microsoft.com/office/officeart/2017/3/layout/DropPinTimeline"/>
    <dgm:cxn modelId="{7DE32B1D-5DCB-48A2-BAE5-520957D40F3B}" type="presParOf" srcId="{558FA5E2-7E1C-4E22-9209-ABC6685592F3}" destId="{B395AAD3-AB46-413E-AFD5-3D58312A0322}" srcOrd="6" destOrd="0" presId="urn:microsoft.com/office/officeart/2017/3/layout/DropPinTimeline"/>
    <dgm:cxn modelId="{56D7ACB0-2074-4346-BE9E-C2E0389809BE}" type="presParOf" srcId="{B395AAD3-AB46-413E-AFD5-3D58312A0322}" destId="{3A715B65-8F74-4414-B231-E6C1104D236F}" srcOrd="0" destOrd="0" presId="urn:microsoft.com/office/officeart/2017/3/layout/DropPinTimeline"/>
    <dgm:cxn modelId="{529570A9-65CA-4AA8-95C2-6139AD549DEE}" type="presParOf" srcId="{B395AAD3-AB46-413E-AFD5-3D58312A0322}" destId="{585C7C7A-506A-429A-BADF-97F28AA7B0F4}" srcOrd="1" destOrd="0" presId="urn:microsoft.com/office/officeart/2017/3/layout/DropPinTimeline"/>
    <dgm:cxn modelId="{AB4A0964-BD6E-4921-9BEA-D3075E71BD39}" type="presParOf" srcId="{585C7C7A-506A-429A-BADF-97F28AA7B0F4}" destId="{A819BAC5-5DF1-4BA0-9394-C8ED7A5890CC}" srcOrd="0" destOrd="0" presId="urn:microsoft.com/office/officeart/2017/3/layout/DropPinTimeline"/>
    <dgm:cxn modelId="{B24AF070-FD44-4B89-A3D4-0FCEA90A6CD1}" type="presParOf" srcId="{585C7C7A-506A-429A-BADF-97F28AA7B0F4}" destId="{443B7358-FEAB-49F1-BA6B-DB0A16448FD8}" srcOrd="1" destOrd="0" presId="urn:microsoft.com/office/officeart/2017/3/layout/DropPinTimeline"/>
    <dgm:cxn modelId="{F95D8DF2-5B5C-4326-A043-E16FFD12A112}" type="presParOf" srcId="{B395AAD3-AB46-413E-AFD5-3D58312A0322}" destId="{143910BB-3A9B-4ED9-8427-08A71C6A930E}" srcOrd="2" destOrd="0" presId="urn:microsoft.com/office/officeart/2017/3/layout/DropPinTimeline"/>
    <dgm:cxn modelId="{863A07A7-DC25-4C7A-9BEF-0B53556E1160}" type="presParOf" srcId="{B395AAD3-AB46-413E-AFD5-3D58312A0322}" destId="{5D6F4A0F-8F4A-475D-8857-3D31B949252C}" srcOrd="3" destOrd="0" presId="urn:microsoft.com/office/officeart/2017/3/layout/DropPinTimeline"/>
    <dgm:cxn modelId="{FD325649-6056-45FF-8255-227F560228F6}" type="presParOf" srcId="{B395AAD3-AB46-413E-AFD5-3D58312A0322}" destId="{427961F0-8D9C-4461-B11A-67F4EB6FA1BC}" srcOrd="4" destOrd="0" presId="urn:microsoft.com/office/officeart/2017/3/layout/DropPinTimeline"/>
    <dgm:cxn modelId="{3EFC08EE-E15B-44CD-90A3-F4192FE2EF83}" type="presParOf" srcId="{B395AAD3-AB46-413E-AFD5-3D58312A0322}" destId="{CE3D8860-3725-4EE9-951F-E6A6C2745DCC}" srcOrd="5" destOrd="0" presId="urn:microsoft.com/office/officeart/2017/3/layout/DropPinTimeline"/>
    <dgm:cxn modelId="{30E19DAE-906B-4DFD-B328-9FA981C91527}" type="presParOf" srcId="{558FA5E2-7E1C-4E22-9209-ABC6685592F3}" destId="{58481389-9443-48F1-BDD8-956626D458AB}" srcOrd="7" destOrd="0" presId="urn:microsoft.com/office/officeart/2017/3/layout/DropPinTimeline"/>
    <dgm:cxn modelId="{6641CCEC-ADB3-4895-A25D-D98F6B737C40}" type="presParOf" srcId="{558FA5E2-7E1C-4E22-9209-ABC6685592F3}" destId="{67C6C030-DBF8-4B59-A4EC-BE26250668BB}" srcOrd="8" destOrd="0" presId="urn:microsoft.com/office/officeart/2017/3/layout/DropPinTimeline"/>
    <dgm:cxn modelId="{708A8CA5-6330-46C8-9BCA-34922D2DFB37}" type="presParOf" srcId="{67C6C030-DBF8-4B59-A4EC-BE26250668BB}" destId="{2D5A3079-32F5-4BE3-8BA4-E71CB1E3F6E4}" srcOrd="0" destOrd="0" presId="urn:microsoft.com/office/officeart/2017/3/layout/DropPinTimeline"/>
    <dgm:cxn modelId="{2036BD3C-4BED-4954-A8DC-5DDB979B25B3}" type="presParOf" srcId="{67C6C030-DBF8-4B59-A4EC-BE26250668BB}" destId="{FC10E457-9F9C-4021-B3EB-44CD35578B81}" srcOrd="1" destOrd="0" presId="urn:microsoft.com/office/officeart/2017/3/layout/DropPinTimeline"/>
    <dgm:cxn modelId="{63F06683-2FF7-4C15-9BFB-0D45AC895CFA}" type="presParOf" srcId="{FC10E457-9F9C-4021-B3EB-44CD35578B81}" destId="{F9C1494C-0F9E-4D06-B17E-95E099D9ED52}" srcOrd="0" destOrd="0" presId="urn:microsoft.com/office/officeart/2017/3/layout/DropPinTimeline"/>
    <dgm:cxn modelId="{25151EDE-D3C0-4472-A1EA-4BAE0212594B}" type="presParOf" srcId="{FC10E457-9F9C-4021-B3EB-44CD35578B81}" destId="{001C8D4D-3A89-4B68-9162-BCD9E406E980}" srcOrd="1" destOrd="0" presId="urn:microsoft.com/office/officeart/2017/3/layout/DropPinTimeline"/>
    <dgm:cxn modelId="{110A8718-97F6-47FA-9A56-7D235D58B214}" type="presParOf" srcId="{67C6C030-DBF8-4B59-A4EC-BE26250668BB}" destId="{8B2E4648-B134-4705-8888-AE544AE6B303}" srcOrd="2" destOrd="0" presId="urn:microsoft.com/office/officeart/2017/3/layout/DropPinTimeline"/>
    <dgm:cxn modelId="{A53B4BFA-BAB9-465C-8B34-275FADD58874}" type="presParOf" srcId="{67C6C030-DBF8-4B59-A4EC-BE26250668BB}" destId="{0FA41AA2-9EFF-412C-8C3B-B12B3D6823E1}" srcOrd="3" destOrd="0" presId="urn:microsoft.com/office/officeart/2017/3/layout/DropPinTimeline"/>
    <dgm:cxn modelId="{8926AD3F-78A7-44D9-91F5-197E733FB342}" type="presParOf" srcId="{67C6C030-DBF8-4B59-A4EC-BE26250668BB}" destId="{6FE15C9D-25FC-4B0B-8662-39709F9E08C1}" srcOrd="4" destOrd="0" presId="urn:microsoft.com/office/officeart/2017/3/layout/DropPinTimeline"/>
    <dgm:cxn modelId="{53D1E98F-3A1E-4868-BF3F-AE8CFBD3CC39}" type="presParOf" srcId="{67C6C030-DBF8-4B59-A4EC-BE26250668BB}" destId="{35AA0813-D54F-4707-A1E7-2E7E935B84C3}" srcOrd="5" destOrd="0" presId="urn:microsoft.com/office/officeart/2017/3/layout/DropPinTimeline"/>
    <dgm:cxn modelId="{EFF27F67-8E1A-4FF9-80BB-8A8F0C7D10D8}" type="presParOf" srcId="{558FA5E2-7E1C-4E22-9209-ABC6685592F3}" destId="{FE0EC29D-8D53-46B3-833A-D39770C53681}" srcOrd="9" destOrd="0" presId="urn:microsoft.com/office/officeart/2017/3/layout/DropPinTimeline"/>
    <dgm:cxn modelId="{A3FAB52C-4D5F-4622-8FFB-BA482E96DC58}" type="presParOf" srcId="{558FA5E2-7E1C-4E22-9209-ABC6685592F3}" destId="{74779D35-88EF-4DE0-BC7E-1E25CB9FAD07}" srcOrd="10" destOrd="0" presId="urn:microsoft.com/office/officeart/2017/3/layout/DropPinTimeline"/>
    <dgm:cxn modelId="{191C6EDA-2329-4365-A056-05810CF2703E}" type="presParOf" srcId="{74779D35-88EF-4DE0-BC7E-1E25CB9FAD07}" destId="{F13FD00A-E9DB-49A8-9041-F864C52AEC2A}" srcOrd="0" destOrd="0" presId="urn:microsoft.com/office/officeart/2017/3/layout/DropPinTimeline"/>
    <dgm:cxn modelId="{E72FC85F-2196-4B67-8E58-2A10C99F7E91}" type="presParOf" srcId="{74779D35-88EF-4DE0-BC7E-1E25CB9FAD07}" destId="{FA26257D-8383-4761-BBF5-FA8C38349EC6}" srcOrd="1" destOrd="0" presId="urn:microsoft.com/office/officeart/2017/3/layout/DropPinTimeline"/>
    <dgm:cxn modelId="{E508BE46-A4F3-435C-A01E-BB19B5DAE399}" type="presParOf" srcId="{FA26257D-8383-4761-BBF5-FA8C38349EC6}" destId="{F67C012E-1622-41C1-9687-469275C75179}" srcOrd="0" destOrd="0" presId="urn:microsoft.com/office/officeart/2017/3/layout/DropPinTimeline"/>
    <dgm:cxn modelId="{4F4AB214-CE29-42CF-8C94-027DC2986769}" type="presParOf" srcId="{FA26257D-8383-4761-BBF5-FA8C38349EC6}" destId="{B9D04A5E-549C-410D-9D80-69FCAD04D301}" srcOrd="1" destOrd="0" presId="urn:microsoft.com/office/officeart/2017/3/layout/DropPinTimeline"/>
    <dgm:cxn modelId="{028A3BC8-B666-4E6E-965A-68B2CC1F3A0F}" type="presParOf" srcId="{74779D35-88EF-4DE0-BC7E-1E25CB9FAD07}" destId="{2E97B356-EFD6-4D4A-A3EC-7DB63D1EEDDE}" srcOrd="2" destOrd="0" presId="urn:microsoft.com/office/officeart/2017/3/layout/DropPinTimeline"/>
    <dgm:cxn modelId="{F9B7D7F9-9DB5-4F29-A545-BCE5B0BBC9D6}" type="presParOf" srcId="{74779D35-88EF-4DE0-BC7E-1E25CB9FAD07}" destId="{19559662-892E-4B3A-8189-4D5D40C79CCE}" srcOrd="3" destOrd="0" presId="urn:microsoft.com/office/officeart/2017/3/layout/DropPinTimeline"/>
    <dgm:cxn modelId="{588BA199-B991-4678-9505-53154647753F}" type="presParOf" srcId="{74779D35-88EF-4DE0-BC7E-1E25CB9FAD07}" destId="{8692A277-1E25-45EB-BF64-F34425C94BB3}" srcOrd="4" destOrd="0" presId="urn:microsoft.com/office/officeart/2017/3/layout/DropPinTimeline"/>
    <dgm:cxn modelId="{E8D694FD-41E2-4F5C-8DEF-7F0AAC47909A}" type="presParOf" srcId="{74779D35-88EF-4DE0-BC7E-1E25CB9FAD07}" destId="{587D74F9-E509-453B-A945-E7F71D39EA37}"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D2191A3-5C39-40D7-9783-AE55A6FAF84E}" type="doc">
      <dgm:prSet loTypeId="urn:microsoft.com/office/officeart/2017/3/layout/DropPinTimeline" loCatId="timeline" qsTypeId="urn:microsoft.com/office/officeart/2005/8/quickstyle/simple2" qsCatId="simple" csTypeId="urn:microsoft.com/office/officeart/2005/8/colors/accent0_2" csCatId="mainScheme" phldr="1"/>
      <dgm:spPr/>
      <dgm:t>
        <a:bodyPr/>
        <a:lstStyle/>
        <a:p>
          <a:endParaRPr lang="en-US"/>
        </a:p>
      </dgm:t>
    </dgm:pt>
    <dgm:pt modelId="{C86B422E-73BC-2B42-8086-A0E19D8E2BC0}">
      <dgm:prSet phldrT="[Text]" custT="1"/>
      <dgm:spPr/>
      <dgm:t>
        <a:bodyPr/>
        <a:lstStyle/>
        <a:p>
          <a:pPr>
            <a:defRPr b="1"/>
          </a:pPr>
          <a:r>
            <a:rPr lang="en-US" sz="1600">
              <a:latin typeface="Aptos" panose="020B0004020202020204" pitchFamily="34" charset="0"/>
            </a:rPr>
            <a:t>Finish ordering all materials</a:t>
          </a:r>
        </a:p>
      </dgm:t>
    </dgm:pt>
    <dgm:pt modelId="{C66A5898-7F5B-0248-87FB-993945D76FA3}" type="parTrans" cxnId="{296B709C-9191-ED4F-B3A9-D545680792D7}">
      <dgm:prSet/>
      <dgm:spPr/>
      <dgm:t>
        <a:bodyPr/>
        <a:lstStyle/>
        <a:p>
          <a:endParaRPr lang="en-US"/>
        </a:p>
      </dgm:t>
    </dgm:pt>
    <dgm:pt modelId="{F0DE5E77-70BD-364C-AEA8-1D736532AE2B}" type="sibTrans" cxnId="{296B709C-9191-ED4F-B3A9-D545680792D7}">
      <dgm:prSet/>
      <dgm:spPr/>
      <dgm:t>
        <a:bodyPr/>
        <a:lstStyle/>
        <a:p>
          <a:endParaRPr lang="en-US"/>
        </a:p>
      </dgm:t>
    </dgm:pt>
    <dgm:pt modelId="{8FFD768A-E5ED-8B4C-B84C-18EC3D105B46}">
      <dgm:prSet phldrT="[Text]" custT="1"/>
      <dgm:spPr/>
      <dgm:t>
        <a:bodyPr/>
        <a:lstStyle/>
        <a:p>
          <a:pPr>
            <a:defRPr b="1"/>
          </a:pPr>
          <a:r>
            <a:rPr lang="en-US" sz="1600">
              <a:latin typeface="Aptos" panose="020B0004020202020204" pitchFamily="34" charset="0"/>
            </a:rPr>
            <a:t>Design Review 5</a:t>
          </a:r>
        </a:p>
      </dgm:t>
    </dgm:pt>
    <dgm:pt modelId="{25253294-15A5-A743-AD78-7739CF67EC1F}" type="parTrans" cxnId="{DDB77879-09C6-D942-AB37-675D175176B4}">
      <dgm:prSet/>
      <dgm:spPr/>
      <dgm:t>
        <a:bodyPr/>
        <a:lstStyle/>
        <a:p>
          <a:endParaRPr lang="en-US"/>
        </a:p>
      </dgm:t>
    </dgm:pt>
    <dgm:pt modelId="{F1BFAB8E-9A09-A149-9ADE-0F7401C4C3C0}" type="sibTrans" cxnId="{DDB77879-09C6-D942-AB37-675D175176B4}">
      <dgm:prSet/>
      <dgm:spPr/>
      <dgm:t>
        <a:bodyPr/>
        <a:lstStyle/>
        <a:p>
          <a:endParaRPr lang="en-US"/>
        </a:p>
      </dgm:t>
    </dgm:pt>
    <dgm:pt modelId="{02FCD0EA-9DC1-4967-B018-9207DFF9E1EA}">
      <dgm:prSet phldrT="[Text]" custT="1"/>
      <dgm:spPr/>
      <dgm:t>
        <a:bodyPr/>
        <a:lstStyle/>
        <a:p>
          <a:pPr>
            <a:defRPr b="1"/>
          </a:pPr>
          <a:r>
            <a:rPr lang="en-US" sz="1600">
              <a:latin typeface="Aptos" panose="020B0004020202020204" pitchFamily="34" charset="0"/>
            </a:rPr>
            <a:t>Assemble enclosure</a:t>
          </a:r>
        </a:p>
      </dgm:t>
    </dgm:pt>
    <dgm:pt modelId="{8EA8BB2A-3020-479B-ACEE-FAE50CB55942}" type="parTrans" cxnId="{B92054B4-607B-4DB5-AAD9-2A54BE25365F}">
      <dgm:prSet/>
      <dgm:spPr/>
      <dgm:t>
        <a:bodyPr/>
        <a:lstStyle/>
        <a:p>
          <a:endParaRPr lang="en-US"/>
        </a:p>
      </dgm:t>
    </dgm:pt>
    <dgm:pt modelId="{B2E17D25-6389-4633-B88E-ED0B7ADC1BB0}" type="sibTrans" cxnId="{B92054B4-607B-4DB5-AAD9-2A54BE25365F}">
      <dgm:prSet/>
      <dgm:spPr/>
      <dgm:t>
        <a:bodyPr/>
        <a:lstStyle/>
        <a:p>
          <a:endParaRPr lang="en-US"/>
        </a:p>
      </dgm:t>
    </dgm:pt>
    <dgm:pt modelId="{41BCB1C9-A77E-4D36-B8DB-4A39CBCBB6FD}">
      <dgm:prSet phldrT="[Text]" custT="1"/>
      <dgm:spPr/>
      <dgm:t>
        <a:bodyPr/>
        <a:lstStyle/>
        <a:p>
          <a:pPr>
            <a:defRPr b="1"/>
          </a:pPr>
          <a:r>
            <a:rPr lang="en-US" sz="1600">
              <a:latin typeface="Aptos" panose="020B0004020202020204" pitchFamily="34" charset="0"/>
            </a:rPr>
            <a:t>Install and level enclosure</a:t>
          </a:r>
        </a:p>
      </dgm:t>
    </dgm:pt>
    <dgm:pt modelId="{6A395559-5FBE-4919-B180-5C9B0323117F}" type="parTrans" cxnId="{AAC7F34A-1E09-4E11-B596-7EFFC49020ED}">
      <dgm:prSet/>
      <dgm:spPr/>
      <dgm:t>
        <a:bodyPr/>
        <a:lstStyle/>
        <a:p>
          <a:endParaRPr lang="en-US"/>
        </a:p>
      </dgm:t>
    </dgm:pt>
    <dgm:pt modelId="{F64AA525-8A1D-4BA5-A77C-20057CEEB50A}" type="sibTrans" cxnId="{AAC7F34A-1E09-4E11-B596-7EFFC49020ED}">
      <dgm:prSet/>
      <dgm:spPr/>
      <dgm:t>
        <a:bodyPr/>
        <a:lstStyle/>
        <a:p>
          <a:endParaRPr lang="en-US"/>
        </a:p>
      </dgm:t>
    </dgm:pt>
    <dgm:pt modelId="{D967483C-E492-44E2-80DE-B7F6BB1F85D7}">
      <dgm:prSet phldrT="[Text]" custT="1"/>
      <dgm:spPr/>
      <dgm:t>
        <a:bodyPr/>
        <a:lstStyle/>
        <a:p>
          <a:pPr>
            <a:defRPr b="1"/>
          </a:pPr>
          <a:r>
            <a:rPr lang="en-US" sz="1600">
              <a:latin typeface="Aptos" panose="020B0004020202020204" pitchFamily="34" charset="0"/>
            </a:rPr>
            <a:t>Install vacuum hose</a:t>
          </a:r>
        </a:p>
      </dgm:t>
    </dgm:pt>
    <dgm:pt modelId="{F2085774-A2F1-4655-A692-69690E674B1A}" type="parTrans" cxnId="{8BA081C7-4BCC-4F11-B817-D5094CC80234}">
      <dgm:prSet/>
      <dgm:spPr/>
      <dgm:t>
        <a:bodyPr/>
        <a:lstStyle/>
        <a:p>
          <a:endParaRPr lang="en-US"/>
        </a:p>
      </dgm:t>
    </dgm:pt>
    <dgm:pt modelId="{EF169310-E023-4D28-A794-7C79D9713704}" type="sibTrans" cxnId="{8BA081C7-4BCC-4F11-B817-D5094CC80234}">
      <dgm:prSet/>
      <dgm:spPr/>
      <dgm:t>
        <a:bodyPr/>
        <a:lstStyle/>
        <a:p>
          <a:endParaRPr lang="en-US"/>
        </a:p>
      </dgm:t>
    </dgm:pt>
    <dgm:pt modelId="{1453CD9F-2517-4BDB-9390-942623AE0208}">
      <dgm:prSet phldrT="[Text]" custT="1"/>
      <dgm:spPr/>
      <dgm:t>
        <a:bodyPr/>
        <a:lstStyle/>
        <a:p>
          <a:pPr>
            <a:defRPr b="1"/>
          </a:pPr>
          <a:r>
            <a:rPr lang="en-US" sz="1600">
              <a:latin typeface="Aptos" panose="020B0004020202020204" pitchFamily="34" charset="0"/>
            </a:rPr>
            <a:t>Complete electrical wiring</a:t>
          </a:r>
        </a:p>
      </dgm:t>
    </dgm:pt>
    <dgm:pt modelId="{B73FC10E-D3FD-430B-A1B3-A76A00E7D1F0}" type="parTrans" cxnId="{CFE7BCBF-02DA-448B-97E6-A2EA1505B8A9}">
      <dgm:prSet/>
      <dgm:spPr/>
      <dgm:t>
        <a:bodyPr/>
        <a:lstStyle/>
        <a:p>
          <a:endParaRPr lang="en-US"/>
        </a:p>
      </dgm:t>
    </dgm:pt>
    <dgm:pt modelId="{76CB0266-EA36-4282-B6FC-646E1FCBC4FB}" type="sibTrans" cxnId="{CFE7BCBF-02DA-448B-97E6-A2EA1505B8A9}">
      <dgm:prSet/>
      <dgm:spPr/>
      <dgm:t>
        <a:bodyPr/>
        <a:lstStyle/>
        <a:p>
          <a:endParaRPr lang="en-US"/>
        </a:p>
      </dgm:t>
    </dgm:pt>
    <dgm:pt modelId="{4389C226-8CFD-4DA2-B6F8-CED66FA2AB0F}">
      <dgm:prSet phldrT="[Text]" custT="1"/>
      <dgm:spPr/>
      <dgm:t>
        <a:bodyPr/>
        <a:lstStyle/>
        <a:p>
          <a:pPr>
            <a:defRPr b="1"/>
          </a:pPr>
          <a:r>
            <a:rPr lang="en-US" sz="1600">
              <a:latin typeface="Aptos" panose="020B0004020202020204" pitchFamily="34" charset="0"/>
            </a:rPr>
            <a:t>Test design and verify risk reduction</a:t>
          </a:r>
        </a:p>
      </dgm:t>
    </dgm:pt>
    <dgm:pt modelId="{CAACD59D-5B93-4F1A-AE85-BBEF6AE16805}" type="parTrans" cxnId="{F0239253-18A0-4C00-AB0B-6855CC2D4105}">
      <dgm:prSet/>
      <dgm:spPr/>
      <dgm:t>
        <a:bodyPr/>
        <a:lstStyle/>
        <a:p>
          <a:endParaRPr lang="en-US"/>
        </a:p>
      </dgm:t>
    </dgm:pt>
    <dgm:pt modelId="{F7665FBB-3CDD-4718-968E-2526325304B2}" type="sibTrans" cxnId="{F0239253-18A0-4C00-AB0B-6855CC2D4105}">
      <dgm:prSet/>
      <dgm:spPr/>
      <dgm:t>
        <a:bodyPr/>
        <a:lstStyle/>
        <a:p>
          <a:endParaRPr lang="en-US"/>
        </a:p>
      </dgm:t>
    </dgm:pt>
    <dgm:pt modelId="{3A12048C-07C0-4B76-9DD1-ABD639120BFF}" type="pres">
      <dgm:prSet presAssocID="{ED2191A3-5C39-40D7-9783-AE55A6FAF84E}" presName="root" presStyleCnt="0">
        <dgm:presLayoutVars>
          <dgm:chMax/>
          <dgm:chPref/>
          <dgm:animLvl val="lvl"/>
        </dgm:presLayoutVars>
      </dgm:prSet>
      <dgm:spPr/>
    </dgm:pt>
    <dgm:pt modelId="{A6C4EDD5-24BE-4B29-A818-4A270025D29A}" type="pres">
      <dgm:prSet presAssocID="{ED2191A3-5C39-40D7-9783-AE55A6FAF84E}" presName="divider" presStyleLbl="fgAcc1" presStyleIdx="0" presStyleCnt="8"/>
      <dgm:spPr>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gm:spPr>
    </dgm:pt>
    <dgm:pt modelId="{558FA5E2-7E1C-4E22-9209-ABC6685592F3}" type="pres">
      <dgm:prSet presAssocID="{ED2191A3-5C39-40D7-9783-AE55A6FAF84E}" presName="nodes" presStyleCnt="0">
        <dgm:presLayoutVars>
          <dgm:chMax/>
          <dgm:chPref/>
          <dgm:animLvl val="lvl"/>
        </dgm:presLayoutVars>
      </dgm:prSet>
      <dgm:spPr/>
    </dgm:pt>
    <dgm:pt modelId="{987AC002-5C19-445E-B835-D4E1BC3555EE}" type="pres">
      <dgm:prSet presAssocID="{8FFD768A-E5ED-8B4C-B84C-18EC3D105B46}" presName="composite" presStyleCnt="0"/>
      <dgm:spPr/>
    </dgm:pt>
    <dgm:pt modelId="{35044F8D-A6FA-406D-ADCA-EFBE05B50F1F}" type="pres">
      <dgm:prSet presAssocID="{8FFD768A-E5ED-8B4C-B84C-18EC3D105B46}" presName="ConnectorPoint" presStyleLbl="lnNode1" presStyleIdx="0" presStyleCnt="7"/>
      <dgm:spPr>
        <a:solidFill>
          <a:srgbClr val="782F40"/>
        </a:solidFill>
        <a:ln w="6350" cap="flat" cmpd="sng" algn="ctr">
          <a:solidFill>
            <a:schemeClr val="dk2">
              <a:shade val="80000"/>
              <a:hueOff val="0"/>
              <a:satOff val="0"/>
              <a:lumOff val="0"/>
              <a:alphaOff val="0"/>
            </a:schemeClr>
          </a:solidFill>
          <a:prstDash val="solid"/>
          <a:miter lim="800000"/>
        </a:ln>
        <a:effectLst/>
      </dgm:spPr>
    </dgm:pt>
    <dgm:pt modelId="{2080B1BB-6C19-45F6-9944-453D5B1D0643}" type="pres">
      <dgm:prSet presAssocID="{8FFD768A-E5ED-8B4C-B84C-18EC3D105B46}" presName="DropPinPlaceHolder" presStyleCnt="0"/>
      <dgm:spPr/>
    </dgm:pt>
    <dgm:pt modelId="{67BCAEEC-0DF0-44E7-94D8-7415D5258F89}" type="pres">
      <dgm:prSet presAssocID="{8FFD768A-E5ED-8B4C-B84C-18EC3D105B46}" presName="DropPin" presStyleLbl="alignNode1" presStyleIdx="0" presStyleCnt="7"/>
      <dgm:spPr/>
    </dgm:pt>
    <dgm:pt modelId="{3CE8AF34-E4C9-401A-B1D7-C45C7D818470}" type="pres">
      <dgm:prSet presAssocID="{8FFD768A-E5ED-8B4C-B84C-18EC3D105B46}" presName="Ellipse" presStyleLbl="fgAcc1" presStyleIdx="1" presStyleCnt="8"/>
      <dgm:spPr>
        <a:solidFill>
          <a:srgbClr val="782F40">
            <a:alpha val="90000"/>
          </a:srgbClr>
        </a:solidFill>
        <a:ln w="12700" cap="flat" cmpd="sng" algn="ctr">
          <a:noFill/>
          <a:prstDash val="solid"/>
          <a:miter lim="800000"/>
        </a:ln>
        <a:effectLst/>
      </dgm:spPr>
    </dgm:pt>
    <dgm:pt modelId="{941AC326-E4E0-4402-88CF-9B74BAB5BFD1}" type="pres">
      <dgm:prSet presAssocID="{8FFD768A-E5ED-8B4C-B84C-18EC3D105B46}" presName="L2TextContainer" presStyleLbl="revTx" presStyleIdx="0" presStyleCnt="14">
        <dgm:presLayoutVars>
          <dgm:bulletEnabled val="1"/>
        </dgm:presLayoutVars>
      </dgm:prSet>
      <dgm:spPr/>
    </dgm:pt>
    <dgm:pt modelId="{E9809C33-FA42-4AEE-A12E-98A49E3D5946}" type="pres">
      <dgm:prSet presAssocID="{8FFD768A-E5ED-8B4C-B84C-18EC3D105B46}" presName="L1TextContainer" presStyleLbl="revTx" presStyleIdx="1" presStyleCnt="14">
        <dgm:presLayoutVars>
          <dgm:chMax val="1"/>
          <dgm:chPref val="1"/>
          <dgm:bulletEnabled val="1"/>
        </dgm:presLayoutVars>
      </dgm:prSet>
      <dgm:spPr/>
    </dgm:pt>
    <dgm:pt modelId="{D07C680A-6E2A-40FB-BBD0-34548505FD6F}" type="pres">
      <dgm:prSet presAssocID="{8FFD768A-E5ED-8B4C-B84C-18EC3D105B46}" presName="ConnectLine" presStyleLbl="sibTrans1D1" presStyleIdx="0" presStyleCnt="7"/>
      <dgm:spPr>
        <a:noFill/>
        <a:ln w="12700" cap="flat" cmpd="sng" algn="ctr">
          <a:solidFill>
            <a:schemeClr val="dk2">
              <a:hueOff val="0"/>
              <a:satOff val="0"/>
              <a:lumOff val="0"/>
              <a:alphaOff val="0"/>
            </a:schemeClr>
          </a:solidFill>
          <a:prstDash val="dash"/>
          <a:miter lim="800000"/>
        </a:ln>
        <a:effectLst/>
      </dgm:spPr>
    </dgm:pt>
    <dgm:pt modelId="{3803F079-8345-4BB1-9CB3-EA9B8785E541}" type="pres">
      <dgm:prSet presAssocID="{8FFD768A-E5ED-8B4C-B84C-18EC3D105B46}" presName="EmptyPlaceHolder" presStyleCnt="0"/>
      <dgm:spPr/>
    </dgm:pt>
    <dgm:pt modelId="{8FBBF6BA-4CD2-4E66-98C6-8EDC04316BAC}" type="pres">
      <dgm:prSet presAssocID="{F1BFAB8E-9A09-A149-9ADE-0F7401C4C3C0}" presName="spaceBetweenRectangles" presStyleCnt="0"/>
      <dgm:spPr/>
    </dgm:pt>
    <dgm:pt modelId="{6F8AF6B0-434F-41EF-97FE-B163A89F71BB}" type="pres">
      <dgm:prSet presAssocID="{C86B422E-73BC-2B42-8086-A0E19D8E2BC0}" presName="composite" presStyleCnt="0"/>
      <dgm:spPr/>
    </dgm:pt>
    <dgm:pt modelId="{6CAA0047-4F35-42E5-AD60-7DD35F831F60}" type="pres">
      <dgm:prSet presAssocID="{C86B422E-73BC-2B42-8086-A0E19D8E2BC0}" presName="ConnectorPoint" presStyleLbl="lnNode1" presStyleIdx="1"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1FD32E4-7A09-4F6B-939E-A4F1FE230CE3}" type="pres">
      <dgm:prSet presAssocID="{C86B422E-73BC-2B42-8086-A0E19D8E2BC0}" presName="DropPinPlaceHolder" presStyleCnt="0"/>
      <dgm:spPr/>
    </dgm:pt>
    <dgm:pt modelId="{E963B271-9D84-4602-8052-A1D3AD8AA08D}" type="pres">
      <dgm:prSet presAssocID="{C86B422E-73BC-2B42-8086-A0E19D8E2BC0}" presName="DropPin" presStyleLbl="alignNode1" presStyleIdx="1" presStyleCnt="7"/>
      <dgm:spPr/>
    </dgm:pt>
    <dgm:pt modelId="{78DEB52A-5F58-462E-B8E0-AA847B7C430D}" type="pres">
      <dgm:prSet presAssocID="{C86B422E-73BC-2B42-8086-A0E19D8E2BC0}" presName="Ellipse" presStyleLbl="fgAcc1" presStyleIdx="2"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2E3E97FC-78BF-4FA0-8611-77E049949985}" type="pres">
      <dgm:prSet presAssocID="{C86B422E-73BC-2B42-8086-A0E19D8E2BC0}" presName="L2TextContainer" presStyleLbl="revTx" presStyleIdx="2" presStyleCnt="14">
        <dgm:presLayoutVars>
          <dgm:bulletEnabled val="1"/>
        </dgm:presLayoutVars>
      </dgm:prSet>
      <dgm:spPr/>
    </dgm:pt>
    <dgm:pt modelId="{78571067-7A66-4A88-B642-272BB33E09F4}" type="pres">
      <dgm:prSet presAssocID="{C86B422E-73BC-2B42-8086-A0E19D8E2BC0}" presName="L1TextContainer" presStyleLbl="revTx" presStyleIdx="3" presStyleCnt="14">
        <dgm:presLayoutVars>
          <dgm:chMax val="1"/>
          <dgm:chPref val="1"/>
          <dgm:bulletEnabled val="1"/>
        </dgm:presLayoutVars>
      </dgm:prSet>
      <dgm:spPr/>
    </dgm:pt>
    <dgm:pt modelId="{D702953B-4E31-40CD-B991-827D4032030D}" type="pres">
      <dgm:prSet presAssocID="{C86B422E-73BC-2B42-8086-A0E19D8E2BC0}" presName="ConnectLine" presStyleLbl="sibTrans1D1" presStyleIdx="1" presStyleCnt="7"/>
      <dgm:spPr>
        <a:noFill/>
        <a:ln w="12700" cap="flat" cmpd="sng" algn="ctr">
          <a:solidFill>
            <a:schemeClr val="dk2">
              <a:hueOff val="0"/>
              <a:satOff val="0"/>
              <a:lumOff val="0"/>
              <a:alphaOff val="0"/>
            </a:schemeClr>
          </a:solidFill>
          <a:prstDash val="dash"/>
          <a:miter lim="800000"/>
        </a:ln>
        <a:effectLst/>
      </dgm:spPr>
    </dgm:pt>
    <dgm:pt modelId="{7379D7FD-357B-49E8-8ED9-52086AF35AA6}" type="pres">
      <dgm:prSet presAssocID="{C86B422E-73BC-2B42-8086-A0E19D8E2BC0}" presName="EmptyPlaceHolder" presStyleCnt="0"/>
      <dgm:spPr/>
    </dgm:pt>
    <dgm:pt modelId="{EF894448-9AEC-4BE1-A8F2-57B5AF366E76}" type="pres">
      <dgm:prSet presAssocID="{F0DE5E77-70BD-364C-AEA8-1D736532AE2B}" presName="spaceBetweenRectangles" presStyleCnt="0"/>
      <dgm:spPr/>
    </dgm:pt>
    <dgm:pt modelId="{EE28D273-24B2-4401-9624-3B38E9F62A36}" type="pres">
      <dgm:prSet presAssocID="{02FCD0EA-9DC1-4967-B018-9207DFF9E1EA}" presName="composite" presStyleCnt="0"/>
      <dgm:spPr/>
    </dgm:pt>
    <dgm:pt modelId="{50803012-A0D5-492B-AF2E-B7AF20ABC62A}" type="pres">
      <dgm:prSet presAssocID="{02FCD0EA-9DC1-4967-B018-9207DFF9E1EA}" presName="ConnectorPoint" presStyleLbl="lnNode1" presStyleIdx="2"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3328392F-2AA9-4D46-90F4-E661F03E24BE}" type="pres">
      <dgm:prSet presAssocID="{02FCD0EA-9DC1-4967-B018-9207DFF9E1EA}" presName="DropPinPlaceHolder" presStyleCnt="0"/>
      <dgm:spPr/>
    </dgm:pt>
    <dgm:pt modelId="{C7EA5A9D-C141-4336-9FA2-A1A07B3E17BD}" type="pres">
      <dgm:prSet presAssocID="{02FCD0EA-9DC1-4967-B018-9207DFF9E1EA}" presName="DropPin" presStyleLbl="alignNode1" presStyleIdx="2" presStyleCnt="7"/>
      <dgm:spPr/>
    </dgm:pt>
    <dgm:pt modelId="{3E304165-98CB-4FDC-B183-4C623AAAF0E3}" type="pres">
      <dgm:prSet presAssocID="{02FCD0EA-9DC1-4967-B018-9207DFF9E1EA}" presName="Ellipse" presStyleLbl="fgAcc1" presStyleIdx="3"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D9FF7EAE-7AD9-411D-B1CF-F76204AABC5E}" type="pres">
      <dgm:prSet presAssocID="{02FCD0EA-9DC1-4967-B018-9207DFF9E1EA}" presName="L2TextContainer" presStyleLbl="revTx" presStyleIdx="4" presStyleCnt="14">
        <dgm:presLayoutVars>
          <dgm:bulletEnabled val="1"/>
        </dgm:presLayoutVars>
      </dgm:prSet>
      <dgm:spPr/>
    </dgm:pt>
    <dgm:pt modelId="{6CD11341-95E7-4517-A1C1-7A7054D25BD4}" type="pres">
      <dgm:prSet presAssocID="{02FCD0EA-9DC1-4967-B018-9207DFF9E1EA}" presName="L1TextContainer" presStyleLbl="revTx" presStyleIdx="5" presStyleCnt="14">
        <dgm:presLayoutVars>
          <dgm:chMax val="1"/>
          <dgm:chPref val="1"/>
          <dgm:bulletEnabled val="1"/>
        </dgm:presLayoutVars>
      </dgm:prSet>
      <dgm:spPr/>
    </dgm:pt>
    <dgm:pt modelId="{97F1D4AB-7444-4167-8BC7-B910BC197E3A}" type="pres">
      <dgm:prSet presAssocID="{02FCD0EA-9DC1-4967-B018-9207DFF9E1EA}" presName="ConnectLine" presStyleLbl="sibTrans1D1" presStyleIdx="2" presStyleCnt="7"/>
      <dgm:spPr>
        <a:noFill/>
        <a:ln w="12700" cap="flat" cmpd="sng" algn="ctr">
          <a:solidFill>
            <a:schemeClr val="dk2">
              <a:hueOff val="0"/>
              <a:satOff val="0"/>
              <a:lumOff val="0"/>
              <a:alphaOff val="0"/>
            </a:schemeClr>
          </a:solidFill>
          <a:prstDash val="dash"/>
          <a:miter lim="800000"/>
        </a:ln>
        <a:effectLst/>
      </dgm:spPr>
    </dgm:pt>
    <dgm:pt modelId="{11AB4766-AB2D-4895-8E06-DE20458BC687}" type="pres">
      <dgm:prSet presAssocID="{02FCD0EA-9DC1-4967-B018-9207DFF9E1EA}" presName="EmptyPlaceHolder" presStyleCnt="0"/>
      <dgm:spPr/>
    </dgm:pt>
    <dgm:pt modelId="{97A07F44-A9DE-4C19-94BD-1CF529A3E926}" type="pres">
      <dgm:prSet presAssocID="{B2E17D25-6389-4633-B88E-ED0B7ADC1BB0}" presName="spaceBetweenRectangles" presStyleCnt="0"/>
      <dgm:spPr/>
    </dgm:pt>
    <dgm:pt modelId="{2014A2A7-4126-43EA-98B0-E5C28DB5B41A}" type="pres">
      <dgm:prSet presAssocID="{41BCB1C9-A77E-4D36-B8DB-4A39CBCBB6FD}" presName="composite" presStyleCnt="0"/>
      <dgm:spPr/>
    </dgm:pt>
    <dgm:pt modelId="{F5BF6C42-D1EE-467F-A6D8-62B699DD1B79}" type="pres">
      <dgm:prSet presAssocID="{41BCB1C9-A77E-4D36-B8DB-4A39CBCBB6FD}" presName="ConnectorPoint" presStyleLbl="lnNode1" presStyleIdx="3"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EC76EB1-1D1D-4871-B0EA-FB27C80D096D}" type="pres">
      <dgm:prSet presAssocID="{41BCB1C9-A77E-4D36-B8DB-4A39CBCBB6FD}" presName="DropPinPlaceHolder" presStyleCnt="0"/>
      <dgm:spPr/>
    </dgm:pt>
    <dgm:pt modelId="{473C405C-3E68-4E0C-8585-4D99FF021F3A}" type="pres">
      <dgm:prSet presAssocID="{41BCB1C9-A77E-4D36-B8DB-4A39CBCBB6FD}" presName="DropPin" presStyleLbl="alignNode1" presStyleIdx="3" presStyleCnt="7"/>
      <dgm:spPr/>
    </dgm:pt>
    <dgm:pt modelId="{D3E65F35-34AE-4F67-AD73-19BEE5E1B594}" type="pres">
      <dgm:prSet presAssocID="{41BCB1C9-A77E-4D36-B8DB-4A39CBCBB6FD}" presName="Ellipse" presStyleLbl="fgAcc1" presStyleIdx="4"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9E0E59AD-4346-4865-B900-3776D3C837AC}" type="pres">
      <dgm:prSet presAssocID="{41BCB1C9-A77E-4D36-B8DB-4A39CBCBB6FD}" presName="L2TextContainer" presStyleLbl="revTx" presStyleIdx="6" presStyleCnt="14">
        <dgm:presLayoutVars>
          <dgm:bulletEnabled val="1"/>
        </dgm:presLayoutVars>
      </dgm:prSet>
      <dgm:spPr/>
    </dgm:pt>
    <dgm:pt modelId="{F0ABE378-9C1B-4E1C-81E1-5EDC2186DDC6}" type="pres">
      <dgm:prSet presAssocID="{41BCB1C9-A77E-4D36-B8DB-4A39CBCBB6FD}" presName="L1TextContainer" presStyleLbl="revTx" presStyleIdx="7" presStyleCnt="14">
        <dgm:presLayoutVars>
          <dgm:chMax val="1"/>
          <dgm:chPref val="1"/>
          <dgm:bulletEnabled val="1"/>
        </dgm:presLayoutVars>
      </dgm:prSet>
      <dgm:spPr/>
    </dgm:pt>
    <dgm:pt modelId="{4F2BBF1F-E488-46CB-9286-FAB4CFA793BA}" type="pres">
      <dgm:prSet presAssocID="{41BCB1C9-A77E-4D36-B8DB-4A39CBCBB6FD}" presName="ConnectLine" presStyleLbl="sibTrans1D1" presStyleIdx="3" presStyleCnt="7"/>
      <dgm:spPr>
        <a:noFill/>
        <a:ln w="12700" cap="flat" cmpd="sng" algn="ctr">
          <a:solidFill>
            <a:schemeClr val="dk2">
              <a:hueOff val="0"/>
              <a:satOff val="0"/>
              <a:lumOff val="0"/>
              <a:alphaOff val="0"/>
            </a:schemeClr>
          </a:solidFill>
          <a:prstDash val="dash"/>
          <a:miter lim="800000"/>
        </a:ln>
        <a:effectLst/>
      </dgm:spPr>
    </dgm:pt>
    <dgm:pt modelId="{49C77788-3E01-4901-9C5F-165D5C7E85D3}" type="pres">
      <dgm:prSet presAssocID="{41BCB1C9-A77E-4D36-B8DB-4A39CBCBB6FD}" presName="EmptyPlaceHolder" presStyleCnt="0"/>
      <dgm:spPr/>
    </dgm:pt>
    <dgm:pt modelId="{9FC4162C-6444-413B-98D3-3A1B1D15235B}" type="pres">
      <dgm:prSet presAssocID="{F64AA525-8A1D-4BA5-A77C-20057CEEB50A}" presName="spaceBetweenRectangles" presStyleCnt="0"/>
      <dgm:spPr/>
    </dgm:pt>
    <dgm:pt modelId="{B395AAD3-AB46-413E-AFD5-3D58312A0322}" type="pres">
      <dgm:prSet presAssocID="{D967483C-E492-44E2-80DE-B7F6BB1F85D7}" presName="composite" presStyleCnt="0"/>
      <dgm:spPr/>
    </dgm:pt>
    <dgm:pt modelId="{3A715B65-8F74-4414-B231-E6C1104D236F}" type="pres">
      <dgm:prSet presAssocID="{D967483C-E492-44E2-80DE-B7F6BB1F85D7}" presName="ConnectorPoint" presStyleLbl="lnNode1" presStyleIdx="4"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585C7C7A-506A-429A-BADF-97F28AA7B0F4}" type="pres">
      <dgm:prSet presAssocID="{D967483C-E492-44E2-80DE-B7F6BB1F85D7}" presName="DropPinPlaceHolder" presStyleCnt="0"/>
      <dgm:spPr/>
    </dgm:pt>
    <dgm:pt modelId="{A819BAC5-5DF1-4BA0-9394-C8ED7A5890CC}" type="pres">
      <dgm:prSet presAssocID="{D967483C-E492-44E2-80DE-B7F6BB1F85D7}" presName="DropPin" presStyleLbl="alignNode1" presStyleIdx="4" presStyleCnt="7"/>
      <dgm:spPr/>
    </dgm:pt>
    <dgm:pt modelId="{443B7358-FEAB-49F1-BA6B-DB0A16448FD8}" type="pres">
      <dgm:prSet presAssocID="{D967483C-E492-44E2-80DE-B7F6BB1F85D7}" presName="Ellipse" presStyleLbl="fgAcc1" presStyleIdx="5"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143910BB-3A9B-4ED9-8427-08A71C6A930E}" type="pres">
      <dgm:prSet presAssocID="{D967483C-E492-44E2-80DE-B7F6BB1F85D7}" presName="L2TextContainer" presStyleLbl="revTx" presStyleIdx="8" presStyleCnt="14">
        <dgm:presLayoutVars>
          <dgm:bulletEnabled val="1"/>
        </dgm:presLayoutVars>
      </dgm:prSet>
      <dgm:spPr/>
    </dgm:pt>
    <dgm:pt modelId="{5D6F4A0F-8F4A-475D-8857-3D31B949252C}" type="pres">
      <dgm:prSet presAssocID="{D967483C-E492-44E2-80DE-B7F6BB1F85D7}" presName="L1TextContainer" presStyleLbl="revTx" presStyleIdx="9" presStyleCnt="14">
        <dgm:presLayoutVars>
          <dgm:chMax val="1"/>
          <dgm:chPref val="1"/>
          <dgm:bulletEnabled val="1"/>
        </dgm:presLayoutVars>
      </dgm:prSet>
      <dgm:spPr/>
    </dgm:pt>
    <dgm:pt modelId="{427961F0-8D9C-4461-B11A-67F4EB6FA1BC}" type="pres">
      <dgm:prSet presAssocID="{D967483C-E492-44E2-80DE-B7F6BB1F85D7}" presName="ConnectLine" presStyleLbl="sibTrans1D1" presStyleIdx="4" presStyleCnt="7"/>
      <dgm:spPr>
        <a:noFill/>
        <a:ln w="12700" cap="flat" cmpd="sng" algn="ctr">
          <a:solidFill>
            <a:schemeClr val="dk2">
              <a:hueOff val="0"/>
              <a:satOff val="0"/>
              <a:lumOff val="0"/>
              <a:alphaOff val="0"/>
            </a:schemeClr>
          </a:solidFill>
          <a:prstDash val="dash"/>
          <a:miter lim="800000"/>
        </a:ln>
        <a:effectLst/>
      </dgm:spPr>
    </dgm:pt>
    <dgm:pt modelId="{CE3D8860-3725-4EE9-951F-E6A6C2745DCC}" type="pres">
      <dgm:prSet presAssocID="{D967483C-E492-44E2-80DE-B7F6BB1F85D7}" presName="EmptyPlaceHolder" presStyleCnt="0"/>
      <dgm:spPr/>
    </dgm:pt>
    <dgm:pt modelId="{58481389-9443-48F1-BDD8-956626D458AB}" type="pres">
      <dgm:prSet presAssocID="{EF169310-E023-4D28-A794-7C79D9713704}" presName="spaceBetweenRectangles" presStyleCnt="0"/>
      <dgm:spPr/>
    </dgm:pt>
    <dgm:pt modelId="{67C6C030-DBF8-4B59-A4EC-BE26250668BB}" type="pres">
      <dgm:prSet presAssocID="{1453CD9F-2517-4BDB-9390-942623AE0208}" presName="composite" presStyleCnt="0"/>
      <dgm:spPr/>
    </dgm:pt>
    <dgm:pt modelId="{2D5A3079-32F5-4BE3-8BA4-E71CB1E3F6E4}" type="pres">
      <dgm:prSet presAssocID="{1453CD9F-2517-4BDB-9390-942623AE0208}" presName="ConnectorPoint" presStyleLbl="lnNode1" presStyleIdx="5"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C10E457-9F9C-4021-B3EB-44CD35578B81}" type="pres">
      <dgm:prSet presAssocID="{1453CD9F-2517-4BDB-9390-942623AE0208}" presName="DropPinPlaceHolder" presStyleCnt="0"/>
      <dgm:spPr/>
    </dgm:pt>
    <dgm:pt modelId="{F9C1494C-0F9E-4D06-B17E-95E099D9ED52}" type="pres">
      <dgm:prSet presAssocID="{1453CD9F-2517-4BDB-9390-942623AE0208}" presName="DropPin" presStyleLbl="alignNode1" presStyleIdx="5" presStyleCnt="7"/>
      <dgm:spPr/>
    </dgm:pt>
    <dgm:pt modelId="{001C8D4D-3A89-4B68-9162-BCD9E406E980}" type="pres">
      <dgm:prSet presAssocID="{1453CD9F-2517-4BDB-9390-942623AE0208}" presName="Ellipse" presStyleLbl="fgAcc1" presStyleIdx="6"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8B2E4648-B134-4705-8888-AE544AE6B303}" type="pres">
      <dgm:prSet presAssocID="{1453CD9F-2517-4BDB-9390-942623AE0208}" presName="L2TextContainer" presStyleLbl="revTx" presStyleIdx="10" presStyleCnt="14">
        <dgm:presLayoutVars>
          <dgm:bulletEnabled val="1"/>
        </dgm:presLayoutVars>
      </dgm:prSet>
      <dgm:spPr/>
    </dgm:pt>
    <dgm:pt modelId="{0FA41AA2-9EFF-412C-8C3B-B12B3D6823E1}" type="pres">
      <dgm:prSet presAssocID="{1453CD9F-2517-4BDB-9390-942623AE0208}" presName="L1TextContainer" presStyleLbl="revTx" presStyleIdx="11" presStyleCnt="14">
        <dgm:presLayoutVars>
          <dgm:chMax val="1"/>
          <dgm:chPref val="1"/>
          <dgm:bulletEnabled val="1"/>
        </dgm:presLayoutVars>
      </dgm:prSet>
      <dgm:spPr/>
    </dgm:pt>
    <dgm:pt modelId="{6FE15C9D-25FC-4B0B-8662-39709F9E08C1}" type="pres">
      <dgm:prSet presAssocID="{1453CD9F-2517-4BDB-9390-942623AE0208}" presName="ConnectLine" presStyleLbl="sibTrans1D1" presStyleIdx="5" presStyleCnt="7"/>
      <dgm:spPr>
        <a:noFill/>
        <a:ln w="12700" cap="flat" cmpd="sng" algn="ctr">
          <a:solidFill>
            <a:schemeClr val="dk2">
              <a:hueOff val="0"/>
              <a:satOff val="0"/>
              <a:lumOff val="0"/>
              <a:alphaOff val="0"/>
            </a:schemeClr>
          </a:solidFill>
          <a:prstDash val="dash"/>
          <a:miter lim="800000"/>
        </a:ln>
        <a:effectLst/>
      </dgm:spPr>
    </dgm:pt>
    <dgm:pt modelId="{35AA0813-D54F-4707-A1E7-2E7E935B84C3}" type="pres">
      <dgm:prSet presAssocID="{1453CD9F-2517-4BDB-9390-942623AE0208}" presName="EmptyPlaceHolder" presStyleCnt="0"/>
      <dgm:spPr/>
    </dgm:pt>
    <dgm:pt modelId="{FE0EC29D-8D53-46B3-833A-D39770C53681}" type="pres">
      <dgm:prSet presAssocID="{76CB0266-EA36-4282-B6FC-646E1FCBC4FB}" presName="spaceBetweenRectangles" presStyleCnt="0"/>
      <dgm:spPr/>
    </dgm:pt>
    <dgm:pt modelId="{74779D35-88EF-4DE0-BC7E-1E25CB9FAD07}" type="pres">
      <dgm:prSet presAssocID="{4389C226-8CFD-4DA2-B6F8-CED66FA2AB0F}" presName="composite" presStyleCnt="0"/>
      <dgm:spPr/>
    </dgm:pt>
    <dgm:pt modelId="{F13FD00A-E9DB-49A8-9041-F864C52AEC2A}" type="pres">
      <dgm:prSet presAssocID="{4389C226-8CFD-4DA2-B6F8-CED66FA2AB0F}" presName="ConnectorPoint" presStyleLbl="lnNode1" presStyleIdx="6" presStyleCnt="7"/>
      <dgm:spPr>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gm:spPr>
    </dgm:pt>
    <dgm:pt modelId="{FA26257D-8383-4761-BBF5-FA8C38349EC6}" type="pres">
      <dgm:prSet presAssocID="{4389C226-8CFD-4DA2-B6F8-CED66FA2AB0F}" presName="DropPinPlaceHolder" presStyleCnt="0"/>
      <dgm:spPr/>
    </dgm:pt>
    <dgm:pt modelId="{F67C012E-1622-41C1-9687-469275C75179}" type="pres">
      <dgm:prSet presAssocID="{4389C226-8CFD-4DA2-B6F8-CED66FA2AB0F}" presName="DropPin" presStyleLbl="alignNode1" presStyleIdx="6" presStyleCnt="7"/>
      <dgm:spPr/>
    </dgm:pt>
    <dgm:pt modelId="{B9D04A5E-549C-410D-9D80-69FCAD04D301}" type="pres">
      <dgm:prSet presAssocID="{4389C226-8CFD-4DA2-B6F8-CED66FA2AB0F}" presName="Ellipse" presStyleLbl="fgAcc1" presStyleIdx="7" presStyleCnt="8"/>
      <dgm:spPr>
        <a:solidFill>
          <a:schemeClr val="dk2">
            <a:alpha val="90000"/>
            <a:tint val="40000"/>
            <a:hueOff val="0"/>
            <a:satOff val="0"/>
            <a:lumOff val="0"/>
            <a:alphaOff val="0"/>
          </a:schemeClr>
        </a:solidFill>
        <a:ln w="12700" cap="flat" cmpd="sng" algn="ctr">
          <a:noFill/>
          <a:prstDash val="solid"/>
          <a:miter lim="800000"/>
        </a:ln>
        <a:effectLst/>
      </dgm:spPr>
    </dgm:pt>
    <dgm:pt modelId="{2E97B356-EFD6-4D4A-A3EC-7DB63D1EEDDE}" type="pres">
      <dgm:prSet presAssocID="{4389C226-8CFD-4DA2-B6F8-CED66FA2AB0F}" presName="L2TextContainer" presStyleLbl="revTx" presStyleIdx="12" presStyleCnt="14">
        <dgm:presLayoutVars>
          <dgm:bulletEnabled val="1"/>
        </dgm:presLayoutVars>
      </dgm:prSet>
      <dgm:spPr/>
    </dgm:pt>
    <dgm:pt modelId="{19559662-892E-4B3A-8189-4D5D40C79CCE}" type="pres">
      <dgm:prSet presAssocID="{4389C226-8CFD-4DA2-B6F8-CED66FA2AB0F}" presName="L1TextContainer" presStyleLbl="revTx" presStyleIdx="13" presStyleCnt="14">
        <dgm:presLayoutVars>
          <dgm:chMax val="1"/>
          <dgm:chPref val="1"/>
          <dgm:bulletEnabled val="1"/>
        </dgm:presLayoutVars>
      </dgm:prSet>
      <dgm:spPr/>
    </dgm:pt>
    <dgm:pt modelId="{8692A277-1E25-45EB-BF64-F34425C94BB3}" type="pres">
      <dgm:prSet presAssocID="{4389C226-8CFD-4DA2-B6F8-CED66FA2AB0F}" presName="ConnectLine" presStyleLbl="sibTrans1D1" presStyleIdx="6" presStyleCnt="7"/>
      <dgm:spPr>
        <a:noFill/>
        <a:ln w="12700" cap="flat" cmpd="sng" algn="ctr">
          <a:solidFill>
            <a:schemeClr val="dk2">
              <a:hueOff val="0"/>
              <a:satOff val="0"/>
              <a:lumOff val="0"/>
              <a:alphaOff val="0"/>
            </a:schemeClr>
          </a:solidFill>
          <a:prstDash val="dash"/>
          <a:miter lim="800000"/>
        </a:ln>
        <a:effectLst/>
      </dgm:spPr>
    </dgm:pt>
    <dgm:pt modelId="{587D74F9-E509-453B-A945-E7F71D39EA37}" type="pres">
      <dgm:prSet presAssocID="{4389C226-8CFD-4DA2-B6F8-CED66FA2AB0F}" presName="EmptyPlaceHolder" presStyleCnt="0"/>
      <dgm:spPr/>
    </dgm:pt>
  </dgm:ptLst>
  <dgm:cxnLst>
    <dgm:cxn modelId="{CEED1102-2F08-44A9-9DC4-F74FC1DD1AEC}" type="presOf" srcId="{ED2191A3-5C39-40D7-9783-AE55A6FAF84E}" destId="{3A12048C-07C0-4B76-9DD1-ABD639120BFF}" srcOrd="0" destOrd="0" presId="urn:microsoft.com/office/officeart/2017/3/layout/DropPinTimeline"/>
    <dgm:cxn modelId="{D99B9D05-7BDB-4858-8ECE-C159CE7C2015}" type="presOf" srcId="{1453CD9F-2517-4BDB-9390-942623AE0208}" destId="{0FA41AA2-9EFF-412C-8C3B-B12B3D6823E1}" srcOrd="0" destOrd="0" presId="urn:microsoft.com/office/officeart/2017/3/layout/DropPinTimeline"/>
    <dgm:cxn modelId="{03AA3209-FCCF-4DFC-A473-A7EFA23CF905}" type="presOf" srcId="{8FFD768A-E5ED-8B4C-B84C-18EC3D105B46}" destId="{E9809C33-FA42-4AEE-A12E-98A49E3D5946}" srcOrd="0" destOrd="0" presId="urn:microsoft.com/office/officeart/2017/3/layout/DropPinTimeline"/>
    <dgm:cxn modelId="{72277123-4640-4C99-A036-9E08F45D5BC1}" type="presOf" srcId="{D967483C-E492-44E2-80DE-B7F6BB1F85D7}" destId="{5D6F4A0F-8F4A-475D-8857-3D31B949252C}" srcOrd="0" destOrd="0" presId="urn:microsoft.com/office/officeart/2017/3/layout/DropPinTimeline"/>
    <dgm:cxn modelId="{FAB12D2E-C447-4FA0-BCB3-31D879C8B3D4}" type="presOf" srcId="{4389C226-8CFD-4DA2-B6F8-CED66FA2AB0F}" destId="{19559662-892E-4B3A-8189-4D5D40C79CCE}" srcOrd="0" destOrd="0" presId="urn:microsoft.com/office/officeart/2017/3/layout/DropPinTimeline"/>
    <dgm:cxn modelId="{F38BD742-2339-45D1-AEF7-D15028D6D8A5}" type="presOf" srcId="{C86B422E-73BC-2B42-8086-A0E19D8E2BC0}" destId="{78571067-7A66-4A88-B642-272BB33E09F4}" srcOrd="0" destOrd="0" presId="urn:microsoft.com/office/officeart/2017/3/layout/DropPinTimeline"/>
    <dgm:cxn modelId="{AAC7F34A-1E09-4E11-B596-7EFFC49020ED}" srcId="{ED2191A3-5C39-40D7-9783-AE55A6FAF84E}" destId="{41BCB1C9-A77E-4D36-B8DB-4A39CBCBB6FD}" srcOrd="3" destOrd="0" parTransId="{6A395559-5FBE-4919-B180-5C9B0323117F}" sibTransId="{F64AA525-8A1D-4BA5-A77C-20057CEEB50A}"/>
    <dgm:cxn modelId="{F0239253-18A0-4C00-AB0B-6855CC2D4105}" srcId="{ED2191A3-5C39-40D7-9783-AE55A6FAF84E}" destId="{4389C226-8CFD-4DA2-B6F8-CED66FA2AB0F}" srcOrd="6" destOrd="0" parTransId="{CAACD59D-5B93-4F1A-AE85-BBEF6AE16805}" sibTransId="{F7665FBB-3CDD-4718-968E-2526325304B2}"/>
    <dgm:cxn modelId="{06277467-7264-4E9F-988C-AE2704C4BDD5}" type="presOf" srcId="{02FCD0EA-9DC1-4967-B018-9207DFF9E1EA}" destId="{6CD11341-95E7-4517-A1C1-7A7054D25BD4}" srcOrd="0" destOrd="0" presId="urn:microsoft.com/office/officeart/2017/3/layout/DropPinTimeline"/>
    <dgm:cxn modelId="{DDB77879-09C6-D942-AB37-675D175176B4}" srcId="{ED2191A3-5C39-40D7-9783-AE55A6FAF84E}" destId="{8FFD768A-E5ED-8B4C-B84C-18EC3D105B46}" srcOrd="0" destOrd="0" parTransId="{25253294-15A5-A743-AD78-7739CF67EC1F}" sibTransId="{F1BFAB8E-9A09-A149-9ADE-0F7401C4C3C0}"/>
    <dgm:cxn modelId="{296B709C-9191-ED4F-B3A9-D545680792D7}" srcId="{ED2191A3-5C39-40D7-9783-AE55A6FAF84E}" destId="{C86B422E-73BC-2B42-8086-A0E19D8E2BC0}" srcOrd="1" destOrd="0" parTransId="{C66A5898-7F5B-0248-87FB-993945D76FA3}" sibTransId="{F0DE5E77-70BD-364C-AEA8-1D736532AE2B}"/>
    <dgm:cxn modelId="{B92054B4-607B-4DB5-AAD9-2A54BE25365F}" srcId="{ED2191A3-5C39-40D7-9783-AE55A6FAF84E}" destId="{02FCD0EA-9DC1-4967-B018-9207DFF9E1EA}" srcOrd="2" destOrd="0" parTransId="{8EA8BB2A-3020-479B-ACEE-FAE50CB55942}" sibTransId="{B2E17D25-6389-4633-B88E-ED0B7ADC1BB0}"/>
    <dgm:cxn modelId="{CFE7BCBF-02DA-448B-97E6-A2EA1505B8A9}" srcId="{ED2191A3-5C39-40D7-9783-AE55A6FAF84E}" destId="{1453CD9F-2517-4BDB-9390-942623AE0208}" srcOrd="5" destOrd="0" parTransId="{B73FC10E-D3FD-430B-A1B3-A76A00E7D1F0}" sibTransId="{76CB0266-EA36-4282-B6FC-646E1FCBC4FB}"/>
    <dgm:cxn modelId="{8BA081C7-4BCC-4F11-B817-D5094CC80234}" srcId="{ED2191A3-5C39-40D7-9783-AE55A6FAF84E}" destId="{D967483C-E492-44E2-80DE-B7F6BB1F85D7}" srcOrd="4" destOrd="0" parTransId="{F2085774-A2F1-4655-A692-69690E674B1A}" sibTransId="{EF169310-E023-4D28-A794-7C79D9713704}"/>
    <dgm:cxn modelId="{99A597D7-13A9-43A2-A70F-1A83AE656529}" type="presOf" srcId="{41BCB1C9-A77E-4D36-B8DB-4A39CBCBB6FD}" destId="{F0ABE378-9C1B-4E1C-81E1-5EDC2186DDC6}" srcOrd="0" destOrd="0" presId="urn:microsoft.com/office/officeart/2017/3/layout/DropPinTimeline"/>
    <dgm:cxn modelId="{C89D56FC-6D30-4188-A32A-D47EC6149FAC}" type="presParOf" srcId="{3A12048C-07C0-4B76-9DD1-ABD639120BFF}" destId="{A6C4EDD5-24BE-4B29-A818-4A270025D29A}" srcOrd="0" destOrd="0" presId="urn:microsoft.com/office/officeart/2017/3/layout/DropPinTimeline"/>
    <dgm:cxn modelId="{543899D4-0255-4695-95F9-548ECB05093E}" type="presParOf" srcId="{3A12048C-07C0-4B76-9DD1-ABD639120BFF}" destId="{558FA5E2-7E1C-4E22-9209-ABC6685592F3}" srcOrd="1" destOrd="0" presId="urn:microsoft.com/office/officeart/2017/3/layout/DropPinTimeline"/>
    <dgm:cxn modelId="{EAEBB5BA-B01B-45DE-AB5C-C41DAD307AA6}" type="presParOf" srcId="{558FA5E2-7E1C-4E22-9209-ABC6685592F3}" destId="{987AC002-5C19-445E-B835-D4E1BC3555EE}" srcOrd="0" destOrd="0" presId="urn:microsoft.com/office/officeart/2017/3/layout/DropPinTimeline"/>
    <dgm:cxn modelId="{80CF74B1-161F-46C5-B357-70FB84AB44B3}" type="presParOf" srcId="{987AC002-5C19-445E-B835-D4E1BC3555EE}" destId="{35044F8D-A6FA-406D-ADCA-EFBE05B50F1F}" srcOrd="0" destOrd="0" presId="urn:microsoft.com/office/officeart/2017/3/layout/DropPinTimeline"/>
    <dgm:cxn modelId="{926572DE-F30D-464A-885A-F3C39E1FDE37}" type="presParOf" srcId="{987AC002-5C19-445E-B835-D4E1BC3555EE}" destId="{2080B1BB-6C19-45F6-9944-453D5B1D0643}" srcOrd="1" destOrd="0" presId="urn:microsoft.com/office/officeart/2017/3/layout/DropPinTimeline"/>
    <dgm:cxn modelId="{6F5054AB-CDC4-46D3-BAB1-AC3F1052DE3C}" type="presParOf" srcId="{2080B1BB-6C19-45F6-9944-453D5B1D0643}" destId="{67BCAEEC-0DF0-44E7-94D8-7415D5258F89}" srcOrd="0" destOrd="0" presId="urn:microsoft.com/office/officeart/2017/3/layout/DropPinTimeline"/>
    <dgm:cxn modelId="{1CD801F3-DE0C-4980-83AE-20F8A1D55B35}" type="presParOf" srcId="{2080B1BB-6C19-45F6-9944-453D5B1D0643}" destId="{3CE8AF34-E4C9-401A-B1D7-C45C7D818470}" srcOrd="1" destOrd="0" presId="urn:microsoft.com/office/officeart/2017/3/layout/DropPinTimeline"/>
    <dgm:cxn modelId="{667D854B-4D12-4352-AF47-5EDD6E20670A}" type="presParOf" srcId="{987AC002-5C19-445E-B835-D4E1BC3555EE}" destId="{941AC326-E4E0-4402-88CF-9B74BAB5BFD1}" srcOrd="2" destOrd="0" presId="urn:microsoft.com/office/officeart/2017/3/layout/DropPinTimeline"/>
    <dgm:cxn modelId="{7C9C3F9D-6989-492B-AE7D-0503D1BEB3A7}" type="presParOf" srcId="{987AC002-5C19-445E-B835-D4E1BC3555EE}" destId="{E9809C33-FA42-4AEE-A12E-98A49E3D5946}" srcOrd="3" destOrd="0" presId="urn:microsoft.com/office/officeart/2017/3/layout/DropPinTimeline"/>
    <dgm:cxn modelId="{3D998515-C19C-4F73-AE11-11E218B2299C}" type="presParOf" srcId="{987AC002-5C19-445E-B835-D4E1BC3555EE}" destId="{D07C680A-6E2A-40FB-BBD0-34548505FD6F}" srcOrd="4" destOrd="0" presId="urn:microsoft.com/office/officeart/2017/3/layout/DropPinTimeline"/>
    <dgm:cxn modelId="{4321C5AF-4BCC-4498-A800-AC42910D7806}" type="presParOf" srcId="{987AC002-5C19-445E-B835-D4E1BC3555EE}" destId="{3803F079-8345-4BB1-9CB3-EA9B8785E541}" srcOrd="5" destOrd="0" presId="urn:microsoft.com/office/officeart/2017/3/layout/DropPinTimeline"/>
    <dgm:cxn modelId="{4278DEDD-F9C0-470E-AC48-A5520DC1DC9E}" type="presParOf" srcId="{558FA5E2-7E1C-4E22-9209-ABC6685592F3}" destId="{8FBBF6BA-4CD2-4E66-98C6-8EDC04316BAC}" srcOrd="1" destOrd="0" presId="urn:microsoft.com/office/officeart/2017/3/layout/DropPinTimeline"/>
    <dgm:cxn modelId="{368407DF-1847-49EA-99E6-1E138AFCA689}" type="presParOf" srcId="{558FA5E2-7E1C-4E22-9209-ABC6685592F3}" destId="{6F8AF6B0-434F-41EF-97FE-B163A89F71BB}" srcOrd="2" destOrd="0" presId="urn:microsoft.com/office/officeart/2017/3/layout/DropPinTimeline"/>
    <dgm:cxn modelId="{E8DBBEA2-0F53-4DB8-A080-79B0569329A7}" type="presParOf" srcId="{6F8AF6B0-434F-41EF-97FE-B163A89F71BB}" destId="{6CAA0047-4F35-42E5-AD60-7DD35F831F60}" srcOrd="0" destOrd="0" presId="urn:microsoft.com/office/officeart/2017/3/layout/DropPinTimeline"/>
    <dgm:cxn modelId="{F430677D-AD6C-4AAB-8FF3-37D3D0B21606}" type="presParOf" srcId="{6F8AF6B0-434F-41EF-97FE-B163A89F71BB}" destId="{F1FD32E4-7A09-4F6B-939E-A4F1FE230CE3}" srcOrd="1" destOrd="0" presId="urn:microsoft.com/office/officeart/2017/3/layout/DropPinTimeline"/>
    <dgm:cxn modelId="{732F5D35-3507-461A-9CEF-F8D7B9197AED}" type="presParOf" srcId="{F1FD32E4-7A09-4F6B-939E-A4F1FE230CE3}" destId="{E963B271-9D84-4602-8052-A1D3AD8AA08D}" srcOrd="0" destOrd="0" presId="urn:microsoft.com/office/officeart/2017/3/layout/DropPinTimeline"/>
    <dgm:cxn modelId="{E02532F0-D55B-425C-AF9C-E2EBBE89E0F8}" type="presParOf" srcId="{F1FD32E4-7A09-4F6B-939E-A4F1FE230CE3}" destId="{78DEB52A-5F58-462E-B8E0-AA847B7C430D}" srcOrd="1" destOrd="0" presId="urn:microsoft.com/office/officeart/2017/3/layout/DropPinTimeline"/>
    <dgm:cxn modelId="{34F79CBE-9150-4339-886F-05EDFF26235E}" type="presParOf" srcId="{6F8AF6B0-434F-41EF-97FE-B163A89F71BB}" destId="{2E3E97FC-78BF-4FA0-8611-77E049949985}" srcOrd="2" destOrd="0" presId="urn:microsoft.com/office/officeart/2017/3/layout/DropPinTimeline"/>
    <dgm:cxn modelId="{778F43D3-6BB2-4105-B07F-C25F5CBCBDBE}" type="presParOf" srcId="{6F8AF6B0-434F-41EF-97FE-B163A89F71BB}" destId="{78571067-7A66-4A88-B642-272BB33E09F4}" srcOrd="3" destOrd="0" presId="urn:microsoft.com/office/officeart/2017/3/layout/DropPinTimeline"/>
    <dgm:cxn modelId="{5D35B6CB-2D5B-411E-B4BC-1CE52AB798F3}" type="presParOf" srcId="{6F8AF6B0-434F-41EF-97FE-B163A89F71BB}" destId="{D702953B-4E31-40CD-B991-827D4032030D}" srcOrd="4" destOrd="0" presId="urn:microsoft.com/office/officeart/2017/3/layout/DropPinTimeline"/>
    <dgm:cxn modelId="{2EB0D026-D1A8-43B9-BB9F-5B416F845661}" type="presParOf" srcId="{6F8AF6B0-434F-41EF-97FE-B163A89F71BB}" destId="{7379D7FD-357B-49E8-8ED9-52086AF35AA6}" srcOrd="5" destOrd="0" presId="urn:microsoft.com/office/officeart/2017/3/layout/DropPinTimeline"/>
    <dgm:cxn modelId="{4B031A10-4DAB-4CED-9806-F91E60FE1360}" type="presParOf" srcId="{558FA5E2-7E1C-4E22-9209-ABC6685592F3}" destId="{EF894448-9AEC-4BE1-A8F2-57B5AF366E76}" srcOrd="3" destOrd="0" presId="urn:microsoft.com/office/officeart/2017/3/layout/DropPinTimeline"/>
    <dgm:cxn modelId="{32A37758-F71D-49EE-9D7F-A3331E9FE22A}" type="presParOf" srcId="{558FA5E2-7E1C-4E22-9209-ABC6685592F3}" destId="{EE28D273-24B2-4401-9624-3B38E9F62A36}" srcOrd="4" destOrd="0" presId="urn:microsoft.com/office/officeart/2017/3/layout/DropPinTimeline"/>
    <dgm:cxn modelId="{D5C3398A-0493-4FBE-B90E-26D4A17D61FB}" type="presParOf" srcId="{EE28D273-24B2-4401-9624-3B38E9F62A36}" destId="{50803012-A0D5-492B-AF2E-B7AF20ABC62A}" srcOrd="0" destOrd="0" presId="urn:microsoft.com/office/officeart/2017/3/layout/DropPinTimeline"/>
    <dgm:cxn modelId="{B0B91437-8927-4081-9529-04CDA980F41E}" type="presParOf" srcId="{EE28D273-24B2-4401-9624-3B38E9F62A36}" destId="{3328392F-2AA9-4D46-90F4-E661F03E24BE}" srcOrd="1" destOrd="0" presId="urn:microsoft.com/office/officeart/2017/3/layout/DropPinTimeline"/>
    <dgm:cxn modelId="{CB67ACD9-243C-4028-A358-E36488A69DD3}" type="presParOf" srcId="{3328392F-2AA9-4D46-90F4-E661F03E24BE}" destId="{C7EA5A9D-C141-4336-9FA2-A1A07B3E17BD}" srcOrd="0" destOrd="0" presId="urn:microsoft.com/office/officeart/2017/3/layout/DropPinTimeline"/>
    <dgm:cxn modelId="{0AD483BA-5929-4016-A1AA-C9646AB4AE6C}" type="presParOf" srcId="{3328392F-2AA9-4D46-90F4-E661F03E24BE}" destId="{3E304165-98CB-4FDC-B183-4C623AAAF0E3}" srcOrd="1" destOrd="0" presId="urn:microsoft.com/office/officeart/2017/3/layout/DropPinTimeline"/>
    <dgm:cxn modelId="{DE9A2332-DA70-409C-8E88-614E24BCFC73}" type="presParOf" srcId="{EE28D273-24B2-4401-9624-3B38E9F62A36}" destId="{D9FF7EAE-7AD9-411D-B1CF-F76204AABC5E}" srcOrd="2" destOrd="0" presId="urn:microsoft.com/office/officeart/2017/3/layout/DropPinTimeline"/>
    <dgm:cxn modelId="{8494A76B-9083-4B5A-A5FD-5D1E93BFB403}" type="presParOf" srcId="{EE28D273-24B2-4401-9624-3B38E9F62A36}" destId="{6CD11341-95E7-4517-A1C1-7A7054D25BD4}" srcOrd="3" destOrd="0" presId="urn:microsoft.com/office/officeart/2017/3/layout/DropPinTimeline"/>
    <dgm:cxn modelId="{FB6BCF32-8466-4780-89EA-C0E97858D0EF}" type="presParOf" srcId="{EE28D273-24B2-4401-9624-3B38E9F62A36}" destId="{97F1D4AB-7444-4167-8BC7-B910BC197E3A}" srcOrd="4" destOrd="0" presId="urn:microsoft.com/office/officeart/2017/3/layout/DropPinTimeline"/>
    <dgm:cxn modelId="{BE3EC1E2-0AE1-4ACF-984A-FD8322B4D041}" type="presParOf" srcId="{EE28D273-24B2-4401-9624-3B38E9F62A36}" destId="{11AB4766-AB2D-4895-8E06-DE20458BC687}" srcOrd="5" destOrd="0" presId="urn:microsoft.com/office/officeart/2017/3/layout/DropPinTimeline"/>
    <dgm:cxn modelId="{F8778A4B-B4D1-4D18-B33A-9A0F1A4DD303}" type="presParOf" srcId="{558FA5E2-7E1C-4E22-9209-ABC6685592F3}" destId="{97A07F44-A9DE-4C19-94BD-1CF529A3E926}" srcOrd="5" destOrd="0" presId="urn:microsoft.com/office/officeart/2017/3/layout/DropPinTimeline"/>
    <dgm:cxn modelId="{F7381D4B-365D-4053-ADDF-96948F5ABAA5}" type="presParOf" srcId="{558FA5E2-7E1C-4E22-9209-ABC6685592F3}" destId="{2014A2A7-4126-43EA-98B0-E5C28DB5B41A}" srcOrd="6" destOrd="0" presId="urn:microsoft.com/office/officeart/2017/3/layout/DropPinTimeline"/>
    <dgm:cxn modelId="{7DB860FC-3E1B-4285-B2A7-59BAFC996B12}" type="presParOf" srcId="{2014A2A7-4126-43EA-98B0-E5C28DB5B41A}" destId="{F5BF6C42-D1EE-467F-A6D8-62B699DD1B79}" srcOrd="0" destOrd="0" presId="urn:microsoft.com/office/officeart/2017/3/layout/DropPinTimeline"/>
    <dgm:cxn modelId="{769C8A90-4F37-4EC4-ADAB-8FE4578F0AEB}" type="presParOf" srcId="{2014A2A7-4126-43EA-98B0-E5C28DB5B41A}" destId="{FEC76EB1-1D1D-4871-B0EA-FB27C80D096D}" srcOrd="1" destOrd="0" presId="urn:microsoft.com/office/officeart/2017/3/layout/DropPinTimeline"/>
    <dgm:cxn modelId="{177EFAB8-852F-40E9-8F6E-B62DEF0FC431}" type="presParOf" srcId="{FEC76EB1-1D1D-4871-B0EA-FB27C80D096D}" destId="{473C405C-3E68-4E0C-8585-4D99FF021F3A}" srcOrd="0" destOrd="0" presId="urn:microsoft.com/office/officeart/2017/3/layout/DropPinTimeline"/>
    <dgm:cxn modelId="{B9F98EEA-1E4D-49E1-BD13-CB9183FD61F9}" type="presParOf" srcId="{FEC76EB1-1D1D-4871-B0EA-FB27C80D096D}" destId="{D3E65F35-34AE-4F67-AD73-19BEE5E1B594}" srcOrd="1" destOrd="0" presId="urn:microsoft.com/office/officeart/2017/3/layout/DropPinTimeline"/>
    <dgm:cxn modelId="{D386D525-451A-4FCB-8FB7-F9A2FA4D5230}" type="presParOf" srcId="{2014A2A7-4126-43EA-98B0-E5C28DB5B41A}" destId="{9E0E59AD-4346-4865-B900-3776D3C837AC}" srcOrd="2" destOrd="0" presId="urn:microsoft.com/office/officeart/2017/3/layout/DropPinTimeline"/>
    <dgm:cxn modelId="{706B01EE-3BC9-409F-8DE6-C5488E880BEE}" type="presParOf" srcId="{2014A2A7-4126-43EA-98B0-E5C28DB5B41A}" destId="{F0ABE378-9C1B-4E1C-81E1-5EDC2186DDC6}" srcOrd="3" destOrd="0" presId="urn:microsoft.com/office/officeart/2017/3/layout/DropPinTimeline"/>
    <dgm:cxn modelId="{5FB36217-1C77-4AB1-923B-AFE09561386F}" type="presParOf" srcId="{2014A2A7-4126-43EA-98B0-E5C28DB5B41A}" destId="{4F2BBF1F-E488-46CB-9286-FAB4CFA793BA}" srcOrd="4" destOrd="0" presId="urn:microsoft.com/office/officeart/2017/3/layout/DropPinTimeline"/>
    <dgm:cxn modelId="{2AB9B5FF-61F0-4F44-9243-458311B1E875}" type="presParOf" srcId="{2014A2A7-4126-43EA-98B0-E5C28DB5B41A}" destId="{49C77788-3E01-4901-9C5F-165D5C7E85D3}" srcOrd="5" destOrd="0" presId="urn:microsoft.com/office/officeart/2017/3/layout/DropPinTimeline"/>
    <dgm:cxn modelId="{0F99DF66-50B1-40E5-91D7-37B50990124D}" type="presParOf" srcId="{558FA5E2-7E1C-4E22-9209-ABC6685592F3}" destId="{9FC4162C-6444-413B-98D3-3A1B1D15235B}" srcOrd="7" destOrd="0" presId="urn:microsoft.com/office/officeart/2017/3/layout/DropPinTimeline"/>
    <dgm:cxn modelId="{7DE32B1D-5DCB-48A2-BAE5-520957D40F3B}" type="presParOf" srcId="{558FA5E2-7E1C-4E22-9209-ABC6685592F3}" destId="{B395AAD3-AB46-413E-AFD5-3D58312A0322}" srcOrd="8" destOrd="0" presId="urn:microsoft.com/office/officeart/2017/3/layout/DropPinTimeline"/>
    <dgm:cxn modelId="{56D7ACB0-2074-4346-BE9E-C2E0389809BE}" type="presParOf" srcId="{B395AAD3-AB46-413E-AFD5-3D58312A0322}" destId="{3A715B65-8F74-4414-B231-E6C1104D236F}" srcOrd="0" destOrd="0" presId="urn:microsoft.com/office/officeart/2017/3/layout/DropPinTimeline"/>
    <dgm:cxn modelId="{529570A9-65CA-4AA8-95C2-6139AD549DEE}" type="presParOf" srcId="{B395AAD3-AB46-413E-AFD5-3D58312A0322}" destId="{585C7C7A-506A-429A-BADF-97F28AA7B0F4}" srcOrd="1" destOrd="0" presId="urn:microsoft.com/office/officeart/2017/3/layout/DropPinTimeline"/>
    <dgm:cxn modelId="{AB4A0964-BD6E-4921-9BEA-D3075E71BD39}" type="presParOf" srcId="{585C7C7A-506A-429A-BADF-97F28AA7B0F4}" destId="{A819BAC5-5DF1-4BA0-9394-C8ED7A5890CC}" srcOrd="0" destOrd="0" presId="urn:microsoft.com/office/officeart/2017/3/layout/DropPinTimeline"/>
    <dgm:cxn modelId="{B24AF070-FD44-4B89-A3D4-0FCEA90A6CD1}" type="presParOf" srcId="{585C7C7A-506A-429A-BADF-97F28AA7B0F4}" destId="{443B7358-FEAB-49F1-BA6B-DB0A16448FD8}" srcOrd="1" destOrd="0" presId="urn:microsoft.com/office/officeart/2017/3/layout/DropPinTimeline"/>
    <dgm:cxn modelId="{F95D8DF2-5B5C-4326-A043-E16FFD12A112}" type="presParOf" srcId="{B395AAD3-AB46-413E-AFD5-3D58312A0322}" destId="{143910BB-3A9B-4ED9-8427-08A71C6A930E}" srcOrd="2" destOrd="0" presId="urn:microsoft.com/office/officeart/2017/3/layout/DropPinTimeline"/>
    <dgm:cxn modelId="{863A07A7-DC25-4C7A-9BEF-0B53556E1160}" type="presParOf" srcId="{B395AAD3-AB46-413E-AFD5-3D58312A0322}" destId="{5D6F4A0F-8F4A-475D-8857-3D31B949252C}" srcOrd="3" destOrd="0" presId="urn:microsoft.com/office/officeart/2017/3/layout/DropPinTimeline"/>
    <dgm:cxn modelId="{FD325649-6056-45FF-8255-227F560228F6}" type="presParOf" srcId="{B395AAD3-AB46-413E-AFD5-3D58312A0322}" destId="{427961F0-8D9C-4461-B11A-67F4EB6FA1BC}" srcOrd="4" destOrd="0" presId="urn:microsoft.com/office/officeart/2017/3/layout/DropPinTimeline"/>
    <dgm:cxn modelId="{3EFC08EE-E15B-44CD-90A3-F4192FE2EF83}" type="presParOf" srcId="{B395AAD3-AB46-413E-AFD5-3D58312A0322}" destId="{CE3D8860-3725-4EE9-951F-E6A6C2745DCC}" srcOrd="5" destOrd="0" presId="urn:microsoft.com/office/officeart/2017/3/layout/DropPinTimeline"/>
    <dgm:cxn modelId="{30E19DAE-906B-4DFD-B328-9FA981C91527}" type="presParOf" srcId="{558FA5E2-7E1C-4E22-9209-ABC6685592F3}" destId="{58481389-9443-48F1-BDD8-956626D458AB}" srcOrd="9" destOrd="0" presId="urn:microsoft.com/office/officeart/2017/3/layout/DropPinTimeline"/>
    <dgm:cxn modelId="{6641CCEC-ADB3-4895-A25D-D98F6B737C40}" type="presParOf" srcId="{558FA5E2-7E1C-4E22-9209-ABC6685592F3}" destId="{67C6C030-DBF8-4B59-A4EC-BE26250668BB}" srcOrd="10" destOrd="0" presId="urn:microsoft.com/office/officeart/2017/3/layout/DropPinTimeline"/>
    <dgm:cxn modelId="{708A8CA5-6330-46C8-9BCA-34922D2DFB37}" type="presParOf" srcId="{67C6C030-DBF8-4B59-A4EC-BE26250668BB}" destId="{2D5A3079-32F5-4BE3-8BA4-E71CB1E3F6E4}" srcOrd="0" destOrd="0" presId="urn:microsoft.com/office/officeart/2017/3/layout/DropPinTimeline"/>
    <dgm:cxn modelId="{2036BD3C-4BED-4954-A8DC-5DDB979B25B3}" type="presParOf" srcId="{67C6C030-DBF8-4B59-A4EC-BE26250668BB}" destId="{FC10E457-9F9C-4021-B3EB-44CD35578B81}" srcOrd="1" destOrd="0" presId="urn:microsoft.com/office/officeart/2017/3/layout/DropPinTimeline"/>
    <dgm:cxn modelId="{63F06683-2FF7-4C15-9BFB-0D45AC895CFA}" type="presParOf" srcId="{FC10E457-9F9C-4021-B3EB-44CD35578B81}" destId="{F9C1494C-0F9E-4D06-B17E-95E099D9ED52}" srcOrd="0" destOrd="0" presId="urn:microsoft.com/office/officeart/2017/3/layout/DropPinTimeline"/>
    <dgm:cxn modelId="{25151EDE-D3C0-4472-A1EA-4BAE0212594B}" type="presParOf" srcId="{FC10E457-9F9C-4021-B3EB-44CD35578B81}" destId="{001C8D4D-3A89-4B68-9162-BCD9E406E980}" srcOrd="1" destOrd="0" presId="urn:microsoft.com/office/officeart/2017/3/layout/DropPinTimeline"/>
    <dgm:cxn modelId="{110A8718-97F6-47FA-9A56-7D235D58B214}" type="presParOf" srcId="{67C6C030-DBF8-4B59-A4EC-BE26250668BB}" destId="{8B2E4648-B134-4705-8888-AE544AE6B303}" srcOrd="2" destOrd="0" presId="urn:microsoft.com/office/officeart/2017/3/layout/DropPinTimeline"/>
    <dgm:cxn modelId="{A53B4BFA-BAB9-465C-8B34-275FADD58874}" type="presParOf" srcId="{67C6C030-DBF8-4B59-A4EC-BE26250668BB}" destId="{0FA41AA2-9EFF-412C-8C3B-B12B3D6823E1}" srcOrd="3" destOrd="0" presId="urn:microsoft.com/office/officeart/2017/3/layout/DropPinTimeline"/>
    <dgm:cxn modelId="{8926AD3F-78A7-44D9-91F5-197E733FB342}" type="presParOf" srcId="{67C6C030-DBF8-4B59-A4EC-BE26250668BB}" destId="{6FE15C9D-25FC-4B0B-8662-39709F9E08C1}" srcOrd="4" destOrd="0" presId="urn:microsoft.com/office/officeart/2017/3/layout/DropPinTimeline"/>
    <dgm:cxn modelId="{53D1E98F-3A1E-4868-BF3F-AE8CFBD3CC39}" type="presParOf" srcId="{67C6C030-DBF8-4B59-A4EC-BE26250668BB}" destId="{35AA0813-D54F-4707-A1E7-2E7E935B84C3}" srcOrd="5" destOrd="0" presId="urn:microsoft.com/office/officeart/2017/3/layout/DropPinTimeline"/>
    <dgm:cxn modelId="{EFF27F67-8E1A-4FF9-80BB-8A8F0C7D10D8}" type="presParOf" srcId="{558FA5E2-7E1C-4E22-9209-ABC6685592F3}" destId="{FE0EC29D-8D53-46B3-833A-D39770C53681}" srcOrd="11" destOrd="0" presId="urn:microsoft.com/office/officeart/2017/3/layout/DropPinTimeline"/>
    <dgm:cxn modelId="{A3FAB52C-4D5F-4622-8FFB-BA482E96DC58}" type="presParOf" srcId="{558FA5E2-7E1C-4E22-9209-ABC6685592F3}" destId="{74779D35-88EF-4DE0-BC7E-1E25CB9FAD07}" srcOrd="12" destOrd="0" presId="urn:microsoft.com/office/officeart/2017/3/layout/DropPinTimeline"/>
    <dgm:cxn modelId="{191C6EDA-2329-4365-A056-05810CF2703E}" type="presParOf" srcId="{74779D35-88EF-4DE0-BC7E-1E25CB9FAD07}" destId="{F13FD00A-E9DB-49A8-9041-F864C52AEC2A}" srcOrd="0" destOrd="0" presId="urn:microsoft.com/office/officeart/2017/3/layout/DropPinTimeline"/>
    <dgm:cxn modelId="{E72FC85F-2196-4B67-8E58-2A10C99F7E91}" type="presParOf" srcId="{74779D35-88EF-4DE0-BC7E-1E25CB9FAD07}" destId="{FA26257D-8383-4761-BBF5-FA8C38349EC6}" srcOrd="1" destOrd="0" presId="urn:microsoft.com/office/officeart/2017/3/layout/DropPinTimeline"/>
    <dgm:cxn modelId="{E508BE46-A4F3-435C-A01E-BB19B5DAE399}" type="presParOf" srcId="{FA26257D-8383-4761-BBF5-FA8C38349EC6}" destId="{F67C012E-1622-41C1-9687-469275C75179}" srcOrd="0" destOrd="0" presId="urn:microsoft.com/office/officeart/2017/3/layout/DropPinTimeline"/>
    <dgm:cxn modelId="{4F4AB214-CE29-42CF-8C94-027DC2986769}" type="presParOf" srcId="{FA26257D-8383-4761-BBF5-FA8C38349EC6}" destId="{B9D04A5E-549C-410D-9D80-69FCAD04D301}" srcOrd="1" destOrd="0" presId="urn:microsoft.com/office/officeart/2017/3/layout/DropPinTimeline"/>
    <dgm:cxn modelId="{028A3BC8-B666-4E6E-965A-68B2CC1F3A0F}" type="presParOf" srcId="{74779D35-88EF-4DE0-BC7E-1E25CB9FAD07}" destId="{2E97B356-EFD6-4D4A-A3EC-7DB63D1EEDDE}" srcOrd="2" destOrd="0" presId="urn:microsoft.com/office/officeart/2017/3/layout/DropPinTimeline"/>
    <dgm:cxn modelId="{F9B7D7F9-9DB5-4F29-A545-BCE5B0BBC9D6}" type="presParOf" srcId="{74779D35-88EF-4DE0-BC7E-1E25CB9FAD07}" destId="{19559662-892E-4B3A-8189-4D5D40C79CCE}" srcOrd="3" destOrd="0" presId="urn:microsoft.com/office/officeart/2017/3/layout/DropPinTimeline"/>
    <dgm:cxn modelId="{588BA199-B991-4678-9505-53154647753F}" type="presParOf" srcId="{74779D35-88EF-4DE0-BC7E-1E25CB9FAD07}" destId="{8692A277-1E25-45EB-BF64-F34425C94BB3}" srcOrd="4" destOrd="0" presId="urn:microsoft.com/office/officeart/2017/3/layout/DropPinTimeline"/>
    <dgm:cxn modelId="{E8D694FD-41E2-4F5C-8DEF-7F0AAC47909A}" type="presParOf" srcId="{74779D35-88EF-4DE0-BC7E-1E25CB9FAD07}" destId="{587D74F9-E509-453B-A945-E7F71D39EA37}"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latin typeface="Aptos"/>
            </a:rPr>
            <a:t>Implement safeguards for the CNC router to:</a:t>
          </a:r>
          <a:endParaRPr lang="en-US" sz="1800" b="0"/>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Mitigate the need for PPE</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2AC58E89-686A-4178-AFEA-9E31AAE5241A}">
      <dgm:prSet phldrT="[Text]" custT="1"/>
      <dgm:spPr/>
      <dgm:t>
        <a:bodyPr/>
        <a:lstStyle/>
        <a:p>
          <a:pPr algn="ctr"/>
          <a:r>
            <a:rPr lang="en-US" sz="1800">
              <a:latin typeface="Aptos" panose="020B0004020202020204" pitchFamily="34" charset="0"/>
            </a:rPr>
            <a:t>Protect students and staff from hazards</a:t>
          </a:r>
        </a:p>
      </dgm:t>
    </dgm:pt>
    <dgm:pt modelId="{D77327D3-FA2E-4C0A-AD98-1070A965CF28}" type="parTrans" cxnId="{843DD81E-1E53-4E56-9FFF-B4799B591E08}">
      <dgm:prSet/>
      <dgm:spPr/>
      <dgm:t>
        <a:bodyPr/>
        <a:lstStyle/>
        <a:p>
          <a:endParaRPr lang="en-US"/>
        </a:p>
      </dgm:t>
    </dgm:pt>
    <dgm:pt modelId="{395758E2-BC3C-49B2-9681-AA602EA67EAF}" type="sibTrans" cxnId="{843DD81E-1E53-4E56-9FFF-B4799B591E08}">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62512"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E3A787B8-CB76-40C1-A559-89E388F9F7FA}" type="pres">
      <dgm:prSet presAssocID="{D77327D3-FA2E-4C0A-AD98-1070A965CF28}" presName="Name13" presStyleLbl="parChTrans1D2" presStyleIdx="0" presStyleCnt="2"/>
      <dgm:spPr/>
    </dgm:pt>
    <dgm:pt modelId="{862F3205-B4C2-4025-87E4-F995FD6D9055}" type="pres">
      <dgm:prSet presAssocID="{2AC58E89-686A-4178-AFEA-9E31AAE5241A}" presName="childText" presStyleLbl="bgAcc1" presStyleIdx="0" presStyleCnt="2" custScaleX="140027">
        <dgm:presLayoutVars>
          <dgm:bulletEnabled val="1"/>
        </dgm:presLayoutVars>
      </dgm:prSet>
      <dgm:spPr/>
    </dgm:pt>
    <dgm:pt modelId="{8873481B-E797-4F97-953B-8AEA4CF414AD}" type="pres">
      <dgm:prSet presAssocID="{8D076F77-7372-425E-B817-C86C6789FB4F}" presName="Name13" presStyleLbl="parChTrans1D2" presStyleIdx="1" presStyleCnt="2"/>
      <dgm:spPr/>
    </dgm:pt>
    <dgm:pt modelId="{4E6926DD-B3E6-4034-9173-614EA1F52E9C}" type="pres">
      <dgm:prSet presAssocID="{E1D8B4F9-5228-4269-8E9B-A7DA2DCEDCBE}" presName="childText" presStyleLbl="bgAcc1" presStyleIdx="1" presStyleCnt="2" custScaleX="139132">
        <dgm:presLayoutVars>
          <dgm:bulletEnabled val="1"/>
        </dgm:presLayoutVars>
      </dgm:prSet>
      <dgm:spPr/>
    </dgm:pt>
  </dgm:ptLst>
  <dgm:cxnLst>
    <dgm:cxn modelId="{BCCFC01C-2C88-432F-B163-6B3699D959C8}" type="presOf" srcId="{2AC58E89-686A-4178-AFEA-9E31AAE5241A}" destId="{862F3205-B4C2-4025-87E4-F995FD6D9055}" srcOrd="0" destOrd="0" presId="urn:microsoft.com/office/officeart/2005/8/layout/hierarchy3"/>
    <dgm:cxn modelId="{843DD81E-1E53-4E56-9FFF-B4799B591E08}" srcId="{911CD6EB-5F21-44AD-B44C-F5E636414C94}" destId="{2AC58E89-686A-4178-AFEA-9E31AAE5241A}" srcOrd="0" destOrd="0" parTransId="{D77327D3-FA2E-4C0A-AD98-1070A965CF28}" sibTransId="{395758E2-BC3C-49B2-9681-AA602EA67EAF}"/>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703A7E5A-C2E0-47AA-84EF-839B9013BA1B}" type="presOf" srcId="{8D076F77-7372-425E-B817-C86C6789FB4F}" destId="{8873481B-E797-4F97-953B-8AEA4CF414AD}" srcOrd="0"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20925E7B-9D2E-45AD-AA13-EFF1457D88E8}" type="presOf" srcId="{D77327D3-FA2E-4C0A-AD98-1070A965CF28}" destId="{E3A787B8-CB76-40C1-A559-89E388F9F7FA}" srcOrd="0" destOrd="0" presId="urn:microsoft.com/office/officeart/2005/8/layout/hierarchy3"/>
    <dgm:cxn modelId="{34FACA98-0BFC-4D7B-9EAB-C517EFFA4685}" srcId="{911CD6EB-5F21-44AD-B44C-F5E636414C94}" destId="{E1D8B4F9-5228-4269-8E9B-A7DA2DCEDCBE}" srcOrd="1" destOrd="0" parTransId="{8D076F77-7372-425E-B817-C86C6789FB4F}" sibTransId="{2EDE932B-4D88-4DFF-9A6F-867C150997F8}"/>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2A39F7CA-E8CC-4EB5-9ED7-F4FD0C1E3FC3}" type="presParOf" srcId="{0DEB1310-470E-4992-9319-7BD1667FE090}" destId="{E3A787B8-CB76-40C1-A559-89E388F9F7FA}" srcOrd="0" destOrd="0" presId="urn:microsoft.com/office/officeart/2005/8/layout/hierarchy3"/>
    <dgm:cxn modelId="{FFDD0459-9C07-43B6-9C31-7F97B7CCA6A6}" type="presParOf" srcId="{0DEB1310-470E-4992-9319-7BD1667FE090}" destId="{862F3205-B4C2-4025-87E4-F995FD6D9055}" srcOrd="1" destOrd="0" presId="urn:microsoft.com/office/officeart/2005/8/layout/hierarchy3"/>
    <dgm:cxn modelId="{FB6C6A07-D14F-48E4-AFBE-7DE1D5AEC02B}" type="presParOf" srcId="{0DEB1310-470E-4992-9319-7BD1667FE090}" destId="{8873481B-E797-4F97-953B-8AEA4CF414AD}" srcOrd="2" destOrd="0" presId="urn:microsoft.com/office/officeart/2005/8/layout/hierarchy3"/>
    <dgm:cxn modelId="{E5AABF2A-5A54-4F67-94F8-D9B965E921E2}" type="presParOf" srcId="{0DEB1310-470E-4992-9319-7BD1667FE090}" destId="{4E6926DD-B3E6-4034-9173-614EA1F52E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latin typeface="Aptos" panose="020B0004020202020204" pitchFamily="34" charset="0"/>
            </a:rPr>
            <a:t>CNC Safeguard</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latin typeface="Aptos" panose="020B0004020202020204" pitchFamily="34" charset="0"/>
            </a:rPr>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D26CB6CC-A2CC-E24F-956B-AFA011196CBE}">
      <dgm:prSet phldrT="[Text]"/>
      <dgm:spPr/>
      <dgm:t>
        <a:bodyPr/>
        <a:lstStyle/>
        <a:p>
          <a:r>
            <a:rPr lang="en-US">
              <a:latin typeface="Aptos" panose="020B0004020202020204" pitchFamily="34" charset="0"/>
            </a:rPr>
            <a:t>Non-mechanical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latin typeface="Aptos" panose="020B0004020202020204" pitchFamily="34" charset="0"/>
            </a:rPr>
            <a:t>Mechanical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CE3F06F1-EB69-8144-9F56-D9A4DC6468F1}">
      <dgm:prSet phldrT="[Text]"/>
      <dgm:spPr/>
      <dgm:t>
        <a:bodyPr/>
        <a:lstStyle/>
        <a:p>
          <a:r>
            <a:rPr lang="en-US">
              <a:latin typeface="Aptos" panose="020B0004020202020204" pitchFamily="34" charset="0"/>
            </a:rPr>
            <a:t>Collect dust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latin typeface="Aptos" panose="020B0004020202020204" pitchFamily="34" charset="0"/>
            </a:rPr>
            <a:t>Dampen noise</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latin typeface="Aptos" panose="020B0004020202020204" pitchFamily="34" charset="0"/>
            </a:rPr>
            <a:t>Halt projectiles</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latin typeface="Aptos" panose="020B0004020202020204" pitchFamily="34" charset="0"/>
            </a:rPr>
            <a:t>Prevent contact with point of operation</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latin typeface="Aptos" panose="020B0004020202020204" pitchFamily="34" charset="0"/>
            </a:rPr>
            <a:t>Prevent contact with power transmission</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latin typeface="Aptos" panose="020B0004020202020204" pitchFamily="34" charset="0"/>
            </a:rPr>
            <a:t>Create no interference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1D912CCF-7CB1-9C45-AAF3-594EA10C71FE}">
      <dgm:prSet/>
      <dgm:spPr/>
      <dgm:t>
        <a:bodyPr/>
        <a:lstStyle/>
        <a:p>
          <a:r>
            <a:rPr lang="en-US">
              <a:latin typeface="Aptos" panose="020B0004020202020204" pitchFamily="34" charset="0"/>
            </a:rPr>
            <a:t>Protection</a:t>
          </a:r>
        </a:p>
      </dgm:t>
    </dgm:pt>
    <dgm:pt modelId="{77843543-1C34-6645-AF7F-FBE2D0FE3CB0}" type="parTrans" cxnId="{75AFD213-074A-504D-A454-9BF314715E03}">
      <dgm:prSet/>
      <dgm:spPr/>
      <dgm:t>
        <a:bodyPr/>
        <a:lstStyle/>
        <a:p>
          <a:endParaRPr lang="en-US"/>
        </a:p>
      </dgm:t>
    </dgm:pt>
    <dgm:pt modelId="{130EB859-1A10-034B-BDAF-A74A59D16CAE}" type="sibTrans" cxnId="{75AFD213-074A-504D-A454-9BF314715E03}">
      <dgm:prSet/>
      <dgm:spPr/>
      <dgm:t>
        <a:bodyPr/>
        <a:lstStyle/>
        <a:p>
          <a:endParaRPr lang="en-US"/>
        </a:p>
      </dgm:t>
    </dgm:pt>
    <dgm:pt modelId="{913DD730-383A-0443-AA5B-768B61535F21}">
      <dgm:prSet phldrT="[Text]"/>
      <dgm:spPr/>
      <dgm:t>
        <a:bodyPr/>
        <a:lstStyle/>
        <a:p>
          <a:r>
            <a:rPr lang="en-US">
              <a:latin typeface="Aptos" panose="020B0004020202020204" pitchFamily="34" charset="0"/>
            </a:rPr>
            <a:t>CNC Safeguard</a:t>
          </a:r>
        </a:p>
      </dgm:t>
    </dgm:pt>
    <dgm:pt modelId="{4EA35486-5922-CE44-B582-5F18A9F549A3}" type="sibTrans" cxnId="{F12AF6ED-5376-2343-BA5D-D6E0B4D30C1C}">
      <dgm:prSet/>
      <dgm:spPr/>
      <dgm:t>
        <a:bodyPr/>
        <a:lstStyle/>
        <a:p>
          <a:endParaRPr lang="en-US"/>
        </a:p>
      </dgm:t>
    </dgm:pt>
    <dgm:pt modelId="{3DBFA318-122A-4746-9BB5-5AB04B55651F}" type="parTrans" cxnId="{F12AF6ED-5376-2343-BA5D-D6E0B4D30C1C}">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6B1C963B-7E0E-F04C-B159-CDB2B5668262}" type="pres">
      <dgm:prSet presAssocID="{913DD730-383A-0443-AA5B-768B61535F21}" presName="hierRoot1" presStyleCnt="0">
        <dgm:presLayoutVars>
          <dgm:hierBranch val="init"/>
        </dgm:presLayoutVars>
      </dgm:prSet>
      <dgm:spPr/>
    </dgm:pt>
    <dgm:pt modelId="{C7B7E8CC-64EB-8743-848B-79E020F84604}" type="pres">
      <dgm:prSet presAssocID="{913DD730-383A-0443-AA5B-768B61535F21}" presName="rootComposite1" presStyleCnt="0"/>
      <dgm:spPr/>
    </dgm:pt>
    <dgm:pt modelId="{46177D9D-C33B-6249-9DBD-EF8E03971152}" type="pres">
      <dgm:prSet presAssocID="{913DD730-383A-0443-AA5B-768B61535F21}" presName="rootText1" presStyleLbl="node0" presStyleIdx="0" presStyleCnt="1">
        <dgm:presLayoutVars>
          <dgm:chPref val="3"/>
        </dgm:presLayoutVars>
      </dgm:prSet>
      <dgm:spPr/>
    </dgm:pt>
    <dgm:pt modelId="{6C003C31-5E78-7344-BC06-19024D3AD743}" type="pres">
      <dgm:prSet presAssocID="{913DD730-383A-0443-AA5B-768B61535F21}" presName="rootConnector1" presStyleLbl="node1" presStyleIdx="0" presStyleCnt="0"/>
      <dgm:spPr/>
    </dgm:pt>
    <dgm:pt modelId="{715F448F-3B62-DD48-96BC-647BAA0B9AC7}" type="pres">
      <dgm:prSet presAssocID="{913DD730-383A-0443-AA5B-768B61535F21}" presName="hierChild2" presStyleCnt="0"/>
      <dgm:spPr/>
    </dgm:pt>
    <dgm:pt modelId="{3AE1A0E4-3B70-D542-8381-5ED6447E9835}" type="pres">
      <dgm:prSet presAssocID="{77843543-1C34-6645-AF7F-FBE2D0FE3CB0}" presName="Name64" presStyleLbl="parChTrans1D2" presStyleIdx="0" presStyleCnt="1"/>
      <dgm:spPr/>
    </dgm:pt>
    <dgm:pt modelId="{B6AED412-85FE-094A-ACD0-D98896D898F6}" type="pres">
      <dgm:prSet presAssocID="{1D912CCF-7CB1-9C45-AAF3-594EA10C71FE}" presName="hierRoot2" presStyleCnt="0">
        <dgm:presLayoutVars>
          <dgm:hierBranch val="init"/>
        </dgm:presLayoutVars>
      </dgm:prSet>
      <dgm:spPr/>
    </dgm:pt>
    <dgm:pt modelId="{617C4E65-AE8A-9D4D-BF5C-7521910D59D7}" type="pres">
      <dgm:prSet presAssocID="{1D912CCF-7CB1-9C45-AAF3-594EA10C71FE}" presName="rootComposite" presStyleCnt="0"/>
      <dgm:spPr/>
    </dgm:pt>
    <dgm:pt modelId="{CD9979AF-ACC9-F04C-A208-4DBB1065F50A}" type="pres">
      <dgm:prSet presAssocID="{1D912CCF-7CB1-9C45-AAF3-594EA10C71FE}" presName="rootText" presStyleLbl="node2" presStyleIdx="0" presStyleCnt="1">
        <dgm:presLayoutVars>
          <dgm:chPref val="3"/>
        </dgm:presLayoutVars>
      </dgm:prSet>
      <dgm:spPr/>
    </dgm:pt>
    <dgm:pt modelId="{B78968B3-3AF2-7C48-BE54-7BB759186331}" type="pres">
      <dgm:prSet presAssocID="{1D912CCF-7CB1-9C45-AAF3-594EA10C71FE}" presName="rootConnector" presStyleLbl="node2" presStyleIdx="0" presStyleCnt="1"/>
      <dgm:spPr/>
    </dgm:pt>
    <dgm:pt modelId="{6935EEBA-4A98-604B-B9F1-90E8418F637D}" type="pres">
      <dgm:prSet presAssocID="{1D912CCF-7CB1-9C45-AAF3-594EA10C71FE}" presName="hierChild4" presStyleCnt="0"/>
      <dgm:spPr/>
    </dgm:pt>
    <dgm:pt modelId="{9417C04E-5C75-974E-A497-4DE86F95B021}" type="pres">
      <dgm:prSet presAssocID="{89A25380-2A42-5549-9E01-DE449D9EABB5}" presName="Name64" presStyleLbl="parChTrans1D3" presStyleIdx="0" presStyleCnt="2"/>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2">
        <dgm:presLayoutVars>
          <dgm:chPref val="3"/>
        </dgm:presLayoutVars>
      </dgm:prSet>
      <dgm:spPr/>
    </dgm:pt>
    <dgm:pt modelId="{2687E6CD-9AEC-1D43-91EB-E5EC9386F048}" type="pres">
      <dgm:prSet presAssocID="{D26CB6CC-A2CC-E24F-956B-AFA011196CBE}" presName="rootConnector" presStyleLbl="node3" presStyleIdx="0" presStyleCnt="2"/>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6"/>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6">
        <dgm:presLayoutVars>
          <dgm:chPref val="3"/>
        </dgm:presLayoutVars>
      </dgm:prSet>
      <dgm:spPr/>
    </dgm:pt>
    <dgm:pt modelId="{B5FB9669-5CC5-EC45-9BDF-859E47DF8B97}" type="pres">
      <dgm:prSet presAssocID="{CE3F06F1-EB69-8144-9F56-D9A4DC6468F1}" presName="rootConnector" presStyleLbl="node4" presStyleIdx="0" presStyleCnt="6"/>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6"/>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6">
        <dgm:presLayoutVars>
          <dgm:chPref val="3"/>
        </dgm:presLayoutVars>
      </dgm:prSet>
      <dgm:spPr/>
    </dgm:pt>
    <dgm:pt modelId="{FB49007B-962B-4A40-B51E-7794817D9EB9}" type="pres">
      <dgm:prSet presAssocID="{69F87024-AF1B-C04B-AFE8-FF55199CC8AF}" presName="rootConnector" presStyleLbl="node4" presStyleIdx="1" presStyleCnt="6"/>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6"/>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6">
        <dgm:presLayoutVars>
          <dgm:chPref val="3"/>
        </dgm:presLayoutVars>
      </dgm:prSet>
      <dgm:spPr/>
    </dgm:pt>
    <dgm:pt modelId="{662D4DB4-DD64-DD4B-A554-7957765C82AF}" type="pres">
      <dgm:prSet presAssocID="{2E15273D-A234-7049-8D8F-919EBB5293D4}" presName="rootConnector" presStyleLbl="node4" presStyleIdx="2" presStyleCnt="6"/>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2"/>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2">
        <dgm:presLayoutVars>
          <dgm:chPref val="3"/>
        </dgm:presLayoutVars>
      </dgm:prSet>
      <dgm:spPr/>
    </dgm:pt>
    <dgm:pt modelId="{C038DADF-B103-D748-AC1E-922A6C740CDB}" type="pres">
      <dgm:prSet presAssocID="{F9D927E7-3E3E-A948-AA95-3157A403D7E0}" presName="rootConnector" presStyleLbl="node3" presStyleIdx="1" presStyleCnt="2"/>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6"/>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6">
        <dgm:presLayoutVars>
          <dgm:chPref val="3"/>
        </dgm:presLayoutVars>
      </dgm:prSet>
      <dgm:spPr/>
    </dgm:pt>
    <dgm:pt modelId="{0ECC7EFE-5BEC-3F46-B4EC-A92F5C851D4F}" type="pres">
      <dgm:prSet presAssocID="{A6CD4C3D-FF3E-2B4B-A602-E6030004BE13}" presName="rootConnector" presStyleLbl="node4" presStyleIdx="3" presStyleCnt="6"/>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6"/>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6">
        <dgm:presLayoutVars>
          <dgm:chPref val="3"/>
        </dgm:presLayoutVars>
      </dgm:prSet>
      <dgm:spPr/>
    </dgm:pt>
    <dgm:pt modelId="{3C1CD298-6F30-334D-9E97-BA180713A177}" type="pres">
      <dgm:prSet presAssocID="{5D906A35-477E-6241-BEAF-CB67039D075B}" presName="rootConnector" presStyleLbl="node4" presStyleIdx="4" presStyleCnt="6"/>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6"/>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6">
        <dgm:presLayoutVars>
          <dgm:chPref val="3"/>
        </dgm:presLayoutVars>
      </dgm:prSet>
      <dgm:spPr/>
    </dgm:pt>
    <dgm:pt modelId="{44449896-1AB4-AB4D-9A7C-64670EA9D418}" type="pres">
      <dgm:prSet presAssocID="{D9A8309B-1652-504F-A234-2225270AB6D0}" presName="rootConnector" presStyleLbl="node4" presStyleIdx="5" presStyleCnt="6"/>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502F618C-5F7C-AC43-8495-C7A7653944F9}" type="pres">
      <dgm:prSet presAssocID="{1D912CCF-7CB1-9C45-AAF3-594EA10C71FE}" presName="hierChild5" presStyleCnt="0"/>
      <dgm:spPr/>
    </dgm:pt>
    <dgm:pt modelId="{9B4FA343-B089-2A46-83FE-E1E1E73DB058}" type="pres">
      <dgm:prSet presAssocID="{913DD730-383A-0443-AA5B-768B61535F21}" presName="hierChild3" presStyleCnt="0"/>
      <dgm:spPr/>
    </dgm:pt>
  </dgm:ptLst>
  <dgm:cxnLst>
    <dgm:cxn modelId="{9ACB3D00-ED8A-6748-9185-5DCEFED05415}" type="presOf" srcId="{D9A8309B-1652-504F-A234-2225270AB6D0}" destId="{44449896-1AB4-AB4D-9A7C-64670EA9D418}" srcOrd="1" destOrd="0" presId="urn:microsoft.com/office/officeart/2009/3/layout/HorizontalOrganizationChart"/>
    <dgm:cxn modelId="{4C330A02-7B0B-794A-B55F-5AC7C316DA10}" type="presOf" srcId="{06F5C38D-5EE1-B849-911C-C5181AD7853A}" destId="{5B7F7B4A-63CB-9B46-9C19-F0B8DB3CA652}" srcOrd="0" destOrd="0" presId="urn:microsoft.com/office/officeart/2009/3/layout/HorizontalOrganizationChart"/>
    <dgm:cxn modelId="{A3D11804-860D-314B-BBCC-03E7F82692BF}" type="presOf" srcId="{F9D927E7-3E3E-A948-AA95-3157A403D7E0}" destId="{FE5835D6-DEB7-6A42-B781-D8FD0B296D19}" srcOrd="0" destOrd="0" presId="urn:microsoft.com/office/officeart/2009/3/layout/HorizontalOrganizationChart"/>
    <dgm:cxn modelId="{C12E8504-888D-4D44-919E-9CFB3DA4E576}" type="presOf" srcId="{C32E8E4A-9F7A-2E4B-B2B7-65DAEB7FA1E6}" destId="{A45F8178-FEFB-AB47-8C02-9F258D4175F0}" srcOrd="0" destOrd="0" presId="urn:microsoft.com/office/officeart/2009/3/layout/HorizontalOrganizationChart"/>
    <dgm:cxn modelId="{4B069F0F-9303-024D-B1A0-8F25F6B48376}" type="presOf" srcId="{CE3F06F1-EB69-8144-9F56-D9A4DC6468F1}" destId="{B5FB9669-5CC5-EC45-9BDF-859E47DF8B97}" srcOrd="1" destOrd="0" presId="urn:microsoft.com/office/officeart/2009/3/layout/HorizontalOrganizationChart"/>
    <dgm:cxn modelId="{06554911-E2E9-1A4D-A811-F1DF9895E9F2}" type="presOf" srcId="{1D912CCF-7CB1-9C45-AAF3-594EA10C71FE}" destId="{B78968B3-3AF2-7C48-BE54-7BB759186331}" srcOrd="1"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75AFD213-074A-504D-A454-9BF314715E03}" srcId="{913DD730-383A-0443-AA5B-768B61535F21}" destId="{1D912CCF-7CB1-9C45-AAF3-594EA10C71FE}" srcOrd="0" destOrd="0" parTransId="{77843543-1C34-6645-AF7F-FBE2D0FE3CB0}" sibTransId="{130EB859-1A10-034B-BDAF-A74A59D16CAE}"/>
    <dgm:cxn modelId="{715A8F1A-B57D-0F49-8794-BB96396B3A25}" type="presOf" srcId="{2E15273D-A234-7049-8D8F-919EBB5293D4}" destId="{04020163-E203-7A4F-B2D5-53389CDB9DB5}" srcOrd="0" destOrd="0" presId="urn:microsoft.com/office/officeart/2009/3/layout/HorizontalOrganizationChart"/>
    <dgm:cxn modelId="{9FDBBF26-B2E9-5D47-B2FB-65254DADB51C}" type="presOf" srcId="{5D906A35-477E-6241-BEAF-CB67039D075B}" destId="{3C1CD298-6F30-334D-9E97-BA180713A177}" srcOrd="1" destOrd="0" presId="urn:microsoft.com/office/officeart/2009/3/layout/HorizontalOrganizationChart"/>
    <dgm:cxn modelId="{99B96A28-D355-6249-9095-8C50BA863E31}" type="presOf" srcId="{1D912CCF-7CB1-9C45-AAF3-594EA10C71FE}" destId="{CD9979AF-ACC9-F04C-A208-4DBB1065F50A}" srcOrd="0" destOrd="0" presId="urn:microsoft.com/office/officeart/2009/3/layout/HorizontalOrganizationChart"/>
    <dgm:cxn modelId="{E6720930-E09E-CA43-B642-C7C0C97E5B33}" srcId="{1D912CCF-7CB1-9C45-AAF3-594EA10C71FE}" destId="{D26CB6CC-A2CC-E24F-956B-AFA011196CBE}" srcOrd="0" destOrd="0" parTransId="{89A25380-2A42-5549-9E01-DE449D9EABB5}" sibTransId="{A55581F7-50A2-8C4A-9E91-5D84F33605BC}"/>
    <dgm:cxn modelId="{0FE76833-9FB2-974C-9205-8B5280A8D939}" type="presOf" srcId="{2E15273D-A234-7049-8D8F-919EBB5293D4}" destId="{662D4DB4-DD64-DD4B-A554-7957765C82AF}" srcOrd="1" destOrd="0" presId="urn:microsoft.com/office/officeart/2009/3/layout/HorizontalOrganizationChart"/>
    <dgm:cxn modelId="{C3436B3D-7ECC-894E-B1E7-C367DBA02268}" type="presOf" srcId="{D26CB6CC-A2CC-E24F-956B-AFA011196CBE}" destId="{2687E6CD-9AEC-1D43-91EB-E5EC9386F048}" srcOrd="1" destOrd="0" presId="urn:microsoft.com/office/officeart/2009/3/layout/HorizontalOrganizationChart"/>
    <dgm:cxn modelId="{B6E17642-42D5-2440-AB22-D61A91ADCC23}" type="presOf" srcId="{913DD730-383A-0443-AA5B-768B61535F21}" destId="{6C003C31-5E78-7344-BC06-19024D3AD743}"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DF66DE52-7BCF-6443-A346-BDF347D81A6A}" type="presOf" srcId="{75CF4A67-F7B3-6149-BC99-36FE3EE9CB96}" destId="{63DB512A-A94C-2A41-BD8D-90C4BABFF3B4}"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2B234F64-5151-A147-9481-9D079D064C2E}" type="presOf" srcId="{A6CD4C3D-FF3E-2B4B-A602-E6030004BE13}" destId="{FF152581-C1E4-754C-9694-F70D5B25A371}" srcOrd="0" destOrd="0" presId="urn:microsoft.com/office/officeart/2009/3/layout/HorizontalOrganizationChart"/>
    <dgm:cxn modelId="{3BBF9D6A-3262-4640-ADFE-07CC9984B4D6}" type="presOf" srcId="{A6CD4C3D-FF3E-2B4B-A602-E6030004BE13}" destId="{0ECC7EFE-5BEC-3F46-B4EC-A92F5C851D4F}" srcOrd="1" destOrd="0" presId="urn:microsoft.com/office/officeart/2009/3/layout/HorizontalOrganizationChart"/>
    <dgm:cxn modelId="{242E9775-DCBE-F74C-8A8C-86B741972831}" type="presOf" srcId="{F9D927E7-3E3E-A948-AA95-3157A403D7E0}" destId="{C038DADF-B103-D748-AC1E-922A6C740CDB}" srcOrd="1"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2E68BB8D-206A-7E42-971E-34787B100DA5}" srcId="{1D912CCF-7CB1-9C45-AAF3-594EA10C71FE}" destId="{F9D927E7-3E3E-A948-AA95-3157A403D7E0}" srcOrd="1" destOrd="0" parTransId="{06F5C38D-5EE1-B849-911C-C5181AD7853A}" sibTransId="{3F953C71-35D7-1843-8453-989E6EA56332}"/>
    <dgm:cxn modelId="{CA4B389B-474D-9843-9835-45BFA2A534AE}" type="presOf" srcId="{89A25380-2A42-5549-9E01-DE449D9EABB5}" destId="{9417C04E-5C75-974E-A497-4DE86F95B021}" srcOrd="0" destOrd="0" presId="urn:microsoft.com/office/officeart/2009/3/layout/HorizontalOrganizationChart"/>
    <dgm:cxn modelId="{55154F9B-6D48-6742-9B40-F610ED8F18BF}" type="presOf" srcId="{69F87024-AF1B-C04B-AFE8-FF55199CC8AF}" destId="{FB49007B-962B-4A40-B51E-7794817D9EB9}" srcOrd="1" destOrd="0" presId="urn:microsoft.com/office/officeart/2009/3/layout/HorizontalOrganizationChart"/>
    <dgm:cxn modelId="{E7B4A29B-4CB1-AD44-9D68-376FACE722BD}" type="presOf" srcId="{D26CB6CC-A2CC-E24F-956B-AFA011196CBE}" destId="{CCBE8A5F-DB0E-EB48-BAF3-3F9DB555F42B}" srcOrd="0" destOrd="0" presId="urn:microsoft.com/office/officeart/2009/3/layout/HorizontalOrganizationChart"/>
    <dgm:cxn modelId="{0649CEA9-64F4-7347-AD8C-C8E787E503DF}" type="presOf" srcId="{4701F05C-F87F-CA40-9200-13F45BC04A1F}" destId="{B757C985-1F3F-9D4F-BBA0-BC1250B434DC}"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F0463AB0-0ED7-E141-9A49-10F728714A7D}" type="presOf" srcId="{913DD730-383A-0443-AA5B-768B61535F21}" destId="{46177D9D-C33B-6249-9DBD-EF8E03971152}" srcOrd="0" destOrd="0" presId="urn:microsoft.com/office/officeart/2009/3/layout/HorizontalOrganizationChart"/>
    <dgm:cxn modelId="{7493CCB4-DF2A-134E-BC0C-E6B9400DA192}" type="presOf" srcId="{69F87024-AF1B-C04B-AFE8-FF55199CC8AF}" destId="{897AAFE2-CF86-6C4D-A930-9C5C8F5018EA}" srcOrd="0" destOrd="0" presId="urn:microsoft.com/office/officeart/2009/3/layout/HorizontalOrganizationChart"/>
    <dgm:cxn modelId="{002575DC-BCE2-6949-98AF-D3884199AF6F}" type="presOf" srcId="{731244A9-831D-A54B-AF13-B98456DFAC66}" destId="{DEDBAE44-1CC5-014D-8B33-AC6A3D7C0D49}" srcOrd="0" destOrd="0" presId="urn:microsoft.com/office/officeart/2009/3/layout/HorizontalOrganizationChart"/>
    <dgm:cxn modelId="{F26EA8DF-D889-FB48-AAF0-EB1F3EBB9C2A}" type="presOf" srcId="{5D906A35-477E-6241-BEAF-CB67039D075B}" destId="{D2000AA4-BA47-C34F-AB81-247A5365FBEA}" srcOrd="0" destOrd="0" presId="urn:microsoft.com/office/officeart/2009/3/layout/HorizontalOrganizationChart"/>
    <dgm:cxn modelId="{D13097EA-2AAB-8F48-833A-2F4F294EADF6}" type="presOf" srcId="{D9A8309B-1652-504F-A234-2225270AB6D0}" destId="{D8D08F19-CCDB-564A-8B9B-7AAE8C15E021}" srcOrd="0" destOrd="0" presId="urn:microsoft.com/office/officeart/2009/3/layout/HorizontalOrganizationChart"/>
    <dgm:cxn modelId="{F12AF6ED-5376-2343-BA5D-D6E0B4D30C1C}" srcId="{23F22926-8B0A-D747-83B9-E5C598808B5F}" destId="{913DD730-383A-0443-AA5B-768B61535F21}" srcOrd="0" destOrd="0" parTransId="{3DBFA318-122A-4746-9BB5-5AB04B55651F}" sibTransId="{4EA35486-5922-CE44-B582-5F18A9F549A3}"/>
    <dgm:cxn modelId="{6C7ACEF2-D26B-9C4E-928F-929077D840A0}" type="presOf" srcId="{77843543-1C34-6645-AF7F-FBE2D0FE3CB0}" destId="{3AE1A0E4-3B70-D542-8381-5ED6447E9835}" srcOrd="0" destOrd="0" presId="urn:microsoft.com/office/officeart/2009/3/layout/HorizontalOrganizationChart"/>
    <dgm:cxn modelId="{947072F5-241E-6445-8317-A477BDE3F0C3}" type="presOf" srcId="{B642001F-C2FA-DC41-941E-A4298A8CBAFF}" destId="{EC60434F-D0A4-984D-8505-4D9947F9CD42}" srcOrd="0" destOrd="0" presId="urn:microsoft.com/office/officeart/2009/3/layout/HorizontalOrganizationChart"/>
    <dgm:cxn modelId="{F975CAF6-E258-B144-83F9-A827FE8E0FBA}" type="presOf" srcId="{1571D6B8-ACF3-3144-A27C-4AB732302E6B}" destId="{281349BC-4EEB-0642-B0FA-043822C07935}" srcOrd="0" destOrd="0" presId="urn:microsoft.com/office/officeart/2009/3/layout/HorizontalOrganizationChart"/>
    <dgm:cxn modelId="{D4D301FB-2AA5-504E-BFC5-33C8748C32D8}" type="presOf" srcId="{CE3F06F1-EB69-8144-9F56-D9A4DC6468F1}" destId="{8A9197D3-3920-0546-9281-1A4683D86728}" srcOrd="0" destOrd="0" presId="urn:microsoft.com/office/officeart/2009/3/layout/HorizontalOrganizationChart"/>
    <dgm:cxn modelId="{4EBE20AC-0878-844A-BC85-A70A562824B4}" type="presParOf" srcId="{B0927A98-A559-6449-B905-64FFE854E6E9}" destId="{6B1C963B-7E0E-F04C-B159-CDB2B5668262}" srcOrd="0" destOrd="0" presId="urn:microsoft.com/office/officeart/2009/3/layout/HorizontalOrganizationChart"/>
    <dgm:cxn modelId="{7F5EC136-6A00-7948-BFE0-F071DCD6F938}" type="presParOf" srcId="{6B1C963B-7E0E-F04C-B159-CDB2B5668262}" destId="{C7B7E8CC-64EB-8743-848B-79E020F84604}" srcOrd="0" destOrd="0" presId="urn:microsoft.com/office/officeart/2009/3/layout/HorizontalOrganizationChart"/>
    <dgm:cxn modelId="{B2E26609-6254-8747-B412-CCE501E68574}" type="presParOf" srcId="{C7B7E8CC-64EB-8743-848B-79E020F84604}" destId="{46177D9D-C33B-6249-9DBD-EF8E03971152}" srcOrd="0" destOrd="0" presId="urn:microsoft.com/office/officeart/2009/3/layout/HorizontalOrganizationChart"/>
    <dgm:cxn modelId="{34945EBC-2E5C-134B-8AA9-AABAEBD5C403}" type="presParOf" srcId="{C7B7E8CC-64EB-8743-848B-79E020F84604}" destId="{6C003C31-5E78-7344-BC06-19024D3AD743}" srcOrd="1" destOrd="0" presId="urn:microsoft.com/office/officeart/2009/3/layout/HorizontalOrganizationChart"/>
    <dgm:cxn modelId="{E8E3AE38-7EB5-3C4A-B407-F7A76D40E1C0}" type="presParOf" srcId="{6B1C963B-7E0E-F04C-B159-CDB2B5668262}" destId="{715F448F-3B62-DD48-96BC-647BAA0B9AC7}" srcOrd="1" destOrd="0" presId="urn:microsoft.com/office/officeart/2009/3/layout/HorizontalOrganizationChart"/>
    <dgm:cxn modelId="{2C8C5716-0D04-2347-B3CC-F55A8D85D31C}" type="presParOf" srcId="{715F448F-3B62-DD48-96BC-647BAA0B9AC7}" destId="{3AE1A0E4-3B70-D542-8381-5ED6447E9835}" srcOrd="0" destOrd="0" presId="urn:microsoft.com/office/officeart/2009/3/layout/HorizontalOrganizationChart"/>
    <dgm:cxn modelId="{A47972DF-C69D-7344-A437-8BAA9DC848FE}" type="presParOf" srcId="{715F448F-3B62-DD48-96BC-647BAA0B9AC7}" destId="{B6AED412-85FE-094A-ACD0-D98896D898F6}" srcOrd="1" destOrd="0" presId="urn:microsoft.com/office/officeart/2009/3/layout/HorizontalOrganizationChart"/>
    <dgm:cxn modelId="{F066FD27-7B06-8841-97FA-8FA487616C3F}" type="presParOf" srcId="{B6AED412-85FE-094A-ACD0-D98896D898F6}" destId="{617C4E65-AE8A-9D4D-BF5C-7521910D59D7}" srcOrd="0" destOrd="0" presId="urn:microsoft.com/office/officeart/2009/3/layout/HorizontalOrganizationChart"/>
    <dgm:cxn modelId="{E0C3451B-5F9A-154C-844E-301DC68717B0}" type="presParOf" srcId="{617C4E65-AE8A-9D4D-BF5C-7521910D59D7}" destId="{CD9979AF-ACC9-F04C-A208-4DBB1065F50A}" srcOrd="0" destOrd="0" presId="urn:microsoft.com/office/officeart/2009/3/layout/HorizontalOrganizationChart"/>
    <dgm:cxn modelId="{D1D9827A-EDCE-D042-AEB5-DE490C22F5CE}" type="presParOf" srcId="{617C4E65-AE8A-9D4D-BF5C-7521910D59D7}" destId="{B78968B3-3AF2-7C48-BE54-7BB759186331}" srcOrd="1" destOrd="0" presId="urn:microsoft.com/office/officeart/2009/3/layout/HorizontalOrganizationChart"/>
    <dgm:cxn modelId="{A74EF1B1-A1AD-624E-A81A-2E9773FEF156}" type="presParOf" srcId="{B6AED412-85FE-094A-ACD0-D98896D898F6}" destId="{6935EEBA-4A98-604B-B9F1-90E8418F637D}" srcOrd="1" destOrd="0" presId="urn:microsoft.com/office/officeart/2009/3/layout/HorizontalOrganizationChart"/>
    <dgm:cxn modelId="{9AE63733-4DB0-A34B-BF61-80EBE142EB21}" type="presParOf" srcId="{6935EEBA-4A98-604B-B9F1-90E8418F637D}" destId="{9417C04E-5C75-974E-A497-4DE86F95B021}" srcOrd="0" destOrd="0" presId="urn:microsoft.com/office/officeart/2009/3/layout/HorizontalOrganizationChart"/>
    <dgm:cxn modelId="{BF8AAA4C-6C5D-254B-9ACF-EA3D2BCAF485}" type="presParOf" srcId="{6935EEBA-4A98-604B-B9F1-90E8418F637D}" destId="{B6D88C74-7139-A443-8709-FE648FC5644F}" srcOrd="1" destOrd="0" presId="urn:microsoft.com/office/officeart/2009/3/layout/HorizontalOrganizationChart"/>
    <dgm:cxn modelId="{E7D2DE45-1633-2F46-B47A-12835577A734}" type="presParOf" srcId="{B6D88C74-7139-A443-8709-FE648FC5644F}" destId="{4E03DE86-18E1-5749-A93D-E4CE766AB85A}" srcOrd="0" destOrd="0" presId="urn:microsoft.com/office/officeart/2009/3/layout/HorizontalOrganizationChart"/>
    <dgm:cxn modelId="{C8E7DACC-3404-634B-B3C8-F4B9CCC97CAD}" type="presParOf" srcId="{4E03DE86-18E1-5749-A93D-E4CE766AB85A}" destId="{CCBE8A5F-DB0E-EB48-BAF3-3F9DB555F42B}" srcOrd="0" destOrd="0" presId="urn:microsoft.com/office/officeart/2009/3/layout/HorizontalOrganizationChart"/>
    <dgm:cxn modelId="{A453BCBF-00D2-044F-9DB4-FA985FA9BBAE}" type="presParOf" srcId="{4E03DE86-18E1-5749-A93D-E4CE766AB85A}" destId="{2687E6CD-9AEC-1D43-91EB-E5EC9386F048}" srcOrd="1" destOrd="0" presId="urn:microsoft.com/office/officeart/2009/3/layout/HorizontalOrganizationChart"/>
    <dgm:cxn modelId="{CC245FCE-FDC7-BA48-A2A2-85737873C8B3}" type="presParOf" srcId="{B6D88C74-7139-A443-8709-FE648FC5644F}" destId="{9C339487-C6C9-D44E-A02D-0448F109378A}" srcOrd="1" destOrd="0" presId="urn:microsoft.com/office/officeart/2009/3/layout/HorizontalOrganizationChart"/>
    <dgm:cxn modelId="{02E8C322-1493-1E4A-A8BB-9079330660E3}" type="presParOf" srcId="{9C339487-C6C9-D44E-A02D-0448F109378A}" destId="{EC60434F-D0A4-984D-8505-4D9947F9CD42}" srcOrd="0" destOrd="0" presId="urn:microsoft.com/office/officeart/2009/3/layout/HorizontalOrganizationChart"/>
    <dgm:cxn modelId="{A0ED36B8-EC07-5049-BF0A-2C259C164892}" type="presParOf" srcId="{9C339487-C6C9-D44E-A02D-0448F109378A}" destId="{711AD01B-3DD3-CE4D-B3D4-8C66AAE21549}" srcOrd="1" destOrd="0" presId="urn:microsoft.com/office/officeart/2009/3/layout/HorizontalOrganizationChart"/>
    <dgm:cxn modelId="{3A1DFED2-C188-3C46-BF01-9EC8F19A8763}" type="presParOf" srcId="{711AD01B-3DD3-CE4D-B3D4-8C66AAE21549}" destId="{1921F6B2-23BA-AF4D-97E3-65834CBBDD07}" srcOrd="0" destOrd="0" presId="urn:microsoft.com/office/officeart/2009/3/layout/HorizontalOrganizationChart"/>
    <dgm:cxn modelId="{37800A6D-6618-9348-9372-DB587EAA2FFC}" type="presParOf" srcId="{1921F6B2-23BA-AF4D-97E3-65834CBBDD07}" destId="{8A9197D3-3920-0546-9281-1A4683D86728}" srcOrd="0" destOrd="0" presId="urn:microsoft.com/office/officeart/2009/3/layout/HorizontalOrganizationChart"/>
    <dgm:cxn modelId="{E53C3AE3-AE0A-3D4E-BA5E-B7F7AFD3E189}" type="presParOf" srcId="{1921F6B2-23BA-AF4D-97E3-65834CBBDD07}" destId="{B5FB9669-5CC5-EC45-9BDF-859E47DF8B97}" srcOrd="1" destOrd="0" presId="urn:microsoft.com/office/officeart/2009/3/layout/HorizontalOrganizationChart"/>
    <dgm:cxn modelId="{D4B26C0E-6EA9-7044-A8BE-A2E747922AD5}" type="presParOf" srcId="{711AD01B-3DD3-CE4D-B3D4-8C66AAE21549}" destId="{447158D7-17FD-9645-B3BB-11E4B0360AEF}" srcOrd="1" destOrd="0" presId="urn:microsoft.com/office/officeart/2009/3/layout/HorizontalOrganizationChart"/>
    <dgm:cxn modelId="{7A577250-9D9B-8D49-9B2F-DD90E3D8A3C3}" type="presParOf" srcId="{711AD01B-3DD3-CE4D-B3D4-8C66AAE21549}" destId="{0A7A9B3A-3B02-D349-A2E8-51079EB41CAF}" srcOrd="2" destOrd="0" presId="urn:microsoft.com/office/officeart/2009/3/layout/HorizontalOrganizationChart"/>
    <dgm:cxn modelId="{EAFBE947-7551-974A-93E9-F47A95C33352}" type="presParOf" srcId="{9C339487-C6C9-D44E-A02D-0448F109378A}" destId="{63DB512A-A94C-2A41-BD8D-90C4BABFF3B4}" srcOrd="2" destOrd="0" presId="urn:microsoft.com/office/officeart/2009/3/layout/HorizontalOrganizationChart"/>
    <dgm:cxn modelId="{C9B8A41E-C8B5-7E41-98CE-2E90254DE4F6}" type="presParOf" srcId="{9C339487-C6C9-D44E-A02D-0448F109378A}" destId="{9C708D16-E795-6641-93EB-AE6F5D1030FF}" srcOrd="3" destOrd="0" presId="urn:microsoft.com/office/officeart/2009/3/layout/HorizontalOrganizationChart"/>
    <dgm:cxn modelId="{B2E099D6-B2E8-C14A-8F2D-8CCFCDA99975}" type="presParOf" srcId="{9C708D16-E795-6641-93EB-AE6F5D1030FF}" destId="{9F0EFD1C-9597-7E47-9CED-D2A6C7CD4DB6}" srcOrd="0" destOrd="0" presId="urn:microsoft.com/office/officeart/2009/3/layout/HorizontalOrganizationChart"/>
    <dgm:cxn modelId="{95EF1955-D67F-1A45-BBB8-7680ACAB18EA}" type="presParOf" srcId="{9F0EFD1C-9597-7E47-9CED-D2A6C7CD4DB6}" destId="{897AAFE2-CF86-6C4D-A930-9C5C8F5018EA}" srcOrd="0" destOrd="0" presId="urn:microsoft.com/office/officeart/2009/3/layout/HorizontalOrganizationChart"/>
    <dgm:cxn modelId="{B6178C0A-35A0-AB4D-B5B3-5DEA60A9C6B8}" type="presParOf" srcId="{9F0EFD1C-9597-7E47-9CED-D2A6C7CD4DB6}" destId="{FB49007B-962B-4A40-B51E-7794817D9EB9}" srcOrd="1" destOrd="0" presId="urn:microsoft.com/office/officeart/2009/3/layout/HorizontalOrganizationChart"/>
    <dgm:cxn modelId="{E7CAF76A-9A76-A34A-BBEE-9F44969D053C}" type="presParOf" srcId="{9C708D16-E795-6641-93EB-AE6F5D1030FF}" destId="{6E4D0CB5-CDD5-E049-81D8-AF7017184C75}" srcOrd="1" destOrd="0" presId="urn:microsoft.com/office/officeart/2009/3/layout/HorizontalOrganizationChart"/>
    <dgm:cxn modelId="{2EDE3678-BF0F-4A46-9CA9-695D9068505B}" type="presParOf" srcId="{9C708D16-E795-6641-93EB-AE6F5D1030FF}" destId="{9B606E97-E8ED-9C44-A5D5-C6ED565852E9}" srcOrd="2" destOrd="0" presId="urn:microsoft.com/office/officeart/2009/3/layout/HorizontalOrganizationChart"/>
    <dgm:cxn modelId="{31C36D2A-C1FE-E547-A809-1D8A10E07C35}" type="presParOf" srcId="{9C339487-C6C9-D44E-A02D-0448F109378A}" destId="{A45F8178-FEFB-AB47-8C02-9F258D4175F0}" srcOrd="4" destOrd="0" presId="urn:microsoft.com/office/officeart/2009/3/layout/HorizontalOrganizationChart"/>
    <dgm:cxn modelId="{B78C397A-BB92-7B4D-9931-6D6E5E925A34}" type="presParOf" srcId="{9C339487-C6C9-D44E-A02D-0448F109378A}" destId="{C69A0120-D0F1-FB42-BB00-E07A48827006}" srcOrd="5" destOrd="0" presId="urn:microsoft.com/office/officeart/2009/3/layout/HorizontalOrganizationChart"/>
    <dgm:cxn modelId="{1DED1971-48FE-E64F-B1B3-332118B0A762}" type="presParOf" srcId="{C69A0120-D0F1-FB42-BB00-E07A48827006}" destId="{D8555565-A0F4-7946-988C-2D6EBFC587B2}" srcOrd="0" destOrd="0" presId="urn:microsoft.com/office/officeart/2009/3/layout/HorizontalOrganizationChart"/>
    <dgm:cxn modelId="{819E967D-73E4-334E-A865-6AC81D817D24}" type="presParOf" srcId="{D8555565-A0F4-7946-988C-2D6EBFC587B2}" destId="{04020163-E203-7A4F-B2D5-53389CDB9DB5}" srcOrd="0" destOrd="0" presId="urn:microsoft.com/office/officeart/2009/3/layout/HorizontalOrganizationChart"/>
    <dgm:cxn modelId="{C8248E90-3B34-8E46-A469-29BC8D3C92F3}" type="presParOf" srcId="{D8555565-A0F4-7946-988C-2D6EBFC587B2}" destId="{662D4DB4-DD64-DD4B-A554-7957765C82AF}" srcOrd="1" destOrd="0" presId="urn:microsoft.com/office/officeart/2009/3/layout/HorizontalOrganizationChart"/>
    <dgm:cxn modelId="{C613D5A1-E689-0745-94A7-CE75483F5A23}" type="presParOf" srcId="{C69A0120-D0F1-FB42-BB00-E07A48827006}" destId="{06AD46AC-B0D8-634B-93EB-24120F651872}" srcOrd="1" destOrd="0" presId="urn:microsoft.com/office/officeart/2009/3/layout/HorizontalOrganizationChart"/>
    <dgm:cxn modelId="{D38CC212-2047-824F-A705-B2A1343C5BD1}" type="presParOf" srcId="{C69A0120-D0F1-FB42-BB00-E07A48827006}" destId="{748B7343-D432-0B4A-BCE9-2A0544E0BE16}" srcOrd="2" destOrd="0" presId="urn:microsoft.com/office/officeart/2009/3/layout/HorizontalOrganizationChart"/>
    <dgm:cxn modelId="{3A4F86C5-9E3B-724E-8346-614057E3669C}" type="presParOf" srcId="{B6D88C74-7139-A443-8709-FE648FC5644F}" destId="{3A81CE4E-B464-BB46-B085-A36489FB5438}" srcOrd="2" destOrd="0" presId="urn:microsoft.com/office/officeart/2009/3/layout/HorizontalOrganizationChart"/>
    <dgm:cxn modelId="{E947C304-2F37-1E4B-9377-47D2F89F6D70}" type="presParOf" srcId="{6935EEBA-4A98-604B-B9F1-90E8418F637D}" destId="{5B7F7B4A-63CB-9B46-9C19-F0B8DB3CA652}" srcOrd="2" destOrd="0" presId="urn:microsoft.com/office/officeart/2009/3/layout/HorizontalOrganizationChart"/>
    <dgm:cxn modelId="{1064DBFD-4AC7-C146-A900-9000AF221F8A}" type="presParOf" srcId="{6935EEBA-4A98-604B-B9F1-90E8418F637D}" destId="{C4E6B9FF-F115-2C43-AF43-98D4784D16FC}" srcOrd="3" destOrd="0" presId="urn:microsoft.com/office/officeart/2009/3/layout/HorizontalOrganizationChart"/>
    <dgm:cxn modelId="{00A25BC8-018D-CB4E-85B2-B84B87F5BA45}" type="presParOf" srcId="{C4E6B9FF-F115-2C43-AF43-98D4784D16FC}" destId="{A2431F2C-4CDF-9444-A06D-99F8F2218201}" srcOrd="0" destOrd="0" presId="urn:microsoft.com/office/officeart/2009/3/layout/HorizontalOrganizationChart"/>
    <dgm:cxn modelId="{4B77B624-4B95-9D41-AF7C-BC5EC12A5B3E}" type="presParOf" srcId="{A2431F2C-4CDF-9444-A06D-99F8F2218201}" destId="{FE5835D6-DEB7-6A42-B781-D8FD0B296D19}" srcOrd="0" destOrd="0" presId="urn:microsoft.com/office/officeart/2009/3/layout/HorizontalOrganizationChart"/>
    <dgm:cxn modelId="{8C32EBF3-B262-0945-A72D-BD564CFED2E5}" type="presParOf" srcId="{A2431F2C-4CDF-9444-A06D-99F8F2218201}" destId="{C038DADF-B103-D748-AC1E-922A6C740CDB}" srcOrd="1" destOrd="0" presId="urn:microsoft.com/office/officeart/2009/3/layout/HorizontalOrganizationChart"/>
    <dgm:cxn modelId="{F1A69487-B3D5-3D40-A2E3-13BA06EC7D79}" type="presParOf" srcId="{C4E6B9FF-F115-2C43-AF43-98D4784D16FC}" destId="{167C7428-403D-8642-84C7-97A867A050D5}" srcOrd="1" destOrd="0" presId="urn:microsoft.com/office/officeart/2009/3/layout/HorizontalOrganizationChart"/>
    <dgm:cxn modelId="{17BFCDBF-60CC-B840-9C39-7C58AA770B66}" type="presParOf" srcId="{167C7428-403D-8642-84C7-97A867A050D5}" destId="{281349BC-4EEB-0642-B0FA-043822C07935}" srcOrd="0" destOrd="0" presId="urn:microsoft.com/office/officeart/2009/3/layout/HorizontalOrganizationChart"/>
    <dgm:cxn modelId="{75C6F999-C216-0446-89E5-B9E818CC7C7D}" type="presParOf" srcId="{167C7428-403D-8642-84C7-97A867A050D5}" destId="{F68E077A-0908-A549-A8BB-3F333D926BC9}" srcOrd="1" destOrd="0" presId="urn:microsoft.com/office/officeart/2009/3/layout/HorizontalOrganizationChart"/>
    <dgm:cxn modelId="{42965ACB-228A-6E47-B588-DA40A00A2F99}" type="presParOf" srcId="{F68E077A-0908-A549-A8BB-3F333D926BC9}" destId="{8251EC38-44E3-2E46-8BCE-A2CEA73E71B6}" srcOrd="0" destOrd="0" presId="urn:microsoft.com/office/officeart/2009/3/layout/HorizontalOrganizationChart"/>
    <dgm:cxn modelId="{99E510EA-875C-D449-A246-C01D78184DFF}" type="presParOf" srcId="{8251EC38-44E3-2E46-8BCE-A2CEA73E71B6}" destId="{FF152581-C1E4-754C-9694-F70D5B25A371}" srcOrd="0" destOrd="0" presId="urn:microsoft.com/office/officeart/2009/3/layout/HorizontalOrganizationChart"/>
    <dgm:cxn modelId="{76E32CB3-B1A7-5046-B090-CEBA4BDA20AB}" type="presParOf" srcId="{8251EC38-44E3-2E46-8BCE-A2CEA73E71B6}" destId="{0ECC7EFE-5BEC-3F46-B4EC-A92F5C851D4F}" srcOrd="1" destOrd="0" presId="urn:microsoft.com/office/officeart/2009/3/layout/HorizontalOrganizationChart"/>
    <dgm:cxn modelId="{D3658421-40DB-8440-A70C-FABB296C7291}" type="presParOf" srcId="{F68E077A-0908-A549-A8BB-3F333D926BC9}" destId="{8B290394-576A-8A4D-99A2-D8D4F6FCBAA6}" srcOrd="1" destOrd="0" presId="urn:microsoft.com/office/officeart/2009/3/layout/HorizontalOrganizationChart"/>
    <dgm:cxn modelId="{54CA395E-D26A-1F4D-80E8-9DC3DAE33BB1}" type="presParOf" srcId="{F68E077A-0908-A549-A8BB-3F333D926BC9}" destId="{153D2CB8-9487-F946-9177-757D339FD790}" srcOrd="2" destOrd="0" presId="urn:microsoft.com/office/officeart/2009/3/layout/HorizontalOrganizationChart"/>
    <dgm:cxn modelId="{0041C4AC-DA9B-2A46-BBD4-201AEB977CCE}" type="presParOf" srcId="{167C7428-403D-8642-84C7-97A867A050D5}" destId="{B757C985-1F3F-9D4F-BBA0-BC1250B434DC}" srcOrd="2" destOrd="0" presId="urn:microsoft.com/office/officeart/2009/3/layout/HorizontalOrganizationChart"/>
    <dgm:cxn modelId="{4A711A95-FE4E-0247-82C9-AEC31AB28703}" type="presParOf" srcId="{167C7428-403D-8642-84C7-97A867A050D5}" destId="{2D08BFD7-F92D-EB41-9F6A-9D99DD792B4E}" srcOrd="3" destOrd="0" presId="urn:microsoft.com/office/officeart/2009/3/layout/HorizontalOrganizationChart"/>
    <dgm:cxn modelId="{F4D565C5-4393-6445-AB26-C41CD1798905}" type="presParOf" srcId="{2D08BFD7-F92D-EB41-9F6A-9D99DD792B4E}" destId="{C1CD10F5-F9C1-BA49-BF71-3547F19BEB7E}" srcOrd="0" destOrd="0" presId="urn:microsoft.com/office/officeart/2009/3/layout/HorizontalOrganizationChart"/>
    <dgm:cxn modelId="{CFADB9FB-E8FB-6B4D-9C11-06CA8E6F20B1}" type="presParOf" srcId="{C1CD10F5-F9C1-BA49-BF71-3547F19BEB7E}" destId="{D2000AA4-BA47-C34F-AB81-247A5365FBEA}" srcOrd="0" destOrd="0" presId="urn:microsoft.com/office/officeart/2009/3/layout/HorizontalOrganizationChart"/>
    <dgm:cxn modelId="{0BC424EE-E6BE-C44E-9738-F206C7152C48}" type="presParOf" srcId="{C1CD10F5-F9C1-BA49-BF71-3547F19BEB7E}" destId="{3C1CD298-6F30-334D-9E97-BA180713A177}" srcOrd="1" destOrd="0" presId="urn:microsoft.com/office/officeart/2009/3/layout/HorizontalOrganizationChart"/>
    <dgm:cxn modelId="{F77CE7CB-B3D5-FB45-96CE-84E5A6F35AD5}" type="presParOf" srcId="{2D08BFD7-F92D-EB41-9F6A-9D99DD792B4E}" destId="{FCAAE025-31FF-4647-BB48-C0F45FDBD5BC}" srcOrd="1" destOrd="0" presId="urn:microsoft.com/office/officeart/2009/3/layout/HorizontalOrganizationChart"/>
    <dgm:cxn modelId="{409A7077-24F3-0640-9D14-01A69B5DEE3B}" type="presParOf" srcId="{2D08BFD7-F92D-EB41-9F6A-9D99DD792B4E}" destId="{54D5FEB0-4020-1D45-B02D-96F8D123BFAE}" srcOrd="2" destOrd="0" presId="urn:microsoft.com/office/officeart/2009/3/layout/HorizontalOrganizationChart"/>
    <dgm:cxn modelId="{84CF51A7-3F92-AA45-8E28-984A67A2D8CE}" type="presParOf" srcId="{167C7428-403D-8642-84C7-97A867A050D5}" destId="{DEDBAE44-1CC5-014D-8B33-AC6A3D7C0D49}" srcOrd="4" destOrd="0" presId="urn:microsoft.com/office/officeart/2009/3/layout/HorizontalOrganizationChart"/>
    <dgm:cxn modelId="{FDC497BF-C00A-E84D-BEC9-2D3FF6DF1BA0}" type="presParOf" srcId="{167C7428-403D-8642-84C7-97A867A050D5}" destId="{4BF3B929-30E6-8848-8649-86DF414BFA3C}" srcOrd="5" destOrd="0" presId="urn:microsoft.com/office/officeart/2009/3/layout/HorizontalOrganizationChart"/>
    <dgm:cxn modelId="{AB2787B7-0D57-F049-A90A-8D4E3B80C8F0}" type="presParOf" srcId="{4BF3B929-30E6-8848-8649-86DF414BFA3C}" destId="{8514DFE3-CB06-FD4D-9019-1909BBB12413}" srcOrd="0" destOrd="0" presId="urn:microsoft.com/office/officeart/2009/3/layout/HorizontalOrganizationChart"/>
    <dgm:cxn modelId="{BD93B0C4-E863-9A47-9DF3-2C864D1A5806}" type="presParOf" srcId="{8514DFE3-CB06-FD4D-9019-1909BBB12413}" destId="{D8D08F19-CCDB-564A-8B9B-7AAE8C15E021}" srcOrd="0" destOrd="0" presId="urn:microsoft.com/office/officeart/2009/3/layout/HorizontalOrganizationChart"/>
    <dgm:cxn modelId="{C480F33C-3DDC-5644-8FE6-6D57F797ED01}" type="presParOf" srcId="{8514DFE3-CB06-FD4D-9019-1909BBB12413}" destId="{44449896-1AB4-AB4D-9A7C-64670EA9D418}" srcOrd="1" destOrd="0" presId="urn:microsoft.com/office/officeart/2009/3/layout/HorizontalOrganizationChart"/>
    <dgm:cxn modelId="{9C21AF60-0662-1C45-B41E-7A340DBC114C}" type="presParOf" srcId="{4BF3B929-30E6-8848-8649-86DF414BFA3C}" destId="{81156127-53B7-FC4F-AD65-EF037E344F95}" srcOrd="1" destOrd="0" presId="urn:microsoft.com/office/officeart/2009/3/layout/HorizontalOrganizationChart"/>
    <dgm:cxn modelId="{A1E92ABA-091C-5548-B414-C8ECEEC9B5EC}" type="presParOf" srcId="{4BF3B929-30E6-8848-8649-86DF414BFA3C}" destId="{50758679-F832-AD45-A907-2E5F4CF02B9F}" srcOrd="2" destOrd="0" presId="urn:microsoft.com/office/officeart/2009/3/layout/HorizontalOrganizationChart"/>
    <dgm:cxn modelId="{9301822F-62AA-3342-B6B8-4825FF21B9C8}" type="presParOf" srcId="{C4E6B9FF-F115-2C43-AF43-98D4784D16FC}" destId="{0F17DCB5-8C09-C443-A308-C9389FB92A23}" srcOrd="2" destOrd="0" presId="urn:microsoft.com/office/officeart/2009/3/layout/HorizontalOrganizationChart"/>
    <dgm:cxn modelId="{0C9ECC68-5779-E84F-9A82-AF6E89DE7D46}" type="presParOf" srcId="{B6AED412-85FE-094A-ACD0-D98896D898F6}" destId="{502F618C-5F7C-AC43-8495-C7A7653944F9}" srcOrd="2" destOrd="0" presId="urn:microsoft.com/office/officeart/2009/3/layout/HorizontalOrganizationChart"/>
    <dgm:cxn modelId="{D7E7AC58-21AB-4646-A646-3EFF109A5003}" type="presParOf" srcId="{6B1C963B-7E0E-F04C-B159-CDB2B5668262}" destId="{9B4FA343-B089-2A46-83FE-E1E1E73DB058}"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3D6DC0F4-61F6-6948-81C5-F3A407F7E886}">
      <dgm:prSet phldrT="[Text]"/>
      <dgm:spPr/>
      <dgm:t>
        <a:bodyPr/>
        <a:lstStyle/>
        <a:p>
          <a:r>
            <a:rPr lang="en-US">
              <a:latin typeface="Aptos" panose="020B0004020202020204" pitchFamily="34" charset="0"/>
            </a:rPr>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latin typeface="Aptos" panose="020B0004020202020204" pitchFamily="34" charset="0"/>
            </a:rPr>
            <a:t>Communication</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latin typeface="Aptos" panose="020B0004020202020204" pitchFamily="34" charset="0"/>
            </a:rPr>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8F19CB3E-E957-0D46-9B0C-484CF84D809F}">
      <dgm:prSet phldrT="[Text]"/>
      <dgm:spPr/>
      <dgm:t>
        <a:bodyPr/>
        <a:lstStyle/>
        <a:p>
          <a:r>
            <a:rPr lang="en-US">
              <a:latin typeface="Aptos" panose="020B0004020202020204" pitchFamily="34" charset="0"/>
            </a:rPr>
            <a:t>Communicates hazards</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latin typeface="Aptos" panose="020B0004020202020204" pitchFamily="34" charset="0"/>
            </a:rPr>
            <a:t>Communicates proper use</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latin typeface="Aptos" panose="020B0004020202020204" pitchFamily="34" charset="0"/>
            </a:rPr>
            <a:t>Stops use of incorrect materials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latin typeface="Aptos" panose="020B0004020202020204" pitchFamily="34" charset="0"/>
            </a:rPr>
            <a:t>Limit machine access when running</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0FFA23D7-1176-2543-8167-AC459D941328}">
      <dgm:prSet phldrT="[Text]"/>
      <dgm:spPr/>
      <dgm:t>
        <a:bodyPr/>
        <a:lstStyle/>
        <a:p>
          <a:r>
            <a:rPr lang="en-US">
              <a:latin typeface="Aptos" panose="020B0004020202020204" pitchFamily="34" charset="0"/>
            </a:rPr>
            <a:t>CNC Safeguard</a:t>
          </a:r>
        </a:p>
      </dgm:t>
    </dgm:pt>
    <dgm:pt modelId="{43D616E8-05F3-2E4E-A015-CD383BB5BFEA}" type="parTrans" cxnId="{E695CF41-0769-984B-8183-1A074ED7DC40}">
      <dgm:prSet/>
      <dgm:spPr/>
      <dgm:t>
        <a:bodyPr/>
        <a:lstStyle/>
        <a:p>
          <a:endParaRPr lang="en-US"/>
        </a:p>
      </dgm:t>
    </dgm:pt>
    <dgm:pt modelId="{BBD290AB-B6FB-244E-8A35-9C8B02B534FB}" type="sibTrans" cxnId="{E695CF41-0769-984B-8183-1A074ED7DC40}">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F2A41523-4001-D84B-A998-A56F0EE5571B}" type="pres">
      <dgm:prSet presAssocID="{0FFA23D7-1176-2543-8167-AC459D941328}" presName="hierRoot1" presStyleCnt="0">
        <dgm:presLayoutVars>
          <dgm:hierBranch val="init"/>
        </dgm:presLayoutVars>
      </dgm:prSet>
      <dgm:spPr/>
    </dgm:pt>
    <dgm:pt modelId="{92EEDC42-7548-E147-B8F6-173FA6DB349A}" type="pres">
      <dgm:prSet presAssocID="{0FFA23D7-1176-2543-8167-AC459D941328}" presName="rootComposite1" presStyleCnt="0"/>
      <dgm:spPr/>
    </dgm:pt>
    <dgm:pt modelId="{EDAB5558-3009-D746-BDFD-D0CCA0AE06E9}" type="pres">
      <dgm:prSet presAssocID="{0FFA23D7-1176-2543-8167-AC459D941328}" presName="rootText1" presStyleLbl="node0" presStyleIdx="0" presStyleCnt="1">
        <dgm:presLayoutVars>
          <dgm:chPref val="3"/>
        </dgm:presLayoutVars>
      </dgm:prSet>
      <dgm:spPr/>
    </dgm:pt>
    <dgm:pt modelId="{62B2DC52-F4B3-294C-9E78-E93F50E63401}" type="pres">
      <dgm:prSet presAssocID="{0FFA23D7-1176-2543-8167-AC459D941328}" presName="rootConnector1" presStyleLbl="node1" presStyleIdx="0" presStyleCnt="0"/>
      <dgm:spPr/>
    </dgm:pt>
    <dgm:pt modelId="{DA0276FD-2CDF-1F48-91BF-5F8E90CF83A5}" type="pres">
      <dgm:prSet presAssocID="{0FFA23D7-1176-2543-8167-AC459D941328}" presName="hierChild2" presStyleCnt="0"/>
      <dgm:spPr/>
    </dgm:pt>
    <dgm:pt modelId="{AD690C06-C2A1-004D-BF03-867CA23155B7}" type="pres">
      <dgm:prSet presAssocID="{C9BAADFB-D1E9-4446-8834-A5F03A4C57B2}" presName="Name64" presStyleLbl="parChTrans1D2" presStyleIdx="0" presStyleCnt="1"/>
      <dgm:spPr/>
    </dgm:pt>
    <dgm:pt modelId="{C6EF7562-2E90-C149-B6AC-B041EC3D2D61}" type="pres">
      <dgm:prSet presAssocID="{3D6DC0F4-61F6-6948-81C5-F3A407F7E886}" presName="hierRoot2" presStyleCnt="0">
        <dgm:presLayoutVars>
          <dgm:hierBranch val="init"/>
        </dgm:presLayoutVars>
      </dgm:prSet>
      <dgm:spPr/>
    </dgm:pt>
    <dgm:pt modelId="{0724D16D-9567-0944-B983-769F252C581A}" type="pres">
      <dgm:prSet presAssocID="{3D6DC0F4-61F6-6948-81C5-F3A407F7E886}" presName="rootComposite" presStyleCnt="0"/>
      <dgm:spPr/>
    </dgm:pt>
    <dgm:pt modelId="{57B54C71-5F35-9B4C-AF02-4C068D0C80EE}" type="pres">
      <dgm:prSet presAssocID="{3D6DC0F4-61F6-6948-81C5-F3A407F7E886}" presName="rootText" presStyleLbl="node2" presStyleIdx="0" presStyleCnt="1">
        <dgm:presLayoutVars>
          <dgm:chPref val="3"/>
        </dgm:presLayoutVars>
      </dgm:prSet>
      <dgm:spPr/>
    </dgm:pt>
    <dgm:pt modelId="{EEE83EF6-8353-D34B-AF47-E8A1A033D1BB}" type="pres">
      <dgm:prSet presAssocID="{3D6DC0F4-61F6-6948-81C5-F3A407F7E886}" presName="rootConnector" presStyleLbl="node2" presStyleIdx="0" presStyleCnt="1"/>
      <dgm:spPr/>
    </dgm:pt>
    <dgm:pt modelId="{7C632947-3CDA-0244-8D30-1B365255902B}" type="pres">
      <dgm:prSet presAssocID="{3D6DC0F4-61F6-6948-81C5-F3A407F7E886}" presName="hierChild4" presStyleCnt="0"/>
      <dgm:spPr/>
    </dgm:pt>
    <dgm:pt modelId="{E1BDF03E-B51E-D346-B986-A199A49DB7A9}" type="pres">
      <dgm:prSet presAssocID="{41F14933-4E49-F54A-AB79-16524EF31BF3}" presName="Name64" presStyleLbl="parChTrans1D3" presStyleIdx="0" presStyleCnt="2"/>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0" presStyleCnt="2">
        <dgm:presLayoutVars>
          <dgm:chPref val="3"/>
        </dgm:presLayoutVars>
      </dgm:prSet>
      <dgm:spPr/>
    </dgm:pt>
    <dgm:pt modelId="{27E22913-B0DD-A141-817C-EBE9E75A1993}" type="pres">
      <dgm:prSet presAssocID="{4AB84EA2-04FE-0B40-B5DC-E45B2FE57FC3}" presName="rootConnector" presStyleLbl="node3" presStyleIdx="0" presStyleCnt="2"/>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0" presStyleCnt="4"/>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0" presStyleCnt="4">
        <dgm:presLayoutVars>
          <dgm:chPref val="3"/>
        </dgm:presLayoutVars>
      </dgm:prSet>
      <dgm:spPr/>
    </dgm:pt>
    <dgm:pt modelId="{56F3E8D5-EDDE-3F46-8198-B2E7A8E3F441}" type="pres">
      <dgm:prSet presAssocID="{8F19CB3E-E957-0D46-9B0C-484CF84D809F}" presName="rootConnector" presStyleLbl="node4" presStyleIdx="0" presStyleCnt="4"/>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1" presStyleCnt="4"/>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1" presStyleCnt="4">
        <dgm:presLayoutVars>
          <dgm:chPref val="3"/>
        </dgm:presLayoutVars>
      </dgm:prSet>
      <dgm:spPr/>
    </dgm:pt>
    <dgm:pt modelId="{FE6C03BD-5A85-F541-9715-C7C1B796C315}" type="pres">
      <dgm:prSet presAssocID="{1D6F3C0D-5F19-2446-8AF7-55B21288FF9E}" presName="rootConnector" presStyleLbl="node4" presStyleIdx="1" presStyleCnt="4"/>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2" presStyleCnt="4"/>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2" presStyleCnt="4">
        <dgm:presLayoutVars>
          <dgm:chPref val="3"/>
        </dgm:presLayoutVars>
      </dgm:prSet>
      <dgm:spPr/>
    </dgm:pt>
    <dgm:pt modelId="{2B049C64-90DB-BA4A-BA12-BDDEA44F99DA}" type="pres">
      <dgm:prSet presAssocID="{216D814C-312F-6F49-ABBB-663E273D48D1}" presName="rootConnector" presStyleLbl="node4" presStyleIdx="2" presStyleCnt="4"/>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1" presStyleCnt="2"/>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1" presStyleCnt="2">
        <dgm:presLayoutVars>
          <dgm:chPref val="3"/>
        </dgm:presLayoutVars>
      </dgm:prSet>
      <dgm:spPr/>
    </dgm:pt>
    <dgm:pt modelId="{86EBD3C9-E4EF-E642-A2FD-C9098F6C5944}" type="pres">
      <dgm:prSet presAssocID="{3382C269-8806-9F4E-A64C-66205AF6BEF7}" presName="rootConnector" presStyleLbl="node3" presStyleIdx="1" presStyleCnt="2"/>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3" presStyleCnt="4"/>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3" presStyleCnt="4">
        <dgm:presLayoutVars>
          <dgm:chPref val="3"/>
        </dgm:presLayoutVars>
      </dgm:prSet>
      <dgm:spPr/>
    </dgm:pt>
    <dgm:pt modelId="{68F8A36D-8D4A-4C42-B700-F9F1EC1ADE72}" type="pres">
      <dgm:prSet presAssocID="{11094571-3176-B54A-98A5-CC490451C97B}" presName="rootConnector" presStyleLbl="node4" presStyleIdx="3" presStyleCnt="4"/>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DCCBA944-A154-2C4E-9E1A-0354ABB2EDD6}" type="pres">
      <dgm:prSet presAssocID="{3D6DC0F4-61F6-6948-81C5-F3A407F7E886}" presName="hierChild5" presStyleCnt="0"/>
      <dgm:spPr/>
    </dgm:pt>
    <dgm:pt modelId="{24831F56-8E80-CC44-98DC-706EC257AEBB}" type="pres">
      <dgm:prSet presAssocID="{0FFA23D7-1176-2543-8167-AC459D941328}"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34EB2406-9EC9-AF4A-99C2-F7A263271ED6}" type="presOf" srcId="{0FFA23D7-1176-2543-8167-AC459D941328}" destId="{62B2DC52-F4B3-294C-9E78-E93F50E63401}" srcOrd="1" destOrd="0" presId="urn:microsoft.com/office/officeart/2009/3/layout/HorizontalOrganizationChart"/>
    <dgm:cxn modelId="{F5CF490C-F402-8349-8723-6700C6535AE5}" type="presOf" srcId="{56646645-4D63-0F48-BEDB-6EDCC614D749}" destId="{60DA586D-4E1C-E64D-885E-BDE8AF825CB5}" srcOrd="0" destOrd="0" presId="urn:microsoft.com/office/officeart/2009/3/layout/HorizontalOrganizationChart"/>
    <dgm:cxn modelId="{2479C912-E33D-124D-B287-703A73E3C8CE}" type="presOf" srcId="{23F22926-8B0A-D747-83B9-E5C598808B5F}" destId="{B0927A98-A559-6449-B905-64FFE854E6E9}" srcOrd="0" destOrd="0" presId="urn:microsoft.com/office/officeart/2009/3/layout/HorizontalOrganizationChart"/>
    <dgm:cxn modelId="{2FD58716-BE16-C04C-AE0B-19B875FECB47}" type="presOf" srcId="{8F19CB3E-E957-0D46-9B0C-484CF84D809F}" destId="{56F3E8D5-EDDE-3F46-8198-B2E7A8E3F441}" srcOrd="1"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3B2E42D-5CB3-4F46-AD96-39BEE2A189B0}" type="presOf" srcId="{4AB84EA2-04FE-0B40-B5DC-E45B2FE57FC3}" destId="{27E22913-B0DD-A141-817C-EBE9E75A1993}" srcOrd="1" destOrd="0" presId="urn:microsoft.com/office/officeart/2009/3/layout/HorizontalOrganizationChart"/>
    <dgm:cxn modelId="{07180632-E68E-1444-8A91-2A8C6981A6C9}" srcId="{3D6DC0F4-61F6-6948-81C5-F3A407F7E886}" destId="{3382C269-8806-9F4E-A64C-66205AF6BEF7}" srcOrd="1" destOrd="0" parTransId="{6F07BFEF-AC65-BB4B-A7E0-E28219A4F8BF}" sibTransId="{BC0FFEFC-80CF-2844-B1A7-9414A96236EA}"/>
    <dgm:cxn modelId="{2E6EE739-5D5B-7E4C-8015-5187415112AA}" srcId="{0FFA23D7-1176-2543-8167-AC459D941328}" destId="{3D6DC0F4-61F6-6948-81C5-F3A407F7E886}" srcOrd="0" destOrd="0" parTransId="{C9BAADFB-D1E9-4446-8834-A5F03A4C57B2}" sibTransId="{2718BA00-AF09-C749-AD9B-CEBB9B178C57}"/>
    <dgm:cxn modelId="{E695CF41-0769-984B-8183-1A074ED7DC40}" srcId="{23F22926-8B0A-D747-83B9-E5C598808B5F}" destId="{0FFA23D7-1176-2543-8167-AC459D941328}" srcOrd="0" destOrd="0" parTransId="{43D616E8-05F3-2E4E-A015-CD383BB5BFEA}" sibTransId="{BBD290AB-B6FB-244E-8A35-9C8B02B534FB}"/>
    <dgm:cxn modelId="{D2DC0B4B-085B-D44A-8937-6328A9184ACA}" type="presOf" srcId="{0FFA23D7-1176-2543-8167-AC459D941328}" destId="{EDAB5558-3009-D746-BDFD-D0CCA0AE06E9}" srcOrd="0" destOrd="0" presId="urn:microsoft.com/office/officeart/2009/3/layout/HorizontalOrganizationChart"/>
    <dgm:cxn modelId="{ECA44C51-0828-204E-B788-2E9A6FADB65F}" type="presOf" srcId="{4E06CABB-CDFC-4745-B3A5-63AA69D1D2BF}" destId="{6CDEB8D4-8BC1-7848-A42B-1BF8F0A72BCE}" srcOrd="0" destOrd="0" presId="urn:microsoft.com/office/officeart/2009/3/layout/HorizontalOrganizationChart"/>
    <dgm:cxn modelId="{B8F17A53-E7DE-1D41-A405-460076F35B60}" type="presOf" srcId="{3382C269-8806-9F4E-A64C-66205AF6BEF7}" destId="{86EBD3C9-E4EF-E642-A2FD-C9098F6C5944}" srcOrd="1"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F70F8B58-54E2-A74F-BB6A-A9F2F7493C5C}" type="presOf" srcId="{3D6DC0F4-61F6-6948-81C5-F3A407F7E886}" destId="{EEE83EF6-8353-D34B-AF47-E8A1A033D1BB}" srcOrd="1" destOrd="0" presId="urn:microsoft.com/office/officeart/2009/3/layout/HorizontalOrganizationChart"/>
    <dgm:cxn modelId="{2E1AD367-5615-DE41-970A-D2509DBD8F4C}" type="presOf" srcId="{4AB84EA2-04FE-0B40-B5DC-E45B2FE57FC3}" destId="{05935BFD-CF9C-EF4B-BA23-31A599D4AC4C}" srcOrd="0" destOrd="0" presId="urn:microsoft.com/office/officeart/2009/3/layout/HorizontalOrganizationChart"/>
    <dgm:cxn modelId="{62D9CA6E-1DFA-A447-BC23-476C1378807B}" type="presOf" srcId="{3D6DC0F4-61F6-6948-81C5-F3A407F7E886}" destId="{57B54C71-5F35-9B4C-AF02-4C068D0C80EE}" srcOrd="0" destOrd="0" presId="urn:microsoft.com/office/officeart/2009/3/layout/HorizontalOrganizationChart"/>
    <dgm:cxn modelId="{91DCD880-7F75-A745-BC05-BCC2797FE15F}" type="presOf" srcId="{216D814C-312F-6F49-ABBB-663E273D48D1}" destId="{2B049C64-90DB-BA4A-BA12-BDDEA44F99DA}" srcOrd="1" destOrd="0" presId="urn:microsoft.com/office/officeart/2009/3/layout/HorizontalOrganizationChart"/>
    <dgm:cxn modelId="{50BB9C89-80BB-5542-87C6-CD38EA21ABA0}" type="presOf" srcId="{216D814C-312F-6F49-ABBB-663E273D48D1}" destId="{5CEF7E13-186B-7242-9ED1-F21FC22A6B4D}" srcOrd="0" destOrd="0" presId="urn:microsoft.com/office/officeart/2009/3/layout/HorizontalOrganizationChart"/>
    <dgm:cxn modelId="{F43B339B-DC2F-D543-8797-3970156ACAEE}" type="presOf" srcId="{1D6F3C0D-5F19-2446-8AF7-55B21288FF9E}" destId="{728E4F0D-9A44-4A41-B950-EE5DAC9F83CB}" srcOrd="0" destOrd="0" presId="urn:microsoft.com/office/officeart/2009/3/layout/HorizontalOrganizationChart"/>
    <dgm:cxn modelId="{9107D3AC-DDAB-B04D-8ADB-21CB379348EF}" type="presOf" srcId="{11094571-3176-B54A-98A5-CC490451C97B}" destId="{836AA365-F0B4-1C4C-9C5C-7A7C06969941}" srcOrd="0" destOrd="0" presId="urn:microsoft.com/office/officeart/2009/3/layout/HorizontalOrganizationChart"/>
    <dgm:cxn modelId="{55659CB3-1710-7B41-9A2A-9ECBE0DCEC82}" type="presOf" srcId="{11094571-3176-B54A-98A5-CC490451C97B}" destId="{68F8A36D-8D4A-4C42-B700-F9F1EC1ADE72}" srcOrd="1" destOrd="0" presId="urn:microsoft.com/office/officeart/2009/3/layout/HorizontalOrganizationChart"/>
    <dgm:cxn modelId="{DB269BC3-9C35-9749-A9D2-4B69CDC3908E}" type="presOf" srcId="{3382C269-8806-9F4E-A64C-66205AF6BEF7}" destId="{B071A508-44F4-3648-985D-0DC514AB6089}" srcOrd="0" destOrd="0" presId="urn:microsoft.com/office/officeart/2009/3/layout/HorizontalOrganizationChart"/>
    <dgm:cxn modelId="{3D1215D7-E4C4-C742-809F-7920C03C3508}" type="presOf" srcId="{8F19CB3E-E957-0D46-9B0C-484CF84D809F}" destId="{388BCDB6-6881-904D-8ED6-7CE23A933228}"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EE57D6E3-F9CE-FB4B-B3DB-CFAE76ADB8B4}" srcId="{1D6F3C0D-5F19-2446-8AF7-55B21288FF9E}" destId="{216D814C-312F-6F49-ABBB-663E273D48D1}" srcOrd="0" destOrd="0" parTransId="{C84A8064-0605-9147-BCCA-9C48C1D05887}" sibTransId="{606C5E9F-F505-1044-8F6F-1001F6692131}"/>
    <dgm:cxn modelId="{F97EA2EB-CE08-504C-A464-B58B2E830675}" type="presOf" srcId="{C9BAADFB-D1E9-4446-8834-A5F03A4C57B2}" destId="{AD690C06-C2A1-004D-BF03-867CA23155B7}" srcOrd="0" destOrd="0" presId="urn:microsoft.com/office/officeart/2009/3/layout/HorizontalOrganizationChart"/>
    <dgm:cxn modelId="{264CD8EB-6EF4-3843-813D-8F2BD22477AB}" type="presOf" srcId="{6F07BFEF-AC65-BB4B-A7E0-E28219A4F8BF}" destId="{67568737-AB33-F047-837F-9CC5F52E8549}" srcOrd="0" destOrd="0" presId="urn:microsoft.com/office/officeart/2009/3/layout/HorizontalOrganizationChart"/>
    <dgm:cxn modelId="{3A70CDF4-F933-9043-9447-EE5A07734D78}" type="presOf" srcId="{1D6F3C0D-5F19-2446-8AF7-55B21288FF9E}" destId="{FE6C03BD-5A85-F541-9715-C7C1B796C315}" srcOrd="1" destOrd="0" presId="urn:microsoft.com/office/officeart/2009/3/layout/HorizontalOrganizationChart"/>
    <dgm:cxn modelId="{7BB332F6-A749-5745-82D2-B3B1F6A63921}" type="presOf" srcId="{41F14933-4E49-F54A-AB79-16524EF31BF3}" destId="{E1BDF03E-B51E-D346-B986-A199A49DB7A9}" srcOrd="0" destOrd="0" presId="urn:microsoft.com/office/officeart/2009/3/layout/HorizontalOrganizationChart"/>
    <dgm:cxn modelId="{369B91FA-75C6-E64C-9E66-E5C8E0D0B85A}" type="presOf" srcId="{C84A8064-0605-9147-BCCA-9C48C1D05887}" destId="{D2EBD014-0D72-F44B-94B0-C9D4B958E888}" srcOrd="0" destOrd="0" presId="urn:microsoft.com/office/officeart/2009/3/layout/HorizontalOrganizationChart"/>
    <dgm:cxn modelId="{523392FF-0215-4A43-A825-BC416496B1A5}" type="presOf" srcId="{6039796C-00DF-3240-9CE1-679388B6368E}" destId="{BB341E83-7078-464A-A9A0-8C462D854924}" srcOrd="0" destOrd="0" presId="urn:microsoft.com/office/officeart/2009/3/layout/HorizontalOrganizationChart"/>
    <dgm:cxn modelId="{E1BBC14B-F089-794B-A557-0EF16F2D90F8}" type="presParOf" srcId="{B0927A98-A559-6449-B905-64FFE854E6E9}" destId="{F2A41523-4001-D84B-A998-A56F0EE5571B}" srcOrd="0" destOrd="0" presId="urn:microsoft.com/office/officeart/2009/3/layout/HorizontalOrganizationChart"/>
    <dgm:cxn modelId="{19047031-275A-8B4C-AFF4-F8E638D96393}" type="presParOf" srcId="{F2A41523-4001-D84B-A998-A56F0EE5571B}" destId="{92EEDC42-7548-E147-B8F6-173FA6DB349A}" srcOrd="0" destOrd="0" presId="urn:microsoft.com/office/officeart/2009/3/layout/HorizontalOrganizationChart"/>
    <dgm:cxn modelId="{D7FB0EEB-8405-344E-84BC-25B668A3E25D}" type="presParOf" srcId="{92EEDC42-7548-E147-B8F6-173FA6DB349A}" destId="{EDAB5558-3009-D746-BDFD-D0CCA0AE06E9}" srcOrd="0" destOrd="0" presId="urn:microsoft.com/office/officeart/2009/3/layout/HorizontalOrganizationChart"/>
    <dgm:cxn modelId="{27B962ED-BBA2-D84F-AE4F-9F6F1F6EDE72}" type="presParOf" srcId="{92EEDC42-7548-E147-B8F6-173FA6DB349A}" destId="{62B2DC52-F4B3-294C-9E78-E93F50E63401}" srcOrd="1" destOrd="0" presId="urn:microsoft.com/office/officeart/2009/3/layout/HorizontalOrganizationChart"/>
    <dgm:cxn modelId="{FF868200-7886-EB44-AC65-C8FE7FCCC2CC}" type="presParOf" srcId="{F2A41523-4001-D84B-A998-A56F0EE5571B}" destId="{DA0276FD-2CDF-1F48-91BF-5F8E90CF83A5}" srcOrd="1" destOrd="0" presId="urn:microsoft.com/office/officeart/2009/3/layout/HorizontalOrganizationChart"/>
    <dgm:cxn modelId="{730B2926-CA5A-EB4E-8F85-C02561DDA2E9}" type="presParOf" srcId="{DA0276FD-2CDF-1F48-91BF-5F8E90CF83A5}" destId="{AD690C06-C2A1-004D-BF03-867CA23155B7}" srcOrd="0" destOrd="0" presId="urn:microsoft.com/office/officeart/2009/3/layout/HorizontalOrganizationChart"/>
    <dgm:cxn modelId="{6CD53C4E-597D-424A-846D-6F32E953BE0E}" type="presParOf" srcId="{DA0276FD-2CDF-1F48-91BF-5F8E90CF83A5}" destId="{C6EF7562-2E90-C149-B6AC-B041EC3D2D61}" srcOrd="1" destOrd="0" presId="urn:microsoft.com/office/officeart/2009/3/layout/HorizontalOrganizationChart"/>
    <dgm:cxn modelId="{2C5C4EFB-3293-0C44-8CF2-40FE0E8264FE}" type="presParOf" srcId="{C6EF7562-2E90-C149-B6AC-B041EC3D2D61}" destId="{0724D16D-9567-0944-B983-769F252C581A}" srcOrd="0" destOrd="0" presId="urn:microsoft.com/office/officeart/2009/3/layout/HorizontalOrganizationChart"/>
    <dgm:cxn modelId="{C332C484-A3B4-154E-8A8E-1298337E4E87}" type="presParOf" srcId="{0724D16D-9567-0944-B983-769F252C581A}" destId="{57B54C71-5F35-9B4C-AF02-4C068D0C80EE}" srcOrd="0" destOrd="0" presId="urn:microsoft.com/office/officeart/2009/3/layout/HorizontalOrganizationChart"/>
    <dgm:cxn modelId="{FA1A9882-BB33-EF42-BD2E-8AB6FB7C7006}" type="presParOf" srcId="{0724D16D-9567-0944-B983-769F252C581A}" destId="{EEE83EF6-8353-D34B-AF47-E8A1A033D1BB}" srcOrd="1" destOrd="0" presId="urn:microsoft.com/office/officeart/2009/3/layout/HorizontalOrganizationChart"/>
    <dgm:cxn modelId="{A3628B97-A494-544B-B3C4-AB0EB6A1E4DD}" type="presParOf" srcId="{C6EF7562-2E90-C149-B6AC-B041EC3D2D61}" destId="{7C632947-3CDA-0244-8D30-1B365255902B}" srcOrd="1" destOrd="0" presId="urn:microsoft.com/office/officeart/2009/3/layout/HorizontalOrganizationChart"/>
    <dgm:cxn modelId="{BDDFB31E-9FD6-3741-8BEA-7B928B5C2C2C}" type="presParOf" srcId="{7C632947-3CDA-0244-8D30-1B365255902B}" destId="{E1BDF03E-B51E-D346-B986-A199A49DB7A9}" srcOrd="0" destOrd="0" presId="urn:microsoft.com/office/officeart/2009/3/layout/HorizontalOrganizationChart"/>
    <dgm:cxn modelId="{3359DA2A-BBB2-4846-AA16-EE1CFFB692B7}" type="presParOf" srcId="{7C632947-3CDA-0244-8D30-1B365255902B}" destId="{3F3A7118-B56C-F046-AAA7-B5924C0E4783}" srcOrd="1" destOrd="0" presId="urn:microsoft.com/office/officeart/2009/3/layout/HorizontalOrganizationChart"/>
    <dgm:cxn modelId="{F5003A0F-FBF9-2B47-A206-E5FC02594077}" type="presParOf" srcId="{3F3A7118-B56C-F046-AAA7-B5924C0E4783}" destId="{EB22C4F0-745E-C443-8015-1600927879BF}" srcOrd="0" destOrd="0" presId="urn:microsoft.com/office/officeart/2009/3/layout/HorizontalOrganizationChart"/>
    <dgm:cxn modelId="{50FEDF6A-DABE-E944-869A-1FA4FDDC45F6}" type="presParOf" srcId="{EB22C4F0-745E-C443-8015-1600927879BF}" destId="{05935BFD-CF9C-EF4B-BA23-31A599D4AC4C}" srcOrd="0" destOrd="0" presId="urn:microsoft.com/office/officeart/2009/3/layout/HorizontalOrganizationChart"/>
    <dgm:cxn modelId="{4C8B0FDE-376B-2C46-8CD6-8E14D3889D5A}" type="presParOf" srcId="{EB22C4F0-745E-C443-8015-1600927879BF}" destId="{27E22913-B0DD-A141-817C-EBE9E75A1993}" srcOrd="1" destOrd="0" presId="urn:microsoft.com/office/officeart/2009/3/layout/HorizontalOrganizationChart"/>
    <dgm:cxn modelId="{AC604648-F943-D94E-BFCE-45C8F8CB90C3}" type="presParOf" srcId="{3F3A7118-B56C-F046-AAA7-B5924C0E4783}" destId="{AD16EEBB-69D2-8149-A3E6-F0A9B3170CC4}" srcOrd="1" destOrd="0" presId="urn:microsoft.com/office/officeart/2009/3/layout/HorizontalOrganizationChart"/>
    <dgm:cxn modelId="{D9661822-C9EC-2746-AD02-481541BAE3E0}" type="presParOf" srcId="{AD16EEBB-69D2-8149-A3E6-F0A9B3170CC4}" destId="{6CDEB8D4-8BC1-7848-A42B-1BF8F0A72BCE}" srcOrd="0" destOrd="0" presId="urn:microsoft.com/office/officeart/2009/3/layout/HorizontalOrganizationChart"/>
    <dgm:cxn modelId="{7DDABFD5-95C5-994D-BCFB-AB55ED6644E6}" type="presParOf" srcId="{AD16EEBB-69D2-8149-A3E6-F0A9B3170CC4}" destId="{6F2A3C1E-4026-C44C-AA1F-09EC6B79820B}" srcOrd="1" destOrd="0" presId="urn:microsoft.com/office/officeart/2009/3/layout/HorizontalOrganizationChart"/>
    <dgm:cxn modelId="{EBF95155-14B4-C641-8FF3-5EEBEC2E1ABE}" type="presParOf" srcId="{6F2A3C1E-4026-C44C-AA1F-09EC6B79820B}" destId="{36DFAB70-36BB-CE46-B452-98D79E260581}" srcOrd="0" destOrd="0" presId="urn:microsoft.com/office/officeart/2009/3/layout/HorizontalOrganizationChart"/>
    <dgm:cxn modelId="{0EE8FC5D-C1A8-584E-8153-1BFE58EC89BE}" type="presParOf" srcId="{36DFAB70-36BB-CE46-B452-98D79E260581}" destId="{388BCDB6-6881-904D-8ED6-7CE23A933228}" srcOrd="0" destOrd="0" presId="urn:microsoft.com/office/officeart/2009/3/layout/HorizontalOrganizationChart"/>
    <dgm:cxn modelId="{46F6D8BC-D567-E94C-81CA-2A352329D47D}" type="presParOf" srcId="{36DFAB70-36BB-CE46-B452-98D79E260581}" destId="{56F3E8D5-EDDE-3F46-8198-B2E7A8E3F441}" srcOrd="1" destOrd="0" presId="urn:microsoft.com/office/officeart/2009/3/layout/HorizontalOrganizationChart"/>
    <dgm:cxn modelId="{8773D73E-47B6-8B4D-8482-59A6CE67EEE3}" type="presParOf" srcId="{6F2A3C1E-4026-C44C-AA1F-09EC6B79820B}" destId="{53C5992C-6BFE-1941-8BB5-F5919578E5EC}" srcOrd="1" destOrd="0" presId="urn:microsoft.com/office/officeart/2009/3/layout/HorizontalOrganizationChart"/>
    <dgm:cxn modelId="{1C1D9EAF-ECF8-0244-9D21-12CCA8ACD6E1}" type="presParOf" srcId="{6F2A3C1E-4026-C44C-AA1F-09EC6B79820B}" destId="{9E695621-9AEF-E149-BE9D-F470429B0BC7}" srcOrd="2" destOrd="0" presId="urn:microsoft.com/office/officeart/2009/3/layout/HorizontalOrganizationChart"/>
    <dgm:cxn modelId="{A421359B-2D46-DC4C-A0D5-91F495304DC0}" type="presParOf" srcId="{AD16EEBB-69D2-8149-A3E6-F0A9B3170CC4}" destId="{BB341E83-7078-464A-A9A0-8C462D854924}" srcOrd="2" destOrd="0" presId="urn:microsoft.com/office/officeart/2009/3/layout/HorizontalOrganizationChart"/>
    <dgm:cxn modelId="{D65318F1-10DE-C64C-B6CB-FE490ED2BABE}" type="presParOf" srcId="{AD16EEBB-69D2-8149-A3E6-F0A9B3170CC4}" destId="{775336F9-D075-B740-84EA-8151C0FA9A14}" srcOrd="3" destOrd="0" presId="urn:microsoft.com/office/officeart/2009/3/layout/HorizontalOrganizationChart"/>
    <dgm:cxn modelId="{E4458670-C915-2245-B54B-C9A737743485}" type="presParOf" srcId="{775336F9-D075-B740-84EA-8151C0FA9A14}" destId="{41E77E1B-871B-3C4B-8172-0871352940CC}" srcOrd="0" destOrd="0" presId="urn:microsoft.com/office/officeart/2009/3/layout/HorizontalOrganizationChart"/>
    <dgm:cxn modelId="{2226A1A3-2DCA-F149-844A-E6197373C9F2}" type="presParOf" srcId="{41E77E1B-871B-3C4B-8172-0871352940CC}" destId="{728E4F0D-9A44-4A41-B950-EE5DAC9F83CB}" srcOrd="0" destOrd="0" presId="urn:microsoft.com/office/officeart/2009/3/layout/HorizontalOrganizationChart"/>
    <dgm:cxn modelId="{9B8B701C-8D62-BA41-8BB3-71D81267FC82}" type="presParOf" srcId="{41E77E1B-871B-3C4B-8172-0871352940CC}" destId="{FE6C03BD-5A85-F541-9715-C7C1B796C315}" srcOrd="1" destOrd="0" presId="urn:microsoft.com/office/officeart/2009/3/layout/HorizontalOrganizationChart"/>
    <dgm:cxn modelId="{2F976DB2-A9CC-F942-AD18-98170EB688FE}" type="presParOf" srcId="{775336F9-D075-B740-84EA-8151C0FA9A14}" destId="{58443A55-80CD-D442-AA14-CF427999E83C}" srcOrd="1" destOrd="0" presId="urn:microsoft.com/office/officeart/2009/3/layout/HorizontalOrganizationChart"/>
    <dgm:cxn modelId="{1821B8FE-EF93-2A47-9543-5723EFAC6A7A}" type="presParOf" srcId="{58443A55-80CD-D442-AA14-CF427999E83C}" destId="{D2EBD014-0D72-F44B-94B0-C9D4B958E888}" srcOrd="0" destOrd="0" presId="urn:microsoft.com/office/officeart/2009/3/layout/HorizontalOrganizationChart"/>
    <dgm:cxn modelId="{137528B7-0587-2B4C-AAE5-953D9B8ABAD9}" type="presParOf" srcId="{58443A55-80CD-D442-AA14-CF427999E83C}" destId="{6FECC341-B652-B949-B43C-F7A3810163E8}" srcOrd="1" destOrd="0" presId="urn:microsoft.com/office/officeart/2009/3/layout/HorizontalOrganizationChart"/>
    <dgm:cxn modelId="{BC81D4EC-C12E-1D41-BA70-065ADCCF289D}" type="presParOf" srcId="{6FECC341-B652-B949-B43C-F7A3810163E8}" destId="{1A904CCC-1B2A-1747-9EA4-170D89A1CB1B}" srcOrd="0" destOrd="0" presId="urn:microsoft.com/office/officeart/2009/3/layout/HorizontalOrganizationChart"/>
    <dgm:cxn modelId="{C16BA427-AF16-9D48-8486-23BCD71E1B9B}" type="presParOf" srcId="{1A904CCC-1B2A-1747-9EA4-170D89A1CB1B}" destId="{5CEF7E13-186B-7242-9ED1-F21FC22A6B4D}" srcOrd="0" destOrd="0" presId="urn:microsoft.com/office/officeart/2009/3/layout/HorizontalOrganizationChart"/>
    <dgm:cxn modelId="{1C0DB582-1D5B-BF41-9232-5BEA33B33204}" type="presParOf" srcId="{1A904CCC-1B2A-1747-9EA4-170D89A1CB1B}" destId="{2B049C64-90DB-BA4A-BA12-BDDEA44F99DA}" srcOrd="1" destOrd="0" presId="urn:microsoft.com/office/officeart/2009/3/layout/HorizontalOrganizationChart"/>
    <dgm:cxn modelId="{484F780A-5480-0D47-8270-FC4B5A553622}" type="presParOf" srcId="{6FECC341-B652-B949-B43C-F7A3810163E8}" destId="{F6D74D4B-6CDF-1E46-B0B1-162BE4C8CB62}" srcOrd="1" destOrd="0" presId="urn:microsoft.com/office/officeart/2009/3/layout/HorizontalOrganizationChart"/>
    <dgm:cxn modelId="{F41DB62D-3003-8F4F-978E-C5E7CD1A24F5}" type="presParOf" srcId="{6FECC341-B652-B949-B43C-F7A3810163E8}" destId="{87D3D7D8-0930-344F-ACA0-C8BB66571FA8}" srcOrd="2" destOrd="0" presId="urn:microsoft.com/office/officeart/2009/3/layout/HorizontalOrganizationChart"/>
    <dgm:cxn modelId="{39D2DECE-CC89-0044-9350-366F93E37235}" type="presParOf" srcId="{775336F9-D075-B740-84EA-8151C0FA9A14}" destId="{9D0C12F1-529E-0E4C-9E27-311BE47A1885}" srcOrd="2" destOrd="0" presId="urn:microsoft.com/office/officeart/2009/3/layout/HorizontalOrganizationChart"/>
    <dgm:cxn modelId="{DAF97ECB-2C97-5744-8DE0-F9A4EA7E72F2}" type="presParOf" srcId="{3F3A7118-B56C-F046-AAA7-B5924C0E4783}" destId="{CBC66720-BE48-3B47-8A8D-4ABF653F6F6F}" srcOrd="2" destOrd="0" presId="urn:microsoft.com/office/officeart/2009/3/layout/HorizontalOrganizationChart"/>
    <dgm:cxn modelId="{CB144E51-6D20-2A4D-86B6-24549DD1F1CE}" type="presParOf" srcId="{7C632947-3CDA-0244-8D30-1B365255902B}" destId="{67568737-AB33-F047-837F-9CC5F52E8549}" srcOrd="2" destOrd="0" presId="urn:microsoft.com/office/officeart/2009/3/layout/HorizontalOrganizationChart"/>
    <dgm:cxn modelId="{51999754-0A90-9740-A2A6-2F955F797BD3}" type="presParOf" srcId="{7C632947-3CDA-0244-8D30-1B365255902B}" destId="{E70BBE0D-1C9E-6449-8F51-0512EDEAEAF4}" srcOrd="3" destOrd="0" presId="urn:microsoft.com/office/officeart/2009/3/layout/HorizontalOrganizationChart"/>
    <dgm:cxn modelId="{85FEF03B-9E9E-C24F-AF67-A85B4EE15A2A}" type="presParOf" srcId="{E70BBE0D-1C9E-6449-8F51-0512EDEAEAF4}" destId="{DB7B6BE3-4ECF-0741-9C8E-506A4F9BD8F0}" srcOrd="0" destOrd="0" presId="urn:microsoft.com/office/officeart/2009/3/layout/HorizontalOrganizationChart"/>
    <dgm:cxn modelId="{5DC1BC5C-D236-9F44-B3E7-924399A70726}" type="presParOf" srcId="{DB7B6BE3-4ECF-0741-9C8E-506A4F9BD8F0}" destId="{B071A508-44F4-3648-985D-0DC514AB6089}" srcOrd="0" destOrd="0" presId="urn:microsoft.com/office/officeart/2009/3/layout/HorizontalOrganizationChart"/>
    <dgm:cxn modelId="{BB46E737-C1E7-A740-ADDC-13D015056B8D}" type="presParOf" srcId="{DB7B6BE3-4ECF-0741-9C8E-506A4F9BD8F0}" destId="{86EBD3C9-E4EF-E642-A2FD-C9098F6C5944}" srcOrd="1" destOrd="0" presId="urn:microsoft.com/office/officeart/2009/3/layout/HorizontalOrganizationChart"/>
    <dgm:cxn modelId="{82795A24-B674-AB4E-8383-95E3EAC8A0FC}" type="presParOf" srcId="{E70BBE0D-1C9E-6449-8F51-0512EDEAEAF4}" destId="{8573E587-E2D5-2F45-94D1-9BC1425474C2}" srcOrd="1" destOrd="0" presId="urn:microsoft.com/office/officeart/2009/3/layout/HorizontalOrganizationChart"/>
    <dgm:cxn modelId="{2B2D62A8-967A-FB4C-8EB6-0071186838F9}" type="presParOf" srcId="{8573E587-E2D5-2F45-94D1-9BC1425474C2}" destId="{60DA586D-4E1C-E64D-885E-BDE8AF825CB5}" srcOrd="0" destOrd="0" presId="urn:microsoft.com/office/officeart/2009/3/layout/HorizontalOrganizationChart"/>
    <dgm:cxn modelId="{8182B729-776A-3645-B333-8FF161472BEA}" type="presParOf" srcId="{8573E587-E2D5-2F45-94D1-9BC1425474C2}" destId="{CC5A91F3-0ECD-F64E-A446-7AF08720C934}" srcOrd="1" destOrd="0" presId="urn:microsoft.com/office/officeart/2009/3/layout/HorizontalOrganizationChart"/>
    <dgm:cxn modelId="{0E573A88-5535-A84B-9A81-4594CFE474EB}" type="presParOf" srcId="{CC5A91F3-0ECD-F64E-A446-7AF08720C934}" destId="{99E94696-9ED8-B346-B161-614E3389344B}" srcOrd="0" destOrd="0" presId="urn:microsoft.com/office/officeart/2009/3/layout/HorizontalOrganizationChart"/>
    <dgm:cxn modelId="{97E5A0F6-CA8A-3D48-B6E2-BEE7DB0458E2}" type="presParOf" srcId="{99E94696-9ED8-B346-B161-614E3389344B}" destId="{836AA365-F0B4-1C4C-9C5C-7A7C06969941}" srcOrd="0" destOrd="0" presId="urn:microsoft.com/office/officeart/2009/3/layout/HorizontalOrganizationChart"/>
    <dgm:cxn modelId="{FB8AE494-DAF3-7048-BA2A-DD98E8355446}" type="presParOf" srcId="{99E94696-9ED8-B346-B161-614E3389344B}" destId="{68F8A36D-8D4A-4C42-B700-F9F1EC1ADE72}" srcOrd="1" destOrd="0" presId="urn:microsoft.com/office/officeart/2009/3/layout/HorizontalOrganizationChart"/>
    <dgm:cxn modelId="{3ACE14C6-2B1E-0241-8B48-76443C9A2E0E}" type="presParOf" srcId="{CC5A91F3-0ECD-F64E-A446-7AF08720C934}" destId="{F54DF60C-85D4-154B-9E4F-0C74891767CC}" srcOrd="1" destOrd="0" presId="urn:microsoft.com/office/officeart/2009/3/layout/HorizontalOrganizationChart"/>
    <dgm:cxn modelId="{69BBC1A3-3DEB-2844-A8EC-8E2DDE441A84}" type="presParOf" srcId="{CC5A91F3-0ECD-F64E-A446-7AF08720C934}" destId="{F1800547-B3EF-BD45-A9E1-AC74BD4734AD}" srcOrd="2" destOrd="0" presId="urn:microsoft.com/office/officeart/2009/3/layout/HorizontalOrganizationChart"/>
    <dgm:cxn modelId="{E571112B-55F5-514F-82F1-C0C7092B66AF}" type="presParOf" srcId="{E70BBE0D-1C9E-6449-8F51-0512EDEAEAF4}" destId="{5EDD305F-4FC8-5B4B-AF37-41BE62FBA1CC}" srcOrd="2" destOrd="0" presId="urn:microsoft.com/office/officeart/2009/3/layout/HorizontalOrganizationChart"/>
    <dgm:cxn modelId="{83903990-03D8-924B-8DC9-CFD3E84CC174}" type="presParOf" srcId="{C6EF7562-2E90-C149-B6AC-B041EC3D2D61}" destId="{DCCBA944-A154-2C4E-9E1A-0354ABB2EDD6}" srcOrd="2" destOrd="0" presId="urn:microsoft.com/office/officeart/2009/3/layout/HorizontalOrganizationChart"/>
    <dgm:cxn modelId="{35D7A8D6-FF1B-1249-AB74-A4A4344AD711}" type="presParOf" srcId="{F2A41523-4001-D84B-A998-A56F0EE5571B}" destId="{24831F56-8E80-CC44-98DC-706EC257AEBB}"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3F22926-8B0A-D747-83B9-E5C598808B5F}" type="doc">
      <dgm:prSet loTypeId="urn:microsoft.com/office/officeart/2009/3/layout/HorizontalOrganizationChart" loCatId="" qsTypeId="urn:microsoft.com/office/officeart/2005/8/quickstyle/simple3" qsCatId="simple" csTypeId="urn:microsoft.com/office/officeart/2005/8/colors/colorful1" csCatId="colorful" phldr="1"/>
      <dgm:spPr/>
      <dgm:t>
        <a:bodyPr/>
        <a:lstStyle/>
        <a:p>
          <a:endParaRPr lang="en-US"/>
        </a:p>
      </dgm:t>
    </dgm:pt>
    <dgm:pt modelId="{E41A1A1D-8072-C648-A053-527F2A074911}">
      <dgm:prSet phldrT="[Text]"/>
      <dgm:spPr/>
      <dgm:t>
        <a:bodyPr/>
        <a:lstStyle/>
        <a:p>
          <a:r>
            <a:rPr lang="en-US"/>
            <a:t>CNC</a:t>
          </a:r>
        </a:p>
      </dgm:t>
    </dgm:pt>
    <dgm:pt modelId="{D1036E57-0DAA-A746-B23C-BE1C09F21557}" type="parTrans" cxnId="{8E3A4339-39ED-6E43-BF77-B171A3CF64D7}">
      <dgm:prSet/>
      <dgm:spPr/>
      <dgm:t>
        <a:bodyPr/>
        <a:lstStyle/>
        <a:p>
          <a:endParaRPr lang="en-US"/>
        </a:p>
      </dgm:t>
    </dgm:pt>
    <dgm:pt modelId="{414A4630-163E-054A-BE0F-164CF1B09379}" type="sibTrans" cxnId="{8E3A4339-39ED-6E43-BF77-B171A3CF64D7}">
      <dgm:prSet/>
      <dgm:spPr/>
      <dgm:t>
        <a:bodyPr/>
        <a:lstStyle/>
        <a:p>
          <a:endParaRPr lang="en-US"/>
        </a:p>
      </dgm:t>
    </dgm:pt>
    <dgm:pt modelId="{913DD730-383A-0443-AA5B-768B61535F21}">
      <dgm:prSet phldrT="[Text]"/>
      <dgm:spPr/>
      <dgm:t>
        <a:bodyPr/>
        <a:lstStyle/>
        <a:p>
          <a:r>
            <a:rPr lang="en-US"/>
            <a:t>Protection</a:t>
          </a:r>
        </a:p>
      </dgm:t>
    </dgm:pt>
    <dgm:pt modelId="{3DBFA318-122A-4746-9BB5-5AB04B55651F}" type="parTrans" cxnId="{F12AF6ED-5376-2343-BA5D-D6E0B4D30C1C}">
      <dgm:prSet/>
      <dgm:spPr/>
      <dgm:t>
        <a:bodyPr/>
        <a:lstStyle/>
        <a:p>
          <a:endParaRPr lang="en-US"/>
        </a:p>
      </dgm:t>
    </dgm:pt>
    <dgm:pt modelId="{4EA35486-5922-CE44-B582-5F18A9F549A3}" type="sibTrans" cxnId="{F12AF6ED-5376-2343-BA5D-D6E0B4D30C1C}">
      <dgm:prSet/>
      <dgm:spPr/>
      <dgm:t>
        <a:bodyPr/>
        <a:lstStyle/>
        <a:p>
          <a:endParaRPr lang="en-US"/>
        </a:p>
      </dgm:t>
    </dgm:pt>
    <dgm:pt modelId="{D26CB6CC-A2CC-E24F-956B-AFA011196CBE}">
      <dgm:prSet phldrT="[Text]"/>
      <dgm:spPr/>
      <dgm:t>
        <a:bodyPr/>
        <a:lstStyle/>
        <a:p>
          <a:r>
            <a:rPr lang="en-US"/>
            <a:t>Non hazards</a:t>
          </a:r>
        </a:p>
      </dgm:t>
    </dgm:pt>
    <dgm:pt modelId="{89A25380-2A42-5549-9E01-DE449D9EABB5}" type="parTrans" cxnId="{E6720930-E09E-CA43-B642-C7C0C97E5B33}">
      <dgm:prSet/>
      <dgm:spPr/>
      <dgm:t>
        <a:bodyPr/>
        <a:lstStyle/>
        <a:p>
          <a:endParaRPr lang="en-US"/>
        </a:p>
      </dgm:t>
    </dgm:pt>
    <dgm:pt modelId="{A55581F7-50A2-8C4A-9E91-5D84F33605BC}" type="sibTrans" cxnId="{E6720930-E09E-CA43-B642-C7C0C97E5B33}">
      <dgm:prSet/>
      <dgm:spPr/>
      <dgm:t>
        <a:bodyPr/>
        <a:lstStyle/>
        <a:p>
          <a:endParaRPr lang="en-US"/>
        </a:p>
      </dgm:t>
    </dgm:pt>
    <dgm:pt modelId="{F9D927E7-3E3E-A948-AA95-3157A403D7E0}">
      <dgm:prSet phldrT="[Text]"/>
      <dgm:spPr/>
      <dgm:t>
        <a:bodyPr/>
        <a:lstStyle/>
        <a:p>
          <a:r>
            <a:rPr lang="en-US"/>
            <a:t>M hazards</a:t>
          </a:r>
        </a:p>
      </dgm:t>
    </dgm:pt>
    <dgm:pt modelId="{06F5C38D-5EE1-B849-911C-C5181AD7853A}" type="parTrans" cxnId="{2E68BB8D-206A-7E42-971E-34787B100DA5}">
      <dgm:prSet/>
      <dgm:spPr/>
      <dgm:t>
        <a:bodyPr/>
        <a:lstStyle/>
        <a:p>
          <a:endParaRPr lang="en-US"/>
        </a:p>
      </dgm:t>
    </dgm:pt>
    <dgm:pt modelId="{3F953C71-35D7-1843-8453-989E6EA56332}" type="sibTrans" cxnId="{2E68BB8D-206A-7E42-971E-34787B100DA5}">
      <dgm:prSet/>
      <dgm:spPr/>
      <dgm:t>
        <a:bodyPr/>
        <a:lstStyle/>
        <a:p>
          <a:endParaRPr lang="en-US"/>
        </a:p>
      </dgm:t>
    </dgm:pt>
    <dgm:pt modelId="{3D6DC0F4-61F6-6948-81C5-F3A407F7E886}">
      <dgm:prSet phldrT="[Text]"/>
      <dgm:spPr/>
      <dgm:t>
        <a:bodyPr/>
        <a:lstStyle/>
        <a:p>
          <a:r>
            <a:rPr lang="en-US"/>
            <a:t>Interface</a:t>
          </a:r>
        </a:p>
      </dgm:t>
    </dgm:pt>
    <dgm:pt modelId="{C9BAADFB-D1E9-4446-8834-A5F03A4C57B2}" type="parTrans" cxnId="{2E6EE739-5D5B-7E4C-8015-5187415112AA}">
      <dgm:prSet/>
      <dgm:spPr/>
      <dgm:t>
        <a:bodyPr/>
        <a:lstStyle/>
        <a:p>
          <a:endParaRPr lang="en-US"/>
        </a:p>
      </dgm:t>
    </dgm:pt>
    <dgm:pt modelId="{2718BA00-AF09-C749-AD9B-CEBB9B178C57}" type="sibTrans" cxnId="{2E6EE739-5D5B-7E4C-8015-5187415112AA}">
      <dgm:prSet/>
      <dgm:spPr/>
      <dgm:t>
        <a:bodyPr/>
        <a:lstStyle/>
        <a:p>
          <a:endParaRPr lang="en-US"/>
        </a:p>
      </dgm:t>
    </dgm:pt>
    <dgm:pt modelId="{4AB84EA2-04FE-0B40-B5DC-E45B2FE57FC3}">
      <dgm:prSet phldrT="[Text]"/>
      <dgm:spPr/>
      <dgm:t>
        <a:bodyPr/>
        <a:lstStyle/>
        <a:p>
          <a:r>
            <a:rPr lang="en-US"/>
            <a:t>Comm</a:t>
          </a:r>
        </a:p>
      </dgm:t>
    </dgm:pt>
    <dgm:pt modelId="{41F14933-4E49-F54A-AB79-16524EF31BF3}" type="parTrans" cxnId="{3E95E1D8-2389-C047-9747-FBDCECA35EC6}">
      <dgm:prSet/>
      <dgm:spPr/>
      <dgm:t>
        <a:bodyPr/>
        <a:lstStyle/>
        <a:p>
          <a:endParaRPr lang="en-US"/>
        </a:p>
      </dgm:t>
    </dgm:pt>
    <dgm:pt modelId="{8E3B0D34-7C8A-2B4F-9ADA-937CB449D1AF}" type="sibTrans" cxnId="{3E95E1D8-2389-C047-9747-FBDCECA35EC6}">
      <dgm:prSet/>
      <dgm:spPr/>
      <dgm:t>
        <a:bodyPr/>
        <a:lstStyle/>
        <a:p>
          <a:endParaRPr lang="en-US"/>
        </a:p>
      </dgm:t>
    </dgm:pt>
    <dgm:pt modelId="{3382C269-8806-9F4E-A64C-66205AF6BEF7}">
      <dgm:prSet phldrT="[Text]"/>
      <dgm:spPr/>
      <dgm:t>
        <a:bodyPr/>
        <a:lstStyle/>
        <a:p>
          <a:r>
            <a:rPr lang="en-US"/>
            <a:t>Control</a:t>
          </a:r>
        </a:p>
      </dgm:t>
    </dgm:pt>
    <dgm:pt modelId="{6F07BFEF-AC65-BB4B-A7E0-E28219A4F8BF}" type="parTrans" cxnId="{07180632-E68E-1444-8A91-2A8C6981A6C9}">
      <dgm:prSet/>
      <dgm:spPr/>
      <dgm:t>
        <a:bodyPr/>
        <a:lstStyle/>
        <a:p>
          <a:endParaRPr lang="en-US"/>
        </a:p>
      </dgm:t>
    </dgm:pt>
    <dgm:pt modelId="{BC0FFEFC-80CF-2844-B1A7-9414A96236EA}" type="sibTrans" cxnId="{07180632-E68E-1444-8A91-2A8C6981A6C9}">
      <dgm:prSet/>
      <dgm:spPr/>
      <dgm:t>
        <a:bodyPr/>
        <a:lstStyle/>
        <a:p>
          <a:endParaRPr lang="en-US"/>
        </a:p>
      </dgm:t>
    </dgm:pt>
    <dgm:pt modelId="{CE3F06F1-EB69-8144-9F56-D9A4DC6468F1}">
      <dgm:prSet phldrT="[Text]"/>
      <dgm:spPr/>
      <dgm:t>
        <a:bodyPr/>
        <a:lstStyle/>
        <a:p>
          <a:r>
            <a:rPr lang="en-US"/>
            <a:t>Collect</a:t>
          </a:r>
        </a:p>
      </dgm:t>
    </dgm:pt>
    <dgm:pt modelId="{B642001F-C2FA-DC41-941E-A4298A8CBAFF}" type="parTrans" cxnId="{5AC1F045-69B9-A840-853E-65483A01018B}">
      <dgm:prSet/>
      <dgm:spPr/>
      <dgm:t>
        <a:bodyPr/>
        <a:lstStyle/>
        <a:p>
          <a:endParaRPr lang="en-US"/>
        </a:p>
      </dgm:t>
    </dgm:pt>
    <dgm:pt modelId="{60D82117-3695-4848-B475-7B0077A57307}" type="sibTrans" cxnId="{5AC1F045-69B9-A840-853E-65483A01018B}">
      <dgm:prSet/>
      <dgm:spPr/>
      <dgm:t>
        <a:bodyPr/>
        <a:lstStyle/>
        <a:p>
          <a:endParaRPr lang="en-US"/>
        </a:p>
      </dgm:t>
    </dgm:pt>
    <dgm:pt modelId="{69F87024-AF1B-C04B-AFE8-FF55199CC8AF}">
      <dgm:prSet phldrT="[Text]"/>
      <dgm:spPr/>
      <dgm:t>
        <a:bodyPr/>
        <a:lstStyle/>
        <a:p>
          <a:r>
            <a:rPr lang="en-US"/>
            <a:t>Dampen</a:t>
          </a:r>
        </a:p>
      </dgm:t>
    </dgm:pt>
    <dgm:pt modelId="{75CF4A67-F7B3-6149-BC99-36FE3EE9CB96}" type="parTrans" cxnId="{462AFD47-262D-8645-BF9C-D9C74A9F1368}">
      <dgm:prSet/>
      <dgm:spPr/>
      <dgm:t>
        <a:bodyPr/>
        <a:lstStyle/>
        <a:p>
          <a:endParaRPr lang="en-US"/>
        </a:p>
      </dgm:t>
    </dgm:pt>
    <dgm:pt modelId="{A6BF9205-04CD-CE44-AA7F-2326B3A47532}" type="sibTrans" cxnId="{462AFD47-262D-8645-BF9C-D9C74A9F1368}">
      <dgm:prSet/>
      <dgm:spPr/>
      <dgm:t>
        <a:bodyPr/>
        <a:lstStyle/>
        <a:p>
          <a:endParaRPr lang="en-US"/>
        </a:p>
      </dgm:t>
    </dgm:pt>
    <dgm:pt modelId="{2E15273D-A234-7049-8D8F-919EBB5293D4}">
      <dgm:prSet phldrT="[Text]"/>
      <dgm:spPr/>
      <dgm:t>
        <a:bodyPr/>
        <a:lstStyle/>
        <a:p>
          <a:r>
            <a:rPr lang="en-US"/>
            <a:t>Halt</a:t>
          </a:r>
        </a:p>
      </dgm:t>
    </dgm:pt>
    <dgm:pt modelId="{C32E8E4A-9F7A-2E4B-B2B7-65DAEB7FA1E6}" type="parTrans" cxnId="{DE13E378-FF7C-AC4A-835A-138B25C38515}">
      <dgm:prSet/>
      <dgm:spPr/>
      <dgm:t>
        <a:bodyPr/>
        <a:lstStyle/>
        <a:p>
          <a:endParaRPr lang="en-US"/>
        </a:p>
      </dgm:t>
    </dgm:pt>
    <dgm:pt modelId="{0C6C8177-845D-6042-BE5C-2BB6DC45A0AB}" type="sibTrans" cxnId="{DE13E378-FF7C-AC4A-835A-138B25C38515}">
      <dgm:prSet/>
      <dgm:spPr/>
      <dgm:t>
        <a:bodyPr/>
        <a:lstStyle/>
        <a:p>
          <a:endParaRPr lang="en-US"/>
        </a:p>
      </dgm:t>
    </dgm:pt>
    <dgm:pt modelId="{A6CD4C3D-FF3E-2B4B-A602-E6030004BE13}">
      <dgm:prSet phldrT="[Text]"/>
      <dgm:spPr/>
      <dgm:t>
        <a:bodyPr/>
        <a:lstStyle/>
        <a:p>
          <a:r>
            <a:rPr lang="en-US"/>
            <a:t>Prevent</a:t>
          </a:r>
        </a:p>
      </dgm:t>
    </dgm:pt>
    <dgm:pt modelId="{1571D6B8-ACF3-3144-A27C-4AB732302E6B}" type="parTrans" cxnId="{C2BFEB5C-17D8-3F48-9EB1-74C178CC368F}">
      <dgm:prSet/>
      <dgm:spPr/>
      <dgm:t>
        <a:bodyPr/>
        <a:lstStyle/>
        <a:p>
          <a:endParaRPr lang="en-US"/>
        </a:p>
      </dgm:t>
    </dgm:pt>
    <dgm:pt modelId="{7A77A51F-19DA-634E-ACFF-7F4837B7CAEF}" type="sibTrans" cxnId="{C2BFEB5C-17D8-3F48-9EB1-74C178CC368F}">
      <dgm:prSet/>
      <dgm:spPr/>
      <dgm:t>
        <a:bodyPr/>
        <a:lstStyle/>
        <a:p>
          <a:endParaRPr lang="en-US"/>
        </a:p>
      </dgm:t>
    </dgm:pt>
    <dgm:pt modelId="{5D906A35-477E-6241-BEAF-CB67039D075B}">
      <dgm:prSet phldrT="[Text]"/>
      <dgm:spPr/>
      <dgm:t>
        <a:bodyPr/>
        <a:lstStyle/>
        <a:p>
          <a:r>
            <a:rPr lang="en-US"/>
            <a:t>Prevent</a:t>
          </a:r>
        </a:p>
      </dgm:t>
    </dgm:pt>
    <dgm:pt modelId="{4701F05C-F87F-CA40-9200-13F45BC04A1F}" type="parTrans" cxnId="{27874313-36CE-3C4C-86B3-06F85C91F9B1}">
      <dgm:prSet/>
      <dgm:spPr/>
      <dgm:t>
        <a:bodyPr/>
        <a:lstStyle/>
        <a:p>
          <a:endParaRPr lang="en-US"/>
        </a:p>
      </dgm:t>
    </dgm:pt>
    <dgm:pt modelId="{D3AF4F14-69B1-984E-AC67-38D2FA6123A4}" type="sibTrans" cxnId="{27874313-36CE-3C4C-86B3-06F85C91F9B1}">
      <dgm:prSet/>
      <dgm:spPr/>
      <dgm:t>
        <a:bodyPr/>
        <a:lstStyle/>
        <a:p>
          <a:endParaRPr lang="en-US"/>
        </a:p>
      </dgm:t>
    </dgm:pt>
    <dgm:pt modelId="{D9A8309B-1652-504F-A234-2225270AB6D0}">
      <dgm:prSet phldrT="[Text]"/>
      <dgm:spPr/>
      <dgm:t>
        <a:bodyPr/>
        <a:lstStyle/>
        <a:p>
          <a:r>
            <a:rPr lang="en-US"/>
            <a:t>Create</a:t>
          </a:r>
        </a:p>
      </dgm:t>
    </dgm:pt>
    <dgm:pt modelId="{731244A9-831D-A54B-AF13-B98456DFAC66}" type="parTrans" cxnId="{4817EAAF-1826-8342-87EA-9B66138E8D59}">
      <dgm:prSet/>
      <dgm:spPr/>
      <dgm:t>
        <a:bodyPr/>
        <a:lstStyle/>
        <a:p>
          <a:endParaRPr lang="en-US"/>
        </a:p>
      </dgm:t>
    </dgm:pt>
    <dgm:pt modelId="{227CE217-181F-0243-BCC2-FB769FE3AF52}" type="sibTrans" cxnId="{4817EAAF-1826-8342-87EA-9B66138E8D59}">
      <dgm:prSet/>
      <dgm:spPr/>
      <dgm:t>
        <a:bodyPr/>
        <a:lstStyle/>
        <a:p>
          <a:endParaRPr lang="en-US"/>
        </a:p>
      </dgm:t>
    </dgm:pt>
    <dgm:pt modelId="{8F19CB3E-E957-0D46-9B0C-484CF84D809F}">
      <dgm:prSet phldrT="[Text]"/>
      <dgm:spPr/>
      <dgm:t>
        <a:bodyPr/>
        <a:lstStyle/>
        <a:p>
          <a:r>
            <a:rPr lang="en-US"/>
            <a:t>Comm</a:t>
          </a:r>
        </a:p>
      </dgm:t>
    </dgm:pt>
    <dgm:pt modelId="{4E06CABB-CDFC-4745-B3A5-63AA69D1D2BF}" type="parTrans" cxnId="{AB5C8257-3999-9849-A7E0-68C9EBA7D55D}">
      <dgm:prSet/>
      <dgm:spPr/>
      <dgm:t>
        <a:bodyPr/>
        <a:lstStyle/>
        <a:p>
          <a:endParaRPr lang="en-US"/>
        </a:p>
      </dgm:t>
    </dgm:pt>
    <dgm:pt modelId="{A2E6A69E-9429-9B43-A878-57A9CA4B7C7C}" type="sibTrans" cxnId="{AB5C8257-3999-9849-A7E0-68C9EBA7D55D}">
      <dgm:prSet/>
      <dgm:spPr/>
      <dgm:t>
        <a:bodyPr/>
        <a:lstStyle/>
        <a:p>
          <a:endParaRPr lang="en-US"/>
        </a:p>
      </dgm:t>
    </dgm:pt>
    <dgm:pt modelId="{1D6F3C0D-5F19-2446-8AF7-55B21288FF9E}">
      <dgm:prSet phldrT="[Text]"/>
      <dgm:spPr/>
      <dgm:t>
        <a:bodyPr/>
        <a:lstStyle/>
        <a:p>
          <a:r>
            <a:rPr lang="en-US"/>
            <a:t>Comm</a:t>
          </a:r>
        </a:p>
      </dgm:t>
    </dgm:pt>
    <dgm:pt modelId="{6039796C-00DF-3240-9CE1-679388B6368E}" type="parTrans" cxnId="{F95B1426-5679-BD42-B233-FABC9CEF360F}">
      <dgm:prSet/>
      <dgm:spPr/>
      <dgm:t>
        <a:bodyPr/>
        <a:lstStyle/>
        <a:p>
          <a:endParaRPr lang="en-US"/>
        </a:p>
      </dgm:t>
    </dgm:pt>
    <dgm:pt modelId="{7D15C8AE-F500-E846-B25D-0F6D9E10E440}" type="sibTrans" cxnId="{F95B1426-5679-BD42-B233-FABC9CEF360F}">
      <dgm:prSet/>
      <dgm:spPr/>
      <dgm:t>
        <a:bodyPr/>
        <a:lstStyle/>
        <a:p>
          <a:endParaRPr lang="en-US"/>
        </a:p>
      </dgm:t>
    </dgm:pt>
    <dgm:pt modelId="{216D814C-312F-6F49-ABBB-663E273D48D1}">
      <dgm:prSet phldrT="[Text]"/>
      <dgm:spPr/>
      <dgm:t>
        <a:bodyPr/>
        <a:lstStyle/>
        <a:p>
          <a:r>
            <a:rPr lang="en-US"/>
            <a:t>Stops</a:t>
          </a:r>
        </a:p>
      </dgm:t>
    </dgm:pt>
    <dgm:pt modelId="{C84A8064-0605-9147-BCCA-9C48C1D05887}" type="parTrans" cxnId="{EE57D6E3-F9CE-FB4B-B3DB-CFAE76ADB8B4}">
      <dgm:prSet/>
      <dgm:spPr/>
      <dgm:t>
        <a:bodyPr/>
        <a:lstStyle/>
        <a:p>
          <a:endParaRPr lang="en-US"/>
        </a:p>
      </dgm:t>
    </dgm:pt>
    <dgm:pt modelId="{606C5E9F-F505-1044-8F6F-1001F6692131}" type="sibTrans" cxnId="{EE57D6E3-F9CE-FB4B-B3DB-CFAE76ADB8B4}">
      <dgm:prSet/>
      <dgm:spPr/>
      <dgm:t>
        <a:bodyPr/>
        <a:lstStyle/>
        <a:p>
          <a:endParaRPr lang="en-US"/>
        </a:p>
      </dgm:t>
    </dgm:pt>
    <dgm:pt modelId="{11094571-3176-B54A-98A5-CC490451C97B}">
      <dgm:prSet phldrT="[Text]"/>
      <dgm:spPr/>
      <dgm:t>
        <a:bodyPr/>
        <a:lstStyle/>
        <a:p>
          <a:r>
            <a:rPr lang="en-US"/>
            <a:t>Limit</a:t>
          </a:r>
        </a:p>
      </dgm:t>
    </dgm:pt>
    <dgm:pt modelId="{56646645-4D63-0F48-BEDB-6EDCC614D749}" type="parTrans" cxnId="{DD66FD03-ED81-D045-9D5A-4CF2467EAD9F}">
      <dgm:prSet/>
      <dgm:spPr/>
      <dgm:t>
        <a:bodyPr/>
        <a:lstStyle/>
        <a:p>
          <a:endParaRPr lang="en-US"/>
        </a:p>
      </dgm:t>
    </dgm:pt>
    <dgm:pt modelId="{9A6EA526-BCCA-E145-802D-1DB76D368AF8}" type="sibTrans" cxnId="{DD66FD03-ED81-D045-9D5A-4CF2467EAD9F}">
      <dgm:prSet/>
      <dgm:spPr/>
      <dgm:t>
        <a:bodyPr/>
        <a:lstStyle/>
        <a:p>
          <a:endParaRPr lang="en-US"/>
        </a:p>
      </dgm:t>
    </dgm:pt>
    <dgm:pt modelId="{B0927A98-A559-6449-B905-64FFE854E6E9}" type="pres">
      <dgm:prSet presAssocID="{23F22926-8B0A-D747-83B9-E5C598808B5F}" presName="hierChild1" presStyleCnt="0">
        <dgm:presLayoutVars>
          <dgm:orgChart val="1"/>
          <dgm:chPref val="1"/>
          <dgm:dir/>
          <dgm:animOne val="branch"/>
          <dgm:animLvl val="lvl"/>
          <dgm:resizeHandles/>
        </dgm:presLayoutVars>
      </dgm:prSet>
      <dgm:spPr/>
    </dgm:pt>
    <dgm:pt modelId="{826A2430-D22A-8D43-82E0-E8CB32174026}" type="pres">
      <dgm:prSet presAssocID="{E41A1A1D-8072-C648-A053-527F2A074911}" presName="hierRoot1" presStyleCnt="0">
        <dgm:presLayoutVars>
          <dgm:hierBranch val="init"/>
        </dgm:presLayoutVars>
      </dgm:prSet>
      <dgm:spPr/>
    </dgm:pt>
    <dgm:pt modelId="{1BDB4BA9-365D-7F43-ADDC-03B3CA124118}" type="pres">
      <dgm:prSet presAssocID="{E41A1A1D-8072-C648-A053-527F2A074911}" presName="rootComposite1" presStyleCnt="0"/>
      <dgm:spPr/>
    </dgm:pt>
    <dgm:pt modelId="{9A0B985E-0928-F343-9DEC-0F800610BFCE}" type="pres">
      <dgm:prSet presAssocID="{E41A1A1D-8072-C648-A053-527F2A074911}" presName="rootText1" presStyleLbl="node0" presStyleIdx="0" presStyleCnt="1">
        <dgm:presLayoutVars>
          <dgm:chPref val="3"/>
        </dgm:presLayoutVars>
      </dgm:prSet>
      <dgm:spPr/>
    </dgm:pt>
    <dgm:pt modelId="{FA1D8C9B-B13F-F542-A850-A9696C73B30D}" type="pres">
      <dgm:prSet presAssocID="{E41A1A1D-8072-C648-A053-527F2A074911}" presName="rootConnector1" presStyleLbl="node1" presStyleIdx="0" presStyleCnt="0"/>
      <dgm:spPr/>
    </dgm:pt>
    <dgm:pt modelId="{EF8F726E-454A-7F47-B403-CFCC793DE81A}" type="pres">
      <dgm:prSet presAssocID="{E41A1A1D-8072-C648-A053-527F2A074911}" presName="hierChild2" presStyleCnt="0"/>
      <dgm:spPr/>
    </dgm:pt>
    <dgm:pt modelId="{80B916C7-90F9-8342-8959-CB692E6026B0}" type="pres">
      <dgm:prSet presAssocID="{3DBFA318-122A-4746-9BB5-5AB04B55651F}" presName="Name64" presStyleLbl="parChTrans1D2" presStyleIdx="0" presStyleCnt="2"/>
      <dgm:spPr/>
    </dgm:pt>
    <dgm:pt modelId="{093F2241-FFB1-1E42-A9FE-BF493BFF98DA}" type="pres">
      <dgm:prSet presAssocID="{913DD730-383A-0443-AA5B-768B61535F21}" presName="hierRoot2" presStyleCnt="0">
        <dgm:presLayoutVars>
          <dgm:hierBranch val="init"/>
        </dgm:presLayoutVars>
      </dgm:prSet>
      <dgm:spPr/>
    </dgm:pt>
    <dgm:pt modelId="{953D3241-5B8F-C048-B1D9-23663A30DAA0}" type="pres">
      <dgm:prSet presAssocID="{913DD730-383A-0443-AA5B-768B61535F21}" presName="rootComposite" presStyleCnt="0"/>
      <dgm:spPr/>
    </dgm:pt>
    <dgm:pt modelId="{4CF3F1BA-C155-EC4D-8A68-58910CAA8641}" type="pres">
      <dgm:prSet presAssocID="{913DD730-383A-0443-AA5B-768B61535F21}" presName="rootText" presStyleLbl="node2" presStyleIdx="0" presStyleCnt="2">
        <dgm:presLayoutVars>
          <dgm:chPref val="3"/>
        </dgm:presLayoutVars>
      </dgm:prSet>
      <dgm:spPr/>
    </dgm:pt>
    <dgm:pt modelId="{3BB6ABC4-3B9C-3D4E-AA22-9CA764BA61E0}" type="pres">
      <dgm:prSet presAssocID="{913DD730-383A-0443-AA5B-768B61535F21}" presName="rootConnector" presStyleLbl="node2" presStyleIdx="0" presStyleCnt="2"/>
      <dgm:spPr/>
    </dgm:pt>
    <dgm:pt modelId="{8E76FC07-931A-A247-AC8F-459A1EE00651}" type="pres">
      <dgm:prSet presAssocID="{913DD730-383A-0443-AA5B-768B61535F21}" presName="hierChild4" presStyleCnt="0"/>
      <dgm:spPr/>
    </dgm:pt>
    <dgm:pt modelId="{9417C04E-5C75-974E-A497-4DE86F95B021}" type="pres">
      <dgm:prSet presAssocID="{89A25380-2A42-5549-9E01-DE449D9EABB5}" presName="Name64" presStyleLbl="parChTrans1D3" presStyleIdx="0" presStyleCnt="4"/>
      <dgm:spPr/>
    </dgm:pt>
    <dgm:pt modelId="{B6D88C74-7139-A443-8709-FE648FC5644F}" type="pres">
      <dgm:prSet presAssocID="{D26CB6CC-A2CC-E24F-956B-AFA011196CBE}" presName="hierRoot2" presStyleCnt="0">
        <dgm:presLayoutVars>
          <dgm:hierBranch val="init"/>
        </dgm:presLayoutVars>
      </dgm:prSet>
      <dgm:spPr/>
    </dgm:pt>
    <dgm:pt modelId="{4E03DE86-18E1-5749-A93D-E4CE766AB85A}" type="pres">
      <dgm:prSet presAssocID="{D26CB6CC-A2CC-E24F-956B-AFA011196CBE}" presName="rootComposite" presStyleCnt="0"/>
      <dgm:spPr/>
    </dgm:pt>
    <dgm:pt modelId="{CCBE8A5F-DB0E-EB48-BAF3-3F9DB555F42B}" type="pres">
      <dgm:prSet presAssocID="{D26CB6CC-A2CC-E24F-956B-AFA011196CBE}" presName="rootText" presStyleLbl="node3" presStyleIdx="0" presStyleCnt="4">
        <dgm:presLayoutVars>
          <dgm:chPref val="3"/>
        </dgm:presLayoutVars>
      </dgm:prSet>
      <dgm:spPr/>
    </dgm:pt>
    <dgm:pt modelId="{2687E6CD-9AEC-1D43-91EB-E5EC9386F048}" type="pres">
      <dgm:prSet presAssocID="{D26CB6CC-A2CC-E24F-956B-AFA011196CBE}" presName="rootConnector" presStyleLbl="node3" presStyleIdx="0" presStyleCnt="4"/>
      <dgm:spPr/>
    </dgm:pt>
    <dgm:pt modelId="{9C339487-C6C9-D44E-A02D-0448F109378A}" type="pres">
      <dgm:prSet presAssocID="{D26CB6CC-A2CC-E24F-956B-AFA011196CBE}" presName="hierChild4" presStyleCnt="0"/>
      <dgm:spPr/>
    </dgm:pt>
    <dgm:pt modelId="{EC60434F-D0A4-984D-8505-4D9947F9CD42}" type="pres">
      <dgm:prSet presAssocID="{B642001F-C2FA-DC41-941E-A4298A8CBAFF}" presName="Name64" presStyleLbl="parChTrans1D4" presStyleIdx="0" presStyleCnt="10"/>
      <dgm:spPr/>
    </dgm:pt>
    <dgm:pt modelId="{711AD01B-3DD3-CE4D-B3D4-8C66AAE21549}" type="pres">
      <dgm:prSet presAssocID="{CE3F06F1-EB69-8144-9F56-D9A4DC6468F1}" presName="hierRoot2" presStyleCnt="0">
        <dgm:presLayoutVars>
          <dgm:hierBranch val="init"/>
        </dgm:presLayoutVars>
      </dgm:prSet>
      <dgm:spPr/>
    </dgm:pt>
    <dgm:pt modelId="{1921F6B2-23BA-AF4D-97E3-65834CBBDD07}" type="pres">
      <dgm:prSet presAssocID="{CE3F06F1-EB69-8144-9F56-D9A4DC6468F1}" presName="rootComposite" presStyleCnt="0"/>
      <dgm:spPr/>
    </dgm:pt>
    <dgm:pt modelId="{8A9197D3-3920-0546-9281-1A4683D86728}" type="pres">
      <dgm:prSet presAssocID="{CE3F06F1-EB69-8144-9F56-D9A4DC6468F1}" presName="rootText" presStyleLbl="node4" presStyleIdx="0" presStyleCnt="10">
        <dgm:presLayoutVars>
          <dgm:chPref val="3"/>
        </dgm:presLayoutVars>
      </dgm:prSet>
      <dgm:spPr/>
    </dgm:pt>
    <dgm:pt modelId="{B5FB9669-5CC5-EC45-9BDF-859E47DF8B97}" type="pres">
      <dgm:prSet presAssocID="{CE3F06F1-EB69-8144-9F56-D9A4DC6468F1}" presName="rootConnector" presStyleLbl="node4" presStyleIdx="0" presStyleCnt="10"/>
      <dgm:spPr/>
    </dgm:pt>
    <dgm:pt modelId="{447158D7-17FD-9645-B3BB-11E4B0360AEF}" type="pres">
      <dgm:prSet presAssocID="{CE3F06F1-EB69-8144-9F56-D9A4DC6468F1}" presName="hierChild4" presStyleCnt="0"/>
      <dgm:spPr/>
    </dgm:pt>
    <dgm:pt modelId="{0A7A9B3A-3B02-D349-A2E8-51079EB41CAF}" type="pres">
      <dgm:prSet presAssocID="{CE3F06F1-EB69-8144-9F56-D9A4DC6468F1}" presName="hierChild5" presStyleCnt="0"/>
      <dgm:spPr/>
    </dgm:pt>
    <dgm:pt modelId="{63DB512A-A94C-2A41-BD8D-90C4BABFF3B4}" type="pres">
      <dgm:prSet presAssocID="{75CF4A67-F7B3-6149-BC99-36FE3EE9CB96}" presName="Name64" presStyleLbl="parChTrans1D4" presStyleIdx="1" presStyleCnt="10"/>
      <dgm:spPr/>
    </dgm:pt>
    <dgm:pt modelId="{9C708D16-E795-6641-93EB-AE6F5D1030FF}" type="pres">
      <dgm:prSet presAssocID="{69F87024-AF1B-C04B-AFE8-FF55199CC8AF}" presName="hierRoot2" presStyleCnt="0">
        <dgm:presLayoutVars>
          <dgm:hierBranch val="init"/>
        </dgm:presLayoutVars>
      </dgm:prSet>
      <dgm:spPr/>
    </dgm:pt>
    <dgm:pt modelId="{9F0EFD1C-9597-7E47-9CED-D2A6C7CD4DB6}" type="pres">
      <dgm:prSet presAssocID="{69F87024-AF1B-C04B-AFE8-FF55199CC8AF}" presName="rootComposite" presStyleCnt="0"/>
      <dgm:spPr/>
    </dgm:pt>
    <dgm:pt modelId="{897AAFE2-CF86-6C4D-A930-9C5C8F5018EA}" type="pres">
      <dgm:prSet presAssocID="{69F87024-AF1B-C04B-AFE8-FF55199CC8AF}" presName="rootText" presStyleLbl="node4" presStyleIdx="1" presStyleCnt="10">
        <dgm:presLayoutVars>
          <dgm:chPref val="3"/>
        </dgm:presLayoutVars>
      </dgm:prSet>
      <dgm:spPr/>
    </dgm:pt>
    <dgm:pt modelId="{FB49007B-962B-4A40-B51E-7794817D9EB9}" type="pres">
      <dgm:prSet presAssocID="{69F87024-AF1B-C04B-AFE8-FF55199CC8AF}" presName="rootConnector" presStyleLbl="node4" presStyleIdx="1" presStyleCnt="10"/>
      <dgm:spPr/>
    </dgm:pt>
    <dgm:pt modelId="{6E4D0CB5-CDD5-E049-81D8-AF7017184C75}" type="pres">
      <dgm:prSet presAssocID="{69F87024-AF1B-C04B-AFE8-FF55199CC8AF}" presName="hierChild4" presStyleCnt="0"/>
      <dgm:spPr/>
    </dgm:pt>
    <dgm:pt modelId="{9B606E97-E8ED-9C44-A5D5-C6ED565852E9}" type="pres">
      <dgm:prSet presAssocID="{69F87024-AF1B-C04B-AFE8-FF55199CC8AF}" presName="hierChild5" presStyleCnt="0"/>
      <dgm:spPr/>
    </dgm:pt>
    <dgm:pt modelId="{A45F8178-FEFB-AB47-8C02-9F258D4175F0}" type="pres">
      <dgm:prSet presAssocID="{C32E8E4A-9F7A-2E4B-B2B7-65DAEB7FA1E6}" presName="Name64" presStyleLbl="parChTrans1D4" presStyleIdx="2" presStyleCnt="10"/>
      <dgm:spPr/>
    </dgm:pt>
    <dgm:pt modelId="{C69A0120-D0F1-FB42-BB00-E07A48827006}" type="pres">
      <dgm:prSet presAssocID="{2E15273D-A234-7049-8D8F-919EBB5293D4}" presName="hierRoot2" presStyleCnt="0">
        <dgm:presLayoutVars>
          <dgm:hierBranch val="init"/>
        </dgm:presLayoutVars>
      </dgm:prSet>
      <dgm:spPr/>
    </dgm:pt>
    <dgm:pt modelId="{D8555565-A0F4-7946-988C-2D6EBFC587B2}" type="pres">
      <dgm:prSet presAssocID="{2E15273D-A234-7049-8D8F-919EBB5293D4}" presName="rootComposite" presStyleCnt="0"/>
      <dgm:spPr/>
    </dgm:pt>
    <dgm:pt modelId="{04020163-E203-7A4F-B2D5-53389CDB9DB5}" type="pres">
      <dgm:prSet presAssocID="{2E15273D-A234-7049-8D8F-919EBB5293D4}" presName="rootText" presStyleLbl="node4" presStyleIdx="2" presStyleCnt="10">
        <dgm:presLayoutVars>
          <dgm:chPref val="3"/>
        </dgm:presLayoutVars>
      </dgm:prSet>
      <dgm:spPr/>
    </dgm:pt>
    <dgm:pt modelId="{662D4DB4-DD64-DD4B-A554-7957765C82AF}" type="pres">
      <dgm:prSet presAssocID="{2E15273D-A234-7049-8D8F-919EBB5293D4}" presName="rootConnector" presStyleLbl="node4" presStyleIdx="2" presStyleCnt="10"/>
      <dgm:spPr/>
    </dgm:pt>
    <dgm:pt modelId="{06AD46AC-B0D8-634B-93EB-24120F651872}" type="pres">
      <dgm:prSet presAssocID="{2E15273D-A234-7049-8D8F-919EBB5293D4}" presName="hierChild4" presStyleCnt="0"/>
      <dgm:spPr/>
    </dgm:pt>
    <dgm:pt modelId="{748B7343-D432-0B4A-BCE9-2A0544E0BE16}" type="pres">
      <dgm:prSet presAssocID="{2E15273D-A234-7049-8D8F-919EBB5293D4}" presName="hierChild5" presStyleCnt="0"/>
      <dgm:spPr/>
    </dgm:pt>
    <dgm:pt modelId="{3A81CE4E-B464-BB46-B085-A36489FB5438}" type="pres">
      <dgm:prSet presAssocID="{D26CB6CC-A2CC-E24F-956B-AFA011196CBE}" presName="hierChild5" presStyleCnt="0"/>
      <dgm:spPr/>
    </dgm:pt>
    <dgm:pt modelId="{5B7F7B4A-63CB-9B46-9C19-F0B8DB3CA652}" type="pres">
      <dgm:prSet presAssocID="{06F5C38D-5EE1-B849-911C-C5181AD7853A}" presName="Name64" presStyleLbl="parChTrans1D3" presStyleIdx="1" presStyleCnt="4"/>
      <dgm:spPr/>
    </dgm:pt>
    <dgm:pt modelId="{C4E6B9FF-F115-2C43-AF43-98D4784D16FC}" type="pres">
      <dgm:prSet presAssocID="{F9D927E7-3E3E-A948-AA95-3157A403D7E0}" presName="hierRoot2" presStyleCnt="0">
        <dgm:presLayoutVars>
          <dgm:hierBranch val="init"/>
        </dgm:presLayoutVars>
      </dgm:prSet>
      <dgm:spPr/>
    </dgm:pt>
    <dgm:pt modelId="{A2431F2C-4CDF-9444-A06D-99F8F2218201}" type="pres">
      <dgm:prSet presAssocID="{F9D927E7-3E3E-A948-AA95-3157A403D7E0}" presName="rootComposite" presStyleCnt="0"/>
      <dgm:spPr/>
    </dgm:pt>
    <dgm:pt modelId="{FE5835D6-DEB7-6A42-B781-D8FD0B296D19}" type="pres">
      <dgm:prSet presAssocID="{F9D927E7-3E3E-A948-AA95-3157A403D7E0}" presName="rootText" presStyleLbl="node3" presStyleIdx="1" presStyleCnt="4">
        <dgm:presLayoutVars>
          <dgm:chPref val="3"/>
        </dgm:presLayoutVars>
      </dgm:prSet>
      <dgm:spPr/>
    </dgm:pt>
    <dgm:pt modelId="{C038DADF-B103-D748-AC1E-922A6C740CDB}" type="pres">
      <dgm:prSet presAssocID="{F9D927E7-3E3E-A948-AA95-3157A403D7E0}" presName="rootConnector" presStyleLbl="node3" presStyleIdx="1" presStyleCnt="4"/>
      <dgm:spPr/>
    </dgm:pt>
    <dgm:pt modelId="{167C7428-403D-8642-84C7-97A867A050D5}" type="pres">
      <dgm:prSet presAssocID="{F9D927E7-3E3E-A948-AA95-3157A403D7E0}" presName="hierChild4" presStyleCnt="0"/>
      <dgm:spPr/>
    </dgm:pt>
    <dgm:pt modelId="{281349BC-4EEB-0642-B0FA-043822C07935}" type="pres">
      <dgm:prSet presAssocID="{1571D6B8-ACF3-3144-A27C-4AB732302E6B}" presName="Name64" presStyleLbl="parChTrans1D4" presStyleIdx="3" presStyleCnt="10"/>
      <dgm:spPr/>
    </dgm:pt>
    <dgm:pt modelId="{F68E077A-0908-A549-A8BB-3F333D926BC9}" type="pres">
      <dgm:prSet presAssocID="{A6CD4C3D-FF3E-2B4B-A602-E6030004BE13}" presName="hierRoot2" presStyleCnt="0">
        <dgm:presLayoutVars>
          <dgm:hierBranch val="init"/>
        </dgm:presLayoutVars>
      </dgm:prSet>
      <dgm:spPr/>
    </dgm:pt>
    <dgm:pt modelId="{8251EC38-44E3-2E46-8BCE-A2CEA73E71B6}" type="pres">
      <dgm:prSet presAssocID="{A6CD4C3D-FF3E-2B4B-A602-E6030004BE13}" presName="rootComposite" presStyleCnt="0"/>
      <dgm:spPr/>
    </dgm:pt>
    <dgm:pt modelId="{FF152581-C1E4-754C-9694-F70D5B25A371}" type="pres">
      <dgm:prSet presAssocID="{A6CD4C3D-FF3E-2B4B-A602-E6030004BE13}" presName="rootText" presStyleLbl="node4" presStyleIdx="3" presStyleCnt="10">
        <dgm:presLayoutVars>
          <dgm:chPref val="3"/>
        </dgm:presLayoutVars>
      </dgm:prSet>
      <dgm:spPr/>
    </dgm:pt>
    <dgm:pt modelId="{0ECC7EFE-5BEC-3F46-B4EC-A92F5C851D4F}" type="pres">
      <dgm:prSet presAssocID="{A6CD4C3D-FF3E-2B4B-A602-E6030004BE13}" presName="rootConnector" presStyleLbl="node4" presStyleIdx="3" presStyleCnt="10"/>
      <dgm:spPr/>
    </dgm:pt>
    <dgm:pt modelId="{8B290394-576A-8A4D-99A2-D8D4F6FCBAA6}" type="pres">
      <dgm:prSet presAssocID="{A6CD4C3D-FF3E-2B4B-A602-E6030004BE13}" presName="hierChild4" presStyleCnt="0"/>
      <dgm:spPr/>
    </dgm:pt>
    <dgm:pt modelId="{153D2CB8-9487-F946-9177-757D339FD790}" type="pres">
      <dgm:prSet presAssocID="{A6CD4C3D-FF3E-2B4B-A602-E6030004BE13}" presName="hierChild5" presStyleCnt="0"/>
      <dgm:spPr/>
    </dgm:pt>
    <dgm:pt modelId="{B757C985-1F3F-9D4F-BBA0-BC1250B434DC}" type="pres">
      <dgm:prSet presAssocID="{4701F05C-F87F-CA40-9200-13F45BC04A1F}" presName="Name64" presStyleLbl="parChTrans1D4" presStyleIdx="4" presStyleCnt="10"/>
      <dgm:spPr/>
    </dgm:pt>
    <dgm:pt modelId="{2D08BFD7-F92D-EB41-9F6A-9D99DD792B4E}" type="pres">
      <dgm:prSet presAssocID="{5D906A35-477E-6241-BEAF-CB67039D075B}" presName="hierRoot2" presStyleCnt="0">
        <dgm:presLayoutVars>
          <dgm:hierBranch val="init"/>
        </dgm:presLayoutVars>
      </dgm:prSet>
      <dgm:spPr/>
    </dgm:pt>
    <dgm:pt modelId="{C1CD10F5-F9C1-BA49-BF71-3547F19BEB7E}" type="pres">
      <dgm:prSet presAssocID="{5D906A35-477E-6241-BEAF-CB67039D075B}" presName="rootComposite" presStyleCnt="0"/>
      <dgm:spPr/>
    </dgm:pt>
    <dgm:pt modelId="{D2000AA4-BA47-C34F-AB81-247A5365FBEA}" type="pres">
      <dgm:prSet presAssocID="{5D906A35-477E-6241-BEAF-CB67039D075B}" presName="rootText" presStyleLbl="node4" presStyleIdx="4" presStyleCnt="10">
        <dgm:presLayoutVars>
          <dgm:chPref val="3"/>
        </dgm:presLayoutVars>
      </dgm:prSet>
      <dgm:spPr/>
    </dgm:pt>
    <dgm:pt modelId="{3C1CD298-6F30-334D-9E97-BA180713A177}" type="pres">
      <dgm:prSet presAssocID="{5D906A35-477E-6241-BEAF-CB67039D075B}" presName="rootConnector" presStyleLbl="node4" presStyleIdx="4" presStyleCnt="10"/>
      <dgm:spPr/>
    </dgm:pt>
    <dgm:pt modelId="{FCAAE025-31FF-4647-BB48-C0F45FDBD5BC}" type="pres">
      <dgm:prSet presAssocID="{5D906A35-477E-6241-BEAF-CB67039D075B}" presName="hierChild4" presStyleCnt="0"/>
      <dgm:spPr/>
    </dgm:pt>
    <dgm:pt modelId="{54D5FEB0-4020-1D45-B02D-96F8D123BFAE}" type="pres">
      <dgm:prSet presAssocID="{5D906A35-477E-6241-BEAF-CB67039D075B}" presName="hierChild5" presStyleCnt="0"/>
      <dgm:spPr/>
    </dgm:pt>
    <dgm:pt modelId="{DEDBAE44-1CC5-014D-8B33-AC6A3D7C0D49}" type="pres">
      <dgm:prSet presAssocID="{731244A9-831D-A54B-AF13-B98456DFAC66}" presName="Name64" presStyleLbl="parChTrans1D4" presStyleIdx="5" presStyleCnt="10"/>
      <dgm:spPr/>
    </dgm:pt>
    <dgm:pt modelId="{4BF3B929-30E6-8848-8649-86DF414BFA3C}" type="pres">
      <dgm:prSet presAssocID="{D9A8309B-1652-504F-A234-2225270AB6D0}" presName="hierRoot2" presStyleCnt="0">
        <dgm:presLayoutVars>
          <dgm:hierBranch val="init"/>
        </dgm:presLayoutVars>
      </dgm:prSet>
      <dgm:spPr/>
    </dgm:pt>
    <dgm:pt modelId="{8514DFE3-CB06-FD4D-9019-1909BBB12413}" type="pres">
      <dgm:prSet presAssocID="{D9A8309B-1652-504F-A234-2225270AB6D0}" presName="rootComposite" presStyleCnt="0"/>
      <dgm:spPr/>
    </dgm:pt>
    <dgm:pt modelId="{D8D08F19-CCDB-564A-8B9B-7AAE8C15E021}" type="pres">
      <dgm:prSet presAssocID="{D9A8309B-1652-504F-A234-2225270AB6D0}" presName="rootText" presStyleLbl="node4" presStyleIdx="5" presStyleCnt="10">
        <dgm:presLayoutVars>
          <dgm:chPref val="3"/>
        </dgm:presLayoutVars>
      </dgm:prSet>
      <dgm:spPr/>
    </dgm:pt>
    <dgm:pt modelId="{44449896-1AB4-AB4D-9A7C-64670EA9D418}" type="pres">
      <dgm:prSet presAssocID="{D9A8309B-1652-504F-A234-2225270AB6D0}" presName="rootConnector" presStyleLbl="node4" presStyleIdx="5" presStyleCnt="10"/>
      <dgm:spPr/>
    </dgm:pt>
    <dgm:pt modelId="{81156127-53B7-FC4F-AD65-EF037E344F95}" type="pres">
      <dgm:prSet presAssocID="{D9A8309B-1652-504F-A234-2225270AB6D0}" presName="hierChild4" presStyleCnt="0"/>
      <dgm:spPr/>
    </dgm:pt>
    <dgm:pt modelId="{50758679-F832-AD45-A907-2E5F4CF02B9F}" type="pres">
      <dgm:prSet presAssocID="{D9A8309B-1652-504F-A234-2225270AB6D0}" presName="hierChild5" presStyleCnt="0"/>
      <dgm:spPr/>
    </dgm:pt>
    <dgm:pt modelId="{0F17DCB5-8C09-C443-A308-C9389FB92A23}" type="pres">
      <dgm:prSet presAssocID="{F9D927E7-3E3E-A948-AA95-3157A403D7E0}" presName="hierChild5" presStyleCnt="0"/>
      <dgm:spPr/>
    </dgm:pt>
    <dgm:pt modelId="{96CF892A-6B7F-EF41-A6BD-DF16B214612D}" type="pres">
      <dgm:prSet presAssocID="{913DD730-383A-0443-AA5B-768B61535F21}" presName="hierChild5" presStyleCnt="0"/>
      <dgm:spPr/>
    </dgm:pt>
    <dgm:pt modelId="{0947B734-2326-144A-9BA1-93A805B2C4D9}" type="pres">
      <dgm:prSet presAssocID="{C9BAADFB-D1E9-4446-8834-A5F03A4C57B2}" presName="Name64" presStyleLbl="parChTrans1D2" presStyleIdx="1" presStyleCnt="2"/>
      <dgm:spPr/>
    </dgm:pt>
    <dgm:pt modelId="{23585D05-95A6-814E-83AB-725843ED651C}" type="pres">
      <dgm:prSet presAssocID="{3D6DC0F4-61F6-6948-81C5-F3A407F7E886}" presName="hierRoot2" presStyleCnt="0">
        <dgm:presLayoutVars>
          <dgm:hierBranch val="init"/>
        </dgm:presLayoutVars>
      </dgm:prSet>
      <dgm:spPr/>
    </dgm:pt>
    <dgm:pt modelId="{D958E20A-E747-734C-9BE5-7C10B3CFD272}" type="pres">
      <dgm:prSet presAssocID="{3D6DC0F4-61F6-6948-81C5-F3A407F7E886}" presName="rootComposite" presStyleCnt="0"/>
      <dgm:spPr/>
    </dgm:pt>
    <dgm:pt modelId="{BF9694A5-2529-2B43-8475-97E71E4B0A86}" type="pres">
      <dgm:prSet presAssocID="{3D6DC0F4-61F6-6948-81C5-F3A407F7E886}" presName="rootText" presStyleLbl="node2" presStyleIdx="1" presStyleCnt="2">
        <dgm:presLayoutVars>
          <dgm:chPref val="3"/>
        </dgm:presLayoutVars>
      </dgm:prSet>
      <dgm:spPr/>
    </dgm:pt>
    <dgm:pt modelId="{2A03D27F-5F37-5740-82D5-4C93329689CE}" type="pres">
      <dgm:prSet presAssocID="{3D6DC0F4-61F6-6948-81C5-F3A407F7E886}" presName="rootConnector" presStyleLbl="node2" presStyleIdx="1" presStyleCnt="2"/>
      <dgm:spPr/>
    </dgm:pt>
    <dgm:pt modelId="{8054FB8F-ADAF-5E4A-BD4F-E2751E3F0BCF}" type="pres">
      <dgm:prSet presAssocID="{3D6DC0F4-61F6-6948-81C5-F3A407F7E886}" presName="hierChild4" presStyleCnt="0"/>
      <dgm:spPr/>
    </dgm:pt>
    <dgm:pt modelId="{E1BDF03E-B51E-D346-B986-A199A49DB7A9}" type="pres">
      <dgm:prSet presAssocID="{41F14933-4E49-F54A-AB79-16524EF31BF3}" presName="Name64" presStyleLbl="parChTrans1D3" presStyleIdx="2" presStyleCnt="4"/>
      <dgm:spPr/>
    </dgm:pt>
    <dgm:pt modelId="{3F3A7118-B56C-F046-AAA7-B5924C0E4783}" type="pres">
      <dgm:prSet presAssocID="{4AB84EA2-04FE-0B40-B5DC-E45B2FE57FC3}" presName="hierRoot2" presStyleCnt="0">
        <dgm:presLayoutVars>
          <dgm:hierBranch val="init"/>
        </dgm:presLayoutVars>
      </dgm:prSet>
      <dgm:spPr/>
    </dgm:pt>
    <dgm:pt modelId="{EB22C4F0-745E-C443-8015-1600927879BF}" type="pres">
      <dgm:prSet presAssocID="{4AB84EA2-04FE-0B40-B5DC-E45B2FE57FC3}" presName="rootComposite" presStyleCnt="0"/>
      <dgm:spPr/>
    </dgm:pt>
    <dgm:pt modelId="{05935BFD-CF9C-EF4B-BA23-31A599D4AC4C}" type="pres">
      <dgm:prSet presAssocID="{4AB84EA2-04FE-0B40-B5DC-E45B2FE57FC3}" presName="rootText" presStyleLbl="node3" presStyleIdx="2" presStyleCnt="4">
        <dgm:presLayoutVars>
          <dgm:chPref val="3"/>
        </dgm:presLayoutVars>
      </dgm:prSet>
      <dgm:spPr/>
    </dgm:pt>
    <dgm:pt modelId="{27E22913-B0DD-A141-817C-EBE9E75A1993}" type="pres">
      <dgm:prSet presAssocID="{4AB84EA2-04FE-0B40-B5DC-E45B2FE57FC3}" presName="rootConnector" presStyleLbl="node3" presStyleIdx="2" presStyleCnt="4"/>
      <dgm:spPr/>
    </dgm:pt>
    <dgm:pt modelId="{AD16EEBB-69D2-8149-A3E6-F0A9B3170CC4}" type="pres">
      <dgm:prSet presAssocID="{4AB84EA2-04FE-0B40-B5DC-E45B2FE57FC3}" presName="hierChild4" presStyleCnt="0"/>
      <dgm:spPr/>
    </dgm:pt>
    <dgm:pt modelId="{6CDEB8D4-8BC1-7848-A42B-1BF8F0A72BCE}" type="pres">
      <dgm:prSet presAssocID="{4E06CABB-CDFC-4745-B3A5-63AA69D1D2BF}" presName="Name64" presStyleLbl="parChTrans1D4" presStyleIdx="6" presStyleCnt="10"/>
      <dgm:spPr/>
    </dgm:pt>
    <dgm:pt modelId="{6F2A3C1E-4026-C44C-AA1F-09EC6B79820B}" type="pres">
      <dgm:prSet presAssocID="{8F19CB3E-E957-0D46-9B0C-484CF84D809F}" presName="hierRoot2" presStyleCnt="0">
        <dgm:presLayoutVars>
          <dgm:hierBranch val="init"/>
        </dgm:presLayoutVars>
      </dgm:prSet>
      <dgm:spPr/>
    </dgm:pt>
    <dgm:pt modelId="{36DFAB70-36BB-CE46-B452-98D79E260581}" type="pres">
      <dgm:prSet presAssocID="{8F19CB3E-E957-0D46-9B0C-484CF84D809F}" presName="rootComposite" presStyleCnt="0"/>
      <dgm:spPr/>
    </dgm:pt>
    <dgm:pt modelId="{388BCDB6-6881-904D-8ED6-7CE23A933228}" type="pres">
      <dgm:prSet presAssocID="{8F19CB3E-E957-0D46-9B0C-484CF84D809F}" presName="rootText" presStyleLbl="node4" presStyleIdx="6" presStyleCnt="10">
        <dgm:presLayoutVars>
          <dgm:chPref val="3"/>
        </dgm:presLayoutVars>
      </dgm:prSet>
      <dgm:spPr/>
    </dgm:pt>
    <dgm:pt modelId="{56F3E8D5-EDDE-3F46-8198-B2E7A8E3F441}" type="pres">
      <dgm:prSet presAssocID="{8F19CB3E-E957-0D46-9B0C-484CF84D809F}" presName="rootConnector" presStyleLbl="node4" presStyleIdx="6" presStyleCnt="10"/>
      <dgm:spPr/>
    </dgm:pt>
    <dgm:pt modelId="{53C5992C-6BFE-1941-8BB5-F5919578E5EC}" type="pres">
      <dgm:prSet presAssocID="{8F19CB3E-E957-0D46-9B0C-484CF84D809F}" presName="hierChild4" presStyleCnt="0"/>
      <dgm:spPr/>
    </dgm:pt>
    <dgm:pt modelId="{9E695621-9AEF-E149-BE9D-F470429B0BC7}" type="pres">
      <dgm:prSet presAssocID="{8F19CB3E-E957-0D46-9B0C-484CF84D809F}" presName="hierChild5" presStyleCnt="0"/>
      <dgm:spPr/>
    </dgm:pt>
    <dgm:pt modelId="{BB341E83-7078-464A-A9A0-8C462D854924}" type="pres">
      <dgm:prSet presAssocID="{6039796C-00DF-3240-9CE1-679388B6368E}" presName="Name64" presStyleLbl="parChTrans1D4" presStyleIdx="7" presStyleCnt="10"/>
      <dgm:spPr/>
    </dgm:pt>
    <dgm:pt modelId="{775336F9-D075-B740-84EA-8151C0FA9A14}" type="pres">
      <dgm:prSet presAssocID="{1D6F3C0D-5F19-2446-8AF7-55B21288FF9E}" presName="hierRoot2" presStyleCnt="0">
        <dgm:presLayoutVars>
          <dgm:hierBranch val="init"/>
        </dgm:presLayoutVars>
      </dgm:prSet>
      <dgm:spPr/>
    </dgm:pt>
    <dgm:pt modelId="{41E77E1B-871B-3C4B-8172-0871352940CC}" type="pres">
      <dgm:prSet presAssocID="{1D6F3C0D-5F19-2446-8AF7-55B21288FF9E}" presName="rootComposite" presStyleCnt="0"/>
      <dgm:spPr/>
    </dgm:pt>
    <dgm:pt modelId="{728E4F0D-9A44-4A41-B950-EE5DAC9F83CB}" type="pres">
      <dgm:prSet presAssocID="{1D6F3C0D-5F19-2446-8AF7-55B21288FF9E}" presName="rootText" presStyleLbl="node4" presStyleIdx="7" presStyleCnt="10">
        <dgm:presLayoutVars>
          <dgm:chPref val="3"/>
        </dgm:presLayoutVars>
      </dgm:prSet>
      <dgm:spPr/>
    </dgm:pt>
    <dgm:pt modelId="{FE6C03BD-5A85-F541-9715-C7C1B796C315}" type="pres">
      <dgm:prSet presAssocID="{1D6F3C0D-5F19-2446-8AF7-55B21288FF9E}" presName="rootConnector" presStyleLbl="node4" presStyleIdx="7" presStyleCnt="10"/>
      <dgm:spPr/>
    </dgm:pt>
    <dgm:pt modelId="{58443A55-80CD-D442-AA14-CF427999E83C}" type="pres">
      <dgm:prSet presAssocID="{1D6F3C0D-5F19-2446-8AF7-55B21288FF9E}" presName="hierChild4" presStyleCnt="0"/>
      <dgm:spPr/>
    </dgm:pt>
    <dgm:pt modelId="{D2EBD014-0D72-F44B-94B0-C9D4B958E888}" type="pres">
      <dgm:prSet presAssocID="{C84A8064-0605-9147-BCCA-9C48C1D05887}" presName="Name64" presStyleLbl="parChTrans1D4" presStyleIdx="8" presStyleCnt="10"/>
      <dgm:spPr/>
    </dgm:pt>
    <dgm:pt modelId="{6FECC341-B652-B949-B43C-F7A3810163E8}" type="pres">
      <dgm:prSet presAssocID="{216D814C-312F-6F49-ABBB-663E273D48D1}" presName="hierRoot2" presStyleCnt="0">
        <dgm:presLayoutVars>
          <dgm:hierBranch val="init"/>
        </dgm:presLayoutVars>
      </dgm:prSet>
      <dgm:spPr/>
    </dgm:pt>
    <dgm:pt modelId="{1A904CCC-1B2A-1747-9EA4-170D89A1CB1B}" type="pres">
      <dgm:prSet presAssocID="{216D814C-312F-6F49-ABBB-663E273D48D1}" presName="rootComposite" presStyleCnt="0"/>
      <dgm:spPr/>
    </dgm:pt>
    <dgm:pt modelId="{5CEF7E13-186B-7242-9ED1-F21FC22A6B4D}" type="pres">
      <dgm:prSet presAssocID="{216D814C-312F-6F49-ABBB-663E273D48D1}" presName="rootText" presStyleLbl="node4" presStyleIdx="8" presStyleCnt="10">
        <dgm:presLayoutVars>
          <dgm:chPref val="3"/>
        </dgm:presLayoutVars>
      </dgm:prSet>
      <dgm:spPr/>
    </dgm:pt>
    <dgm:pt modelId="{2B049C64-90DB-BA4A-BA12-BDDEA44F99DA}" type="pres">
      <dgm:prSet presAssocID="{216D814C-312F-6F49-ABBB-663E273D48D1}" presName="rootConnector" presStyleLbl="node4" presStyleIdx="8" presStyleCnt="10"/>
      <dgm:spPr/>
    </dgm:pt>
    <dgm:pt modelId="{F6D74D4B-6CDF-1E46-B0B1-162BE4C8CB62}" type="pres">
      <dgm:prSet presAssocID="{216D814C-312F-6F49-ABBB-663E273D48D1}" presName="hierChild4" presStyleCnt="0"/>
      <dgm:spPr/>
    </dgm:pt>
    <dgm:pt modelId="{87D3D7D8-0930-344F-ACA0-C8BB66571FA8}" type="pres">
      <dgm:prSet presAssocID="{216D814C-312F-6F49-ABBB-663E273D48D1}" presName="hierChild5" presStyleCnt="0"/>
      <dgm:spPr/>
    </dgm:pt>
    <dgm:pt modelId="{9D0C12F1-529E-0E4C-9E27-311BE47A1885}" type="pres">
      <dgm:prSet presAssocID="{1D6F3C0D-5F19-2446-8AF7-55B21288FF9E}" presName="hierChild5" presStyleCnt="0"/>
      <dgm:spPr/>
    </dgm:pt>
    <dgm:pt modelId="{CBC66720-BE48-3B47-8A8D-4ABF653F6F6F}" type="pres">
      <dgm:prSet presAssocID="{4AB84EA2-04FE-0B40-B5DC-E45B2FE57FC3}" presName="hierChild5" presStyleCnt="0"/>
      <dgm:spPr/>
    </dgm:pt>
    <dgm:pt modelId="{67568737-AB33-F047-837F-9CC5F52E8549}" type="pres">
      <dgm:prSet presAssocID="{6F07BFEF-AC65-BB4B-A7E0-E28219A4F8BF}" presName="Name64" presStyleLbl="parChTrans1D3" presStyleIdx="3" presStyleCnt="4"/>
      <dgm:spPr/>
    </dgm:pt>
    <dgm:pt modelId="{E70BBE0D-1C9E-6449-8F51-0512EDEAEAF4}" type="pres">
      <dgm:prSet presAssocID="{3382C269-8806-9F4E-A64C-66205AF6BEF7}" presName="hierRoot2" presStyleCnt="0">
        <dgm:presLayoutVars>
          <dgm:hierBranch val="init"/>
        </dgm:presLayoutVars>
      </dgm:prSet>
      <dgm:spPr/>
    </dgm:pt>
    <dgm:pt modelId="{DB7B6BE3-4ECF-0741-9C8E-506A4F9BD8F0}" type="pres">
      <dgm:prSet presAssocID="{3382C269-8806-9F4E-A64C-66205AF6BEF7}" presName="rootComposite" presStyleCnt="0"/>
      <dgm:spPr/>
    </dgm:pt>
    <dgm:pt modelId="{B071A508-44F4-3648-985D-0DC514AB6089}" type="pres">
      <dgm:prSet presAssocID="{3382C269-8806-9F4E-A64C-66205AF6BEF7}" presName="rootText" presStyleLbl="node3" presStyleIdx="3" presStyleCnt="4">
        <dgm:presLayoutVars>
          <dgm:chPref val="3"/>
        </dgm:presLayoutVars>
      </dgm:prSet>
      <dgm:spPr/>
    </dgm:pt>
    <dgm:pt modelId="{86EBD3C9-E4EF-E642-A2FD-C9098F6C5944}" type="pres">
      <dgm:prSet presAssocID="{3382C269-8806-9F4E-A64C-66205AF6BEF7}" presName="rootConnector" presStyleLbl="node3" presStyleIdx="3" presStyleCnt="4"/>
      <dgm:spPr/>
    </dgm:pt>
    <dgm:pt modelId="{8573E587-E2D5-2F45-94D1-9BC1425474C2}" type="pres">
      <dgm:prSet presAssocID="{3382C269-8806-9F4E-A64C-66205AF6BEF7}" presName="hierChild4" presStyleCnt="0"/>
      <dgm:spPr/>
    </dgm:pt>
    <dgm:pt modelId="{60DA586D-4E1C-E64D-885E-BDE8AF825CB5}" type="pres">
      <dgm:prSet presAssocID="{56646645-4D63-0F48-BEDB-6EDCC614D749}" presName="Name64" presStyleLbl="parChTrans1D4" presStyleIdx="9" presStyleCnt="10"/>
      <dgm:spPr/>
    </dgm:pt>
    <dgm:pt modelId="{CC5A91F3-0ECD-F64E-A446-7AF08720C934}" type="pres">
      <dgm:prSet presAssocID="{11094571-3176-B54A-98A5-CC490451C97B}" presName="hierRoot2" presStyleCnt="0">
        <dgm:presLayoutVars>
          <dgm:hierBranch val="init"/>
        </dgm:presLayoutVars>
      </dgm:prSet>
      <dgm:spPr/>
    </dgm:pt>
    <dgm:pt modelId="{99E94696-9ED8-B346-B161-614E3389344B}" type="pres">
      <dgm:prSet presAssocID="{11094571-3176-B54A-98A5-CC490451C97B}" presName="rootComposite" presStyleCnt="0"/>
      <dgm:spPr/>
    </dgm:pt>
    <dgm:pt modelId="{836AA365-F0B4-1C4C-9C5C-7A7C06969941}" type="pres">
      <dgm:prSet presAssocID="{11094571-3176-B54A-98A5-CC490451C97B}" presName="rootText" presStyleLbl="node4" presStyleIdx="9" presStyleCnt="10">
        <dgm:presLayoutVars>
          <dgm:chPref val="3"/>
        </dgm:presLayoutVars>
      </dgm:prSet>
      <dgm:spPr/>
    </dgm:pt>
    <dgm:pt modelId="{68F8A36D-8D4A-4C42-B700-F9F1EC1ADE72}" type="pres">
      <dgm:prSet presAssocID="{11094571-3176-B54A-98A5-CC490451C97B}" presName="rootConnector" presStyleLbl="node4" presStyleIdx="9" presStyleCnt="10"/>
      <dgm:spPr/>
    </dgm:pt>
    <dgm:pt modelId="{F54DF60C-85D4-154B-9E4F-0C74891767CC}" type="pres">
      <dgm:prSet presAssocID="{11094571-3176-B54A-98A5-CC490451C97B}" presName="hierChild4" presStyleCnt="0"/>
      <dgm:spPr/>
    </dgm:pt>
    <dgm:pt modelId="{F1800547-B3EF-BD45-A9E1-AC74BD4734AD}" type="pres">
      <dgm:prSet presAssocID="{11094571-3176-B54A-98A5-CC490451C97B}" presName="hierChild5" presStyleCnt="0"/>
      <dgm:spPr/>
    </dgm:pt>
    <dgm:pt modelId="{5EDD305F-4FC8-5B4B-AF37-41BE62FBA1CC}" type="pres">
      <dgm:prSet presAssocID="{3382C269-8806-9F4E-A64C-66205AF6BEF7}" presName="hierChild5" presStyleCnt="0"/>
      <dgm:spPr/>
    </dgm:pt>
    <dgm:pt modelId="{69596402-333C-7747-99E0-2153F69EF77B}" type="pres">
      <dgm:prSet presAssocID="{3D6DC0F4-61F6-6948-81C5-F3A407F7E886}" presName="hierChild5" presStyleCnt="0"/>
      <dgm:spPr/>
    </dgm:pt>
    <dgm:pt modelId="{B2BF9EFC-28FB-B744-8FD0-7E5F38034F03}" type="pres">
      <dgm:prSet presAssocID="{E41A1A1D-8072-C648-A053-527F2A074911}" presName="hierChild3" presStyleCnt="0"/>
      <dgm:spPr/>
    </dgm:pt>
  </dgm:ptLst>
  <dgm:cxnLst>
    <dgm:cxn modelId="{DD66FD03-ED81-D045-9D5A-4CF2467EAD9F}" srcId="{3382C269-8806-9F4E-A64C-66205AF6BEF7}" destId="{11094571-3176-B54A-98A5-CC490451C97B}" srcOrd="0" destOrd="0" parTransId="{56646645-4D63-0F48-BEDB-6EDCC614D749}" sibTransId="{9A6EA526-BCCA-E145-802D-1DB76D368AF8}"/>
    <dgm:cxn modelId="{2479C912-E33D-124D-B287-703A73E3C8CE}" type="presOf" srcId="{23F22926-8B0A-D747-83B9-E5C598808B5F}" destId="{B0927A98-A559-6449-B905-64FFE854E6E9}" srcOrd="0" destOrd="0" presId="urn:microsoft.com/office/officeart/2009/3/layout/HorizontalOrganizationChart"/>
    <dgm:cxn modelId="{27874313-36CE-3C4C-86B3-06F85C91F9B1}" srcId="{F9D927E7-3E3E-A948-AA95-3157A403D7E0}" destId="{5D906A35-477E-6241-BEAF-CB67039D075B}" srcOrd="1" destOrd="0" parTransId="{4701F05C-F87F-CA40-9200-13F45BC04A1F}" sibTransId="{D3AF4F14-69B1-984E-AC67-38D2FA6123A4}"/>
    <dgm:cxn modelId="{12EDDA20-D92F-C04C-B32A-FDB5DB1CF0ED}" type="presOf" srcId="{11094571-3176-B54A-98A5-CC490451C97B}" destId="{836AA365-F0B4-1C4C-9C5C-7A7C06969941}" srcOrd="0" destOrd="0" presId="urn:microsoft.com/office/officeart/2009/3/layout/HorizontalOrganizationChart"/>
    <dgm:cxn modelId="{E882A222-0D4F-D24A-908E-72DA188D26E7}" type="presOf" srcId="{E41A1A1D-8072-C648-A053-527F2A074911}" destId="{9A0B985E-0928-F343-9DEC-0F800610BFCE}" srcOrd="0" destOrd="0" presId="urn:microsoft.com/office/officeart/2009/3/layout/HorizontalOrganizationChart"/>
    <dgm:cxn modelId="{F95B1426-5679-BD42-B233-FABC9CEF360F}" srcId="{4AB84EA2-04FE-0B40-B5DC-E45B2FE57FC3}" destId="{1D6F3C0D-5F19-2446-8AF7-55B21288FF9E}" srcOrd="1" destOrd="0" parTransId="{6039796C-00DF-3240-9CE1-679388B6368E}" sibTransId="{7D15C8AE-F500-E846-B25D-0F6D9E10E440}"/>
    <dgm:cxn modelId="{0428C326-53F2-6642-AF27-5942961BFDB9}" type="presOf" srcId="{D9A8309B-1652-504F-A234-2225270AB6D0}" destId="{D8D08F19-CCDB-564A-8B9B-7AAE8C15E021}" srcOrd="0" destOrd="0" presId="urn:microsoft.com/office/officeart/2009/3/layout/HorizontalOrganizationChart"/>
    <dgm:cxn modelId="{2B16F429-02AA-DA4D-88FB-28E09CF5C5A1}" type="presOf" srcId="{731244A9-831D-A54B-AF13-B98456DFAC66}" destId="{DEDBAE44-1CC5-014D-8B33-AC6A3D7C0D49}" srcOrd="0" destOrd="0" presId="urn:microsoft.com/office/officeart/2009/3/layout/HorizontalOrganizationChart"/>
    <dgm:cxn modelId="{AD31EE2B-CDA8-4147-91CF-D0B5DF39F9E7}" type="presOf" srcId="{6039796C-00DF-3240-9CE1-679388B6368E}" destId="{BB341E83-7078-464A-A9A0-8C462D854924}" srcOrd="0" destOrd="0" presId="urn:microsoft.com/office/officeart/2009/3/layout/HorizontalOrganizationChart"/>
    <dgm:cxn modelId="{6CBF512C-8997-D34B-B3C1-E85157D9FCC7}" type="presOf" srcId="{1D6F3C0D-5F19-2446-8AF7-55B21288FF9E}" destId="{FE6C03BD-5A85-F541-9715-C7C1B796C315}" srcOrd="1" destOrd="0" presId="urn:microsoft.com/office/officeart/2009/3/layout/HorizontalOrganizationChart"/>
    <dgm:cxn modelId="{0511B32D-1061-1C4A-A129-017C74E4A6F0}" type="presOf" srcId="{89A25380-2A42-5549-9E01-DE449D9EABB5}" destId="{9417C04E-5C75-974E-A497-4DE86F95B021}" srcOrd="0" destOrd="0" presId="urn:microsoft.com/office/officeart/2009/3/layout/HorizontalOrganizationChart"/>
    <dgm:cxn modelId="{E6720930-E09E-CA43-B642-C7C0C97E5B33}" srcId="{913DD730-383A-0443-AA5B-768B61535F21}" destId="{D26CB6CC-A2CC-E24F-956B-AFA011196CBE}" srcOrd="0" destOrd="0" parTransId="{89A25380-2A42-5549-9E01-DE449D9EABB5}" sibTransId="{A55581F7-50A2-8C4A-9E91-5D84F33605BC}"/>
    <dgm:cxn modelId="{07180632-E68E-1444-8A91-2A8C6981A6C9}" srcId="{3D6DC0F4-61F6-6948-81C5-F3A407F7E886}" destId="{3382C269-8806-9F4E-A64C-66205AF6BEF7}" srcOrd="1" destOrd="0" parTransId="{6F07BFEF-AC65-BB4B-A7E0-E28219A4F8BF}" sibTransId="{BC0FFEFC-80CF-2844-B1A7-9414A96236EA}"/>
    <dgm:cxn modelId="{8E3A4339-39ED-6E43-BF77-B171A3CF64D7}" srcId="{23F22926-8B0A-D747-83B9-E5C598808B5F}" destId="{E41A1A1D-8072-C648-A053-527F2A074911}" srcOrd="0" destOrd="0" parTransId="{D1036E57-0DAA-A746-B23C-BE1C09F21557}" sibTransId="{414A4630-163E-054A-BE0F-164CF1B09379}"/>
    <dgm:cxn modelId="{2E6EE739-5D5B-7E4C-8015-5187415112AA}" srcId="{E41A1A1D-8072-C648-A053-527F2A074911}" destId="{3D6DC0F4-61F6-6948-81C5-F3A407F7E886}" srcOrd="1" destOrd="0" parTransId="{C9BAADFB-D1E9-4446-8834-A5F03A4C57B2}" sibTransId="{2718BA00-AF09-C749-AD9B-CEBB9B178C57}"/>
    <dgm:cxn modelId="{2D687C3A-877E-5345-8FBB-92ACA224F8FD}" type="presOf" srcId="{2E15273D-A234-7049-8D8F-919EBB5293D4}" destId="{662D4DB4-DD64-DD4B-A554-7957765C82AF}" srcOrd="1" destOrd="0" presId="urn:microsoft.com/office/officeart/2009/3/layout/HorizontalOrganizationChart"/>
    <dgm:cxn modelId="{A109B63E-6FB5-E14D-832A-D9ECC34C4A68}" type="presOf" srcId="{A6CD4C3D-FF3E-2B4B-A602-E6030004BE13}" destId="{0ECC7EFE-5BEC-3F46-B4EC-A92F5C851D4F}" srcOrd="1" destOrd="0" presId="urn:microsoft.com/office/officeart/2009/3/layout/HorizontalOrganizationChart"/>
    <dgm:cxn modelId="{5AC1F045-69B9-A840-853E-65483A01018B}" srcId="{D26CB6CC-A2CC-E24F-956B-AFA011196CBE}" destId="{CE3F06F1-EB69-8144-9F56-D9A4DC6468F1}" srcOrd="0" destOrd="0" parTransId="{B642001F-C2FA-DC41-941E-A4298A8CBAFF}" sibTransId="{60D82117-3695-4848-B475-7B0077A57307}"/>
    <dgm:cxn modelId="{462AFD47-262D-8645-BF9C-D9C74A9F1368}" srcId="{D26CB6CC-A2CC-E24F-956B-AFA011196CBE}" destId="{69F87024-AF1B-C04B-AFE8-FF55199CC8AF}" srcOrd="1" destOrd="0" parTransId="{75CF4A67-F7B3-6149-BC99-36FE3EE9CB96}" sibTransId="{A6BF9205-04CD-CE44-AA7F-2326B3A47532}"/>
    <dgm:cxn modelId="{1916FD4E-3D22-0C46-AE63-FC2C0D2E7507}" type="presOf" srcId="{D26CB6CC-A2CC-E24F-956B-AFA011196CBE}" destId="{CCBE8A5F-DB0E-EB48-BAF3-3F9DB555F42B}" srcOrd="0" destOrd="0" presId="urn:microsoft.com/office/officeart/2009/3/layout/HorizontalOrganizationChart"/>
    <dgm:cxn modelId="{2DC6F651-DCB2-7242-9A50-1813A4CB1289}" type="presOf" srcId="{1571D6B8-ACF3-3144-A27C-4AB732302E6B}" destId="{281349BC-4EEB-0642-B0FA-043822C07935}" srcOrd="0" destOrd="0" presId="urn:microsoft.com/office/officeart/2009/3/layout/HorizontalOrganizationChart"/>
    <dgm:cxn modelId="{AB5C8257-3999-9849-A7E0-68C9EBA7D55D}" srcId="{4AB84EA2-04FE-0B40-B5DC-E45B2FE57FC3}" destId="{8F19CB3E-E957-0D46-9B0C-484CF84D809F}" srcOrd="0" destOrd="0" parTransId="{4E06CABB-CDFC-4745-B3A5-63AA69D1D2BF}" sibTransId="{A2E6A69E-9429-9B43-A878-57A9CA4B7C7C}"/>
    <dgm:cxn modelId="{25C9A95A-4B6E-9A4F-AD1D-2ABAE8FEDEFD}" type="presOf" srcId="{56646645-4D63-0F48-BEDB-6EDCC614D749}" destId="{60DA586D-4E1C-E64D-885E-BDE8AF825CB5}" srcOrd="0" destOrd="0" presId="urn:microsoft.com/office/officeart/2009/3/layout/HorizontalOrganizationChart"/>
    <dgm:cxn modelId="{C2BFEB5C-17D8-3F48-9EB1-74C178CC368F}" srcId="{F9D927E7-3E3E-A948-AA95-3157A403D7E0}" destId="{A6CD4C3D-FF3E-2B4B-A602-E6030004BE13}" srcOrd="0" destOrd="0" parTransId="{1571D6B8-ACF3-3144-A27C-4AB732302E6B}" sibTransId="{7A77A51F-19DA-634E-ACFF-7F4837B7CAEF}"/>
    <dgm:cxn modelId="{5D80B85D-2943-FE42-AA1A-CB4DCBCAF53F}" type="presOf" srcId="{D26CB6CC-A2CC-E24F-956B-AFA011196CBE}" destId="{2687E6CD-9AEC-1D43-91EB-E5EC9386F048}" srcOrd="1" destOrd="0" presId="urn:microsoft.com/office/officeart/2009/3/layout/HorizontalOrganizationChart"/>
    <dgm:cxn modelId="{87114E61-C3A8-6141-8157-A423B095BC97}" type="presOf" srcId="{E41A1A1D-8072-C648-A053-527F2A074911}" destId="{FA1D8C9B-B13F-F542-A850-A9696C73B30D}" srcOrd="1" destOrd="0" presId="urn:microsoft.com/office/officeart/2009/3/layout/HorizontalOrganizationChart"/>
    <dgm:cxn modelId="{B1430568-43E7-C342-AE10-7406F7FFF964}" type="presOf" srcId="{216D814C-312F-6F49-ABBB-663E273D48D1}" destId="{2B049C64-90DB-BA4A-BA12-BDDEA44F99DA}" srcOrd="1" destOrd="0" presId="urn:microsoft.com/office/officeart/2009/3/layout/HorizontalOrganizationChart"/>
    <dgm:cxn modelId="{CBFF2369-35C0-714A-B4B1-6ADF5CBC652B}" type="presOf" srcId="{6F07BFEF-AC65-BB4B-A7E0-E28219A4F8BF}" destId="{67568737-AB33-F047-837F-9CC5F52E8549}" srcOrd="0" destOrd="0" presId="urn:microsoft.com/office/officeart/2009/3/layout/HorizontalOrganizationChart"/>
    <dgm:cxn modelId="{AE22C36A-E76B-2344-8C5C-08EE4854FF88}" type="presOf" srcId="{F9D927E7-3E3E-A948-AA95-3157A403D7E0}" destId="{C038DADF-B103-D748-AC1E-922A6C740CDB}" srcOrd="1" destOrd="0" presId="urn:microsoft.com/office/officeart/2009/3/layout/HorizontalOrganizationChart"/>
    <dgm:cxn modelId="{4B1BB16E-E52B-874F-B6C5-E0A58FEFFAC2}" type="presOf" srcId="{8F19CB3E-E957-0D46-9B0C-484CF84D809F}" destId="{56F3E8D5-EDDE-3F46-8198-B2E7A8E3F441}" srcOrd="1" destOrd="0" presId="urn:microsoft.com/office/officeart/2009/3/layout/HorizontalOrganizationChart"/>
    <dgm:cxn modelId="{C07C3B6F-6922-B74D-944E-458CDC0C724B}" type="presOf" srcId="{5D906A35-477E-6241-BEAF-CB67039D075B}" destId="{D2000AA4-BA47-C34F-AB81-247A5365FBEA}" srcOrd="0" destOrd="0" presId="urn:microsoft.com/office/officeart/2009/3/layout/HorizontalOrganizationChart"/>
    <dgm:cxn modelId="{BB946776-49B9-4448-B7F7-CB685B2F339D}" type="presOf" srcId="{C9BAADFB-D1E9-4446-8834-A5F03A4C57B2}" destId="{0947B734-2326-144A-9BA1-93A805B2C4D9}" srcOrd="0" destOrd="0" presId="urn:microsoft.com/office/officeart/2009/3/layout/HorizontalOrganizationChart"/>
    <dgm:cxn modelId="{6B64DF77-E5BF-1A41-87BA-5625D603525F}" type="presOf" srcId="{4701F05C-F87F-CA40-9200-13F45BC04A1F}" destId="{B757C985-1F3F-9D4F-BBA0-BC1250B434DC}" srcOrd="0" destOrd="0" presId="urn:microsoft.com/office/officeart/2009/3/layout/HorizontalOrganizationChart"/>
    <dgm:cxn modelId="{DE13E378-FF7C-AC4A-835A-138B25C38515}" srcId="{D26CB6CC-A2CC-E24F-956B-AFA011196CBE}" destId="{2E15273D-A234-7049-8D8F-919EBB5293D4}" srcOrd="2" destOrd="0" parTransId="{C32E8E4A-9F7A-2E4B-B2B7-65DAEB7FA1E6}" sibTransId="{0C6C8177-845D-6042-BE5C-2BB6DC45A0AB}"/>
    <dgm:cxn modelId="{FA6B337E-6374-8848-A38A-3EBB6CE4B07C}" type="presOf" srcId="{3382C269-8806-9F4E-A64C-66205AF6BEF7}" destId="{86EBD3C9-E4EF-E642-A2FD-C9098F6C5944}" srcOrd="1" destOrd="0" presId="urn:microsoft.com/office/officeart/2009/3/layout/HorizontalOrganizationChart"/>
    <dgm:cxn modelId="{A727787F-B700-9A40-8734-9C6AEE6CAF82}" type="presOf" srcId="{C84A8064-0605-9147-BCCA-9C48C1D05887}" destId="{D2EBD014-0D72-F44B-94B0-C9D4B958E888}" srcOrd="0" destOrd="0" presId="urn:microsoft.com/office/officeart/2009/3/layout/HorizontalOrganizationChart"/>
    <dgm:cxn modelId="{1F091384-D427-1C43-96CC-95E06CFF45A2}" type="presOf" srcId="{69F87024-AF1B-C04B-AFE8-FF55199CC8AF}" destId="{897AAFE2-CF86-6C4D-A930-9C5C8F5018EA}" srcOrd="0" destOrd="0" presId="urn:microsoft.com/office/officeart/2009/3/layout/HorizontalOrganizationChart"/>
    <dgm:cxn modelId="{BD891D8D-D85B-FF43-91BB-763FED31FA89}" type="presOf" srcId="{F9D927E7-3E3E-A948-AA95-3157A403D7E0}" destId="{FE5835D6-DEB7-6A42-B781-D8FD0B296D19}" srcOrd="0" destOrd="0" presId="urn:microsoft.com/office/officeart/2009/3/layout/HorizontalOrganizationChart"/>
    <dgm:cxn modelId="{2E68BB8D-206A-7E42-971E-34787B100DA5}" srcId="{913DD730-383A-0443-AA5B-768B61535F21}" destId="{F9D927E7-3E3E-A948-AA95-3157A403D7E0}" srcOrd="1" destOrd="0" parTransId="{06F5C38D-5EE1-B849-911C-C5181AD7853A}" sibTransId="{3F953C71-35D7-1843-8453-989E6EA56332}"/>
    <dgm:cxn modelId="{A36AE798-7D4E-9C42-A625-79EB3EA4515D}" type="presOf" srcId="{D9A8309B-1652-504F-A234-2225270AB6D0}" destId="{44449896-1AB4-AB4D-9A7C-64670EA9D418}" srcOrd="1" destOrd="0" presId="urn:microsoft.com/office/officeart/2009/3/layout/HorizontalOrganizationChart"/>
    <dgm:cxn modelId="{85B3FF99-3F1F-3E4B-9C31-F711E163785D}" type="presOf" srcId="{3DBFA318-122A-4746-9BB5-5AB04B55651F}" destId="{80B916C7-90F9-8342-8959-CB692E6026B0}" srcOrd="0" destOrd="0" presId="urn:microsoft.com/office/officeart/2009/3/layout/HorizontalOrganizationChart"/>
    <dgm:cxn modelId="{0C0EFC9E-EF47-D448-B91D-2F6C17C0C46D}" type="presOf" srcId="{8F19CB3E-E957-0D46-9B0C-484CF84D809F}" destId="{388BCDB6-6881-904D-8ED6-7CE23A933228}" srcOrd="0" destOrd="0" presId="urn:microsoft.com/office/officeart/2009/3/layout/HorizontalOrganizationChart"/>
    <dgm:cxn modelId="{058998A7-4197-3549-B34B-97619D9FBE35}" type="presOf" srcId="{3D6DC0F4-61F6-6948-81C5-F3A407F7E886}" destId="{BF9694A5-2529-2B43-8475-97E71E4B0A86}" srcOrd="0" destOrd="0" presId="urn:microsoft.com/office/officeart/2009/3/layout/HorizontalOrganizationChart"/>
    <dgm:cxn modelId="{4817EAAF-1826-8342-87EA-9B66138E8D59}" srcId="{F9D927E7-3E3E-A948-AA95-3157A403D7E0}" destId="{D9A8309B-1652-504F-A234-2225270AB6D0}" srcOrd="2" destOrd="0" parTransId="{731244A9-831D-A54B-AF13-B98456DFAC66}" sibTransId="{227CE217-181F-0243-BCC2-FB769FE3AF52}"/>
    <dgm:cxn modelId="{96B6FBAF-1FA8-5A44-A845-FFC267DBC54C}" type="presOf" srcId="{913DD730-383A-0443-AA5B-768B61535F21}" destId="{4CF3F1BA-C155-EC4D-8A68-58910CAA8641}" srcOrd="0" destOrd="0" presId="urn:microsoft.com/office/officeart/2009/3/layout/HorizontalOrganizationChart"/>
    <dgm:cxn modelId="{672F0DBE-804D-7648-B46D-23F6725A0C94}" type="presOf" srcId="{69F87024-AF1B-C04B-AFE8-FF55199CC8AF}" destId="{FB49007B-962B-4A40-B51E-7794817D9EB9}" srcOrd="1" destOrd="0" presId="urn:microsoft.com/office/officeart/2009/3/layout/HorizontalOrganizationChart"/>
    <dgm:cxn modelId="{591FCEBF-B21F-AF41-AFA1-74A7072D090A}" type="presOf" srcId="{4AB84EA2-04FE-0B40-B5DC-E45B2FE57FC3}" destId="{05935BFD-CF9C-EF4B-BA23-31A599D4AC4C}" srcOrd="0" destOrd="0" presId="urn:microsoft.com/office/officeart/2009/3/layout/HorizontalOrganizationChart"/>
    <dgm:cxn modelId="{135E0FC0-F7B7-5C40-AC26-1B3D3632696E}" type="presOf" srcId="{4AB84EA2-04FE-0B40-B5DC-E45B2FE57FC3}" destId="{27E22913-B0DD-A141-817C-EBE9E75A1993}" srcOrd="1" destOrd="0" presId="urn:microsoft.com/office/officeart/2009/3/layout/HorizontalOrganizationChart"/>
    <dgm:cxn modelId="{BD75B4C4-6294-BE46-BB26-BCF8295B3B79}" type="presOf" srcId="{CE3F06F1-EB69-8144-9F56-D9A4DC6468F1}" destId="{B5FB9669-5CC5-EC45-9BDF-859E47DF8B97}" srcOrd="1" destOrd="0" presId="urn:microsoft.com/office/officeart/2009/3/layout/HorizontalOrganizationChart"/>
    <dgm:cxn modelId="{66F47AC8-6D38-3749-A105-CE50D2B2003F}" type="presOf" srcId="{216D814C-312F-6F49-ABBB-663E273D48D1}" destId="{5CEF7E13-186B-7242-9ED1-F21FC22A6B4D}" srcOrd="0" destOrd="0" presId="urn:microsoft.com/office/officeart/2009/3/layout/HorizontalOrganizationChart"/>
    <dgm:cxn modelId="{575506D6-700D-AC4A-ABD4-76426C263BEC}" type="presOf" srcId="{3382C269-8806-9F4E-A64C-66205AF6BEF7}" destId="{B071A508-44F4-3648-985D-0DC514AB6089}" srcOrd="0" destOrd="0" presId="urn:microsoft.com/office/officeart/2009/3/layout/HorizontalOrganizationChart"/>
    <dgm:cxn modelId="{338C0CD8-ECBC-9843-830D-D21E550D7857}" type="presOf" srcId="{41F14933-4E49-F54A-AB79-16524EF31BF3}" destId="{E1BDF03E-B51E-D346-B986-A199A49DB7A9}" srcOrd="0" destOrd="0" presId="urn:microsoft.com/office/officeart/2009/3/layout/HorizontalOrganizationChart"/>
    <dgm:cxn modelId="{3E95E1D8-2389-C047-9747-FBDCECA35EC6}" srcId="{3D6DC0F4-61F6-6948-81C5-F3A407F7E886}" destId="{4AB84EA2-04FE-0B40-B5DC-E45B2FE57FC3}" srcOrd="0" destOrd="0" parTransId="{41F14933-4E49-F54A-AB79-16524EF31BF3}" sibTransId="{8E3B0D34-7C8A-2B4F-9ADA-937CB449D1AF}"/>
    <dgm:cxn modelId="{9F40A5DA-D829-F444-B95E-384AE8D347F5}" type="presOf" srcId="{C32E8E4A-9F7A-2E4B-B2B7-65DAEB7FA1E6}" destId="{A45F8178-FEFB-AB47-8C02-9F258D4175F0}" srcOrd="0" destOrd="0" presId="urn:microsoft.com/office/officeart/2009/3/layout/HorizontalOrganizationChart"/>
    <dgm:cxn modelId="{8573FDDA-0333-0649-8723-CDFA1436EB4E}" type="presOf" srcId="{06F5C38D-5EE1-B849-911C-C5181AD7853A}" destId="{5B7F7B4A-63CB-9B46-9C19-F0B8DB3CA652}" srcOrd="0" destOrd="0" presId="urn:microsoft.com/office/officeart/2009/3/layout/HorizontalOrganizationChart"/>
    <dgm:cxn modelId="{315CCBDD-E87D-6242-AC01-49FB15FDA7C2}" type="presOf" srcId="{1D6F3C0D-5F19-2446-8AF7-55B21288FF9E}" destId="{728E4F0D-9A44-4A41-B950-EE5DAC9F83CB}" srcOrd="0" destOrd="0" presId="urn:microsoft.com/office/officeart/2009/3/layout/HorizontalOrganizationChart"/>
    <dgm:cxn modelId="{6189D4DE-5F90-5F4E-8832-DB137264C4F3}" type="presOf" srcId="{913DD730-383A-0443-AA5B-768B61535F21}" destId="{3BB6ABC4-3B9C-3D4E-AA22-9CA764BA61E0}" srcOrd="1" destOrd="0" presId="urn:microsoft.com/office/officeart/2009/3/layout/HorizontalOrganizationChart"/>
    <dgm:cxn modelId="{A7B79BE0-D1EA-6945-B648-64E8AAA7E67F}" type="presOf" srcId="{11094571-3176-B54A-98A5-CC490451C97B}" destId="{68F8A36D-8D4A-4C42-B700-F9F1EC1ADE72}" srcOrd="1" destOrd="0" presId="urn:microsoft.com/office/officeart/2009/3/layout/HorizontalOrganizationChart"/>
    <dgm:cxn modelId="{EE57D6E3-F9CE-FB4B-B3DB-CFAE76ADB8B4}" srcId="{1D6F3C0D-5F19-2446-8AF7-55B21288FF9E}" destId="{216D814C-312F-6F49-ABBB-663E273D48D1}" srcOrd="0" destOrd="0" parTransId="{C84A8064-0605-9147-BCCA-9C48C1D05887}" sibTransId="{606C5E9F-F505-1044-8F6F-1001F6692131}"/>
    <dgm:cxn modelId="{BDB503E7-3655-A64C-8638-F134FDD77164}" type="presOf" srcId="{4E06CABB-CDFC-4745-B3A5-63AA69D1D2BF}" destId="{6CDEB8D4-8BC1-7848-A42B-1BF8F0A72BCE}" srcOrd="0" destOrd="0" presId="urn:microsoft.com/office/officeart/2009/3/layout/HorizontalOrganizationChart"/>
    <dgm:cxn modelId="{E2C0E8E8-84E2-F041-BE0E-A6D7D323B1FA}" type="presOf" srcId="{75CF4A67-F7B3-6149-BC99-36FE3EE9CB96}" destId="{63DB512A-A94C-2A41-BD8D-90C4BABFF3B4}" srcOrd="0" destOrd="0" presId="urn:microsoft.com/office/officeart/2009/3/layout/HorizontalOrganizationChart"/>
    <dgm:cxn modelId="{A50983EA-9372-224B-94F4-DC88A170329E}" type="presOf" srcId="{2E15273D-A234-7049-8D8F-919EBB5293D4}" destId="{04020163-E203-7A4F-B2D5-53389CDB9DB5}" srcOrd="0" destOrd="0" presId="urn:microsoft.com/office/officeart/2009/3/layout/HorizontalOrganizationChart"/>
    <dgm:cxn modelId="{F12AF6ED-5376-2343-BA5D-D6E0B4D30C1C}" srcId="{E41A1A1D-8072-C648-A053-527F2A074911}" destId="{913DD730-383A-0443-AA5B-768B61535F21}" srcOrd="0" destOrd="0" parTransId="{3DBFA318-122A-4746-9BB5-5AB04B55651F}" sibTransId="{4EA35486-5922-CE44-B582-5F18A9F549A3}"/>
    <dgm:cxn modelId="{A4150FF5-02DD-104D-AB29-C2F91FA388C8}" type="presOf" srcId="{B642001F-C2FA-DC41-941E-A4298A8CBAFF}" destId="{EC60434F-D0A4-984D-8505-4D9947F9CD42}" srcOrd="0" destOrd="0" presId="urn:microsoft.com/office/officeart/2009/3/layout/HorizontalOrganizationChart"/>
    <dgm:cxn modelId="{2B9C97F9-2862-1842-B8FA-74023340D332}" type="presOf" srcId="{CE3F06F1-EB69-8144-9F56-D9A4DC6468F1}" destId="{8A9197D3-3920-0546-9281-1A4683D86728}" srcOrd="0" destOrd="0" presId="urn:microsoft.com/office/officeart/2009/3/layout/HorizontalOrganizationChart"/>
    <dgm:cxn modelId="{50921AFC-8395-0D4A-B470-FBBBAAC77CD5}" type="presOf" srcId="{3D6DC0F4-61F6-6948-81C5-F3A407F7E886}" destId="{2A03D27F-5F37-5740-82D5-4C93329689CE}" srcOrd="1" destOrd="0" presId="urn:microsoft.com/office/officeart/2009/3/layout/HorizontalOrganizationChart"/>
    <dgm:cxn modelId="{3E04CEFD-9F47-1246-9D32-79A35C8B7BE0}" type="presOf" srcId="{A6CD4C3D-FF3E-2B4B-A602-E6030004BE13}" destId="{FF152581-C1E4-754C-9694-F70D5B25A371}" srcOrd="0" destOrd="0" presId="urn:microsoft.com/office/officeart/2009/3/layout/HorizontalOrganizationChart"/>
    <dgm:cxn modelId="{0D39F7FF-6D8E-BD46-842C-108F71FC25E3}" type="presOf" srcId="{5D906A35-477E-6241-BEAF-CB67039D075B}" destId="{3C1CD298-6F30-334D-9E97-BA180713A177}" srcOrd="1" destOrd="0" presId="urn:microsoft.com/office/officeart/2009/3/layout/HorizontalOrganizationChart"/>
    <dgm:cxn modelId="{2A3DC9EE-66E3-B34F-BA7B-DA9EAB09269A}" type="presParOf" srcId="{B0927A98-A559-6449-B905-64FFE854E6E9}" destId="{826A2430-D22A-8D43-82E0-E8CB32174026}" srcOrd="0" destOrd="0" presId="urn:microsoft.com/office/officeart/2009/3/layout/HorizontalOrganizationChart"/>
    <dgm:cxn modelId="{E4A7E628-03B1-E54A-A1B6-3011357336BB}" type="presParOf" srcId="{826A2430-D22A-8D43-82E0-E8CB32174026}" destId="{1BDB4BA9-365D-7F43-ADDC-03B3CA124118}" srcOrd="0" destOrd="0" presId="urn:microsoft.com/office/officeart/2009/3/layout/HorizontalOrganizationChart"/>
    <dgm:cxn modelId="{53E3DAEE-C2C9-9844-A620-5BF4CCC90C57}" type="presParOf" srcId="{1BDB4BA9-365D-7F43-ADDC-03B3CA124118}" destId="{9A0B985E-0928-F343-9DEC-0F800610BFCE}" srcOrd="0" destOrd="0" presId="urn:microsoft.com/office/officeart/2009/3/layout/HorizontalOrganizationChart"/>
    <dgm:cxn modelId="{88151A12-BD1A-6D44-AF29-B5A64B00E0CA}" type="presParOf" srcId="{1BDB4BA9-365D-7F43-ADDC-03B3CA124118}" destId="{FA1D8C9B-B13F-F542-A850-A9696C73B30D}" srcOrd="1" destOrd="0" presId="urn:microsoft.com/office/officeart/2009/3/layout/HorizontalOrganizationChart"/>
    <dgm:cxn modelId="{77F8E7B9-493B-B046-A5E3-C8778826455C}" type="presParOf" srcId="{826A2430-D22A-8D43-82E0-E8CB32174026}" destId="{EF8F726E-454A-7F47-B403-CFCC793DE81A}" srcOrd="1" destOrd="0" presId="urn:microsoft.com/office/officeart/2009/3/layout/HorizontalOrganizationChart"/>
    <dgm:cxn modelId="{1DC72805-C365-5045-B2B4-0C2B16637387}" type="presParOf" srcId="{EF8F726E-454A-7F47-B403-CFCC793DE81A}" destId="{80B916C7-90F9-8342-8959-CB692E6026B0}" srcOrd="0" destOrd="0" presId="urn:microsoft.com/office/officeart/2009/3/layout/HorizontalOrganizationChart"/>
    <dgm:cxn modelId="{5749C2C7-8BF0-5C4E-A2F1-DD8155BA7C3A}" type="presParOf" srcId="{EF8F726E-454A-7F47-B403-CFCC793DE81A}" destId="{093F2241-FFB1-1E42-A9FE-BF493BFF98DA}" srcOrd="1" destOrd="0" presId="urn:microsoft.com/office/officeart/2009/3/layout/HorizontalOrganizationChart"/>
    <dgm:cxn modelId="{E7583223-154D-C641-806D-9A7095807066}" type="presParOf" srcId="{093F2241-FFB1-1E42-A9FE-BF493BFF98DA}" destId="{953D3241-5B8F-C048-B1D9-23663A30DAA0}" srcOrd="0" destOrd="0" presId="urn:microsoft.com/office/officeart/2009/3/layout/HorizontalOrganizationChart"/>
    <dgm:cxn modelId="{736C5890-A76C-8B4B-B16A-EF69704D5339}" type="presParOf" srcId="{953D3241-5B8F-C048-B1D9-23663A30DAA0}" destId="{4CF3F1BA-C155-EC4D-8A68-58910CAA8641}" srcOrd="0" destOrd="0" presId="urn:microsoft.com/office/officeart/2009/3/layout/HorizontalOrganizationChart"/>
    <dgm:cxn modelId="{2645A068-73C0-3D40-92BD-221FC43D3A4A}" type="presParOf" srcId="{953D3241-5B8F-C048-B1D9-23663A30DAA0}" destId="{3BB6ABC4-3B9C-3D4E-AA22-9CA764BA61E0}" srcOrd="1" destOrd="0" presId="urn:microsoft.com/office/officeart/2009/3/layout/HorizontalOrganizationChart"/>
    <dgm:cxn modelId="{4120F731-5B83-9C44-B749-D03FA04C74A1}" type="presParOf" srcId="{093F2241-FFB1-1E42-A9FE-BF493BFF98DA}" destId="{8E76FC07-931A-A247-AC8F-459A1EE00651}" srcOrd="1" destOrd="0" presId="urn:microsoft.com/office/officeart/2009/3/layout/HorizontalOrganizationChart"/>
    <dgm:cxn modelId="{78D23FCB-A89D-1F40-9E09-EBD3777BCFC1}" type="presParOf" srcId="{8E76FC07-931A-A247-AC8F-459A1EE00651}" destId="{9417C04E-5C75-974E-A497-4DE86F95B021}" srcOrd="0" destOrd="0" presId="urn:microsoft.com/office/officeart/2009/3/layout/HorizontalOrganizationChart"/>
    <dgm:cxn modelId="{63BCAC19-B577-3745-896A-9AEC7713E1D0}" type="presParOf" srcId="{8E76FC07-931A-A247-AC8F-459A1EE00651}" destId="{B6D88C74-7139-A443-8709-FE648FC5644F}" srcOrd="1" destOrd="0" presId="urn:microsoft.com/office/officeart/2009/3/layout/HorizontalOrganizationChart"/>
    <dgm:cxn modelId="{3D805AB2-1D9A-D04F-A39D-F79D3E2A7E6A}" type="presParOf" srcId="{B6D88C74-7139-A443-8709-FE648FC5644F}" destId="{4E03DE86-18E1-5749-A93D-E4CE766AB85A}" srcOrd="0" destOrd="0" presId="urn:microsoft.com/office/officeart/2009/3/layout/HorizontalOrganizationChart"/>
    <dgm:cxn modelId="{41CD302E-34EB-D546-8126-3D6504D69103}" type="presParOf" srcId="{4E03DE86-18E1-5749-A93D-E4CE766AB85A}" destId="{CCBE8A5F-DB0E-EB48-BAF3-3F9DB555F42B}" srcOrd="0" destOrd="0" presId="urn:microsoft.com/office/officeart/2009/3/layout/HorizontalOrganizationChart"/>
    <dgm:cxn modelId="{3A1B5075-B814-F64E-810C-FD83B71DAD61}" type="presParOf" srcId="{4E03DE86-18E1-5749-A93D-E4CE766AB85A}" destId="{2687E6CD-9AEC-1D43-91EB-E5EC9386F048}" srcOrd="1" destOrd="0" presId="urn:microsoft.com/office/officeart/2009/3/layout/HorizontalOrganizationChart"/>
    <dgm:cxn modelId="{F6A11727-1E9C-8D49-AA78-1F539530949E}" type="presParOf" srcId="{B6D88C74-7139-A443-8709-FE648FC5644F}" destId="{9C339487-C6C9-D44E-A02D-0448F109378A}" srcOrd="1" destOrd="0" presId="urn:microsoft.com/office/officeart/2009/3/layout/HorizontalOrganizationChart"/>
    <dgm:cxn modelId="{6A189082-1008-FC44-AC6E-F62C9B90BF17}" type="presParOf" srcId="{9C339487-C6C9-D44E-A02D-0448F109378A}" destId="{EC60434F-D0A4-984D-8505-4D9947F9CD42}" srcOrd="0" destOrd="0" presId="urn:microsoft.com/office/officeart/2009/3/layout/HorizontalOrganizationChart"/>
    <dgm:cxn modelId="{B92D0316-6F87-9742-BBBF-C5974DB6377B}" type="presParOf" srcId="{9C339487-C6C9-D44E-A02D-0448F109378A}" destId="{711AD01B-3DD3-CE4D-B3D4-8C66AAE21549}" srcOrd="1" destOrd="0" presId="urn:microsoft.com/office/officeart/2009/3/layout/HorizontalOrganizationChart"/>
    <dgm:cxn modelId="{B85C220B-FFEF-714F-875A-9E13BCDC21FF}" type="presParOf" srcId="{711AD01B-3DD3-CE4D-B3D4-8C66AAE21549}" destId="{1921F6B2-23BA-AF4D-97E3-65834CBBDD07}" srcOrd="0" destOrd="0" presId="urn:microsoft.com/office/officeart/2009/3/layout/HorizontalOrganizationChart"/>
    <dgm:cxn modelId="{F45D7BC7-330C-9249-8C59-8BB87040AC56}" type="presParOf" srcId="{1921F6B2-23BA-AF4D-97E3-65834CBBDD07}" destId="{8A9197D3-3920-0546-9281-1A4683D86728}" srcOrd="0" destOrd="0" presId="urn:microsoft.com/office/officeart/2009/3/layout/HorizontalOrganizationChart"/>
    <dgm:cxn modelId="{0C74DE7B-FF17-DB4C-9AE2-759948AC3327}" type="presParOf" srcId="{1921F6B2-23BA-AF4D-97E3-65834CBBDD07}" destId="{B5FB9669-5CC5-EC45-9BDF-859E47DF8B97}" srcOrd="1" destOrd="0" presId="urn:microsoft.com/office/officeart/2009/3/layout/HorizontalOrganizationChart"/>
    <dgm:cxn modelId="{05461488-39CD-4B44-AA1D-86138CD34B8F}" type="presParOf" srcId="{711AD01B-3DD3-CE4D-B3D4-8C66AAE21549}" destId="{447158D7-17FD-9645-B3BB-11E4B0360AEF}" srcOrd="1" destOrd="0" presId="urn:microsoft.com/office/officeart/2009/3/layout/HorizontalOrganizationChart"/>
    <dgm:cxn modelId="{5D9CC00E-7548-FC42-B82A-62E536F8093E}" type="presParOf" srcId="{711AD01B-3DD3-CE4D-B3D4-8C66AAE21549}" destId="{0A7A9B3A-3B02-D349-A2E8-51079EB41CAF}" srcOrd="2" destOrd="0" presId="urn:microsoft.com/office/officeart/2009/3/layout/HorizontalOrganizationChart"/>
    <dgm:cxn modelId="{2522B3CB-F46C-F84F-9A71-A47A097ACE3B}" type="presParOf" srcId="{9C339487-C6C9-D44E-A02D-0448F109378A}" destId="{63DB512A-A94C-2A41-BD8D-90C4BABFF3B4}" srcOrd="2" destOrd="0" presId="urn:microsoft.com/office/officeart/2009/3/layout/HorizontalOrganizationChart"/>
    <dgm:cxn modelId="{6A04DBE7-45FC-0745-9E61-F475567DC908}" type="presParOf" srcId="{9C339487-C6C9-D44E-A02D-0448F109378A}" destId="{9C708D16-E795-6641-93EB-AE6F5D1030FF}" srcOrd="3" destOrd="0" presId="urn:microsoft.com/office/officeart/2009/3/layout/HorizontalOrganizationChart"/>
    <dgm:cxn modelId="{797209C0-C02E-2D46-882A-40A65A7BFC74}" type="presParOf" srcId="{9C708D16-E795-6641-93EB-AE6F5D1030FF}" destId="{9F0EFD1C-9597-7E47-9CED-D2A6C7CD4DB6}" srcOrd="0" destOrd="0" presId="urn:microsoft.com/office/officeart/2009/3/layout/HorizontalOrganizationChart"/>
    <dgm:cxn modelId="{FF51FD42-A4E2-8646-A524-B048B92FFDDF}" type="presParOf" srcId="{9F0EFD1C-9597-7E47-9CED-D2A6C7CD4DB6}" destId="{897AAFE2-CF86-6C4D-A930-9C5C8F5018EA}" srcOrd="0" destOrd="0" presId="urn:microsoft.com/office/officeart/2009/3/layout/HorizontalOrganizationChart"/>
    <dgm:cxn modelId="{038FEC90-D5CF-F546-9B2A-DE3687511BA6}" type="presParOf" srcId="{9F0EFD1C-9597-7E47-9CED-D2A6C7CD4DB6}" destId="{FB49007B-962B-4A40-B51E-7794817D9EB9}" srcOrd="1" destOrd="0" presId="urn:microsoft.com/office/officeart/2009/3/layout/HorizontalOrganizationChart"/>
    <dgm:cxn modelId="{DA052964-A0D3-0446-B75C-E09C2B8BE7B9}" type="presParOf" srcId="{9C708D16-E795-6641-93EB-AE6F5D1030FF}" destId="{6E4D0CB5-CDD5-E049-81D8-AF7017184C75}" srcOrd="1" destOrd="0" presId="urn:microsoft.com/office/officeart/2009/3/layout/HorizontalOrganizationChart"/>
    <dgm:cxn modelId="{44A22DFB-B9F9-0B44-A42C-F0457A258D0D}" type="presParOf" srcId="{9C708D16-E795-6641-93EB-AE6F5D1030FF}" destId="{9B606E97-E8ED-9C44-A5D5-C6ED565852E9}" srcOrd="2" destOrd="0" presId="urn:microsoft.com/office/officeart/2009/3/layout/HorizontalOrganizationChart"/>
    <dgm:cxn modelId="{48B1BB90-C35F-8E45-9602-1F86CA6F43CF}" type="presParOf" srcId="{9C339487-C6C9-D44E-A02D-0448F109378A}" destId="{A45F8178-FEFB-AB47-8C02-9F258D4175F0}" srcOrd="4" destOrd="0" presId="urn:microsoft.com/office/officeart/2009/3/layout/HorizontalOrganizationChart"/>
    <dgm:cxn modelId="{0BC1E8AB-352F-7D42-B1B7-1E40F91FD475}" type="presParOf" srcId="{9C339487-C6C9-D44E-A02D-0448F109378A}" destId="{C69A0120-D0F1-FB42-BB00-E07A48827006}" srcOrd="5" destOrd="0" presId="urn:microsoft.com/office/officeart/2009/3/layout/HorizontalOrganizationChart"/>
    <dgm:cxn modelId="{2D344D70-3EDF-3E4F-88F2-44F339AF1CCD}" type="presParOf" srcId="{C69A0120-D0F1-FB42-BB00-E07A48827006}" destId="{D8555565-A0F4-7946-988C-2D6EBFC587B2}" srcOrd="0" destOrd="0" presId="urn:microsoft.com/office/officeart/2009/3/layout/HorizontalOrganizationChart"/>
    <dgm:cxn modelId="{0A1A83A9-104F-E840-8161-B454F1935D92}" type="presParOf" srcId="{D8555565-A0F4-7946-988C-2D6EBFC587B2}" destId="{04020163-E203-7A4F-B2D5-53389CDB9DB5}" srcOrd="0" destOrd="0" presId="urn:microsoft.com/office/officeart/2009/3/layout/HorizontalOrganizationChart"/>
    <dgm:cxn modelId="{F944A0FE-42B5-B245-BA51-75E7D20020A6}" type="presParOf" srcId="{D8555565-A0F4-7946-988C-2D6EBFC587B2}" destId="{662D4DB4-DD64-DD4B-A554-7957765C82AF}" srcOrd="1" destOrd="0" presId="urn:microsoft.com/office/officeart/2009/3/layout/HorizontalOrganizationChart"/>
    <dgm:cxn modelId="{52FE28D1-64BF-1846-84DE-BEBEBC0AA5DE}" type="presParOf" srcId="{C69A0120-D0F1-FB42-BB00-E07A48827006}" destId="{06AD46AC-B0D8-634B-93EB-24120F651872}" srcOrd="1" destOrd="0" presId="urn:microsoft.com/office/officeart/2009/3/layout/HorizontalOrganizationChart"/>
    <dgm:cxn modelId="{FFECC25C-2AFC-6545-BD3D-F96D22AD89AD}" type="presParOf" srcId="{C69A0120-D0F1-FB42-BB00-E07A48827006}" destId="{748B7343-D432-0B4A-BCE9-2A0544E0BE16}" srcOrd="2" destOrd="0" presId="urn:microsoft.com/office/officeart/2009/3/layout/HorizontalOrganizationChart"/>
    <dgm:cxn modelId="{958ED071-9397-E647-A4D5-6D84C92250A4}" type="presParOf" srcId="{B6D88C74-7139-A443-8709-FE648FC5644F}" destId="{3A81CE4E-B464-BB46-B085-A36489FB5438}" srcOrd="2" destOrd="0" presId="urn:microsoft.com/office/officeart/2009/3/layout/HorizontalOrganizationChart"/>
    <dgm:cxn modelId="{1DB665A6-F80F-7243-A7B5-A8E5364846F8}" type="presParOf" srcId="{8E76FC07-931A-A247-AC8F-459A1EE00651}" destId="{5B7F7B4A-63CB-9B46-9C19-F0B8DB3CA652}" srcOrd="2" destOrd="0" presId="urn:microsoft.com/office/officeart/2009/3/layout/HorizontalOrganizationChart"/>
    <dgm:cxn modelId="{FE3EB2DE-1C0C-D048-AAC3-7C55191F2884}" type="presParOf" srcId="{8E76FC07-931A-A247-AC8F-459A1EE00651}" destId="{C4E6B9FF-F115-2C43-AF43-98D4784D16FC}" srcOrd="3" destOrd="0" presId="urn:microsoft.com/office/officeart/2009/3/layout/HorizontalOrganizationChart"/>
    <dgm:cxn modelId="{1EEF3280-320A-744C-AE51-82C3E9BE4E1D}" type="presParOf" srcId="{C4E6B9FF-F115-2C43-AF43-98D4784D16FC}" destId="{A2431F2C-4CDF-9444-A06D-99F8F2218201}" srcOrd="0" destOrd="0" presId="urn:microsoft.com/office/officeart/2009/3/layout/HorizontalOrganizationChart"/>
    <dgm:cxn modelId="{CE2B1B85-CD7E-C14F-8E23-1E0514F8215C}" type="presParOf" srcId="{A2431F2C-4CDF-9444-A06D-99F8F2218201}" destId="{FE5835D6-DEB7-6A42-B781-D8FD0B296D19}" srcOrd="0" destOrd="0" presId="urn:microsoft.com/office/officeart/2009/3/layout/HorizontalOrganizationChart"/>
    <dgm:cxn modelId="{0B3B64C7-58A0-EA47-B78F-AE289D23BDE2}" type="presParOf" srcId="{A2431F2C-4CDF-9444-A06D-99F8F2218201}" destId="{C038DADF-B103-D748-AC1E-922A6C740CDB}" srcOrd="1" destOrd="0" presId="urn:microsoft.com/office/officeart/2009/3/layout/HorizontalOrganizationChart"/>
    <dgm:cxn modelId="{B28D9B85-661E-4E45-89F4-47175733BE0D}" type="presParOf" srcId="{C4E6B9FF-F115-2C43-AF43-98D4784D16FC}" destId="{167C7428-403D-8642-84C7-97A867A050D5}" srcOrd="1" destOrd="0" presId="urn:microsoft.com/office/officeart/2009/3/layout/HorizontalOrganizationChart"/>
    <dgm:cxn modelId="{1D2C6A16-51E3-484F-B55A-6DA2722E4B5C}" type="presParOf" srcId="{167C7428-403D-8642-84C7-97A867A050D5}" destId="{281349BC-4EEB-0642-B0FA-043822C07935}" srcOrd="0" destOrd="0" presId="urn:microsoft.com/office/officeart/2009/3/layout/HorizontalOrganizationChart"/>
    <dgm:cxn modelId="{17A6526F-2ADB-A743-AE86-41DA8B80E036}" type="presParOf" srcId="{167C7428-403D-8642-84C7-97A867A050D5}" destId="{F68E077A-0908-A549-A8BB-3F333D926BC9}" srcOrd="1" destOrd="0" presId="urn:microsoft.com/office/officeart/2009/3/layout/HorizontalOrganizationChart"/>
    <dgm:cxn modelId="{AC7D8158-1BFB-0F4C-BAEB-48526EB0F9C0}" type="presParOf" srcId="{F68E077A-0908-A549-A8BB-3F333D926BC9}" destId="{8251EC38-44E3-2E46-8BCE-A2CEA73E71B6}" srcOrd="0" destOrd="0" presId="urn:microsoft.com/office/officeart/2009/3/layout/HorizontalOrganizationChart"/>
    <dgm:cxn modelId="{28D4D88F-730B-EB42-B9FF-AC6EFBA395E8}" type="presParOf" srcId="{8251EC38-44E3-2E46-8BCE-A2CEA73E71B6}" destId="{FF152581-C1E4-754C-9694-F70D5B25A371}" srcOrd="0" destOrd="0" presId="urn:microsoft.com/office/officeart/2009/3/layout/HorizontalOrganizationChart"/>
    <dgm:cxn modelId="{B1E3001B-DF23-CD47-99A5-1B9F885262A4}" type="presParOf" srcId="{8251EC38-44E3-2E46-8BCE-A2CEA73E71B6}" destId="{0ECC7EFE-5BEC-3F46-B4EC-A92F5C851D4F}" srcOrd="1" destOrd="0" presId="urn:microsoft.com/office/officeart/2009/3/layout/HorizontalOrganizationChart"/>
    <dgm:cxn modelId="{2C1BF451-A937-3040-B011-0C7D097E05D8}" type="presParOf" srcId="{F68E077A-0908-A549-A8BB-3F333D926BC9}" destId="{8B290394-576A-8A4D-99A2-D8D4F6FCBAA6}" srcOrd="1" destOrd="0" presId="urn:microsoft.com/office/officeart/2009/3/layout/HorizontalOrganizationChart"/>
    <dgm:cxn modelId="{93063355-B0FD-9242-9326-371C85DF55B3}" type="presParOf" srcId="{F68E077A-0908-A549-A8BB-3F333D926BC9}" destId="{153D2CB8-9487-F946-9177-757D339FD790}" srcOrd="2" destOrd="0" presId="urn:microsoft.com/office/officeart/2009/3/layout/HorizontalOrganizationChart"/>
    <dgm:cxn modelId="{17CB95A1-7545-2C4F-8573-70A2E675B649}" type="presParOf" srcId="{167C7428-403D-8642-84C7-97A867A050D5}" destId="{B757C985-1F3F-9D4F-BBA0-BC1250B434DC}" srcOrd="2" destOrd="0" presId="urn:microsoft.com/office/officeart/2009/3/layout/HorizontalOrganizationChart"/>
    <dgm:cxn modelId="{7D0DBDCB-B778-164F-A7D4-2CDB4AF9AF11}" type="presParOf" srcId="{167C7428-403D-8642-84C7-97A867A050D5}" destId="{2D08BFD7-F92D-EB41-9F6A-9D99DD792B4E}" srcOrd="3" destOrd="0" presId="urn:microsoft.com/office/officeart/2009/3/layout/HorizontalOrganizationChart"/>
    <dgm:cxn modelId="{703DE7B8-E60D-6645-B467-CF15FF120F92}" type="presParOf" srcId="{2D08BFD7-F92D-EB41-9F6A-9D99DD792B4E}" destId="{C1CD10F5-F9C1-BA49-BF71-3547F19BEB7E}" srcOrd="0" destOrd="0" presId="urn:microsoft.com/office/officeart/2009/3/layout/HorizontalOrganizationChart"/>
    <dgm:cxn modelId="{B31412DF-928A-0B4D-9060-10427D19A668}" type="presParOf" srcId="{C1CD10F5-F9C1-BA49-BF71-3547F19BEB7E}" destId="{D2000AA4-BA47-C34F-AB81-247A5365FBEA}" srcOrd="0" destOrd="0" presId="urn:microsoft.com/office/officeart/2009/3/layout/HorizontalOrganizationChart"/>
    <dgm:cxn modelId="{3691C7BC-14EA-7C46-A25C-5788ED363E56}" type="presParOf" srcId="{C1CD10F5-F9C1-BA49-BF71-3547F19BEB7E}" destId="{3C1CD298-6F30-334D-9E97-BA180713A177}" srcOrd="1" destOrd="0" presId="urn:microsoft.com/office/officeart/2009/3/layout/HorizontalOrganizationChart"/>
    <dgm:cxn modelId="{F53315D2-469D-F947-B3A0-1C6ED29A5EB5}" type="presParOf" srcId="{2D08BFD7-F92D-EB41-9F6A-9D99DD792B4E}" destId="{FCAAE025-31FF-4647-BB48-C0F45FDBD5BC}" srcOrd="1" destOrd="0" presId="urn:microsoft.com/office/officeart/2009/3/layout/HorizontalOrganizationChart"/>
    <dgm:cxn modelId="{B05AAC8D-E592-0D42-B2BE-85DDC978CEE3}" type="presParOf" srcId="{2D08BFD7-F92D-EB41-9F6A-9D99DD792B4E}" destId="{54D5FEB0-4020-1D45-B02D-96F8D123BFAE}" srcOrd="2" destOrd="0" presId="urn:microsoft.com/office/officeart/2009/3/layout/HorizontalOrganizationChart"/>
    <dgm:cxn modelId="{520558B0-FFDC-C244-B478-4E4DDA6D0F9C}" type="presParOf" srcId="{167C7428-403D-8642-84C7-97A867A050D5}" destId="{DEDBAE44-1CC5-014D-8B33-AC6A3D7C0D49}" srcOrd="4" destOrd="0" presId="urn:microsoft.com/office/officeart/2009/3/layout/HorizontalOrganizationChart"/>
    <dgm:cxn modelId="{D7B696EF-6AEA-384E-920C-DF09A8D559EF}" type="presParOf" srcId="{167C7428-403D-8642-84C7-97A867A050D5}" destId="{4BF3B929-30E6-8848-8649-86DF414BFA3C}" srcOrd="5" destOrd="0" presId="urn:microsoft.com/office/officeart/2009/3/layout/HorizontalOrganizationChart"/>
    <dgm:cxn modelId="{B0DDB439-765E-544B-B0E2-B7882DBEDD27}" type="presParOf" srcId="{4BF3B929-30E6-8848-8649-86DF414BFA3C}" destId="{8514DFE3-CB06-FD4D-9019-1909BBB12413}" srcOrd="0" destOrd="0" presId="urn:microsoft.com/office/officeart/2009/3/layout/HorizontalOrganizationChart"/>
    <dgm:cxn modelId="{4E9BBBD8-EF5D-F946-B5D9-38DBBC55819D}" type="presParOf" srcId="{8514DFE3-CB06-FD4D-9019-1909BBB12413}" destId="{D8D08F19-CCDB-564A-8B9B-7AAE8C15E021}" srcOrd="0" destOrd="0" presId="urn:microsoft.com/office/officeart/2009/3/layout/HorizontalOrganizationChart"/>
    <dgm:cxn modelId="{EBDC4704-FA34-5748-B79A-E9429AA3AC1F}" type="presParOf" srcId="{8514DFE3-CB06-FD4D-9019-1909BBB12413}" destId="{44449896-1AB4-AB4D-9A7C-64670EA9D418}" srcOrd="1" destOrd="0" presId="urn:microsoft.com/office/officeart/2009/3/layout/HorizontalOrganizationChart"/>
    <dgm:cxn modelId="{00E4EEFF-ED49-744A-A52C-08BF388D25E7}" type="presParOf" srcId="{4BF3B929-30E6-8848-8649-86DF414BFA3C}" destId="{81156127-53B7-FC4F-AD65-EF037E344F95}" srcOrd="1" destOrd="0" presId="urn:microsoft.com/office/officeart/2009/3/layout/HorizontalOrganizationChart"/>
    <dgm:cxn modelId="{82EAF580-B9B1-2D4F-B1EE-A7ACD02A409E}" type="presParOf" srcId="{4BF3B929-30E6-8848-8649-86DF414BFA3C}" destId="{50758679-F832-AD45-A907-2E5F4CF02B9F}" srcOrd="2" destOrd="0" presId="urn:microsoft.com/office/officeart/2009/3/layout/HorizontalOrganizationChart"/>
    <dgm:cxn modelId="{93CF7D05-F77F-4348-AA1A-22DDB399AF27}" type="presParOf" srcId="{C4E6B9FF-F115-2C43-AF43-98D4784D16FC}" destId="{0F17DCB5-8C09-C443-A308-C9389FB92A23}" srcOrd="2" destOrd="0" presId="urn:microsoft.com/office/officeart/2009/3/layout/HorizontalOrganizationChart"/>
    <dgm:cxn modelId="{B5B6CA22-94D5-C344-ACD0-0530B4BED2A9}" type="presParOf" srcId="{093F2241-FFB1-1E42-A9FE-BF493BFF98DA}" destId="{96CF892A-6B7F-EF41-A6BD-DF16B214612D}" srcOrd="2" destOrd="0" presId="urn:microsoft.com/office/officeart/2009/3/layout/HorizontalOrganizationChart"/>
    <dgm:cxn modelId="{D45FA47D-E1EA-E848-ADF6-5BC87D177987}" type="presParOf" srcId="{EF8F726E-454A-7F47-B403-CFCC793DE81A}" destId="{0947B734-2326-144A-9BA1-93A805B2C4D9}" srcOrd="2" destOrd="0" presId="urn:microsoft.com/office/officeart/2009/3/layout/HorizontalOrganizationChart"/>
    <dgm:cxn modelId="{6A643F0E-52CE-584F-94BD-EA9F112E8181}" type="presParOf" srcId="{EF8F726E-454A-7F47-B403-CFCC793DE81A}" destId="{23585D05-95A6-814E-83AB-725843ED651C}" srcOrd="3" destOrd="0" presId="urn:microsoft.com/office/officeart/2009/3/layout/HorizontalOrganizationChart"/>
    <dgm:cxn modelId="{856152E8-34E1-D84D-9ACB-98761DBC2BE4}" type="presParOf" srcId="{23585D05-95A6-814E-83AB-725843ED651C}" destId="{D958E20A-E747-734C-9BE5-7C10B3CFD272}" srcOrd="0" destOrd="0" presId="urn:microsoft.com/office/officeart/2009/3/layout/HorizontalOrganizationChart"/>
    <dgm:cxn modelId="{C14F471A-0F02-B24C-8255-6632304ED9F2}" type="presParOf" srcId="{D958E20A-E747-734C-9BE5-7C10B3CFD272}" destId="{BF9694A5-2529-2B43-8475-97E71E4B0A86}" srcOrd="0" destOrd="0" presId="urn:microsoft.com/office/officeart/2009/3/layout/HorizontalOrganizationChart"/>
    <dgm:cxn modelId="{7401AFD0-67F2-5E40-9DAE-53742A138BA6}" type="presParOf" srcId="{D958E20A-E747-734C-9BE5-7C10B3CFD272}" destId="{2A03D27F-5F37-5740-82D5-4C93329689CE}" srcOrd="1" destOrd="0" presId="urn:microsoft.com/office/officeart/2009/3/layout/HorizontalOrganizationChart"/>
    <dgm:cxn modelId="{7A65B41C-F684-984E-AED8-98EBD8F8DE8E}" type="presParOf" srcId="{23585D05-95A6-814E-83AB-725843ED651C}" destId="{8054FB8F-ADAF-5E4A-BD4F-E2751E3F0BCF}" srcOrd="1" destOrd="0" presId="urn:microsoft.com/office/officeart/2009/3/layout/HorizontalOrganizationChart"/>
    <dgm:cxn modelId="{571D05F1-7C27-D649-B0EE-0FB5CE88D986}" type="presParOf" srcId="{8054FB8F-ADAF-5E4A-BD4F-E2751E3F0BCF}" destId="{E1BDF03E-B51E-D346-B986-A199A49DB7A9}" srcOrd="0" destOrd="0" presId="urn:microsoft.com/office/officeart/2009/3/layout/HorizontalOrganizationChart"/>
    <dgm:cxn modelId="{99002C4B-6711-C44C-BCA9-B7AF1FC4912B}" type="presParOf" srcId="{8054FB8F-ADAF-5E4A-BD4F-E2751E3F0BCF}" destId="{3F3A7118-B56C-F046-AAA7-B5924C0E4783}" srcOrd="1" destOrd="0" presId="urn:microsoft.com/office/officeart/2009/3/layout/HorizontalOrganizationChart"/>
    <dgm:cxn modelId="{CC6CF04C-216D-2D4F-8264-C811DAC0602B}" type="presParOf" srcId="{3F3A7118-B56C-F046-AAA7-B5924C0E4783}" destId="{EB22C4F0-745E-C443-8015-1600927879BF}" srcOrd="0" destOrd="0" presId="urn:microsoft.com/office/officeart/2009/3/layout/HorizontalOrganizationChart"/>
    <dgm:cxn modelId="{FDB93876-E143-EB48-AB1E-FBA5F26194D5}" type="presParOf" srcId="{EB22C4F0-745E-C443-8015-1600927879BF}" destId="{05935BFD-CF9C-EF4B-BA23-31A599D4AC4C}" srcOrd="0" destOrd="0" presId="urn:microsoft.com/office/officeart/2009/3/layout/HorizontalOrganizationChart"/>
    <dgm:cxn modelId="{C30F95DE-FAF0-A24F-B08B-13631AFE76FA}" type="presParOf" srcId="{EB22C4F0-745E-C443-8015-1600927879BF}" destId="{27E22913-B0DD-A141-817C-EBE9E75A1993}" srcOrd="1" destOrd="0" presId="urn:microsoft.com/office/officeart/2009/3/layout/HorizontalOrganizationChart"/>
    <dgm:cxn modelId="{8A7605D0-23E6-6E48-AF54-B0BC8AB95CE8}" type="presParOf" srcId="{3F3A7118-B56C-F046-AAA7-B5924C0E4783}" destId="{AD16EEBB-69D2-8149-A3E6-F0A9B3170CC4}" srcOrd="1" destOrd="0" presId="urn:microsoft.com/office/officeart/2009/3/layout/HorizontalOrganizationChart"/>
    <dgm:cxn modelId="{7365A99E-FB54-6941-B012-C9B82A69C344}" type="presParOf" srcId="{AD16EEBB-69D2-8149-A3E6-F0A9B3170CC4}" destId="{6CDEB8D4-8BC1-7848-A42B-1BF8F0A72BCE}" srcOrd="0" destOrd="0" presId="urn:microsoft.com/office/officeart/2009/3/layout/HorizontalOrganizationChart"/>
    <dgm:cxn modelId="{6D88A73A-0249-7342-9D54-C1540CB32484}" type="presParOf" srcId="{AD16EEBB-69D2-8149-A3E6-F0A9B3170CC4}" destId="{6F2A3C1E-4026-C44C-AA1F-09EC6B79820B}" srcOrd="1" destOrd="0" presId="urn:microsoft.com/office/officeart/2009/3/layout/HorizontalOrganizationChart"/>
    <dgm:cxn modelId="{6FD09ED3-84CA-6E4D-87EE-F4947337ADD6}" type="presParOf" srcId="{6F2A3C1E-4026-C44C-AA1F-09EC6B79820B}" destId="{36DFAB70-36BB-CE46-B452-98D79E260581}" srcOrd="0" destOrd="0" presId="urn:microsoft.com/office/officeart/2009/3/layout/HorizontalOrganizationChart"/>
    <dgm:cxn modelId="{4BC61E01-DE42-DD4B-B01E-423B54463DD6}" type="presParOf" srcId="{36DFAB70-36BB-CE46-B452-98D79E260581}" destId="{388BCDB6-6881-904D-8ED6-7CE23A933228}" srcOrd="0" destOrd="0" presId="urn:microsoft.com/office/officeart/2009/3/layout/HorizontalOrganizationChart"/>
    <dgm:cxn modelId="{BB1CD63F-EFF8-824F-8BD5-BB1D06A96D2B}" type="presParOf" srcId="{36DFAB70-36BB-CE46-B452-98D79E260581}" destId="{56F3E8D5-EDDE-3F46-8198-B2E7A8E3F441}" srcOrd="1" destOrd="0" presId="urn:microsoft.com/office/officeart/2009/3/layout/HorizontalOrganizationChart"/>
    <dgm:cxn modelId="{506D27AD-ACB8-B64D-BEC6-93D6BEEFC821}" type="presParOf" srcId="{6F2A3C1E-4026-C44C-AA1F-09EC6B79820B}" destId="{53C5992C-6BFE-1941-8BB5-F5919578E5EC}" srcOrd="1" destOrd="0" presId="urn:microsoft.com/office/officeart/2009/3/layout/HorizontalOrganizationChart"/>
    <dgm:cxn modelId="{EA3998F0-612D-3F47-8E66-0C5792D1751F}" type="presParOf" srcId="{6F2A3C1E-4026-C44C-AA1F-09EC6B79820B}" destId="{9E695621-9AEF-E149-BE9D-F470429B0BC7}" srcOrd="2" destOrd="0" presId="urn:microsoft.com/office/officeart/2009/3/layout/HorizontalOrganizationChart"/>
    <dgm:cxn modelId="{FC7221C0-D09B-F543-B864-054187A88A2E}" type="presParOf" srcId="{AD16EEBB-69D2-8149-A3E6-F0A9B3170CC4}" destId="{BB341E83-7078-464A-A9A0-8C462D854924}" srcOrd="2" destOrd="0" presId="urn:microsoft.com/office/officeart/2009/3/layout/HorizontalOrganizationChart"/>
    <dgm:cxn modelId="{37A3058D-C64C-8545-8D6B-1D221FEEF1FD}" type="presParOf" srcId="{AD16EEBB-69D2-8149-A3E6-F0A9B3170CC4}" destId="{775336F9-D075-B740-84EA-8151C0FA9A14}" srcOrd="3" destOrd="0" presId="urn:microsoft.com/office/officeart/2009/3/layout/HorizontalOrganizationChart"/>
    <dgm:cxn modelId="{555E86CD-FDE8-D349-B9DF-6E60DE4E7E86}" type="presParOf" srcId="{775336F9-D075-B740-84EA-8151C0FA9A14}" destId="{41E77E1B-871B-3C4B-8172-0871352940CC}" srcOrd="0" destOrd="0" presId="urn:microsoft.com/office/officeart/2009/3/layout/HorizontalOrganizationChart"/>
    <dgm:cxn modelId="{AD0F170B-FDB7-3C4A-BC68-4CC90DF4F682}" type="presParOf" srcId="{41E77E1B-871B-3C4B-8172-0871352940CC}" destId="{728E4F0D-9A44-4A41-B950-EE5DAC9F83CB}" srcOrd="0" destOrd="0" presId="urn:microsoft.com/office/officeart/2009/3/layout/HorizontalOrganizationChart"/>
    <dgm:cxn modelId="{7ADD1BF5-369E-F048-922E-1ECF7197E8F2}" type="presParOf" srcId="{41E77E1B-871B-3C4B-8172-0871352940CC}" destId="{FE6C03BD-5A85-F541-9715-C7C1B796C315}" srcOrd="1" destOrd="0" presId="urn:microsoft.com/office/officeart/2009/3/layout/HorizontalOrganizationChart"/>
    <dgm:cxn modelId="{C060E91E-AC98-7542-8A10-D5CDEE863B6F}" type="presParOf" srcId="{775336F9-D075-B740-84EA-8151C0FA9A14}" destId="{58443A55-80CD-D442-AA14-CF427999E83C}" srcOrd="1" destOrd="0" presId="urn:microsoft.com/office/officeart/2009/3/layout/HorizontalOrganizationChart"/>
    <dgm:cxn modelId="{5F53ED19-E644-5E4D-B2E9-EF201C61EBBA}" type="presParOf" srcId="{58443A55-80CD-D442-AA14-CF427999E83C}" destId="{D2EBD014-0D72-F44B-94B0-C9D4B958E888}" srcOrd="0" destOrd="0" presId="urn:microsoft.com/office/officeart/2009/3/layout/HorizontalOrganizationChart"/>
    <dgm:cxn modelId="{B2F2D4C0-0A2B-9F4D-9F56-6C189BA45F42}" type="presParOf" srcId="{58443A55-80CD-D442-AA14-CF427999E83C}" destId="{6FECC341-B652-B949-B43C-F7A3810163E8}" srcOrd="1" destOrd="0" presId="urn:microsoft.com/office/officeart/2009/3/layout/HorizontalOrganizationChart"/>
    <dgm:cxn modelId="{C9383F7A-9B6E-5A4E-9A19-230901BCC708}" type="presParOf" srcId="{6FECC341-B652-B949-B43C-F7A3810163E8}" destId="{1A904CCC-1B2A-1747-9EA4-170D89A1CB1B}" srcOrd="0" destOrd="0" presId="urn:microsoft.com/office/officeart/2009/3/layout/HorizontalOrganizationChart"/>
    <dgm:cxn modelId="{F93AD9BF-F55D-8A43-8711-841E30CE668C}" type="presParOf" srcId="{1A904CCC-1B2A-1747-9EA4-170D89A1CB1B}" destId="{5CEF7E13-186B-7242-9ED1-F21FC22A6B4D}" srcOrd="0" destOrd="0" presId="urn:microsoft.com/office/officeart/2009/3/layout/HorizontalOrganizationChart"/>
    <dgm:cxn modelId="{22AB7468-AEBF-7944-894E-F8D79D17DE1C}" type="presParOf" srcId="{1A904CCC-1B2A-1747-9EA4-170D89A1CB1B}" destId="{2B049C64-90DB-BA4A-BA12-BDDEA44F99DA}" srcOrd="1" destOrd="0" presId="urn:microsoft.com/office/officeart/2009/3/layout/HorizontalOrganizationChart"/>
    <dgm:cxn modelId="{F23B8FC8-F347-0944-BFAD-B7984966F0CB}" type="presParOf" srcId="{6FECC341-B652-B949-B43C-F7A3810163E8}" destId="{F6D74D4B-6CDF-1E46-B0B1-162BE4C8CB62}" srcOrd="1" destOrd="0" presId="urn:microsoft.com/office/officeart/2009/3/layout/HorizontalOrganizationChart"/>
    <dgm:cxn modelId="{BD05B4D4-BD8A-CA47-A8C0-FBF8E62D9BA5}" type="presParOf" srcId="{6FECC341-B652-B949-B43C-F7A3810163E8}" destId="{87D3D7D8-0930-344F-ACA0-C8BB66571FA8}" srcOrd="2" destOrd="0" presId="urn:microsoft.com/office/officeart/2009/3/layout/HorizontalOrganizationChart"/>
    <dgm:cxn modelId="{FCE8DC88-2A9D-6A4B-9ED4-4186421D12FC}" type="presParOf" srcId="{775336F9-D075-B740-84EA-8151C0FA9A14}" destId="{9D0C12F1-529E-0E4C-9E27-311BE47A1885}" srcOrd="2" destOrd="0" presId="urn:microsoft.com/office/officeart/2009/3/layout/HorizontalOrganizationChart"/>
    <dgm:cxn modelId="{15E2A280-162E-2C49-A342-EA6FF03E9918}" type="presParOf" srcId="{3F3A7118-B56C-F046-AAA7-B5924C0E4783}" destId="{CBC66720-BE48-3B47-8A8D-4ABF653F6F6F}" srcOrd="2" destOrd="0" presId="urn:microsoft.com/office/officeart/2009/3/layout/HorizontalOrganizationChart"/>
    <dgm:cxn modelId="{CDFB2CC7-32AA-BF4F-9B0B-36AA8C0449FB}" type="presParOf" srcId="{8054FB8F-ADAF-5E4A-BD4F-E2751E3F0BCF}" destId="{67568737-AB33-F047-837F-9CC5F52E8549}" srcOrd="2" destOrd="0" presId="urn:microsoft.com/office/officeart/2009/3/layout/HorizontalOrganizationChart"/>
    <dgm:cxn modelId="{15FCE46A-ECAC-4747-AE1B-E4F27D174C12}" type="presParOf" srcId="{8054FB8F-ADAF-5E4A-BD4F-E2751E3F0BCF}" destId="{E70BBE0D-1C9E-6449-8F51-0512EDEAEAF4}" srcOrd="3" destOrd="0" presId="urn:microsoft.com/office/officeart/2009/3/layout/HorizontalOrganizationChart"/>
    <dgm:cxn modelId="{BC916E16-A021-0249-BCA0-779C521B9E4E}" type="presParOf" srcId="{E70BBE0D-1C9E-6449-8F51-0512EDEAEAF4}" destId="{DB7B6BE3-4ECF-0741-9C8E-506A4F9BD8F0}" srcOrd="0" destOrd="0" presId="urn:microsoft.com/office/officeart/2009/3/layout/HorizontalOrganizationChart"/>
    <dgm:cxn modelId="{898965CD-FC08-2D44-B41D-C1C4F30132B3}" type="presParOf" srcId="{DB7B6BE3-4ECF-0741-9C8E-506A4F9BD8F0}" destId="{B071A508-44F4-3648-985D-0DC514AB6089}" srcOrd="0" destOrd="0" presId="urn:microsoft.com/office/officeart/2009/3/layout/HorizontalOrganizationChart"/>
    <dgm:cxn modelId="{8B0E9EAC-E8A3-BE4F-814C-1716F7FD7AC8}" type="presParOf" srcId="{DB7B6BE3-4ECF-0741-9C8E-506A4F9BD8F0}" destId="{86EBD3C9-E4EF-E642-A2FD-C9098F6C5944}" srcOrd="1" destOrd="0" presId="urn:microsoft.com/office/officeart/2009/3/layout/HorizontalOrganizationChart"/>
    <dgm:cxn modelId="{39877026-EDE7-E143-8CF9-84AC6572FDB5}" type="presParOf" srcId="{E70BBE0D-1C9E-6449-8F51-0512EDEAEAF4}" destId="{8573E587-E2D5-2F45-94D1-9BC1425474C2}" srcOrd="1" destOrd="0" presId="urn:microsoft.com/office/officeart/2009/3/layout/HorizontalOrganizationChart"/>
    <dgm:cxn modelId="{BD15F1E8-97D2-ED4A-8EEF-753DF669A5DA}" type="presParOf" srcId="{8573E587-E2D5-2F45-94D1-9BC1425474C2}" destId="{60DA586D-4E1C-E64D-885E-BDE8AF825CB5}" srcOrd="0" destOrd="0" presId="urn:microsoft.com/office/officeart/2009/3/layout/HorizontalOrganizationChart"/>
    <dgm:cxn modelId="{F1CEB127-1B54-B143-9A1C-1FE013BB26CA}" type="presParOf" srcId="{8573E587-E2D5-2F45-94D1-9BC1425474C2}" destId="{CC5A91F3-0ECD-F64E-A446-7AF08720C934}" srcOrd="1" destOrd="0" presId="urn:microsoft.com/office/officeart/2009/3/layout/HorizontalOrganizationChart"/>
    <dgm:cxn modelId="{CCC3EDEE-FD42-8740-857D-95988F79351D}" type="presParOf" srcId="{CC5A91F3-0ECD-F64E-A446-7AF08720C934}" destId="{99E94696-9ED8-B346-B161-614E3389344B}" srcOrd="0" destOrd="0" presId="urn:microsoft.com/office/officeart/2009/3/layout/HorizontalOrganizationChart"/>
    <dgm:cxn modelId="{6EE14E14-F8D5-0446-AA83-182FD2E875D4}" type="presParOf" srcId="{99E94696-9ED8-B346-B161-614E3389344B}" destId="{836AA365-F0B4-1C4C-9C5C-7A7C06969941}" srcOrd="0" destOrd="0" presId="urn:microsoft.com/office/officeart/2009/3/layout/HorizontalOrganizationChart"/>
    <dgm:cxn modelId="{EFACDDF8-0121-EB44-B9B6-E195920C3233}" type="presParOf" srcId="{99E94696-9ED8-B346-B161-614E3389344B}" destId="{68F8A36D-8D4A-4C42-B700-F9F1EC1ADE72}" srcOrd="1" destOrd="0" presId="urn:microsoft.com/office/officeart/2009/3/layout/HorizontalOrganizationChart"/>
    <dgm:cxn modelId="{CE071051-4F46-F54D-A861-1A44B3A62628}" type="presParOf" srcId="{CC5A91F3-0ECD-F64E-A446-7AF08720C934}" destId="{F54DF60C-85D4-154B-9E4F-0C74891767CC}" srcOrd="1" destOrd="0" presId="urn:microsoft.com/office/officeart/2009/3/layout/HorizontalOrganizationChart"/>
    <dgm:cxn modelId="{FADC38FC-AA2B-8841-92A6-32C8248DBB88}" type="presParOf" srcId="{CC5A91F3-0ECD-F64E-A446-7AF08720C934}" destId="{F1800547-B3EF-BD45-A9E1-AC74BD4734AD}" srcOrd="2" destOrd="0" presId="urn:microsoft.com/office/officeart/2009/3/layout/HorizontalOrganizationChart"/>
    <dgm:cxn modelId="{11386C76-A69D-FC41-94E1-ED6A28A3279F}" type="presParOf" srcId="{E70BBE0D-1C9E-6449-8F51-0512EDEAEAF4}" destId="{5EDD305F-4FC8-5B4B-AF37-41BE62FBA1CC}" srcOrd="2" destOrd="0" presId="urn:microsoft.com/office/officeart/2009/3/layout/HorizontalOrganizationChart"/>
    <dgm:cxn modelId="{D2793585-CD0C-9649-80F9-F4CCBB0E8D15}" type="presParOf" srcId="{23585D05-95A6-814E-83AB-725843ED651C}" destId="{69596402-333C-7747-99E0-2153F69EF77B}" srcOrd="2" destOrd="0" presId="urn:microsoft.com/office/officeart/2009/3/layout/HorizontalOrganizationChart"/>
    <dgm:cxn modelId="{230C3C86-9B3A-CF44-B2A7-BDDB1F4DA143}" type="presParOf" srcId="{826A2430-D22A-8D43-82E0-E8CB32174026}" destId="{B2BF9EFC-28FB-B744-8FD0-7E5F38034F03}" srcOrd="2" destOrd="0" presId="urn:microsoft.com/office/officeart/2009/3/layout/HorizontalOrganizationChar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165725BA-6838-0E47-AD5C-085AC86D694E}"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0A6C94BE-4781-B446-922F-D31CA4052C1C}">
      <dgm:prSet custT="1"/>
      <dgm:spPr/>
      <dgm:t>
        <a:bodyPr/>
        <a:lstStyle/>
        <a:p>
          <a:pPr algn="l"/>
          <a:r>
            <a:rPr lang="en-US" sz="2100">
              <a:latin typeface="Aptos" panose="020B0004020202020204" pitchFamily="34" charset="0"/>
            </a:rPr>
            <a:t>The user will understand how to use the machine</a:t>
          </a:r>
        </a:p>
      </dgm:t>
    </dgm:pt>
    <dgm:pt modelId="{26810A84-B645-DC40-A00F-C94ED95B1EE2}" type="parTrans" cxnId="{181C01BF-E629-FB46-A861-D6285C8DEB3D}">
      <dgm:prSet/>
      <dgm:spPr/>
      <dgm:t>
        <a:bodyPr/>
        <a:lstStyle/>
        <a:p>
          <a:pPr algn="l"/>
          <a:endParaRPr lang="en-US"/>
        </a:p>
      </dgm:t>
    </dgm:pt>
    <dgm:pt modelId="{7DFF45D4-5C22-0D4B-9B07-D19FC329054E}" type="sibTrans" cxnId="{181C01BF-E629-FB46-A861-D6285C8DEB3D}">
      <dgm:prSet/>
      <dgm:spPr/>
      <dgm:t>
        <a:bodyPr/>
        <a:lstStyle/>
        <a:p>
          <a:pPr algn="l"/>
          <a:endParaRPr lang="en-US"/>
        </a:p>
      </dgm:t>
    </dgm:pt>
    <dgm:pt modelId="{F357DF8F-F79D-6943-9FE1-9F7D416DC890}">
      <dgm:prSet custT="1"/>
      <dgm:spPr/>
      <dgm:t>
        <a:bodyPr/>
        <a:lstStyle/>
        <a:p>
          <a:pPr algn="l"/>
          <a:r>
            <a:rPr lang="en-US" sz="2100">
              <a:latin typeface="Aptos" panose="020B0004020202020204" pitchFamily="34" charset="0"/>
            </a:rPr>
            <a:t>The machine will be properly maintained</a:t>
          </a:r>
        </a:p>
      </dgm:t>
    </dgm:pt>
    <dgm:pt modelId="{49750B70-8F47-4740-8E31-7D2D34235D3B}" type="parTrans" cxnId="{F3BF8D6B-666C-E740-A920-B08C0C5C95C7}">
      <dgm:prSet/>
      <dgm:spPr/>
      <dgm:t>
        <a:bodyPr/>
        <a:lstStyle/>
        <a:p>
          <a:pPr algn="l"/>
          <a:endParaRPr lang="en-US"/>
        </a:p>
      </dgm:t>
    </dgm:pt>
    <dgm:pt modelId="{9F2D4D11-F223-3241-9508-C3951A3B4DF6}" type="sibTrans" cxnId="{F3BF8D6B-666C-E740-A920-B08C0C5C95C7}">
      <dgm:prSet/>
      <dgm:spPr/>
      <dgm:t>
        <a:bodyPr/>
        <a:lstStyle/>
        <a:p>
          <a:pPr algn="l"/>
          <a:endParaRPr lang="en-US"/>
        </a:p>
      </dgm:t>
    </dgm:pt>
    <dgm:pt modelId="{B170E57A-D00C-454A-9A7E-7DBED4B97C86}">
      <dgm:prSet custT="1"/>
      <dgm:spPr/>
      <dgm:t>
        <a:bodyPr/>
        <a:lstStyle/>
        <a:p>
          <a:pPr algn="l"/>
          <a:r>
            <a:rPr lang="en-US" sz="2100">
              <a:latin typeface="Aptos" panose="020B0004020202020204" pitchFamily="34" charset="0"/>
            </a:rPr>
            <a:t>The user will not be using PPE</a:t>
          </a:r>
        </a:p>
      </dgm:t>
    </dgm:pt>
    <dgm:pt modelId="{34907019-86A2-414C-9E4E-BCA2A32A5042}" type="parTrans" cxnId="{6E9BBBB4-74A1-3F4B-9155-3C22B6D0F7B1}">
      <dgm:prSet/>
      <dgm:spPr/>
      <dgm:t>
        <a:bodyPr/>
        <a:lstStyle/>
        <a:p>
          <a:pPr algn="l"/>
          <a:endParaRPr lang="en-US"/>
        </a:p>
      </dgm:t>
    </dgm:pt>
    <dgm:pt modelId="{2DE2714F-825F-0D43-BE68-4271E228749F}" type="sibTrans" cxnId="{6E9BBBB4-74A1-3F4B-9155-3C22B6D0F7B1}">
      <dgm:prSet/>
      <dgm:spPr/>
      <dgm:t>
        <a:bodyPr/>
        <a:lstStyle/>
        <a:p>
          <a:pPr algn="l"/>
          <a:endParaRPr lang="en-US"/>
        </a:p>
      </dgm:t>
    </dgm:pt>
    <dgm:pt modelId="{DDE0E00D-4215-5A4E-8792-ACB0FA27D212}">
      <dgm:prSet custT="1"/>
      <dgm:spPr/>
      <dgm:t>
        <a:bodyPr/>
        <a:lstStyle/>
        <a:p>
          <a:pPr algn="l"/>
          <a:r>
            <a:rPr lang="en-US" sz="2100">
              <a:latin typeface="Aptos" panose="020B0004020202020204" pitchFamily="34" charset="0"/>
            </a:rPr>
            <a:t>Only compatible materials will be used in the machine</a:t>
          </a:r>
        </a:p>
      </dgm:t>
    </dgm:pt>
    <dgm:pt modelId="{69CA4D5C-1910-D74F-9530-2AD62A2570C6}" type="parTrans" cxnId="{E9FC9BF8-EB58-5B43-95D4-0EB9A09DC661}">
      <dgm:prSet/>
      <dgm:spPr/>
      <dgm:t>
        <a:bodyPr/>
        <a:lstStyle/>
        <a:p>
          <a:pPr algn="l"/>
          <a:endParaRPr lang="en-US"/>
        </a:p>
      </dgm:t>
    </dgm:pt>
    <dgm:pt modelId="{EF83EE95-99ED-424A-8BED-275F58C762F4}" type="sibTrans" cxnId="{E9FC9BF8-EB58-5B43-95D4-0EB9A09DC661}">
      <dgm:prSet/>
      <dgm:spPr/>
      <dgm:t>
        <a:bodyPr/>
        <a:lstStyle/>
        <a:p>
          <a:pPr algn="l"/>
          <a:endParaRPr lang="en-US"/>
        </a:p>
      </dgm:t>
    </dgm:pt>
    <dgm:pt modelId="{49CFA9C7-7A53-1141-AFEF-6A1C36143388}" type="pres">
      <dgm:prSet presAssocID="{165725BA-6838-0E47-AD5C-085AC86D694E}" presName="linear" presStyleCnt="0">
        <dgm:presLayoutVars>
          <dgm:dir/>
          <dgm:animLvl val="lvl"/>
          <dgm:resizeHandles val="exact"/>
        </dgm:presLayoutVars>
      </dgm:prSet>
      <dgm:spPr/>
    </dgm:pt>
    <dgm:pt modelId="{D649A9EA-3BA9-E842-8CA6-60B6B0FB2335}" type="pres">
      <dgm:prSet presAssocID="{0A6C94BE-4781-B446-922F-D31CA4052C1C}" presName="parentLin" presStyleCnt="0"/>
      <dgm:spPr/>
    </dgm:pt>
    <dgm:pt modelId="{74851F67-953C-114D-BA9B-E939600E9FA3}" type="pres">
      <dgm:prSet presAssocID="{0A6C94BE-4781-B446-922F-D31CA4052C1C}" presName="parentLeftMargin" presStyleLbl="node1" presStyleIdx="0" presStyleCnt="4"/>
      <dgm:spPr/>
    </dgm:pt>
    <dgm:pt modelId="{A68E4EF6-087C-234E-8DB0-B1D33F61DB20}" type="pres">
      <dgm:prSet presAssocID="{0A6C94BE-4781-B446-922F-D31CA4052C1C}" presName="parentText" presStyleLbl="node1" presStyleIdx="0" presStyleCnt="4" custScaleX="111621">
        <dgm:presLayoutVars>
          <dgm:chMax val="0"/>
          <dgm:bulletEnabled val="1"/>
        </dgm:presLayoutVars>
      </dgm:prSet>
      <dgm:spPr/>
    </dgm:pt>
    <dgm:pt modelId="{8A5EA8B2-2D5E-FA45-BA73-0DF186D7207C}" type="pres">
      <dgm:prSet presAssocID="{0A6C94BE-4781-B446-922F-D31CA4052C1C}" presName="negativeSpace" presStyleCnt="0"/>
      <dgm:spPr/>
    </dgm:pt>
    <dgm:pt modelId="{74E27225-07CF-5C46-937B-23A588FF8B02}" type="pres">
      <dgm:prSet presAssocID="{0A6C94BE-4781-B446-922F-D31CA4052C1C}" presName="childText" presStyleLbl="conFgAcc1" presStyleIdx="0" presStyleCnt="4">
        <dgm:presLayoutVars>
          <dgm:bulletEnabled val="1"/>
        </dgm:presLayoutVars>
      </dgm:prSet>
      <dgm:spPr/>
    </dgm:pt>
    <dgm:pt modelId="{3737B80E-83F6-0744-AD0F-9D4B52EE8FCC}" type="pres">
      <dgm:prSet presAssocID="{7DFF45D4-5C22-0D4B-9B07-D19FC329054E}" presName="spaceBetweenRectangles" presStyleCnt="0"/>
      <dgm:spPr/>
    </dgm:pt>
    <dgm:pt modelId="{36EAEB79-C8FB-E640-A235-06AD811F33F3}" type="pres">
      <dgm:prSet presAssocID="{F357DF8F-F79D-6943-9FE1-9F7D416DC890}" presName="parentLin" presStyleCnt="0"/>
      <dgm:spPr/>
    </dgm:pt>
    <dgm:pt modelId="{0E4BEF1D-C84D-9442-AB59-2B6F5996AE9D}" type="pres">
      <dgm:prSet presAssocID="{F357DF8F-F79D-6943-9FE1-9F7D416DC890}" presName="parentLeftMargin" presStyleLbl="node1" presStyleIdx="0" presStyleCnt="4"/>
      <dgm:spPr/>
    </dgm:pt>
    <dgm:pt modelId="{5153F5F9-9E7A-B941-A35A-E8F9807DEB2A}" type="pres">
      <dgm:prSet presAssocID="{F357DF8F-F79D-6943-9FE1-9F7D416DC890}" presName="parentText" presStyleLbl="node1" presStyleIdx="1" presStyleCnt="4" custScaleX="111621">
        <dgm:presLayoutVars>
          <dgm:chMax val="0"/>
          <dgm:bulletEnabled val="1"/>
        </dgm:presLayoutVars>
      </dgm:prSet>
      <dgm:spPr/>
    </dgm:pt>
    <dgm:pt modelId="{EFE2A172-9F55-1B4E-A291-4882D2318A8B}" type="pres">
      <dgm:prSet presAssocID="{F357DF8F-F79D-6943-9FE1-9F7D416DC890}" presName="negativeSpace" presStyleCnt="0"/>
      <dgm:spPr/>
    </dgm:pt>
    <dgm:pt modelId="{DFB08945-40D1-7C42-B132-F2D48CD154B4}" type="pres">
      <dgm:prSet presAssocID="{F357DF8F-F79D-6943-9FE1-9F7D416DC890}" presName="childText" presStyleLbl="conFgAcc1" presStyleIdx="1" presStyleCnt="4">
        <dgm:presLayoutVars>
          <dgm:bulletEnabled val="1"/>
        </dgm:presLayoutVars>
      </dgm:prSet>
      <dgm:spPr/>
    </dgm:pt>
    <dgm:pt modelId="{E4BF0CBE-AB53-1042-B297-4DBCC5147BDF}" type="pres">
      <dgm:prSet presAssocID="{9F2D4D11-F223-3241-9508-C3951A3B4DF6}" presName="spaceBetweenRectangles" presStyleCnt="0"/>
      <dgm:spPr/>
    </dgm:pt>
    <dgm:pt modelId="{9C5232ED-75F8-4040-A103-F29056758C50}" type="pres">
      <dgm:prSet presAssocID="{B170E57A-D00C-454A-9A7E-7DBED4B97C86}" presName="parentLin" presStyleCnt="0"/>
      <dgm:spPr/>
    </dgm:pt>
    <dgm:pt modelId="{D5082C2C-40B0-3840-AADC-E03A9E0735C3}" type="pres">
      <dgm:prSet presAssocID="{B170E57A-D00C-454A-9A7E-7DBED4B97C86}" presName="parentLeftMargin" presStyleLbl="node1" presStyleIdx="1" presStyleCnt="4"/>
      <dgm:spPr/>
    </dgm:pt>
    <dgm:pt modelId="{96E0FF07-E0C7-3D42-8ECD-6DF572894BB4}" type="pres">
      <dgm:prSet presAssocID="{B170E57A-D00C-454A-9A7E-7DBED4B97C86}" presName="parentText" presStyleLbl="node1" presStyleIdx="2" presStyleCnt="4" custScaleX="111621">
        <dgm:presLayoutVars>
          <dgm:chMax val="0"/>
          <dgm:bulletEnabled val="1"/>
        </dgm:presLayoutVars>
      </dgm:prSet>
      <dgm:spPr/>
    </dgm:pt>
    <dgm:pt modelId="{2274A986-61B5-9240-B4F5-0D849D9D997E}" type="pres">
      <dgm:prSet presAssocID="{B170E57A-D00C-454A-9A7E-7DBED4B97C86}" presName="negativeSpace" presStyleCnt="0"/>
      <dgm:spPr/>
    </dgm:pt>
    <dgm:pt modelId="{96E2597C-9F87-5444-92F6-9109B6091A10}" type="pres">
      <dgm:prSet presAssocID="{B170E57A-D00C-454A-9A7E-7DBED4B97C86}" presName="childText" presStyleLbl="conFgAcc1" presStyleIdx="2" presStyleCnt="4">
        <dgm:presLayoutVars>
          <dgm:bulletEnabled val="1"/>
        </dgm:presLayoutVars>
      </dgm:prSet>
      <dgm:spPr/>
    </dgm:pt>
    <dgm:pt modelId="{31428D6C-D64A-7E45-B8B6-1BC60356B5EF}" type="pres">
      <dgm:prSet presAssocID="{2DE2714F-825F-0D43-BE68-4271E228749F}" presName="spaceBetweenRectangles" presStyleCnt="0"/>
      <dgm:spPr/>
    </dgm:pt>
    <dgm:pt modelId="{2C1DFD10-7467-0748-AE2F-4287CEED150A}" type="pres">
      <dgm:prSet presAssocID="{DDE0E00D-4215-5A4E-8792-ACB0FA27D212}" presName="parentLin" presStyleCnt="0"/>
      <dgm:spPr/>
    </dgm:pt>
    <dgm:pt modelId="{0260C877-D0F8-F04B-A5EC-A93ABD523854}" type="pres">
      <dgm:prSet presAssocID="{DDE0E00D-4215-5A4E-8792-ACB0FA27D212}" presName="parentLeftMargin" presStyleLbl="node1" presStyleIdx="2" presStyleCnt="4"/>
      <dgm:spPr/>
    </dgm:pt>
    <dgm:pt modelId="{3B2F028E-0931-4C48-8505-036F8F53203B}" type="pres">
      <dgm:prSet presAssocID="{DDE0E00D-4215-5A4E-8792-ACB0FA27D212}" presName="parentText" presStyleLbl="node1" presStyleIdx="3" presStyleCnt="4" custScaleX="111621">
        <dgm:presLayoutVars>
          <dgm:chMax val="0"/>
          <dgm:bulletEnabled val="1"/>
        </dgm:presLayoutVars>
      </dgm:prSet>
      <dgm:spPr/>
    </dgm:pt>
    <dgm:pt modelId="{636B3EA2-A10C-B54A-A6E9-2E31B65203CB}" type="pres">
      <dgm:prSet presAssocID="{DDE0E00D-4215-5A4E-8792-ACB0FA27D212}" presName="negativeSpace" presStyleCnt="0"/>
      <dgm:spPr/>
    </dgm:pt>
    <dgm:pt modelId="{6662F4C6-CCF7-9744-AC1B-D7DA21511DD1}" type="pres">
      <dgm:prSet presAssocID="{DDE0E00D-4215-5A4E-8792-ACB0FA27D212}" presName="childText" presStyleLbl="conFgAcc1" presStyleIdx="3" presStyleCnt="4">
        <dgm:presLayoutVars>
          <dgm:bulletEnabled val="1"/>
        </dgm:presLayoutVars>
      </dgm:prSet>
      <dgm:spPr/>
    </dgm:pt>
  </dgm:ptLst>
  <dgm:cxnLst>
    <dgm:cxn modelId="{8325AF3D-C557-4CD7-8101-EEFAFE75EF7E}" type="presOf" srcId="{B170E57A-D00C-454A-9A7E-7DBED4B97C86}" destId="{D5082C2C-40B0-3840-AADC-E03A9E0735C3}" srcOrd="0" destOrd="0" presId="urn:microsoft.com/office/officeart/2005/8/layout/list1"/>
    <dgm:cxn modelId="{6393CD50-E7E7-45E2-8B69-9C46E48BD7CE}" type="presOf" srcId="{F357DF8F-F79D-6943-9FE1-9F7D416DC890}" destId="{0E4BEF1D-C84D-9442-AB59-2B6F5996AE9D}" srcOrd="0" destOrd="0" presId="urn:microsoft.com/office/officeart/2005/8/layout/list1"/>
    <dgm:cxn modelId="{F3BF8D6B-666C-E740-A920-B08C0C5C95C7}" srcId="{165725BA-6838-0E47-AD5C-085AC86D694E}" destId="{F357DF8F-F79D-6943-9FE1-9F7D416DC890}" srcOrd="1" destOrd="0" parTransId="{49750B70-8F47-4740-8E31-7D2D34235D3B}" sibTransId="{9F2D4D11-F223-3241-9508-C3951A3B4DF6}"/>
    <dgm:cxn modelId="{4854BC6C-0EC3-4698-A954-DA08AE5A2900}" type="presOf" srcId="{0A6C94BE-4781-B446-922F-D31CA4052C1C}" destId="{A68E4EF6-087C-234E-8DB0-B1D33F61DB20}" srcOrd="1" destOrd="0" presId="urn:microsoft.com/office/officeart/2005/8/layout/list1"/>
    <dgm:cxn modelId="{F6E7C775-36A4-4E26-8BCC-42CA1C47A6D9}" type="presOf" srcId="{0A6C94BE-4781-B446-922F-D31CA4052C1C}" destId="{74851F67-953C-114D-BA9B-E939600E9FA3}" srcOrd="0" destOrd="0" presId="urn:microsoft.com/office/officeart/2005/8/layout/list1"/>
    <dgm:cxn modelId="{75BE898A-EE8B-40EB-AC6C-2AE66FB76E76}" type="presOf" srcId="{165725BA-6838-0E47-AD5C-085AC86D694E}" destId="{49CFA9C7-7A53-1141-AFEF-6A1C36143388}" srcOrd="0" destOrd="0" presId="urn:microsoft.com/office/officeart/2005/8/layout/list1"/>
    <dgm:cxn modelId="{C170F3A7-9F60-4FD9-8FB0-BB8A19C98F37}" type="presOf" srcId="{DDE0E00D-4215-5A4E-8792-ACB0FA27D212}" destId="{0260C877-D0F8-F04B-A5EC-A93ABD523854}" srcOrd="0" destOrd="0" presId="urn:microsoft.com/office/officeart/2005/8/layout/list1"/>
    <dgm:cxn modelId="{6E9BBBB4-74A1-3F4B-9155-3C22B6D0F7B1}" srcId="{165725BA-6838-0E47-AD5C-085AC86D694E}" destId="{B170E57A-D00C-454A-9A7E-7DBED4B97C86}" srcOrd="2" destOrd="0" parTransId="{34907019-86A2-414C-9E4E-BCA2A32A5042}" sibTransId="{2DE2714F-825F-0D43-BE68-4271E228749F}"/>
    <dgm:cxn modelId="{181C01BF-E629-FB46-A861-D6285C8DEB3D}" srcId="{165725BA-6838-0E47-AD5C-085AC86D694E}" destId="{0A6C94BE-4781-B446-922F-D31CA4052C1C}" srcOrd="0" destOrd="0" parTransId="{26810A84-B645-DC40-A00F-C94ED95B1EE2}" sibTransId="{7DFF45D4-5C22-0D4B-9B07-D19FC329054E}"/>
    <dgm:cxn modelId="{4C9C24C0-B00F-4508-BC8B-5BA90C02C6C9}" type="presOf" srcId="{B170E57A-D00C-454A-9A7E-7DBED4B97C86}" destId="{96E0FF07-E0C7-3D42-8ECD-6DF572894BB4}" srcOrd="1" destOrd="0" presId="urn:microsoft.com/office/officeart/2005/8/layout/list1"/>
    <dgm:cxn modelId="{18B5FCD4-5DE9-4173-8D52-18765CDEFF78}" type="presOf" srcId="{F357DF8F-F79D-6943-9FE1-9F7D416DC890}" destId="{5153F5F9-9E7A-B941-A35A-E8F9807DEB2A}" srcOrd="1" destOrd="0" presId="urn:microsoft.com/office/officeart/2005/8/layout/list1"/>
    <dgm:cxn modelId="{E9FC9BF8-EB58-5B43-95D4-0EB9A09DC661}" srcId="{165725BA-6838-0E47-AD5C-085AC86D694E}" destId="{DDE0E00D-4215-5A4E-8792-ACB0FA27D212}" srcOrd="3" destOrd="0" parTransId="{69CA4D5C-1910-D74F-9530-2AD62A2570C6}" sibTransId="{EF83EE95-99ED-424A-8BED-275F58C762F4}"/>
    <dgm:cxn modelId="{1D14C1FB-34C1-4FEC-8786-FCD13503BF4D}" type="presOf" srcId="{DDE0E00D-4215-5A4E-8792-ACB0FA27D212}" destId="{3B2F028E-0931-4C48-8505-036F8F53203B}" srcOrd="1" destOrd="0" presId="urn:microsoft.com/office/officeart/2005/8/layout/list1"/>
    <dgm:cxn modelId="{D71BFAA3-FFC0-467D-8DD0-1E30DFA757F6}" type="presParOf" srcId="{49CFA9C7-7A53-1141-AFEF-6A1C36143388}" destId="{D649A9EA-3BA9-E842-8CA6-60B6B0FB2335}" srcOrd="0" destOrd="0" presId="urn:microsoft.com/office/officeart/2005/8/layout/list1"/>
    <dgm:cxn modelId="{23CAE24B-98B1-4864-B707-82998644B132}" type="presParOf" srcId="{D649A9EA-3BA9-E842-8CA6-60B6B0FB2335}" destId="{74851F67-953C-114D-BA9B-E939600E9FA3}" srcOrd="0" destOrd="0" presId="urn:microsoft.com/office/officeart/2005/8/layout/list1"/>
    <dgm:cxn modelId="{377ACD00-928B-4A86-A6AD-603469BA39F4}" type="presParOf" srcId="{D649A9EA-3BA9-E842-8CA6-60B6B0FB2335}" destId="{A68E4EF6-087C-234E-8DB0-B1D33F61DB20}" srcOrd="1" destOrd="0" presId="urn:microsoft.com/office/officeart/2005/8/layout/list1"/>
    <dgm:cxn modelId="{691A97E0-DDB0-4054-B73B-66BA200953B6}" type="presParOf" srcId="{49CFA9C7-7A53-1141-AFEF-6A1C36143388}" destId="{8A5EA8B2-2D5E-FA45-BA73-0DF186D7207C}" srcOrd="1" destOrd="0" presId="urn:microsoft.com/office/officeart/2005/8/layout/list1"/>
    <dgm:cxn modelId="{75BF8F6E-05D1-4473-8F90-B5056336A740}" type="presParOf" srcId="{49CFA9C7-7A53-1141-AFEF-6A1C36143388}" destId="{74E27225-07CF-5C46-937B-23A588FF8B02}" srcOrd="2" destOrd="0" presId="urn:microsoft.com/office/officeart/2005/8/layout/list1"/>
    <dgm:cxn modelId="{A3CF2945-F702-41AF-86BB-5A49D24C6FB0}" type="presParOf" srcId="{49CFA9C7-7A53-1141-AFEF-6A1C36143388}" destId="{3737B80E-83F6-0744-AD0F-9D4B52EE8FCC}" srcOrd="3" destOrd="0" presId="urn:microsoft.com/office/officeart/2005/8/layout/list1"/>
    <dgm:cxn modelId="{2469F8FA-3677-4044-B610-0245A05BC3EC}" type="presParOf" srcId="{49CFA9C7-7A53-1141-AFEF-6A1C36143388}" destId="{36EAEB79-C8FB-E640-A235-06AD811F33F3}" srcOrd="4" destOrd="0" presId="urn:microsoft.com/office/officeart/2005/8/layout/list1"/>
    <dgm:cxn modelId="{43B6C8F8-6297-4725-ACD3-94E3197F94E1}" type="presParOf" srcId="{36EAEB79-C8FB-E640-A235-06AD811F33F3}" destId="{0E4BEF1D-C84D-9442-AB59-2B6F5996AE9D}" srcOrd="0" destOrd="0" presId="urn:microsoft.com/office/officeart/2005/8/layout/list1"/>
    <dgm:cxn modelId="{780ADC92-092F-4677-964B-74D15D94A74B}" type="presParOf" srcId="{36EAEB79-C8FB-E640-A235-06AD811F33F3}" destId="{5153F5F9-9E7A-B941-A35A-E8F9807DEB2A}" srcOrd="1" destOrd="0" presId="urn:microsoft.com/office/officeart/2005/8/layout/list1"/>
    <dgm:cxn modelId="{79A3A3A3-FA6E-4785-9B7F-670EED0AAEE9}" type="presParOf" srcId="{49CFA9C7-7A53-1141-AFEF-6A1C36143388}" destId="{EFE2A172-9F55-1B4E-A291-4882D2318A8B}" srcOrd="5" destOrd="0" presId="urn:microsoft.com/office/officeart/2005/8/layout/list1"/>
    <dgm:cxn modelId="{2FAE1F0E-4240-4561-A7C0-9BCE739B05CA}" type="presParOf" srcId="{49CFA9C7-7A53-1141-AFEF-6A1C36143388}" destId="{DFB08945-40D1-7C42-B132-F2D48CD154B4}" srcOrd="6" destOrd="0" presId="urn:microsoft.com/office/officeart/2005/8/layout/list1"/>
    <dgm:cxn modelId="{A62971C0-0589-475D-97E3-153965E992A2}" type="presParOf" srcId="{49CFA9C7-7A53-1141-AFEF-6A1C36143388}" destId="{E4BF0CBE-AB53-1042-B297-4DBCC5147BDF}" srcOrd="7" destOrd="0" presId="urn:microsoft.com/office/officeart/2005/8/layout/list1"/>
    <dgm:cxn modelId="{48F48227-1BFC-42CE-9B90-D59304C4034D}" type="presParOf" srcId="{49CFA9C7-7A53-1141-AFEF-6A1C36143388}" destId="{9C5232ED-75F8-4040-A103-F29056758C50}" srcOrd="8" destOrd="0" presId="urn:microsoft.com/office/officeart/2005/8/layout/list1"/>
    <dgm:cxn modelId="{E6EFD6BF-A2AC-48DB-81DB-52EA77B4A928}" type="presParOf" srcId="{9C5232ED-75F8-4040-A103-F29056758C50}" destId="{D5082C2C-40B0-3840-AADC-E03A9E0735C3}" srcOrd="0" destOrd="0" presId="urn:microsoft.com/office/officeart/2005/8/layout/list1"/>
    <dgm:cxn modelId="{4F594538-4100-4CB5-B186-F114CB0D13D1}" type="presParOf" srcId="{9C5232ED-75F8-4040-A103-F29056758C50}" destId="{96E0FF07-E0C7-3D42-8ECD-6DF572894BB4}" srcOrd="1" destOrd="0" presId="urn:microsoft.com/office/officeart/2005/8/layout/list1"/>
    <dgm:cxn modelId="{F31659B5-9DBA-432D-A68C-097985EF9CE4}" type="presParOf" srcId="{49CFA9C7-7A53-1141-AFEF-6A1C36143388}" destId="{2274A986-61B5-9240-B4F5-0D849D9D997E}" srcOrd="9" destOrd="0" presId="urn:microsoft.com/office/officeart/2005/8/layout/list1"/>
    <dgm:cxn modelId="{B36E54A0-1DF7-4D34-9B65-C153B4C21980}" type="presParOf" srcId="{49CFA9C7-7A53-1141-AFEF-6A1C36143388}" destId="{96E2597C-9F87-5444-92F6-9109B6091A10}" srcOrd="10" destOrd="0" presId="urn:microsoft.com/office/officeart/2005/8/layout/list1"/>
    <dgm:cxn modelId="{C57F1E6E-922B-4F33-AB04-9A0A592421DB}" type="presParOf" srcId="{49CFA9C7-7A53-1141-AFEF-6A1C36143388}" destId="{31428D6C-D64A-7E45-B8B6-1BC60356B5EF}" srcOrd="11" destOrd="0" presId="urn:microsoft.com/office/officeart/2005/8/layout/list1"/>
    <dgm:cxn modelId="{65728A29-3A9B-4E8B-A8E7-83BFFF489EF9}" type="presParOf" srcId="{49CFA9C7-7A53-1141-AFEF-6A1C36143388}" destId="{2C1DFD10-7467-0748-AE2F-4287CEED150A}" srcOrd="12" destOrd="0" presId="urn:microsoft.com/office/officeart/2005/8/layout/list1"/>
    <dgm:cxn modelId="{F1DF0CA7-29A4-491D-9868-FA57BD1EF471}" type="presParOf" srcId="{2C1DFD10-7467-0748-AE2F-4287CEED150A}" destId="{0260C877-D0F8-F04B-A5EC-A93ABD523854}" srcOrd="0" destOrd="0" presId="urn:microsoft.com/office/officeart/2005/8/layout/list1"/>
    <dgm:cxn modelId="{CDEB0B16-4C84-4341-9E76-1C3B9C9D1445}" type="presParOf" srcId="{2C1DFD10-7467-0748-AE2F-4287CEED150A}" destId="{3B2F028E-0931-4C48-8505-036F8F53203B}" srcOrd="1" destOrd="0" presId="urn:microsoft.com/office/officeart/2005/8/layout/list1"/>
    <dgm:cxn modelId="{08B45FEA-A84C-4116-ADB5-108F57E16F84}" type="presParOf" srcId="{49CFA9C7-7A53-1141-AFEF-6A1C36143388}" destId="{636B3EA2-A10C-B54A-A6E9-2E31B65203CB}" srcOrd="13" destOrd="0" presId="urn:microsoft.com/office/officeart/2005/8/layout/list1"/>
    <dgm:cxn modelId="{D2F44A71-8CA2-4081-9DC8-7F181A156CC6}" type="presParOf" srcId="{49CFA9C7-7A53-1141-AFEF-6A1C36143388}" destId="{6662F4C6-CCF7-9744-AC1B-D7DA21511DD1}"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21EF7743-3B5D-40B0-B9C6-25FC5A984D7D}">
      <dgm:prSet phldrT="[Text]" custT="1"/>
      <dgm:spPr/>
      <dgm:t>
        <a:bodyPr/>
        <a:lstStyle/>
        <a:p>
          <a:r>
            <a:rPr lang="en-US" sz="3500"/>
            <a:t>Function</a:t>
          </a:r>
        </a:p>
      </dgm:t>
    </dgm:pt>
    <dgm:pt modelId="{C8B9D5C3-09A1-45EE-B4D7-558426471947}" type="parTrans" cxnId="{2FF9DD39-90DF-4AE8-86E6-127A42017E9D}">
      <dgm:prSet/>
      <dgm:spPr/>
      <dgm:t>
        <a:bodyPr/>
        <a:lstStyle/>
        <a:p>
          <a:endParaRPr lang="en-US"/>
        </a:p>
      </dgm:t>
    </dgm:pt>
    <dgm:pt modelId="{C625B29D-BB6E-41A5-A3FF-840046418F1A}" type="sibTrans" cxnId="{2FF9DD39-90DF-4AE8-86E6-127A42017E9D}">
      <dgm:prSet/>
      <dgm:spPr/>
      <dgm:t>
        <a:bodyPr/>
        <a:lstStyle/>
        <a:p>
          <a:endParaRPr lang="en-US"/>
        </a:p>
      </dgm:t>
    </dgm:pt>
    <dgm:pt modelId="{F67DB0F3-3664-4D29-8C67-EB4C1D70F962}">
      <dgm:prSet phldrT="[Text]" custT="1"/>
      <dgm:spPr/>
      <dgm:t>
        <a:bodyPr/>
        <a:lstStyle/>
        <a:p>
          <a:r>
            <a:rPr lang="en-US" sz="2900">
              <a:latin typeface="Aptos" panose="020B0004020202020204" pitchFamily="34" charset="0"/>
            </a:rPr>
            <a:t>Halt Projectiles</a:t>
          </a:r>
        </a:p>
      </dgm:t>
    </dgm:pt>
    <dgm:pt modelId="{DD78A1C7-253D-4FFF-A100-AC9D0BB37454}" type="parTrans" cxnId="{175E2044-7CA5-419E-91D2-A5A6410318D9}">
      <dgm:prSet/>
      <dgm:spPr/>
      <dgm:t>
        <a:bodyPr/>
        <a:lstStyle/>
        <a:p>
          <a:endParaRPr lang="en-US"/>
        </a:p>
      </dgm:t>
    </dgm:pt>
    <dgm:pt modelId="{9F30B3F5-01D5-4D2C-9BA2-40E624CB6594}" type="sibTrans" cxnId="{175E2044-7CA5-419E-91D2-A5A6410318D9}">
      <dgm:prSet/>
      <dgm:spPr/>
      <dgm:t>
        <a:bodyPr/>
        <a:lstStyle/>
        <a:p>
          <a:endParaRPr lang="en-US"/>
        </a:p>
      </dgm:t>
    </dgm:pt>
    <dgm:pt modelId="{A7CB7A0D-53F3-4F43-8AD8-D860A7A3DF3A}">
      <dgm:prSet phldrT="[Text]" custT="1"/>
      <dgm:spPr/>
      <dgm:t>
        <a:bodyPr/>
        <a:lstStyle/>
        <a:p>
          <a:r>
            <a:rPr lang="en-US" sz="2800">
              <a:latin typeface="Aptos" panose="020B0004020202020204" pitchFamily="34" charset="0"/>
            </a:rPr>
            <a:t>Limit access while running</a:t>
          </a:r>
        </a:p>
      </dgm:t>
    </dgm:pt>
    <dgm:pt modelId="{055774C2-5A94-426A-BF6A-C3A4130B0C0A}" type="parTrans" cxnId="{44456A90-B1B1-4ABA-AC98-54D45625911D}">
      <dgm:prSet/>
      <dgm:spPr/>
      <dgm:t>
        <a:bodyPr/>
        <a:lstStyle/>
        <a:p>
          <a:endParaRPr lang="en-US"/>
        </a:p>
      </dgm:t>
    </dgm:pt>
    <dgm:pt modelId="{3DFA9B0F-3D69-488F-BC3B-FF61E8A1692C}" type="sibTrans" cxnId="{44456A90-B1B1-4ABA-AC98-54D45625911D}">
      <dgm:prSet/>
      <dgm:spPr/>
      <dgm:t>
        <a:bodyPr/>
        <a:lstStyle/>
        <a:p>
          <a:endParaRPr lang="en-US"/>
        </a:p>
      </dgm:t>
    </dgm:pt>
    <dgm:pt modelId="{D31795A8-FFBD-4773-B4D3-C0B34E8F2CAA}">
      <dgm:prSet phldrT="[Text]" custT="1"/>
      <dgm:spPr/>
      <dgm:t>
        <a:bodyPr/>
        <a:lstStyle/>
        <a:p>
          <a:r>
            <a:rPr lang="en-US" sz="2900">
              <a:latin typeface="Aptos" panose="020B0004020202020204" pitchFamily="34" charset="0"/>
            </a:rPr>
            <a:t>Create no interference</a:t>
          </a:r>
        </a:p>
      </dgm:t>
    </dgm:pt>
    <dgm:pt modelId="{EAA98BA9-6386-4A87-9BCB-B81A1F7CEA8A}" type="parTrans" cxnId="{8568F27D-8551-4142-BFF5-C7FF00762679}">
      <dgm:prSet/>
      <dgm:spPr/>
      <dgm:t>
        <a:bodyPr/>
        <a:lstStyle/>
        <a:p>
          <a:endParaRPr lang="en-US"/>
        </a:p>
      </dgm:t>
    </dgm:pt>
    <dgm:pt modelId="{BBF43D3C-702F-42D2-A9F9-ED5CAA569586}" type="sibTrans" cxnId="{8568F27D-8551-4142-BFF5-C7FF00762679}">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3AFF1E7D-91E1-4572-8380-6F6B15355930}" type="pres">
      <dgm:prSet presAssocID="{21EF7743-3B5D-40B0-B9C6-25FC5A984D7D}" presName="root" presStyleCnt="0"/>
      <dgm:spPr/>
    </dgm:pt>
    <dgm:pt modelId="{0CB88E04-5EB3-488C-8678-783B26217465}" type="pres">
      <dgm:prSet presAssocID="{21EF7743-3B5D-40B0-B9C6-25FC5A984D7D}" presName="rootComposite" presStyleCnt="0"/>
      <dgm:spPr/>
    </dgm:pt>
    <dgm:pt modelId="{0613C06E-D2E7-4216-9051-65C669D7FF40}" type="pres">
      <dgm:prSet presAssocID="{21EF7743-3B5D-40B0-B9C6-25FC5A984D7D}" presName="rootText" presStyleLbl="node1" presStyleIdx="0" presStyleCnt="1" custScaleX="126761"/>
      <dgm:spPr/>
    </dgm:pt>
    <dgm:pt modelId="{B91CF176-4AED-4DE8-AA8D-C3B8F9BE5C2F}" type="pres">
      <dgm:prSet presAssocID="{21EF7743-3B5D-40B0-B9C6-25FC5A984D7D}" presName="rootConnector" presStyleLbl="node1" presStyleIdx="0" presStyleCnt="1"/>
      <dgm:spPr/>
    </dgm:pt>
    <dgm:pt modelId="{DD0D0823-A4A5-40DA-8BFC-DFC05D9B1381}" type="pres">
      <dgm:prSet presAssocID="{21EF7743-3B5D-40B0-B9C6-25FC5A984D7D}" presName="childShape" presStyleCnt="0"/>
      <dgm:spPr/>
    </dgm:pt>
    <dgm:pt modelId="{2EFAA58E-45C4-4F0D-9A0D-3FA2F288F6E8}" type="pres">
      <dgm:prSet presAssocID="{DD78A1C7-253D-4FFF-A100-AC9D0BB37454}" presName="Name13" presStyleLbl="parChTrans1D2" presStyleIdx="0" presStyleCnt="3"/>
      <dgm:spPr/>
    </dgm:pt>
    <dgm:pt modelId="{83CFEA50-35A3-4584-B800-491AD194C201}" type="pres">
      <dgm:prSet presAssocID="{F67DB0F3-3664-4D29-8C67-EB4C1D70F962}" presName="childText" presStyleLbl="bgAcc1" presStyleIdx="0" presStyleCnt="3" custScaleX="167262">
        <dgm:presLayoutVars>
          <dgm:bulletEnabled val="1"/>
        </dgm:presLayoutVars>
      </dgm:prSet>
      <dgm:spPr/>
    </dgm:pt>
    <dgm:pt modelId="{B238730A-CCAE-4CAE-837C-9A1D92A87B8E}" type="pres">
      <dgm:prSet presAssocID="{EAA98BA9-6386-4A87-9BCB-B81A1F7CEA8A}" presName="Name13" presStyleLbl="parChTrans1D2" presStyleIdx="1" presStyleCnt="3"/>
      <dgm:spPr/>
    </dgm:pt>
    <dgm:pt modelId="{1BD21C11-118F-44E0-94A9-FF78F9B05E94}" type="pres">
      <dgm:prSet presAssocID="{D31795A8-FFBD-4773-B4D3-C0B34E8F2CAA}" presName="childText" presStyleLbl="bgAcc1" presStyleIdx="1" presStyleCnt="3" custScaleX="167262">
        <dgm:presLayoutVars>
          <dgm:bulletEnabled val="1"/>
        </dgm:presLayoutVars>
      </dgm:prSet>
      <dgm:spPr/>
    </dgm:pt>
    <dgm:pt modelId="{2A1B8CDE-874A-425C-83E9-1F70A9FB3CE0}" type="pres">
      <dgm:prSet presAssocID="{055774C2-5A94-426A-BF6A-C3A4130B0C0A}" presName="Name13" presStyleLbl="parChTrans1D2" presStyleIdx="2" presStyleCnt="3"/>
      <dgm:spPr/>
    </dgm:pt>
    <dgm:pt modelId="{900A5239-E930-4D14-BE1D-2453D769A244}" type="pres">
      <dgm:prSet presAssocID="{A7CB7A0D-53F3-4F43-8AD8-D860A7A3DF3A}" presName="childText" presStyleLbl="bgAcc1" presStyleIdx="2" presStyleCnt="3" custScaleX="167262">
        <dgm:presLayoutVars>
          <dgm:bulletEnabled val="1"/>
        </dgm:presLayoutVars>
      </dgm:prSet>
      <dgm:spPr/>
    </dgm:pt>
  </dgm:ptLst>
  <dgm:cxnLst>
    <dgm:cxn modelId="{E8E9B607-6C9A-4E22-A8B4-2EC6DC882E30}" type="presOf" srcId="{DD78A1C7-253D-4FFF-A100-AC9D0BB37454}" destId="{2EFAA58E-45C4-4F0D-9A0D-3FA2F288F6E8}" srcOrd="0" destOrd="0" presId="urn:microsoft.com/office/officeart/2005/8/layout/hierarchy3"/>
    <dgm:cxn modelId="{B56A1721-B0AA-4CB2-8341-079C4B744816}" type="presOf" srcId="{055774C2-5A94-426A-BF6A-C3A4130B0C0A}" destId="{2A1B8CDE-874A-425C-83E9-1F70A9FB3CE0}" srcOrd="0" destOrd="0" presId="urn:microsoft.com/office/officeart/2005/8/layout/hierarchy3"/>
    <dgm:cxn modelId="{E7C0A223-3637-4DD7-B19E-05E0FCD5440B}" type="presOf" srcId="{F67DB0F3-3664-4D29-8C67-EB4C1D70F962}" destId="{83CFEA50-35A3-4584-B800-491AD194C201}" srcOrd="0" destOrd="0" presId="urn:microsoft.com/office/officeart/2005/8/layout/hierarchy3"/>
    <dgm:cxn modelId="{2FF9DD39-90DF-4AE8-86E6-127A42017E9D}" srcId="{D9E7B19A-4D96-43A9-BBB2-C37B20A0CAEC}" destId="{21EF7743-3B5D-40B0-B9C6-25FC5A984D7D}" srcOrd="0" destOrd="0" parTransId="{C8B9D5C3-09A1-45EE-B4D7-558426471947}" sibTransId="{C625B29D-BB6E-41A5-A3FF-840046418F1A}"/>
    <dgm:cxn modelId="{175E2044-7CA5-419E-91D2-A5A6410318D9}" srcId="{21EF7743-3B5D-40B0-B9C6-25FC5A984D7D}" destId="{F67DB0F3-3664-4D29-8C67-EB4C1D70F962}" srcOrd="0" destOrd="0" parTransId="{DD78A1C7-253D-4FFF-A100-AC9D0BB37454}" sibTransId="{9F30B3F5-01D5-4D2C-9BA2-40E624CB6594}"/>
    <dgm:cxn modelId="{64602C65-1F3E-4E05-BC98-F4C8C64E0E47}" type="presOf" srcId="{D9E7B19A-4D96-43A9-BBB2-C37B20A0CAEC}" destId="{4F572E46-A999-472A-9C56-F678FE025E5F}" srcOrd="0" destOrd="0" presId="urn:microsoft.com/office/officeart/2005/8/layout/hierarchy3"/>
    <dgm:cxn modelId="{8568F27D-8551-4142-BFF5-C7FF00762679}" srcId="{21EF7743-3B5D-40B0-B9C6-25FC5A984D7D}" destId="{D31795A8-FFBD-4773-B4D3-C0B34E8F2CAA}" srcOrd="1" destOrd="0" parTransId="{EAA98BA9-6386-4A87-9BCB-B81A1F7CEA8A}" sibTransId="{BBF43D3C-702F-42D2-A9F9-ED5CAA569586}"/>
    <dgm:cxn modelId="{44456A90-B1B1-4ABA-AC98-54D45625911D}" srcId="{21EF7743-3B5D-40B0-B9C6-25FC5A984D7D}" destId="{A7CB7A0D-53F3-4F43-8AD8-D860A7A3DF3A}" srcOrd="2" destOrd="0" parTransId="{055774C2-5A94-426A-BF6A-C3A4130B0C0A}" sibTransId="{3DFA9B0F-3D69-488F-BC3B-FF61E8A1692C}"/>
    <dgm:cxn modelId="{EF993196-7846-40E0-880E-4A7668E5BE8B}" type="presOf" srcId="{21EF7743-3B5D-40B0-B9C6-25FC5A984D7D}" destId="{B91CF176-4AED-4DE8-AA8D-C3B8F9BE5C2F}" srcOrd="1" destOrd="0" presId="urn:microsoft.com/office/officeart/2005/8/layout/hierarchy3"/>
    <dgm:cxn modelId="{47EC97DF-B2B8-4830-B310-CA13CCD5A93F}" type="presOf" srcId="{21EF7743-3B5D-40B0-B9C6-25FC5A984D7D}" destId="{0613C06E-D2E7-4216-9051-65C669D7FF40}" srcOrd="0" destOrd="0" presId="urn:microsoft.com/office/officeart/2005/8/layout/hierarchy3"/>
    <dgm:cxn modelId="{51B05EEA-3F58-434C-9ED3-5C20987B59F9}" type="presOf" srcId="{EAA98BA9-6386-4A87-9BCB-B81A1F7CEA8A}" destId="{B238730A-CCAE-4CAE-837C-9A1D92A87B8E}" srcOrd="0" destOrd="0" presId="urn:microsoft.com/office/officeart/2005/8/layout/hierarchy3"/>
    <dgm:cxn modelId="{A2012CEF-C725-426E-872B-161FDF355D40}" type="presOf" srcId="{A7CB7A0D-53F3-4F43-8AD8-D860A7A3DF3A}" destId="{900A5239-E930-4D14-BE1D-2453D769A244}" srcOrd="0" destOrd="0" presId="urn:microsoft.com/office/officeart/2005/8/layout/hierarchy3"/>
    <dgm:cxn modelId="{AD7F2EEF-1C32-4271-9162-0650D682F0A3}" type="presOf" srcId="{D31795A8-FFBD-4773-B4D3-C0B34E8F2CAA}" destId="{1BD21C11-118F-44E0-94A9-FF78F9B05E94}" srcOrd="0" destOrd="0" presId="urn:microsoft.com/office/officeart/2005/8/layout/hierarchy3"/>
    <dgm:cxn modelId="{912C0B6D-C8CA-465A-8887-575FB4AF1334}" type="presParOf" srcId="{4F572E46-A999-472A-9C56-F678FE025E5F}" destId="{3AFF1E7D-91E1-4572-8380-6F6B15355930}" srcOrd="0" destOrd="0" presId="urn:microsoft.com/office/officeart/2005/8/layout/hierarchy3"/>
    <dgm:cxn modelId="{7881F55D-7D34-4EA4-A4C1-9A97A6DA3C06}" type="presParOf" srcId="{3AFF1E7D-91E1-4572-8380-6F6B15355930}" destId="{0CB88E04-5EB3-488C-8678-783B26217465}" srcOrd="0" destOrd="0" presId="urn:microsoft.com/office/officeart/2005/8/layout/hierarchy3"/>
    <dgm:cxn modelId="{B8E7C5FF-506D-4C0E-AF69-B4CB92DD1AC6}" type="presParOf" srcId="{0CB88E04-5EB3-488C-8678-783B26217465}" destId="{0613C06E-D2E7-4216-9051-65C669D7FF40}" srcOrd="0" destOrd="0" presId="urn:microsoft.com/office/officeart/2005/8/layout/hierarchy3"/>
    <dgm:cxn modelId="{6737D497-E632-45D9-8D22-3D621DA93D57}" type="presParOf" srcId="{0CB88E04-5EB3-488C-8678-783B26217465}" destId="{B91CF176-4AED-4DE8-AA8D-C3B8F9BE5C2F}" srcOrd="1" destOrd="0" presId="urn:microsoft.com/office/officeart/2005/8/layout/hierarchy3"/>
    <dgm:cxn modelId="{A7151F80-17FA-40BD-9904-71197D8ACA44}" type="presParOf" srcId="{3AFF1E7D-91E1-4572-8380-6F6B15355930}" destId="{DD0D0823-A4A5-40DA-8BFC-DFC05D9B1381}" srcOrd="1" destOrd="0" presId="urn:microsoft.com/office/officeart/2005/8/layout/hierarchy3"/>
    <dgm:cxn modelId="{74709707-70B9-4FC9-B501-58CC0F417443}" type="presParOf" srcId="{DD0D0823-A4A5-40DA-8BFC-DFC05D9B1381}" destId="{2EFAA58E-45C4-4F0D-9A0D-3FA2F288F6E8}" srcOrd="0" destOrd="0" presId="urn:microsoft.com/office/officeart/2005/8/layout/hierarchy3"/>
    <dgm:cxn modelId="{1A832D53-8783-473E-928B-99BA64B480D2}" type="presParOf" srcId="{DD0D0823-A4A5-40DA-8BFC-DFC05D9B1381}" destId="{83CFEA50-35A3-4584-B800-491AD194C201}" srcOrd="1" destOrd="0" presId="urn:microsoft.com/office/officeart/2005/8/layout/hierarchy3"/>
    <dgm:cxn modelId="{A1E880D5-4136-4B83-BAF5-3921DC582457}" type="presParOf" srcId="{DD0D0823-A4A5-40DA-8BFC-DFC05D9B1381}" destId="{B238730A-CCAE-4CAE-837C-9A1D92A87B8E}" srcOrd="2" destOrd="0" presId="urn:microsoft.com/office/officeart/2005/8/layout/hierarchy3"/>
    <dgm:cxn modelId="{B99851F1-B4A7-427B-BC7A-AA2FEB534FA4}" type="presParOf" srcId="{DD0D0823-A4A5-40DA-8BFC-DFC05D9B1381}" destId="{1BD21C11-118F-44E0-94A9-FF78F9B05E94}" srcOrd="3" destOrd="0" presId="urn:microsoft.com/office/officeart/2005/8/layout/hierarchy3"/>
    <dgm:cxn modelId="{3A367D57-9AFE-4370-B03B-1BF16DD413CA}" type="presParOf" srcId="{DD0D0823-A4A5-40DA-8BFC-DFC05D9B1381}" destId="{2A1B8CDE-874A-425C-83E9-1F70A9FB3CE0}" srcOrd="4" destOrd="0" presId="urn:microsoft.com/office/officeart/2005/8/layout/hierarchy3"/>
    <dgm:cxn modelId="{BC0593A4-6A82-485E-AB47-B91DF84AD011}" type="presParOf" srcId="{DD0D0823-A4A5-40DA-8BFC-DFC05D9B1381}" destId="{900A5239-E930-4D14-BE1D-2453D769A244}"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85AA9D32-6DCD-47CE-96A4-E48393312660}">
      <dgm:prSet phldrT="[Text]" custT="1"/>
      <dgm:spPr/>
      <dgm:t>
        <a:bodyPr/>
        <a:lstStyle/>
        <a:p>
          <a:r>
            <a:rPr lang="en-US" sz="3500"/>
            <a:t>Target</a:t>
          </a:r>
        </a:p>
      </dgm:t>
    </dgm:pt>
    <dgm:pt modelId="{EAD77206-C768-44EF-9F89-CD56AC29F02C}" type="parTrans" cxnId="{3DDA0AD6-56DF-4D39-8432-30F47E36CA04}">
      <dgm:prSet/>
      <dgm:spPr/>
      <dgm:t>
        <a:bodyPr/>
        <a:lstStyle/>
        <a:p>
          <a:endParaRPr lang="en-US"/>
        </a:p>
      </dgm:t>
    </dgm:pt>
    <dgm:pt modelId="{D4B9CAE8-EF33-4286-A338-BB4BAEFCF861}" type="sibTrans" cxnId="{3DDA0AD6-56DF-4D39-8432-30F47E36CA04}">
      <dgm:prSet/>
      <dgm:spPr/>
      <dgm:t>
        <a:bodyPr/>
        <a:lstStyle/>
        <a:p>
          <a:endParaRPr lang="en-US"/>
        </a:p>
      </dgm:t>
    </dgm:pt>
    <dgm:pt modelId="{3C90BDC3-46CA-4AA7-A7C3-4A39D5AAD93E}">
      <dgm:prSet phldrT="[Text]" custT="1"/>
      <dgm:spPr/>
      <dgm:t>
        <a:bodyPr/>
        <a:lstStyle/>
        <a:p>
          <a:r>
            <a:rPr lang="en-US" sz="2900">
              <a:latin typeface="Aptos" panose="020B0004020202020204" pitchFamily="34" charset="0"/>
            </a:rPr>
            <a:t>&lt;= 4,000 N</a:t>
          </a:r>
        </a:p>
      </dgm:t>
    </dgm:pt>
    <dgm:pt modelId="{7D309EC6-3979-45D9-A79A-BCFE43E2B691}" type="parTrans" cxnId="{A4A81577-9748-46C8-8AC8-53812525A105}">
      <dgm:prSet/>
      <dgm:spPr/>
      <dgm:t>
        <a:bodyPr/>
        <a:lstStyle/>
        <a:p>
          <a:endParaRPr lang="en-US"/>
        </a:p>
      </dgm:t>
    </dgm:pt>
    <dgm:pt modelId="{BBA437A4-F828-4FB1-A69B-66E81E8597DB}" type="sibTrans" cxnId="{A4A81577-9748-46C8-8AC8-53812525A105}">
      <dgm:prSet/>
      <dgm:spPr/>
      <dgm:t>
        <a:bodyPr/>
        <a:lstStyle/>
        <a:p>
          <a:endParaRPr lang="en-US"/>
        </a:p>
      </dgm:t>
    </dgm:pt>
    <dgm:pt modelId="{3F547E61-1409-49B0-8A1D-9D6FA3439771}">
      <dgm:prSet phldrT="[Text]" custT="1"/>
      <dgm:spPr/>
      <dgm:t>
        <a:bodyPr/>
        <a:lstStyle/>
        <a:p>
          <a:r>
            <a:rPr lang="en-US" sz="2900">
              <a:latin typeface="Aptos" panose="020B0004020202020204" pitchFamily="34" charset="0"/>
            </a:rPr>
            <a:t>Fully Operable</a:t>
          </a:r>
        </a:p>
      </dgm:t>
    </dgm:pt>
    <dgm:pt modelId="{9FCBD828-4ECA-42BC-B2B8-EE88D544ECF4}" type="parTrans" cxnId="{5155B7EE-C4F9-42F7-BF9C-71560CDDA199}">
      <dgm:prSet/>
      <dgm:spPr/>
      <dgm:t>
        <a:bodyPr/>
        <a:lstStyle/>
        <a:p>
          <a:endParaRPr lang="en-US"/>
        </a:p>
      </dgm:t>
    </dgm:pt>
    <dgm:pt modelId="{4A4C74C6-E059-4F2A-9E5A-9568A7CD913D}" type="sibTrans" cxnId="{5155B7EE-C4F9-42F7-BF9C-71560CDDA199}">
      <dgm:prSet/>
      <dgm:spPr/>
      <dgm:t>
        <a:bodyPr/>
        <a:lstStyle/>
        <a:p>
          <a:endParaRPr lang="en-US"/>
        </a:p>
      </dgm:t>
    </dgm:pt>
    <dgm:pt modelId="{776DB265-B980-48A2-9BC8-255C9EE6585D}">
      <dgm:prSet phldrT="[Text]" custT="1"/>
      <dgm:spPr/>
      <dgm:t>
        <a:bodyPr/>
        <a:lstStyle/>
        <a:p>
          <a:r>
            <a:rPr lang="en-US" sz="2900">
              <a:latin typeface="Aptos" panose="020B0004020202020204" pitchFamily="34" charset="0"/>
            </a:rPr>
            <a:t>2 ± 0.2mm</a:t>
          </a:r>
        </a:p>
      </dgm:t>
    </dgm:pt>
    <dgm:pt modelId="{0746EB12-72E4-4774-BD1C-5F4B00426C96}" type="parTrans" cxnId="{997FFA9E-A7E6-4AC6-A3A5-1CE82ADC01C7}">
      <dgm:prSet/>
      <dgm:spPr/>
      <dgm:t>
        <a:bodyPr/>
        <a:lstStyle/>
        <a:p>
          <a:endParaRPr lang="en-US"/>
        </a:p>
      </dgm:t>
    </dgm:pt>
    <dgm:pt modelId="{DF9549B6-FE25-4A66-B73E-F92E672A69E5}" type="sibTrans" cxnId="{997FFA9E-A7E6-4AC6-A3A5-1CE82ADC01C7}">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D29F7BDC-FE34-4C0D-A72E-1D52AF0A5D3D}" type="pres">
      <dgm:prSet presAssocID="{85AA9D32-6DCD-47CE-96A4-E48393312660}" presName="root" presStyleCnt="0"/>
      <dgm:spPr/>
    </dgm:pt>
    <dgm:pt modelId="{57552856-5C83-4A05-8306-AF5D5B7A021D}" type="pres">
      <dgm:prSet presAssocID="{85AA9D32-6DCD-47CE-96A4-E48393312660}" presName="rootComposite" presStyleCnt="0"/>
      <dgm:spPr/>
    </dgm:pt>
    <dgm:pt modelId="{DD2A6F27-76E5-4A5B-AC53-B632B0B060E2}" type="pres">
      <dgm:prSet presAssocID="{85AA9D32-6DCD-47CE-96A4-E48393312660}" presName="rootText" presStyleLbl="node1" presStyleIdx="0" presStyleCnt="1" custScaleX="126761"/>
      <dgm:spPr/>
    </dgm:pt>
    <dgm:pt modelId="{51E3FA63-AF41-458E-A704-1562735EFBD5}" type="pres">
      <dgm:prSet presAssocID="{85AA9D32-6DCD-47CE-96A4-E48393312660}" presName="rootConnector" presStyleLbl="node1" presStyleIdx="0" presStyleCnt="1"/>
      <dgm:spPr/>
    </dgm:pt>
    <dgm:pt modelId="{3212AA5C-4004-41B7-A414-A832B885AEBF}" type="pres">
      <dgm:prSet presAssocID="{85AA9D32-6DCD-47CE-96A4-E48393312660}" presName="childShape" presStyleCnt="0"/>
      <dgm:spPr/>
    </dgm:pt>
    <dgm:pt modelId="{3F306274-09D4-430F-9B15-38E587FB8F3A}" type="pres">
      <dgm:prSet presAssocID="{7D309EC6-3979-45D9-A79A-BCFE43E2B691}" presName="Name13" presStyleLbl="parChTrans1D2" presStyleIdx="0" presStyleCnt="3"/>
      <dgm:spPr/>
    </dgm:pt>
    <dgm:pt modelId="{E1087F8B-31EB-46F0-9B4F-B7192D230897}" type="pres">
      <dgm:prSet presAssocID="{3C90BDC3-46CA-4AA7-A7C3-4A39D5AAD93E}" presName="childText" presStyleLbl="bgAcc1" presStyleIdx="0" presStyleCnt="3" custScaleX="167262">
        <dgm:presLayoutVars>
          <dgm:bulletEnabled val="1"/>
        </dgm:presLayoutVars>
      </dgm:prSet>
      <dgm:spPr/>
    </dgm:pt>
    <dgm:pt modelId="{1C5C823A-3A4B-4300-85C2-A54967C8053F}" type="pres">
      <dgm:prSet presAssocID="{9FCBD828-4ECA-42BC-B2B8-EE88D544ECF4}" presName="Name13" presStyleLbl="parChTrans1D2" presStyleIdx="1" presStyleCnt="3"/>
      <dgm:spPr/>
    </dgm:pt>
    <dgm:pt modelId="{76393CE8-E6F6-481D-93EE-DE8E6CA1A2C7}" type="pres">
      <dgm:prSet presAssocID="{3F547E61-1409-49B0-8A1D-9D6FA3439771}" presName="childText" presStyleLbl="bgAcc1" presStyleIdx="1" presStyleCnt="3" custScaleX="167262">
        <dgm:presLayoutVars>
          <dgm:bulletEnabled val="1"/>
        </dgm:presLayoutVars>
      </dgm:prSet>
      <dgm:spPr/>
    </dgm:pt>
    <dgm:pt modelId="{37F9C7AA-7CC5-4A05-99A5-D7C6E1D24678}" type="pres">
      <dgm:prSet presAssocID="{0746EB12-72E4-4774-BD1C-5F4B00426C96}" presName="Name13" presStyleLbl="parChTrans1D2" presStyleIdx="2" presStyleCnt="3"/>
      <dgm:spPr/>
    </dgm:pt>
    <dgm:pt modelId="{CBB6CFEA-1B2A-41A0-9FB5-6014DDC435E1}" type="pres">
      <dgm:prSet presAssocID="{776DB265-B980-48A2-9BC8-255C9EE6585D}" presName="childText" presStyleLbl="bgAcc1" presStyleIdx="2" presStyleCnt="3" custScaleX="167262">
        <dgm:presLayoutVars>
          <dgm:bulletEnabled val="1"/>
        </dgm:presLayoutVars>
      </dgm:prSet>
      <dgm:spPr/>
    </dgm:pt>
  </dgm:ptLst>
  <dgm:cxnLst>
    <dgm:cxn modelId="{899AFD58-32BD-4FF7-BC82-082987B7A639}" type="presOf" srcId="{776DB265-B980-48A2-9BC8-255C9EE6585D}" destId="{CBB6CFEA-1B2A-41A0-9FB5-6014DDC435E1}" srcOrd="0" destOrd="0" presId="urn:microsoft.com/office/officeart/2005/8/layout/hierarchy3"/>
    <dgm:cxn modelId="{69D7475B-9091-453D-9F85-114DE4DE1848}" type="presOf" srcId="{3F547E61-1409-49B0-8A1D-9D6FA3439771}" destId="{76393CE8-E6F6-481D-93EE-DE8E6CA1A2C7}" srcOrd="0" destOrd="0" presId="urn:microsoft.com/office/officeart/2005/8/layout/hierarchy3"/>
    <dgm:cxn modelId="{64602C65-1F3E-4E05-BC98-F4C8C64E0E47}" type="presOf" srcId="{D9E7B19A-4D96-43A9-BBB2-C37B20A0CAEC}" destId="{4F572E46-A999-472A-9C56-F678FE025E5F}" srcOrd="0" destOrd="0" presId="urn:microsoft.com/office/officeart/2005/8/layout/hierarchy3"/>
    <dgm:cxn modelId="{17369E66-3846-4A59-A05E-14F18005B5E2}" type="presOf" srcId="{85AA9D32-6DCD-47CE-96A4-E48393312660}" destId="{DD2A6F27-76E5-4A5B-AC53-B632B0B060E2}" srcOrd="0" destOrd="0" presId="urn:microsoft.com/office/officeart/2005/8/layout/hierarchy3"/>
    <dgm:cxn modelId="{0AEF1B69-8CA3-44CA-B2A3-C8EC0CE6DB61}" type="presOf" srcId="{85AA9D32-6DCD-47CE-96A4-E48393312660}" destId="{51E3FA63-AF41-458E-A704-1562735EFBD5}" srcOrd="1" destOrd="0" presId="urn:microsoft.com/office/officeart/2005/8/layout/hierarchy3"/>
    <dgm:cxn modelId="{A4A81577-9748-46C8-8AC8-53812525A105}" srcId="{85AA9D32-6DCD-47CE-96A4-E48393312660}" destId="{3C90BDC3-46CA-4AA7-A7C3-4A39D5AAD93E}" srcOrd="0" destOrd="0" parTransId="{7D309EC6-3979-45D9-A79A-BCFE43E2B691}" sibTransId="{BBA437A4-F828-4FB1-A69B-66E81E8597DB}"/>
    <dgm:cxn modelId="{458BBF8D-45FA-4BF0-A684-BC2E80650168}" type="presOf" srcId="{0746EB12-72E4-4774-BD1C-5F4B00426C96}" destId="{37F9C7AA-7CC5-4A05-99A5-D7C6E1D24678}" srcOrd="0" destOrd="0" presId="urn:microsoft.com/office/officeart/2005/8/layout/hierarchy3"/>
    <dgm:cxn modelId="{16316F93-4121-452B-B3DD-4D8729BBDCD7}" type="presOf" srcId="{7D309EC6-3979-45D9-A79A-BCFE43E2B691}" destId="{3F306274-09D4-430F-9B15-38E587FB8F3A}" srcOrd="0" destOrd="0" presId="urn:microsoft.com/office/officeart/2005/8/layout/hierarchy3"/>
    <dgm:cxn modelId="{997FFA9E-A7E6-4AC6-A3A5-1CE82ADC01C7}" srcId="{85AA9D32-6DCD-47CE-96A4-E48393312660}" destId="{776DB265-B980-48A2-9BC8-255C9EE6585D}" srcOrd="2" destOrd="0" parTransId="{0746EB12-72E4-4774-BD1C-5F4B00426C96}" sibTransId="{DF9549B6-FE25-4A66-B73E-F92E672A69E5}"/>
    <dgm:cxn modelId="{7D36C2A3-1C23-467A-B461-1BC6BA067BBB}" type="presOf" srcId="{9FCBD828-4ECA-42BC-B2B8-EE88D544ECF4}" destId="{1C5C823A-3A4B-4300-85C2-A54967C8053F}" srcOrd="0" destOrd="0" presId="urn:microsoft.com/office/officeart/2005/8/layout/hierarchy3"/>
    <dgm:cxn modelId="{DBBAAAC4-C348-4722-B829-F5218ED438A5}" type="presOf" srcId="{3C90BDC3-46CA-4AA7-A7C3-4A39D5AAD93E}" destId="{E1087F8B-31EB-46F0-9B4F-B7192D230897}" srcOrd="0" destOrd="0" presId="urn:microsoft.com/office/officeart/2005/8/layout/hierarchy3"/>
    <dgm:cxn modelId="{3DDA0AD6-56DF-4D39-8432-30F47E36CA04}" srcId="{D9E7B19A-4D96-43A9-BBB2-C37B20A0CAEC}" destId="{85AA9D32-6DCD-47CE-96A4-E48393312660}" srcOrd="0" destOrd="0" parTransId="{EAD77206-C768-44EF-9F89-CD56AC29F02C}" sibTransId="{D4B9CAE8-EF33-4286-A338-BB4BAEFCF861}"/>
    <dgm:cxn modelId="{5155B7EE-C4F9-42F7-BF9C-71560CDDA199}" srcId="{85AA9D32-6DCD-47CE-96A4-E48393312660}" destId="{3F547E61-1409-49B0-8A1D-9D6FA3439771}" srcOrd="1" destOrd="0" parTransId="{9FCBD828-4ECA-42BC-B2B8-EE88D544ECF4}" sibTransId="{4A4C74C6-E059-4F2A-9E5A-9568A7CD913D}"/>
    <dgm:cxn modelId="{F05FC455-E345-4A24-A21F-1E69F536FEEA}" type="presParOf" srcId="{4F572E46-A999-472A-9C56-F678FE025E5F}" destId="{D29F7BDC-FE34-4C0D-A72E-1D52AF0A5D3D}" srcOrd="0" destOrd="0" presId="urn:microsoft.com/office/officeart/2005/8/layout/hierarchy3"/>
    <dgm:cxn modelId="{F1A1C06B-A686-4200-A578-D407A6F23169}" type="presParOf" srcId="{D29F7BDC-FE34-4C0D-A72E-1D52AF0A5D3D}" destId="{57552856-5C83-4A05-8306-AF5D5B7A021D}" srcOrd="0" destOrd="0" presId="urn:microsoft.com/office/officeart/2005/8/layout/hierarchy3"/>
    <dgm:cxn modelId="{A2735225-14E5-4E8D-8DED-21AECF0A2ED0}" type="presParOf" srcId="{57552856-5C83-4A05-8306-AF5D5B7A021D}" destId="{DD2A6F27-76E5-4A5B-AC53-B632B0B060E2}" srcOrd="0" destOrd="0" presId="urn:microsoft.com/office/officeart/2005/8/layout/hierarchy3"/>
    <dgm:cxn modelId="{2F03BACB-4E9E-46DB-9A31-527B44605DAE}" type="presParOf" srcId="{57552856-5C83-4A05-8306-AF5D5B7A021D}" destId="{51E3FA63-AF41-458E-A704-1562735EFBD5}" srcOrd="1" destOrd="0" presId="urn:microsoft.com/office/officeart/2005/8/layout/hierarchy3"/>
    <dgm:cxn modelId="{4788BF1E-B6F2-469B-8AD3-EADA87A92E8B}" type="presParOf" srcId="{D29F7BDC-FE34-4C0D-A72E-1D52AF0A5D3D}" destId="{3212AA5C-4004-41B7-A414-A832B885AEBF}" srcOrd="1" destOrd="0" presId="urn:microsoft.com/office/officeart/2005/8/layout/hierarchy3"/>
    <dgm:cxn modelId="{21E89A57-867D-407D-B08E-54DFA8068325}" type="presParOf" srcId="{3212AA5C-4004-41B7-A414-A832B885AEBF}" destId="{3F306274-09D4-430F-9B15-38E587FB8F3A}" srcOrd="0" destOrd="0" presId="urn:microsoft.com/office/officeart/2005/8/layout/hierarchy3"/>
    <dgm:cxn modelId="{2868BAFD-21C4-4D06-911B-C47640BAF7AF}" type="presParOf" srcId="{3212AA5C-4004-41B7-A414-A832B885AEBF}" destId="{E1087F8B-31EB-46F0-9B4F-B7192D230897}" srcOrd="1" destOrd="0" presId="urn:microsoft.com/office/officeart/2005/8/layout/hierarchy3"/>
    <dgm:cxn modelId="{3E97F08F-43A4-4A1D-9B6C-887F76AE6D60}" type="presParOf" srcId="{3212AA5C-4004-41B7-A414-A832B885AEBF}" destId="{1C5C823A-3A4B-4300-85C2-A54967C8053F}" srcOrd="2" destOrd="0" presId="urn:microsoft.com/office/officeart/2005/8/layout/hierarchy3"/>
    <dgm:cxn modelId="{17ABE751-2573-4B01-8F7B-56E4644756B9}" type="presParOf" srcId="{3212AA5C-4004-41B7-A414-A832B885AEBF}" destId="{76393CE8-E6F6-481D-93EE-DE8E6CA1A2C7}" srcOrd="3" destOrd="0" presId="urn:microsoft.com/office/officeart/2005/8/layout/hierarchy3"/>
    <dgm:cxn modelId="{3C610FE8-A36D-46E0-B6E6-71BB01099A3D}" type="presParOf" srcId="{3212AA5C-4004-41B7-A414-A832B885AEBF}" destId="{37F9C7AA-7CC5-4A05-99A5-D7C6E1D24678}" srcOrd="4" destOrd="0" presId="urn:microsoft.com/office/officeart/2005/8/layout/hierarchy3"/>
    <dgm:cxn modelId="{E0E0CACB-AD3F-4C80-80CB-F701EF8E561B}" type="presParOf" srcId="{3212AA5C-4004-41B7-A414-A832B885AEBF}" destId="{CBB6CFEA-1B2A-41A0-9FB5-6014DDC435E1}"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9E7B19A-4D96-43A9-BBB2-C37B20A0CAEC}" type="doc">
      <dgm:prSet loTypeId="urn:microsoft.com/office/officeart/2005/8/layout/hierarchy3" loCatId="list" qsTypeId="urn:microsoft.com/office/officeart/2005/8/quickstyle/simple1" qsCatId="simple" csTypeId="urn:microsoft.com/office/officeart/2005/8/colors/accent0_3" csCatId="mainScheme" phldr="1"/>
      <dgm:spPr/>
      <dgm:t>
        <a:bodyPr/>
        <a:lstStyle/>
        <a:p>
          <a:endParaRPr lang="en-US"/>
        </a:p>
      </dgm:t>
    </dgm:pt>
    <dgm:pt modelId="{FF6DF190-94FA-4F3B-AA9E-80149630CD04}">
      <dgm:prSet phldrT="[Text]" custT="1"/>
      <dgm:spPr/>
      <dgm:t>
        <a:bodyPr/>
        <a:lstStyle/>
        <a:p>
          <a:r>
            <a:rPr lang="en-US" sz="3500"/>
            <a:t>Metric</a:t>
          </a:r>
        </a:p>
      </dgm:t>
    </dgm:pt>
    <dgm:pt modelId="{6AB2AC7F-BE54-453A-844A-76B0552B2225}" type="parTrans" cxnId="{57477512-A6F4-4E66-B276-115D891A00C5}">
      <dgm:prSet/>
      <dgm:spPr/>
      <dgm:t>
        <a:bodyPr/>
        <a:lstStyle/>
        <a:p>
          <a:endParaRPr lang="en-US"/>
        </a:p>
      </dgm:t>
    </dgm:pt>
    <dgm:pt modelId="{42CFA3FD-3478-40E2-BC52-9B9F8FBF1321}" type="sibTrans" cxnId="{57477512-A6F4-4E66-B276-115D891A00C5}">
      <dgm:prSet/>
      <dgm:spPr/>
      <dgm:t>
        <a:bodyPr/>
        <a:lstStyle/>
        <a:p>
          <a:endParaRPr lang="en-US"/>
        </a:p>
      </dgm:t>
    </dgm:pt>
    <dgm:pt modelId="{D2C93C7A-3139-4187-A281-C85160340A55}">
      <dgm:prSet phldrT="[Text]" custT="1"/>
      <dgm:spPr/>
      <dgm:t>
        <a:bodyPr/>
        <a:lstStyle/>
        <a:p>
          <a:r>
            <a:rPr lang="en-US" sz="2900">
              <a:latin typeface="Aptos" panose="020B0004020202020204" pitchFamily="34" charset="0"/>
            </a:rPr>
            <a:t>Impact Force</a:t>
          </a:r>
        </a:p>
      </dgm:t>
    </dgm:pt>
    <dgm:pt modelId="{C3FA4A37-371A-4DB2-893C-1DAE09058618}" type="parTrans" cxnId="{397380C4-FA8F-43D7-9B6F-343A35846426}">
      <dgm:prSet/>
      <dgm:spPr/>
      <dgm:t>
        <a:bodyPr/>
        <a:lstStyle/>
        <a:p>
          <a:endParaRPr lang="en-US"/>
        </a:p>
      </dgm:t>
    </dgm:pt>
    <dgm:pt modelId="{C25FC008-2860-4EAA-ACF3-D6720994374D}" type="sibTrans" cxnId="{397380C4-FA8F-43D7-9B6F-343A35846426}">
      <dgm:prSet/>
      <dgm:spPr/>
      <dgm:t>
        <a:bodyPr/>
        <a:lstStyle/>
        <a:p>
          <a:endParaRPr lang="en-US"/>
        </a:p>
      </dgm:t>
    </dgm:pt>
    <dgm:pt modelId="{7CCAACA3-388C-41F9-B63F-DAE6872DD2C4}">
      <dgm:prSet phldrT="[Text]" custT="1"/>
      <dgm:spPr/>
      <dgm:t>
        <a:bodyPr/>
        <a:lstStyle/>
        <a:p>
          <a:r>
            <a:rPr lang="en-US" sz="2900">
              <a:latin typeface="Aptos" panose="020B0004020202020204" pitchFamily="34" charset="0"/>
            </a:rPr>
            <a:t>Clearance</a:t>
          </a:r>
        </a:p>
      </dgm:t>
    </dgm:pt>
    <dgm:pt modelId="{215F5094-313B-40C3-94B5-4A422AF882C0}" type="parTrans" cxnId="{48B61F6E-4065-49EE-B06B-6609A1AF21C8}">
      <dgm:prSet/>
      <dgm:spPr/>
      <dgm:t>
        <a:bodyPr/>
        <a:lstStyle/>
        <a:p>
          <a:endParaRPr lang="en-US"/>
        </a:p>
      </dgm:t>
    </dgm:pt>
    <dgm:pt modelId="{8C8B28DA-1A9B-40AE-83D7-336125F6DC72}" type="sibTrans" cxnId="{48B61F6E-4065-49EE-B06B-6609A1AF21C8}">
      <dgm:prSet/>
      <dgm:spPr/>
      <dgm:t>
        <a:bodyPr/>
        <a:lstStyle/>
        <a:p>
          <a:endParaRPr lang="en-US"/>
        </a:p>
      </dgm:t>
    </dgm:pt>
    <dgm:pt modelId="{D2F4C4A5-2778-4278-B1E7-EEDA71047E87}">
      <dgm:prSet phldrT="[Text]" custT="1"/>
      <dgm:spPr/>
      <dgm:t>
        <a:bodyPr/>
        <a:lstStyle/>
        <a:p>
          <a:r>
            <a:rPr lang="en-US" sz="2900">
              <a:latin typeface="Aptos" panose="020B0004020202020204" pitchFamily="34" charset="0"/>
            </a:rPr>
            <a:t>User observation</a:t>
          </a:r>
        </a:p>
      </dgm:t>
    </dgm:pt>
    <dgm:pt modelId="{98C551A3-D470-4EF9-88AF-38BC1229197F}" type="parTrans" cxnId="{EA09ED96-0AAF-406B-B796-311D856192C0}">
      <dgm:prSet/>
      <dgm:spPr/>
      <dgm:t>
        <a:bodyPr/>
        <a:lstStyle/>
        <a:p>
          <a:endParaRPr lang="en-US"/>
        </a:p>
      </dgm:t>
    </dgm:pt>
    <dgm:pt modelId="{C4513765-04B7-4DB4-8C29-665D826E1FF4}" type="sibTrans" cxnId="{EA09ED96-0AAF-406B-B796-311D856192C0}">
      <dgm:prSet/>
      <dgm:spPr/>
      <dgm:t>
        <a:bodyPr/>
        <a:lstStyle/>
        <a:p>
          <a:endParaRPr lang="en-US"/>
        </a:p>
      </dgm:t>
    </dgm:pt>
    <dgm:pt modelId="{4F572E46-A999-472A-9C56-F678FE025E5F}" type="pres">
      <dgm:prSet presAssocID="{D9E7B19A-4D96-43A9-BBB2-C37B20A0CAEC}" presName="diagram" presStyleCnt="0">
        <dgm:presLayoutVars>
          <dgm:chPref val="1"/>
          <dgm:dir/>
          <dgm:animOne val="branch"/>
          <dgm:animLvl val="lvl"/>
          <dgm:resizeHandles/>
        </dgm:presLayoutVars>
      </dgm:prSet>
      <dgm:spPr/>
    </dgm:pt>
    <dgm:pt modelId="{08D90BFD-505B-4B74-BDCC-9A795D7220E2}" type="pres">
      <dgm:prSet presAssocID="{FF6DF190-94FA-4F3B-AA9E-80149630CD04}" presName="root" presStyleCnt="0"/>
      <dgm:spPr/>
    </dgm:pt>
    <dgm:pt modelId="{81DB21D6-4CCA-40EB-8D88-3BFF0FB2DEDE}" type="pres">
      <dgm:prSet presAssocID="{FF6DF190-94FA-4F3B-AA9E-80149630CD04}" presName="rootComposite" presStyleCnt="0"/>
      <dgm:spPr/>
    </dgm:pt>
    <dgm:pt modelId="{8C4E7404-D31F-4C21-A45A-C378BF3E5FAF}" type="pres">
      <dgm:prSet presAssocID="{FF6DF190-94FA-4F3B-AA9E-80149630CD04}" presName="rootText" presStyleLbl="node1" presStyleIdx="0" presStyleCnt="1" custScaleX="126761"/>
      <dgm:spPr/>
    </dgm:pt>
    <dgm:pt modelId="{655C1CED-2947-498E-A073-14A41F6FF032}" type="pres">
      <dgm:prSet presAssocID="{FF6DF190-94FA-4F3B-AA9E-80149630CD04}" presName="rootConnector" presStyleLbl="node1" presStyleIdx="0" presStyleCnt="1"/>
      <dgm:spPr/>
    </dgm:pt>
    <dgm:pt modelId="{715B3049-C1D7-4499-A5CE-AB430EAEC5C0}" type="pres">
      <dgm:prSet presAssocID="{FF6DF190-94FA-4F3B-AA9E-80149630CD04}" presName="childShape" presStyleCnt="0"/>
      <dgm:spPr/>
    </dgm:pt>
    <dgm:pt modelId="{D05B9DF4-1B52-4584-A838-F7587ECADE3A}" type="pres">
      <dgm:prSet presAssocID="{C3FA4A37-371A-4DB2-893C-1DAE09058618}" presName="Name13" presStyleLbl="parChTrans1D2" presStyleIdx="0" presStyleCnt="3"/>
      <dgm:spPr/>
    </dgm:pt>
    <dgm:pt modelId="{A07722B5-5EB0-4BFD-B6F2-AAAFCCFB4E5B}" type="pres">
      <dgm:prSet presAssocID="{D2C93C7A-3139-4187-A281-C85160340A55}" presName="childText" presStyleLbl="bgAcc1" presStyleIdx="0" presStyleCnt="3" custScaleX="167262">
        <dgm:presLayoutVars>
          <dgm:bulletEnabled val="1"/>
        </dgm:presLayoutVars>
      </dgm:prSet>
      <dgm:spPr/>
    </dgm:pt>
    <dgm:pt modelId="{711D146D-A681-4FB9-97A2-D6A90A9734D9}" type="pres">
      <dgm:prSet presAssocID="{98C551A3-D470-4EF9-88AF-38BC1229197F}" presName="Name13" presStyleLbl="parChTrans1D2" presStyleIdx="1" presStyleCnt="3"/>
      <dgm:spPr/>
    </dgm:pt>
    <dgm:pt modelId="{DDF080E0-E404-4664-BFFA-85368544D80F}" type="pres">
      <dgm:prSet presAssocID="{D2F4C4A5-2778-4278-B1E7-EEDA71047E87}" presName="childText" presStyleLbl="bgAcc1" presStyleIdx="1" presStyleCnt="3" custScaleX="167262">
        <dgm:presLayoutVars>
          <dgm:bulletEnabled val="1"/>
        </dgm:presLayoutVars>
      </dgm:prSet>
      <dgm:spPr/>
    </dgm:pt>
    <dgm:pt modelId="{35682776-5618-4DC0-934A-4355F70C352B}" type="pres">
      <dgm:prSet presAssocID="{215F5094-313B-40C3-94B5-4A422AF882C0}" presName="Name13" presStyleLbl="parChTrans1D2" presStyleIdx="2" presStyleCnt="3"/>
      <dgm:spPr/>
    </dgm:pt>
    <dgm:pt modelId="{21005F55-C4A2-487D-AE1B-FD401C07F518}" type="pres">
      <dgm:prSet presAssocID="{7CCAACA3-388C-41F9-B63F-DAE6872DD2C4}" presName="childText" presStyleLbl="bgAcc1" presStyleIdx="2" presStyleCnt="3" custScaleX="167262">
        <dgm:presLayoutVars>
          <dgm:bulletEnabled val="1"/>
        </dgm:presLayoutVars>
      </dgm:prSet>
      <dgm:spPr/>
    </dgm:pt>
  </dgm:ptLst>
  <dgm:cxnLst>
    <dgm:cxn modelId="{57477512-A6F4-4E66-B276-115D891A00C5}" srcId="{D9E7B19A-4D96-43A9-BBB2-C37B20A0CAEC}" destId="{FF6DF190-94FA-4F3B-AA9E-80149630CD04}" srcOrd="0" destOrd="0" parTransId="{6AB2AC7F-BE54-453A-844A-76B0552B2225}" sibTransId="{42CFA3FD-3478-40E2-BC52-9B9F8FBF1321}"/>
    <dgm:cxn modelId="{7645C61F-9ECB-451F-BE86-47CF3352EB6E}" type="presOf" srcId="{C3FA4A37-371A-4DB2-893C-1DAE09058618}" destId="{D05B9DF4-1B52-4584-A838-F7587ECADE3A}" srcOrd="0" destOrd="0" presId="urn:microsoft.com/office/officeart/2005/8/layout/hierarchy3"/>
    <dgm:cxn modelId="{0D77AF64-CBBB-4FC0-8495-BFE87D2E5084}" type="presOf" srcId="{98C551A3-D470-4EF9-88AF-38BC1229197F}" destId="{711D146D-A681-4FB9-97A2-D6A90A9734D9}" srcOrd="0" destOrd="0" presId="urn:microsoft.com/office/officeart/2005/8/layout/hierarchy3"/>
    <dgm:cxn modelId="{64602C65-1F3E-4E05-BC98-F4C8C64E0E47}" type="presOf" srcId="{D9E7B19A-4D96-43A9-BBB2-C37B20A0CAEC}" destId="{4F572E46-A999-472A-9C56-F678FE025E5F}" srcOrd="0" destOrd="0" presId="urn:microsoft.com/office/officeart/2005/8/layout/hierarchy3"/>
    <dgm:cxn modelId="{48B61F6E-4065-49EE-B06B-6609A1AF21C8}" srcId="{FF6DF190-94FA-4F3B-AA9E-80149630CD04}" destId="{7CCAACA3-388C-41F9-B63F-DAE6872DD2C4}" srcOrd="2" destOrd="0" parTransId="{215F5094-313B-40C3-94B5-4A422AF882C0}" sibTransId="{8C8B28DA-1A9B-40AE-83D7-336125F6DC72}"/>
    <dgm:cxn modelId="{EEF78582-47C0-4E6B-BE1E-A52A5359A14E}" type="presOf" srcId="{FF6DF190-94FA-4F3B-AA9E-80149630CD04}" destId="{655C1CED-2947-498E-A073-14A41F6FF032}" srcOrd="1" destOrd="0" presId="urn:microsoft.com/office/officeart/2005/8/layout/hierarchy3"/>
    <dgm:cxn modelId="{EA09ED96-0AAF-406B-B796-311D856192C0}" srcId="{FF6DF190-94FA-4F3B-AA9E-80149630CD04}" destId="{D2F4C4A5-2778-4278-B1E7-EEDA71047E87}" srcOrd="1" destOrd="0" parTransId="{98C551A3-D470-4EF9-88AF-38BC1229197F}" sibTransId="{C4513765-04B7-4DB4-8C29-665D826E1FF4}"/>
    <dgm:cxn modelId="{A86C9FA2-901F-4C17-9DE6-A8706DA94D6C}" type="presOf" srcId="{7CCAACA3-388C-41F9-B63F-DAE6872DD2C4}" destId="{21005F55-C4A2-487D-AE1B-FD401C07F518}" srcOrd="0" destOrd="0" presId="urn:microsoft.com/office/officeart/2005/8/layout/hierarchy3"/>
    <dgm:cxn modelId="{397380C4-FA8F-43D7-9B6F-343A35846426}" srcId="{FF6DF190-94FA-4F3B-AA9E-80149630CD04}" destId="{D2C93C7A-3139-4187-A281-C85160340A55}" srcOrd="0" destOrd="0" parTransId="{C3FA4A37-371A-4DB2-893C-1DAE09058618}" sibTransId="{C25FC008-2860-4EAA-ACF3-D6720994374D}"/>
    <dgm:cxn modelId="{234764D5-A62B-4F40-8A9D-05321E5BE70A}" type="presOf" srcId="{D2C93C7A-3139-4187-A281-C85160340A55}" destId="{A07722B5-5EB0-4BFD-B6F2-AAAFCCFB4E5B}" srcOrd="0" destOrd="0" presId="urn:microsoft.com/office/officeart/2005/8/layout/hierarchy3"/>
    <dgm:cxn modelId="{3D4704E1-31DF-427C-B081-E08EE250C80B}" type="presOf" srcId="{D2F4C4A5-2778-4278-B1E7-EEDA71047E87}" destId="{DDF080E0-E404-4664-BFFA-85368544D80F}" srcOrd="0" destOrd="0" presId="urn:microsoft.com/office/officeart/2005/8/layout/hierarchy3"/>
    <dgm:cxn modelId="{1E1AA3F2-66F9-405C-ACC0-FAD67AE9606A}" type="presOf" srcId="{215F5094-313B-40C3-94B5-4A422AF882C0}" destId="{35682776-5618-4DC0-934A-4355F70C352B}" srcOrd="0" destOrd="0" presId="urn:microsoft.com/office/officeart/2005/8/layout/hierarchy3"/>
    <dgm:cxn modelId="{44BAC6F7-6BA8-4240-96C8-434BD21629AC}" type="presOf" srcId="{FF6DF190-94FA-4F3B-AA9E-80149630CD04}" destId="{8C4E7404-D31F-4C21-A45A-C378BF3E5FAF}" srcOrd="0" destOrd="0" presId="urn:microsoft.com/office/officeart/2005/8/layout/hierarchy3"/>
    <dgm:cxn modelId="{FE519FB3-7307-41D4-803D-DD47E0D694CA}" type="presParOf" srcId="{4F572E46-A999-472A-9C56-F678FE025E5F}" destId="{08D90BFD-505B-4B74-BDCC-9A795D7220E2}" srcOrd="0" destOrd="0" presId="urn:microsoft.com/office/officeart/2005/8/layout/hierarchy3"/>
    <dgm:cxn modelId="{FB406DE9-1F51-4544-8144-2372658E1A4F}" type="presParOf" srcId="{08D90BFD-505B-4B74-BDCC-9A795D7220E2}" destId="{81DB21D6-4CCA-40EB-8D88-3BFF0FB2DEDE}" srcOrd="0" destOrd="0" presId="urn:microsoft.com/office/officeart/2005/8/layout/hierarchy3"/>
    <dgm:cxn modelId="{1F03BA0B-3230-4962-B116-2974891DC1F5}" type="presParOf" srcId="{81DB21D6-4CCA-40EB-8D88-3BFF0FB2DEDE}" destId="{8C4E7404-D31F-4C21-A45A-C378BF3E5FAF}" srcOrd="0" destOrd="0" presId="urn:microsoft.com/office/officeart/2005/8/layout/hierarchy3"/>
    <dgm:cxn modelId="{B6DC3EA9-B4FC-4BD6-A327-E4CF144E2EAB}" type="presParOf" srcId="{81DB21D6-4CCA-40EB-8D88-3BFF0FB2DEDE}" destId="{655C1CED-2947-498E-A073-14A41F6FF032}" srcOrd="1" destOrd="0" presId="urn:microsoft.com/office/officeart/2005/8/layout/hierarchy3"/>
    <dgm:cxn modelId="{853FEBA5-185F-4A63-82A0-2D02CAEC3F00}" type="presParOf" srcId="{08D90BFD-505B-4B74-BDCC-9A795D7220E2}" destId="{715B3049-C1D7-4499-A5CE-AB430EAEC5C0}" srcOrd="1" destOrd="0" presId="urn:microsoft.com/office/officeart/2005/8/layout/hierarchy3"/>
    <dgm:cxn modelId="{BC5B97A1-0275-47BE-96F4-C060C1562E2F}" type="presParOf" srcId="{715B3049-C1D7-4499-A5CE-AB430EAEC5C0}" destId="{D05B9DF4-1B52-4584-A838-F7587ECADE3A}" srcOrd="0" destOrd="0" presId="urn:microsoft.com/office/officeart/2005/8/layout/hierarchy3"/>
    <dgm:cxn modelId="{CB27C4CC-91E7-41A6-AA63-C04C47CB18C0}" type="presParOf" srcId="{715B3049-C1D7-4499-A5CE-AB430EAEC5C0}" destId="{A07722B5-5EB0-4BFD-B6F2-AAAFCCFB4E5B}" srcOrd="1" destOrd="0" presId="urn:microsoft.com/office/officeart/2005/8/layout/hierarchy3"/>
    <dgm:cxn modelId="{4483954D-A6C3-4C82-868A-E782A033005C}" type="presParOf" srcId="{715B3049-C1D7-4499-A5CE-AB430EAEC5C0}" destId="{711D146D-A681-4FB9-97A2-D6A90A9734D9}" srcOrd="2" destOrd="0" presId="urn:microsoft.com/office/officeart/2005/8/layout/hierarchy3"/>
    <dgm:cxn modelId="{BADDCAD2-9EB6-48B4-989E-D8093355E987}" type="presParOf" srcId="{715B3049-C1D7-4499-A5CE-AB430EAEC5C0}" destId="{DDF080E0-E404-4664-BFFA-85368544D80F}" srcOrd="3" destOrd="0" presId="urn:microsoft.com/office/officeart/2005/8/layout/hierarchy3"/>
    <dgm:cxn modelId="{C40B9319-0EEB-4525-BF2E-B061587F2A1C}" type="presParOf" srcId="{715B3049-C1D7-4499-A5CE-AB430EAEC5C0}" destId="{35682776-5618-4DC0-934A-4355F70C352B}" srcOrd="4" destOrd="0" presId="urn:microsoft.com/office/officeart/2005/8/layout/hierarchy3"/>
    <dgm:cxn modelId="{5F99B434-8ED9-4AD5-A78A-C65777DCB532}" type="presParOf" srcId="{715B3049-C1D7-4499-A5CE-AB430EAEC5C0}" destId="{21005F55-C4A2-487D-AE1B-FD401C07F518}" srcOrd="5" destOrd="0" presId="urn:microsoft.com/office/officeart/2005/8/layout/hierarchy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F8A755-1625-4E31-8F39-01DCB55EA0BD}" type="doc">
      <dgm:prSet loTypeId="urn:microsoft.com/office/officeart/2005/8/layout/hierarchy3" loCatId="list" qsTypeId="urn:microsoft.com/office/officeart/2005/8/quickstyle/simple2" qsCatId="simple" csTypeId="urn:microsoft.com/office/officeart/2005/8/colors/accent0_2" csCatId="mainScheme" phldr="1"/>
      <dgm:spPr/>
      <dgm:t>
        <a:bodyPr/>
        <a:lstStyle/>
        <a:p>
          <a:endParaRPr lang="en-US"/>
        </a:p>
      </dgm:t>
    </dgm:pt>
    <dgm:pt modelId="{911CD6EB-5F21-44AD-B44C-F5E636414C94}">
      <dgm:prSet phldrT="[Text]" custT="1"/>
      <dgm:spPr/>
      <dgm:t>
        <a:bodyPr/>
        <a:lstStyle/>
        <a:p>
          <a:pPr algn="ctr">
            <a:buNone/>
          </a:pPr>
          <a:r>
            <a:rPr lang="en-US" sz="1800" b="0"/>
            <a:t>Projected costs have considered:</a:t>
          </a:r>
        </a:p>
      </dgm:t>
    </dgm:pt>
    <dgm:pt modelId="{64ACD253-F926-48BA-9706-6D47D45E8D58}" type="parTrans" cxnId="{CC4A86F0-CED1-430B-8321-180A84534F0F}">
      <dgm:prSet/>
      <dgm:spPr/>
      <dgm:t>
        <a:bodyPr/>
        <a:lstStyle/>
        <a:p>
          <a:endParaRPr lang="en-US"/>
        </a:p>
      </dgm:t>
    </dgm:pt>
    <dgm:pt modelId="{556BE928-7B7F-41A0-90B3-39DAC47B5C1E}" type="sibTrans" cxnId="{CC4A86F0-CED1-430B-8321-180A84534F0F}">
      <dgm:prSet/>
      <dgm:spPr/>
      <dgm:t>
        <a:bodyPr/>
        <a:lstStyle/>
        <a:p>
          <a:endParaRPr lang="en-US"/>
        </a:p>
      </dgm:t>
    </dgm:pt>
    <dgm:pt modelId="{10CD7BEA-361E-4584-B2F5-4ACB83BBF4B6}">
      <dgm:prSet phldrT="[Text]" custT="1"/>
      <dgm:spPr/>
      <dgm:t>
        <a:bodyPr/>
        <a:lstStyle/>
        <a:p>
          <a:pPr algn="ctr"/>
          <a:r>
            <a:rPr lang="en-US" sz="1800">
              <a:latin typeface="Aptos" panose="020B0004020202020204" pitchFamily="34" charset="0"/>
            </a:rPr>
            <a:t>Taxes</a:t>
          </a:r>
        </a:p>
      </dgm:t>
    </dgm:pt>
    <dgm:pt modelId="{48A27385-6E6A-4AC6-BDC7-820FCC62E18E}" type="parTrans" cxnId="{767BC458-8809-4B7C-9714-21F3CB9D834E}">
      <dgm:prSet/>
      <dgm:spPr/>
      <dgm:t>
        <a:bodyPr/>
        <a:lstStyle/>
        <a:p>
          <a:endParaRPr lang="en-US"/>
        </a:p>
      </dgm:t>
    </dgm:pt>
    <dgm:pt modelId="{81E1DC55-01BC-456D-BBA8-9968BA1F6A3A}" type="sibTrans" cxnId="{767BC458-8809-4B7C-9714-21F3CB9D834E}">
      <dgm:prSet/>
      <dgm:spPr/>
      <dgm:t>
        <a:bodyPr/>
        <a:lstStyle/>
        <a:p>
          <a:endParaRPr lang="en-US"/>
        </a:p>
      </dgm:t>
    </dgm:pt>
    <dgm:pt modelId="{E1D8B4F9-5228-4269-8E9B-A7DA2DCEDCBE}">
      <dgm:prSet phldrT="[Text]" custT="1"/>
      <dgm:spPr/>
      <dgm:t>
        <a:bodyPr/>
        <a:lstStyle/>
        <a:p>
          <a:pPr algn="ctr"/>
          <a:r>
            <a:rPr lang="en-US" sz="1800">
              <a:latin typeface="Aptos" panose="020B0004020202020204" pitchFamily="34" charset="0"/>
            </a:rPr>
            <a:t>Shipping</a:t>
          </a:r>
        </a:p>
      </dgm:t>
    </dgm:pt>
    <dgm:pt modelId="{8D076F77-7372-425E-B817-C86C6789FB4F}" type="parTrans" cxnId="{34FACA98-0BFC-4D7B-9EAB-C517EFFA4685}">
      <dgm:prSet/>
      <dgm:spPr/>
      <dgm:t>
        <a:bodyPr/>
        <a:lstStyle/>
        <a:p>
          <a:endParaRPr lang="en-US"/>
        </a:p>
      </dgm:t>
    </dgm:pt>
    <dgm:pt modelId="{2EDE932B-4D88-4DFF-9A6F-867C150997F8}" type="sibTrans" cxnId="{34FACA98-0BFC-4D7B-9EAB-C517EFFA4685}">
      <dgm:prSet/>
      <dgm:spPr/>
      <dgm:t>
        <a:bodyPr/>
        <a:lstStyle/>
        <a:p>
          <a:endParaRPr lang="en-US"/>
        </a:p>
      </dgm:t>
    </dgm:pt>
    <dgm:pt modelId="{BE034631-62D2-42D4-A200-E9E89B90A6B0}">
      <dgm:prSet phldrT="[Text]" custT="1"/>
      <dgm:spPr/>
      <dgm:t>
        <a:bodyPr/>
        <a:lstStyle/>
        <a:p>
          <a:pPr algn="ctr"/>
          <a:r>
            <a:rPr lang="en-US" sz="1800">
              <a:latin typeface="Aptos" panose="020B0004020202020204" pitchFamily="34" charset="0"/>
            </a:rPr>
            <a:t>Cutting &amp; Assembly</a:t>
          </a:r>
        </a:p>
      </dgm:t>
    </dgm:pt>
    <dgm:pt modelId="{5C16D286-E071-496F-AC91-FCF58D2D26E0}" type="parTrans" cxnId="{F8EFEEA8-8320-4623-AEFD-1F1D2B00540A}">
      <dgm:prSet/>
      <dgm:spPr/>
      <dgm:t>
        <a:bodyPr/>
        <a:lstStyle/>
        <a:p>
          <a:endParaRPr lang="en-US"/>
        </a:p>
      </dgm:t>
    </dgm:pt>
    <dgm:pt modelId="{B1E5269B-97EF-4BE1-8971-B01A5669EBCD}" type="sibTrans" cxnId="{F8EFEEA8-8320-4623-AEFD-1F1D2B00540A}">
      <dgm:prSet/>
      <dgm:spPr/>
      <dgm:t>
        <a:bodyPr/>
        <a:lstStyle/>
        <a:p>
          <a:endParaRPr lang="en-US"/>
        </a:p>
      </dgm:t>
    </dgm:pt>
    <dgm:pt modelId="{E72E9520-2C0D-406D-BEC5-E32B145159BA}" type="pres">
      <dgm:prSet presAssocID="{DAF8A755-1625-4E31-8F39-01DCB55EA0BD}" presName="diagram" presStyleCnt="0">
        <dgm:presLayoutVars>
          <dgm:chPref val="1"/>
          <dgm:dir/>
          <dgm:animOne val="branch"/>
          <dgm:animLvl val="lvl"/>
          <dgm:resizeHandles/>
        </dgm:presLayoutVars>
      </dgm:prSet>
      <dgm:spPr/>
    </dgm:pt>
    <dgm:pt modelId="{75AF5750-E64D-4D5F-98EE-361CF4DED99B}" type="pres">
      <dgm:prSet presAssocID="{911CD6EB-5F21-44AD-B44C-F5E636414C94}" presName="root" presStyleCnt="0"/>
      <dgm:spPr/>
    </dgm:pt>
    <dgm:pt modelId="{FBF06750-07FD-418E-8F07-C186D2CFE6AC}" type="pres">
      <dgm:prSet presAssocID="{911CD6EB-5F21-44AD-B44C-F5E636414C94}" presName="rootComposite" presStyleCnt="0"/>
      <dgm:spPr/>
    </dgm:pt>
    <dgm:pt modelId="{CF2776FD-14B6-4438-90C0-EAE80DEE05F9}" type="pres">
      <dgm:prSet presAssocID="{911CD6EB-5F21-44AD-B44C-F5E636414C94}" presName="rootText" presStyleLbl="node1" presStyleIdx="0" presStyleCnt="1" custScaleX="128540" custScaleY="132602"/>
      <dgm:spPr/>
    </dgm:pt>
    <dgm:pt modelId="{C0587D15-F735-4FCA-89AA-13F13303DCC8}" type="pres">
      <dgm:prSet presAssocID="{911CD6EB-5F21-44AD-B44C-F5E636414C94}" presName="rootConnector" presStyleLbl="node1" presStyleIdx="0" presStyleCnt="1"/>
      <dgm:spPr/>
    </dgm:pt>
    <dgm:pt modelId="{0DEB1310-470E-4992-9319-7BD1667FE090}" type="pres">
      <dgm:prSet presAssocID="{911CD6EB-5F21-44AD-B44C-F5E636414C94}" presName="childShape" presStyleCnt="0"/>
      <dgm:spPr/>
    </dgm:pt>
    <dgm:pt modelId="{3F2CDEEA-B334-405E-8D9C-311756C03375}" type="pres">
      <dgm:prSet presAssocID="{48A27385-6E6A-4AC6-BDC7-820FCC62E18E}" presName="Name13" presStyleLbl="parChTrans1D2" presStyleIdx="0" presStyleCnt="3"/>
      <dgm:spPr/>
    </dgm:pt>
    <dgm:pt modelId="{813C8712-F4FD-45E8-AE87-557BE3804C6D}" type="pres">
      <dgm:prSet presAssocID="{10CD7BEA-361E-4584-B2F5-4ACB83BBF4B6}" presName="childText" presStyleLbl="bgAcc1" presStyleIdx="0" presStyleCnt="3" custScaleX="139132">
        <dgm:presLayoutVars>
          <dgm:bulletEnabled val="1"/>
        </dgm:presLayoutVars>
      </dgm:prSet>
      <dgm:spPr/>
    </dgm:pt>
    <dgm:pt modelId="{8873481B-E797-4F97-953B-8AEA4CF414AD}" type="pres">
      <dgm:prSet presAssocID="{8D076F77-7372-425E-B817-C86C6789FB4F}" presName="Name13" presStyleLbl="parChTrans1D2" presStyleIdx="1" presStyleCnt="3"/>
      <dgm:spPr/>
    </dgm:pt>
    <dgm:pt modelId="{4E6926DD-B3E6-4034-9173-614EA1F52E9C}" type="pres">
      <dgm:prSet presAssocID="{E1D8B4F9-5228-4269-8E9B-A7DA2DCEDCBE}" presName="childText" presStyleLbl="bgAcc1" presStyleIdx="1" presStyleCnt="3" custScaleX="139132">
        <dgm:presLayoutVars>
          <dgm:bulletEnabled val="1"/>
        </dgm:presLayoutVars>
      </dgm:prSet>
      <dgm:spPr/>
    </dgm:pt>
    <dgm:pt modelId="{E40E9DD0-BE78-4704-BCC9-B0675D830D06}" type="pres">
      <dgm:prSet presAssocID="{5C16D286-E071-496F-AC91-FCF58D2D26E0}" presName="Name13" presStyleLbl="parChTrans1D2" presStyleIdx="2" presStyleCnt="3"/>
      <dgm:spPr/>
    </dgm:pt>
    <dgm:pt modelId="{7E16FE3F-02A6-4899-A220-5C85909AEB05}" type="pres">
      <dgm:prSet presAssocID="{BE034631-62D2-42D4-A200-E9E89B90A6B0}" presName="childText" presStyleLbl="bgAcc1" presStyleIdx="2" presStyleCnt="3" custScaleX="139724" custScaleY="100342">
        <dgm:presLayoutVars>
          <dgm:bulletEnabled val="1"/>
        </dgm:presLayoutVars>
      </dgm:prSet>
      <dgm:spPr/>
    </dgm:pt>
  </dgm:ptLst>
  <dgm:cxnLst>
    <dgm:cxn modelId="{CB32AF0F-0C29-4CCC-BB07-7EAC1F4280A3}" type="presOf" srcId="{BE034631-62D2-42D4-A200-E9E89B90A6B0}" destId="{7E16FE3F-02A6-4899-A220-5C85909AEB05}" srcOrd="0" destOrd="0" presId="urn:microsoft.com/office/officeart/2005/8/layout/hierarchy3"/>
    <dgm:cxn modelId="{0BE18838-8604-4D07-8F92-A984E5EB488A}" type="presOf" srcId="{911CD6EB-5F21-44AD-B44C-F5E636414C94}" destId="{CF2776FD-14B6-4438-90C0-EAE80DEE05F9}" srcOrd="0" destOrd="0" presId="urn:microsoft.com/office/officeart/2005/8/layout/hierarchy3"/>
    <dgm:cxn modelId="{81D17C3D-DD6A-419D-B239-F687BF941832}" type="presOf" srcId="{911CD6EB-5F21-44AD-B44C-F5E636414C94}" destId="{C0587D15-F735-4FCA-89AA-13F13303DCC8}" srcOrd="1" destOrd="0" presId="urn:microsoft.com/office/officeart/2005/8/layout/hierarchy3"/>
    <dgm:cxn modelId="{767BC458-8809-4B7C-9714-21F3CB9D834E}" srcId="{911CD6EB-5F21-44AD-B44C-F5E636414C94}" destId="{10CD7BEA-361E-4584-B2F5-4ACB83BBF4B6}" srcOrd="0" destOrd="0" parTransId="{48A27385-6E6A-4AC6-BDC7-820FCC62E18E}" sibTransId="{81E1DC55-01BC-456D-BBA8-9968BA1F6A3A}"/>
    <dgm:cxn modelId="{703A7E5A-C2E0-47AA-84EF-839B9013BA1B}" type="presOf" srcId="{8D076F77-7372-425E-B817-C86C6789FB4F}" destId="{8873481B-E797-4F97-953B-8AEA4CF414AD}" srcOrd="0" destOrd="0" presId="urn:microsoft.com/office/officeart/2005/8/layout/hierarchy3"/>
    <dgm:cxn modelId="{3AB6215F-F57F-4187-9FFA-7D9A5BF9A630}" type="presOf" srcId="{DAF8A755-1625-4E31-8F39-01DCB55EA0BD}" destId="{E72E9520-2C0D-406D-BEC5-E32B145159BA}" srcOrd="0" destOrd="0" presId="urn:microsoft.com/office/officeart/2005/8/layout/hierarchy3"/>
    <dgm:cxn modelId="{34FACA98-0BFC-4D7B-9EAB-C517EFFA4685}" srcId="{911CD6EB-5F21-44AD-B44C-F5E636414C94}" destId="{E1D8B4F9-5228-4269-8E9B-A7DA2DCEDCBE}" srcOrd="1" destOrd="0" parTransId="{8D076F77-7372-425E-B817-C86C6789FB4F}" sibTransId="{2EDE932B-4D88-4DFF-9A6F-867C150997F8}"/>
    <dgm:cxn modelId="{F8EFEEA8-8320-4623-AEFD-1F1D2B00540A}" srcId="{911CD6EB-5F21-44AD-B44C-F5E636414C94}" destId="{BE034631-62D2-42D4-A200-E9E89B90A6B0}" srcOrd="2" destOrd="0" parTransId="{5C16D286-E071-496F-AC91-FCF58D2D26E0}" sibTransId="{B1E5269B-97EF-4BE1-8971-B01A5669EBCD}"/>
    <dgm:cxn modelId="{3FC2A0B5-1EE6-43BF-9046-DCD41EA360AA}" type="presOf" srcId="{48A27385-6E6A-4AC6-BDC7-820FCC62E18E}" destId="{3F2CDEEA-B334-405E-8D9C-311756C03375}" srcOrd="0" destOrd="0" presId="urn:microsoft.com/office/officeart/2005/8/layout/hierarchy3"/>
    <dgm:cxn modelId="{346986B8-A8F8-4245-A5B9-38FA1D4F6DD1}" type="presOf" srcId="{5C16D286-E071-496F-AC91-FCF58D2D26E0}" destId="{E40E9DD0-BE78-4704-BCC9-B0675D830D06}" srcOrd="0" destOrd="0" presId="urn:microsoft.com/office/officeart/2005/8/layout/hierarchy3"/>
    <dgm:cxn modelId="{A1585AD3-8D02-4929-BFB3-40E78E813305}" type="presOf" srcId="{10CD7BEA-361E-4584-B2F5-4ACB83BBF4B6}" destId="{813C8712-F4FD-45E8-AE87-557BE3804C6D}" srcOrd="0" destOrd="0" presId="urn:microsoft.com/office/officeart/2005/8/layout/hierarchy3"/>
    <dgm:cxn modelId="{CC4A86F0-CED1-430B-8321-180A84534F0F}" srcId="{DAF8A755-1625-4E31-8F39-01DCB55EA0BD}" destId="{911CD6EB-5F21-44AD-B44C-F5E636414C94}" srcOrd="0" destOrd="0" parTransId="{64ACD253-F926-48BA-9706-6D47D45E8D58}" sibTransId="{556BE928-7B7F-41A0-90B3-39DAC47B5C1E}"/>
    <dgm:cxn modelId="{A6F3BEFC-C496-4D06-8D4A-D21CFC1A6068}" type="presOf" srcId="{E1D8B4F9-5228-4269-8E9B-A7DA2DCEDCBE}" destId="{4E6926DD-B3E6-4034-9173-614EA1F52E9C}" srcOrd="0" destOrd="0" presId="urn:microsoft.com/office/officeart/2005/8/layout/hierarchy3"/>
    <dgm:cxn modelId="{9F48F072-3CD4-4781-ACF9-FC0FABB95AE3}" type="presParOf" srcId="{E72E9520-2C0D-406D-BEC5-E32B145159BA}" destId="{75AF5750-E64D-4D5F-98EE-361CF4DED99B}" srcOrd="0" destOrd="0" presId="urn:microsoft.com/office/officeart/2005/8/layout/hierarchy3"/>
    <dgm:cxn modelId="{58B808D8-E3AF-45EA-B190-ABE0E94EAA87}" type="presParOf" srcId="{75AF5750-E64D-4D5F-98EE-361CF4DED99B}" destId="{FBF06750-07FD-418E-8F07-C186D2CFE6AC}" srcOrd="0" destOrd="0" presId="urn:microsoft.com/office/officeart/2005/8/layout/hierarchy3"/>
    <dgm:cxn modelId="{CA1EF603-912D-4961-8C32-5ADDD2A3B7A3}" type="presParOf" srcId="{FBF06750-07FD-418E-8F07-C186D2CFE6AC}" destId="{CF2776FD-14B6-4438-90C0-EAE80DEE05F9}" srcOrd="0" destOrd="0" presId="urn:microsoft.com/office/officeart/2005/8/layout/hierarchy3"/>
    <dgm:cxn modelId="{0577A31F-67CF-4DF2-A199-BD40D110F324}" type="presParOf" srcId="{FBF06750-07FD-418E-8F07-C186D2CFE6AC}" destId="{C0587D15-F735-4FCA-89AA-13F13303DCC8}" srcOrd="1" destOrd="0" presId="urn:microsoft.com/office/officeart/2005/8/layout/hierarchy3"/>
    <dgm:cxn modelId="{B65701F2-F8CC-480D-A54C-85408C5D0DB8}" type="presParOf" srcId="{75AF5750-E64D-4D5F-98EE-361CF4DED99B}" destId="{0DEB1310-470E-4992-9319-7BD1667FE090}" srcOrd="1" destOrd="0" presId="urn:microsoft.com/office/officeart/2005/8/layout/hierarchy3"/>
    <dgm:cxn modelId="{5BBFB68C-5A6E-439F-97BB-198FFCDBAA86}" type="presParOf" srcId="{0DEB1310-470E-4992-9319-7BD1667FE090}" destId="{3F2CDEEA-B334-405E-8D9C-311756C03375}" srcOrd="0" destOrd="0" presId="urn:microsoft.com/office/officeart/2005/8/layout/hierarchy3"/>
    <dgm:cxn modelId="{6EAD149B-B27B-4986-8846-11EA32296C40}" type="presParOf" srcId="{0DEB1310-470E-4992-9319-7BD1667FE090}" destId="{813C8712-F4FD-45E8-AE87-557BE3804C6D}" srcOrd="1" destOrd="0" presId="urn:microsoft.com/office/officeart/2005/8/layout/hierarchy3"/>
    <dgm:cxn modelId="{FB6C6A07-D14F-48E4-AFBE-7DE1D5AEC02B}" type="presParOf" srcId="{0DEB1310-470E-4992-9319-7BD1667FE090}" destId="{8873481B-E797-4F97-953B-8AEA4CF414AD}" srcOrd="2" destOrd="0" presId="urn:microsoft.com/office/officeart/2005/8/layout/hierarchy3"/>
    <dgm:cxn modelId="{E5AABF2A-5A54-4F67-94F8-D9B965E921E2}" type="presParOf" srcId="{0DEB1310-470E-4992-9319-7BD1667FE090}" destId="{4E6926DD-B3E6-4034-9173-614EA1F52E9C}" srcOrd="3" destOrd="0" presId="urn:microsoft.com/office/officeart/2005/8/layout/hierarchy3"/>
    <dgm:cxn modelId="{FD12BE05-F34D-4ED4-83F0-3BE6B30DD97D}" type="presParOf" srcId="{0DEB1310-470E-4992-9319-7BD1667FE090}" destId="{E40E9DD0-BE78-4704-BCC9-B0675D830D06}" srcOrd="4" destOrd="0" presId="urn:microsoft.com/office/officeart/2005/8/layout/hierarchy3"/>
    <dgm:cxn modelId="{AD4537C8-87CC-4E3E-A035-7D5F82FCF97F}" type="presParOf" srcId="{0DEB1310-470E-4992-9319-7BD1667FE090}" destId="{7E16FE3F-02A6-4899-A220-5C85909AEB05}"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rgbClr val="DAD2D3"/>
        </a:solidFill>
        <a:ln>
          <a:solidFill>
            <a:schemeClr val="tx2"/>
          </a:solidFill>
        </a:ln>
      </dgm:spPr>
      <dgm:t>
        <a:bodyPr/>
        <a:lstStyle/>
        <a:p>
          <a:r>
            <a:rPr lang="en-US" sz="2000">
              <a:solidFill>
                <a:schemeClr val="tx2"/>
              </a:solidFill>
            </a:rPr>
            <a:t>Modular</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94BB56B2-697C-4A5D-B423-EFAB6426F2EC}">
      <dgm:prSet phldrT="[Text]" custT="1"/>
      <dgm:spPr>
        <a:solidFill>
          <a:srgbClr val="DAD2D3"/>
        </a:solidFill>
        <a:ln>
          <a:solidFill>
            <a:schemeClr val="tx2"/>
          </a:solidFill>
        </a:ln>
      </dgm:spPr>
      <dgm:t>
        <a:bodyPr/>
        <a:lstStyle/>
        <a:p>
          <a:r>
            <a:rPr lang="en-US" sz="2000">
              <a:solidFill>
                <a:schemeClr val="tx2"/>
              </a:solidFill>
            </a:rPr>
            <a:t>Good strength-to-weight ratio</a:t>
          </a:r>
        </a:p>
      </dgm:t>
    </dgm:pt>
    <dgm:pt modelId="{D8D8E986-AF9C-4B11-8BCC-46CFAC104B82}" type="parTrans" cxnId="{0E08F9F9-75A4-4F86-AFC1-9DFED5AC1537}">
      <dgm:prSet/>
      <dgm:spPr/>
      <dgm:t>
        <a:bodyPr/>
        <a:lstStyle/>
        <a:p>
          <a:endParaRPr lang="en-US"/>
        </a:p>
      </dgm:t>
    </dgm:pt>
    <dgm:pt modelId="{83E34663-34DA-4615-8EBC-BF8ACB7BB525}" type="sibTrans" cxnId="{0E08F9F9-75A4-4F86-AFC1-9DFED5AC1537}">
      <dgm:prSet/>
      <dgm:spPr/>
      <dgm:t>
        <a:bodyPr/>
        <a:lstStyle/>
        <a:p>
          <a:endParaRPr lang="en-US"/>
        </a:p>
      </dgm:t>
    </dgm:pt>
    <dgm:pt modelId="{4A48CE25-8467-4025-9C10-81DB53751F48}">
      <dgm:prSet phldrT="[Text]" custT="1"/>
      <dgm:spPr>
        <a:solidFill>
          <a:srgbClr val="DAD2D3"/>
        </a:solidFill>
        <a:ln>
          <a:solidFill>
            <a:schemeClr val="tx2"/>
          </a:solidFill>
        </a:ln>
      </dgm:spPr>
      <dgm:t>
        <a:bodyPr/>
        <a:lstStyle/>
        <a:p>
          <a:r>
            <a:rPr lang="en-US" sz="2000">
              <a:solidFill>
                <a:schemeClr val="tx2"/>
              </a:solidFill>
            </a:rPr>
            <a:t>Long-term solution</a:t>
          </a:r>
        </a:p>
      </dgm:t>
    </dgm:pt>
    <dgm:pt modelId="{027E3FAB-F994-4DFF-86F9-12F06BD67B71}" type="parTrans" cxnId="{6AEDA0F7-2135-47FD-9428-DF9CE1767261}">
      <dgm:prSet/>
      <dgm:spPr/>
      <dgm:t>
        <a:bodyPr/>
        <a:lstStyle/>
        <a:p>
          <a:endParaRPr lang="en-US"/>
        </a:p>
      </dgm:t>
    </dgm:pt>
    <dgm:pt modelId="{7419DF0C-D247-4AA0-AF53-27BFD989DAF8}" type="sibTrans" cxnId="{6AEDA0F7-2135-47FD-9428-DF9CE1767261}">
      <dgm:prSet/>
      <dgm:spPr/>
      <dgm:t>
        <a:bodyPr/>
        <a:lstStyle/>
        <a:p>
          <a:endParaRPr lang="en-US"/>
        </a:p>
      </dgm:t>
    </dgm:pt>
    <dgm:pt modelId="{04D829F3-9A2B-4823-8434-5B2F281BB573}">
      <dgm:prSet phldrT="[Text]" custT="1"/>
      <dgm:spPr>
        <a:solidFill>
          <a:srgbClr val="DAD2D3"/>
        </a:solidFill>
        <a:ln>
          <a:solidFill>
            <a:schemeClr val="tx2"/>
          </a:solidFill>
        </a:ln>
      </dgm:spPr>
      <dgm:t>
        <a:bodyPr/>
        <a:lstStyle/>
        <a:p>
          <a:r>
            <a:rPr lang="en-US" sz="2000">
              <a:solidFill>
                <a:schemeClr val="tx2"/>
              </a:solidFill>
            </a:rPr>
            <a:t>Simple assembly</a:t>
          </a:r>
        </a:p>
      </dgm:t>
    </dgm:pt>
    <dgm:pt modelId="{BD4A5CE9-CAFD-4A85-BA55-C70237B3F501}" type="parTrans" cxnId="{FADC4AF0-A3A4-4A01-9144-678715BD892D}">
      <dgm:prSet/>
      <dgm:spPr/>
      <dgm:t>
        <a:bodyPr/>
        <a:lstStyle/>
        <a:p>
          <a:endParaRPr lang="en-US"/>
        </a:p>
      </dgm:t>
    </dgm:pt>
    <dgm:pt modelId="{0BCF76D7-4901-4FDA-9FB7-D58E26E53060}" type="sibTrans" cxnId="{FADC4AF0-A3A4-4A01-9144-678715BD892D}">
      <dgm:prSet/>
      <dgm:spPr/>
      <dgm:t>
        <a:bodyPr/>
        <a:lstStyle/>
        <a:p>
          <a:endParaRPr lang="en-US"/>
        </a:p>
      </dgm:t>
    </dgm:pt>
    <dgm:pt modelId="{28FDC939-3D0A-4C52-987A-6AC11CAC629B}">
      <dgm:prSet phldrT="[Text]" custT="1"/>
      <dgm:spPr>
        <a:solidFill>
          <a:srgbClr val="DAD2D3"/>
        </a:solidFill>
        <a:ln>
          <a:solidFill>
            <a:schemeClr val="tx2"/>
          </a:solidFill>
        </a:ln>
      </dgm:spPr>
      <dgm:t>
        <a:bodyPr/>
        <a:lstStyle/>
        <a:p>
          <a:r>
            <a:rPr lang="en-US" sz="2000">
              <a:solidFill>
                <a:schemeClr val="tx2"/>
              </a:solidFill>
            </a:rPr>
            <a:t>Corrosion resistant</a:t>
          </a:r>
        </a:p>
      </dgm:t>
    </dgm:pt>
    <dgm:pt modelId="{09013745-1589-4BBE-84D2-507A12B4803E}" type="parTrans" cxnId="{F1B3A2E0-A316-4676-85C5-354B53FE6F31}">
      <dgm:prSet/>
      <dgm:spPr/>
      <dgm:t>
        <a:bodyPr/>
        <a:lstStyle/>
        <a:p>
          <a:endParaRPr lang="en-US"/>
        </a:p>
      </dgm:t>
    </dgm:pt>
    <dgm:pt modelId="{55621343-1C94-47FD-85DA-093D31F98E46}" type="sibTrans" cxnId="{F1B3A2E0-A316-4676-85C5-354B53FE6F31}">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5">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5">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5">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5">
        <dgm:presLayoutVars>
          <dgm:chMax val="0"/>
          <dgm:bulletEnabled val="1"/>
        </dgm:presLayoutVars>
      </dgm:prSet>
      <dgm:spPr/>
    </dgm:pt>
    <dgm:pt modelId="{EF3067BF-CC88-4334-84DB-607158DF1988}" type="pres">
      <dgm:prSet presAssocID="{0BCF76D7-4901-4FDA-9FB7-D58E26E53060}" presName="spacer" presStyleCnt="0"/>
      <dgm:spPr/>
    </dgm:pt>
    <dgm:pt modelId="{9601C861-7BAA-4FFA-A3A7-671E21582A60}" type="pres">
      <dgm:prSet presAssocID="{28FDC939-3D0A-4C52-987A-6AC11CAC629B}" presName="parentText" presStyleLbl="node1" presStyleIdx="4" presStyleCnt="5">
        <dgm:presLayoutVars>
          <dgm:chMax val="0"/>
          <dgm:bulletEnabled val="1"/>
        </dgm:presLayoutVars>
      </dgm:prSet>
      <dgm:spPr/>
    </dgm:pt>
  </dgm:ptLst>
  <dgm:cxnLst>
    <dgm:cxn modelId="{7E8FCB32-D29F-4A5A-A647-5CE2E4E83C10}" type="presOf" srcId="{28FDC939-3D0A-4C52-987A-6AC11CAC629B}" destId="{9601C861-7BAA-4FFA-A3A7-671E21582A60}"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9E19C159-A757-406C-90CF-6B71CF7BEA1E}" type="presOf" srcId="{94BB56B2-697C-4A5D-B423-EFAB6426F2EC}" destId="{DFC44B3B-CF88-384B-B764-900941E0C0A4}"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1B3A2E0-A316-4676-85C5-354B53FE6F31}" srcId="{DA9B13CA-9AF6-408D-88BD-A6E207C65D92}" destId="{28FDC939-3D0A-4C52-987A-6AC11CAC629B}" srcOrd="4" destOrd="0" parTransId="{09013745-1589-4BBE-84D2-507A12B4803E}" sibTransId="{55621343-1C94-47FD-85DA-093D31F98E46}"/>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5FAF050D-8867-4914-9228-5C0596344BD1}" type="presParOf" srcId="{299CC575-AEAD-4537-814F-3C97D5CE01DF}" destId="{61E7675A-B05B-4A44-833D-FCD9445C4BB5}" srcOrd="1" destOrd="0" presId="urn:microsoft.com/office/officeart/2005/8/layout/vList2"/>
    <dgm:cxn modelId="{5160D62F-7890-48DA-95AE-847F97FEFCBA}" type="presParOf" srcId="{299CC575-AEAD-4537-814F-3C97D5CE01DF}" destId="{DFC44B3B-CF88-384B-B764-900941E0C0A4}" srcOrd="2" destOrd="0" presId="urn:microsoft.com/office/officeart/2005/8/layout/vList2"/>
    <dgm:cxn modelId="{D3797C2C-2331-4D29-9CFA-E72DBDE49A53}"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 modelId="{F4F3D197-C88C-44B3-8377-E50B8C270FAA}" type="presParOf" srcId="{299CC575-AEAD-4537-814F-3C97D5CE01DF}" destId="{EF3067BF-CC88-4334-84DB-607158DF1988}" srcOrd="7" destOrd="0" presId="urn:microsoft.com/office/officeart/2005/8/layout/vList2"/>
    <dgm:cxn modelId="{E917B6C9-06FC-475A-AA71-EFB61AD1AB68}" type="presParOf" srcId="{299CC575-AEAD-4537-814F-3C97D5CE01DF}" destId="{9601C861-7BAA-4FFA-A3A7-671E21582A60}" srcOrd="8"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Pros</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94BB56B2-697C-4A5D-B423-EFAB6426F2EC}">
      <dgm:prSet phldrT="[Text]" custT="1"/>
      <dgm:spPr>
        <a:solidFill>
          <a:srgbClr val="DAD2D3"/>
        </a:solidFill>
        <a:ln>
          <a:solidFill>
            <a:schemeClr val="tx2"/>
          </a:solidFill>
        </a:ln>
      </dgm:spPr>
      <dgm:t>
        <a:bodyPr/>
        <a:lstStyle/>
        <a:p>
          <a:r>
            <a:rPr lang="en-US" sz="2000">
              <a:solidFill>
                <a:schemeClr val="tx2"/>
              </a:solidFill>
            </a:rPr>
            <a:t>Impact resistance</a:t>
          </a:r>
        </a:p>
      </dgm:t>
    </dgm:pt>
    <dgm:pt modelId="{D8D8E986-AF9C-4B11-8BCC-46CFAC104B82}" type="parTrans" cxnId="{0E08F9F9-75A4-4F86-AFC1-9DFED5AC1537}">
      <dgm:prSet/>
      <dgm:spPr/>
      <dgm:t>
        <a:bodyPr/>
        <a:lstStyle/>
        <a:p>
          <a:endParaRPr lang="en-US"/>
        </a:p>
      </dgm:t>
    </dgm:pt>
    <dgm:pt modelId="{83E34663-34DA-4615-8EBC-BF8ACB7BB525}" type="sibTrans" cxnId="{0E08F9F9-75A4-4F86-AFC1-9DFED5AC1537}">
      <dgm:prSet/>
      <dgm:spPr/>
      <dgm:t>
        <a:bodyPr/>
        <a:lstStyle/>
        <a:p>
          <a:endParaRPr lang="en-US"/>
        </a:p>
      </dgm:t>
    </dgm:pt>
    <dgm:pt modelId="{4A48CE25-8467-4025-9C10-81DB53751F48}">
      <dgm:prSet phldrT="[Text]" custT="1"/>
      <dgm:spPr>
        <a:solidFill>
          <a:srgbClr val="DAD2D3"/>
        </a:solidFill>
        <a:ln>
          <a:solidFill>
            <a:schemeClr val="tx2"/>
          </a:solidFill>
        </a:ln>
      </dgm:spPr>
      <dgm:t>
        <a:bodyPr/>
        <a:lstStyle/>
        <a:p>
          <a:r>
            <a:rPr lang="en-US" sz="2000">
              <a:solidFill>
                <a:schemeClr val="tx2"/>
              </a:solidFill>
            </a:rPr>
            <a:t>Durability</a:t>
          </a:r>
        </a:p>
      </dgm:t>
    </dgm:pt>
    <dgm:pt modelId="{027E3FAB-F994-4DFF-86F9-12F06BD67B71}" type="parTrans" cxnId="{6AEDA0F7-2135-47FD-9428-DF9CE1767261}">
      <dgm:prSet/>
      <dgm:spPr/>
      <dgm:t>
        <a:bodyPr/>
        <a:lstStyle/>
        <a:p>
          <a:endParaRPr lang="en-US"/>
        </a:p>
      </dgm:t>
    </dgm:pt>
    <dgm:pt modelId="{7419DF0C-D247-4AA0-AF53-27BFD989DAF8}" type="sibTrans" cxnId="{6AEDA0F7-2135-47FD-9428-DF9CE1767261}">
      <dgm:prSet/>
      <dgm:spPr/>
      <dgm:t>
        <a:bodyPr/>
        <a:lstStyle/>
        <a:p>
          <a:endParaRPr lang="en-US"/>
        </a:p>
      </dgm:t>
    </dgm:pt>
    <dgm:pt modelId="{04D829F3-9A2B-4823-8434-5B2F281BB573}">
      <dgm:prSet phldrT="[Text]" custT="1"/>
      <dgm:spPr>
        <a:solidFill>
          <a:srgbClr val="DAD2D3"/>
        </a:solidFill>
        <a:ln>
          <a:solidFill>
            <a:schemeClr val="tx2"/>
          </a:solidFill>
        </a:ln>
      </dgm:spPr>
      <dgm:t>
        <a:bodyPr/>
        <a:lstStyle/>
        <a:p>
          <a:r>
            <a:rPr lang="en-US" sz="2000">
              <a:solidFill>
                <a:schemeClr val="tx2"/>
              </a:solidFill>
            </a:rPr>
            <a:t>Heat tolerance</a:t>
          </a:r>
        </a:p>
      </dgm:t>
    </dgm:pt>
    <dgm:pt modelId="{0BCF76D7-4901-4FDA-9FB7-D58E26E53060}" type="sibTrans" cxnId="{FADC4AF0-A3A4-4A01-9144-678715BD892D}">
      <dgm:prSet/>
      <dgm:spPr/>
      <dgm:t>
        <a:bodyPr/>
        <a:lstStyle/>
        <a:p>
          <a:endParaRPr lang="en-US"/>
        </a:p>
      </dgm:t>
    </dgm:pt>
    <dgm:pt modelId="{BD4A5CE9-CAFD-4A85-BA55-C70237B3F501}" type="parTrans" cxnId="{FADC4AF0-A3A4-4A01-9144-678715BD892D}">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Pros</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94BB56B2-697C-4A5D-B423-EFAB6426F2EC}">
      <dgm:prSet phldrT="[Text]" custT="1"/>
      <dgm:spPr>
        <a:solidFill>
          <a:srgbClr val="DAD2D3"/>
        </a:solidFill>
        <a:ln>
          <a:solidFill>
            <a:schemeClr val="tx2"/>
          </a:solidFill>
        </a:ln>
      </dgm:spPr>
      <dgm:t>
        <a:bodyPr/>
        <a:lstStyle/>
        <a:p>
          <a:r>
            <a:rPr lang="en-US" sz="2000">
              <a:solidFill>
                <a:schemeClr val="tx2"/>
              </a:solidFill>
            </a:rPr>
            <a:t>Impact resistance</a:t>
          </a:r>
        </a:p>
      </dgm:t>
    </dgm:pt>
    <dgm:pt modelId="{D8D8E986-AF9C-4B11-8BCC-46CFAC104B82}" type="parTrans" cxnId="{0E08F9F9-75A4-4F86-AFC1-9DFED5AC1537}">
      <dgm:prSet/>
      <dgm:spPr/>
      <dgm:t>
        <a:bodyPr/>
        <a:lstStyle/>
        <a:p>
          <a:endParaRPr lang="en-US"/>
        </a:p>
      </dgm:t>
    </dgm:pt>
    <dgm:pt modelId="{83E34663-34DA-4615-8EBC-BF8ACB7BB525}" type="sibTrans" cxnId="{0E08F9F9-75A4-4F86-AFC1-9DFED5AC1537}">
      <dgm:prSet/>
      <dgm:spPr/>
      <dgm:t>
        <a:bodyPr/>
        <a:lstStyle/>
        <a:p>
          <a:endParaRPr lang="en-US"/>
        </a:p>
      </dgm:t>
    </dgm:pt>
    <dgm:pt modelId="{4A48CE25-8467-4025-9C10-81DB53751F48}">
      <dgm:prSet phldrT="[Text]" custT="1"/>
      <dgm:spPr>
        <a:solidFill>
          <a:srgbClr val="DAD2D3"/>
        </a:solidFill>
        <a:ln>
          <a:solidFill>
            <a:schemeClr val="tx2"/>
          </a:solidFill>
        </a:ln>
      </dgm:spPr>
      <dgm:t>
        <a:bodyPr/>
        <a:lstStyle/>
        <a:p>
          <a:r>
            <a:rPr lang="en-US" sz="2000">
              <a:solidFill>
                <a:schemeClr val="tx2"/>
              </a:solidFill>
            </a:rPr>
            <a:t>Durability</a:t>
          </a:r>
        </a:p>
      </dgm:t>
    </dgm:pt>
    <dgm:pt modelId="{027E3FAB-F994-4DFF-86F9-12F06BD67B71}" type="parTrans" cxnId="{6AEDA0F7-2135-47FD-9428-DF9CE1767261}">
      <dgm:prSet/>
      <dgm:spPr/>
      <dgm:t>
        <a:bodyPr/>
        <a:lstStyle/>
        <a:p>
          <a:endParaRPr lang="en-US"/>
        </a:p>
      </dgm:t>
    </dgm:pt>
    <dgm:pt modelId="{7419DF0C-D247-4AA0-AF53-27BFD989DAF8}" type="sibTrans" cxnId="{6AEDA0F7-2135-47FD-9428-DF9CE1767261}">
      <dgm:prSet/>
      <dgm:spPr/>
      <dgm:t>
        <a:bodyPr/>
        <a:lstStyle/>
        <a:p>
          <a:endParaRPr lang="en-US"/>
        </a:p>
      </dgm:t>
    </dgm:pt>
    <dgm:pt modelId="{04D829F3-9A2B-4823-8434-5B2F281BB573}">
      <dgm:prSet phldrT="[Text]" custT="1"/>
      <dgm:spPr>
        <a:solidFill>
          <a:srgbClr val="DAD2D3"/>
        </a:solidFill>
        <a:ln>
          <a:solidFill>
            <a:schemeClr val="tx2"/>
          </a:solidFill>
        </a:ln>
      </dgm:spPr>
      <dgm:t>
        <a:bodyPr/>
        <a:lstStyle/>
        <a:p>
          <a:r>
            <a:rPr lang="en-US" sz="2000">
              <a:solidFill>
                <a:schemeClr val="tx2"/>
              </a:solidFill>
            </a:rPr>
            <a:t>Heat tolerance</a:t>
          </a:r>
        </a:p>
      </dgm:t>
    </dgm:pt>
    <dgm:pt modelId="{0BCF76D7-4901-4FDA-9FB7-D58E26E53060}" type="sibTrans" cxnId="{FADC4AF0-A3A4-4A01-9144-678715BD892D}">
      <dgm:prSet/>
      <dgm:spPr/>
      <dgm:t>
        <a:bodyPr/>
        <a:lstStyle/>
        <a:p>
          <a:endParaRPr lang="en-US"/>
        </a:p>
      </dgm:t>
    </dgm:pt>
    <dgm:pt modelId="{BD4A5CE9-CAFD-4A85-BA55-C70237B3F501}" type="parTrans" cxnId="{FADC4AF0-A3A4-4A01-9144-678715BD892D}">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9B13CA-9AF6-408D-88BD-A6E207C65D92}"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697E2DF0-91A2-4E81-8C1F-C5AF33E8A989}">
      <dgm:prSet phldrT="[Text]" custT="1"/>
      <dgm:spPr>
        <a:solidFill>
          <a:schemeClr val="tx2"/>
        </a:solidFill>
        <a:ln>
          <a:solidFill>
            <a:schemeClr val="tx2"/>
          </a:solidFill>
        </a:ln>
      </dgm:spPr>
      <dgm:t>
        <a:bodyPr/>
        <a:lstStyle/>
        <a:p>
          <a:r>
            <a:rPr lang="en-US" sz="2000">
              <a:solidFill>
                <a:schemeClr val="bg1"/>
              </a:solidFill>
            </a:rPr>
            <a:t>Cons</a:t>
          </a:r>
        </a:p>
      </dgm:t>
    </dgm:pt>
    <dgm:pt modelId="{7C1FED50-82BC-46CC-B7D9-7D5DA4222D8E}" type="parTrans" cxnId="{005B1E7C-06E7-4D12-A38A-5706CB153BA2}">
      <dgm:prSet/>
      <dgm:spPr/>
      <dgm:t>
        <a:bodyPr/>
        <a:lstStyle/>
        <a:p>
          <a:endParaRPr lang="en-US"/>
        </a:p>
      </dgm:t>
    </dgm:pt>
    <dgm:pt modelId="{FBA7234A-9973-4862-A832-220F7F48D63E}" type="sibTrans" cxnId="{005B1E7C-06E7-4D12-A38A-5706CB153BA2}">
      <dgm:prSet/>
      <dgm:spPr/>
      <dgm:t>
        <a:bodyPr/>
        <a:lstStyle/>
        <a:p>
          <a:endParaRPr lang="en-US"/>
        </a:p>
      </dgm:t>
    </dgm:pt>
    <dgm:pt modelId="{94BB56B2-697C-4A5D-B423-EFAB6426F2EC}">
      <dgm:prSet phldrT="[Text]" custT="1"/>
      <dgm:spPr>
        <a:solidFill>
          <a:srgbClr val="DAD2D3"/>
        </a:solidFill>
        <a:ln>
          <a:solidFill>
            <a:schemeClr val="tx2"/>
          </a:solidFill>
        </a:ln>
      </dgm:spPr>
      <dgm:t>
        <a:bodyPr/>
        <a:lstStyle/>
        <a:p>
          <a:r>
            <a:rPr lang="en-US" sz="2000">
              <a:solidFill>
                <a:schemeClr val="tx2"/>
              </a:solidFill>
            </a:rPr>
            <a:t>Scratch sensitivity</a:t>
          </a:r>
        </a:p>
      </dgm:t>
    </dgm:pt>
    <dgm:pt modelId="{D8D8E986-AF9C-4B11-8BCC-46CFAC104B82}" type="parTrans" cxnId="{0E08F9F9-75A4-4F86-AFC1-9DFED5AC1537}">
      <dgm:prSet/>
      <dgm:spPr/>
      <dgm:t>
        <a:bodyPr/>
        <a:lstStyle/>
        <a:p>
          <a:endParaRPr lang="en-US"/>
        </a:p>
      </dgm:t>
    </dgm:pt>
    <dgm:pt modelId="{83E34663-34DA-4615-8EBC-BF8ACB7BB525}" type="sibTrans" cxnId="{0E08F9F9-75A4-4F86-AFC1-9DFED5AC1537}">
      <dgm:prSet/>
      <dgm:spPr/>
      <dgm:t>
        <a:bodyPr/>
        <a:lstStyle/>
        <a:p>
          <a:endParaRPr lang="en-US"/>
        </a:p>
      </dgm:t>
    </dgm:pt>
    <dgm:pt modelId="{4A48CE25-8467-4025-9C10-81DB53751F48}">
      <dgm:prSet phldrT="[Text]" custT="1"/>
      <dgm:spPr>
        <a:solidFill>
          <a:srgbClr val="DAD2D3"/>
        </a:solidFill>
        <a:ln>
          <a:solidFill>
            <a:schemeClr val="tx2"/>
          </a:solidFill>
        </a:ln>
      </dgm:spPr>
      <dgm:t>
        <a:bodyPr/>
        <a:lstStyle/>
        <a:p>
          <a:r>
            <a:rPr lang="en-US" sz="2000">
              <a:solidFill>
                <a:schemeClr val="tx2"/>
              </a:solidFill>
            </a:rPr>
            <a:t>UV degradation</a:t>
          </a:r>
        </a:p>
      </dgm:t>
    </dgm:pt>
    <dgm:pt modelId="{027E3FAB-F994-4DFF-86F9-12F06BD67B71}" type="parTrans" cxnId="{6AEDA0F7-2135-47FD-9428-DF9CE1767261}">
      <dgm:prSet/>
      <dgm:spPr/>
      <dgm:t>
        <a:bodyPr/>
        <a:lstStyle/>
        <a:p>
          <a:endParaRPr lang="en-US"/>
        </a:p>
      </dgm:t>
    </dgm:pt>
    <dgm:pt modelId="{7419DF0C-D247-4AA0-AF53-27BFD989DAF8}" type="sibTrans" cxnId="{6AEDA0F7-2135-47FD-9428-DF9CE1767261}">
      <dgm:prSet/>
      <dgm:spPr/>
      <dgm:t>
        <a:bodyPr/>
        <a:lstStyle/>
        <a:p>
          <a:endParaRPr lang="en-US"/>
        </a:p>
      </dgm:t>
    </dgm:pt>
    <dgm:pt modelId="{04D829F3-9A2B-4823-8434-5B2F281BB573}">
      <dgm:prSet phldrT="[Text]" custT="1"/>
      <dgm:spPr>
        <a:solidFill>
          <a:srgbClr val="DAD2D3"/>
        </a:solidFill>
        <a:ln>
          <a:solidFill>
            <a:schemeClr val="tx2"/>
          </a:solidFill>
        </a:ln>
      </dgm:spPr>
      <dgm:t>
        <a:bodyPr/>
        <a:lstStyle/>
        <a:p>
          <a:r>
            <a:rPr lang="en-US" sz="2000">
              <a:solidFill>
                <a:schemeClr val="tx2"/>
              </a:solidFill>
            </a:rPr>
            <a:t>Chemical sensitivity</a:t>
          </a:r>
        </a:p>
      </dgm:t>
    </dgm:pt>
    <dgm:pt modelId="{0BCF76D7-4901-4FDA-9FB7-D58E26E53060}" type="sibTrans" cxnId="{FADC4AF0-A3A4-4A01-9144-678715BD892D}">
      <dgm:prSet/>
      <dgm:spPr/>
      <dgm:t>
        <a:bodyPr/>
        <a:lstStyle/>
        <a:p>
          <a:endParaRPr lang="en-US"/>
        </a:p>
      </dgm:t>
    </dgm:pt>
    <dgm:pt modelId="{BD4A5CE9-CAFD-4A85-BA55-C70237B3F501}" type="parTrans" cxnId="{FADC4AF0-A3A4-4A01-9144-678715BD892D}">
      <dgm:prSet/>
      <dgm:spPr/>
      <dgm:t>
        <a:bodyPr/>
        <a:lstStyle/>
        <a:p>
          <a:endParaRPr lang="en-US"/>
        </a:p>
      </dgm:t>
    </dgm:pt>
    <dgm:pt modelId="{299CC575-AEAD-4537-814F-3C97D5CE01DF}" type="pres">
      <dgm:prSet presAssocID="{DA9B13CA-9AF6-408D-88BD-A6E207C65D92}" presName="linear" presStyleCnt="0">
        <dgm:presLayoutVars>
          <dgm:animLvl val="lvl"/>
          <dgm:resizeHandles val="exact"/>
        </dgm:presLayoutVars>
      </dgm:prSet>
      <dgm:spPr/>
    </dgm:pt>
    <dgm:pt modelId="{7555BE74-E4F5-49BC-8A2C-3BEA9C9E2B46}" type="pres">
      <dgm:prSet presAssocID="{697E2DF0-91A2-4E81-8C1F-C5AF33E8A989}" presName="parentText" presStyleLbl="node1" presStyleIdx="0" presStyleCnt="4">
        <dgm:presLayoutVars>
          <dgm:chMax val="0"/>
          <dgm:bulletEnabled val="1"/>
        </dgm:presLayoutVars>
      </dgm:prSet>
      <dgm:spPr/>
    </dgm:pt>
    <dgm:pt modelId="{61E7675A-B05B-4A44-833D-FCD9445C4BB5}" type="pres">
      <dgm:prSet presAssocID="{FBA7234A-9973-4862-A832-220F7F48D63E}" presName="spacer" presStyleCnt="0"/>
      <dgm:spPr/>
    </dgm:pt>
    <dgm:pt modelId="{DFC44B3B-CF88-384B-B764-900941E0C0A4}" type="pres">
      <dgm:prSet presAssocID="{94BB56B2-697C-4A5D-B423-EFAB6426F2EC}" presName="parentText" presStyleLbl="node1" presStyleIdx="1" presStyleCnt="4">
        <dgm:presLayoutVars>
          <dgm:chMax val="0"/>
          <dgm:bulletEnabled val="1"/>
        </dgm:presLayoutVars>
      </dgm:prSet>
      <dgm:spPr/>
    </dgm:pt>
    <dgm:pt modelId="{B8E580BE-891B-BB47-A3CF-018683692C7C}" type="pres">
      <dgm:prSet presAssocID="{83E34663-34DA-4615-8EBC-BF8ACB7BB525}" presName="spacer" presStyleCnt="0"/>
      <dgm:spPr/>
    </dgm:pt>
    <dgm:pt modelId="{355FB767-F80F-4C6F-8387-C3080814F52B}" type="pres">
      <dgm:prSet presAssocID="{4A48CE25-8467-4025-9C10-81DB53751F48}" presName="parentText" presStyleLbl="node1" presStyleIdx="2" presStyleCnt="4">
        <dgm:presLayoutVars>
          <dgm:chMax val="0"/>
          <dgm:bulletEnabled val="1"/>
        </dgm:presLayoutVars>
      </dgm:prSet>
      <dgm:spPr/>
    </dgm:pt>
    <dgm:pt modelId="{0A9EECA8-0DCA-44D7-8C35-20CD94C4414D}" type="pres">
      <dgm:prSet presAssocID="{7419DF0C-D247-4AA0-AF53-27BFD989DAF8}" presName="spacer" presStyleCnt="0"/>
      <dgm:spPr/>
    </dgm:pt>
    <dgm:pt modelId="{48A206DB-8E2F-4DC7-8854-A05D2FCC0D9A}" type="pres">
      <dgm:prSet presAssocID="{04D829F3-9A2B-4823-8434-5B2F281BB573}" presName="parentText" presStyleLbl="node1" presStyleIdx="3" presStyleCnt="4">
        <dgm:presLayoutVars>
          <dgm:chMax val="0"/>
          <dgm:bulletEnabled val="1"/>
        </dgm:presLayoutVars>
      </dgm:prSet>
      <dgm:spPr/>
    </dgm:pt>
  </dgm:ptLst>
  <dgm:cxnLst>
    <dgm:cxn modelId="{F2DB180A-A905-F042-B92F-BD4C43399084}" type="presOf" srcId="{94BB56B2-697C-4A5D-B423-EFAB6426F2EC}" destId="{DFC44B3B-CF88-384B-B764-900941E0C0A4}" srcOrd="0" destOrd="0" presId="urn:microsoft.com/office/officeart/2005/8/layout/vList2"/>
    <dgm:cxn modelId="{F5C28F45-4E5B-42C5-A43D-9757D165C6BA}" type="presOf" srcId="{DA9B13CA-9AF6-408D-88BD-A6E207C65D92}" destId="{299CC575-AEAD-4537-814F-3C97D5CE01DF}" srcOrd="0" destOrd="0" presId="urn:microsoft.com/office/officeart/2005/8/layout/vList2"/>
    <dgm:cxn modelId="{005B1E7C-06E7-4D12-A38A-5706CB153BA2}" srcId="{DA9B13CA-9AF6-408D-88BD-A6E207C65D92}" destId="{697E2DF0-91A2-4E81-8C1F-C5AF33E8A989}" srcOrd="0" destOrd="0" parTransId="{7C1FED50-82BC-46CC-B7D9-7D5DA4222D8E}" sibTransId="{FBA7234A-9973-4862-A832-220F7F48D63E}"/>
    <dgm:cxn modelId="{C1C3F490-4E5C-41A4-8E51-5D66C3CA6D7E}" type="presOf" srcId="{04D829F3-9A2B-4823-8434-5B2F281BB573}" destId="{48A206DB-8E2F-4DC7-8854-A05D2FCC0D9A}" srcOrd="0" destOrd="0" presId="urn:microsoft.com/office/officeart/2005/8/layout/vList2"/>
    <dgm:cxn modelId="{3F821CB7-B5D2-4F94-AC0D-7AD532C2C807}" type="presOf" srcId="{4A48CE25-8467-4025-9C10-81DB53751F48}" destId="{355FB767-F80F-4C6F-8387-C3080814F52B}" srcOrd="0" destOrd="0" presId="urn:microsoft.com/office/officeart/2005/8/layout/vList2"/>
    <dgm:cxn modelId="{4C3BF7B8-EAFA-4503-8BB7-B9C962CFF294}" type="presOf" srcId="{697E2DF0-91A2-4E81-8C1F-C5AF33E8A989}" destId="{7555BE74-E4F5-49BC-8A2C-3BEA9C9E2B46}" srcOrd="0" destOrd="0" presId="urn:microsoft.com/office/officeart/2005/8/layout/vList2"/>
    <dgm:cxn modelId="{FADC4AF0-A3A4-4A01-9144-678715BD892D}" srcId="{DA9B13CA-9AF6-408D-88BD-A6E207C65D92}" destId="{04D829F3-9A2B-4823-8434-5B2F281BB573}" srcOrd="3" destOrd="0" parTransId="{BD4A5CE9-CAFD-4A85-BA55-C70237B3F501}" sibTransId="{0BCF76D7-4901-4FDA-9FB7-D58E26E53060}"/>
    <dgm:cxn modelId="{6AEDA0F7-2135-47FD-9428-DF9CE1767261}" srcId="{DA9B13CA-9AF6-408D-88BD-A6E207C65D92}" destId="{4A48CE25-8467-4025-9C10-81DB53751F48}" srcOrd="2" destOrd="0" parTransId="{027E3FAB-F994-4DFF-86F9-12F06BD67B71}" sibTransId="{7419DF0C-D247-4AA0-AF53-27BFD989DAF8}"/>
    <dgm:cxn modelId="{0E08F9F9-75A4-4F86-AFC1-9DFED5AC1537}" srcId="{DA9B13CA-9AF6-408D-88BD-A6E207C65D92}" destId="{94BB56B2-697C-4A5D-B423-EFAB6426F2EC}" srcOrd="1" destOrd="0" parTransId="{D8D8E986-AF9C-4B11-8BCC-46CFAC104B82}" sibTransId="{83E34663-34DA-4615-8EBC-BF8ACB7BB525}"/>
    <dgm:cxn modelId="{B466315A-5A9B-46F1-A029-7006C1F15079}" type="presParOf" srcId="{299CC575-AEAD-4537-814F-3C97D5CE01DF}" destId="{7555BE74-E4F5-49BC-8A2C-3BEA9C9E2B46}" srcOrd="0" destOrd="0" presId="urn:microsoft.com/office/officeart/2005/8/layout/vList2"/>
    <dgm:cxn modelId="{E0D5EC9D-45FF-3748-B49F-B50F34C1C0CF}" type="presParOf" srcId="{299CC575-AEAD-4537-814F-3C97D5CE01DF}" destId="{61E7675A-B05B-4A44-833D-FCD9445C4BB5}" srcOrd="1" destOrd="0" presId="urn:microsoft.com/office/officeart/2005/8/layout/vList2"/>
    <dgm:cxn modelId="{B6C23E14-2A52-DD41-8FBB-824C25C3CA0F}" type="presParOf" srcId="{299CC575-AEAD-4537-814F-3C97D5CE01DF}" destId="{DFC44B3B-CF88-384B-B764-900941E0C0A4}" srcOrd="2" destOrd="0" presId="urn:microsoft.com/office/officeart/2005/8/layout/vList2"/>
    <dgm:cxn modelId="{CA23BAA5-C693-F344-A6BD-B44633766335}" type="presParOf" srcId="{299CC575-AEAD-4537-814F-3C97D5CE01DF}" destId="{B8E580BE-891B-BB47-A3CF-018683692C7C}" srcOrd="3" destOrd="0" presId="urn:microsoft.com/office/officeart/2005/8/layout/vList2"/>
    <dgm:cxn modelId="{FEB3AC04-BCBE-4487-B7A6-83E56C385B8A}" type="presParOf" srcId="{299CC575-AEAD-4537-814F-3C97D5CE01DF}" destId="{355FB767-F80F-4C6F-8387-C3080814F52B}" srcOrd="4" destOrd="0" presId="urn:microsoft.com/office/officeart/2005/8/layout/vList2"/>
    <dgm:cxn modelId="{6B82DE92-8EE9-4AAB-811C-D877230D1C76}" type="presParOf" srcId="{299CC575-AEAD-4537-814F-3C97D5CE01DF}" destId="{0A9EECA8-0DCA-44D7-8C35-20CD94C4414D}" srcOrd="5" destOrd="0" presId="urn:microsoft.com/office/officeart/2005/8/layout/vList2"/>
    <dgm:cxn modelId="{851B99DD-D859-4EC3-BBDF-BF35C037D267}" type="presParOf" srcId="{299CC575-AEAD-4537-814F-3C97D5CE01DF}" destId="{48A206DB-8E2F-4DC7-8854-A05D2FCC0D9A}" srcOrd="6" destOrd="0" presId="urn:microsoft.com/office/officeart/2005/8/layout/vList2"/>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717199"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7BCAEEC-0DF0-44E7-94D8-7415D5258F89}">
      <dsp:nvSpPr>
        <dsp:cNvPr id="0" name=""/>
        <dsp:cNvSpPr/>
      </dsp:nvSpPr>
      <dsp:spPr>
        <a:xfrm rot="8100000">
          <a:off x="76585"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E8AF34-E4C9-401A-B1D7-C45C7D818470}">
      <dsp:nvSpPr>
        <dsp:cNvPr id="0" name=""/>
        <dsp:cNvSpPr/>
      </dsp:nvSpPr>
      <dsp:spPr>
        <a:xfrm>
          <a:off x="114650" y="578544"/>
          <a:ext cx="266514" cy="266514"/>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1AC326-E4E0-4402-88CF-9B74BAB5BFD1}">
      <dsp:nvSpPr>
        <dsp:cNvPr id="0" name=""/>
        <dsp:cNvSpPr/>
      </dsp:nvSpPr>
      <dsp:spPr>
        <a:xfrm>
          <a:off x="490193"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E9809C33-FA42-4AEE-A12E-98A49E3D5946}">
      <dsp:nvSpPr>
        <dsp:cNvPr id="0" name=""/>
        <dsp:cNvSpPr/>
      </dsp:nvSpPr>
      <dsp:spPr>
        <a:xfrm>
          <a:off x="490193"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Identified hazards in current condition</a:t>
          </a:r>
        </a:p>
      </dsp:txBody>
      <dsp:txXfrm>
        <a:off x="490193" y="468290"/>
        <a:ext cx="2297521" cy="487022"/>
      </dsp:txXfrm>
    </dsp:sp>
    <dsp:sp modelId="{D07C680A-6E2A-40FB-BBD0-34548505FD6F}">
      <dsp:nvSpPr>
        <dsp:cNvPr id="0" name=""/>
        <dsp:cNvSpPr/>
      </dsp:nvSpPr>
      <dsp:spPr>
        <a:xfrm>
          <a:off x="24790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044F8D-A6FA-406D-ADCA-EFBE05B50F1F}">
      <dsp:nvSpPr>
        <dsp:cNvPr id="0" name=""/>
        <dsp:cNvSpPr/>
      </dsp:nvSpPr>
      <dsp:spPr>
        <a:xfrm>
          <a:off x="205521"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7EA5A9D-C141-4336-9FA2-A1A07B3E17BD}">
      <dsp:nvSpPr>
        <dsp:cNvPr id="0" name=""/>
        <dsp:cNvSpPr/>
      </dsp:nvSpPr>
      <dsp:spPr>
        <a:xfrm rot="18900000">
          <a:off x="1461357"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304165-98CB-4FDC-B183-4C623AAAF0E3}">
      <dsp:nvSpPr>
        <dsp:cNvPr id="0" name=""/>
        <dsp:cNvSpPr/>
      </dsp:nvSpPr>
      <dsp:spPr>
        <a:xfrm>
          <a:off x="1499422" y="3837850"/>
          <a:ext cx="266514" cy="266514"/>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FF7EAE-7AD9-411D-B1CF-F76204AABC5E}">
      <dsp:nvSpPr>
        <dsp:cNvPr id="0" name=""/>
        <dsp:cNvSpPr/>
      </dsp:nvSpPr>
      <dsp:spPr>
        <a:xfrm>
          <a:off x="1874966"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6CD11341-95E7-4517-A1C1-7A7054D25BD4}">
      <dsp:nvSpPr>
        <dsp:cNvPr id="0" name=""/>
        <dsp:cNvSpPr/>
      </dsp:nvSpPr>
      <dsp:spPr>
        <a:xfrm>
          <a:off x="1874966"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Designed risk reduction safety features </a:t>
          </a:r>
        </a:p>
      </dsp:txBody>
      <dsp:txXfrm>
        <a:off x="1874966" y="3727596"/>
        <a:ext cx="2297521" cy="487022"/>
      </dsp:txXfrm>
    </dsp:sp>
    <dsp:sp modelId="{97F1D4AB-7444-4167-8BC7-B910BC197E3A}">
      <dsp:nvSpPr>
        <dsp:cNvPr id="0" name=""/>
        <dsp:cNvSpPr/>
      </dsp:nvSpPr>
      <dsp:spPr>
        <a:xfrm>
          <a:off x="1632679"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0803012-A0D5-492B-AF2E-B7AF20ABC62A}">
      <dsp:nvSpPr>
        <dsp:cNvPr id="0" name=""/>
        <dsp:cNvSpPr/>
      </dsp:nvSpPr>
      <dsp:spPr>
        <a:xfrm>
          <a:off x="1590293"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3C405C-3E68-4E0C-8585-4D99FF021F3A}">
      <dsp:nvSpPr>
        <dsp:cNvPr id="0" name=""/>
        <dsp:cNvSpPr/>
      </dsp:nvSpPr>
      <dsp:spPr>
        <a:xfrm rot="8100000">
          <a:off x="2846130"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65F35-34AE-4F67-AD73-19BEE5E1B594}">
      <dsp:nvSpPr>
        <dsp:cNvPr id="0" name=""/>
        <dsp:cNvSpPr/>
      </dsp:nvSpPr>
      <dsp:spPr>
        <a:xfrm>
          <a:off x="2884194" y="578544"/>
          <a:ext cx="266514" cy="266514"/>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0E59AD-4346-4865-B900-3776D3C837AC}">
      <dsp:nvSpPr>
        <dsp:cNvPr id="0" name=""/>
        <dsp:cNvSpPr/>
      </dsp:nvSpPr>
      <dsp:spPr>
        <a:xfrm>
          <a:off x="3259738"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F0ABE378-9C1B-4E1C-81E1-5EDC2186DDC6}">
      <dsp:nvSpPr>
        <dsp:cNvPr id="0" name=""/>
        <dsp:cNvSpPr/>
      </dsp:nvSpPr>
      <dsp:spPr>
        <a:xfrm>
          <a:off x="3259738"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Completed CAD model</a:t>
          </a:r>
        </a:p>
      </dsp:txBody>
      <dsp:txXfrm>
        <a:off x="3259738" y="468290"/>
        <a:ext cx="2297521" cy="487022"/>
      </dsp:txXfrm>
    </dsp:sp>
    <dsp:sp modelId="{4F2BBF1F-E488-46CB-9286-FAB4CFA793BA}">
      <dsp:nvSpPr>
        <dsp:cNvPr id="0" name=""/>
        <dsp:cNvSpPr/>
      </dsp:nvSpPr>
      <dsp:spPr>
        <a:xfrm>
          <a:off x="3017452"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BF6C42-D1EE-467F-A6D8-62B699DD1B79}">
      <dsp:nvSpPr>
        <dsp:cNvPr id="0" name=""/>
        <dsp:cNvSpPr/>
      </dsp:nvSpPr>
      <dsp:spPr>
        <a:xfrm>
          <a:off x="2975065"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19BAC5-5DF1-4BA0-9394-C8ED7A5890CC}">
      <dsp:nvSpPr>
        <dsp:cNvPr id="0" name=""/>
        <dsp:cNvSpPr/>
      </dsp:nvSpPr>
      <dsp:spPr>
        <a:xfrm rot="18900000">
          <a:off x="4230902"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3B7358-FEAB-49F1-BA6B-DB0A16448FD8}">
      <dsp:nvSpPr>
        <dsp:cNvPr id="0" name=""/>
        <dsp:cNvSpPr/>
      </dsp:nvSpPr>
      <dsp:spPr>
        <a:xfrm>
          <a:off x="4268967" y="3837850"/>
          <a:ext cx="266514" cy="266514"/>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3910BB-3A9B-4ED9-8427-08A71C6A930E}">
      <dsp:nvSpPr>
        <dsp:cNvPr id="0" name=""/>
        <dsp:cNvSpPr/>
      </dsp:nvSpPr>
      <dsp:spPr>
        <a:xfrm>
          <a:off x="4644511"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5D6F4A0F-8F4A-475D-8857-3D31B949252C}">
      <dsp:nvSpPr>
        <dsp:cNvPr id="0" name=""/>
        <dsp:cNvSpPr/>
      </dsp:nvSpPr>
      <dsp:spPr>
        <a:xfrm>
          <a:off x="4644511"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Finalized design and material selection</a:t>
          </a:r>
        </a:p>
      </dsp:txBody>
      <dsp:txXfrm>
        <a:off x="4644511" y="3727596"/>
        <a:ext cx="2297521" cy="487022"/>
      </dsp:txXfrm>
    </dsp:sp>
    <dsp:sp modelId="{427961F0-8D9C-4461-B11A-67F4EB6FA1BC}">
      <dsp:nvSpPr>
        <dsp:cNvPr id="0" name=""/>
        <dsp:cNvSpPr/>
      </dsp:nvSpPr>
      <dsp:spPr>
        <a:xfrm>
          <a:off x="4402224"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715B65-8F74-4414-B231-E6C1104D236F}">
      <dsp:nvSpPr>
        <dsp:cNvPr id="0" name=""/>
        <dsp:cNvSpPr/>
      </dsp:nvSpPr>
      <dsp:spPr>
        <a:xfrm>
          <a:off x="4359838"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C1494C-0F9E-4D06-B17E-95E099D9ED52}">
      <dsp:nvSpPr>
        <dsp:cNvPr id="0" name=""/>
        <dsp:cNvSpPr/>
      </dsp:nvSpPr>
      <dsp:spPr>
        <a:xfrm rot="8100000">
          <a:off x="5615675" y="540480"/>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1C8D4D-3A89-4B68-9162-BCD9E406E980}">
      <dsp:nvSpPr>
        <dsp:cNvPr id="0" name=""/>
        <dsp:cNvSpPr/>
      </dsp:nvSpPr>
      <dsp:spPr>
        <a:xfrm>
          <a:off x="5653739" y="578544"/>
          <a:ext cx="266514" cy="266514"/>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2E4648-B134-4705-8888-AE544AE6B303}">
      <dsp:nvSpPr>
        <dsp:cNvPr id="0" name=""/>
        <dsp:cNvSpPr/>
      </dsp:nvSpPr>
      <dsp:spPr>
        <a:xfrm>
          <a:off x="6029283" y="955313"/>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0FA41AA2-9EFF-412C-8C3B-B12B3D6823E1}">
      <dsp:nvSpPr>
        <dsp:cNvPr id="0" name=""/>
        <dsp:cNvSpPr/>
      </dsp:nvSpPr>
      <dsp:spPr>
        <a:xfrm>
          <a:off x="6029283" y="468290"/>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Selected suppliers for materials</a:t>
          </a:r>
        </a:p>
      </dsp:txBody>
      <dsp:txXfrm>
        <a:off x="6029283" y="468290"/>
        <a:ext cx="2297521" cy="487022"/>
      </dsp:txXfrm>
    </dsp:sp>
    <dsp:sp modelId="{6FE15C9D-25FC-4B0B-8662-39709F9E08C1}">
      <dsp:nvSpPr>
        <dsp:cNvPr id="0" name=""/>
        <dsp:cNvSpPr/>
      </dsp:nvSpPr>
      <dsp:spPr>
        <a:xfrm>
          <a:off x="578699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5A3079-32F5-4BE3-8BA4-E71CB1E3F6E4}">
      <dsp:nvSpPr>
        <dsp:cNvPr id="0" name=""/>
        <dsp:cNvSpPr/>
      </dsp:nvSpPr>
      <dsp:spPr>
        <a:xfrm>
          <a:off x="5744610" y="2297622"/>
          <a:ext cx="87223"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C012E-1622-41C1-9687-469275C75179}">
      <dsp:nvSpPr>
        <dsp:cNvPr id="0" name=""/>
        <dsp:cNvSpPr/>
      </dsp:nvSpPr>
      <dsp:spPr>
        <a:xfrm rot="18900000">
          <a:off x="7000447" y="3799785"/>
          <a:ext cx="342644" cy="342644"/>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D04A5E-549C-410D-9D80-69FCAD04D301}">
      <dsp:nvSpPr>
        <dsp:cNvPr id="0" name=""/>
        <dsp:cNvSpPr/>
      </dsp:nvSpPr>
      <dsp:spPr>
        <a:xfrm>
          <a:off x="7038512" y="3837850"/>
          <a:ext cx="266514" cy="266514"/>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97B356-EFD6-4D4A-A3EC-7DB63D1EEDDE}">
      <dsp:nvSpPr>
        <dsp:cNvPr id="0" name=""/>
        <dsp:cNvSpPr/>
      </dsp:nvSpPr>
      <dsp:spPr>
        <a:xfrm>
          <a:off x="7414056" y="2341455"/>
          <a:ext cx="2297521" cy="1386141"/>
        </a:xfrm>
        <a:prstGeom prst="rect">
          <a:avLst/>
        </a:prstGeom>
        <a:noFill/>
        <a:ln>
          <a:noFill/>
        </a:ln>
        <a:effectLst/>
      </dsp:spPr>
      <dsp:style>
        <a:lnRef idx="0">
          <a:scrgbClr r="0" g="0" b="0"/>
        </a:lnRef>
        <a:fillRef idx="0">
          <a:scrgbClr r="0" g="0" b="0"/>
        </a:fillRef>
        <a:effectRef idx="0">
          <a:scrgbClr r="0" g="0" b="0"/>
        </a:effectRef>
        <a:fontRef idx="minor"/>
      </dsp:style>
    </dsp:sp>
    <dsp:sp modelId="{19559662-892E-4B3A-8189-4D5D40C79CCE}">
      <dsp:nvSpPr>
        <dsp:cNvPr id="0" name=""/>
        <dsp:cNvSpPr/>
      </dsp:nvSpPr>
      <dsp:spPr>
        <a:xfrm>
          <a:off x="7414056" y="3727596"/>
          <a:ext cx="2297521"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Review 5</a:t>
          </a:r>
        </a:p>
      </dsp:txBody>
      <dsp:txXfrm>
        <a:off x="7414056" y="3727596"/>
        <a:ext cx="2297521" cy="487022"/>
      </dsp:txXfrm>
    </dsp:sp>
    <dsp:sp modelId="{8692A277-1E25-45EB-BF64-F34425C94BB3}">
      <dsp:nvSpPr>
        <dsp:cNvPr id="0" name=""/>
        <dsp:cNvSpPr/>
      </dsp:nvSpPr>
      <dsp:spPr>
        <a:xfrm>
          <a:off x="7171769"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3FD00A-E9DB-49A8-9041-F864C52AEC2A}">
      <dsp:nvSpPr>
        <dsp:cNvPr id="0" name=""/>
        <dsp:cNvSpPr/>
      </dsp:nvSpPr>
      <dsp:spPr>
        <a:xfrm>
          <a:off x="7129383" y="2297622"/>
          <a:ext cx="87223" cy="87664"/>
        </a:xfrm>
        <a:prstGeom prst="ellipse">
          <a:avLst/>
        </a:prstGeom>
        <a:solidFill>
          <a:schemeClr val="bg1"/>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4EDD5-24BE-4B29-A818-4A270025D29A}">
      <dsp:nvSpPr>
        <dsp:cNvPr id="0" name=""/>
        <dsp:cNvSpPr/>
      </dsp:nvSpPr>
      <dsp:spPr>
        <a:xfrm>
          <a:off x="0" y="2341455"/>
          <a:ext cx="9366503" cy="0"/>
        </a:xfrm>
        <a:prstGeom prst="line">
          <a:avLst/>
        </a:prstGeom>
        <a:solidFill>
          <a:schemeClr val="dk2">
            <a:alpha val="90000"/>
            <a:tint val="40000"/>
            <a:hueOff val="0"/>
            <a:satOff val="0"/>
            <a:lumOff val="0"/>
            <a:alphaOff val="0"/>
          </a:schemeClr>
        </a:solidFill>
        <a:ln w="19050" cap="flat" cmpd="sng" algn="ctr">
          <a:solidFill>
            <a:schemeClr val="dk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67BCAEEC-0DF0-44E7-94D8-7415D5258F89}">
      <dsp:nvSpPr>
        <dsp:cNvPr id="0" name=""/>
        <dsp:cNvSpPr/>
      </dsp:nvSpPr>
      <dsp:spPr>
        <a:xfrm rot="8100000">
          <a:off x="70640"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CE8AF34-E4C9-401A-B1D7-C45C7D818470}">
      <dsp:nvSpPr>
        <dsp:cNvPr id="0" name=""/>
        <dsp:cNvSpPr/>
      </dsp:nvSpPr>
      <dsp:spPr>
        <a:xfrm>
          <a:off x="107520" y="582691"/>
          <a:ext cx="258220" cy="258220"/>
        </a:xfrm>
        <a:prstGeom prst="ellipse">
          <a:avLst/>
        </a:prstGeom>
        <a:solidFill>
          <a:srgbClr val="782F40">
            <a:alpha val="9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41AC326-E4E0-4402-88CF-9B74BAB5BFD1}">
      <dsp:nvSpPr>
        <dsp:cNvPr id="0" name=""/>
        <dsp:cNvSpPr/>
      </dsp:nvSpPr>
      <dsp:spPr>
        <a:xfrm>
          <a:off x="471377"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E9809C33-FA42-4AEE-A12E-98A49E3D5946}">
      <dsp:nvSpPr>
        <dsp:cNvPr id="0" name=""/>
        <dsp:cNvSpPr/>
      </dsp:nvSpPr>
      <dsp:spPr>
        <a:xfrm>
          <a:off x="471377"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Design Review 5</a:t>
          </a:r>
        </a:p>
      </dsp:txBody>
      <dsp:txXfrm>
        <a:off x="471377" y="468290"/>
        <a:ext cx="1879435" cy="487022"/>
      </dsp:txXfrm>
    </dsp:sp>
    <dsp:sp modelId="{D07C680A-6E2A-40FB-BBD0-34548505FD6F}">
      <dsp:nvSpPr>
        <dsp:cNvPr id="0" name=""/>
        <dsp:cNvSpPr/>
      </dsp:nvSpPr>
      <dsp:spPr>
        <a:xfrm>
          <a:off x="236631"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5044F8D-A6FA-406D-ADCA-EFBE05B50F1F}">
      <dsp:nvSpPr>
        <dsp:cNvPr id="0" name=""/>
        <dsp:cNvSpPr/>
      </dsp:nvSpPr>
      <dsp:spPr>
        <a:xfrm>
          <a:off x="203141" y="2297622"/>
          <a:ext cx="84508" cy="87664"/>
        </a:xfrm>
        <a:prstGeom prst="ellipse">
          <a:avLst/>
        </a:prstGeom>
        <a:solidFill>
          <a:srgbClr val="782F40"/>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E963B271-9D84-4602-8052-A1D3AD8AA08D}">
      <dsp:nvSpPr>
        <dsp:cNvPr id="0" name=""/>
        <dsp:cNvSpPr/>
      </dsp:nvSpPr>
      <dsp:spPr>
        <a:xfrm rot="18900000">
          <a:off x="1239608"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8DEB52A-5F58-462E-B8E0-AA847B7C430D}">
      <dsp:nvSpPr>
        <dsp:cNvPr id="0" name=""/>
        <dsp:cNvSpPr/>
      </dsp:nvSpPr>
      <dsp:spPr>
        <a:xfrm>
          <a:off x="1276488"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3E97FC-78BF-4FA0-8611-77E049949985}">
      <dsp:nvSpPr>
        <dsp:cNvPr id="0" name=""/>
        <dsp:cNvSpPr/>
      </dsp:nvSpPr>
      <dsp:spPr>
        <a:xfrm>
          <a:off x="1640345"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78571067-7A66-4A88-B642-272BB33E09F4}">
      <dsp:nvSpPr>
        <dsp:cNvPr id="0" name=""/>
        <dsp:cNvSpPr/>
      </dsp:nvSpPr>
      <dsp:spPr>
        <a:xfrm>
          <a:off x="1640345"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Finish ordering all materials</a:t>
          </a:r>
        </a:p>
      </dsp:txBody>
      <dsp:txXfrm>
        <a:off x="1640345" y="3727596"/>
        <a:ext cx="1879435" cy="487022"/>
      </dsp:txXfrm>
    </dsp:sp>
    <dsp:sp modelId="{D702953B-4E31-40CD-B991-827D4032030D}">
      <dsp:nvSpPr>
        <dsp:cNvPr id="0" name=""/>
        <dsp:cNvSpPr/>
      </dsp:nvSpPr>
      <dsp:spPr>
        <a:xfrm>
          <a:off x="1405598"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CAA0047-4F35-42E5-AD60-7DD35F831F60}">
      <dsp:nvSpPr>
        <dsp:cNvPr id="0" name=""/>
        <dsp:cNvSpPr/>
      </dsp:nvSpPr>
      <dsp:spPr>
        <a:xfrm>
          <a:off x="1372109"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7EA5A9D-C141-4336-9FA2-A1A07B3E17BD}">
      <dsp:nvSpPr>
        <dsp:cNvPr id="0" name=""/>
        <dsp:cNvSpPr/>
      </dsp:nvSpPr>
      <dsp:spPr>
        <a:xfrm rot="8100000">
          <a:off x="2408575"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E304165-98CB-4FDC-B183-4C623AAAF0E3}">
      <dsp:nvSpPr>
        <dsp:cNvPr id="0" name=""/>
        <dsp:cNvSpPr/>
      </dsp:nvSpPr>
      <dsp:spPr>
        <a:xfrm>
          <a:off x="2445456"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9FF7EAE-7AD9-411D-B1CF-F76204AABC5E}">
      <dsp:nvSpPr>
        <dsp:cNvPr id="0" name=""/>
        <dsp:cNvSpPr/>
      </dsp:nvSpPr>
      <dsp:spPr>
        <a:xfrm>
          <a:off x="2809312"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6CD11341-95E7-4517-A1C1-7A7054D25BD4}">
      <dsp:nvSpPr>
        <dsp:cNvPr id="0" name=""/>
        <dsp:cNvSpPr/>
      </dsp:nvSpPr>
      <dsp:spPr>
        <a:xfrm>
          <a:off x="2809312"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Assemble enclosure</a:t>
          </a:r>
        </a:p>
      </dsp:txBody>
      <dsp:txXfrm>
        <a:off x="2809312" y="468290"/>
        <a:ext cx="1879435" cy="487022"/>
      </dsp:txXfrm>
    </dsp:sp>
    <dsp:sp modelId="{97F1D4AB-7444-4167-8BC7-B910BC197E3A}">
      <dsp:nvSpPr>
        <dsp:cNvPr id="0" name=""/>
        <dsp:cNvSpPr/>
      </dsp:nvSpPr>
      <dsp:spPr>
        <a:xfrm>
          <a:off x="2574566"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0803012-A0D5-492B-AF2E-B7AF20ABC62A}">
      <dsp:nvSpPr>
        <dsp:cNvPr id="0" name=""/>
        <dsp:cNvSpPr/>
      </dsp:nvSpPr>
      <dsp:spPr>
        <a:xfrm>
          <a:off x="2541077"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3C405C-3E68-4E0C-8585-4D99FF021F3A}">
      <dsp:nvSpPr>
        <dsp:cNvPr id="0" name=""/>
        <dsp:cNvSpPr/>
      </dsp:nvSpPr>
      <dsp:spPr>
        <a:xfrm rot="18900000">
          <a:off x="3577543"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E65F35-34AE-4F67-AD73-19BEE5E1B594}">
      <dsp:nvSpPr>
        <dsp:cNvPr id="0" name=""/>
        <dsp:cNvSpPr/>
      </dsp:nvSpPr>
      <dsp:spPr>
        <a:xfrm>
          <a:off x="3614423"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E0E59AD-4346-4865-B900-3776D3C837AC}">
      <dsp:nvSpPr>
        <dsp:cNvPr id="0" name=""/>
        <dsp:cNvSpPr/>
      </dsp:nvSpPr>
      <dsp:spPr>
        <a:xfrm>
          <a:off x="3978280"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F0ABE378-9C1B-4E1C-81E1-5EDC2186DDC6}">
      <dsp:nvSpPr>
        <dsp:cNvPr id="0" name=""/>
        <dsp:cNvSpPr/>
      </dsp:nvSpPr>
      <dsp:spPr>
        <a:xfrm>
          <a:off x="3978280"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Install and level enclosure</a:t>
          </a:r>
        </a:p>
      </dsp:txBody>
      <dsp:txXfrm>
        <a:off x="3978280" y="3727596"/>
        <a:ext cx="1879435" cy="487022"/>
      </dsp:txXfrm>
    </dsp:sp>
    <dsp:sp modelId="{4F2BBF1F-E488-46CB-9286-FAB4CFA793BA}">
      <dsp:nvSpPr>
        <dsp:cNvPr id="0" name=""/>
        <dsp:cNvSpPr/>
      </dsp:nvSpPr>
      <dsp:spPr>
        <a:xfrm>
          <a:off x="3743534"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5BF6C42-D1EE-467F-A6D8-62B699DD1B79}">
      <dsp:nvSpPr>
        <dsp:cNvPr id="0" name=""/>
        <dsp:cNvSpPr/>
      </dsp:nvSpPr>
      <dsp:spPr>
        <a:xfrm>
          <a:off x="3710045"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819BAC5-5DF1-4BA0-9394-C8ED7A5890CC}">
      <dsp:nvSpPr>
        <dsp:cNvPr id="0" name=""/>
        <dsp:cNvSpPr/>
      </dsp:nvSpPr>
      <dsp:spPr>
        <a:xfrm rot="8100000">
          <a:off x="4746511"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43B7358-FEAB-49F1-BA6B-DB0A16448FD8}">
      <dsp:nvSpPr>
        <dsp:cNvPr id="0" name=""/>
        <dsp:cNvSpPr/>
      </dsp:nvSpPr>
      <dsp:spPr>
        <a:xfrm>
          <a:off x="4783391"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3910BB-3A9B-4ED9-8427-08A71C6A930E}">
      <dsp:nvSpPr>
        <dsp:cNvPr id="0" name=""/>
        <dsp:cNvSpPr/>
      </dsp:nvSpPr>
      <dsp:spPr>
        <a:xfrm>
          <a:off x="5147248"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5D6F4A0F-8F4A-475D-8857-3D31B949252C}">
      <dsp:nvSpPr>
        <dsp:cNvPr id="0" name=""/>
        <dsp:cNvSpPr/>
      </dsp:nvSpPr>
      <dsp:spPr>
        <a:xfrm>
          <a:off x="5147248"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Install vacuum hose</a:t>
          </a:r>
        </a:p>
      </dsp:txBody>
      <dsp:txXfrm>
        <a:off x="5147248" y="468290"/>
        <a:ext cx="1879435" cy="487022"/>
      </dsp:txXfrm>
    </dsp:sp>
    <dsp:sp modelId="{427961F0-8D9C-4461-B11A-67F4EB6FA1BC}">
      <dsp:nvSpPr>
        <dsp:cNvPr id="0" name=""/>
        <dsp:cNvSpPr/>
      </dsp:nvSpPr>
      <dsp:spPr>
        <a:xfrm>
          <a:off x="4912502"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A715B65-8F74-4414-B231-E6C1104D236F}">
      <dsp:nvSpPr>
        <dsp:cNvPr id="0" name=""/>
        <dsp:cNvSpPr/>
      </dsp:nvSpPr>
      <dsp:spPr>
        <a:xfrm>
          <a:off x="4879012"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9C1494C-0F9E-4D06-B17E-95E099D9ED52}">
      <dsp:nvSpPr>
        <dsp:cNvPr id="0" name=""/>
        <dsp:cNvSpPr/>
      </dsp:nvSpPr>
      <dsp:spPr>
        <a:xfrm rot="18900000">
          <a:off x="5915479" y="3805116"/>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01C8D4D-3A89-4B68-9162-BCD9E406E980}">
      <dsp:nvSpPr>
        <dsp:cNvPr id="0" name=""/>
        <dsp:cNvSpPr/>
      </dsp:nvSpPr>
      <dsp:spPr>
        <a:xfrm>
          <a:off x="5952359" y="3841997"/>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B2E4648-B134-4705-8888-AE544AE6B303}">
      <dsp:nvSpPr>
        <dsp:cNvPr id="0" name=""/>
        <dsp:cNvSpPr/>
      </dsp:nvSpPr>
      <dsp:spPr>
        <a:xfrm>
          <a:off x="6316216" y="2341455"/>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0FA41AA2-9EFF-412C-8C3B-B12B3D6823E1}">
      <dsp:nvSpPr>
        <dsp:cNvPr id="0" name=""/>
        <dsp:cNvSpPr/>
      </dsp:nvSpPr>
      <dsp:spPr>
        <a:xfrm>
          <a:off x="6316216" y="3727596"/>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Complete electrical wiring</a:t>
          </a:r>
        </a:p>
      </dsp:txBody>
      <dsp:txXfrm>
        <a:off x="6316216" y="3727596"/>
        <a:ext cx="1879435" cy="487022"/>
      </dsp:txXfrm>
    </dsp:sp>
    <dsp:sp modelId="{6FE15C9D-25FC-4B0B-8662-39709F9E08C1}">
      <dsp:nvSpPr>
        <dsp:cNvPr id="0" name=""/>
        <dsp:cNvSpPr/>
      </dsp:nvSpPr>
      <dsp:spPr>
        <a:xfrm>
          <a:off x="6081470" y="2341455"/>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D5A3079-32F5-4BE3-8BA4-E71CB1E3F6E4}">
      <dsp:nvSpPr>
        <dsp:cNvPr id="0" name=""/>
        <dsp:cNvSpPr/>
      </dsp:nvSpPr>
      <dsp:spPr>
        <a:xfrm>
          <a:off x="6047980"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67C012E-1622-41C1-9687-469275C75179}">
      <dsp:nvSpPr>
        <dsp:cNvPr id="0" name=""/>
        <dsp:cNvSpPr/>
      </dsp:nvSpPr>
      <dsp:spPr>
        <a:xfrm rot="8100000">
          <a:off x="7084447" y="545811"/>
          <a:ext cx="331981" cy="331981"/>
        </a:xfrm>
        <a:prstGeom prst="teardrop">
          <a:avLst>
            <a:gd name="adj" fmla="val 115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B9D04A5E-549C-410D-9D80-69FCAD04D301}">
      <dsp:nvSpPr>
        <dsp:cNvPr id="0" name=""/>
        <dsp:cNvSpPr/>
      </dsp:nvSpPr>
      <dsp:spPr>
        <a:xfrm>
          <a:off x="7121327" y="582691"/>
          <a:ext cx="258220" cy="258220"/>
        </a:xfrm>
        <a:prstGeom prst="ellipse">
          <a:avLst/>
        </a:prstGeom>
        <a:solidFill>
          <a:schemeClr val="dk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97B356-EFD6-4D4A-A3EC-7DB63D1EEDDE}">
      <dsp:nvSpPr>
        <dsp:cNvPr id="0" name=""/>
        <dsp:cNvSpPr/>
      </dsp:nvSpPr>
      <dsp:spPr>
        <a:xfrm>
          <a:off x="7485184" y="955313"/>
          <a:ext cx="1879435" cy="1386141"/>
        </a:xfrm>
        <a:prstGeom prst="rect">
          <a:avLst/>
        </a:prstGeom>
        <a:noFill/>
        <a:ln>
          <a:noFill/>
        </a:ln>
        <a:effectLst/>
      </dsp:spPr>
      <dsp:style>
        <a:lnRef idx="0">
          <a:scrgbClr r="0" g="0" b="0"/>
        </a:lnRef>
        <a:fillRef idx="0">
          <a:scrgbClr r="0" g="0" b="0"/>
        </a:fillRef>
        <a:effectRef idx="0">
          <a:scrgbClr r="0" g="0" b="0"/>
        </a:effectRef>
        <a:fontRef idx="minor"/>
      </dsp:style>
    </dsp:sp>
    <dsp:sp modelId="{19559662-892E-4B3A-8189-4D5D40C79CCE}">
      <dsp:nvSpPr>
        <dsp:cNvPr id="0" name=""/>
        <dsp:cNvSpPr/>
      </dsp:nvSpPr>
      <dsp:spPr>
        <a:xfrm>
          <a:off x="7485184" y="468290"/>
          <a:ext cx="1879435" cy="4870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kern="1200">
              <a:latin typeface="Aptos" panose="020B0004020202020204" pitchFamily="34" charset="0"/>
            </a:rPr>
            <a:t>Test design and verify risk reduction</a:t>
          </a:r>
        </a:p>
      </dsp:txBody>
      <dsp:txXfrm>
        <a:off x="7485184" y="468290"/>
        <a:ext cx="1879435" cy="487022"/>
      </dsp:txXfrm>
    </dsp:sp>
    <dsp:sp modelId="{8692A277-1E25-45EB-BF64-F34425C94BB3}">
      <dsp:nvSpPr>
        <dsp:cNvPr id="0" name=""/>
        <dsp:cNvSpPr/>
      </dsp:nvSpPr>
      <dsp:spPr>
        <a:xfrm>
          <a:off x="7250437" y="955313"/>
          <a:ext cx="0" cy="1386141"/>
        </a:xfrm>
        <a:prstGeom prst="line">
          <a:avLst/>
        </a:prstGeom>
        <a:noFill/>
        <a:ln w="12700" cap="flat" cmpd="sng" algn="ctr">
          <a:solidFill>
            <a:schemeClr val="dk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3FD00A-E9DB-49A8-9041-F864C52AEC2A}">
      <dsp:nvSpPr>
        <dsp:cNvPr id="0" name=""/>
        <dsp:cNvSpPr/>
      </dsp:nvSpPr>
      <dsp:spPr>
        <a:xfrm>
          <a:off x="7216948" y="2297622"/>
          <a:ext cx="84508" cy="87664"/>
        </a:xfrm>
        <a:prstGeom prst="ellipse">
          <a:avLst/>
        </a:prstGeom>
        <a:solidFill>
          <a:schemeClr val="lt1">
            <a:hueOff val="0"/>
            <a:satOff val="0"/>
            <a:lumOff val="0"/>
            <a:alphaOff val="0"/>
          </a:schemeClr>
        </a:solidFill>
        <a:ln w="63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176882" y="693"/>
          <a:ext cx="3766009" cy="1536441"/>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latin typeface="Aptos"/>
            </a:rPr>
            <a:t>Implement safeguards for the CNC router to:</a:t>
          </a:r>
          <a:endParaRPr lang="en-US" sz="1800" b="0" kern="1200"/>
        </a:p>
      </dsp:txBody>
      <dsp:txXfrm>
        <a:off x="221883" y="45694"/>
        <a:ext cx="3676007" cy="1446439"/>
      </dsp:txXfrm>
    </dsp:sp>
    <dsp:sp modelId="{E3A787B8-CB76-40C1-A559-89E388F9F7FA}">
      <dsp:nvSpPr>
        <dsp:cNvPr id="0" name=""/>
        <dsp:cNvSpPr/>
      </dsp:nvSpPr>
      <dsp:spPr>
        <a:xfrm>
          <a:off x="553483" y="1537135"/>
          <a:ext cx="376600" cy="869015"/>
        </a:xfrm>
        <a:custGeom>
          <a:avLst/>
          <a:gdLst/>
          <a:ahLst/>
          <a:cxnLst/>
          <a:rect l="0" t="0" r="0" b="0"/>
          <a:pathLst>
            <a:path>
              <a:moveTo>
                <a:pt x="0" y="0"/>
              </a:moveTo>
              <a:lnTo>
                <a:pt x="0" y="869015"/>
              </a:lnTo>
              <a:lnTo>
                <a:pt x="376600" y="869015"/>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2F3205-B4C2-4025-87E4-F995FD6D9055}">
      <dsp:nvSpPr>
        <dsp:cNvPr id="0" name=""/>
        <dsp:cNvSpPr/>
      </dsp:nvSpPr>
      <dsp:spPr>
        <a:xfrm>
          <a:off x="930084" y="1826807"/>
          <a:ext cx="2595958"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Protect students and staff from hazards</a:t>
          </a:r>
        </a:p>
      </dsp:txBody>
      <dsp:txXfrm>
        <a:off x="964021" y="1860744"/>
        <a:ext cx="2528084" cy="1090812"/>
      </dsp:txXfrm>
    </dsp:sp>
    <dsp:sp modelId="{8873481B-E797-4F97-953B-8AEA4CF414AD}">
      <dsp:nvSpPr>
        <dsp:cNvPr id="0" name=""/>
        <dsp:cNvSpPr/>
      </dsp:nvSpPr>
      <dsp:spPr>
        <a:xfrm>
          <a:off x="553483" y="1537135"/>
          <a:ext cx="376600" cy="2317373"/>
        </a:xfrm>
        <a:custGeom>
          <a:avLst/>
          <a:gdLst/>
          <a:ahLst/>
          <a:cxnLst/>
          <a:rect l="0" t="0" r="0" b="0"/>
          <a:pathLst>
            <a:path>
              <a:moveTo>
                <a:pt x="0" y="0"/>
              </a:moveTo>
              <a:lnTo>
                <a:pt x="0" y="2317373"/>
              </a:lnTo>
              <a:lnTo>
                <a:pt x="376600" y="231737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930084" y="3275165"/>
          <a:ext cx="2579366" cy="1158686"/>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Mitigate the need for PPE</a:t>
          </a:r>
        </a:p>
      </dsp:txBody>
      <dsp:txXfrm>
        <a:off x="964021" y="3309102"/>
        <a:ext cx="2511492" cy="109081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033720" y="4184625"/>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620784" y="3850618"/>
          <a:ext cx="235489" cy="379726"/>
        </a:xfrm>
        <a:custGeom>
          <a:avLst/>
          <a:gdLst/>
          <a:ahLst/>
          <a:cxnLst/>
          <a:rect l="0" t="0" r="0" b="0"/>
          <a:pathLst>
            <a:path>
              <a:moveTo>
                <a:pt x="0" y="0"/>
              </a:moveTo>
              <a:lnTo>
                <a:pt x="117744" y="0"/>
              </a:lnTo>
              <a:lnTo>
                <a:pt x="117744" y="379726"/>
              </a:lnTo>
              <a:lnTo>
                <a:pt x="235489" y="37972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6446656" y="3678323"/>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033720" y="3470892"/>
          <a:ext cx="235489" cy="253151"/>
        </a:xfrm>
        <a:custGeom>
          <a:avLst/>
          <a:gdLst/>
          <a:ahLst/>
          <a:cxnLst/>
          <a:rect l="0" t="0" r="0" b="0"/>
          <a:pathLst>
            <a:path>
              <a:moveTo>
                <a:pt x="0" y="0"/>
              </a:moveTo>
              <a:lnTo>
                <a:pt x="117744" y="0"/>
              </a:lnTo>
              <a:lnTo>
                <a:pt x="117744" y="253151"/>
              </a:lnTo>
              <a:lnTo>
                <a:pt x="235489" y="25315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033720" y="3217741"/>
          <a:ext cx="235489" cy="253151"/>
        </a:xfrm>
        <a:custGeom>
          <a:avLst/>
          <a:gdLst/>
          <a:ahLst/>
          <a:cxnLst/>
          <a:rect l="0" t="0" r="0" b="0"/>
          <a:pathLst>
            <a:path>
              <a:moveTo>
                <a:pt x="0" y="253151"/>
              </a:moveTo>
              <a:lnTo>
                <a:pt x="117744" y="253151"/>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620784" y="3470892"/>
          <a:ext cx="235489" cy="379726"/>
        </a:xfrm>
        <a:custGeom>
          <a:avLst/>
          <a:gdLst/>
          <a:ahLst/>
          <a:cxnLst/>
          <a:rect l="0" t="0" r="0" b="0"/>
          <a:pathLst>
            <a:path>
              <a:moveTo>
                <a:pt x="0" y="379726"/>
              </a:moveTo>
              <a:lnTo>
                <a:pt x="117744" y="379726"/>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2207848" y="2648151"/>
          <a:ext cx="235489" cy="1202467"/>
        </a:xfrm>
        <a:custGeom>
          <a:avLst/>
          <a:gdLst/>
          <a:ahLst/>
          <a:cxnLst/>
          <a:rect l="0" t="0" r="0" b="0"/>
          <a:pathLst>
            <a:path>
              <a:moveTo>
                <a:pt x="0" y="0"/>
              </a:moveTo>
              <a:lnTo>
                <a:pt x="117744" y="0"/>
              </a:lnTo>
              <a:lnTo>
                <a:pt x="117744" y="1202467"/>
              </a:lnTo>
              <a:lnTo>
                <a:pt x="235489" y="120246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5033720" y="2205137"/>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5033720" y="2159417"/>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5033720" y="1698834"/>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3620784" y="1445683"/>
          <a:ext cx="235489" cy="759453"/>
        </a:xfrm>
        <a:custGeom>
          <a:avLst/>
          <a:gdLst/>
          <a:ahLst/>
          <a:cxnLst/>
          <a:rect l="0" t="0" r="0" b="0"/>
          <a:pathLst>
            <a:path>
              <a:moveTo>
                <a:pt x="0" y="0"/>
              </a:moveTo>
              <a:lnTo>
                <a:pt x="117744" y="0"/>
              </a:lnTo>
              <a:lnTo>
                <a:pt x="117744" y="759453"/>
              </a:lnTo>
              <a:lnTo>
                <a:pt x="235489" y="759453"/>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5033720" y="686230"/>
          <a:ext cx="235489" cy="506302"/>
        </a:xfrm>
        <a:custGeom>
          <a:avLst/>
          <a:gdLst/>
          <a:ahLst/>
          <a:cxnLst/>
          <a:rect l="0" t="0" r="0" b="0"/>
          <a:pathLst>
            <a:path>
              <a:moveTo>
                <a:pt x="0" y="0"/>
              </a:moveTo>
              <a:lnTo>
                <a:pt x="117744" y="0"/>
              </a:lnTo>
              <a:lnTo>
                <a:pt x="117744" y="506302"/>
              </a:lnTo>
              <a:lnTo>
                <a:pt x="235489" y="50630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5033720" y="640510"/>
          <a:ext cx="235489" cy="91440"/>
        </a:xfrm>
        <a:custGeom>
          <a:avLst/>
          <a:gdLst/>
          <a:ahLst/>
          <a:cxnLst/>
          <a:rect l="0" t="0" r="0" b="0"/>
          <a:pathLst>
            <a:path>
              <a:moveTo>
                <a:pt x="0" y="45720"/>
              </a:moveTo>
              <a:lnTo>
                <a:pt x="235489"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5033720" y="179928"/>
          <a:ext cx="235489" cy="506302"/>
        </a:xfrm>
        <a:custGeom>
          <a:avLst/>
          <a:gdLst/>
          <a:ahLst/>
          <a:cxnLst/>
          <a:rect l="0" t="0" r="0" b="0"/>
          <a:pathLst>
            <a:path>
              <a:moveTo>
                <a:pt x="0" y="506302"/>
              </a:moveTo>
              <a:lnTo>
                <a:pt x="117744" y="506302"/>
              </a:lnTo>
              <a:lnTo>
                <a:pt x="117744" y="0"/>
              </a:lnTo>
              <a:lnTo>
                <a:pt x="235489"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3620784" y="686230"/>
          <a:ext cx="235489" cy="759453"/>
        </a:xfrm>
        <a:custGeom>
          <a:avLst/>
          <a:gdLst/>
          <a:ahLst/>
          <a:cxnLst/>
          <a:rect l="0" t="0" r="0" b="0"/>
          <a:pathLst>
            <a:path>
              <a:moveTo>
                <a:pt x="0" y="759453"/>
              </a:moveTo>
              <a:lnTo>
                <a:pt x="117744" y="759453"/>
              </a:lnTo>
              <a:lnTo>
                <a:pt x="117744" y="0"/>
              </a:lnTo>
              <a:lnTo>
                <a:pt x="235489"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2207848" y="1445683"/>
          <a:ext cx="235489" cy="1202467"/>
        </a:xfrm>
        <a:custGeom>
          <a:avLst/>
          <a:gdLst/>
          <a:ahLst/>
          <a:cxnLst/>
          <a:rect l="0" t="0" r="0" b="0"/>
          <a:pathLst>
            <a:path>
              <a:moveTo>
                <a:pt x="0" y="1202467"/>
              </a:moveTo>
              <a:lnTo>
                <a:pt x="117744" y="1202467"/>
              </a:lnTo>
              <a:lnTo>
                <a:pt x="117744" y="0"/>
              </a:lnTo>
              <a:lnTo>
                <a:pt x="235489"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1030401" y="2468590"/>
          <a:ext cx="1177446" cy="35912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CNC Safeguard</a:t>
          </a:r>
        </a:p>
      </dsp:txBody>
      <dsp:txXfrm>
        <a:off x="1030401" y="2468590"/>
        <a:ext cx="1177446" cy="359121"/>
      </dsp:txXfrm>
    </dsp:sp>
    <dsp:sp modelId="{4CF3F1BA-C155-EC4D-8A68-58910CAA8641}">
      <dsp:nvSpPr>
        <dsp:cNvPr id="0" name=""/>
        <dsp:cNvSpPr/>
      </dsp:nvSpPr>
      <dsp:spPr>
        <a:xfrm>
          <a:off x="2443337" y="1266123"/>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Protection</a:t>
          </a:r>
        </a:p>
      </dsp:txBody>
      <dsp:txXfrm>
        <a:off x="2443337" y="1266123"/>
        <a:ext cx="1177446" cy="359121"/>
      </dsp:txXfrm>
    </dsp:sp>
    <dsp:sp modelId="{CCBE8A5F-DB0E-EB48-BAF3-3F9DB555F42B}">
      <dsp:nvSpPr>
        <dsp:cNvPr id="0" name=""/>
        <dsp:cNvSpPr/>
      </dsp:nvSpPr>
      <dsp:spPr>
        <a:xfrm>
          <a:off x="3856273" y="506670"/>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Non-mechanical hazards</a:t>
          </a:r>
        </a:p>
      </dsp:txBody>
      <dsp:txXfrm>
        <a:off x="3856273" y="506670"/>
        <a:ext cx="1177446" cy="359121"/>
      </dsp:txXfrm>
    </dsp:sp>
    <dsp:sp modelId="{8A9197D3-3920-0546-9281-1A4683D86728}">
      <dsp:nvSpPr>
        <dsp:cNvPr id="0" name=""/>
        <dsp:cNvSpPr/>
      </dsp:nvSpPr>
      <dsp:spPr>
        <a:xfrm>
          <a:off x="5269209" y="36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Collect dust</a:t>
          </a:r>
        </a:p>
      </dsp:txBody>
      <dsp:txXfrm>
        <a:off x="5269209" y="368"/>
        <a:ext cx="1177446" cy="359121"/>
      </dsp:txXfrm>
    </dsp:sp>
    <dsp:sp modelId="{897AAFE2-CF86-6C4D-A930-9C5C8F5018EA}">
      <dsp:nvSpPr>
        <dsp:cNvPr id="0" name=""/>
        <dsp:cNvSpPr/>
      </dsp:nvSpPr>
      <dsp:spPr>
        <a:xfrm>
          <a:off x="5269209" y="50667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Dampen noise</a:t>
          </a:r>
        </a:p>
      </dsp:txBody>
      <dsp:txXfrm>
        <a:off x="5269209" y="506670"/>
        <a:ext cx="1177446" cy="359121"/>
      </dsp:txXfrm>
    </dsp:sp>
    <dsp:sp modelId="{04020163-E203-7A4F-B2D5-53389CDB9DB5}">
      <dsp:nvSpPr>
        <dsp:cNvPr id="0" name=""/>
        <dsp:cNvSpPr/>
      </dsp:nvSpPr>
      <dsp:spPr>
        <a:xfrm>
          <a:off x="5269209" y="101297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Halt projectiles</a:t>
          </a:r>
        </a:p>
      </dsp:txBody>
      <dsp:txXfrm>
        <a:off x="5269209" y="1012972"/>
        <a:ext cx="1177446" cy="359121"/>
      </dsp:txXfrm>
    </dsp:sp>
    <dsp:sp modelId="{FE5835D6-DEB7-6A42-B781-D8FD0B296D19}">
      <dsp:nvSpPr>
        <dsp:cNvPr id="0" name=""/>
        <dsp:cNvSpPr/>
      </dsp:nvSpPr>
      <dsp:spPr>
        <a:xfrm>
          <a:off x="3856273" y="2025576"/>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Mechanical hazards</a:t>
          </a:r>
        </a:p>
      </dsp:txBody>
      <dsp:txXfrm>
        <a:off x="3856273" y="2025576"/>
        <a:ext cx="1177446" cy="359121"/>
      </dsp:txXfrm>
    </dsp:sp>
    <dsp:sp modelId="{FF152581-C1E4-754C-9694-F70D5B25A371}">
      <dsp:nvSpPr>
        <dsp:cNvPr id="0" name=""/>
        <dsp:cNvSpPr/>
      </dsp:nvSpPr>
      <dsp:spPr>
        <a:xfrm>
          <a:off x="5269209" y="151927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point of operation</a:t>
          </a:r>
        </a:p>
      </dsp:txBody>
      <dsp:txXfrm>
        <a:off x="5269209" y="1519274"/>
        <a:ext cx="1177446" cy="359121"/>
      </dsp:txXfrm>
    </dsp:sp>
    <dsp:sp modelId="{D2000AA4-BA47-C34F-AB81-247A5365FBEA}">
      <dsp:nvSpPr>
        <dsp:cNvPr id="0" name=""/>
        <dsp:cNvSpPr/>
      </dsp:nvSpPr>
      <dsp:spPr>
        <a:xfrm>
          <a:off x="5269209" y="2025576"/>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Prevent contact with power transmission</a:t>
          </a:r>
        </a:p>
      </dsp:txBody>
      <dsp:txXfrm>
        <a:off x="5269209" y="2025576"/>
        <a:ext cx="1177446" cy="359121"/>
      </dsp:txXfrm>
    </dsp:sp>
    <dsp:sp modelId="{D8D08F19-CCDB-564A-8B9B-7AAE8C15E021}">
      <dsp:nvSpPr>
        <dsp:cNvPr id="0" name=""/>
        <dsp:cNvSpPr/>
      </dsp:nvSpPr>
      <dsp:spPr>
        <a:xfrm>
          <a:off x="5269209" y="2531878"/>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Create no interference</a:t>
          </a:r>
        </a:p>
      </dsp:txBody>
      <dsp:txXfrm>
        <a:off x="5269209" y="2531878"/>
        <a:ext cx="1177446" cy="359121"/>
      </dsp:txXfrm>
    </dsp:sp>
    <dsp:sp modelId="{BF9694A5-2529-2B43-8475-97E71E4B0A86}">
      <dsp:nvSpPr>
        <dsp:cNvPr id="0" name=""/>
        <dsp:cNvSpPr/>
      </dsp:nvSpPr>
      <dsp:spPr>
        <a:xfrm>
          <a:off x="2443337" y="3671058"/>
          <a:ext cx="1177446" cy="35912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Interface</a:t>
          </a:r>
        </a:p>
      </dsp:txBody>
      <dsp:txXfrm>
        <a:off x="2443337" y="3671058"/>
        <a:ext cx="1177446" cy="359121"/>
      </dsp:txXfrm>
    </dsp:sp>
    <dsp:sp modelId="{05935BFD-CF9C-EF4B-BA23-31A599D4AC4C}">
      <dsp:nvSpPr>
        <dsp:cNvPr id="0" name=""/>
        <dsp:cNvSpPr/>
      </dsp:nvSpPr>
      <dsp:spPr>
        <a:xfrm>
          <a:off x="3856273" y="3291331"/>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Communication</a:t>
          </a:r>
        </a:p>
      </dsp:txBody>
      <dsp:txXfrm>
        <a:off x="3856273" y="3291331"/>
        <a:ext cx="1177446" cy="359121"/>
      </dsp:txXfrm>
    </dsp:sp>
    <dsp:sp modelId="{388BCDB6-6881-904D-8ED6-7CE23A933228}">
      <dsp:nvSpPr>
        <dsp:cNvPr id="0" name=""/>
        <dsp:cNvSpPr/>
      </dsp:nvSpPr>
      <dsp:spPr>
        <a:xfrm>
          <a:off x="5269209" y="3038180"/>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hazards</a:t>
          </a:r>
        </a:p>
      </dsp:txBody>
      <dsp:txXfrm>
        <a:off x="5269209" y="3038180"/>
        <a:ext cx="1177446" cy="359121"/>
      </dsp:txXfrm>
    </dsp:sp>
    <dsp:sp modelId="{728E4F0D-9A44-4A41-B950-EE5DAC9F83CB}">
      <dsp:nvSpPr>
        <dsp:cNvPr id="0" name=""/>
        <dsp:cNvSpPr/>
      </dsp:nvSpPr>
      <dsp:spPr>
        <a:xfrm>
          <a:off x="5269209"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Communicates proper use</a:t>
          </a:r>
        </a:p>
      </dsp:txBody>
      <dsp:txXfrm>
        <a:off x="5269209" y="3544482"/>
        <a:ext cx="1177446" cy="359121"/>
      </dsp:txXfrm>
    </dsp:sp>
    <dsp:sp modelId="{5CEF7E13-186B-7242-9ED1-F21FC22A6B4D}">
      <dsp:nvSpPr>
        <dsp:cNvPr id="0" name=""/>
        <dsp:cNvSpPr/>
      </dsp:nvSpPr>
      <dsp:spPr>
        <a:xfrm>
          <a:off x="6682145" y="3544482"/>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Stops use of incorrect materials</a:t>
          </a:r>
        </a:p>
      </dsp:txBody>
      <dsp:txXfrm>
        <a:off x="6682145" y="3544482"/>
        <a:ext cx="1177446" cy="359121"/>
      </dsp:txXfrm>
    </dsp:sp>
    <dsp:sp modelId="{B071A508-44F4-3648-985D-0DC514AB6089}">
      <dsp:nvSpPr>
        <dsp:cNvPr id="0" name=""/>
        <dsp:cNvSpPr/>
      </dsp:nvSpPr>
      <dsp:spPr>
        <a:xfrm>
          <a:off x="3856273" y="4050784"/>
          <a:ext cx="1177446" cy="35912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Control</a:t>
          </a:r>
        </a:p>
      </dsp:txBody>
      <dsp:txXfrm>
        <a:off x="3856273" y="4050784"/>
        <a:ext cx="1177446" cy="359121"/>
      </dsp:txXfrm>
    </dsp:sp>
    <dsp:sp modelId="{836AA365-F0B4-1C4C-9C5C-7A7C06969941}">
      <dsp:nvSpPr>
        <dsp:cNvPr id="0" name=""/>
        <dsp:cNvSpPr/>
      </dsp:nvSpPr>
      <dsp:spPr>
        <a:xfrm>
          <a:off x="5269209" y="4050784"/>
          <a:ext cx="1177446" cy="35912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a:latin typeface="Aptos" panose="020B0004020202020204" pitchFamily="34" charset="0"/>
            </a:rPr>
            <a:t>Limit machine access when running</a:t>
          </a:r>
        </a:p>
      </dsp:txBody>
      <dsp:txXfrm>
        <a:off x="5269209" y="4050784"/>
        <a:ext cx="1177446" cy="35912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BAE44-1CC5-014D-8B33-AC6A3D7C0D49}">
      <dsp:nvSpPr>
        <dsp:cNvPr id="0" name=""/>
        <dsp:cNvSpPr/>
      </dsp:nvSpPr>
      <dsp:spPr>
        <a:xfrm>
          <a:off x="6259458" y="3089483"/>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6259458" y="3043763"/>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6259458" y="2380193"/>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4280045" y="2025548"/>
          <a:ext cx="329902" cy="1063934"/>
        </a:xfrm>
        <a:custGeom>
          <a:avLst/>
          <a:gdLst/>
          <a:ahLst/>
          <a:cxnLst/>
          <a:rect l="0" t="0" r="0" b="0"/>
          <a:pathLst>
            <a:path>
              <a:moveTo>
                <a:pt x="0" y="0"/>
              </a:moveTo>
              <a:lnTo>
                <a:pt x="164951" y="0"/>
              </a:lnTo>
              <a:lnTo>
                <a:pt x="164951" y="1063934"/>
              </a:lnTo>
              <a:lnTo>
                <a:pt x="329902" y="106393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6259458" y="961614"/>
          <a:ext cx="329902" cy="709289"/>
        </a:xfrm>
        <a:custGeom>
          <a:avLst/>
          <a:gdLst/>
          <a:ahLst/>
          <a:cxnLst/>
          <a:rect l="0" t="0" r="0" b="0"/>
          <a:pathLst>
            <a:path>
              <a:moveTo>
                <a:pt x="0" y="0"/>
              </a:moveTo>
              <a:lnTo>
                <a:pt x="164951" y="0"/>
              </a:lnTo>
              <a:lnTo>
                <a:pt x="164951" y="709289"/>
              </a:lnTo>
              <a:lnTo>
                <a:pt x="329902" y="70928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6259458" y="915894"/>
          <a:ext cx="329902" cy="91440"/>
        </a:xfrm>
        <a:custGeom>
          <a:avLst/>
          <a:gdLst/>
          <a:ahLst/>
          <a:cxnLst/>
          <a:rect l="0" t="0" r="0" b="0"/>
          <a:pathLst>
            <a:path>
              <a:moveTo>
                <a:pt x="0" y="45720"/>
              </a:moveTo>
              <a:lnTo>
                <a:pt x="329902"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6259458" y="252325"/>
          <a:ext cx="329902" cy="709289"/>
        </a:xfrm>
        <a:custGeom>
          <a:avLst/>
          <a:gdLst/>
          <a:ahLst/>
          <a:cxnLst/>
          <a:rect l="0" t="0" r="0" b="0"/>
          <a:pathLst>
            <a:path>
              <a:moveTo>
                <a:pt x="0" y="709289"/>
              </a:moveTo>
              <a:lnTo>
                <a:pt x="164951" y="709289"/>
              </a:lnTo>
              <a:lnTo>
                <a:pt x="164951" y="0"/>
              </a:lnTo>
              <a:lnTo>
                <a:pt x="329902"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4280045" y="961614"/>
          <a:ext cx="329902" cy="1063934"/>
        </a:xfrm>
        <a:custGeom>
          <a:avLst/>
          <a:gdLst/>
          <a:ahLst/>
          <a:cxnLst/>
          <a:rect l="0" t="0" r="0" b="0"/>
          <a:pathLst>
            <a:path>
              <a:moveTo>
                <a:pt x="0" y="1063934"/>
              </a:moveTo>
              <a:lnTo>
                <a:pt x="164951" y="1063934"/>
              </a:lnTo>
              <a:lnTo>
                <a:pt x="164951" y="0"/>
              </a:lnTo>
              <a:lnTo>
                <a:pt x="329902"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AE1A0E4-3B70-D542-8381-5ED6447E9835}">
      <dsp:nvSpPr>
        <dsp:cNvPr id="0" name=""/>
        <dsp:cNvSpPr/>
      </dsp:nvSpPr>
      <dsp:spPr>
        <a:xfrm>
          <a:off x="2300633" y="1979828"/>
          <a:ext cx="329902" cy="91440"/>
        </a:xfrm>
        <a:custGeom>
          <a:avLst/>
          <a:gdLst/>
          <a:ahLst/>
          <a:cxnLst/>
          <a:rect l="0" t="0" r="0" b="0"/>
          <a:pathLst>
            <a:path>
              <a:moveTo>
                <a:pt x="0" y="45720"/>
              </a:moveTo>
              <a:lnTo>
                <a:pt x="329902"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177D9D-C33B-6249-9DBD-EF8E03971152}">
      <dsp:nvSpPr>
        <dsp:cNvPr id="0" name=""/>
        <dsp:cNvSpPr/>
      </dsp:nvSpPr>
      <dsp:spPr>
        <a:xfrm>
          <a:off x="651122" y="1773998"/>
          <a:ext cx="1649510" cy="503100"/>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CNC Safeguard</a:t>
          </a:r>
        </a:p>
      </dsp:txBody>
      <dsp:txXfrm>
        <a:off x="651122" y="1773998"/>
        <a:ext cx="1649510" cy="503100"/>
      </dsp:txXfrm>
    </dsp:sp>
    <dsp:sp modelId="{CD9979AF-ACC9-F04C-A208-4DBB1065F50A}">
      <dsp:nvSpPr>
        <dsp:cNvPr id="0" name=""/>
        <dsp:cNvSpPr/>
      </dsp:nvSpPr>
      <dsp:spPr>
        <a:xfrm>
          <a:off x="2630535" y="1773998"/>
          <a:ext cx="1649510" cy="503100"/>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Protection</a:t>
          </a:r>
        </a:p>
      </dsp:txBody>
      <dsp:txXfrm>
        <a:off x="2630535" y="1773998"/>
        <a:ext cx="1649510" cy="503100"/>
      </dsp:txXfrm>
    </dsp:sp>
    <dsp:sp modelId="{CCBE8A5F-DB0E-EB48-BAF3-3F9DB555F42B}">
      <dsp:nvSpPr>
        <dsp:cNvPr id="0" name=""/>
        <dsp:cNvSpPr/>
      </dsp:nvSpPr>
      <dsp:spPr>
        <a:xfrm>
          <a:off x="4609948" y="710064"/>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Non-mechanical hazards</a:t>
          </a:r>
        </a:p>
      </dsp:txBody>
      <dsp:txXfrm>
        <a:off x="4609948" y="710064"/>
        <a:ext cx="1649510" cy="503100"/>
      </dsp:txXfrm>
    </dsp:sp>
    <dsp:sp modelId="{8A9197D3-3920-0546-9281-1A4683D86728}">
      <dsp:nvSpPr>
        <dsp:cNvPr id="0" name=""/>
        <dsp:cNvSpPr/>
      </dsp:nvSpPr>
      <dsp:spPr>
        <a:xfrm>
          <a:off x="6589360" y="77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Collect dust</a:t>
          </a:r>
        </a:p>
      </dsp:txBody>
      <dsp:txXfrm>
        <a:off x="6589360" y="774"/>
        <a:ext cx="1649510" cy="503100"/>
      </dsp:txXfrm>
    </dsp:sp>
    <dsp:sp modelId="{897AAFE2-CF86-6C4D-A930-9C5C8F5018EA}">
      <dsp:nvSpPr>
        <dsp:cNvPr id="0" name=""/>
        <dsp:cNvSpPr/>
      </dsp:nvSpPr>
      <dsp:spPr>
        <a:xfrm>
          <a:off x="6589360" y="710064"/>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Dampen noise</a:t>
          </a:r>
        </a:p>
      </dsp:txBody>
      <dsp:txXfrm>
        <a:off x="6589360" y="710064"/>
        <a:ext cx="1649510" cy="503100"/>
      </dsp:txXfrm>
    </dsp:sp>
    <dsp:sp modelId="{04020163-E203-7A4F-B2D5-53389CDB9DB5}">
      <dsp:nvSpPr>
        <dsp:cNvPr id="0" name=""/>
        <dsp:cNvSpPr/>
      </dsp:nvSpPr>
      <dsp:spPr>
        <a:xfrm>
          <a:off x="6589360" y="141935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Halt projectiles</a:t>
          </a:r>
        </a:p>
      </dsp:txBody>
      <dsp:txXfrm>
        <a:off x="6589360" y="1419353"/>
        <a:ext cx="1649510" cy="503100"/>
      </dsp:txXfrm>
    </dsp:sp>
    <dsp:sp modelId="{FE5835D6-DEB7-6A42-B781-D8FD0B296D19}">
      <dsp:nvSpPr>
        <dsp:cNvPr id="0" name=""/>
        <dsp:cNvSpPr/>
      </dsp:nvSpPr>
      <dsp:spPr>
        <a:xfrm>
          <a:off x="4609948" y="2837932"/>
          <a:ext cx="1649510" cy="503100"/>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Mechanical hazards</a:t>
          </a:r>
        </a:p>
      </dsp:txBody>
      <dsp:txXfrm>
        <a:off x="4609948" y="2837932"/>
        <a:ext cx="1649510" cy="503100"/>
      </dsp:txXfrm>
    </dsp:sp>
    <dsp:sp modelId="{FF152581-C1E4-754C-9694-F70D5B25A371}">
      <dsp:nvSpPr>
        <dsp:cNvPr id="0" name=""/>
        <dsp:cNvSpPr/>
      </dsp:nvSpPr>
      <dsp:spPr>
        <a:xfrm>
          <a:off x="6589360" y="2128643"/>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point of operation</a:t>
          </a:r>
        </a:p>
      </dsp:txBody>
      <dsp:txXfrm>
        <a:off x="6589360" y="2128643"/>
        <a:ext cx="1649510" cy="503100"/>
      </dsp:txXfrm>
    </dsp:sp>
    <dsp:sp modelId="{D2000AA4-BA47-C34F-AB81-247A5365FBEA}">
      <dsp:nvSpPr>
        <dsp:cNvPr id="0" name=""/>
        <dsp:cNvSpPr/>
      </dsp:nvSpPr>
      <dsp:spPr>
        <a:xfrm>
          <a:off x="6589360" y="283793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Prevent contact with power transmission</a:t>
          </a:r>
        </a:p>
      </dsp:txBody>
      <dsp:txXfrm>
        <a:off x="6589360" y="2837932"/>
        <a:ext cx="1649510" cy="503100"/>
      </dsp:txXfrm>
    </dsp:sp>
    <dsp:sp modelId="{D8D08F19-CCDB-564A-8B9B-7AAE8C15E021}">
      <dsp:nvSpPr>
        <dsp:cNvPr id="0" name=""/>
        <dsp:cNvSpPr/>
      </dsp:nvSpPr>
      <dsp:spPr>
        <a:xfrm>
          <a:off x="6589360" y="3547222"/>
          <a:ext cx="1649510" cy="503100"/>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Aptos" panose="020B0004020202020204" pitchFamily="34" charset="0"/>
            </a:rPr>
            <a:t>Create no interference</a:t>
          </a:r>
        </a:p>
      </dsp:txBody>
      <dsp:txXfrm>
        <a:off x="6589360" y="3547222"/>
        <a:ext cx="1649510" cy="50310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5210066" y="2817376"/>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3373900" y="2369626"/>
          <a:ext cx="306027" cy="493469"/>
        </a:xfrm>
        <a:custGeom>
          <a:avLst/>
          <a:gdLst/>
          <a:ahLst/>
          <a:cxnLst/>
          <a:rect l="0" t="0" r="0" b="0"/>
          <a:pathLst>
            <a:path>
              <a:moveTo>
                <a:pt x="0" y="0"/>
              </a:moveTo>
              <a:lnTo>
                <a:pt x="153013" y="0"/>
              </a:lnTo>
              <a:lnTo>
                <a:pt x="153013" y="493469"/>
              </a:lnTo>
              <a:lnTo>
                <a:pt x="306027" y="49346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7046231" y="2159417"/>
          <a:ext cx="306027" cy="91440"/>
        </a:xfrm>
        <a:custGeom>
          <a:avLst/>
          <a:gdLst/>
          <a:ahLst/>
          <a:cxnLst/>
          <a:rect l="0" t="0" r="0" b="0"/>
          <a:pathLst>
            <a:path>
              <a:moveTo>
                <a:pt x="0" y="45720"/>
              </a:moveTo>
              <a:lnTo>
                <a:pt x="306027"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5210066" y="1876157"/>
          <a:ext cx="306027" cy="328979"/>
        </a:xfrm>
        <a:custGeom>
          <a:avLst/>
          <a:gdLst/>
          <a:ahLst/>
          <a:cxnLst/>
          <a:rect l="0" t="0" r="0" b="0"/>
          <a:pathLst>
            <a:path>
              <a:moveTo>
                <a:pt x="0" y="0"/>
              </a:moveTo>
              <a:lnTo>
                <a:pt x="153013" y="0"/>
              </a:lnTo>
              <a:lnTo>
                <a:pt x="153013" y="328979"/>
              </a:lnTo>
              <a:lnTo>
                <a:pt x="306027" y="3289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5210066" y="1547177"/>
          <a:ext cx="306027" cy="328979"/>
        </a:xfrm>
        <a:custGeom>
          <a:avLst/>
          <a:gdLst/>
          <a:ahLst/>
          <a:cxnLst/>
          <a:rect l="0" t="0" r="0" b="0"/>
          <a:pathLst>
            <a:path>
              <a:moveTo>
                <a:pt x="0" y="328979"/>
              </a:moveTo>
              <a:lnTo>
                <a:pt x="153013" y="328979"/>
              </a:lnTo>
              <a:lnTo>
                <a:pt x="153013" y="0"/>
              </a:lnTo>
              <a:lnTo>
                <a:pt x="306027"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3373900" y="1876157"/>
          <a:ext cx="306027" cy="493469"/>
        </a:xfrm>
        <a:custGeom>
          <a:avLst/>
          <a:gdLst/>
          <a:ahLst/>
          <a:cxnLst/>
          <a:rect l="0" t="0" r="0" b="0"/>
          <a:pathLst>
            <a:path>
              <a:moveTo>
                <a:pt x="0" y="493469"/>
              </a:moveTo>
              <a:lnTo>
                <a:pt x="153013" y="493469"/>
              </a:lnTo>
              <a:lnTo>
                <a:pt x="153013" y="0"/>
              </a:lnTo>
              <a:lnTo>
                <a:pt x="306027"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690C06-C2A1-004D-BF03-867CA23155B7}">
      <dsp:nvSpPr>
        <dsp:cNvPr id="0" name=""/>
        <dsp:cNvSpPr/>
      </dsp:nvSpPr>
      <dsp:spPr>
        <a:xfrm>
          <a:off x="1537734" y="2323906"/>
          <a:ext cx="306027" cy="91440"/>
        </a:xfrm>
        <a:custGeom>
          <a:avLst/>
          <a:gdLst/>
          <a:ahLst/>
          <a:cxnLst/>
          <a:rect l="0" t="0" r="0" b="0"/>
          <a:pathLst>
            <a:path>
              <a:moveTo>
                <a:pt x="0" y="45720"/>
              </a:moveTo>
              <a:lnTo>
                <a:pt x="306027"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AB5558-3009-D746-BDFD-D0CCA0AE06E9}">
      <dsp:nvSpPr>
        <dsp:cNvPr id="0" name=""/>
        <dsp:cNvSpPr/>
      </dsp:nvSpPr>
      <dsp:spPr>
        <a:xfrm>
          <a:off x="7596" y="2136280"/>
          <a:ext cx="1530138" cy="466692"/>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CNC Safeguard</a:t>
          </a:r>
        </a:p>
      </dsp:txBody>
      <dsp:txXfrm>
        <a:off x="7596" y="2136280"/>
        <a:ext cx="1530138" cy="466692"/>
      </dsp:txXfrm>
    </dsp:sp>
    <dsp:sp modelId="{57B54C71-5F35-9B4C-AF02-4C068D0C80EE}">
      <dsp:nvSpPr>
        <dsp:cNvPr id="0" name=""/>
        <dsp:cNvSpPr/>
      </dsp:nvSpPr>
      <dsp:spPr>
        <a:xfrm>
          <a:off x="1843762" y="2136280"/>
          <a:ext cx="1530138" cy="466692"/>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Interface</a:t>
          </a:r>
        </a:p>
      </dsp:txBody>
      <dsp:txXfrm>
        <a:off x="1843762" y="2136280"/>
        <a:ext cx="1530138" cy="466692"/>
      </dsp:txXfrm>
    </dsp:sp>
    <dsp:sp modelId="{05935BFD-CF9C-EF4B-BA23-31A599D4AC4C}">
      <dsp:nvSpPr>
        <dsp:cNvPr id="0" name=""/>
        <dsp:cNvSpPr/>
      </dsp:nvSpPr>
      <dsp:spPr>
        <a:xfrm>
          <a:off x="3679927" y="1642811"/>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Communication</a:t>
          </a:r>
        </a:p>
      </dsp:txBody>
      <dsp:txXfrm>
        <a:off x="3679927" y="1642811"/>
        <a:ext cx="1530138" cy="466692"/>
      </dsp:txXfrm>
    </dsp:sp>
    <dsp:sp modelId="{388BCDB6-6881-904D-8ED6-7CE23A933228}">
      <dsp:nvSpPr>
        <dsp:cNvPr id="0" name=""/>
        <dsp:cNvSpPr/>
      </dsp:nvSpPr>
      <dsp:spPr>
        <a:xfrm>
          <a:off x="5516093" y="1313831"/>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hazards</a:t>
          </a:r>
        </a:p>
      </dsp:txBody>
      <dsp:txXfrm>
        <a:off x="5516093" y="1313831"/>
        <a:ext cx="1530138" cy="466692"/>
      </dsp:txXfrm>
    </dsp:sp>
    <dsp:sp modelId="{728E4F0D-9A44-4A41-B950-EE5DAC9F83CB}">
      <dsp:nvSpPr>
        <dsp:cNvPr id="0" name=""/>
        <dsp:cNvSpPr/>
      </dsp:nvSpPr>
      <dsp:spPr>
        <a:xfrm>
          <a:off x="5516093"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Communicates proper use</a:t>
          </a:r>
        </a:p>
      </dsp:txBody>
      <dsp:txXfrm>
        <a:off x="5516093" y="1971790"/>
        <a:ext cx="1530138" cy="466692"/>
      </dsp:txXfrm>
    </dsp:sp>
    <dsp:sp modelId="{5CEF7E13-186B-7242-9ED1-F21FC22A6B4D}">
      <dsp:nvSpPr>
        <dsp:cNvPr id="0" name=""/>
        <dsp:cNvSpPr/>
      </dsp:nvSpPr>
      <dsp:spPr>
        <a:xfrm>
          <a:off x="7352259" y="197179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Stops use of incorrect materials</a:t>
          </a:r>
        </a:p>
      </dsp:txBody>
      <dsp:txXfrm>
        <a:off x="7352259" y="1971790"/>
        <a:ext cx="1530138" cy="466692"/>
      </dsp:txXfrm>
    </dsp:sp>
    <dsp:sp modelId="{B071A508-44F4-3648-985D-0DC514AB6089}">
      <dsp:nvSpPr>
        <dsp:cNvPr id="0" name=""/>
        <dsp:cNvSpPr/>
      </dsp:nvSpPr>
      <dsp:spPr>
        <a:xfrm>
          <a:off x="3679927" y="2629750"/>
          <a:ext cx="1530138" cy="466692"/>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Control</a:t>
          </a:r>
        </a:p>
      </dsp:txBody>
      <dsp:txXfrm>
        <a:off x="3679927" y="2629750"/>
        <a:ext cx="1530138" cy="466692"/>
      </dsp:txXfrm>
    </dsp:sp>
    <dsp:sp modelId="{836AA365-F0B4-1C4C-9C5C-7A7C06969941}">
      <dsp:nvSpPr>
        <dsp:cNvPr id="0" name=""/>
        <dsp:cNvSpPr/>
      </dsp:nvSpPr>
      <dsp:spPr>
        <a:xfrm>
          <a:off x="5516093" y="2629750"/>
          <a:ext cx="1530138" cy="466692"/>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latin typeface="Aptos" panose="020B0004020202020204" pitchFamily="34" charset="0"/>
            </a:rPr>
            <a:t>Limit machine access when running</a:t>
          </a:r>
        </a:p>
      </dsp:txBody>
      <dsp:txXfrm>
        <a:off x="5516093" y="2629750"/>
        <a:ext cx="1530138" cy="46669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A586D-4E1C-E64D-885E-BDE8AF825CB5}">
      <dsp:nvSpPr>
        <dsp:cNvPr id="0" name=""/>
        <dsp:cNvSpPr/>
      </dsp:nvSpPr>
      <dsp:spPr>
        <a:xfrm>
          <a:off x="2089206" y="11600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568737-AB33-F047-837F-9CC5F52E8549}">
      <dsp:nvSpPr>
        <dsp:cNvPr id="0" name=""/>
        <dsp:cNvSpPr/>
      </dsp:nvSpPr>
      <dsp:spPr>
        <a:xfrm>
          <a:off x="1686509" y="1097506"/>
          <a:ext cx="91440" cy="108224"/>
        </a:xfrm>
        <a:custGeom>
          <a:avLst/>
          <a:gdLst/>
          <a:ahLst/>
          <a:cxnLst/>
          <a:rect l="0" t="0" r="0" b="0"/>
          <a:pathLst>
            <a:path>
              <a:moveTo>
                <a:pt x="45720" y="0"/>
              </a:moveTo>
              <a:lnTo>
                <a:pt x="79278" y="0"/>
              </a:lnTo>
              <a:lnTo>
                <a:pt x="79278" y="108224"/>
              </a:lnTo>
              <a:lnTo>
                <a:pt x="112836" y="108224"/>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BD014-0D72-F44B-94B0-C9D4B958E888}">
      <dsp:nvSpPr>
        <dsp:cNvPr id="0" name=""/>
        <dsp:cNvSpPr/>
      </dsp:nvSpPr>
      <dsp:spPr>
        <a:xfrm>
          <a:off x="2491902" y="1015711"/>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341E83-7078-464A-A9A0-8C462D854924}">
      <dsp:nvSpPr>
        <dsp:cNvPr id="0" name=""/>
        <dsp:cNvSpPr/>
      </dsp:nvSpPr>
      <dsp:spPr>
        <a:xfrm>
          <a:off x="2089206" y="943562"/>
          <a:ext cx="91440" cy="91440"/>
        </a:xfrm>
        <a:custGeom>
          <a:avLst/>
          <a:gdLst/>
          <a:ahLst/>
          <a:cxnLst/>
          <a:rect l="0" t="0" r="0" b="0"/>
          <a:pathLst>
            <a:path>
              <a:moveTo>
                <a:pt x="45720" y="45720"/>
              </a:moveTo>
              <a:lnTo>
                <a:pt x="79278" y="45720"/>
              </a:lnTo>
              <a:lnTo>
                <a:pt x="79278" y="117869"/>
              </a:lnTo>
              <a:lnTo>
                <a:pt x="112836" y="11786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DEB8D4-8BC1-7848-A42B-1BF8F0A72BCE}">
      <dsp:nvSpPr>
        <dsp:cNvPr id="0" name=""/>
        <dsp:cNvSpPr/>
      </dsp:nvSpPr>
      <dsp:spPr>
        <a:xfrm>
          <a:off x="2089206" y="871412"/>
          <a:ext cx="91440" cy="91440"/>
        </a:xfrm>
        <a:custGeom>
          <a:avLst/>
          <a:gdLst/>
          <a:ahLst/>
          <a:cxnLst/>
          <a:rect l="0" t="0" r="0" b="0"/>
          <a:pathLst>
            <a:path>
              <a:moveTo>
                <a:pt x="45720" y="117869"/>
              </a:moveTo>
              <a:lnTo>
                <a:pt x="79278" y="117869"/>
              </a:lnTo>
              <a:lnTo>
                <a:pt x="79278" y="45720"/>
              </a:ln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DF03E-B51E-D346-B986-A199A49DB7A9}">
      <dsp:nvSpPr>
        <dsp:cNvPr id="0" name=""/>
        <dsp:cNvSpPr/>
      </dsp:nvSpPr>
      <dsp:spPr>
        <a:xfrm>
          <a:off x="1686509" y="989282"/>
          <a:ext cx="91440" cy="108224"/>
        </a:xfrm>
        <a:custGeom>
          <a:avLst/>
          <a:gdLst/>
          <a:ahLst/>
          <a:cxnLst/>
          <a:rect l="0" t="0" r="0" b="0"/>
          <a:pathLst>
            <a:path>
              <a:moveTo>
                <a:pt x="45720" y="108224"/>
              </a:moveTo>
              <a:lnTo>
                <a:pt x="79278" y="108224"/>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7B734-2326-144A-9BA1-93A805B2C4D9}">
      <dsp:nvSpPr>
        <dsp:cNvPr id="0" name=""/>
        <dsp:cNvSpPr/>
      </dsp:nvSpPr>
      <dsp:spPr>
        <a:xfrm>
          <a:off x="1283813" y="754795"/>
          <a:ext cx="91440" cy="342711"/>
        </a:xfrm>
        <a:custGeom>
          <a:avLst/>
          <a:gdLst/>
          <a:ahLst/>
          <a:cxnLst/>
          <a:rect l="0" t="0" r="0" b="0"/>
          <a:pathLst>
            <a:path>
              <a:moveTo>
                <a:pt x="45720" y="0"/>
              </a:moveTo>
              <a:lnTo>
                <a:pt x="79278" y="0"/>
              </a:lnTo>
              <a:lnTo>
                <a:pt x="79278" y="342711"/>
              </a:lnTo>
              <a:lnTo>
                <a:pt x="112836" y="342711"/>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DBAE44-1CC5-014D-8B33-AC6A3D7C0D49}">
      <dsp:nvSpPr>
        <dsp:cNvPr id="0" name=""/>
        <dsp:cNvSpPr/>
      </dsp:nvSpPr>
      <dsp:spPr>
        <a:xfrm>
          <a:off x="2089206" y="628533"/>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57C985-1F3F-9D4F-BBA0-BC1250B434DC}">
      <dsp:nvSpPr>
        <dsp:cNvPr id="0" name=""/>
        <dsp:cNvSpPr/>
      </dsp:nvSpPr>
      <dsp:spPr>
        <a:xfrm>
          <a:off x="2089206" y="582813"/>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1349BC-4EEB-0642-B0FA-043822C07935}">
      <dsp:nvSpPr>
        <dsp:cNvPr id="0" name=""/>
        <dsp:cNvSpPr/>
      </dsp:nvSpPr>
      <dsp:spPr>
        <a:xfrm>
          <a:off x="2089206" y="484234"/>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7F7B4A-63CB-9B46-9C19-F0B8DB3CA652}">
      <dsp:nvSpPr>
        <dsp:cNvPr id="0" name=""/>
        <dsp:cNvSpPr/>
      </dsp:nvSpPr>
      <dsp:spPr>
        <a:xfrm>
          <a:off x="1686509" y="412084"/>
          <a:ext cx="91440" cy="216449"/>
        </a:xfrm>
        <a:custGeom>
          <a:avLst/>
          <a:gdLst/>
          <a:ahLst/>
          <a:cxnLst/>
          <a:rect l="0" t="0" r="0" b="0"/>
          <a:pathLst>
            <a:path>
              <a:moveTo>
                <a:pt x="45720" y="0"/>
              </a:moveTo>
              <a:lnTo>
                <a:pt x="79278" y="0"/>
              </a:lnTo>
              <a:lnTo>
                <a:pt x="79278" y="216449"/>
              </a:lnTo>
              <a:lnTo>
                <a:pt x="112836" y="216449"/>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45F8178-FEFB-AB47-8C02-9F258D4175F0}">
      <dsp:nvSpPr>
        <dsp:cNvPr id="0" name=""/>
        <dsp:cNvSpPr/>
      </dsp:nvSpPr>
      <dsp:spPr>
        <a:xfrm>
          <a:off x="2089206" y="195635"/>
          <a:ext cx="91440" cy="144299"/>
        </a:xfrm>
        <a:custGeom>
          <a:avLst/>
          <a:gdLst/>
          <a:ahLst/>
          <a:cxnLst/>
          <a:rect l="0" t="0" r="0" b="0"/>
          <a:pathLst>
            <a:path>
              <a:moveTo>
                <a:pt x="45720" y="0"/>
              </a:moveTo>
              <a:lnTo>
                <a:pt x="79278" y="0"/>
              </a:lnTo>
              <a:lnTo>
                <a:pt x="79278" y="144299"/>
              </a:lnTo>
              <a:lnTo>
                <a:pt x="112836" y="14429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3DB512A-A94C-2A41-BD8D-90C4BABFF3B4}">
      <dsp:nvSpPr>
        <dsp:cNvPr id="0" name=""/>
        <dsp:cNvSpPr/>
      </dsp:nvSpPr>
      <dsp:spPr>
        <a:xfrm>
          <a:off x="2089206" y="149915"/>
          <a:ext cx="91440" cy="91440"/>
        </a:xfrm>
        <a:custGeom>
          <a:avLst/>
          <a:gdLst/>
          <a:ahLst/>
          <a:cxnLst/>
          <a:rect l="0" t="0" r="0" b="0"/>
          <a:pathLst>
            <a:path>
              <a:moveTo>
                <a:pt x="45720" y="45720"/>
              </a:moveTo>
              <a:lnTo>
                <a:pt x="112836" y="4572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60434F-D0A4-984D-8505-4D9947F9CD42}">
      <dsp:nvSpPr>
        <dsp:cNvPr id="0" name=""/>
        <dsp:cNvSpPr/>
      </dsp:nvSpPr>
      <dsp:spPr>
        <a:xfrm>
          <a:off x="2089206" y="51335"/>
          <a:ext cx="91440" cy="144299"/>
        </a:xfrm>
        <a:custGeom>
          <a:avLst/>
          <a:gdLst/>
          <a:ahLst/>
          <a:cxnLst/>
          <a:rect l="0" t="0" r="0" b="0"/>
          <a:pathLst>
            <a:path>
              <a:moveTo>
                <a:pt x="45720" y="144299"/>
              </a:moveTo>
              <a:lnTo>
                <a:pt x="79278" y="144299"/>
              </a:lnTo>
              <a:lnTo>
                <a:pt x="79278" y="0"/>
              </a:lnTo>
              <a:lnTo>
                <a:pt x="112836" y="0"/>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17C04E-5C75-974E-A497-4DE86F95B021}">
      <dsp:nvSpPr>
        <dsp:cNvPr id="0" name=""/>
        <dsp:cNvSpPr/>
      </dsp:nvSpPr>
      <dsp:spPr>
        <a:xfrm>
          <a:off x="1686509" y="195635"/>
          <a:ext cx="91440" cy="216449"/>
        </a:xfrm>
        <a:custGeom>
          <a:avLst/>
          <a:gdLst/>
          <a:ahLst/>
          <a:cxnLst/>
          <a:rect l="0" t="0" r="0" b="0"/>
          <a:pathLst>
            <a:path>
              <a:moveTo>
                <a:pt x="45720" y="216449"/>
              </a:moveTo>
              <a:lnTo>
                <a:pt x="79278" y="216449"/>
              </a:lnTo>
              <a:lnTo>
                <a:pt x="79278" y="0"/>
              </a:lnTo>
              <a:lnTo>
                <a:pt x="112836"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B916C7-90F9-8342-8959-CB692E6026B0}">
      <dsp:nvSpPr>
        <dsp:cNvPr id="0" name=""/>
        <dsp:cNvSpPr/>
      </dsp:nvSpPr>
      <dsp:spPr>
        <a:xfrm>
          <a:off x="1283813" y="412084"/>
          <a:ext cx="91440" cy="342711"/>
        </a:xfrm>
        <a:custGeom>
          <a:avLst/>
          <a:gdLst/>
          <a:ahLst/>
          <a:cxnLst/>
          <a:rect l="0" t="0" r="0" b="0"/>
          <a:pathLst>
            <a:path>
              <a:moveTo>
                <a:pt x="45720" y="342711"/>
              </a:moveTo>
              <a:lnTo>
                <a:pt x="79278" y="342711"/>
              </a:lnTo>
              <a:lnTo>
                <a:pt x="79278" y="0"/>
              </a:lnTo>
              <a:lnTo>
                <a:pt x="112836"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0B985E-0928-F343-9DEC-0F800610BFCE}">
      <dsp:nvSpPr>
        <dsp:cNvPr id="0" name=""/>
        <dsp:cNvSpPr/>
      </dsp:nvSpPr>
      <dsp:spPr>
        <a:xfrm>
          <a:off x="993953" y="703619"/>
          <a:ext cx="335580" cy="102351"/>
        </a:xfrm>
        <a:prstGeom prst="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CNC</a:t>
          </a:r>
        </a:p>
      </dsp:txBody>
      <dsp:txXfrm>
        <a:off x="993953" y="703619"/>
        <a:ext cx="335580" cy="102351"/>
      </dsp:txXfrm>
    </dsp:sp>
    <dsp:sp modelId="{4CF3F1BA-C155-EC4D-8A68-58910CAA8641}">
      <dsp:nvSpPr>
        <dsp:cNvPr id="0" name=""/>
        <dsp:cNvSpPr/>
      </dsp:nvSpPr>
      <dsp:spPr>
        <a:xfrm>
          <a:off x="1396649" y="360908"/>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Protection</a:t>
          </a:r>
        </a:p>
      </dsp:txBody>
      <dsp:txXfrm>
        <a:off x="1396649" y="360908"/>
        <a:ext cx="335580" cy="102351"/>
      </dsp:txXfrm>
    </dsp:sp>
    <dsp:sp modelId="{CCBE8A5F-DB0E-EB48-BAF3-3F9DB555F42B}">
      <dsp:nvSpPr>
        <dsp:cNvPr id="0" name=""/>
        <dsp:cNvSpPr/>
      </dsp:nvSpPr>
      <dsp:spPr>
        <a:xfrm>
          <a:off x="1799345" y="144459"/>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Non hazards</a:t>
          </a:r>
        </a:p>
      </dsp:txBody>
      <dsp:txXfrm>
        <a:off x="1799345" y="144459"/>
        <a:ext cx="335580" cy="102351"/>
      </dsp:txXfrm>
    </dsp:sp>
    <dsp:sp modelId="{8A9197D3-3920-0546-9281-1A4683D86728}">
      <dsp:nvSpPr>
        <dsp:cNvPr id="0" name=""/>
        <dsp:cNvSpPr/>
      </dsp:nvSpPr>
      <dsp:spPr>
        <a:xfrm>
          <a:off x="2202042" y="1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Collect</a:t>
          </a:r>
        </a:p>
      </dsp:txBody>
      <dsp:txXfrm>
        <a:off x="2202042" y="159"/>
        <a:ext cx="335580" cy="102351"/>
      </dsp:txXfrm>
    </dsp:sp>
    <dsp:sp modelId="{897AAFE2-CF86-6C4D-A930-9C5C8F5018EA}">
      <dsp:nvSpPr>
        <dsp:cNvPr id="0" name=""/>
        <dsp:cNvSpPr/>
      </dsp:nvSpPr>
      <dsp:spPr>
        <a:xfrm>
          <a:off x="2202042" y="144459"/>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Dampen</a:t>
          </a:r>
        </a:p>
      </dsp:txBody>
      <dsp:txXfrm>
        <a:off x="2202042" y="144459"/>
        <a:ext cx="335580" cy="102351"/>
      </dsp:txXfrm>
    </dsp:sp>
    <dsp:sp modelId="{04020163-E203-7A4F-B2D5-53389CDB9DB5}">
      <dsp:nvSpPr>
        <dsp:cNvPr id="0" name=""/>
        <dsp:cNvSpPr/>
      </dsp:nvSpPr>
      <dsp:spPr>
        <a:xfrm>
          <a:off x="2202042" y="2887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Halt</a:t>
          </a:r>
        </a:p>
      </dsp:txBody>
      <dsp:txXfrm>
        <a:off x="2202042" y="288758"/>
        <a:ext cx="335580" cy="102351"/>
      </dsp:txXfrm>
    </dsp:sp>
    <dsp:sp modelId="{FE5835D6-DEB7-6A42-B781-D8FD0B296D19}">
      <dsp:nvSpPr>
        <dsp:cNvPr id="0" name=""/>
        <dsp:cNvSpPr/>
      </dsp:nvSpPr>
      <dsp:spPr>
        <a:xfrm>
          <a:off x="1799345" y="577357"/>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M hazards</a:t>
          </a:r>
        </a:p>
      </dsp:txBody>
      <dsp:txXfrm>
        <a:off x="1799345" y="577357"/>
        <a:ext cx="335580" cy="102351"/>
      </dsp:txXfrm>
    </dsp:sp>
    <dsp:sp modelId="{FF152581-C1E4-754C-9694-F70D5B25A371}">
      <dsp:nvSpPr>
        <dsp:cNvPr id="0" name=""/>
        <dsp:cNvSpPr/>
      </dsp:nvSpPr>
      <dsp:spPr>
        <a:xfrm>
          <a:off x="2202042" y="433058"/>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433058"/>
        <a:ext cx="335580" cy="102351"/>
      </dsp:txXfrm>
    </dsp:sp>
    <dsp:sp modelId="{D2000AA4-BA47-C34F-AB81-247A5365FBEA}">
      <dsp:nvSpPr>
        <dsp:cNvPr id="0" name=""/>
        <dsp:cNvSpPr/>
      </dsp:nvSpPr>
      <dsp:spPr>
        <a:xfrm>
          <a:off x="2202042" y="577357"/>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Prevent</a:t>
          </a:r>
        </a:p>
      </dsp:txBody>
      <dsp:txXfrm>
        <a:off x="2202042" y="577357"/>
        <a:ext cx="335580" cy="102351"/>
      </dsp:txXfrm>
    </dsp:sp>
    <dsp:sp modelId="{D8D08F19-CCDB-564A-8B9B-7AAE8C15E021}">
      <dsp:nvSpPr>
        <dsp:cNvPr id="0" name=""/>
        <dsp:cNvSpPr/>
      </dsp:nvSpPr>
      <dsp:spPr>
        <a:xfrm>
          <a:off x="2202042" y="7216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Create</a:t>
          </a:r>
        </a:p>
      </dsp:txBody>
      <dsp:txXfrm>
        <a:off x="2202042" y="721656"/>
        <a:ext cx="335580" cy="102351"/>
      </dsp:txXfrm>
    </dsp:sp>
    <dsp:sp modelId="{BF9694A5-2529-2B43-8475-97E71E4B0A86}">
      <dsp:nvSpPr>
        <dsp:cNvPr id="0" name=""/>
        <dsp:cNvSpPr/>
      </dsp:nvSpPr>
      <dsp:spPr>
        <a:xfrm>
          <a:off x="1396649" y="1046330"/>
          <a:ext cx="335580" cy="10235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Interface</a:t>
          </a:r>
        </a:p>
      </dsp:txBody>
      <dsp:txXfrm>
        <a:off x="1396649" y="1046330"/>
        <a:ext cx="335580" cy="102351"/>
      </dsp:txXfrm>
    </dsp:sp>
    <dsp:sp modelId="{05935BFD-CF9C-EF4B-BA23-31A599D4AC4C}">
      <dsp:nvSpPr>
        <dsp:cNvPr id="0" name=""/>
        <dsp:cNvSpPr/>
      </dsp:nvSpPr>
      <dsp:spPr>
        <a:xfrm>
          <a:off x="1799345" y="938106"/>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1799345" y="938106"/>
        <a:ext cx="335580" cy="102351"/>
      </dsp:txXfrm>
    </dsp:sp>
    <dsp:sp modelId="{388BCDB6-6881-904D-8ED6-7CE23A933228}">
      <dsp:nvSpPr>
        <dsp:cNvPr id="0" name=""/>
        <dsp:cNvSpPr/>
      </dsp:nvSpPr>
      <dsp:spPr>
        <a:xfrm>
          <a:off x="2202042" y="865956"/>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865956"/>
        <a:ext cx="335580" cy="102351"/>
      </dsp:txXfrm>
    </dsp:sp>
    <dsp:sp modelId="{728E4F0D-9A44-4A41-B950-EE5DAC9F83CB}">
      <dsp:nvSpPr>
        <dsp:cNvPr id="0" name=""/>
        <dsp:cNvSpPr/>
      </dsp:nvSpPr>
      <dsp:spPr>
        <a:xfrm>
          <a:off x="2202042"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Comm</a:t>
          </a:r>
        </a:p>
      </dsp:txBody>
      <dsp:txXfrm>
        <a:off x="2202042" y="1010255"/>
        <a:ext cx="335580" cy="102351"/>
      </dsp:txXfrm>
    </dsp:sp>
    <dsp:sp modelId="{5CEF7E13-186B-7242-9ED1-F21FC22A6B4D}">
      <dsp:nvSpPr>
        <dsp:cNvPr id="0" name=""/>
        <dsp:cNvSpPr/>
      </dsp:nvSpPr>
      <dsp:spPr>
        <a:xfrm>
          <a:off x="2604738" y="10102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Stops</a:t>
          </a:r>
        </a:p>
      </dsp:txBody>
      <dsp:txXfrm>
        <a:off x="2604738" y="1010255"/>
        <a:ext cx="335580" cy="102351"/>
      </dsp:txXfrm>
    </dsp:sp>
    <dsp:sp modelId="{B071A508-44F4-3648-985D-0DC514AB6089}">
      <dsp:nvSpPr>
        <dsp:cNvPr id="0" name=""/>
        <dsp:cNvSpPr/>
      </dsp:nvSpPr>
      <dsp:spPr>
        <a:xfrm>
          <a:off x="1799345" y="1154555"/>
          <a:ext cx="335580" cy="10235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Control</a:t>
          </a:r>
        </a:p>
      </dsp:txBody>
      <dsp:txXfrm>
        <a:off x="1799345" y="1154555"/>
        <a:ext cx="335580" cy="102351"/>
      </dsp:txXfrm>
    </dsp:sp>
    <dsp:sp modelId="{836AA365-F0B4-1C4C-9C5C-7A7C06969941}">
      <dsp:nvSpPr>
        <dsp:cNvPr id="0" name=""/>
        <dsp:cNvSpPr/>
      </dsp:nvSpPr>
      <dsp:spPr>
        <a:xfrm>
          <a:off x="2202042" y="1154555"/>
          <a:ext cx="335580" cy="10235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Limit</a:t>
          </a:r>
        </a:p>
      </dsp:txBody>
      <dsp:txXfrm>
        <a:off x="2202042" y="1154555"/>
        <a:ext cx="335580" cy="1023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E27225-07CF-5C46-937B-23A588FF8B02}">
      <dsp:nvSpPr>
        <dsp:cNvPr id="0" name=""/>
        <dsp:cNvSpPr/>
      </dsp:nvSpPr>
      <dsp:spPr>
        <a:xfrm>
          <a:off x="0" y="37503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68E4EF6-087C-234E-8DB0-B1D33F61DB20}">
      <dsp:nvSpPr>
        <dsp:cNvPr id="0" name=""/>
        <dsp:cNvSpPr/>
      </dsp:nvSpPr>
      <dsp:spPr>
        <a:xfrm>
          <a:off x="438857" y="5031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understand how to use the machine</a:t>
          </a:r>
        </a:p>
      </dsp:txBody>
      <dsp:txXfrm>
        <a:off x="470560" y="82020"/>
        <a:ext cx="6794586" cy="586034"/>
      </dsp:txXfrm>
    </dsp:sp>
    <dsp:sp modelId="{DFB08945-40D1-7C42-B132-F2D48CD154B4}">
      <dsp:nvSpPr>
        <dsp:cNvPr id="0" name=""/>
        <dsp:cNvSpPr/>
      </dsp:nvSpPr>
      <dsp:spPr>
        <a:xfrm>
          <a:off x="0" y="137295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53F5F9-9E7A-B941-A35A-E8F9807DEB2A}">
      <dsp:nvSpPr>
        <dsp:cNvPr id="0" name=""/>
        <dsp:cNvSpPr/>
      </dsp:nvSpPr>
      <dsp:spPr>
        <a:xfrm>
          <a:off x="438857" y="1048237"/>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machine will be properly maintained</a:t>
          </a:r>
        </a:p>
      </dsp:txBody>
      <dsp:txXfrm>
        <a:off x="470560" y="1079940"/>
        <a:ext cx="6794586" cy="586034"/>
      </dsp:txXfrm>
    </dsp:sp>
    <dsp:sp modelId="{96E2597C-9F87-5444-92F6-9109B6091A10}">
      <dsp:nvSpPr>
        <dsp:cNvPr id="0" name=""/>
        <dsp:cNvSpPr/>
      </dsp:nvSpPr>
      <dsp:spPr>
        <a:xfrm>
          <a:off x="0" y="237087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E0FF07-E0C7-3D42-8ECD-6DF572894BB4}">
      <dsp:nvSpPr>
        <dsp:cNvPr id="0" name=""/>
        <dsp:cNvSpPr/>
      </dsp:nvSpPr>
      <dsp:spPr>
        <a:xfrm>
          <a:off x="438857" y="204615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The user will not be using PPE</a:t>
          </a:r>
        </a:p>
      </dsp:txBody>
      <dsp:txXfrm>
        <a:off x="470560" y="2077859"/>
        <a:ext cx="6794586" cy="586034"/>
      </dsp:txXfrm>
    </dsp:sp>
    <dsp:sp modelId="{6662F4C6-CCF7-9744-AC1B-D7DA21511DD1}">
      <dsp:nvSpPr>
        <dsp:cNvPr id="0" name=""/>
        <dsp:cNvSpPr/>
      </dsp:nvSpPr>
      <dsp:spPr>
        <a:xfrm>
          <a:off x="0" y="3368797"/>
          <a:ext cx="8777140" cy="554399"/>
        </a:xfrm>
        <a:prstGeom prst="rect">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F028E-0931-4C48-8505-036F8F53203B}">
      <dsp:nvSpPr>
        <dsp:cNvPr id="0" name=""/>
        <dsp:cNvSpPr/>
      </dsp:nvSpPr>
      <dsp:spPr>
        <a:xfrm>
          <a:off x="438857" y="3044076"/>
          <a:ext cx="6857992" cy="649440"/>
        </a:xfrm>
        <a:prstGeom prst="roundRect">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228" tIns="0" rIns="232228" bIns="0" numCol="1" spcCol="1270" anchor="ctr" anchorCtr="0">
          <a:noAutofit/>
        </a:bodyPr>
        <a:lstStyle/>
        <a:p>
          <a:pPr marL="0" lvl="0" indent="0" algn="l" defTabSz="933450">
            <a:lnSpc>
              <a:spcPct val="90000"/>
            </a:lnSpc>
            <a:spcBef>
              <a:spcPct val="0"/>
            </a:spcBef>
            <a:spcAft>
              <a:spcPct val="35000"/>
            </a:spcAft>
            <a:buNone/>
          </a:pPr>
          <a:r>
            <a:rPr lang="en-US" sz="2100" kern="1200">
              <a:latin typeface="Aptos" panose="020B0004020202020204" pitchFamily="34" charset="0"/>
            </a:rPr>
            <a:t>Only compatible materials will be used in the machine</a:t>
          </a:r>
        </a:p>
      </dsp:txBody>
      <dsp:txXfrm>
        <a:off x="470560" y="3075779"/>
        <a:ext cx="6794586"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3C06E-D2E7-4216-9051-65C669D7FF40}">
      <dsp:nvSpPr>
        <dsp:cNvPr id="0" name=""/>
        <dsp:cNvSpPr/>
      </dsp:nvSpPr>
      <dsp:spPr>
        <a:xfrm>
          <a:off x="211731" y="3030"/>
          <a:ext cx="2234521" cy="8813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Function</a:t>
          </a:r>
        </a:p>
      </dsp:txBody>
      <dsp:txXfrm>
        <a:off x="237546" y="28845"/>
        <a:ext cx="2182891" cy="829761"/>
      </dsp:txXfrm>
    </dsp:sp>
    <dsp:sp modelId="{2EFAA58E-45C4-4F0D-9A0D-3FA2F288F6E8}">
      <dsp:nvSpPr>
        <dsp:cNvPr id="0" name=""/>
        <dsp:cNvSpPr/>
      </dsp:nvSpPr>
      <dsp:spPr>
        <a:xfrm>
          <a:off x="435184" y="884422"/>
          <a:ext cx="223452" cy="661043"/>
        </a:xfrm>
        <a:custGeom>
          <a:avLst/>
          <a:gdLst/>
          <a:ahLst/>
          <a:cxnLst/>
          <a:rect l="0" t="0" r="0" b="0"/>
          <a:pathLst>
            <a:path>
              <a:moveTo>
                <a:pt x="0" y="0"/>
              </a:moveTo>
              <a:lnTo>
                <a:pt x="0" y="661043"/>
              </a:lnTo>
              <a:lnTo>
                <a:pt x="223452" y="6610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CFEA50-35A3-4584-B800-491AD194C201}">
      <dsp:nvSpPr>
        <dsp:cNvPr id="0" name=""/>
        <dsp:cNvSpPr/>
      </dsp:nvSpPr>
      <dsp:spPr>
        <a:xfrm>
          <a:off x="658636" y="1104770"/>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Halt Projectiles</a:t>
          </a:r>
        </a:p>
      </dsp:txBody>
      <dsp:txXfrm>
        <a:off x="684451" y="1130585"/>
        <a:ext cx="2307142" cy="829761"/>
      </dsp:txXfrm>
    </dsp:sp>
    <dsp:sp modelId="{B238730A-CCAE-4CAE-837C-9A1D92A87B8E}">
      <dsp:nvSpPr>
        <dsp:cNvPr id="0" name=""/>
        <dsp:cNvSpPr/>
      </dsp:nvSpPr>
      <dsp:spPr>
        <a:xfrm>
          <a:off x="435184" y="884422"/>
          <a:ext cx="223452" cy="1762783"/>
        </a:xfrm>
        <a:custGeom>
          <a:avLst/>
          <a:gdLst/>
          <a:ahLst/>
          <a:cxnLst/>
          <a:rect l="0" t="0" r="0" b="0"/>
          <a:pathLst>
            <a:path>
              <a:moveTo>
                <a:pt x="0" y="0"/>
              </a:moveTo>
              <a:lnTo>
                <a:pt x="0" y="1762783"/>
              </a:lnTo>
              <a:lnTo>
                <a:pt x="223452" y="176278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D21C11-118F-44E0-94A9-FF78F9B05E94}">
      <dsp:nvSpPr>
        <dsp:cNvPr id="0" name=""/>
        <dsp:cNvSpPr/>
      </dsp:nvSpPr>
      <dsp:spPr>
        <a:xfrm>
          <a:off x="658636" y="2206509"/>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Create no interference</a:t>
          </a:r>
        </a:p>
      </dsp:txBody>
      <dsp:txXfrm>
        <a:off x="684451" y="2232324"/>
        <a:ext cx="2307142" cy="829761"/>
      </dsp:txXfrm>
    </dsp:sp>
    <dsp:sp modelId="{2A1B8CDE-874A-425C-83E9-1F70A9FB3CE0}">
      <dsp:nvSpPr>
        <dsp:cNvPr id="0" name=""/>
        <dsp:cNvSpPr/>
      </dsp:nvSpPr>
      <dsp:spPr>
        <a:xfrm>
          <a:off x="435184" y="884422"/>
          <a:ext cx="223452" cy="2864522"/>
        </a:xfrm>
        <a:custGeom>
          <a:avLst/>
          <a:gdLst/>
          <a:ahLst/>
          <a:cxnLst/>
          <a:rect l="0" t="0" r="0" b="0"/>
          <a:pathLst>
            <a:path>
              <a:moveTo>
                <a:pt x="0" y="0"/>
              </a:moveTo>
              <a:lnTo>
                <a:pt x="0" y="2864522"/>
              </a:lnTo>
              <a:lnTo>
                <a:pt x="223452" y="286452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0A5239-E930-4D14-BE1D-2453D769A244}">
      <dsp:nvSpPr>
        <dsp:cNvPr id="0" name=""/>
        <dsp:cNvSpPr/>
      </dsp:nvSpPr>
      <dsp:spPr>
        <a:xfrm>
          <a:off x="658636" y="3308248"/>
          <a:ext cx="2358772"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n-US" sz="2800" kern="1200">
              <a:latin typeface="Aptos" panose="020B0004020202020204" pitchFamily="34" charset="0"/>
            </a:rPr>
            <a:t>Limit access while running</a:t>
          </a:r>
        </a:p>
      </dsp:txBody>
      <dsp:txXfrm>
        <a:off x="684451" y="3334063"/>
        <a:ext cx="2307142" cy="8297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2A6F27-76E5-4A5B-AC53-B632B0B060E2}">
      <dsp:nvSpPr>
        <dsp:cNvPr id="0" name=""/>
        <dsp:cNvSpPr/>
      </dsp:nvSpPr>
      <dsp:spPr>
        <a:xfrm>
          <a:off x="211731" y="3030"/>
          <a:ext cx="2234522" cy="88139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Target</a:t>
          </a:r>
        </a:p>
      </dsp:txBody>
      <dsp:txXfrm>
        <a:off x="237546" y="28845"/>
        <a:ext cx="2182892" cy="829761"/>
      </dsp:txXfrm>
    </dsp:sp>
    <dsp:sp modelId="{3F306274-09D4-430F-9B15-38E587FB8F3A}">
      <dsp:nvSpPr>
        <dsp:cNvPr id="0" name=""/>
        <dsp:cNvSpPr/>
      </dsp:nvSpPr>
      <dsp:spPr>
        <a:xfrm>
          <a:off x="435184" y="884421"/>
          <a:ext cx="223452" cy="661043"/>
        </a:xfrm>
        <a:custGeom>
          <a:avLst/>
          <a:gdLst/>
          <a:ahLst/>
          <a:cxnLst/>
          <a:rect l="0" t="0" r="0" b="0"/>
          <a:pathLst>
            <a:path>
              <a:moveTo>
                <a:pt x="0" y="0"/>
              </a:moveTo>
              <a:lnTo>
                <a:pt x="0" y="661043"/>
              </a:lnTo>
              <a:lnTo>
                <a:pt x="223452" y="66104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087F8B-31EB-46F0-9B4F-B7192D230897}">
      <dsp:nvSpPr>
        <dsp:cNvPr id="0" name=""/>
        <dsp:cNvSpPr/>
      </dsp:nvSpPr>
      <dsp:spPr>
        <a:xfrm>
          <a:off x="658636" y="110476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&lt;= 4,000 N</a:t>
          </a:r>
        </a:p>
      </dsp:txBody>
      <dsp:txXfrm>
        <a:off x="684451" y="1130584"/>
        <a:ext cx="2307143" cy="829761"/>
      </dsp:txXfrm>
    </dsp:sp>
    <dsp:sp modelId="{1C5C823A-3A4B-4300-85C2-A54967C8053F}">
      <dsp:nvSpPr>
        <dsp:cNvPr id="0" name=""/>
        <dsp:cNvSpPr/>
      </dsp:nvSpPr>
      <dsp:spPr>
        <a:xfrm>
          <a:off x="435184" y="884421"/>
          <a:ext cx="223452" cy="1762783"/>
        </a:xfrm>
        <a:custGeom>
          <a:avLst/>
          <a:gdLst/>
          <a:ahLst/>
          <a:cxnLst/>
          <a:rect l="0" t="0" r="0" b="0"/>
          <a:pathLst>
            <a:path>
              <a:moveTo>
                <a:pt x="0" y="0"/>
              </a:moveTo>
              <a:lnTo>
                <a:pt x="0" y="1762783"/>
              </a:lnTo>
              <a:lnTo>
                <a:pt x="223452" y="176278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393CE8-E6F6-481D-93EE-DE8E6CA1A2C7}">
      <dsp:nvSpPr>
        <dsp:cNvPr id="0" name=""/>
        <dsp:cNvSpPr/>
      </dsp:nvSpPr>
      <dsp:spPr>
        <a:xfrm>
          <a:off x="658636" y="220650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Fully Operable</a:t>
          </a:r>
        </a:p>
      </dsp:txBody>
      <dsp:txXfrm>
        <a:off x="684451" y="2232324"/>
        <a:ext cx="2307143" cy="829761"/>
      </dsp:txXfrm>
    </dsp:sp>
    <dsp:sp modelId="{37F9C7AA-7CC5-4A05-99A5-D7C6E1D24678}">
      <dsp:nvSpPr>
        <dsp:cNvPr id="0" name=""/>
        <dsp:cNvSpPr/>
      </dsp:nvSpPr>
      <dsp:spPr>
        <a:xfrm>
          <a:off x="435184" y="884421"/>
          <a:ext cx="223452" cy="2864523"/>
        </a:xfrm>
        <a:custGeom>
          <a:avLst/>
          <a:gdLst/>
          <a:ahLst/>
          <a:cxnLst/>
          <a:rect l="0" t="0" r="0" b="0"/>
          <a:pathLst>
            <a:path>
              <a:moveTo>
                <a:pt x="0" y="0"/>
              </a:moveTo>
              <a:lnTo>
                <a:pt x="0" y="2864523"/>
              </a:lnTo>
              <a:lnTo>
                <a:pt x="223452" y="286452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BB6CFEA-1B2A-41A0-9FB5-6014DDC435E1}">
      <dsp:nvSpPr>
        <dsp:cNvPr id="0" name=""/>
        <dsp:cNvSpPr/>
      </dsp:nvSpPr>
      <dsp:spPr>
        <a:xfrm>
          <a:off x="658636" y="3308249"/>
          <a:ext cx="2358773" cy="88139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2 ± 0.2mm</a:t>
          </a:r>
        </a:p>
      </dsp:txBody>
      <dsp:txXfrm>
        <a:off x="684451" y="3334064"/>
        <a:ext cx="2307143" cy="8297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4E7404-D31F-4C21-A45A-C378BF3E5FAF}">
      <dsp:nvSpPr>
        <dsp:cNvPr id="0" name=""/>
        <dsp:cNvSpPr/>
      </dsp:nvSpPr>
      <dsp:spPr>
        <a:xfrm>
          <a:off x="98884" y="3363"/>
          <a:ext cx="2234165" cy="881251"/>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a:t>Metric</a:t>
          </a:r>
        </a:p>
      </dsp:txBody>
      <dsp:txXfrm>
        <a:off x="124695" y="29174"/>
        <a:ext cx="2182543" cy="829629"/>
      </dsp:txXfrm>
    </dsp:sp>
    <dsp:sp modelId="{D05B9DF4-1B52-4584-A838-F7587ECADE3A}">
      <dsp:nvSpPr>
        <dsp:cNvPr id="0" name=""/>
        <dsp:cNvSpPr/>
      </dsp:nvSpPr>
      <dsp:spPr>
        <a:xfrm>
          <a:off x="322300" y="884615"/>
          <a:ext cx="223416" cy="660938"/>
        </a:xfrm>
        <a:custGeom>
          <a:avLst/>
          <a:gdLst/>
          <a:ahLst/>
          <a:cxnLst/>
          <a:rect l="0" t="0" r="0" b="0"/>
          <a:pathLst>
            <a:path>
              <a:moveTo>
                <a:pt x="0" y="0"/>
              </a:moveTo>
              <a:lnTo>
                <a:pt x="0" y="660938"/>
              </a:lnTo>
              <a:lnTo>
                <a:pt x="223416" y="66093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7722B5-5EB0-4BFD-B6F2-AAAFCCFB4E5B}">
      <dsp:nvSpPr>
        <dsp:cNvPr id="0" name=""/>
        <dsp:cNvSpPr/>
      </dsp:nvSpPr>
      <dsp:spPr>
        <a:xfrm>
          <a:off x="545717" y="1104927"/>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Impact Force</a:t>
          </a:r>
        </a:p>
      </dsp:txBody>
      <dsp:txXfrm>
        <a:off x="571528" y="1130738"/>
        <a:ext cx="2306775" cy="829629"/>
      </dsp:txXfrm>
    </dsp:sp>
    <dsp:sp modelId="{711D146D-A681-4FB9-97A2-D6A90A9734D9}">
      <dsp:nvSpPr>
        <dsp:cNvPr id="0" name=""/>
        <dsp:cNvSpPr/>
      </dsp:nvSpPr>
      <dsp:spPr>
        <a:xfrm>
          <a:off x="322300" y="884615"/>
          <a:ext cx="223416" cy="1762502"/>
        </a:xfrm>
        <a:custGeom>
          <a:avLst/>
          <a:gdLst/>
          <a:ahLst/>
          <a:cxnLst/>
          <a:rect l="0" t="0" r="0" b="0"/>
          <a:pathLst>
            <a:path>
              <a:moveTo>
                <a:pt x="0" y="0"/>
              </a:moveTo>
              <a:lnTo>
                <a:pt x="0" y="1762502"/>
              </a:lnTo>
              <a:lnTo>
                <a:pt x="223416" y="1762502"/>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F080E0-E404-4664-BFFA-85368544D80F}">
      <dsp:nvSpPr>
        <dsp:cNvPr id="0" name=""/>
        <dsp:cNvSpPr/>
      </dsp:nvSpPr>
      <dsp:spPr>
        <a:xfrm>
          <a:off x="545717" y="2206491"/>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User observation</a:t>
          </a:r>
        </a:p>
      </dsp:txBody>
      <dsp:txXfrm>
        <a:off x="571528" y="2232302"/>
        <a:ext cx="2306775" cy="829629"/>
      </dsp:txXfrm>
    </dsp:sp>
    <dsp:sp modelId="{35682776-5618-4DC0-934A-4355F70C352B}">
      <dsp:nvSpPr>
        <dsp:cNvPr id="0" name=""/>
        <dsp:cNvSpPr/>
      </dsp:nvSpPr>
      <dsp:spPr>
        <a:xfrm>
          <a:off x="322300" y="884615"/>
          <a:ext cx="223416" cy="2864066"/>
        </a:xfrm>
        <a:custGeom>
          <a:avLst/>
          <a:gdLst/>
          <a:ahLst/>
          <a:cxnLst/>
          <a:rect l="0" t="0" r="0" b="0"/>
          <a:pathLst>
            <a:path>
              <a:moveTo>
                <a:pt x="0" y="0"/>
              </a:moveTo>
              <a:lnTo>
                <a:pt x="0" y="2864066"/>
              </a:lnTo>
              <a:lnTo>
                <a:pt x="223416" y="286406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005F55-C4A2-487D-AE1B-FD401C07F518}">
      <dsp:nvSpPr>
        <dsp:cNvPr id="0" name=""/>
        <dsp:cNvSpPr/>
      </dsp:nvSpPr>
      <dsp:spPr>
        <a:xfrm>
          <a:off x="545717" y="3308055"/>
          <a:ext cx="2358397" cy="881251"/>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a:latin typeface="Aptos" panose="020B0004020202020204" pitchFamily="34" charset="0"/>
            </a:rPr>
            <a:t>Clearance</a:t>
          </a:r>
        </a:p>
      </dsp:txBody>
      <dsp:txXfrm>
        <a:off x="571528" y="3333866"/>
        <a:ext cx="2306775" cy="8296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2776FD-14B6-4438-90C0-EAE80DEE05F9}">
      <dsp:nvSpPr>
        <dsp:cNvPr id="0" name=""/>
        <dsp:cNvSpPr/>
      </dsp:nvSpPr>
      <dsp:spPr>
        <a:xfrm>
          <a:off x="859571" y="0"/>
          <a:ext cx="2244406" cy="1157666"/>
        </a:xfrm>
        <a:prstGeom prst="roundRect">
          <a:avLst>
            <a:gd name="adj" fmla="val 10000"/>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b="0" kern="1200"/>
            <a:t>Projected costs have considered:</a:t>
          </a:r>
        </a:p>
      </dsp:txBody>
      <dsp:txXfrm>
        <a:off x="893478" y="33907"/>
        <a:ext cx="2176592" cy="1089852"/>
      </dsp:txXfrm>
    </dsp:sp>
    <dsp:sp modelId="{3F2CDEEA-B334-405E-8D9C-311756C03375}">
      <dsp:nvSpPr>
        <dsp:cNvPr id="0" name=""/>
        <dsp:cNvSpPr/>
      </dsp:nvSpPr>
      <dsp:spPr>
        <a:xfrm>
          <a:off x="1084012" y="1157666"/>
          <a:ext cx="224440" cy="654778"/>
        </a:xfrm>
        <a:custGeom>
          <a:avLst/>
          <a:gdLst/>
          <a:ahLst/>
          <a:cxnLst/>
          <a:rect l="0" t="0" r="0" b="0"/>
          <a:pathLst>
            <a:path>
              <a:moveTo>
                <a:pt x="0" y="0"/>
              </a:moveTo>
              <a:lnTo>
                <a:pt x="0" y="654778"/>
              </a:lnTo>
              <a:lnTo>
                <a:pt x="224440" y="654778"/>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3C8712-F4FD-45E8-AE87-557BE3804C6D}">
      <dsp:nvSpPr>
        <dsp:cNvPr id="0" name=""/>
        <dsp:cNvSpPr/>
      </dsp:nvSpPr>
      <dsp:spPr>
        <a:xfrm>
          <a:off x="1308452" y="1375926"/>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Taxes</a:t>
          </a:r>
        </a:p>
      </dsp:txBody>
      <dsp:txXfrm>
        <a:off x="1334022" y="1401496"/>
        <a:ext cx="1892340" cy="821898"/>
      </dsp:txXfrm>
    </dsp:sp>
    <dsp:sp modelId="{8873481B-E797-4F97-953B-8AEA4CF414AD}">
      <dsp:nvSpPr>
        <dsp:cNvPr id="0" name=""/>
        <dsp:cNvSpPr/>
      </dsp:nvSpPr>
      <dsp:spPr>
        <a:xfrm>
          <a:off x="1084012" y="1157666"/>
          <a:ext cx="224440" cy="1746076"/>
        </a:xfrm>
        <a:custGeom>
          <a:avLst/>
          <a:gdLst/>
          <a:ahLst/>
          <a:cxnLst/>
          <a:rect l="0" t="0" r="0" b="0"/>
          <a:pathLst>
            <a:path>
              <a:moveTo>
                <a:pt x="0" y="0"/>
              </a:moveTo>
              <a:lnTo>
                <a:pt x="0" y="1746076"/>
              </a:lnTo>
              <a:lnTo>
                <a:pt x="224440" y="1746076"/>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6926DD-B3E6-4034-9173-614EA1F52E9C}">
      <dsp:nvSpPr>
        <dsp:cNvPr id="0" name=""/>
        <dsp:cNvSpPr/>
      </dsp:nvSpPr>
      <dsp:spPr>
        <a:xfrm>
          <a:off x="1308452" y="2467223"/>
          <a:ext cx="1943480" cy="873038"/>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Shipping</a:t>
          </a:r>
        </a:p>
      </dsp:txBody>
      <dsp:txXfrm>
        <a:off x="1334022" y="2492793"/>
        <a:ext cx="1892340" cy="821898"/>
      </dsp:txXfrm>
    </dsp:sp>
    <dsp:sp modelId="{E40E9DD0-BE78-4704-BCC9-B0675D830D06}">
      <dsp:nvSpPr>
        <dsp:cNvPr id="0" name=""/>
        <dsp:cNvSpPr/>
      </dsp:nvSpPr>
      <dsp:spPr>
        <a:xfrm>
          <a:off x="1084012" y="1157666"/>
          <a:ext cx="224440" cy="2838867"/>
        </a:xfrm>
        <a:custGeom>
          <a:avLst/>
          <a:gdLst/>
          <a:ahLst/>
          <a:cxnLst/>
          <a:rect l="0" t="0" r="0" b="0"/>
          <a:pathLst>
            <a:path>
              <a:moveTo>
                <a:pt x="0" y="0"/>
              </a:moveTo>
              <a:lnTo>
                <a:pt x="0" y="2838867"/>
              </a:lnTo>
              <a:lnTo>
                <a:pt x="224440" y="283886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6FE3F-02A6-4899-A220-5C85909AEB05}">
      <dsp:nvSpPr>
        <dsp:cNvPr id="0" name=""/>
        <dsp:cNvSpPr/>
      </dsp:nvSpPr>
      <dsp:spPr>
        <a:xfrm>
          <a:off x="1308452" y="3558521"/>
          <a:ext cx="1951750" cy="876024"/>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ptos" panose="020B0004020202020204" pitchFamily="34" charset="0"/>
            </a:rPr>
            <a:t>Cutting &amp; Assembly</a:t>
          </a:r>
        </a:p>
      </dsp:txBody>
      <dsp:txXfrm>
        <a:off x="1334110" y="3584179"/>
        <a:ext cx="1900434" cy="8247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41659"/>
          <a:ext cx="3513352" cy="56160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Modular</a:t>
          </a:r>
        </a:p>
      </dsp:txBody>
      <dsp:txXfrm>
        <a:off x="27415" y="69074"/>
        <a:ext cx="3458522" cy="506770"/>
      </dsp:txXfrm>
    </dsp:sp>
    <dsp:sp modelId="{DFC44B3B-CF88-384B-B764-900941E0C0A4}">
      <dsp:nvSpPr>
        <dsp:cNvPr id="0" name=""/>
        <dsp:cNvSpPr/>
      </dsp:nvSpPr>
      <dsp:spPr>
        <a:xfrm>
          <a:off x="0" y="689659"/>
          <a:ext cx="3513352" cy="56160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Good strength-to-weight ratio</a:t>
          </a:r>
        </a:p>
      </dsp:txBody>
      <dsp:txXfrm>
        <a:off x="27415" y="717074"/>
        <a:ext cx="3458522" cy="506770"/>
      </dsp:txXfrm>
    </dsp:sp>
    <dsp:sp modelId="{355FB767-F80F-4C6F-8387-C3080814F52B}">
      <dsp:nvSpPr>
        <dsp:cNvPr id="0" name=""/>
        <dsp:cNvSpPr/>
      </dsp:nvSpPr>
      <dsp:spPr>
        <a:xfrm>
          <a:off x="0" y="1337659"/>
          <a:ext cx="3513352" cy="56160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Long-term solution</a:t>
          </a:r>
        </a:p>
      </dsp:txBody>
      <dsp:txXfrm>
        <a:off x="27415" y="1365074"/>
        <a:ext cx="3458522" cy="506770"/>
      </dsp:txXfrm>
    </dsp:sp>
    <dsp:sp modelId="{48A206DB-8E2F-4DC7-8854-A05D2FCC0D9A}">
      <dsp:nvSpPr>
        <dsp:cNvPr id="0" name=""/>
        <dsp:cNvSpPr/>
      </dsp:nvSpPr>
      <dsp:spPr>
        <a:xfrm>
          <a:off x="0" y="1985659"/>
          <a:ext cx="3513352" cy="56160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Simple assembly</a:t>
          </a:r>
        </a:p>
      </dsp:txBody>
      <dsp:txXfrm>
        <a:off x="27415" y="2013074"/>
        <a:ext cx="3458522" cy="506770"/>
      </dsp:txXfrm>
    </dsp:sp>
    <dsp:sp modelId="{9601C861-7BAA-4FFA-A3A7-671E21582A60}">
      <dsp:nvSpPr>
        <dsp:cNvPr id="0" name=""/>
        <dsp:cNvSpPr/>
      </dsp:nvSpPr>
      <dsp:spPr>
        <a:xfrm>
          <a:off x="0" y="2633659"/>
          <a:ext cx="3513352" cy="56160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Corrosion resistant</a:t>
          </a:r>
        </a:p>
      </dsp:txBody>
      <dsp:txXfrm>
        <a:off x="27415" y="2661074"/>
        <a:ext cx="3458522" cy="506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Pros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Impact resistance</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Durability</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Heat tolerance</a:t>
          </a:r>
        </a:p>
      </dsp:txBody>
      <dsp:txXfrm>
        <a:off x="29243" y="2136632"/>
        <a:ext cx="2956474" cy="5405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Pros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Impact resistance</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Durability</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Heat tolerance</a:t>
          </a:r>
        </a:p>
      </dsp:txBody>
      <dsp:txXfrm>
        <a:off x="29243" y="2136632"/>
        <a:ext cx="2956474" cy="5405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55BE74-E4F5-49BC-8A2C-3BEA9C9E2B46}">
      <dsp:nvSpPr>
        <dsp:cNvPr id="0" name=""/>
        <dsp:cNvSpPr/>
      </dsp:nvSpPr>
      <dsp:spPr>
        <a:xfrm>
          <a:off x="0" y="33789"/>
          <a:ext cx="3014960" cy="599040"/>
        </a:xfrm>
        <a:prstGeom prst="roundRect">
          <a:avLst/>
        </a:prstGeom>
        <a:solidFill>
          <a:schemeClr val="tx2"/>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bg1"/>
              </a:solidFill>
            </a:rPr>
            <a:t>Cons</a:t>
          </a:r>
        </a:p>
      </dsp:txBody>
      <dsp:txXfrm>
        <a:off x="29243" y="63032"/>
        <a:ext cx="2956474" cy="540554"/>
      </dsp:txXfrm>
    </dsp:sp>
    <dsp:sp modelId="{DFC44B3B-CF88-384B-B764-900941E0C0A4}">
      <dsp:nvSpPr>
        <dsp:cNvPr id="0" name=""/>
        <dsp:cNvSpPr/>
      </dsp:nvSpPr>
      <dsp:spPr>
        <a:xfrm>
          <a:off x="0" y="7249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Scratch sensitivity</a:t>
          </a:r>
        </a:p>
      </dsp:txBody>
      <dsp:txXfrm>
        <a:off x="29243" y="754232"/>
        <a:ext cx="2956474" cy="540554"/>
      </dsp:txXfrm>
    </dsp:sp>
    <dsp:sp modelId="{355FB767-F80F-4C6F-8387-C3080814F52B}">
      <dsp:nvSpPr>
        <dsp:cNvPr id="0" name=""/>
        <dsp:cNvSpPr/>
      </dsp:nvSpPr>
      <dsp:spPr>
        <a:xfrm>
          <a:off x="0" y="14161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UV degradation</a:t>
          </a:r>
        </a:p>
      </dsp:txBody>
      <dsp:txXfrm>
        <a:off x="29243" y="1445432"/>
        <a:ext cx="2956474" cy="540554"/>
      </dsp:txXfrm>
    </dsp:sp>
    <dsp:sp modelId="{48A206DB-8E2F-4DC7-8854-A05D2FCC0D9A}">
      <dsp:nvSpPr>
        <dsp:cNvPr id="0" name=""/>
        <dsp:cNvSpPr/>
      </dsp:nvSpPr>
      <dsp:spPr>
        <a:xfrm>
          <a:off x="0" y="2107389"/>
          <a:ext cx="3014960" cy="599040"/>
        </a:xfrm>
        <a:prstGeom prst="roundRect">
          <a:avLst/>
        </a:prstGeom>
        <a:solidFill>
          <a:srgbClr val="DAD2D3"/>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solidFill>
                <a:schemeClr val="tx2"/>
              </a:solidFill>
            </a:rPr>
            <a:t>Chemical sensitivity</a:t>
          </a:r>
        </a:p>
      </dsp:txBody>
      <dsp:txXfrm>
        <a:off x="29243" y="2136632"/>
        <a:ext cx="2956474" cy="540554"/>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0.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5-02-13T21:31:39.495"/>
    </inkml:context>
    <inkml:brush xml:id="br0">
      <inkml:brushProperty name="width" value="0.05" units="cm"/>
      <inkml:brushProperty name="height" value="0.05" units="cm"/>
      <inkml:brushProperty name="color" value="#849398"/>
      <inkml:brushProperty name="ignorePressure" value="1"/>
    </inkml:brush>
  </inkml:definitions>
  <inkml:trace contextRef="#ctx0" brushRef="#br0">0 1 0 0,'3'3'0'0,"0"0"0"0,0 0 0 0,0-1 0 0,0 1 0 0,0 0 0 0,35 35 0 0,-35-35 0 0,-1-1 0 0,0 0 0 0,0 0 0 0,0 0 0 0,0 0 0 0,0 0 0 0,0 0 0 0,0 0 0 0,18 19 0 0,-18-20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OA" name="resolution" value="1000" units="1/deg"/>
          <inkml:channelProperty channel="OE" name="resolution" value="1000" units="1/deg"/>
        </inkml:channelProperties>
      </inkml:inkSource>
      <inkml:timestamp xml:id="ts0" timeString="2025-02-13T21:32:01.444"/>
    </inkml:context>
    <inkml:brush xml:id="br0">
      <inkml:brushProperty name="width" value="0.05" units="cm"/>
      <inkml:brushProperty name="height" value="0.05" units="cm"/>
      <inkml:brushProperty name="color" value="#849398"/>
      <inkml:brushProperty name="ignorePressure" value="1"/>
    </inkml:brush>
  </inkml:definitions>
  <inkml:trace contextRef="#ctx0" brushRef="#br0">1 0 0 0,'0'0'0'0,"0"0"0"0,1 1 0 0,64 64 0 0,53 53 0 0,-116-115 0 0,1-1 0 0,0 1 0 0,0 0 0 0,0 1 0 0,12 10 0 0,32 34 0 0,-4-5 0 0,-37-38 0 0,-5-3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2/17/25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00105-AEA8-70CD-1B18-FDE80D6381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DE966-8D82-A0E0-F151-244F7BF49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942E6D-9796-56C3-8DDB-E42D85B2D381}"/>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limit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81BAD2E4-F0DC-4D7C-F522-9CFD5677B649}"/>
              </a:ext>
            </a:extLst>
          </p:cNvPr>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165965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talk about use of software </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3132814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Figure out how to add </a:t>
            </a:r>
            <a:r>
              <a:rPr lang="en-US" err="1">
                <a:ea typeface="Calibri"/>
                <a:cs typeface="Calibri"/>
              </a:rPr>
              <a:t>attachements</a:t>
            </a:r>
          </a:p>
          <a:p>
            <a:r>
              <a:rPr lang="en-US">
                <a:ea typeface="Calibri"/>
                <a:cs typeface="Calibri"/>
              </a:rPr>
              <a:t>Modify base platform (vibration)</a:t>
            </a:r>
          </a:p>
          <a:p>
            <a:r>
              <a:rPr lang="en-US">
                <a:ea typeface="Calibri"/>
                <a:cs typeface="Calibri"/>
              </a:rPr>
              <a:t>Emergency shut off (figure out)</a:t>
            </a:r>
          </a:p>
          <a:p>
            <a:r>
              <a:rPr lang="en-US">
                <a:ea typeface="Calibri"/>
                <a:cs typeface="Calibri"/>
              </a:rPr>
              <a:t>Verify parts and suppliers</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1233547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54F3AD-280F-4978-7950-5173165F7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BAB9C-CACF-537B-8916-3B349A925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E05EC6-43E7-2769-C186-C86A4A146BC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limit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2877EE27-4E3C-557E-BF25-4C75914D1ABB}"/>
              </a:ext>
            </a:extLst>
          </p:cNvPr>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152005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test the ability of a selected barrier to halt projectiles, an impact test will be performed. </a:t>
            </a:r>
          </a:p>
        </p:txBody>
      </p:sp>
      <p:sp>
        <p:nvSpPr>
          <p:cNvPr id="4" name="Slide Number Placeholder 3"/>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2824006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6668A-EDE4-6D4C-D7E8-427EFF7ACA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E1DC0B-C35C-4BD7-40A2-E1DC18962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4C3B7-93C6-DBC5-E644-F57EC738D66A}"/>
              </a:ext>
            </a:extLst>
          </p:cNvPr>
          <p:cNvSpPr>
            <a:spLocks noGrp="1"/>
          </p:cNvSpPr>
          <p:nvPr>
            <p:ph type="body" idx="1"/>
          </p:nvPr>
        </p:nvSpPr>
        <p:spPr/>
        <p:txBody>
          <a:bodyPr/>
          <a:lstStyle/>
          <a:p>
            <a:r>
              <a:rPr lang="en-US"/>
              <a:t>To test whether the design creates no interference, the machine will be tested with the safeguards in place to check that it can successfully complete a cycle.</a:t>
            </a:r>
          </a:p>
        </p:txBody>
      </p:sp>
      <p:sp>
        <p:nvSpPr>
          <p:cNvPr id="4" name="Slide Number Placeholder 3">
            <a:extLst>
              <a:ext uri="{FF2B5EF4-FFF2-40B4-BE49-F238E27FC236}">
                <a16:creationId xmlns:a16="http://schemas.microsoft.com/office/drawing/2014/main" id="{A43D65AD-F5DB-2255-719D-F2E308563248}"/>
              </a:ext>
            </a:extLst>
          </p:cNvPr>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920489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B5311-30F7-1A24-5790-5E5A0F7BA2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727849-ECC7-335E-F96F-89C3F15DC5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B0EF30-9433-CF97-97F4-07D5C3CCDEAB}"/>
              </a:ext>
            </a:extLst>
          </p:cNvPr>
          <p:cNvSpPr>
            <a:spLocks noGrp="1"/>
          </p:cNvSpPr>
          <p:nvPr>
            <p:ph type="body" idx="1"/>
          </p:nvPr>
        </p:nvSpPr>
        <p:spPr/>
        <p:txBody>
          <a:bodyPr/>
          <a:lstStyle/>
          <a:p>
            <a:r>
              <a:rPr lang="en-US"/>
              <a:t>To test whether the machine prevents the user from accessing it, the machine will be turned on and a subject will attempt to access it. In the case that the access is overridden, the machine will have a limit switch to shut it down. </a:t>
            </a:r>
          </a:p>
        </p:txBody>
      </p:sp>
      <p:sp>
        <p:nvSpPr>
          <p:cNvPr id="4" name="Slide Number Placeholder 3">
            <a:extLst>
              <a:ext uri="{FF2B5EF4-FFF2-40B4-BE49-F238E27FC236}">
                <a16:creationId xmlns:a16="http://schemas.microsoft.com/office/drawing/2014/main" id="{D7599F6D-F6A1-5F40-7A57-CAEEADF0AE9F}"/>
              </a:ext>
            </a:extLst>
          </p:cNvPr>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33932785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Hierarchy of functions outlines the goals we have for our design. The primary functions are to halt projectiles, create no interference, and limit machine access while running</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1572846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One of the main hazards is projectiles, in case of this our design has to be able to counter or stop projectiles from hitting anyone near the machine. </a:t>
            </a:r>
          </a:p>
          <a:p>
            <a:r>
              <a:rPr lang="en-US">
                <a:ea typeface="Calibri"/>
                <a:cs typeface="Calibri"/>
              </a:rPr>
              <a:t>The safeguard design must also not prevent the machine from functioning as intended. </a:t>
            </a:r>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188283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Final critical target, the design will prevent anyone from accessing the router while it is on. This means the user will not be able to come into contact with the machine at all while it is running. </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3683418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For our concept selection, we first started with generating 100 different ideas centered around our critical targets. After developing these ideas from each member of the team we came together to narrow down our concepts to 5 medium fidelity concepts and 3 high fidelity concepts. We used different processes to rank these concepts. For our 5 medium fidelity concepts, we were able to get real life comparisons and were able to pull different features that would be best for our prototype. </a:t>
            </a:r>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2318092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Going to begin with a recap of work done last semester and up to this point, then talk about our current design, and finally plans for this semester as we come to design review 5</a:t>
            </a: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3347477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our 3 high fidelity concepts, </a:t>
            </a:r>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389761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8550F-96E8-007E-BAAD-0A6564569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5D198C-4D49-1CE6-B5FE-B8542D70F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FD42DC-A0B8-2A05-8AA2-E8BFC4FC8AD5}"/>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7645DFA-253A-CA1E-F1D8-6EE3FF995B87}"/>
              </a:ext>
            </a:extLst>
          </p:cNvPr>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2035781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3A802-6684-ADC4-4237-2BF969C7B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563F76-C848-7734-CB67-367BB02C56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BA237C-ED94-407D-56FE-04B2B8A77F8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95D4D376-FEB8-8260-5C32-079CA12B35BB}"/>
              </a:ext>
            </a:extLst>
          </p:cNvPr>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2347025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E791C-24A0-90EE-10BF-7D9CF1B2B7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17034-68CC-0BEF-7A11-40615D515C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F2EEB8-DDDC-5B9B-BDAE-997C74EF1AF5}"/>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1EA118D7-5134-7BC2-4B85-179D168BB61A}"/>
              </a:ext>
            </a:extLst>
          </p:cNvPr>
          <p:cNvSpPr>
            <a:spLocks noGrp="1"/>
          </p:cNvSpPr>
          <p:nvPr>
            <p:ph type="sldNum" sz="quarter" idx="5"/>
          </p:nvPr>
        </p:nvSpPr>
        <p:spPr/>
        <p:txBody>
          <a:bodyPr/>
          <a:lstStyle/>
          <a:p>
            <a:fld id="{41CCC1AB-48B7-0748-A812-2B7A531C5611}" type="slidenum">
              <a:rPr lang="en-US" smtClean="0"/>
              <a:t>9</a:t>
            </a:fld>
            <a:endParaRPr lang="en-US"/>
          </a:p>
        </p:txBody>
      </p:sp>
    </p:spTree>
    <p:extLst>
      <p:ext uri="{BB962C8B-B14F-4D97-AF65-F5344CB8AC3E}">
        <p14:creationId xmlns:p14="http://schemas.microsoft.com/office/powerpoint/2010/main" val="3178603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71432-CA43-90B0-1A8F-9FE1946467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EE189-EE23-8C45-B93D-A9A653843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6696C6-8544-0421-D604-6A4C9D5773BF}"/>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DD299ED7-A638-2A80-FA7E-88816623E04A}"/>
              </a:ext>
            </a:extLst>
          </p:cNvPr>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5012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E4385-E731-2F11-436A-901203BA38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E6D14-E578-A8D5-54A2-E7825A9590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0060F-9E71-3CA7-018F-31B430FD2908}"/>
              </a:ext>
            </a:extLst>
          </p:cNvPr>
          <p:cNvSpPr>
            <a:spLocks noGrp="1"/>
          </p:cNvSpPr>
          <p:nvPr>
            <p:ph type="body" idx="1"/>
          </p:nvPr>
        </p:nvSpPr>
        <p:spPr/>
        <p:txBody>
          <a:bodyPr/>
          <a:lstStyle/>
          <a:p>
            <a:r>
              <a:rPr lang="en-US"/>
              <a:t>The objective of this project is to make the Senior Design Labs CNC router safe for student use without requiring additional supervision. This will be achieved by developing machine safeguards that eliminate the need for Personal Protective Equipment (PPE) in the room while the machine is in operation.</a:t>
            </a:r>
          </a:p>
        </p:txBody>
      </p:sp>
      <p:sp>
        <p:nvSpPr>
          <p:cNvPr id="4" name="Slide Number Placeholder 3">
            <a:extLst>
              <a:ext uri="{FF2B5EF4-FFF2-40B4-BE49-F238E27FC236}">
                <a16:creationId xmlns:a16="http://schemas.microsoft.com/office/drawing/2014/main" id="{FE2E6295-E19F-B10F-4532-63A8ED142991}"/>
              </a:ext>
            </a:extLst>
          </p:cNvPr>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8052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way the system would be powered is displayed in this diagram with the essential parts including limit switches on the doors, power source relay on/off switch, and emergency shut off button. The doors will have two limit switches on each side of the door to ensure for contact with the frame. The limit switches will be powered directly from the power source of the machine which is being powered from the room outlet. If the door is not fully in tack then the machine will not be powered. But now if the machine wants to be in use while the doors are open that is when you would use the power source relay on/off button to send the current directly to the machine. And finally, the emergency stop button will cut all power through the series of wire for the whole machine. We are using 12 gauge wiring to feed the current throughout the system </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763569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4312412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2/17/25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3879527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2/17/25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58537844"/>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2/17/25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2/17/25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2/17/25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5056340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2/17/25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026458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2/17/25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32296050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2/17/25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850932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2/17/25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2/17/25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2/17/25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0024500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2/17/25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925119914"/>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2/17/25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2/17/25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2/17/25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2/17/25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2/17/25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2/17/25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transition spd="slow">
    <p:push dir="u"/>
  </p:transition>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2/17/25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2/17/25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2/17/25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transition spd="slow">
    <p:push dir="u"/>
  </p:transition>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microsoft.com/office/2018/10/relationships/comments" Target="../comments/modernComment_100_7B31D62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3.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31.jpe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35.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9.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50.pn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chart" Target="../charts/chart2.xml"/><Relationship Id="rId16"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chart" Target="../charts/chart3.xml"/><Relationship Id="rId15" Type="http://schemas.openxmlformats.org/officeDocument/2006/relationships/image" Target="../media/image59.png"/><Relationship Id="rId10" Type="http://schemas.openxmlformats.org/officeDocument/2006/relationships/image" Target="../media/image56.png"/><Relationship Id="rId4" Type="http://schemas.openxmlformats.org/officeDocument/2006/relationships/image" Target="../media/image51.svg"/><Relationship Id="rId9" Type="http://schemas.openxmlformats.org/officeDocument/2006/relationships/image" Target="../media/image55.svg"/><Relationship Id="rId14" Type="http://schemas.openxmlformats.org/officeDocument/2006/relationships/customXml" Target="../ink/ink1.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microsoft.com/office/2018/10/relationships/comments" Target="../comments/modernComment_141_4823C21D.xml"/><Relationship Id="rId1" Type="http://schemas.openxmlformats.org/officeDocument/2006/relationships/slideLayout" Target="../slideLayouts/slideLayout1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microsoft.com/office/2018/10/relationships/comments" Target="../comments/modernComment_136_B1E676E0.xml"/><Relationship Id="rId1" Type="http://schemas.openxmlformats.org/officeDocument/2006/relationships/slideLayout" Target="../slideLayouts/slideLayout10.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microsoft.com/office/2007/relationships/diagramDrawing" Target="../diagrams/drawing12.xml"/><Relationship Id="rId3" Type="http://schemas.microsoft.com/office/2018/10/relationships/comments" Target="../comments/modernComment_14D_95948E2E.xml"/><Relationship Id="rId7" Type="http://schemas.openxmlformats.org/officeDocument/2006/relationships/diagramColors" Target="../diagrams/colors12.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13" Type="http://schemas.microsoft.com/office/2007/relationships/diagramDrawing" Target="../diagrams/drawing14.xml"/><Relationship Id="rId3" Type="http://schemas.microsoft.com/office/2018/10/relationships/comments" Target="../comments/modernComment_169_27667D7F.xml"/><Relationship Id="rId7" Type="http://schemas.openxmlformats.org/officeDocument/2006/relationships/diagramColors" Target="../diagrams/colors13.xml"/><Relationship Id="rId12" Type="http://schemas.openxmlformats.org/officeDocument/2006/relationships/diagramColors" Target="../diagrams/colors14.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QuickStyle" Target="../diagrams/quickStyle13.xml"/><Relationship Id="rId11" Type="http://schemas.openxmlformats.org/officeDocument/2006/relationships/diagramQuickStyle" Target="../diagrams/quickStyle14.xml"/><Relationship Id="rId5" Type="http://schemas.openxmlformats.org/officeDocument/2006/relationships/diagramLayout" Target="../diagrams/layout13.xml"/><Relationship Id="rId10" Type="http://schemas.openxmlformats.org/officeDocument/2006/relationships/diagramLayout" Target="../diagrams/layout14.xml"/><Relationship Id="rId4" Type="http://schemas.openxmlformats.org/officeDocument/2006/relationships/diagramData" Target="../diagrams/data13.xml"/><Relationship Id="rId9" Type="http://schemas.openxmlformats.org/officeDocument/2006/relationships/diagramData" Target="../diagrams/data14.xml"/></Relationships>
</file>

<file path=ppt/slides/_rels/slide33.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microsoft.com/office/2018/10/relationships/comments" Target="../comments/modernComment_144_9387AEA5.xml"/><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png"/><Relationship Id="rId7"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9.png"/><Relationship Id="rId9" Type="http://schemas.openxmlformats.org/officeDocument/2006/relationships/image" Target="../media/image70.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png"/><Relationship Id="rId7"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9.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8.png"/><Relationship Id="rId7" Type="http://schemas.openxmlformats.org/officeDocument/2006/relationships/image" Target="../media/image68.png"/><Relationship Id="rId2" Type="http://schemas.openxmlformats.org/officeDocument/2006/relationships/image" Target="../media/image77.png"/><Relationship Id="rId1" Type="http://schemas.openxmlformats.org/officeDocument/2006/relationships/slideLayout" Target="../slideLayouts/slideLayout8.xml"/><Relationship Id="rId6" Type="http://schemas.openxmlformats.org/officeDocument/2006/relationships/image" Target="../media/image71.png"/><Relationship Id="rId5" Type="http://schemas.openxmlformats.org/officeDocument/2006/relationships/image" Target="../media/image67.png"/><Relationship Id="rId4" Type="http://schemas.openxmlformats.org/officeDocument/2006/relationships/image" Target="../media/image79.png"/><Relationship Id="rId9" Type="http://schemas.openxmlformats.org/officeDocument/2006/relationships/image" Target="../media/image70.pn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hdphoto" Target="../media/hdphoto3.wdp"/><Relationship Id="rId7" Type="http://schemas.microsoft.com/office/2007/relationships/hdphoto" Target="../media/hdphoto5.wdp"/><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5" Type="http://schemas.microsoft.com/office/2007/relationships/hdphoto" Target="../media/hdphoto4.wdp"/><Relationship Id="rId10" Type="http://schemas.openxmlformats.org/officeDocument/2006/relationships/image" Target="../media/image88.svg"/><Relationship Id="rId4" Type="http://schemas.openxmlformats.org/officeDocument/2006/relationships/image" Target="../media/image84.png"/><Relationship Id="rId9" Type="http://schemas.openxmlformats.org/officeDocument/2006/relationships/image" Target="../media/image87.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96_C7383746.xml"/><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18" Type="http://schemas.openxmlformats.org/officeDocument/2006/relationships/image" Target="../media/image27.png"/><Relationship Id="rId3" Type="http://schemas.openxmlformats.org/officeDocument/2006/relationships/image" Target="../media/image13.png"/><Relationship Id="rId7" Type="http://schemas.openxmlformats.org/officeDocument/2006/relationships/image" Target="../media/image12.png"/><Relationship Id="rId12" Type="http://schemas.openxmlformats.org/officeDocument/2006/relationships/image" Target="../media/image21.png"/><Relationship Id="rId17" Type="http://schemas.openxmlformats.org/officeDocument/2006/relationships/image" Target="../media/image26.svg"/><Relationship Id="rId2" Type="http://schemas.openxmlformats.org/officeDocument/2006/relationships/notesSlide" Target="../notesSlides/notesSlide3.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svg"/><Relationship Id="rId5" Type="http://schemas.openxmlformats.org/officeDocument/2006/relationships/image" Target="../media/image15.png"/><Relationship Id="rId15" Type="http://schemas.openxmlformats.org/officeDocument/2006/relationships/image" Target="../media/image24.svg"/><Relationship Id="rId10" Type="http://schemas.openxmlformats.org/officeDocument/2006/relationships/image" Target="../media/image19.png"/><Relationship Id="rId19" Type="http://schemas.openxmlformats.org/officeDocument/2006/relationships/image" Target="../media/image28.svg"/><Relationship Id="rId4" Type="http://schemas.openxmlformats.org/officeDocument/2006/relationships/image" Target="../media/image14.png"/><Relationship Id="rId9" Type="http://schemas.openxmlformats.org/officeDocument/2006/relationships/image" Target="../media/image18.svg"/><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diagramData" Target="../diagrams/data2.xml"/><Relationship Id="rId16" Type="http://schemas.microsoft.com/office/2007/relationships/diagramDrawing" Target="../diagrams/drawing4.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lum/>
            <a:extLst>
              <a:ext uri="{96DAC541-7B7A-43D3-8B79-37D633B846F1}">
                <asvg:svgBlip xmlns:asvg="http://schemas.microsoft.com/office/drawing/2016/SVG/main" r:embed="rId4"/>
              </a:ext>
            </a:extLst>
          </a:blip>
          <a:stretch>
            <a:fillRect l="-2000" r="-2000"/>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p:txBody>
          <a:bodyPr/>
          <a:lstStyle/>
          <a:p>
            <a:r>
              <a:rPr lang="en-US" sz="4800">
                <a:latin typeface="Aptos Display" panose="020B0004020202020204" pitchFamily="34" charset="0"/>
                <a:cs typeface="Arial"/>
              </a:rPr>
              <a:t>SAFE CNC MACHINE</a:t>
            </a:r>
            <a:endParaRPr lang="en-US" sz="4800">
              <a:latin typeface="Aptos Display" panose="020B0004020202020204" pitchFamily="34" charset="0"/>
            </a:endParaRPr>
          </a:p>
        </p:txBody>
      </p:sp>
      <p:sp>
        <p:nvSpPr>
          <p:cNvPr id="6" name="Subtitle 5">
            <a:extLst>
              <a:ext uri="{FF2B5EF4-FFF2-40B4-BE49-F238E27FC236}">
                <a16:creationId xmlns:a16="http://schemas.microsoft.com/office/drawing/2014/main" id="{1A98657A-6FD2-A346-6456-FE7CA89F9095}"/>
              </a:ext>
            </a:extLst>
          </p:cNvPr>
          <p:cNvSpPr>
            <a:spLocks noGrp="1"/>
          </p:cNvSpPr>
          <p:nvPr>
            <p:ph type="subTitle" idx="1"/>
          </p:nvPr>
        </p:nvSpPr>
        <p:spPr/>
        <p:txBody>
          <a:bodyPr vert="horz" lIns="0" tIns="0" rIns="0" bIns="0" rtlCol="0" anchor="t">
            <a:normAutofit/>
          </a:bodyPr>
          <a:lstStyle/>
          <a:p>
            <a:r>
              <a:rPr lang="en-US">
                <a:latin typeface="Aptos Display" panose="020B0004020202020204" pitchFamily="34" charset="0"/>
              </a:rPr>
              <a:t>Design Review V</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7" y="4090665"/>
            <a:ext cx="5499591" cy="572361"/>
          </a:xfrm>
        </p:spPr>
        <p:txBody>
          <a:bodyPr>
            <a:noAutofit/>
          </a:bodyPr>
          <a:lstStyle/>
          <a:p>
            <a:pPr>
              <a:lnSpc>
                <a:spcPct val="100000"/>
              </a:lnSpc>
            </a:pPr>
            <a:r>
              <a:rPr lang="en-US" sz="1800">
                <a:solidFill>
                  <a:schemeClr val="bg1">
                    <a:lumMod val="85000"/>
                  </a:schemeClr>
                </a:solidFill>
                <a:latin typeface="Aptos"/>
                <a:cs typeface="Arial"/>
              </a:rPr>
              <a:t>Samuel Byers, Amanda </a:t>
            </a:r>
            <a:r>
              <a:rPr lang="en-US" sz="1800" i="0">
                <a:solidFill>
                  <a:schemeClr val="bg1">
                    <a:lumMod val="85000"/>
                  </a:schemeClr>
                </a:solidFill>
                <a:effectLst/>
                <a:latin typeface="Aptos"/>
                <a:cs typeface="Arial"/>
              </a:rPr>
              <a:t>Garcia-Menocal, </a:t>
            </a:r>
            <a:r>
              <a:rPr lang="en-US" sz="1800">
                <a:solidFill>
                  <a:schemeClr val="bg1">
                    <a:lumMod val="85000"/>
                  </a:schemeClr>
                </a:solidFill>
                <a:latin typeface="Aptos"/>
                <a:cs typeface="Arial"/>
              </a:rPr>
              <a:t>Shelby </a:t>
            </a:r>
            <a:r>
              <a:rPr lang="en-US" sz="1800" err="1">
                <a:solidFill>
                  <a:schemeClr val="bg1">
                    <a:lumMod val="85000"/>
                  </a:schemeClr>
                </a:solidFill>
                <a:latin typeface="Aptos"/>
                <a:cs typeface="Arial"/>
              </a:rPr>
              <a:t>Gerlt</a:t>
            </a:r>
            <a:r>
              <a:rPr lang="en-US" sz="1800">
                <a:solidFill>
                  <a:schemeClr val="bg1">
                    <a:lumMod val="85000"/>
                  </a:schemeClr>
                </a:solidFill>
                <a:latin typeface="Aptos"/>
                <a:cs typeface="Arial"/>
              </a:rPr>
              <a:t>, Malik Grant, Carlton Walker</a:t>
            </a:r>
            <a:endParaRPr lang="en-US" sz="1800">
              <a:solidFill>
                <a:schemeClr val="bg1">
                  <a:lumMod val="85000"/>
                </a:schemeClr>
              </a:solidFill>
            </a:endParaRPr>
          </a:p>
        </p:txBody>
      </p:sp>
      <p:sp>
        <p:nvSpPr>
          <p:cNvPr id="3" name="Text Placeholder 6">
            <a:extLst>
              <a:ext uri="{FF2B5EF4-FFF2-40B4-BE49-F238E27FC236}">
                <a16:creationId xmlns:a16="http://schemas.microsoft.com/office/drawing/2014/main" id="{F2234424-F530-366C-EB7D-8475C541A22A}"/>
              </a:ext>
            </a:extLst>
          </p:cNvPr>
          <p:cNvSpPr txBox="1">
            <a:spLocks/>
          </p:cNvSpPr>
          <p:nvPr/>
        </p:nvSpPr>
        <p:spPr>
          <a:xfrm>
            <a:off x="841246" y="6116836"/>
            <a:ext cx="5499591" cy="572361"/>
          </a:xfrm>
          <a:prstGeom prst="rect">
            <a:avLst/>
          </a:prstGeom>
        </p:spPr>
        <p:txBody>
          <a:bodyPr vert="horz" lIns="0" tIns="0" rIns="0" bIns="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sz="1800">
                <a:solidFill>
                  <a:schemeClr val="bg1">
                    <a:lumMod val="85000"/>
                  </a:schemeClr>
                </a:solidFill>
                <a:latin typeface="Aptos Narrow"/>
                <a:cs typeface="Arial"/>
              </a:rPr>
              <a:t>February 18, 2025</a:t>
            </a:r>
          </a:p>
        </p:txBody>
      </p:sp>
    </p:spTree>
    <p:extLst>
      <p:ext uri="{BB962C8B-B14F-4D97-AF65-F5344CB8AC3E}">
        <p14:creationId xmlns:p14="http://schemas.microsoft.com/office/powerpoint/2010/main" val="2066863649"/>
      </p:ext>
    </p:extLst>
  </p:cSld>
  <p:clrMapOvr>
    <a:masterClrMapping/>
  </p:clrMapOvr>
  <p:transition spd="slow">
    <p:push dir="u"/>
  </p:transition>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AEF97-120A-5301-9C32-73B8BB3AE884}"/>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22FDCB21-488D-910B-F884-973EA8890BBB}"/>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9CFC04E2-7981-12CF-3FDE-DA71B446E1E5}"/>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4A52C99-56BE-1C05-1225-3EEEC44CC322}"/>
                </a:ext>
              </a:extLst>
            </p:cNvPr>
            <p:cNvPicPr>
              <a:picLocks noChangeAspect="1"/>
            </p:cNvPicPr>
            <p:nvPr/>
          </p:nvPicPr>
          <p:blipFill>
            <a:blip r:embed="rId3"/>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9C672112-CCEB-1055-0B5A-0350EE5912D1}"/>
                </a:ext>
              </a:extLst>
            </p:cNvPr>
            <p:cNvPicPr>
              <a:picLocks noChangeAspect="1"/>
            </p:cNvPicPr>
            <p:nvPr/>
          </p:nvPicPr>
          <p:blipFill>
            <a:blip r:embed="rId4"/>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5C41240F-41EC-3921-92EA-12CC6723B489}"/>
                </a:ext>
              </a:extLst>
            </p:cNvPr>
            <p:cNvPicPr>
              <a:picLocks noChangeAspect="1"/>
            </p:cNvPicPr>
            <p:nvPr/>
          </p:nvPicPr>
          <p:blipFill>
            <a:blip r:embed="rId5"/>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B6F4902C-DD32-D482-CAFF-09739EFF17DD}"/>
                </a:ext>
              </a:extLst>
            </p:cNvPr>
            <p:cNvPicPr>
              <a:picLocks noChangeAspect="1"/>
            </p:cNvPicPr>
            <p:nvPr/>
          </p:nvPicPr>
          <p:blipFill>
            <a:blip r:embed="rId6">
              <a:alphaModFix amt="35000"/>
            </a:blip>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46E24595-4F9F-FB1D-23C7-4754F0D2629C}"/>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6BDFDA8D-F6E1-4454-FD34-2AA99D4D4D90}"/>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7E9DAE3E-D962-85BA-CC59-F3FA78FC5A07}"/>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CCF5A980-B0FF-171D-3D44-208FCE7DBF29}"/>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5AFD30DE-7712-FF29-60C6-69CB7089F036}"/>
              </a:ext>
            </a:extLst>
          </p:cNvPr>
          <p:cNvSpPr>
            <a:spLocks noGrp="1"/>
          </p:cNvSpPr>
          <p:nvPr>
            <p:ph type="sldNum" sz="quarter" idx="12"/>
          </p:nvPr>
        </p:nvSpPr>
        <p:spPr/>
        <p:txBody>
          <a:bodyPr/>
          <a:lstStyle/>
          <a:p>
            <a:fld id="{A5AEF524-62EC-C340-82A1-9F47B6C43E55}" type="slidenum">
              <a:rPr lang="en-US" smtClean="0"/>
              <a:t>10</a:t>
            </a:fld>
            <a:endParaRPr lang="en-US"/>
          </a:p>
        </p:txBody>
      </p:sp>
      <p:sp>
        <p:nvSpPr>
          <p:cNvPr id="5" name="Title 4">
            <a:extLst>
              <a:ext uri="{FF2B5EF4-FFF2-40B4-BE49-F238E27FC236}">
                <a16:creationId xmlns:a16="http://schemas.microsoft.com/office/drawing/2014/main" id="{D09FC0FE-2942-E741-098B-D256704819C3}"/>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3457B551-F7C0-F6E2-3CB9-2276D82CAFB9}"/>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Callout: Bent Line 14">
            <a:extLst>
              <a:ext uri="{FF2B5EF4-FFF2-40B4-BE49-F238E27FC236}">
                <a16:creationId xmlns:a16="http://schemas.microsoft.com/office/drawing/2014/main" id="{4E88A824-DD42-2FD0-26DA-52920A894A01}"/>
              </a:ext>
            </a:extLst>
          </p:cNvPr>
          <p:cNvSpPr/>
          <p:nvPr/>
        </p:nvSpPr>
        <p:spPr>
          <a:xfrm>
            <a:off x="4840035" y="3580001"/>
            <a:ext cx="3159258" cy="530836"/>
          </a:xfrm>
          <a:prstGeom prst="borderCallout2">
            <a:avLst>
              <a:gd name="adj1" fmla="val 49612"/>
              <a:gd name="adj2" fmla="val -6797"/>
              <a:gd name="adj3" fmla="val 49803"/>
              <a:gd name="adj4" fmla="val -17274"/>
              <a:gd name="adj5" fmla="val 49618"/>
              <a:gd name="adj6" fmla="val -3171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D9E004B5-3E3D-8FDC-5627-003EC78A3132}"/>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sp>
        <p:nvSpPr>
          <p:cNvPr id="22" name="TextBox 21">
            <a:extLst>
              <a:ext uri="{FF2B5EF4-FFF2-40B4-BE49-F238E27FC236}">
                <a16:creationId xmlns:a16="http://schemas.microsoft.com/office/drawing/2014/main" id="{AAB1F446-A820-72F6-F273-E4020420D9A2}"/>
              </a:ext>
            </a:extLst>
          </p:cNvPr>
          <p:cNvSpPr txBox="1"/>
          <p:nvPr/>
        </p:nvSpPr>
        <p:spPr>
          <a:xfrm>
            <a:off x="5043147" y="3645364"/>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sp>
        <p:nvSpPr>
          <p:cNvPr id="23" name="TextBox 22">
            <a:extLst>
              <a:ext uri="{FF2B5EF4-FFF2-40B4-BE49-F238E27FC236}">
                <a16:creationId xmlns:a16="http://schemas.microsoft.com/office/drawing/2014/main" id="{2DFC7184-512E-D1FB-ED36-13C0BF03A5A7}"/>
              </a:ext>
            </a:extLst>
          </p:cNvPr>
          <p:cNvSpPr txBox="1"/>
          <p:nvPr/>
        </p:nvSpPr>
        <p:spPr>
          <a:xfrm>
            <a:off x="5043147" y="5318421"/>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pic>
        <p:nvPicPr>
          <p:cNvPr id="3" name="Picture 2" descr="Red Emergency Shut-off Switch">
            <a:extLst>
              <a:ext uri="{FF2B5EF4-FFF2-40B4-BE49-F238E27FC236}">
                <a16:creationId xmlns:a16="http://schemas.microsoft.com/office/drawing/2014/main" id="{735D00D1-ACA0-6A0A-6CAC-1F34C3974F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6681" y="2656731"/>
            <a:ext cx="2458729" cy="2458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a glass box&#10;&#10;Description automatically generated">
            <a:extLst>
              <a:ext uri="{FF2B5EF4-FFF2-40B4-BE49-F238E27FC236}">
                <a16:creationId xmlns:a16="http://schemas.microsoft.com/office/drawing/2014/main" id="{712C4A17-7AFB-EE15-4EDB-2EA3B46A73C4}"/>
              </a:ext>
            </a:extLst>
          </p:cNvPr>
          <p:cNvPicPr>
            <a:picLocks noChangeAspect="1"/>
          </p:cNvPicPr>
          <p:nvPr/>
        </p:nvPicPr>
        <p:blipFill>
          <a:blip r:embed="rId8">
            <a:alphaModFix amt="35000"/>
          </a:blip>
          <a:stretch>
            <a:fillRect/>
          </a:stretch>
        </p:blipFill>
        <p:spPr>
          <a:xfrm flipH="1">
            <a:off x="8353181" y="1153843"/>
            <a:ext cx="1954676" cy="1856425"/>
          </a:xfrm>
          <a:prstGeom prst="rect">
            <a:avLst/>
          </a:prstGeom>
        </p:spPr>
      </p:pic>
      <p:sp>
        <p:nvSpPr>
          <p:cNvPr id="19" name="TextBox 18">
            <a:extLst>
              <a:ext uri="{FF2B5EF4-FFF2-40B4-BE49-F238E27FC236}">
                <a16:creationId xmlns:a16="http://schemas.microsoft.com/office/drawing/2014/main" id="{7C32F727-472A-F17C-1803-48A4E4D1B964}"/>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40310392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E6AB9-3B2F-2269-241D-9EA9F6079D32}"/>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9C346FD1-0209-36B9-5C45-61123427298B}"/>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3AC53BBD-DCD5-FEE4-21D8-DAE850FDD813}"/>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0FA3AF3-E05B-3338-75EE-1FA61B75BA01}"/>
                </a:ext>
              </a:extLst>
            </p:cNvPr>
            <p:cNvPicPr>
              <a:picLocks noChangeAspect="1"/>
            </p:cNvPicPr>
            <p:nvPr/>
          </p:nvPicPr>
          <p:blipFill>
            <a:blip r:embed="rId3"/>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88762FE6-E57D-1914-D6D0-47077A628909}"/>
                </a:ext>
              </a:extLst>
            </p:cNvPr>
            <p:cNvPicPr>
              <a:picLocks noChangeAspect="1"/>
            </p:cNvPicPr>
            <p:nvPr/>
          </p:nvPicPr>
          <p:blipFill>
            <a:blip r:embed="rId4"/>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78FE5AD1-53A2-3CE4-638C-32CE8890CE0A}"/>
                </a:ext>
              </a:extLst>
            </p:cNvPr>
            <p:cNvPicPr>
              <a:picLocks noChangeAspect="1"/>
            </p:cNvPicPr>
            <p:nvPr/>
          </p:nvPicPr>
          <p:blipFill>
            <a:blip r:embed="rId5"/>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44DB434C-A8CC-E587-CA89-379F3FF6FD24}"/>
                </a:ext>
              </a:extLst>
            </p:cNvPr>
            <p:cNvPicPr>
              <a:picLocks noChangeAspect="1"/>
            </p:cNvPicPr>
            <p:nvPr/>
          </p:nvPicPr>
          <p:blipFill>
            <a:blip r:embed="rId6">
              <a:alphaModFix amt="35000"/>
            </a:blip>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21AAD2DB-A7AB-1082-52BA-3B0036150BD6}"/>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3ED898CF-015B-3713-9EA9-02B4914E501B}"/>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F7B0AE53-2138-7973-101C-A1772DD739AC}"/>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E4A96835-2F13-5A6D-50C6-C40F516374A8}"/>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bg1"/>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D6AC4FBD-F4E0-84EF-156D-6002A9DCBBB9}"/>
              </a:ext>
            </a:extLst>
          </p:cNvPr>
          <p:cNvSpPr>
            <a:spLocks noGrp="1"/>
          </p:cNvSpPr>
          <p:nvPr>
            <p:ph type="sldNum" sz="quarter" idx="12"/>
          </p:nvPr>
        </p:nvSpPr>
        <p:spPr/>
        <p:txBody>
          <a:bodyPr/>
          <a:lstStyle/>
          <a:p>
            <a:fld id="{A5AEF524-62EC-C340-82A1-9F47B6C43E55}" type="slidenum">
              <a:rPr lang="en-US" smtClean="0"/>
              <a:t>11</a:t>
            </a:fld>
            <a:endParaRPr lang="en-US"/>
          </a:p>
        </p:txBody>
      </p:sp>
      <p:sp>
        <p:nvSpPr>
          <p:cNvPr id="5" name="Title 4">
            <a:extLst>
              <a:ext uri="{FF2B5EF4-FFF2-40B4-BE49-F238E27FC236}">
                <a16:creationId xmlns:a16="http://schemas.microsoft.com/office/drawing/2014/main" id="{96F60BDB-383F-FF78-C29D-4E2BF7E5CB06}"/>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D159C6BE-6B7A-1F2B-0626-D842E87E9924}"/>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9" name="Callout: Bent Line 14">
            <a:extLst>
              <a:ext uri="{FF2B5EF4-FFF2-40B4-BE49-F238E27FC236}">
                <a16:creationId xmlns:a16="http://schemas.microsoft.com/office/drawing/2014/main" id="{26A3E88F-9D2F-7FA6-1950-B84D89845C1F}"/>
              </a:ext>
            </a:extLst>
          </p:cNvPr>
          <p:cNvSpPr/>
          <p:nvPr/>
        </p:nvSpPr>
        <p:spPr>
          <a:xfrm>
            <a:off x="4840035" y="5253058"/>
            <a:ext cx="3159258" cy="530836"/>
          </a:xfrm>
          <a:prstGeom prst="borderCallout2">
            <a:avLst>
              <a:gd name="adj1" fmla="val 49612"/>
              <a:gd name="adj2" fmla="val -6797"/>
              <a:gd name="adj3" fmla="val 51192"/>
              <a:gd name="adj4" fmla="val -17157"/>
              <a:gd name="adj5" fmla="val -258514"/>
              <a:gd name="adj6" fmla="val -31502"/>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Callout: Bent Line 14">
            <a:extLst>
              <a:ext uri="{FF2B5EF4-FFF2-40B4-BE49-F238E27FC236}">
                <a16:creationId xmlns:a16="http://schemas.microsoft.com/office/drawing/2014/main" id="{E3612337-283A-7E55-F39A-AEBD74A83288}"/>
              </a:ext>
            </a:extLst>
          </p:cNvPr>
          <p:cNvSpPr/>
          <p:nvPr/>
        </p:nvSpPr>
        <p:spPr>
          <a:xfrm>
            <a:off x="4840035" y="3580001"/>
            <a:ext cx="3159258" cy="530836"/>
          </a:xfrm>
          <a:prstGeom prst="borderCallout2">
            <a:avLst>
              <a:gd name="adj1" fmla="val 49612"/>
              <a:gd name="adj2" fmla="val -6797"/>
              <a:gd name="adj3" fmla="val 49803"/>
              <a:gd name="adj4" fmla="val -17274"/>
              <a:gd name="adj5" fmla="val 49618"/>
              <a:gd name="adj6" fmla="val -3171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FC3FD404-B36A-423E-0EB3-0D4D749F98F4}"/>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sp>
        <p:nvSpPr>
          <p:cNvPr id="22" name="TextBox 21">
            <a:extLst>
              <a:ext uri="{FF2B5EF4-FFF2-40B4-BE49-F238E27FC236}">
                <a16:creationId xmlns:a16="http://schemas.microsoft.com/office/drawing/2014/main" id="{9F0F9D32-4AFF-0B20-D767-7CED9EB94CF9}"/>
              </a:ext>
            </a:extLst>
          </p:cNvPr>
          <p:cNvSpPr txBox="1"/>
          <p:nvPr/>
        </p:nvSpPr>
        <p:spPr>
          <a:xfrm>
            <a:off x="5043147" y="3645364"/>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Emergency Shutoff</a:t>
            </a:r>
          </a:p>
        </p:txBody>
      </p:sp>
      <p:sp>
        <p:nvSpPr>
          <p:cNvPr id="23" name="TextBox 22">
            <a:extLst>
              <a:ext uri="{FF2B5EF4-FFF2-40B4-BE49-F238E27FC236}">
                <a16:creationId xmlns:a16="http://schemas.microsoft.com/office/drawing/2014/main" id="{62B15A04-6841-59B1-2D02-11452377C880}"/>
              </a:ext>
            </a:extLst>
          </p:cNvPr>
          <p:cNvSpPr txBox="1"/>
          <p:nvPr/>
        </p:nvSpPr>
        <p:spPr>
          <a:xfrm>
            <a:off x="5043147" y="5318421"/>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Automatic Shutoff</a:t>
            </a:r>
          </a:p>
        </p:txBody>
      </p:sp>
      <p:pic>
        <p:nvPicPr>
          <p:cNvPr id="3" name="Picture 2" descr="Red Emergency Shut-off Switch">
            <a:extLst>
              <a:ext uri="{FF2B5EF4-FFF2-40B4-BE49-F238E27FC236}">
                <a16:creationId xmlns:a16="http://schemas.microsoft.com/office/drawing/2014/main" id="{F323D238-8D62-FD96-37DC-238018AA414A}"/>
              </a:ext>
            </a:extLst>
          </p:cNvPr>
          <p:cNvPicPr>
            <a:picLocks noChangeAspect="1" noChangeArrowheads="1"/>
          </p:cNvPicPr>
          <p:nvPr/>
        </p:nvPicPr>
        <p:blipFill>
          <a:blip r:embed="rId7">
            <a:alphaModFix amt="35000"/>
            <a:extLst>
              <a:ext uri="{28A0092B-C50C-407E-A947-70E740481C1C}">
                <a14:useLocalDpi xmlns:a14="http://schemas.microsoft.com/office/drawing/2010/main" val="0"/>
              </a:ext>
            </a:extLst>
          </a:blip>
          <a:srcRect/>
          <a:stretch>
            <a:fillRect/>
          </a:stretch>
        </p:blipFill>
        <p:spPr bwMode="auto">
          <a:xfrm>
            <a:off x="8056681" y="2656731"/>
            <a:ext cx="2458729" cy="2458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a glass box&#10;&#10;Description automatically generated">
            <a:extLst>
              <a:ext uri="{FF2B5EF4-FFF2-40B4-BE49-F238E27FC236}">
                <a16:creationId xmlns:a16="http://schemas.microsoft.com/office/drawing/2014/main" id="{24A686A8-84B5-8687-C888-86A301EC0CC9}"/>
              </a:ext>
            </a:extLst>
          </p:cNvPr>
          <p:cNvPicPr>
            <a:picLocks noChangeAspect="1"/>
          </p:cNvPicPr>
          <p:nvPr/>
        </p:nvPicPr>
        <p:blipFill>
          <a:blip r:embed="rId8">
            <a:alphaModFix amt="35000"/>
          </a:blip>
          <a:stretch>
            <a:fillRect/>
          </a:stretch>
        </p:blipFill>
        <p:spPr>
          <a:xfrm flipH="1">
            <a:off x="8353181" y="1153843"/>
            <a:ext cx="1954676" cy="1856425"/>
          </a:xfrm>
          <a:prstGeom prst="rect">
            <a:avLst/>
          </a:prstGeom>
        </p:spPr>
      </p:pic>
      <p:pic>
        <p:nvPicPr>
          <p:cNvPr id="7170" name="Picture 2">
            <a:extLst>
              <a:ext uri="{FF2B5EF4-FFF2-40B4-BE49-F238E27FC236}">
                <a16:creationId xmlns:a16="http://schemas.microsoft.com/office/drawing/2014/main" id="{62BEA749-2E6D-05CE-0782-A5B9BB09EA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3751" y="4753352"/>
            <a:ext cx="1624588" cy="16245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8650B80-C85E-74D8-6C11-E54DEF6ED4D0}"/>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08955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9D6086-ACB7-A51C-F40A-08B69C73F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D1515-C29E-E4F4-0C32-331704BBB9A1}"/>
              </a:ext>
            </a:extLst>
          </p:cNvPr>
          <p:cNvSpPr>
            <a:spLocks noGrp="1"/>
          </p:cNvSpPr>
          <p:nvPr>
            <p:ph type="sldNum" sz="quarter" idx="12"/>
          </p:nvPr>
        </p:nvSpPr>
        <p:spPr/>
        <p:txBody>
          <a:bodyPr/>
          <a:lstStyle/>
          <a:p>
            <a:fld id="{A5AEF524-62EC-C340-82A1-9F47B6C43E55}" type="slidenum">
              <a:rPr lang="en-US" smtClean="0"/>
              <a:t>12</a:t>
            </a:fld>
            <a:endParaRPr lang="en-US"/>
          </a:p>
        </p:txBody>
      </p:sp>
      <p:sp>
        <p:nvSpPr>
          <p:cNvPr id="5" name="Title 4">
            <a:extLst>
              <a:ext uri="{FF2B5EF4-FFF2-40B4-BE49-F238E27FC236}">
                <a16:creationId xmlns:a16="http://schemas.microsoft.com/office/drawing/2014/main" id="{785863B0-F253-3DC0-7ADC-D27ABB1B5A5B}"/>
              </a:ext>
            </a:extLst>
          </p:cNvPr>
          <p:cNvSpPr>
            <a:spLocks noGrp="1"/>
          </p:cNvSpPr>
          <p:nvPr>
            <p:ph type="title"/>
          </p:nvPr>
        </p:nvSpPr>
        <p:spPr/>
        <p:txBody>
          <a:bodyPr/>
          <a:lstStyle/>
          <a:p>
            <a:r>
              <a:rPr lang="en-US"/>
              <a:t>Enclosure Design</a:t>
            </a:r>
          </a:p>
        </p:txBody>
      </p:sp>
      <p:pic>
        <p:nvPicPr>
          <p:cNvPr id="10" name="Picture 9">
            <a:extLst>
              <a:ext uri="{FF2B5EF4-FFF2-40B4-BE49-F238E27FC236}">
                <a16:creationId xmlns:a16="http://schemas.microsoft.com/office/drawing/2014/main" id="{A8816EA3-B8B4-455A-94E7-84B81ECE76EF}"/>
              </a:ext>
            </a:extLst>
          </p:cNvPr>
          <p:cNvPicPr>
            <a:picLocks noChangeAspect="1"/>
          </p:cNvPicPr>
          <p:nvPr/>
        </p:nvPicPr>
        <p:blipFill>
          <a:blip r:embed="rId2"/>
          <a:stretch>
            <a:fillRect/>
          </a:stretch>
        </p:blipFill>
        <p:spPr>
          <a:xfrm>
            <a:off x="1731760" y="844903"/>
            <a:ext cx="7189228" cy="5555897"/>
          </a:xfrm>
          <a:prstGeom prst="rect">
            <a:avLst/>
          </a:prstGeom>
        </p:spPr>
      </p:pic>
      <p:sp>
        <p:nvSpPr>
          <p:cNvPr id="6" name="TextBox 5">
            <a:extLst>
              <a:ext uri="{FF2B5EF4-FFF2-40B4-BE49-F238E27FC236}">
                <a16:creationId xmlns:a16="http://schemas.microsoft.com/office/drawing/2014/main" id="{E3240BB6-78AD-4EB1-71D5-E103F811E103}"/>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38568221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69D6086-ACB7-A51C-F40A-08B69C73F1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7D1515-C29E-E4F4-0C32-331704BBB9A1}"/>
              </a:ext>
            </a:extLst>
          </p:cNvPr>
          <p:cNvSpPr>
            <a:spLocks noGrp="1"/>
          </p:cNvSpPr>
          <p:nvPr>
            <p:ph type="sldNum" sz="quarter" idx="12"/>
          </p:nvPr>
        </p:nvSpPr>
        <p:spPr/>
        <p:txBody>
          <a:bodyPr/>
          <a:lstStyle/>
          <a:p>
            <a:fld id="{A5AEF524-62EC-C340-82A1-9F47B6C43E55}" type="slidenum">
              <a:rPr lang="en-US" smtClean="0"/>
              <a:t>13</a:t>
            </a:fld>
            <a:endParaRPr lang="en-US"/>
          </a:p>
        </p:txBody>
      </p:sp>
      <p:sp>
        <p:nvSpPr>
          <p:cNvPr id="5" name="Title 4">
            <a:extLst>
              <a:ext uri="{FF2B5EF4-FFF2-40B4-BE49-F238E27FC236}">
                <a16:creationId xmlns:a16="http://schemas.microsoft.com/office/drawing/2014/main" id="{785863B0-F253-3DC0-7ADC-D27ABB1B5A5B}"/>
              </a:ext>
            </a:extLst>
          </p:cNvPr>
          <p:cNvSpPr>
            <a:spLocks noGrp="1"/>
          </p:cNvSpPr>
          <p:nvPr>
            <p:ph type="title"/>
          </p:nvPr>
        </p:nvSpPr>
        <p:spPr/>
        <p:txBody>
          <a:bodyPr/>
          <a:lstStyle/>
          <a:p>
            <a:r>
              <a:rPr lang="en-US"/>
              <a:t>Enclosure Design</a:t>
            </a:r>
          </a:p>
        </p:txBody>
      </p:sp>
      <p:pic>
        <p:nvPicPr>
          <p:cNvPr id="2" name="Picture 1" descr="A close-up of a door&#10;&#10;AI-generated content may be incorrect.">
            <a:extLst>
              <a:ext uri="{FF2B5EF4-FFF2-40B4-BE49-F238E27FC236}">
                <a16:creationId xmlns:a16="http://schemas.microsoft.com/office/drawing/2014/main" id="{8527BF58-B6B6-A0F7-8523-969F47701C85}"/>
              </a:ext>
            </a:extLst>
          </p:cNvPr>
          <p:cNvPicPr>
            <a:picLocks noChangeAspect="1"/>
          </p:cNvPicPr>
          <p:nvPr/>
        </p:nvPicPr>
        <p:blipFill>
          <a:blip r:embed="rId2"/>
          <a:srcRect l="8788" t="11275" r="5248" b="8564"/>
          <a:stretch/>
        </p:blipFill>
        <p:spPr>
          <a:xfrm>
            <a:off x="82216" y="2241884"/>
            <a:ext cx="5240354" cy="3184165"/>
          </a:xfrm>
          <a:prstGeom prst="rect">
            <a:avLst/>
          </a:prstGeom>
        </p:spPr>
      </p:pic>
      <p:pic>
        <p:nvPicPr>
          <p:cNvPr id="7" name="Picture 6" descr="A whiteboard with a circle and a circle&#10;&#10;AI-generated content may be incorrect.">
            <a:extLst>
              <a:ext uri="{FF2B5EF4-FFF2-40B4-BE49-F238E27FC236}">
                <a16:creationId xmlns:a16="http://schemas.microsoft.com/office/drawing/2014/main" id="{B9AFBA72-0E6F-9C07-BE2E-B35E6A21D994}"/>
              </a:ext>
            </a:extLst>
          </p:cNvPr>
          <p:cNvPicPr>
            <a:picLocks noChangeAspect="1"/>
          </p:cNvPicPr>
          <p:nvPr/>
        </p:nvPicPr>
        <p:blipFill>
          <a:blip r:embed="rId3">
            <a:alphaModFix/>
            <a:extLst>
              <a:ext uri="{BEBA8EAE-BF5A-486C-A8C5-ECC9F3942E4B}">
                <a14:imgProps xmlns:a14="http://schemas.microsoft.com/office/drawing/2010/main">
                  <a14:imgLayer r:embed="rId4">
                    <a14:imgEffect>
                      <a14:saturation sat="19000"/>
                    </a14:imgEffect>
                    <a14:imgEffect>
                      <a14:brightnessContrast contrast="2000"/>
                    </a14:imgEffect>
                  </a14:imgLayer>
                </a14:imgProps>
              </a:ext>
            </a:extLst>
          </a:blip>
          <a:srcRect l="2829" t="8301" r="3598" b="8272"/>
          <a:stretch/>
        </p:blipFill>
        <p:spPr>
          <a:xfrm>
            <a:off x="5422930" y="2369367"/>
            <a:ext cx="4811882" cy="2921489"/>
          </a:xfrm>
          <a:prstGeom prst="rect">
            <a:avLst/>
          </a:prstGeom>
          <a:effectLst/>
        </p:spPr>
      </p:pic>
      <p:sp>
        <p:nvSpPr>
          <p:cNvPr id="8" name="TextBox 7">
            <a:extLst>
              <a:ext uri="{FF2B5EF4-FFF2-40B4-BE49-F238E27FC236}">
                <a16:creationId xmlns:a16="http://schemas.microsoft.com/office/drawing/2014/main" id="{DBC0893A-869D-3E8B-919E-C6E339C796AF}"/>
              </a:ext>
            </a:extLst>
          </p:cNvPr>
          <p:cNvSpPr txBox="1"/>
          <p:nvPr/>
        </p:nvSpPr>
        <p:spPr>
          <a:xfrm>
            <a:off x="882617" y="1606065"/>
            <a:ext cx="363955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Front view:</a:t>
            </a:r>
          </a:p>
        </p:txBody>
      </p:sp>
      <p:sp>
        <p:nvSpPr>
          <p:cNvPr id="9" name="TextBox 8">
            <a:extLst>
              <a:ext uri="{FF2B5EF4-FFF2-40B4-BE49-F238E27FC236}">
                <a16:creationId xmlns:a16="http://schemas.microsoft.com/office/drawing/2014/main" id="{CF28E9E9-CEDA-3A64-50C5-2D31519F8A36}"/>
              </a:ext>
            </a:extLst>
          </p:cNvPr>
          <p:cNvSpPr txBox="1"/>
          <p:nvPr/>
        </p:nvSpPr>
        <p:spPr>
          <a:xfrm>
            <a:off x="7221944" y="1604210"/>
            <a:ext cx="121385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Side view:</a:t>
            </a:r>
          </a:p>
        </p:txBody>
      </p:sp>
      <p:sp>
        <p:nvSpPr>
          <p:cNvPr id="10" name="TextBox 9">
            <a:extLst>
              <a:ext uri="{FF2B5EF4-FFF2-40B4-BE49-F238E27FC236}">
                <a16:creationId xmlns:a16="http://schemas.microsoft.com/office/drawing/2014/main" id="{F65A6AA6-A65E-0FC5-170F-C925E5AD6737}"/>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480593677"/>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EB073-F874-FE4D-8B73-7736484691DD}"/>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7A9E2B-DC94-2F68-C411-BE82635841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DB9B3D-1309-2C37-179B-D5EB850A6BE2}"/>
              </a:ext>
            </a:extLst>
          </p:cNvPr>
          <p:cNvSpPr>
            <a:spLocks noGrp="1"/>
          </p:cNvSpPr>
          <p:nvPr>
            <p:ph type="sldNum" sz="quarter" idx="12"/>
          </p:nvPr>
        </p:nvSpPr>
        <p:spPr/>
        <p:txBody>
          <a:bodyPr/>
          <a:lstStyle/>
          <a:p>
            <a:fld id="{A5AEF524-62EC-C340-82A1-9F47B6C43E55}" type="slidenum">
              <a:rPr lang="en-US" smtClean="0"/>
              <a:t>14</a:t>
            </a:fld>
            <a:endParaRPr lang="en-US"/>
          </a:p>
        </p:txBody>
      </p:sp>
      <p:sp>
        <p:nvSpPr>
          <p:cNvPr id="5" name="Title 4">
            <a:extLst>
              <a:ext uri="{FF2B5EF4-FFF2-40B4-BE49-F238E27FC236}">
                <a16:creationId xmlns:a16="http://schemas.microsoft.com/office/drawing/2014/main" id="{E5BA8DDE-BA7C-CB60-7CE5-7D940576E481}"/>
              </a:ext>
            </a:extLst>
          </p:cNvPr>
          <p:cNvSpPr>
            <a:spLocks noGrp="1"/>
          </p:cNvSpPr>
          <p:nvPr>
            <p:ph type="title"/>
          </p:nvPr>
        </p:nvSpPr>
        <p:spPr>
          <a:xfrm>
            <a:off x="545446" y="228803"/>
            <a:ext cx="9601200" cy="960276"/>
          </a:xfrm>
        </p:spPr>
        <p:txBody>
          <a:bodyPr/>
          <a:lstStyle/>
          <a:p>
            <a:r>
              <a:rPr lang="en-US" dirty="0"/>
              <a:t>Electrical Design</a:t>
            </a:r>
          </a:p>
        </p:txBody>
      </p:sp>
      <p:pic>
        <p:nvPicPr>
          <p:cNvPr id="8" name="Picture 7" descr="Red Emergency Shut-off Switch">
            <a:extLst>
              <a:ext uri="{FF2B5EF4-FFF2-40B4-BE49-F238E27FC236}">
                <a16:creationId xmlns:a16="http://schemas.microsoft.com/office/drawing/2014/main" id="{231D3946-C994-71DE-0D29-23A95283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0837" y="2498831"/>
            <a:ext cx="1550815" cy="1591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 black and white switch with a metal handle&#10;&#10;AI-generated content may be incorrect.">
            <a:extLst>
              <a:ext uri="{FF2B5EF4-FFF2-40B4-BE49-F238E27FC236}">
                <a16:creationId xmlns:a16="http://schemas.microsoft.com/office/drawing/2014/main" id="{3E87A6A8-C847-13BD-2E56-CD491B1B3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827" y="3216716"/>
            <a:ext cx="1033657" cy="104736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lay Bypass Switch w/ Amp Loop Replacement Parts 9038arep">
            <a:extLst>
              <a:ext uri="{FF2B5EF4-FFF2-40B4-BE49-F238E27FC236}">
                <a16:creationId xmlns:a16="http://schemas.microsoft.com/office/drawing/2014/main" id="{D219481A-8FBA-6D34-136D-D12583D33A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829" y="1711084"/>
            <a:ext cx="1249569" cy="12719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ack and white drawing of a glass box&#10;&#10;Description automatically generated">
            <a:extLst>
              <a:ext uri="{FF2B5EF4-FFF2-40B4-BE49-F238E27FC236}">
                <a16:creationId xmlns:a16="http://schemas.microsoft.com/office/drawing/2014/main" id="{E419A44C-B1BB-1156-06BC-9EFA642273D7}"/>
              </a:ext>
            </a:extLst>
          </p:cNvPr>
          <p:cNvPicPr>
            <a:picLocks noChangeAspect="1"/>
          </p:cNvPicPr>
          <p:nvPr/>
        </p:nvPicPr>
        <p:blipFill>
          <a:blip r:embed="rId6"/>
          <a:stretch>
            <a:fillRect/>
          </a:stretch>
        </p:blipFill>
        <p:spPr>
          <a:xfrm flipH="1">
            <a:off x="3984442" y="4389143"/>
            <a:ext cx="1954676" cy="1856425"/>
          </a:xfrm>
          <a:prstGeom prst="rect">
            <a:avLst/>
          </a:prstGeom>
        </p:spPr>
      </p:pic>
      <p:cxnSp>
        <p:nvCxnSpPr>
          <p:cNvPr id="11" name="Connector: Elbow 10">
            <a:extLst>
              <a:ext uri="{FF2B5EF4-FFF2-40B4-BE49-F238E27FC236}">
                <a16:creationId xmlns:a16="http://schemas.microsoft.com/office/drawing/2014/main" id="{58EEBB9C-8373-9A86-D75A-B307080CA9E6}"/>
              </a:ext>
            </a:extLst>
          </p:cNvPr>
          <p:cNvCxnSpPr/>
          <p:nvPr/>
        </p:nvCxnSpPr>
        <p:spPr>
          <a:xfrm>
            <a:off x="5792881" y="2352676"/>
            <a:ext cx="1396252" cy="942414"/>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22FCF8B4-A8CD-2A90-D70C-EBBD6247C415}"/>
              </a:ext>
            </a:extLst>
          </p:cNvPr>
          <p:cNvCxnSpPr>
            <a:cxnSpLocks/>
          </p:cNvCxnSpPr>
          <p:nvPr/>
        </p:nvCxnSpPr>
        <p:spPr>
          <a:xfrm flipH="1">
            <a:off x="2628341" y="2347075"/>
            <a:ext cx="1141876" cy="1172132"/>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CB4B9914-C2BC-3E39-B8CF-879B4EC23810}"/>
              </a:ext>
            </a:extLst>
          </p:cNvPr>
          <p:cNvCxnSpPr>
            <a:cxnSpLocks/>
          </p:cNvCxnSpPr>
          <p:nvPr/>
        </p:nvCxnSpPr>
        <p:spPr>
          <a:xfrm>
            <a:off x="2666440" y="4072780"/>
            <a:ext cx="1177738" cy="1329016"/>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Callout: Bent Line 16">
            <a:extLst>
              <a:ext uri="{FF2B5EF4-FFF2-40B4-BE49-F238E27FC236}">
                <a16:creationId xmlns:a16="http://schemas.microsoft.com/office/drawing/2014/main" id="{1577B609-10D2-DC78-5F5C-0C3F0B92E6DB}"/>
              </a:ext>
            </a:extLst>
          </p:cNvPr>
          <p:cNvSpPr/>
          <p:nvPr/>
        </p:nvSpPr>
        <p:spPr>
          <a:xfrm flipH="1">
            <a:off x="774327" y="1472452"/>
            <a:ext cx="2131682" cy="491086"/>
          </a:xfrm>
          <a:prstGeom prst="borderCallout2">
            <a:avLst>
              <a:gd name="adj1" fmla="val 49612"/>
              <a:gd name="adj2" fmla="val -6797"/>
              <a:gd name="adj3" fmla="val 51192"/>
              <a:gd name="adj4" fmla="val -17157"/>
              <a:gd name="adj5" fmla="val 124578"/>
              <a:gd name="adj6" fmla="val -37924"/>
            </a:avLst>
          </a:prstGeom>
          <a:solidFill>
            <a:schemeClr val="tx2"/>
          </a:solidFill>
          <a:ln/>
        </p:spPr>
        <p:style>
          <a:lnRef idx="2">
            <a:schemeClr val="accent5"/>
          </a:lnRef>
          <a:fillRef idx="1">
            <a:schemeClr val="lt1"/>
          </a:fillRef>
          <a:effectRef idx="0">
            <a:schemeClr val="accent5"/>
          </a:effectRef>
          <a:fontRef idx="minor">
            <a:schemeClr val="dk1"/>
          </a:fontRef>
        </p:style>
        <p:txBody>
          <a:bodyPr lIns="91440" tIns="45720" rIns="91440" bIns="45720" rtlCol="0" anchor="ctr"/>
          <a:lstStyle/>
          <a:p>
            <a:pPr algn="ctr"/>
            <a:r>
              <a:rPr lang="en-US">
                <a:solidFill>
                  <a:schemeClr val="bg1"/>
                </a:solidFill>
              </a:rPr>
              <a:t>Power Source</a:t>
            </a:r>
          </a:p>
        </p:txBody>
      </p:sp>
      <p:sp>
        <p:nvSpPr>
          <p:cNvPr id="22" name="Callout: Bent Line 21">
            <a:extLst>
              <a:ext uri="{FF2B5EF4-FFF2-40B4-BE49-F238E27FC236}">
                <a16:creationId xmlns:a16="http://schemas.microsoft.com/office/drawing/2014/main" id="{C2346A1F-21BF-F897-84E9-BBCFFDCA6A9C}"/>
              </a:ext>
            </a:extLst>
          </p:cNvPr>
          <p:cNvSpPr/>
          <p:nvPr/>
        </p:nvSpPr>
        <p:spPr>
          <a:xfrm>
            <a:off x="8216153" y="1649103"/>
            <a:ext cx="2096619" cy="478178"/>
          </a:xfrm>
          <a:prstGeom prst="borderCallout2">
            <a:avLst/>
          </a:prstGeom>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Breaks Series </a:t>
            </a:r>
          </a:p>
        </p:txBody>
      </p:sp>
      <p:cxnSp>
        <p:nvCxnSpPr>
          <p:cNvPr id="23" name="Straight Arrow Connector 22">
            <a:extLst>
              <a:ext uri="{FF2B5EF4-FFF2-40B4-BE49-F238E27FC236}">
                <a16:creationId xmlns:a16="http://schemas.microsoft.com/office/drawing/2014/main" id="{43037279-2AB2-CB9F-F70C-2C481C22DA6E}"/>
              </a:ext>
            </a:extLst>
          </p:cNvPr>
          <p:cNvCxnSpPr/>
          <p:nvPr/>
        </p:nvCxnSpPr>
        <p:spPr>
          <a:xfrm>
            <a:off x="7599430" y="2839790"/>
            <a:ext cx="12327" cy="1362632"/>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A41C97B-AD4F-A8B1-FBE4-DAAA5719180C}"/>
              </a:ext>
            </a:extLst>
          </p:cNvPr>
          <p:cNvCxnSpPr>
            <a:cxnSpLocks/>
          </p:cNvCxnSpPr>
          <p:nvPr/>
        </p:nvCxnSpPr>
        <p:spPr>
          <a:xfrm flipH="1" flipV="1">
            <a:off x="6769127" y="4229391"/>
            <a:ext cx="872935" cy="4486"/>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3DA7153-0769-30FD-53F1-C5593FC378F3}"/>
              </a:ext>
            </a:extLst>
          </p:cNvPr>
          <p:cNvCxnSpPr>
            <a:cxnSpLocks/>
          </p:cNvCxnSpPr>
          <p:nvPr/>
        </p:nvCxnSpPr>
        <p:spPr>
          <a:xfrm flipH="1" flipV="1">
            <a:off x="6754827" y="2810223"/>
            <a:ext cx="822509" cy="4484"/>
          </a:xfrm>
          <a:prstGeom prst="straightConnector1">
            <a:avLst/>
          </a:prstGeom>
          <a:ln w="38100"/>
        </p:spPr>
        <p:style>
          <a:lnRef idx="1">
            <a:schemeClr val="accent1"/>
          </a:lnRef>
          <a:fillRef idx="0">
            <a:schemeClr val="accent1"/>
          </a:fillRef>
          <a:effectRef idx="0">
            <a:schemeClr val="accent1"/>
          </a:effectRef>
          <a:fontRef idx="minor">
            <a:schemeClr val="tx1"/>
          </a:fontRef>
        </p:style>
      </p:cxnSp>
      <p:pic>
        <p:nvPicPr>
          <p:cNvPr id="27" name="Picture 26" descr="A close-up of a black pencil&#10;&#10;AI-generated content may be incorrect.">
            <a:extLst>
              <a:ext uri="{FF2B5EF4-FFF2-40B4-BE49-F238E27FC236}">
                <a16:creationId xmlns:a16="http://schemas.microsoft.com/office/drawing/2014/main" id="{80A035E4-F6C7-9485-25D4-AB05454AEF16}"/>
              </a:ext>
            </a:extLst>
          </p:cNvPr>
          <p:cNvPicPr>
            <a:picLocks noChangeAspect="1"/>
          </p:cNvPicPr>
          <p:nvPr/>
        </p:nvPicPr>
        <p:blipFill>
          <a:blip r:embed="rId7"/>
          <a:stretch>
            <a:fillRect/>
          </a:stretch>
        </p:blipFill>
        <p:spPr>
          <a:xfrm>
            <a:off x="7646206" y="5397474"/>
            <a:ext cx="2666566" cy="734313"/>
          </a:xfrm>
          <a:prstGeom prst="rect">
            <a:avLst/>
          </a:prstGeom>
        </p:spPr>
      </p:pic>
      <p:cxnSp>
        <p:nvCxnSpPr>
          <p:cNvPr id="28" name="Straight Arrow Connector 27">
            <a:extLst>
              <a:ext uri="{FF2B5EF4-FFF2-40B4-BE49-F238E27FC236}">
                <a16:creationId xmlns:a16="http://schemas.microsoft.com/office/drawing/2014/main" id="{E8BC0F76-C11D-4B13-AE0D-9F09A63813E7}"/>
              </a:ext>
            </a:extLst>
          </p:cNvPr>
          <p:cNvCxnSpPr/>
          <p:nvPr/>
        </p:nvCxnSpPr>
        <p:spPr>
          <a:xfrm>
            <a:off x="6750983" y="4263277"/>
            <a:ext cx="578225" cy="673475"/>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B077BA5-2EC1-762A-0376-19C91030391B}"/>
              </a:ext>
            </a:extLst>
          </p:cNvPr>
          <p:cNvCxnSpPr/>
          <p:nvPr/>
        </p:nvCxnSpPr>
        <p:spPr>
          <a:xfrm flipH="1">
            <a:off x="6082556" y="5448298"/>
            <a:ext cx="794494" cy="11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B4537EA-2C06-D4CF-B8C0-55D6F85E628F}"/>
              </a:ext>
            </a:extLst>
          </p:cNvPr>
          <p:cNvCxnSpPr>
            <a:cxnSpLocks/>
          </p:cNvCxnSpPr>
          <p:nvPr/>
        </p:nvCxnSpPr>
        <p:spPr>
          <a:xfrm>
            <a:off x="6793008" y="4630272"/>
            <a:ext cx="23532" cy="7182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18002A4-9CC9-6453-1FF5-D4E06D695105}"/>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
        <p:nvSpPr>
          <p:cNvPr id="18" name="Callout: Bent Line 21">
            <a:extLst>
              <a:ext uri="{FF2B5EF4-FFF2-40B4-BE49-F238E27FC236}">
                <a16:creationId xmlns:a16="http://schemas.microsoft.com/office/drawing/2014/main" id="{4686AE82-AE77-839A-7E97-71BD9B85A80C}"/>
              </a:ext>
            </a:extLst>
          </p:cNvPr>
          <p:cNvSpPr/>
          <p:nvPr/>
        </p:nvSpPr>
        <p:spPr>
          <a:xfrm>
            <a:off x="173775" y="5450703"/>
            <a:ext cx="2096619" cy="478178"/>
          </a:xfrm>
          <a:prstGeom prst="borderCallout2">
            <a:avLst>
              <a:gd name="adj1" fmla="val -11129"/>
              <a:gd name="adj2" fmla="val 98655"/>
              <a:gd name="adj3" fmla="val -49972"/>
              <a:gd name="adj4" fmla="val 105313"/>
              <a:gd name="adj5" fmla="val -99641"/>
              <a:gd name="adj6" fmla="val 132556"/>
            </a:avLst>
          </a:prstGeom>
          <a:solidFill>
            <a:schemeClr val="tx2"/>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Breaks Series </a:t>
            </a:r>
          </a:p>
        </p:txBody>
      </p:sp>
    </p:spTree>
    <p:extLst>
      <p:ext uri="{BB962C8B-B14F-4D97-AF65-F5344CB8AC3E}">
        <p14:creationId xmlns:p14="http://schemas.microsoft.com/office/powerpoint/2010/main" val="3207242835"/>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F4498-C216-2F08-1945-1F0B119007D7}"/>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6D6818-B9A2-2F3F-249B-BD5E5758D7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C04F3B-372F-C8BB-6A1B-0BAE874F175F}"/>
              </a:ext>
            </a:extLst>
          </p:cNvPr>
          <p:cNvSpPr>
            <a:spLocks noGrp="1"/>
          </p:cNvSpPr>
          <p:nvPr>
            <p:ph type="sldNum" sz="quarter" idx="12"/>
          </p:nvPr>
        </p:nvSpPr>
        <p:spPr/>
        <p:txBody>
          <a:bodyPr/>
          <a:lstStyle/>
          <a:p>
            <a:fld id="{A5AEF524-62EC-C340-82A1-9F47B6C43E55}" type="slidenum">
              <a:rPr lang="en-US" smtClean="0"/>
              <a:t>15</a:t>
            </a:fld>
            <a:endParaRPr lang="en-US"/>
          </a:p>
        </p:txBody>
      </p:sp>
      <p:pic>
        <p:nvPicPr>
          <p:cNvPr id="6" name="Picture 5" descr="A black and white drawing of a glass box&#10;&#10;AI-generated content may be incorrect.">
            <a:extLst>
              <a:ext uri="{FF2B5EF4-FFF2-40B4-BE49-F238E27FC236}">
                <a16:creationId xmlns:a16="http://schemas.microsoft.com/office/drawing/2014/main" id="{D77F2A94-ED2C-2B57-C005-46BEF70F3F2A}"/>
              </a:ext>
            </a:extLst>
          </p:cNvPr>
          <p:cNvPicPr>
            <a:picLocks noChangeAspect="1"/>
          </p:cNvPicPr>
          <p:nvPr/>
        </p:nvPicPr>
        <p:blipFill>
          <a:blip r:embed="rId2"/>
          <a:srcRect l="8184" t="-787" r="11577" b="251"/>
          <a:stretch/>
        </p:blipFill>
        <p:spPr>
          <a:xfrm>
            <a:off x="5323978" y="841949"/>
            <a:ext cx="5187974" cy="5164126"/>
          </a:xfrm>
          <a:prstGeom prst="rect">
            <a:avLst/>
          </a:prstGeom>
        </p:spPr>
      </p:pic>
      <p:sp>
        <p:nvSpPr>
          <p:cNvPr id="11" name="Oval 10">
            <a:extLst>
              <a:ext uri="{FF2B5EF4-FFF2-40B4-BE49-F238E27FC236}">
                <a16:creationId xmlns:a16="http://schemas.microsoft.com/office/drawing/2014/main" id="{8B7616D0-05E4-FF0A-DD2F-318CCEBF6191}"/>
              </a:ext>
            </a:extLst>
          </p:cNvPr>
          <p:cNvSpPr/>
          <p:nvPr/>
        </p:nvSpPr>
        <p:spPr>
          <a:xfrm rot="1800000">
            <a:off x="8524530" y="3359251"/>
            <a:ext cx="1178532" cy="609943"/>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9CDBEB28-6983-4972-B1E7-900CF1BD3801}"/>
              </a:ext>
            </a:extLst>
          </p:cNvPr>
          <p:cNvCxnSpPr>
            <a:cxnSpLocks/>
            <a:stCxn id="7" idx="0"/>
            <a:endCxn id="11" idx="2"/>
          </p:cNvCxnSpPr>
          <p:nvPr/>
        </p:nvCxnSpPr>
        <p:spPr>
          <a:xfrm>
            <a:off x="2817397" y="2650442"/>
            <a:ext cx="5786079" cy="7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C9C2D2F-CB5B-44AB-8767-2173D679FE17}"/>
              </a:ext>
            </a:extLst>
          </p:cNvPr>
          <p:cNvCxnSpPr>
            <a:cxnSpLocks/>
            <a:stCxn id="7" idx="4"/>
            <a:endCxn id="11" idx="6"/>
          </p:cNvCxnSpPr>
          <p:nvPr/>
        </p:nvCxnSpPr>
        <p:spPr>
          <a:xfrm flipV="1">
            <a:off x="2817397" y="3958856"/>
            <a:ext cx="6806718" cy="1028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A drawing of a rectangular object on a white surface&#10;&#10;AI-generated content may be incorrect.">
            <a:extLst>
              <a:ext uri="{FF2B5EF4-FFF2-40B4-BE49-F238E27FC236}">
                <a16:creationId xmlns:a16="http://schemas.microsoft.com/office/drawing/2014/main" id="{14443AC5-9B0C-EF30-86DC-E5DF665AEE10}"/>
              </a:ext>
            </a:extLst>
          </p:cNvPr>
          <p:cNvPicPr>
            <a:picLocks noChangeAspect="1"/>
          </p:cNvPicPr>
          <p:nvPr/>
        </p:nvPicPr>
        <p:blipFill>
          <a:blip r:embed="rId3"/>
          <a:srcRect t="25709" r="8960" b="-461"/>
          <a:stretch/>
        </p:blipFill>
        <p:spPr>
          <a:xfrm>
            <a:off x="310816" y="2650442"/>
            <a:ext cx="5013161" cy="2337402"/>
          </a:xfrm>
          <a:prstGeom prst="ellipse">
            <a:avLst/>
          </a:prstGeom>
          <a:ln w="635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8" name="Title 7">
            <a:extLst>
              <a:ext uri="{FF2B5EF4-FFF2-40B4-BE49-F238E27FC236}">
                <a16:creationId xmlns:a16="http://schemas.microsoft.com/office/drawing/2014/main" id="{9CC4F604-613D-8164-36CC-91DF750C74A6}"/>
              </a:ext>
            </a:extLst>
          </p:cNvPr>
          <p:cNvSpPr>
            <a:spLocks noGrp="1"/>
          </p:cNvSpPr>
          <p:nvPr>
            <p:ph type="title"/>
          </p:nvPr>
        </p:nvSpPr>
        <p:spPr/>
        <p:txBody>
          <a:bodyPr/>
          <a:lstStyle/>
          <a:p>
            <a:r>
              <a:rPr lang="en-US"/>
              <a:t>Door Design</a:t>
            </a:r>
          </a:p>
        </p:txBody>
      </p:sp>
      <p:sp>
        <p:nvSpPr>
          <p:cNvPr id="5" name="TextBox 4">
            <a:extLst>
              <a:ext uri="{FF2B5EF4-FFF2-40B4-BE49-F238E27FC236}">
                <a16:creationId xmlns:a16="http://schemas.microsoft.com/office/drawing/2014/main" id="{0943CDA0-1795-4BAA-51CB-1C88F6BF4EBA}"/>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445772421"/>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9016B-A7F7-8580-87E5-A87E91E93120}"/>
            </a:ext>
          </a:extLst>
        </p:cNvPr>
        <p:cNvGrpSpPr/>
        <p:nvPr/>
      </p:nvGrpSpPr>
      <p:grpSpPr>
        <a:xfrm>
          <a:off x="0" y="0"/>
          <a:ext cx="0" cy="0"/>
          <a:chOff x="0" y="0"/>
          <a:chExt cx="0" cy="0"/>
        </a:xfrm>
      </p:grpSpPr>
      <p:pic>
        <p:nvPicPr>
          <p:cNvPr id="9" name="Picture 8" descr="A metal frame with a handle&#10;&#10;AI-generated content may be incorrect.">
            <a:extLst>
              <a:ext uri="{FF2B5EF4-FFF2-40B4-BE49-F238E27FC236}">
                <a16:creationId xmlns:a16="http://schemas.microsoft.com/office/drawing/2014/main" id="{907134E4-EC10-7592-E8D3-528B404B64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29" b="90767" l="33388" r="84691">
                        <a14:foregroundMark x1="34039" y1="39124" x2="44137" y2="45383"/>
                        <a14:foregroundMark x1="40391" y1="37089" x2="41205" y2="62285"/>
                        <a14:foregroundMark x1="35668" y1="38498" x2="34365" y2="38498"/>
                        <a14:foregroundMark x1="38925" y1="35837" x2="46091" y2="26604"/>
                        <a14:foregroundMark x1="46091" y1="26604" x2="53094" y2="23631"/>
                        <a14:foregroundMark x1="40228" y1="30360" x2="48208" y2="26448"/>
                        <a14:foregroundMark x1="39088" y1="31299" x2="42508" y2="33646"/>
                        <a14:foregroundMark x1="40717" y1="31768" x2="53583" y2="29108"/>
                        <a14:foregroundMark x1="53583" y1="29108" x2="57166" y2="25196"/>
                        <a14:foregroundMark x1="45928" y1="26917" x2="57980" y2="23161"/>
                        <a14:foregroundMark x1="57980" y1="23161" x2="62704" y2="19875"/>
                        <a14:foregroundMark x1="51140" y1="26761" x2="66775" y2="21283"/>
                        <a14:foregroundMark x1="66775" y1="21283" x2="67590" y2="18936"/>
                        <a14:foregroundMark x1="51954" y1="25665" x2="73127" y2="17840"/>
                        <a14:foregroundMark x1="55375" y1="21909" x2="72476" y2="12833"/>
                        <a14:foregroundMark x1="57003" y1="21440" x2="76710" y2="12989"/>
                        <a14:foregroundMark x1="57980" y1="21753" x2="79153" y2="11268"/>
                        <a14:foregroundMark x1="80293" y1="8607" x2="79316" y2="24257"/>
                        <a14:foregroundMark x1="79316" y1="24257" x2="78502" y2="25196"/>
                        <a14:foregroundMark x1="77199" y1="13772" x2="79642" y2="28482"/>
                        <a14:foregroundMark x1="73779" y1="17527" x2="74430" y2="24570"/>
                        <a14:foregroundMark x1="79153" y1="25196" x2="82573" y2="43036"/>
                        <a14:foregroundMark x1="84853" y1="37872" x2="81922" y2="46948"/>
                        <a14:foregroundMark x1="81759" y1="50704" x2="83713" y2="62598"/>
                        <a14:foregroundMark x1="83062" y1="47105" x2="82248" y2="51330"/>
                        <a14:foregroundMark x1="82410" y1="61972" x2="81107" y2="70892"/>
                        <a14:foregroundMark x1="79642" y1="70736" x2="70847" y2="72926"/>
                        <a14:foregroundMark x1="77687" y1="68388" x2="69544" y2="71987"/>
                        <a14:foregroundMark x1="76547" y1="71987" x2="73127" y2="75117"/>
                        <a14:foregroundMark x1="73127" y1="74022" x2="40391" y2="90923"/>
                        <a14:foregroundMark x1="40391" y1="90923" x2="33388" y2="76526"/>
                        <a14:foregroundMark x1="40228" y1="63067" x2="38436" y2="84820"/>
                        <a14:foregroundMark x1="42020" y1="68388" x2="42182" y2="82473"/>
                        <a14:foregroundMark x1="42182" y1="82473" x2="44951" y2="89671"/>
                        <a14:foregroundMark x1="42671" y1="27387" x2="40065" y2="28169"/>
                        <a14:foregroundMark x1="46580" y1="24726" x2="42671" y2="27543"/>
                        <a14:foregroundMark x1="46580" y1="25196" x2="78990" y2="6729"/>
                        <a14:backgroundMark x1="42815" y1="62237" x2="42592" y2="63247"/>
                      </a14:backgroundRemoval>
                    </a14:imgEffect>
                  </a14:imgLayer>
                </a14:imgProps>
              </a:ext>
            </a:extLst>
          </a:blip>
          <a:srcRect l="30380" t="4146" r="10127" b="4680"/>
          <a:stretch/>
        </p:blipFill>
        <p:spPr>
          <a:xfrm>
            <a:off x="3797412" y="1716449"/>
            <a:ext cx="2352275" cy="3751604"/>
          </a:xfrm>
          <a:prstGeom prst="rect">
            <a:avLst/>
          </a:prstGeom>
        </p:spPr>
      </p:pic>
      <p:sp>
        <p:nvSpPr>
          <p:cNvPr id="3" name="Footer Placeholder 2">
            <a:extLst>
              <a:ext uri="{FF2B5EF4-FFF2-40B4-BE49-F238E27FC236}">
                <a16:creationId xmlns:a16="http://schemas.microsoft.com/office/drawing/2014/main" id="{D44831EC-2810-2A95-0554-6D080E8494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34A347-BA40-223F-73D3-37828696CABF}"/>
              </a:ext>
            </a:extLst>
          </p:cNvPr>
          <p:cNvSpPr>
            <a:spLocks noGrp="1"/>
          </p:cNvSpPr>
          <p:nvPr>
            <p:ph type="sldNum" sz="quarter" idx="12"/>
          </p:nvPr>
        </p:nvSpPr>
        <p:spPr/>
        <p:txBody>
          <a:bodyPr/>
          <a:lstStyle/>
          <a:p>
            <a:fld id="{A5AEF524-62EC-C340-82A1-9F47B6C43E55}" type="slidenum">
              <a:rPr lang="en-US" smtClean="0"/>
              <a:t>16</a:t>
            </a:fld>
            <a:endParaRPr lang="en-US"/>
          </a:p>
        </p:txBody>
      </p:sp>
      <p:sp>
        <p:nvSpPr>
          <p:cNvPr id="5" name="Title 4">
            <a:extLst>
              <a:ext uri="{FF2B5EF4-FFF2-40B4-BE49-F238E27FC236}">
                <a16:creationId xmlns:a16="http://schemas.microsoft.com/office/drawing/2014/main" id="{9CF2601B-BB1C-0359-7DE6-63069FB87320}"/>
              </a:ext>
            </a:extLst>
          </p:cNvPr>
          <p:cNvSpPr>
            <a:spLocks noGrp="1"/>
          </p:cNvSpPr>
          <p:nvPr>
            <p:ph type="title"/>
          </p:nvPr>
        </p:nvSpPr>
        <p:spPr/>
        <p:txBody>
          <a:bodyPr/>
          <a:lstStyle/>
          <a:p>
            <a:r>
              <a:rPr lang="en-US"/>
              <a:t>Door Design</a:t>
            </a:r>
          </a:p>
        </p:txBody>
      </p:sp>
      <p:pic>
        <p:nvPicPr>
          <p:cNvPr id="8" name="Picture 7" descr="A white rectangular object with black screws&#10;&#10;AI-generated content may be incorrect.">
            <a:extLst>
              <a:ext uri="{FF2B5EF4-FFF2-40B4-BE49-F238E27FC236}">
                <a16:creationId xmlns:a16="http://schemas.microsoft.com/office/drawing/2014/main" id="{8F856DD7-599A-5607-785C-A8372938FD8A}"/>
              </a:ext>
            </a:extLst>
          </p:cNvPr>
          <p:cNvPicPr>
            <a:picLocks noChangeAspect="1"/>
          </p:cNvPicPr>
          <p:nvPr/>
        </p:nvPicPr>
        <p:blipFill>
          <a:blip r:embed="rId4"/>
          <a:stretch>
            <a:fillRect/>
          </a:stretch>
        </p:blipFill>
        <p:spPr>
          <a:xfrm>
            <a:off x="124163" y="1674446"/>
            <a:ext cx="3669648" cy="4114800"/>
          </a:xfrm>
          <a:prstGeom prst="rect">
            <a:avLst/>
          </a:prstGeom>
        </p:spPr>
      </p:pic>
      <p:pic>
        <p:nvPicPr>
          <p:cNvPr id="11" name="Picture 10" descr="A whiteboard with a circle and a circle&#10;&#10;AI-generated content may be incorrect.">
            <a:extLst>
              <a:ext uri="{FF2B5EF4-FFF2-40B4-BE49-F238E27FC236}">
                <a16:creationId xmlns:a16="http://schemas.microsoft.com/office/drawing/2014/main" id="{AC51C655-0134-E98D-1BD7-0967CACF26E3}"/>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rcRect l="2229" t="8882" r="81202" b="7736"/>
          <a:stretch/>
        </p:blipFill>
        <p:spPr>
          <a:xfrm>
            <a:off x="8578850" y="932447"/>
            <a:ext cx="1563924" cy="5276069"/>
          </a:xfrm>
          <a:prstGeom prst="rect">
            <a:avLst/>
          </a:prstGeom>
        </p:spPr>
      </p:pic>
      <p:sp>
        <p:nvSpPr>
          <p:cNvPr id="7" name="Oval 6">
            <a:extLst>
              <a:ext uri="{FF2B5EF4-FFF2-40B4-BE49-F238E27FC236}">
                <a16:creationId xmlns:a16="http://schemas.microsoft.com/office/drawing/2014/main" id="{69519C4A-91F7-471A-9C12-C86F981F3452}"/>
              </a:ext>
            </a:extLst>
          </p:cNvPr>
          <p:cNvSpPr/>
          <p:nvPr/>
        </p:nvSpPr>
        <p:spPr>
          <a:xfrm>
            <a:off x="5231589" y="4314962"/>
            <a:ext cx="708212" cy="449729"/>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5A63FC6-58CD-48EB-A343-9A264EB8ECC6}"/>
              </a:ext>
            </a:extLst>
          </p:cNvPr>
          <p:cNvSpPr/>
          <p:nvPr/>
        </p:nvSpPr>
        <p:spPr>
          <a:xfrm>
            <a:off x="8848164" y="5789246"/>
            <a:ext cx="708212" cy="449729"/>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7ECA95EF-7FA0-4356-989C-59173394A8D0}"/>
              </a:ext>
            </a:extLst>
          </p:cNvPr>
          <p:cNvCxnSpPr>
            <a:cxnSpLocks/>
            <a:stCxn id="10" idx="0"/>
            <a:endCxn id="7" idx="2"/>
          </p:cNvCxnSpPr>
          <p:nvPr/>
        </p:nvCxnSpPr>
        <p:spPr>
          <a:xfrm flipH="1">
            <a:off x="5231589" y="2223246"/>
            <a:ext cx="2208263" cy="2316581"/>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4EF753D-CC0C-4F93-9CFC-E9104278F8D6}"/>
              </a:ext>
            </a:extLst>
          </p:cNvPr>
          <p:cNvCxnSpPr>
            <a:cxnSpLocks/>
            <a:stCxn id="7" idx="6"/>
            <a:endCxn id="10" idx="4"/>
          </p:cNvCxnSpPr>
          <p:nvPr/>
        </p:nvCxnSpPr>
        <p:spPr>
          <a:xfrm flipV="1">
            <a:off x="5939801" y="3561961"/>
            <a:ext cx="1500051" cy="977866"/>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metal object&#10;&#10;AI-generated content may be incorrect.">
            <a:extLst>
              <a:ext uri="{FF2B5EF4-FFF2-40B4-BE49-F238E27FC236}">
                <a16:creationId xmlns:a16="http://schemas.microsoft.com/office/drawing/2014/main" id="{A5103FAD-F7FF-4AE8-A608-2705CCE4B22B}"/>
              </a:ext>
            </a:extLst>
          </p:cNvPr>
          <p:cNvPicPr>
            <a:picLocks noChangeAspect="1"/>
          </p:cNvPicPr>
          <p:nvPr/>
        </p:nvPicPr>
        <p:blipFill>
          <a:blip r:embed="rId7"/>
          <a:srcRect l="11344" t="15023" r="19792" b="13615"/>
          <a:stretch/>
        </p:blipFill>
        <p:spPr>
          <a:xfrm>
            <a:off x="6597238" y="2223246"/>
            <a:ext cx="1685228" cy="13387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5" name="Oval 24">
            <a:extLst>
              <a:ext uri="{FF2B5EF4-FFF2-40B4-BE49-F238E27FC236}">
                <a16:creationId xmlns:a16="http://schemas.microsoft.com/office/drawing/2014/main" id="{74243167-F3F6-47C8-ACA0-AA4FD9767BE6}"/>
              </a:ext>
            </a:extLst>
          </p:cNvPr>
          <p:cNvSpPr/>
          <p:nvPr/>
        </p:nvSpPr>
        <p:spPr>
          <a:xfrm>
            <a:off x="8848164" y="759605"/>
            <a:ext cx="708212" cy="449729"/>
          </a:xfrm>
          <a:prstGeom prst="ellipse">
            <a:avLst/>
          </a:prstGeom>
          <a:noFill/>
          <a:ln w="57150">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B719ACF-04D3-F0D6-5DC3-176E8DE75914}"/>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18081773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DEFF2-E2BC-7450-5228-1DBCAF6C2BE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39D131-D07A-B000-4ABC-99AE02B21F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54E4F6-9EB6-995A-F4D2-215FF6F96154}"/>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itle 4">
            <a:extLst>
              <a:ext uri="{FF2B5EF4-FFF2-40B4-BE49-F238E27FC236}">
                <a16:creationId xmlns:a16="http://schemas.microsoft.com/office/drawing/2014/main" id="{D88B7145-9610-D001-AC64-CE5590CE105F}"/>
              </a:ext>
            </a:extLst>
          </p:cNvPr>
          <p:cNvSpPr>
            <a:spLocks noGrp="1"/>
          </p:cNvSpPr>
          <p:nvPr>
            <p:ph type="title"/>
          </p:nvPr>
        </p:nvSpPr>
        <p:spPr/>
        <p:txBody>
          <a:bodyPr/>
          <a:lstStyle/>
          <a:p>
            <a:r>
              <a:rPr lang="en-US"/>
              <a:t>Vacuum Collection Design</a:t>
            </a:r>
          </a:p>
        </p:txBody>
      </p:sp>
      <p:grpSp>
        <p:nvGrpSpPr>
          <p:cNvPr id="11" name="Group 10">
            <a:extLst>
              <a:ext uri="{FF2B5EF4-FFF2-40B4-BE49-F238E27FC236}">
                <a16:creationId xmlns:a16="http://schemas.microsoft.com/office/drawing/2014/main" id="{8637DB49-A7E7-747D-5450-B4A3BD36E387}"/>
              </a:ext>
            </a:extLst>
          </p:cNvPr>
          <p:cNvGrpSpPr/>
          <p:nvPr/>
        </p:nvGrpSpPr>
        <p:grpSpPr>
          <a:xfrm>
            <a:off x="533400" y="1759169"/>
            <a:ext cx="5871592" cy="4277078"/>
            <a:chOff x="533399" y="1673209"/>
            <a:chExt cx="5871592" cy="4277078"/>
          </a:xfrm>
        </p:grpSpPr>
        <p:pic>
          <p:nvPicPr>
            <p:cNvPr id="7" name="Picture 6">
              <a:extLst>
                <a:ext uri="{FF2B5EF4-FFF2-40B4-BE49-F238E27FC236}">
                  <a16:creationId xmlns:a16="http://schemas.microsoft.com/office/drawing/2014/main" id="{F2939661-8E0D-B4D8-79F6-68B2B232989A}"/>
                </a:ext>
              </a:extLst>
            </p:cNvPr>
            <p:cNvPicPr>
              <a:picLocks noChangeAspect="1"/>
            </p:cNvPicPr>
            <p:nvPr/>
          </p:nvPicPr>
          <p:blipFill>
            <a:blip r:embed="rId3">
              <a:alphaModFix amt="50000"/>
            </a:blip>
            <a:stretch>
              <a:fillRect/>
            </a:stretch>
          </p:blipFill>
          <p:spPr>
            <a:xfrm>
              <a:off x="3765423" y="1673209"/>
              <a:ext cx="2639568" cy="4277078"/>
            </a:xfrm>
            <a:prstGeom prst="rect">
              <a:avLst/>
            </a:prstGeom>
          </p:spPr>
        </p:pic>
        <p:sp>
          <p:nvSpPr>
            <p:cNvPr id="8" name="Callout: Bent Line 7">
              <a:extLst>
                <a:ext uri="{FF2B5EF4-FFF2-40B4-BE49-F238E27FC236}">
                  <a16:creationId xmlns:a16="http://schemas.microsoft.com/office/drawing/2014/main" id="{6EA9469A-B305-B7DC-6670-20D1DD4A2343}"/>
                </a:ext>
              </a:extLst>
            </p:cNvPr>
            <p:cNvSpPr/>
            <p:nvPr/>
          </p:nvSpPr>
          <p:spPr>
            <a:xfrm flipH="1">
              <a:off x="533400" y="2204521"/>
              <a:ext cx="2187711" cy="356616"/>
            </a:xfrm>
            <a:prstGeom prst="borderCallout2">
              <a:avLst>
                <a:gd name="adj1" fmla="val 49612"/>
                <a:gd name="adj2" fmla="val -6797"/>
                <a:gd name="adj3" fmla="val 51192"/>
                <a:gd name="adj4" fmla="val -17157"/>
                <a:gd name="adj5" fmla="val 211859"/>
                <a:gd name="adj6" fmla="val -57361"/>
              </a:avLst>
            </a:prstGeom>
            <a:solidFill>
              <a:schemeClr val="tx2">
                <a:lumMod val="40000"/>
                <a:lumOff val="60000"/>
              </a:schemeClr>
            </a:solidFill>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Separator</a:t>
              </a:r>
            </a:p>
          </p:txBody>
        </p:sp>
        <p:sp>
          <p:nvSpPr>
            <p:cNvPr id="13" name="Callout: Bent Line 12">
              <a:extLst>
                <a:ext uri="{FF2B5EF4-FFF2-40B4-BE49-F238E27FC236}">
                  <a16:creationId xmlns:a16="http://schemas.microsoft.com/office/drawing/2014/main" id="{98005EE5-9572-0C59-9FB1-169717D7790F}"/>
                </a:ext>
              </a:extLst>
            </p:cNvPr>
            <p:cNvSpPr/>
            <p:nvPr/>
          </p:nvSpPr>
          <p:spPr>
            <a:xfrm flipH="1">
              <a:off x="533399" y="3934614"/>
              <a:ext cx="2187711" cy="356616"/>
            </a:xfrm>
            <a:prstGeom prst="borderCallout2">
              <a:avLst>
                <a:gd name="adj1" fmla="val 49612"/>
                <a:gd name="adj2" fmla="val -6797"/>
                <a:gd name="adj3" fmla="val 51192"/>
                <a:gd name="adj4" fmla="val -17157"/>
                <a:gd name="adj5" fmla="val 211859"/>
                <a:gd name="adj6" fmla="val -57361"/>
              </a:avLst>
            </a:prstGeom>
            <a:solidFill>
              <a:schemeClr val="tx2">
                <a:lumMod val="40000"/>
                <a:lumOff val="60000"/>
              </a:schemeClr>
            </a:solidFill>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Collector</a:t>
              </a:r>
            </a:p>
          </p:txBody>
        </p:sp>
      </p:grpSp>
      <p:pic>
        <p:nvPicPr>
          <p:cNvPr id="10" name="Picture 10">
            <a:extLst>
              <a:ext uri="{FF2B5EF4-FFF2-40B4-BE49-F238E27FC236}">
                <a16:creationId xmlns:a16="http://schemas.microsoft.com/office/drawing/2014/main" id="{785478F7-3477-5E33-3790-728339AFF0E1}"/>
              </a:ext>
            </a:extLst>
          </p:cNvPr>
          <p:cNvPicPr>
            <a:picLocks noChangeAspect="1" noChangeArrowheads="1"/>
          </p:cNvPicPr>
          <p:nvPr/>
        </p:nvPicPr>
        <p:blipFill>
          <a:blip r:embed="rId4">
            <a:alphaModFix/>
            <a:extLst>
              <a:ext uri="{28A0092B-C50C-407E-A947-70E740481C1C}">
                <a14:useLocalDpi xmlns:a14="http://schemas.microsoft.com/office/drawing/2010/main" val="0"/>
              </a:ext>
            </a:extLst>
          </a:blip>
          <a:srcRect/>
          <a:stretch>
            <a:fillRect/>
          </a:stretch>
        </p:blipFill>
        <p:spPr bwMode="auto">
          <a:xfrm>
            <a:off x="7243247" y="2546906"/>
            <a:ext cx="2701602" cy="2701604"/>
          </a:xfrm>
          <a:prstGeom prst="rect">
            <a:avLst/>
          </a:prstGeom>
          <a:noFill/>
          <a:extLst>
            <a:ext uri="{909E8E84-426E-40DD-AFC4-6F175D3DCCD1}">
              <a14:hiddenFill xmlns:a14="http://schemas.microsoft.com/office/drawing/2010/main">
                <a:solidFill>
                  <a:srgbClr val="FFFFFF"/>
                </a:solidFill>
              </a14:hiddenFill>
            </a:ext>
          </a:extLst>
        </p:spPr>
      </p:pic>
      <p:sp>
        <p:nvSpPr>
          <p:cNvPr id="15" name="Callout: Bent Line 14">
            <a:extLst>
              <a:ext uri="{FF2B5EF4-FFF2-40B4-BE49-F238E27FC236}">
                <a16:creationId xmlns:a16="http://schemas.microsoft.com/office/drawing/2014/main" id="{F4BBE379-B556-3C18-F1E0-E5BAD6F1E8F4}"/>
              </a:ext>
            </a:extLst>
          </p:cNvPr>
          <p:cNvSpPr/>
          <p:nvPr/>
        </p:nvSpPr>
        <p:spPr>
          <a:xfrm flipH="1">
            <a:off x="7243247" y="1675670"/>
            <a:ext cx="2187711" cy="356616"/>
          </a:xfrm>
          <a:prstGeom prst="borderCallout2">
            <a:avLst>
              <a:gd name="adj1" fmla="val 49612"/>
              <a:gd name="adj2" fmla="val -6797"/>
              <a:gd name="adj3" fmla="val 51192"/>
              <a:gd name="adj4" fmla="val -17157"/>
              <a:gd name="adj5" fmla="val 222543"/>
              <a:gd name="adj6" fmla="val -5115"/>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chemeClr val="bg1"/>
                </a:solidFill>
              </a:rPr>
              <a:t>Dust Sweep Attachment</a:t>
            </a:r>
          </a:p>
        </p:txBody>
      </p:sp>
      <p:sp>
        <p:nvSpPr>
          <p:cNvPr id="9" name="TextBox 8">
            <a:extLst>
              <a:ext uri="{FF2B5EF4-FFF2-40B4-BE49-F238E27FC236}">
                <a16:creationId xmlns:a16="http://schemas.microsoft.com/office/drawing/2014/main" id="{4206C0BB-C344-2227-5758-CB6E2E07094F}"/>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367624550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9A5B1-B122-BD5A-467D-11FB495B4CD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4E3C17CF-2688-0920-35B4-D70CA8EF3A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E8DC94-8A7A-C635-C1A2-2D4400A732D2}"/>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5" name="Title 4">
            <a:extLst>
              <a:ext uri="{FF2B5EF4-FFF2-40B4-BE49-F238E27FC236}">
                <a16:creationId xmlns:a16="http://schemas.microsoft.com/office/drawing/2014/main" id="{B681C5A1-3AF3-7A36-12C9-BC689881A26C}"/>
              </a:ext>
            </a:extLst>
          </p:cNvPr>
          <p:cNvSpPr>
            <a:spLocks noGrp="1"/>
          </p:cNvSpPr>
          <p:nvPr>
            <p:ph type="title"/>
          </p:nvPr>
        </p:nvSpPr>
        <p:spPr/>
        <p:txBody>
          <a:bodyPr/>
          <a:lstStyle/>
          <a:p>
            <a:r>
              <a:rPr lang="en-US"/>
              <a:t>Vacuum Collection Design</a:t>
            </a:r>
          </a:p>
        </p:txBody>
      </p:sp>
      <p:grpSp>
        <p:nvGrpSpPr>
          <p:cNvPr id="11" name="Group 10">
            <a:extLst>
              <a:ext uri="{FF2B5EF4-FFF2-40B4-BE49-F238E27FC236}">
                <a16:creationId xmlns:a16="http://schemas.microsoft.com/office/drawing/2014/main" id="{E02DEFD2-930E-1B36-316E-9885D1903E27}"/>
              </a:ext>
            </a:extLst>
          </p:cNvPr>
          <p:cNvGrpSpPr/>
          <p:nvPr/>
        </p:nvGrpSpPr>
        <p:grpSpPr>
          <a:xfrm>
            <a:off x="533400" y="1759169"/>
            <a:ext cx="5871592" cy="4277078"/>
            <a:chOff x="533399" y="1673209"/>
            <a:chExt cx="5871592" cy="4277078"/>
          </a:xfrm>
        </p:grpSpPr>
        <p:pic>
          <p:nvPicPr>
            <p:cNvPr id="7" name="Picture 6">
              <a:extLst>
                <a:ext uri="{FF2B5EF4-FFF2-40B4-BE49-F238E27FC236}">
                  <a16:creationId xmlns:a16="http://schemas.microsoft.com/office/drawing/2014/main" id="{1637E949-6725-8D66-9DA5-4A455E6103EC}"/>
                </a:ext>
              </a:extLst>
            </p:cNvPr>
            <p:cNvPicPr>
              <a:picLocks noChangeAspect="1"/>
            </p:cNvPicPr>
            <p:nvPr/>
          </p:nvPicPr>
          <p:blipFill>
            <a:blip r:embed="rId2">
              <a:alphaModFix/>
            </a:blip>
            <a:stretch>
              <a:fillRect/>
            </a:stretch>
          </p:blipFill>
          <p:spPr>
            <a:xfrm>
              <a:off x="3765423" y="1673209"/>
              <a:ext cx="2639568" cy="4277078"/>
            </a:xfrm>
            <a:prstGeom prst="rect">
              <a:avLst/>
            </a:prstGeom>
          </p:spPr>
        </p:pic>
        <p:sp>
          <p:nvSpPr>
            <p:cNvPr id="8" name="Callout: Bent Line 7">
              <a:extLst>
                <a:ext uri="{FF2B5EF4-FFF2-40B4-BE49-F238E27FC236}">
                  <a16:creationId xmlns:a16="http://schemas.microsoft.com/office/drawing/2014/main" id="{88AA9A85-FFA5-C74C-5ACD-B06EBF4FF8F1}"/>
                </a:ext>
              </a:extLst>
            </p:cNvPr>
            <p:cNvSpPr/>
            <p:nvPr/>
          </p:nvSpPr>
          <p:spPr>
            <a:xfrm flipH="1">
              <a:off x="533400" y="2204521"/>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Separator</a:t>
              </a:r>
            </a:p>
          </p:txBody>
        </p:sp>
        <p:sp>
          <p:nvSpPr>
            <p:cNvPr id="13" name="Callout: Bent Line 12">
              <a:extLst>
                <a:ext uri="{FF2B5EF4-FFF2-40B4-BE49-F238E27FC236}">
                  <a16:creationId xmlns:a16="http://schemas.microsoft.com/office/drawing/2014/main" id="{8C17B6C4-7D69-4C59-F3B4-DB78A52BCA5D}"/>
                </a:ext>
              </a:extLst>
            </p:cNvPr>
            <p:cNvSpPr/>
            <p:nvPr/>
          </p:nvSpPr>
          <p:spPr>
            <a:xfrm flipH="1">
              <a:off x="533399" y="3934614"/>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Collector</a:t>
              </a:r>
            </a:p>
          </p:txBody>
        </p:sp>
      </p:grpSp>
      <p:pic>
        <p:nvPicPr>
          <p:cNvPr id="10" name="Picture 10">
            <a:extLst>
              <a:ext uri="{FF2B5EF4-FFF2-40B4-BE49-F238E27FC236}">
                <a16:creationId xmlns:a16="http://schemas.microsoft.com/office/drawing/2014/main" id="{550FDA55-ED17-C36E-AF36-D083C3D9CAAB}"/>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243247" y="2546906"/>
            <a:ext cx="2701602" cy="2701604"/>
          </a:xfrm>
          <a:prstGeom prst="rect">
            <a:avLst/>
          </a:prstGeom>
          <a:noFill/>
          <a:extLst>
            <a:ext uri="{909E8E84-426E-40DD-AFC4-6F175D3DCCD1}">
              <a14:hiddenFill xmlns:a14="http://schemas.microsoft.com/office/drawing/2010/main">
                <a:solidFill>
                  <a:srgbClr val="FFFFFF"/>
                </a:solidFill>
              </a14:hiddenFill>
            </a:ext>
          </a:extLst>
        </p:spPr>
      </p:pic>
      <p:sp>
        <p:nvSpPr>
          <p:cNvPr id="15" name="Callout: Bent Line 14">
            <a:extLst>
              <a:ext uri="{FF2B5EF4-FFF2-40B4-BE49-F238E27FC236}">
                <a16:creationId xmlns:a16="http://schemas.microsoft.com/office/drawing/2014/main" id="{B91306E3-F446-0DC2-EB00-8A3A866D5BA3}"/>
              </a:ext>
            </a:extLst>
          </p:cNvPr>
          <p:cNvSpPr/>
          <p:nvPr/>
        </p:nvSpPr>
        <p:spPr>
          <a:xfrm flipH="1">
            <a:off x="7243247" y="1675670"/>
            <a:ext cx="2187711" cy="356616"/>
          </a:xfrm>
          <a:prstGeom prst="borderCallout2">
            <a:avLst>
              <a:gd name="adj1" fmla="val 49612"/>
              <a:gd name="adj2" fmla="val -6797"/>
              <a:gd name="adj3" fmla="val 51192"/>
              <a:gd name="adj4" fmla="val -17157"/>
              <a:gd name="adj5" fmla="val 222543"/>
              <a:gd name="adj6" fmla="val -5115"/>
            </a:avLst>
          </a:prstGeom>
          <a:solidFill>
            <a:schemeClr val="tx2">
              <a:lumMod val="40000"/>
              <a:lumOff val="60000"/>
            </a:schemeClr>
          </a:solidFill>
          <a:ln>
            <a:solidFill>
              <a:schemeClr val="tx2">
                <a:lumMod val="40000"/>
                <a:lumOff val="6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chemeClr val="bg1"/>
                </a:solidFill>
              </a:rPr>
              <a:t>Dust Sweep Attachment</a:t>
            </a:r>
          </a:p>
        </p:txBody>
      </p:sp>
      <p:sp>
        <p:nvSpPr>
          <p:cNvPr id="12" name="TextBox 11">
            <a:extLst>
              <a:ext uri="{FF2B5EF4-FFF2-40B4-BE49-F238E27FC236}">
                <a16:creationId xmlns:a16="http://schemas.microsoft.com/office/drawing/2014/main" id="{B63CCE04-07DA-C86C-7B8C-483480D90FBD}"/>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10888224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25098-9B48-0315-5F69-753DD04B511B}"/>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CD61D8AA-84D3-5823-A0DB-5964ECDB1E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7B1AD39-D83E-F6B7-9E62-6F60C16086B3}"/>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5" name="Title 4">
            <a:extLst>
              <a:ext uri="{FF2B5EF4-FFF2-40B4-BE49-F238E27FC236}">
                <a16:creationId xmlns:a16="http://schemas.microsoft.com/office/drawing/2014/main" id="{88C03A50-7F27-D6DC-6DC5-A4EAD4338854}"/>
              </a:ext>
            </a:extLst>
          </p:cNvPr>
          <p:cNvSpPr>
            <a:spLocks noGrp="1"/>
          </p:cNvSpPr>
          <p:nvPr>
            <p:ph type="title"/>
          </p:nvPr>
        </p:nvSpPr>
        <p:spPr/>
        <p:txBody>
          <a:bodyPr/>
          <a:lstStyle/>
          <a:p>
            <a:r>
              <a:rPr lang="en-US"/>
              <a:t>Vacuum Collection Design</a:t>
            </a:r>
          </a:p>
        </p:txBody>
      </p:sp>
      <p:grpSp>
        <p:nvGrpSpPr>
          <p:cNvPr id="11" name="Group 10">
            <a:extLst>
              <a:ext uri="{FF2B5EF4-FFF2-40B4-BE49-F238E27FC236}">
                <a16:creationId xmlns:a16="http://schemas.microsoft.com/office/drawing/2014/main" id="{EFA9D320-0A2D-8822-C8EF-7F6F57DFAF81}"/>
              </a:ext>
            </a:extLst>
          </p:cNvPr>
          <p:cNvGrpSpPr/>
          <p:nvPr/>
        </p:nvGrpSpPr>
        <p:grpSpPr>
          <a:xfrm>
            <a:off x="533400" y="1759169"/>
            <a:ext cx="5871592" cy="4277078"/>
            <a:chOff x="533399" y="1673209"/>
            <a:chExt cx="5871592" cy="4277078"/>
          </a:xfrm>
        </p:grpSpPr>
        <p:pic>
          <p:nvPicPr>
            <p:cNvPr id="7" name="Picture 6">
              <a:extLst>
                <a:ext uri="{FF2B5EF4-FFF2-40B4-BE49-F238E27FC236}">
                  <a16:creationId xmlns:a16="http://schemas.microsoft.com/office/drawing/2014/main" id="{86E8D2CD-46F6-EE9A-17A5-2A951CF686F1}"/>
                </a:ext>
              </a:extLst>
            </p:cNvPr>
            <p:cNvPicPr>
              <a:picLocks noChangeAspect="1"/>
            </p:cNvPicPr>
            <p:nvPr/>
          </p:nvPicPr>
          <p:blipFill>
            <a:blip r:embed="rId2">
              <a:alphaModFix amt="50000"/>
            </a:blip>
            <a:stretch>
              <a:fillRect/>
            </a:stretch>
          </p:blipFill>
          <p:spPr>
            <a:xfrm>
              <a:off x="3765423" y="1673209"/>
              <a:ext cx="2639568" cy="4277078"/>
            </a:xfrm>
            <a:prstGeom prst="rect">
              <a:avLst/>
            </a:prstGeom>
          </p:spPr>
        </p:pic>
        <p:sp>
          <p:nvSpPr>
            <p:cNvPr id="8" name="Callout: Bent Line 7">
              <a:extLst>
                <a:ext uri="{FF2B5EF4-FFF2-40B4-BE49-F238E27FC236}">
                  <a16:creationId xmlns:a16="http://schemas.microsoft.com/office/drawing/2014/main" id="{56756C77-350B-4588-018D-285B2E33F15B}"/>
                </a:ext>
              </a:extLst>
            </p:cNvPr>
            <p:cNvSpPr/>
            <p:nvPr/>
          </p:nvSpPr>
          <p:spPr>
            <a:xfrm flipH="1">
              <a:off x="533400" y="2204521"/>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Separator</a:t>
              </a:r>
            </a:p>
          </p:txBody>
        </p:sp>
        <p:sp>
          <p:nvSpPr>
            <p:cNvPr id="13" name="Callout: Bent Line 12">
              <a:extLst>
                <a:ext uri="{FF2B5EF4-FFF2-40B4-BE49-F238E27FC236}">
                  <a16:creationId xmlns:a16="http://schemas.microsoft.com/office/drawing/2014/main" id="{02BE7AFC-5C13-40AC-994D-B274DB270465}"/>
                </a:ext>
              </a:extLst>
            </p:cNvPr>
            <p:cNvSpPr/>
            <p:nvPr/>
          </p:nvSpPr>
          <p:spPr>
            <a:xfrm flipH="1">
              <a:off x="533399" y="3934614"/>
              <a:ext cx="2187711" cy="356616"/>
            </a:xfrm>
            <a:prstGeom prst="borderCallout2">
              <a:avLst>
                <a:gd name="adj1" fmla="val 49612"/>
                <a:gd name="adj2" fmla="val -6797"/>
                <a:gd name="adj3" fmla="val 51192"/>
                <a:gd name="adj4" fmla="val -17157"/>
                <a:gd name="adj5" fmla="val 211859"/>
                <a:gd name="adj6" fmla="val -57361"/>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Dust Collector</a:t>
              </a:r>
            </a:p>
          </p:txBody>
        </p:sp>
      </p:grpSp>
      <p:pic>
        <p:nvPicPr>
          <p:cNvPr id="10" name="Picture 10">
            <a:extLst>
              <a:ext uri="{FF2B5EF4-FFF2-40B4-BE49-F238E27FC236}">
                <a16:creationId xmlns:a16="http://schemas.microsoft.com/office/drawing/2014/main" id="{7F6CE94C-CBB9-B816-7C6E-88669DEFE606}"/>
              </a:ext>
            </a:extLst>
          </p:cNvPr>
          <p:cNvPicPr>
            <a:picLocks noChangeAspect="1" noChangeArrowheads="1"/>
          </p:cNvPicPr>
          <p:nvPr/>
        </p:nvPicPr>
        <p:blipFill>
          <a:blip r:embed="rId3">
            <a:alphaModFix amt="50000"/>
            <a:extLst>
              <a:ext uri="{28A0092B-C50C-407E-A947-70E740481C1C}">
                <a14:useLocalDpi xmlns:a14="http://schemas.microsoft.com/office/drawing/2010/main" val="0"/>
              </a:ext>
            </a:extLst>
          </a:blip>
          <a:srcRect/>
          <a:stretch>
            <a:fillRect/>
          </a:stretch>
        </p:blipFill>
        <p:spPr bwMode="auto">
          <a:xfrm>
            <a:off x="7243247" y="2546906"/>
            <a:ext cx="2701602" cy="2701604"/>
          </a:xfrm>
          <a:prstGeom prst="rect">
            <a:avLst/>
          </a:prstGeom>
          <a:noFill/>
          <a:extLst>
            <a:ext uri="{909E8E84-426E-40DD-AFC4-6F175D3DCCD1}">
              <a14:hiddenFill xmlns:a14="http://schemas.microsoft.com/office/drawing/2010/main">
                <a:solidFill>
                  <a:srgbClr val="FFFFFF"/>
                </a:solidFill>
              </a14:hiddenFill>
            </a:ext>
          </a:extLst>
        </p:spPr>
      </p:pic>
      <p:sp>
        <p:nvSpPr>
          <p:cNvPr id="15" name="Callout: Bent Line 14">
            <a:extLst>
              <a:ext uri="{FF2B5EF4-FFF2-40B4-BE49-F238E27FC236}">
                <a16:creationId xmlns:a16="http://schemas.microsoft.com/office/drawing/2014/main" id="{84D40A13-34AD-6F46-DB64-2714E697403F}"/>
              </a:ext>
            </a:extLst>
          </p:cNvPr>
          <p:cNvSpPr/>
          <p:nvPr/>
        </p:nvSpPr>
        <p:spPr>
          <a:xfrm flipH="1">
            <a:off x="7243247" y="1675670"/>
            <a:ext cx="2187711" cy="356616"/>
          </a:xfrm>
          <a:prstGeom prst="borderCallout2">
            <a:avLst>
              <a:gd name="adj1" fmla="val 49612"/>
              <a:gd name="adj2" fmla="val -6797"/>
              <a:gd name="adj3" fmla="val 51192"/>
              <a:gd name="adj4" fmla="val -17157"/>
              <a:gd name="adj5" fmla="val 222543"/>
              <a:gd name="adj6" fmla="val -5115"/>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400">
                <a:solidFill>
                  <a:schemeClr val="bg1"/>
                </a:solidFill>
              </a:rPr>
              <a:t>Dust Sweep Attachment</a:t>
            </a:r>
          </a:p>
        </p:txBody>
      </p:sp>
      <p:pic>
        <p:nvPicPr>
          <p:cNvPr id="17" name="Graphic 16" descr="Arrow: Straight with solid fill">
            <a:extLst>
              <a:ext uri="{FF2B5EF4-FFF2-40B4-BE49-F238E27FC236}">
                <a16:creationId xmlns:a16="http://schemas.microsoft.com/office/drawing/2014/main" id="{9A375068-BF8D-C0C8-E774-A49AE26BC3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72162" y="1819386"/>
            <a:ext cx="2079816" cy="1027497"/>
          </a:xfrm>
          <a:prstGeom prst="rect">
            <a:avLst/>
          </a:prstGeom>
        </p:spPr>
      </p:pic>
      <p:pic>
        <p:nvPicPr>
          <p:cNvPr id="18" name="Graphic 17" descr="Arrow: Straight with solid fill">
            <a:extLst>
              <a:ext uri="{FF2B5EF4-FFF2-40B4-BE49-F238E27FC236}">
                <a16:creationId xmlns:a16="http://schemas.microsoft.com/office/drawing/2014/main" id="{C0D05BAF-8EAB-73E3-15F5-3F7C434E1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6200000">
            <a:off x="4264107" y="2971958"/>
            <a:ext cx="1021366" cy="650782"/>
          </a:xfrm>
          <a:prstGeom prst="rect">
            <a:avLst/>
          </a:prstGeom>
        </p:spPr>
      </p:pic>
      <p:pic>
        <p:nvPicPr>
          <p:cNvPr id="20" name="Graphic 19" descr="Arrow: Clockwise curve with solid fill">
            <a:extLst>
              <a:ext uri="{FF2B5EF4-FFF2-40B4-BE49-F238E27FC236}">
                <a16:creationId xmlns:a16="http://schemas.microsoft.com/office/drawing/2014/main" id="{5015331F-99C0-C1E5-E018-41D357B474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5711441" y="2749327"/>
            <a:ext cx="758064" cy="758064"/>
          </a:xfrm>
          <a:prstGeom prst="rect">
            <a:avLst/>
          </a:prstGeom>
        </p:spPr>
      </p:pic>
      <p:sp>
        <p:nvSpPr>
          <p:cNvPr id="22" name="TextBox 21">
            <a:extLst>
              <a:ext uri="{FF2B5EF4-FFF2-40B4-BE49-F238E27FC236}">
                <a16:creationId xmlns:a16="http://schemas.microsoft.com/office/drawing/2014/main" id="{A93B14F7-5585-2B24-69A2-07B903FC94E3}"/>
              </a:ext>
            </a:extLst>
          </p:cNvPr>
          <p:cNvSpPr txBox="1"/>
          <p:nvPr/>
        </p:nvSpPr>
        <p:spPr>
          <a:xfrm>
            <a:off x="4094705" y="4835529"/>
            <a:ext cx="1360170" cy="369332"/>
          </a:xfrm>
          <a:prstGeom prst="rect">
            <a:avLst/>
          </a:prstGeom>
          <a:solidFill>
            <a:schemeClr val="bg2"/>
          </a:solidFill>
        </p:spPr>
        <p:txBody>
          <a:bodyPr wrap="square">
            <a:spAutoFit/>
          </a:bodyPr>
          <a:lstStyle/>
          <a:p>
            <a:pPr algn="ctr"/>
            <a:r>
              <a:rPr lang="en-US">
                <a:solidFill>
                  <a:schemeClr val="bg1"/>
                </a:solidFill>
              </a:rPr>
              <a:t>Dust</a:t>
            </a:r>
          </a:p>
        </p:txBody>
      </p:sp>
      <p:sp>
        <p:nvSpPr>
          <p:cNvPr id="23" name="TextBox 22">
            <a:extLst>
              <a:ext uri="{FF2B5EF4-FFF2-40B4-BE49-F238E27FC236}">
                <a16:creationId xmlns:a16="http://schemas.microsoft.com/office/drawing/2014/main" id="{51C87F1F-9066-24CF-C42B-F81F720DFF88}"/>
              </a:ext>
            </a:extLst>
          </p:cNvPr>
          <p:cNvSpPr txBox="1"/>
          <p:nvPr/>
        </p:nvSpPr>
        <p:spPr>
          <a:xfrm>
            <a:off x="4094705" y="3907530"/>
            <a:ext cx="1360170" cy="369332"/>
          </a:xfrm>
          <a:prstGeom prst="rect">
            <a:avLst/>
          </a:prstGeom>
          <a:solidFill>
            <a:schemeClr val="bg2"/>
          </a:solidFill>
        </p:spPr>
        <p:txBody>
          <a:bodyPr wrap="square">
            <a:spAutoFit/>
          </a:bodyPr>
          <a:lstStyle/>
          <a:p>
            <a:pPr algn="ctr"/>
            <a:r>
              <a:rPr lang="en-US">
                <a:solidFill>
                  <a:schemeClr val="bg1"/>
                </a:solidFill>
              </a:rPr>
              <a:t>Particles</a:t>
            </a:r>
          </a:p>
        </p:txBody>
      </p:sp>
      <p:sp>
        <p:nvSpPr>
          <p:cNvPr id="9" name="TextBox 8">
            <a:extLst>
              <a:ext uri="{FF2B5EF4-FFF2-40B4-BE49-F238E27FC236}">
                <a16:creationId xmlns:a16="http://schemas.microsoft.com/office/drawing/2014/main" id="{CF483ECF-1AFF-D294-542F-C9CC971AEA83}"/>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252585537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04AE7F-CA74-57BC-804A-44037D4CF7D1}"/>
              </a:ext>
            </a:extLst>
          </p:cNvPr>
          <p:cNvSpPr>
            <a:spLocks noGrp="1"/>
          </p:cNvSpPr>
          <p:nvPr>
            <p:ph type="sldNum" sz="quarter" idx="12"/>
          </p:nvPr>
        </p:nvSpPr>
        <p:spPr/>
        <p:txBody>
          <a:bodyPr/>
          <a:lstStyle/>
          <a:p>
            <a:fld id="{A5AEF524-62EC-C340-82A1-9F47B6C43E55}" type="slidenum">
              <a:rPr lang="en-US" smtClean="0">
                <a:solidFill>
                  <a:schemeClr val="bg1">
                    <a:lumMod val="65000"/>
                  </a:schemeClr>
                </a:solidFill>
                <a:latin typeface="Aptos Narrow" panose="020B0004020202020204" pitchFamily="34" charset="0"/>
              </a:rPr>
              <a:t>2</a:t>
            </a:fld>
            <a:endParaRPr lang="en-US">
              <a:solidFill>
                <a:schemeClr val="bg1">
                  <a:lumMod val="65000"/>
                </a:schemeClr>
              </a:solidFill>
              <a:latin typeface="Aptos Narrow" panose="020B0004020202020204" pitchFamily="34" charset="0"/>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a:xfrm>
            <a:off x="533400" y="670111"/>
            <a:ext cx="2294965" cy="612894"/>
          </a:xfrm>
        </p:spPr>
        <p:txBody>
          <a:bodyPr/>
          <a:lstStyle/>
          <a:p>
            <a:r>
              <a:rPr lang="en-US">
                <a:latin typeface="Aptos"/>
              </a:rPr>
              <a:t>Team 514</a:t>
            </a:r>
            <a:endParaRPr lang="en-US">
              <a:latin typeface="Aptos" panose="020B0004020202020204" pitchFamily="34" charset="0"/>
            </a:endParaRPr>
          </a:p>
        </p:txBody>
      </p:sp>
      <p:sp>
        <p:nvSpPr>
          <p:cNvPr id="7" name="TextBox 6">
            <a:extLst>
              <a:ext uri="{FF2B5EF4-FFF2-40B4-BE49-F238E27FC236}">
                <a16:creationId xmlns:a16="http://schemas.microsoft.com/office/drawing/2014/main" id="{93974BE4-1FD2-42E0-9F47-71A224DA66EA}"/>
              </a:ext>
            </a:extLst>
          </p:cNvPr>
          <p:cNvSpPr txBox="1"/>
          <p:nvPr/>
        </p:nvSpPr>
        <p:spPr>
          <a:xfrm>
            <a:off x="4588136" y="4613485"/>
            <a:ext cx="1474443" cy="369332"/>
          </a:xfrm>
          <a:prstGeom prst="rect">
            <a:avLst/>
          </a:prstGeom>
          <a:noFill/>
        </p:spPr>
        <p:txBody>
          <a:bodyPr wrap="none" lIns="91440" tIns="45720" rIns="91440" bIns="45720" rtlCol="0" anchor="t">
            <a:spAutoFit/>
          </a:bodyPr>
          <a:lstStyle/>
          <a:p>
            <a:r>
              <a:rPr lang="en-US" b="1">
                <a:latin typeface="Aptos"/>
              </a:rPr>
              <a:t>Shelby </a:t>
            </a:r>
            <a:r>
              <a:rPr lang="en-US" b="1" err="1">
                <a:latin typeface="Aptos"/>
              </a:rPr>
              <a:t>Gerlt</a:t>
            </a:r>
            <a:endParaRPr lang="en-US" i="1">
              <a:latin typeface="Aptos"/>
              <a:ea typeface="Calibri"/>
              <a:cs typeface="Calibri"/>
            </a:endParaRPr>
          </a:p>
        </p:txBody>
      </p:sp>
      <p:sp>
        <p:nvSpPr>
          <p:cNvPr id="21" name="TextBox 20">
            <a:extLst>
              <a:ext uri="{FF2B5EF4-FFF2-40B4-BE49-F238E27FC236}">
                <a16:creationId xmlns:a16="http://schemas.microsoft.com/office/drawing/2014/main" id="{40DDA0FA-80AF-4D2D-898D-B08F1F0ABD86}"/>
              </a:ext>
            </a:extLst>
          </p:cNvPr>
          <p:cNvSpPr txBox="1"/>
          <p:nvPr/>
        </p:nvSpPr>
        <p:spPr>
          <a:xfrm>
            <a:off x="210149" y="4613485"/>
            <a:ext cx="1614224" cy="369332"/>
          </a:xfrm>
          <a:prstGeom prst="rect">
            <a:avLst/>
          </a:prstGeom>
          <a:noFill/>
        </p:spPr>
        <p:txBody>
          <a:bodyPr wrap="none" lIns="91440" tIns="45720" rIns="91440" bIns="45720" rtlCol="0" anchor="t">
            <a:spAutoFit/>
          </a:bodyPr>
          <a:lstStyle/>
          <a:p>
            <a:r>
              <a:rPr lang="en-US" b="1">
                <a:latin typeface="Aptos" panose="020B0004020202020204" pitchFamily="34" charset="0"/>
              </a:rPr>
              <a:t>Samuel Byers</a:t>
            </a:r>
            <a:endParaRPr lang="en-US" i="1">
              <a:latin typeface="Aptos" panose="020B0004020202020204" pitchFamily="34" charset="0"/>
            </a:endParaRPr>
          </a:p>
        </p:txBody>
      </p:sp>
      <p:sp>
        <p:nvSpPr>
          <p:cNvPr id="23" name="TextBox 22">
            <a:extLst>
              <a:ext uri="{FF2B5EF4-FFF2-40B4-BE49-F238E27FC236}">
                <a16:creationId xmlns:a16="http://schemas.microsoft.com/office/drawing/2014/main" id="{3CB9FEDC-E8E5-B95D-F099-BDAF80F050CE}"/>
              </a:ext>
            </a:extLst>
          </p:cNvPr>
          <p:cNvSpPr txBox="1"/>
          <p:nvPr/>
        </p:nvSpPr>
        <p:spPr>
          <a:xfrm>
            <a:off x="1750247" y="4627068"/>
            <a:ext cx="2772234" cy="369332"/>
          </a:xfrm>
          <a:prstGeom prst="rect">
            <a:avLst/>
          </a:prstGeom>
          <a:noFill/>
        </p:spPr>
        <p:txBody>
          <a:bodyPr wrap="none" lIns="91440" tIns="45720" rIns="91440" bIns="45720" rtlCol="0" anchor="t">
            <a:spAutoFit/>
          </a:bodyPr>
          <a:lstStyle/>
          <a:p>
            <a:r>
              <a:rPr lang="en-US" b="1">
                <a:latin typeface="Aptos" panose="020B0004020202020204" pitchFamily="34" charset="0"/>
              </a:rPr>
              <a:t>Amanda Garcia-Menocal</a:t>
            </a:r>
            <a:endParaRPr lang="en-US">
              <a:latin typeface="Aptos" panose="020B0004020202020204" pitchFamily="34" charset="0"/>
            </a:endParaRPr>
          </a:p>
        </p:txBody>
      </p:sp>
      <p:sp>
        <p:nvSpPr>
          <p:cNvPr id="24" name="TextBox 23">
            <a:extLst>
              <a:ext uri="{FF2B5EF4-FFF2-40B4-BE49-F238E27FC236}">
                <a16:creationId xmlns:a16="http://schemas.microsoft.com/office/drawing/2014/main" id="{B371FB39-1144-C47C-421D-2024C25C5376}"/>
              </a:ext>
            </a:extLst>
          </p:cNvPr>
          <p:cNvSpPr txBox="1"/>
          <p:nvPr/>
        </p:nvSpPr>
        <p:spPr>
          <a:xfrm>
            <a:off x="6755175" y="4627068"/>
            <a:ext cx="1386470" cy="369332"/>
          </a:xfrm>
          <a:prstGeom prst="rect">
            <a:avLst/>
          </a:prstGeom>
          <a:noFill/>
        </p:spPr>
        <p:txBody>
          <a:bodyPr wrap="none" lIns="91440" tIns="45720" rIns="91440" bIns="45720" rtlCol="0" anchor="t">
            <a:spAutoFit/>
          </a:bodyPr>
          <a:lstStyle/>
          <a:p>
            <a:r>
              <a:rPr lang="en-US" b="1">
                <a:latin typeface="Aptos" panose="020B0004020202020204" pitchFamily="34" charset="0"/>
              </a:rPr>
              <a:t>Malik Grant</a:t>
            </a:r>
            <a:endParaRPr lang="en-US">
              <a:latin typeface="Aptos" panose="020B0004020202020204" pitchFamily="34" charset="0"/>
            </a:endParaRPr>
          </a:p>
        </p:txBody>
      </p:sp>
      <p:sp>
        <p:nvSpPr>
          <p:cNvPr id="2" name="TextBox 1">
            <a:extLst>
              <a:ext uri="{FF2B5EF4-FFF2-40B4-BE49-F238E27FC236}">
                <a16:creationId xmlns:a16="http://schemas.microsoft.com/office/drawing/2014/main" id="{FC760E83-E6D5-FA59-2AEC-AB0FA5C501F7}"/>
              </a:ext>
            </a:extLst>
          </p:cNvPr>
          <p:cNvSpPr txBox="1"/>
          <p:nvPr/>
        </p:nvSpPr>
        <p:spPr>
          <a:xfrm>
            <a:off x="8766764" y="4613485"/>
            <a:ext cx="1753942" cy="369332"/>
          </a:xfrm>
          <a:prstGeom prst="rect">
            <a:avLst/>
          </a:prstGeom>
          <a:noFill/>
        </p:spPr>
        <p:txBody>
          <a:bodyPr wrap="none" lIns="91440" tIns="45720" rIns="91440" bIns="45720" rtlCol="0" anchor="t">
            <a:spAutoFit/>
          </a:bodyPr>
          <a:lstStyle/>
          <a:p>
            <a:r>
              <a:rPr lang="en-US" b="1">
                <a:latin typeface="Aptos" panose="020B0004020202020204" pitchFamily="34" charset="0"/>
              </a:rPr>
              <a:t>Carlton Walker</a:t>
            </a:r>
            <a:endParaRPr lang="en-US">
              <a:latin typeface="Aptos" panose="020B0004020202020204" pitchFamily="34" charset="0"/>
            </a:endParaRPr>
          </a:p>
        </p:txBody>
      </p:sp>
      <p:pic>
        <p:nvPicPr>
          <p:cNvPr id="5" name="Picture 4" descr="A person with blue eyes and brown hair&#10;&#10;Description automatically generated">
            <a:extLst>
              <a:ext uri="{FF2B5EF4-FFF2-40B4-BE49-F238E27FC236}">
                <a16:creationId xmlns:a16="http://schemas.microsoft.com/office/drawing/2014/main" id="{5A1FC37A-1EEB-931E-818F-3E6174A93109}"/>
              </a:ext>
            </a:extLst>
          </p:cNvPr>
          <p:cNvPicPr>
            <a:picLocks noChangeAspect="1"/>
          </p:cNvPicPr>
          <p:nvPr/>
        </p:nvPicPr>
        <p:blipFill>
          <a:blip r:embed="rId2"/>
          <a:stretch>
            <a:fillRect/>
          </a:stretch>
        </p:blipFill>
        <p:spPr>
          <a:xfrm>
            <a:off x="4434354" y="1850838"/>
            <a:ext cx="1644650" cy="2470150"/>
          </a:xfrm>
          <a:prstGeom prst="rect">
            <a:avLst/>
          </a:prstGeom>
        </p:spPr>
      </p:pic>
      <p:pic>
        <p:nvPicPr>
          <p:cNvPr id="8" name="Picture 7" descr="A person in a suit and tie&#10;&#10;Description automatically generated">
            <a:extLst>
              <a:ext uri="{FF2B5EF4-FFF2-40B4-BE49-F238E27FC236}">
                <a16:creationId xmlns:a16="http://schemas.microsoft.com/office/drawing/2014/main" id="{0FFB94DA-858D-FDB0-AF3D-6DDB8871825D}"/>
              </a:ext>
            </a:extLst>
          </p:cNvPr>
          <p:cNvPicPr>
            <a:picLocks noChangeAspect="1"/>
          </p:cNvPicPr>
          <p:nvPr/>
        </p:nvPicPr>
        <p:blipFill>
          <a:blip r:embed="rId3"/>
          <a:srcRect l="1127" t="12124" r="6131" b="71"/>
          <a:stretch/>
        </p:blipFill>
        <p:spPr>
          <a:xfrm>
            <a:off x="6575891" y="1850838"/>
            <a:ext cx="1747838" cy="24701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30804E85-042A-D80D-0CF3-4D72098D19DB}"/>
              </a:ext>
            </a:extLst>
          </p:cNvPr>
          <p:cNvPicPr>
            <a:picLocks noChangeAspect="1"/>
          </p:cNvPicPr>
          <p:nvPr/>
        </p:nvPicPr>
        <p:blipFill>
          <a:blip r:embed="rId4"/>
          <a:stretch>
            <a:fillRect/>
          </a:stretch>
        </p:blipFill>
        <p:spPr>
          <a:xfrm>
            <a:off x="194142" y="1850838"/>
            <a:ext cx="1646238" cy="2470150"/>
          </a:xfrm>
          <a:prstGeom prst="rect">
            <a:avLst/>
          </a:prstGeom>
        </p:spPr>
      </p:pic>
      <p:pic>
        <p:nvPicPr>
          <p:cNvPr id="13" name="Picture 12" descr="A person wearing a plaid shirt and tie&#10;&#10;Description automatically generated">
            <a:extLst>
              <a:ext uri="{FF2B5EF4-FFF2-40B4-BE49-F238E27FC236}">
                <a16:creationId xmlns:a16="http://schemas.microsoft.com/office/drawing/2014/main" id="{4668BC81-8E92-99E9-4502-E61297CC4108}"/>
              </a:ext>
            </a:extLst>
          </p:cNvPr>
          <p:cNvPicPr>
            <a:picLocks noChangeAspect="1"/>
          </p:cNvPicPr>
          <p:nvPr/>
        </p:nvPicPr>
        <p:blipFill>
          <a:blip r:embed="rId5"/>
          <a:stretch>
            <a:fillRect/>
          </a:stretch>
        </p:blipFill>
        <p:spPr>
          <a:xfrm>
            <a:off x="8820617" y="1850838"/>
            <a:ext cx="1646238" cy="2470150"/>
          </a:xfrm>
          <a:prstGeom prst="rect">
            <a:avLst/>
          </a:prstGeom>
        </p:spPr>
      </p:pic>
      <p:pic>
        <p:nvPicPr>
          <p:cNvPr id="10" name="Picture 9" descr="A person with freckles wearing a black shirt&#10;&#10;Description automatically generated">
            <a:extLst>
              <a:ext uri="{FF2B5EF4-FFF2-40B4-BE49-F238E27FC236}">
                <a16:creationId xmlns:a16="http://schemas.microsoft.com/office/drawing/2014/main" id="{6BF5CF96-40B4-226A-6ED6-BF48D38DD581}"/>
              </a:ext>
            </a:extLst>
          </p:cNvPr>
          <p:cNvPicPr>
            <a:picLocks noChangeAspect="1"/>
          </p:cNvPicPr>
          <p:nvPr/>
        </p:nvPicPr>
        <p:blipFill>
          <a:blip r:embed="rId6"/>
          <a:stretch>
            <a:fillRect/>
          </a:stretch>
        </p:blipFill>
        <p:spPr>
          <a:xfrm>
            <a:off x="2337267" y="1850838"/>
            <a:ext cx="1600200" cy="2470150"/>
          </a:xfrm>
          <a:prstGeom prst="rect">
            <a:avLst/>
          </a:prstGeom>
        </p:spPr>
      </p:pic>
      <p:sp>
        <p:nvSpPr>
          <p:cNvPr id="15" name="TextBox 14">
            <a:extLst>
              <a:ext uri="{FF2B5EF4-FFF2-40B4-BE49-F238E27FC236}">
                <a16:creationId xmlns:a16="http://schemas.microsoft.com/office/drawing/2014/main" id="{C605D9F9-55F8-B268-005C-4F0E73C1D705}"/>
              </a:ext>
            </a:extLst>
          </p:cNvPr>
          <p:cNvSpPr txBox="1"/>
          <p:nvPr/>
        </p:nvSpPr>
        <p:spPr>
          <a:xfrm>
            <a:off x="0" y="5084798"/>
            <a:ext cx="22070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Supply Chain Engineer</a:t>
            </a:r>
            <a:endParaRPr lang="en-US" sz="1600">
              <a:latin typeface="Aptos" panose="020B0004020202020204" pitchFamily="34" charset="0"/>
              <a:ea typeface="Calibri"/>
              <a:cs typeface="Calibri"/>
            </a:endParaRPr>
          </a:p>
        </p:txBody>
      </p:sp>
      <p:sp>
        <p:nvSpPr>
          <p:cNvPr id="16" name="TextBox 15">
            <a:extLst>
              <a:ext uri="{FF2B5EF4-FFF2-40B4-BE49-F238E27FC236}">
                <a16:creationId xmlns:a16="http://schemas.microsoft.com/office/drawing/2014/main" id="{B973C4C5-0574-072A-12AD-C0B8718BB28E}"/>
              </a:ext>
            </a:extLst>
          </p:cNvPr>
          <p:cNvSpPr txBox="1"/>
          <p:nvPr/>
        </p:nvSpPr>
        <p:spPr>
          <a:xfrm>
            <a:off x="2122595" y="5084798"/>
            <a:ext cx="20275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panose="020B0004020202020204" pitchFamily="34" charset="0"/>
                <a:ea typeface="Calibri"/>
                <a:cs typeface="Calibri"/>
              </a:rPr>
              <a:t>Structural Engineer</a:t>
            </a:r>
            <a:endParaRPr lang="en-US" sz="1600">
              <a:latin typeface="Aptos" panose="020B0004020202020204" pitchFamily="34" charset="0"/>
              <a:ea typeface="Calibri"/>
              <a:cs typeface="Calibri"/>
            </a:endParaRPr>
          </a:p>
        </p:txBody>
      </p:sp>
      <p:sp>
        <p:nvSpPr>
          <p:cNvPr id="17" name="TextBox 16">
            <a:extLst>
              <a:ext uri="{FF2B5EF4-FFF2-40B4-BE49-F238E27FC236}">
                <a16:creationId xmlns:a16="http://schemas.microsoft.com/office/drawing/2014/main" id="{3C64C2AB-0A38-FE6F-2DBF-CCEE618829B9}"/>
              </a:ext>
            </a:extLst>
          </p:cNvPr>
          <p:cNvSpPr txBox="1"/>
          <p:nvPr/>
        </p:nvSpPr>
        <p:spPr>
          <a:xfrm>
            <a:off x="4622690" y="5085060"/>
            <a:ext cx="1405333" cy="3382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Test Engineer</a:t>
            </a:r>
            <a:endParaRPr lang="en-US" sz="1600">
              <a:latin typeface="Aptos"/>
            </a:endParaRPr>
          </a:p>
        </p:txBody>
      </p:sp>
      <p:sp>
        <p:nvSpPr>
          <p:cNvPr id="18" name="TextBox 17">
            <a:extLst>
              <a:ext uri="{FF2B5EF4-FFF2-40B4-BE49-F238E27FC236}">
                <a16:creationId xmlns:a16="http://schemas.microsoft.com/office/drawing/2014/main" id="{E33CD07A-0736-F1DE-8036-10912CC0DB33}"/>
              </a:ext>
            </a:extLst>
          </p:cNvPr>
          <p:cNvSpPr txBox="1"/>
          <p:nvPr/>
        </p:nvSpPr>
        <p:spPr>
          <a:xfrm>
            <a:off x="6412176" y="5084798"/>
            <a:ext cx="207246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Electrical Engineer</a:t>
            </a:r>
            <a:endParaRPr lang="en-US" sz="1600">
              <a:latin typeface="Aptos"/>
            </a:endParaRPr>
          </a:p>
        </p:txBody>
      </p:sp>
      <p:sp>
        <p:nvSpPr>
          <p:cNvPr id="19" name="TextBox 18">
            <a:extLst>
              <a:ext uri="{FF2B5EF4-FFF2-40B4-BE49-F238E27FC236}">
                <a16:creationId xmlns:a16="http://schemas.microsoft.com/office/drawing/2014/main" id="{D08E0AC8-1245-7E19-7484-35C00B4C9DFF}"/>
              </a:ext>
            </a:extLst>
          </p:cNvPr>
          <p:cNvSpPr txBox="1"/>
          <p:nvPr/>
        </p:nvSpPr>
        <p:spPr>
          <a:xfrm>
            <a:off x="8590545" y="5084798"/>
            <a:ext cx="21063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i="1">
                <a:latin typeface="Aptos"/>
              </a:rPr>
              <a:t>Design Engineer</a:t>
            </a:r>
            <a:endParaRPr lang="en-US" sz="1600">
              <a:latin typeface="Aptos"/>
            </a:endParaRPr>
          </a:p>
        </p:txBody>
      </p:sp>
      <p:sp>
        <p:nvSpPr>
          <p:cNvPr id="3" name="TextBox 2">
            <a:extLst>
              <a:ext uri="{FF2B5EF4-FFF2-40B4-BE49-F238E27FC236}">
                <a16:creationId xmlns:a16="http://schemas.microsoft.com/office/drawing/2014/main" id="{92AD85CF-76E9-8946-7FF6-3DE7A794D756}"/>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240572705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FB27C-ACA0-B176-539D-15FB94C310F2}"/>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745D4710-78F9-A62C-21A1-5F08B03353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964C8B-D001-46B6-A6A1-85A878DC5629}"/>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5" name="Title 4">
            <a:extLst>
              <a:ext uri="{FF2B5EF4-FFF2-40B4-BE49-F238E27FC236}">
                <a16:creationId xmlns:a16="http://schemas.microsoft.com/office/drawing/2014/main" id="{E488DF55-D2CC-4A3F-2490-14E796255A38}"/>
              </a:ext>
            </a:extLst>
          </p:cNvPr>
          <p:cNvSpPr>
            <a:spLocks noGrp="1"/>
          </p:cNvSpPr>
          <p:nvPr>
            <p:ph type="title"/>
          </p:nvPr>
        </p:nvSpPr>
        <p:spPr/>
        <p:txBody>
          <a:bodyPr/>
          <a:lstStyle/>
          <a:p>
            <a:r>
              <a:rPr lang="en-US"/>
              <a:t>Projected Costs</a:t>
            </a:r>
          </a:p>
        </p:txBody>
      </p:sp>
      <p:graphicFrame>
        <p:nvGraphicFramePr>
          <p:cNvPr id="2" name="Diagram 1">
            <a:extLst>
              <a:ext uri="{FF2B5EF4-FFF2-40B4-BE49-F238E27FC236}">
                <a16:creationId xmlns:a16="http://schemas.microsoft.com/office/drawing/2014/main" id="{2A60A7BF-B9BD-70D5-119E-84DF62EC56C4}"/>
              </a:ext>
            </a:extLst>
          </p:cNvPr>
          <p:cNvGraphicFramePr/>
          <p:nvPr>
            <p:extLst>
              <p:ext uri="{D42A27DB-BD31-4B8C-83A1-F6EECF244321}">
                <p14:modId xmlns:p14="http://schemas.microsoft.com/office/powerpoint/2010/main" val="1606571897"/>
              </p:ext>
            </p:extLst>
          </p:nvPr>
        </p:nvGraphicFramePr>
        <p:xfrm>
          <a:off x="215062" y="1577565"/>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Chart 8">
            <a:extLst>
              <a:ext uri="{FF2B5EF4-FFF2-40B4-BE49-F238E27FC236}">
                <a16:creationId xmlns:a16="http://schemas.microsoft.com/office/drawing/2014/main" id="{DA4EE537-D43D-763C-8F11-785CC4853982}"/>
              </a:ext>
            </a:extLst>
          </p:cNvPr>
          <p:cNvGraphicFramePr>
            <a:graphicFrameLocks noChangeAspect="1"/>
          </p:cNvGraphicFramePr>
          <p:nvPr>
            <p:extLst>
              <p:ext uri="{D42A27DB-BD31-4B8C-83A1-F6EECF244321}">
                <p14:modId xmlns:p14="http://schemas.microsoft.com/office/powerpoint/2010/main" val="3339539995"/>
              </p:ext>
            </p:extLst>
          </p:nvPr>
        </p:nvGraphicFramePr>
        <p:xfrm>
          <a:off x="3828939" y="1297459"/>
          <a:ext cx="6798515" cy="4777535"/>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a:extLst>
              <a:ext uri="{FF2B5EF4-FFF2-40B4-BE49-F238E27FC236}">
                <a16:creationId xmlns:a16="http://schemas.microsoft.com/office/drawing/2014/main" id="{A74724F7-9BED-4DE1-8582-D9C36803BE1D}"/>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801892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graphicEl>
                                              <a:dgm id="{CF2776FD-14B6-4438-90C0-EAE80DEE05F9}"/>
                                            </p:graphicEl>
                                          </p:spTgt>
                                        </p:tgtEl>
                                        <p:attrNameLst>
                                          <p:attrName>style.visibility</p:attrName>
                                        </p:attrNameLst>
                                      </p:cBhvr>
                                      <p:to>
                                        <p:strVal val="visible"/>
                                      </p:to>
                                    </p:set>
                                    <p:animEffect transition="in" filter="fade">
                                      <p:cBhvr>
                                        <p:cTn id="7" dur="2000"/>
                                        <p:tgtEl>
                                          <p:spTgt spid="2">
                                            <p:graphicEl>
                                              <a:dgm id="{CF2776FD-14B6-4438-90C0-EAE80DEE05F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graphicEl>
                                              <a:dgm id="{3F2CDEEA-B334-405E-8D9C-311756C03375}"/>
                                            </p:graphicEl>
                                          </p:spTgt>
                                        </p:tgtEl>
                                        <p:attrNameLst>
                                          <p:attrName>style.visibility</p:attrName>
                                        </p:attrNameLst>
                                      </p:cBhvr>
                                      <p:to>
                                        <p:strVal val="visible"/>
                                      </p:to>
                                    </p:set>
                                    <p:animEffect transition="in" filter="fade">
                                      <p:cBhvr>
                                        <p:cTn id="12" dur="2000"/>
                                        <p:tgtEl>
                                          <p:spTgt spid="2">
                                            <p:graphicEl>
                                              <a:dgm id="{3F2CDEEA-B334-405E-8D9C-311756C03375}"/>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graphicEl>
                                              <a:dgm id="{813C8712-F4FD-45E8-AE87-557BE3804C6D}"/>
                                            </p:graphicEl>
                                          </p:spTgt>
                                        </p:tgtEl>
                                        <p:attrNameLst>
                                          <p:attrName>style.visibility</p:attrName>
                                        </p:attrNameLst>
                                      </p:cBhvr>
                                      <p:to>
                                        <p:strVal val="visible"/>
                                      </p:to>
                                    </p:set>
                                    <p:animEffect transition="in" filter="fade">
                                      <p:cBhvr>
                                        <p:cTn id="15" dur="2000"/>
                                        <p:tgtEl>
                                          <p:spTgt spid="2">
                                            <p:graphicEl>
                                              <a:dgm id="{813C8712-F4FD-45E8-AE87-557BE3804C6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graphicEl>
                                              <a:dgm id="{8873481B-E797-4F97-953B-8AEA4CF414AD}"/>
                                            </p:graphicEl>
                                          </p:spTgt>
                                        </p:tgtEl>
                                        <p:attrNameLst>
                                          <p:attrName>style.visibility</p:attrName>
                                        </p:attrNameLst>
                                      </p:cBhvr>
                                      <p:to>
                                        <p:strVal val="visible"/>
                                      </p:to>
                                    </p:set>
                                    <p:animEffect transition="in" filter="fade">
                                      <p:cBhvr>
                                        <p:cTn id="18" dur="2000"/>
                                        <p:tgtEl>
                                          <p:spTgt spid="2">
                                            <p:graphicEl>
                                              <a:dgm id="{8873481B-E797-4F97-953B-8AEA4CF414AD}"/>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4E6926DD-B3E6-4034-9173-614EA1F52E9C}"/>
                                            </p:graphicEl>
                                          </p:spTgt>
                                        </p:tgtEl>
                                        <p:attrNameLst>
                                          <p:attrName>style.visibility</p:attrName>
                                        </p:attrNameLst>
                                      </p:cBhvr>
                                      <p:to>
                                        <p:strVal val="visible"/>
                                      </p:to>
                                    </p:set>
                                    <p:animEffect transition="in" filter="fade">
                                      <p:cBhvr>
                                        <p:cTn id="21" dur="2000"/>
                                        <p:tgtEl>
                                          <p:spTgt spid="2">
                                            <p:graphicEl>
                                              <a:dgm id="{4E6926DD-B3E6-4034-9173-614EA1F52E9C}"/>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E40E9DD0-BE78-4704-BCC9-B0675D830D06}"/>
                                            </p:graphicEl>
                                          </p:spTgt>
                                        </p:tgtEl>
                                        <p:attrNameLst>
                                          <p:attrName>style.visibility</p:attrName>
                                        </p:attrNameLst>
                                      </p:cBhvr>
                                      <p:to>
                                        <p:strVal val="visible"/>
                                      </p:to>
                                    </p:set>
                                    <p:animEffect transition="in" filter="fade">
                                      <p:cBhvr>
                                        <p:cTn id="24" dur="2000"/>
                                        <p:tgtEl>
                                          <p:spTgt spid="2">
                                            <p:graphicEl>
                                              <a:dgm id="{E40E9DD0-BE78-4704-BCC9-B0675D830D06}"/>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graphicEl>
                                              <a:dgm id="{7E16FE3F-02A6-4899-A220-5C85909AEB05}"/>
                                            </p:graphicEl>
                                          </p:spTgt>
                                        </p:tgtEl>
                                        <p:attrNameLst>
                                          <p:attrName>style.visibility</p:attrName>
                                        </p:attrNameLst>
                                      </p:cBhvr>
                                      <p:to>
                                        <p:strVal val="visible"/>
                                      </p:to>
                                    </p:set>
                                    <p:animEffect transition="in" filter="fade">
                                      <p:cBhvr>
                                        <p:cTn id="27" dur="2000"/>
                                        <p:tgtEl>
                                          <p:spTgt spid="2">
                                            <p:graphicEl>
                                              <a:dgm id="{7E16FE3F-02A6-4899-A220-5C85909AEB0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lvlAtOnc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DF0C7-B2D6-5592-CC60-BD29CD550117}"/>
            </a:ext>
          </a:extLst>
        </p:cNvPr>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70E3438D-485C-765F-51C0-3E4E7B6A1364}"/>
              </a:ext>
            </a:extLst>
          </p:cNvPr>
          <p:cNvGraphicFramePr>
            <a:graphicFrameLocks/>
          </p:cNvGraphicFramePr>
          <p:nvPr>
            <p:extLst>
              <p:ext uri="{D42A27DB-BD31-4B8C-83A1-F6EECF244321}">
                <p14:modId xmlns:p14="http://schemas.microsoft.com/office/powerpoint/2010/main" val="3830301898"/>
              </p:ext>
            </p:extLst>
          </p:nvPr>
        </p:nvGraphicFramePr>
        <p:xfrm>
          <a:off x="3315245" y="1697092"/>
          <a:ext cx="7302008" cy="4269162"/>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1BCF5961-AFF5-F364-8018-954D89058D4C}"/>
              </a:ext>
            </a:extLst>
          </p:cNvPr>
          <p:cNvSpPr>
            <a:spLocks noGrp="1"/>
          </p:cNvSpPr>
          <p:nvPr>
            <p:ph type="sldNum" sz="quarter" idx="12"/>
          </p:nvPr>
        </p:nvSpPr>
        <p:spPr/>
        <p:txBody>
          <a:bodyPr/>
          <a:lstStyle/>
          <a:p>
            <a:fld id="{A5AEF524-62EC-C340-82A1-9F47B6C43E55}" type="slidenum">
              <a:rPr lang="en-US" smtClean="0"/>
              <a:t>21</a:t>
            </a:fld>
            <a:endParaRPr lang="en-US"/>
          </a:p>
        </p:txBody>
      </p:sp>
      <p:sp>
        <p:nvSpPr>
          <p:cNvPr id="5" name="Title 4">
            <a:extLst>
              <a:ext uri="{FF2B5EF4-FFF2-40B4-BE49-F238E27FC236}">
                <a16:creationId xmlns:a16="http://schemas.microsoft.com/office/drawing/2014/main" id="{D85D2859-8CA7-1FDA-5C6A-9E2ACD70FD88}"/>
              </a:ext>
            </a:extLst>
          </p:cNvPr>
          <p:cNvSpPr>
            <a:spLocks noGrp="1"/>
          </p:cNvSpPr>
          <p:nvPr>
            <p:ph type="title"/>
          </p:nvPr>
        </p:nvSpPr>
        <p:spPr/>
        <p:txBody>
          <a:bodyPr/>
          <a:lstStyle/>
          <a:p>
            <a:r>
              <a:rPr lang="en-US"/>
              <a:t>Materials Budget Breakdown</a:t>
            </a:r>
          </a:p>
        </p:txBody>
      </p:sp>
      <p:sp>
        <p:nvSpPr>
          <p:cNvPr id="26" name="TextBox 25">
            <a:extLst>
              <a:ext uri="{FF2B5EF4-FFF2-40B4-BE49-F238E27FC236}">
                <a16:creationId xmlns:a16="http://schemas.microsoft.com/office/drawing/2014/main" id="{535B300A-2891-C2B7-6F16-60D21BA333C0}"/>
              </a:ext>
            </a:extLst>
          </p:cNvPr>
          <p:cNvSpPr txBox="1"/>
          <p:nvPr/>
        </p:nvSpPr>
        <p:spPr>
          <a:xfrm>
            <a:off x="5446974" y="1636998"/>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4%</a:t>
            </a:r>
          </a:p>
        </p:txBody>
      </p:sp>
      <p:sp>
        <p:nvSpPr>
          <p:cNvPr id="28" name="TextBox 27">
            <a:extLst>
              <a:ext uri="{FF2B5EF4-FFF2-40B4-BE49-F238E27FC236}">
                <a16:creationId xmlns:a16="http://schemas.microsoft.com/office/drawing/2014/main" id="{3A135D0D-A75F-6F1F-8945-B1FDCA09D4C7}"/>
              </a:ext>
            </a:extLst>
          </p:cNvPr>
          <p:cNvSpPr txBox="1"/>
          <p:nvPr/>
        </p:nvSpPr>
        <p:spPr>
          <a:xfrm>
            <a:off x="5812734" y="1564677"/>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3%</a:t>
            </a:r>
          </a:p>
        </p:txBody>
      </p:sp>
      <p:grpSp>
        <p:nvGrpSpPr>
          <p:cNvPr id="14" name="Group 13">
            <a:extLst>
              <a:ext uri="{FF2B5EF4-FFF2-40B4-BE49-F238E27FC236}">
                <a16:creationId xmlns:a16="http://schemas.microsoft.com/office/drawing/2014/main" id="{47BFFF6C-28DB-AEE5-92A1-5C22E08D6DA5}"/>
              </a:ext>
            </a:extLst>
          </p:cNvPr>
          <p:cNvGrpSpPr>
            <a:grpSpLocks noGrp="1" noUngrp="1" noRot="1" noMove="1" noResize="1"/>
          </p:cNvGrpSpPr>
          <p:nvPr/>
        </p:nvGrpSpPr>
        <p:grpSpPr>
          <a:xfrm>
            <a:off x="566291" y="1712179"/>
            <a:ext cx="2752642" cy="697239"/>
            <a:chOff x="566291" y="1712179"/>
            <a:chExt cx="2752642" cy="697239"/>
          </a:xfrm>
        </p:grpSpPr>
        <p:sp>
          <p:nvSpPr>
            <p:cNvPr id="11" name="Callout: Bent Line 14">
              <a:extLst>
                <a:ext uri="{FF2B5EF4-FFF2-40B4-BE49-F238E27FC236}">
                  <a16:creationId xmlns:a16="http://schemas.microsoft.com/office/drawing/2014/main" id="{14558E3B-883B-5BE2-93AD-1A0AF01DEA8C}"/>
                </a:ext>
              </a:extLst>
            </p:cNvPr>
            <p:cNvSpPr>
              <a:spLocks noGrp="1" noRot="1" noMove="1" noResize="1" noEditPoints="1" noAdjustHandles="1" noChangeArrowheads="1" noChangeShapeType="1"/>
            </p:cNvSpPr>
            <p:nvPr/>
          </p:nvSpPr>
          <p:spPr>
            <a:xfrm>
              <a:off x="1508691" y="1712179"/>
              <a:ext cx="1810242" cy="697239"/>
            </a:xfrm>
            <a:prstGeom prst="borderCallout2">
              <a:avLst>
                <a:gd name="adj1" fmla="val 50709"/>
                <a:gd name="adj2" fmla="val -6981"/>
                <a:gd name="adj3" fmla="val 51192"/>
                <a:gd name="adj4" fmla="val -17157"/>
                <a:gd name="adj5" fmla="val 51237"/>
                <a:gd name="adj6" fmla="val -30464"/>
              </a:avLst>
            </a:prstGeom>
            <a:solidFill>
              <a:schemeClr val="accent1"/>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Electrical</a:t>
              </a:r>
            </a:p>
            <a:p>
              <a:pPr algn="ctr"/>
              <a:r>
                <a:rPr lang="en-US">
                  <a:solidFill>
                    <a:schemeClr val="bg1"/>
                  </a:solidFill>
                </a:rPr>
                <a:t>$60.00</a:t>
              </a:r>
            </a:p>
          </p:txBody>
        </p:sp>
        <p:sp>
          <p:nvSpPr>
            <p:cNvPr id="8" name="Oval 7">
              <a:extLst>
                <a:ext uri="{FF2B5EF4-FFF2-40B4-BE49-F238E27FC236}">
                  <a16:creationId xmlns:a16="http://schemas.microsoft.com/office/drawing/2014/main" id="{9184CF0F-7171-09D7-BBDF-DD97243EAF3C}"/>
                </a:ext>
              </a:extLst>
            </p:cNvPr>
            <p:cNvSpPr>
              <a:spLocks noGrp="1" noRot="1" noMove="1" noResize="1" noEditPoints="1" noAdjustHandles="1" noChangeArrowheads="1" noChangeShapeType="1"/>
            </p:cNvSpPr>
            <p:nvPr/>
          </p:nvSpPr>
          <p:spPr>
            <a:xfrm>
              <a:off x="566291" y="1712179"/>
              <a:ext cx="697240" cy="697239"/>
            </a:xfrm>
            <a:prstGeom prst="ellipse">
              <a:avLst/>
            </a:prstGeom>
            <a:solidFill>
              <a:schemeClr val="accent1"/>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pic>
          <p:nvPicPr>
            <p:cNvPr id="6" name="Graphic 5" descr="Plug with solid fill">
              <a:extLst>
                <a:ext uri="{FF2B5EF4-FFF2-40B4-BE49-F238E27FC236}">
                  <a16:creationId xmlns:a16="http://schemas.microsoft.com/office/drawing/2014/main" id="{A6241190-C257-3C6F-60D2-BBAE3886C658}"/>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91129" y="1761854"/>
              <a:ext cx="647564" cy="647564"/>
            </a:xfrm>
            <a:prstGeom prst="rect">
              <a:avLst/>
            </a:prstGeom>
          </p:spPr>
        </p:pic>
      </p:grpSp>
      <p:graphicFrame>
        <p:nvGraphicFramePr>
          <p:cNvPr id="3" name="Chart 2">
            <a:extLst>
              <a:ext uri="{FF2B5EF4-FFF2-40B4-BE49-F238E27FC236}">
                <a16:creationId xmlns:a16="http://schemas.microsoft.com/office/drawing/2014/main" id="{70E3438D-485C-765F-51C0-3E4E7B6A1364}"/>
              </a:ext>
            </a:extLst>
          </p:cNvPr>
          <p:cNvGraphicFramePr>
            <a:graphicFrameLocks noGrp="1" noDrilldown="1" noMove="1" noResize="1"/>
          </p:cNvGraphicFramePr>
          <p:nvPr>
            <p:extLst>
              <p:ext uri="{D42A27DB-BD31-4B8C-83A1-F6EECF244321}">
                <p14:modId xmlns:p14="http://schemas.microsoft.com/office/powerpoint/2010/main" val="3193331988"/>
              </p:ext>
            </p:extLst>
          </p:nvPr>
        </p:nvGraphicFramePr>
        <p:xfrm>
          <a:off x="2523901" y="1482059"/>
          <a:ext cx="8881009" cy="4714311"/>
        </p:xfrm>
        <a:graphic>
          <a:graphicData uri="http://schemas.openxmlformats.org/drawingml/2006/chart">
            <c:chart xmlns:c="http://schemas.openxmlformats.org/drawingml/2006/chart" xmlns:r="http://schemas.openxmlformats.org/officeDocument/2006/relationships" r:id="rId5"/>
          </a:graphicData>
        </a:graphic>
      </p:graphicFrame>
      <p:grpSp>
        <p:nvGrpSpPr>
          <p:cNvPr id="16" name="Group 15">
            <a:extLst>
              <a:ext uri="{FF2B5EF4-FFF2-40B4-BE49-F238E27FC236}">
                <a16:creationId xmlns:a16="http://schemas.microsoft.com/office/drawing/2014/main" id="{8CD55DD8-F694-B55A-98A4-5DB7EC29AE16}"/>
              </a:ext>
            </a:extLst>
          </p:cNvPr>
          <p:cNvGrpSpPr>
            <a:grpSpLocks noGrp="1" noUngrp="1" noRot="1" noMove="1" noResize="1"/>
          </p:cNvGrpSpPr>
          <p:nvPr/>
        </p:nvGrpSpPr>
        <p:grpSpPr>
          <a:xfrm>
            <a:off x="566291" y="2601387"/>
            <a:ext cx="2752642" cy="697240"/>
            <a:chOff x="566291" y="2601387"/>
            <a:chExt cx="2752642" cy="697240"/>
          </a:xfrm>
        </p:grpSpPr>
        <p:sp>
          <p:nvSpPr>
            <p:cNvPr id="15" name="Oval 14">
              <a:extLst>
                <a:ext uri="{FF2B5EF4-FFF2-40B4-BE49-F238E27FC236}">
                  <a16:creationId xmlns:a16="http://schemas.microsoft.com/office/drawing/2014/main" id="{0383DD47-AD62-0850-4C8E-E2391B70FEC9}"/>
                </a:ext>
              </a:extLst>
            </p:cNvPr>
            <p:cNvSpPr>
              <a:spLocks noGrp="1" noRot="1" noMove="1" noResize="1" noEditPoints="1" noAdjustHandles="1" noChangeArrowheads="1" noChangeShapeType="1"/>
            </p:cNvSpPr>
            <p:nvPr/>
          </p:nvSpPr>
          <p:spPr>
            <a:xfrm>
              <a:off x="566291" y="2601388"/>
              <a:ext cx="697240" cy="697239"/>
            </a:xfrm>
            <a:prstGeom prst="ellipse">
              <a:avLst/>
            </a:prstGeom>
            <a:solidFill>
              <a:schemeClr val="accent2"/>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7" name="Callout: Bent Line 14">
              <a:extLst>
                <a:ext uri="{FF2B5EF4-FFF2-40B4-BE49-F238E27FC236}">
                  <a16:creationId xmlns:a16="http://schemas.microsoft.com/office/drawing/2014/main" id="{0F05D7AA-D8CC-278A-6542-B58F34642261}"/>
                </a:ext>
              </a:extLst>
            </p:cNvPr>
            <p:cNvSpPr>
              <a:spLocks noGrp="1" noRot="1" noMove="1" noResize="1" noEditPoints="1" noAdjustHandles="1" noChangeArrowheads="1" noChangeShapeType="1"/>
            </p:cNvSpPr>
            <p:nvPr/>
          </p:nvSpPr>
          <p:spPr>
            <a:xfrm>
              <a:off x="1508691" y="2601387"/>
              <a:ext cx="1810242" cy="697239"/>
            </a:xfrm>
            <a:prstGeom prst="borderCallout2">
              <a:avLst>
                <a:gd name="adj1" fmla="val 50709"/>
                <a:gd name="adj2" fmla="val -6981"/>
                <a:gd name="adj3" fmla="val 51192"/>
                <a:gd name="adj4" fmla="val -17157"/>
                <a:gd name="adj5" fmla="val 51237"/>
                <a:gd name="adj6" fmla="val -30464"/>
              </a:avLst>
            </a:prstGeom>
            <a:solidFill>
              <a:schemeClr val="accent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Base</a:t>
              </a:r>
            </a:p>
            <a:p>
              <a:pPr algn="ctr"/>
              <a:r>
                <a:rPr lang="en-US">
                  <a:solidFill>
                    <a:schemeClr val="bg1"/>
                  </a:solidFill>
                </a:rPr>
                <a:t>$59.04</a:t>
              </a:r>
            </a:p>
          </p:txBody>
        </p:sp>
        <p:pic>
          <p:nvPicPr>
            <p:cNvPr id="10" name="Graphic 9" descr="Building Brick Wall with solid fill">
              <a:extLst>
                <a:ext uri="{FF2B5EF4-FFF2-40B4-BE49-F238E27FC236}">
                  <a16:creationId xmlns:a16="http://schemas.microsoft.com/office/drawing/2014/main" id="{B97A0FF3-3296-F4DA-8295-F93CD2178B99}"/>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626305" y="2660890"/>
              <a:ext cx="578231" cy="578231"/>
            </a:xfrm>
            <a:prstGeom prst="rect">
              <a:avLst/>
            </a:prstGeom>
          </p:spPr>
        </p:pic>
      </p:grpSp>
      <p:grpSp>
        <p:nvGrpSpPr>
          <p:cNvPr id="19" name="Group 18">
            <a:extLst>
              <a:ext uri="{FF2B5EF4-FFF2-40B4-BE49-F238E27FC236}">
                <a16:creationId xmlns:a16="http://schemas.microsoft.com/office/drawing/2014/main" id="{289746BC-39E0-369B-902F-F5A0D1B6C599}"/>
              </a:ext>
            </a:extLst>
          </p:cNvPr>
          <p:cNvGrpSpPr>
            <a:grpSpLocks noGrp="1" noUngrp="1" noRot="1" noMove="1" noResize="1"/>
          </p:cNvGrpSpPr>
          <p:nvPr/>
        </p:nvGrpSpPr>
        <p:grpSpPr>
          <a:xfrm>
            <a:off x="566291" y="4369060"/>
            <a:ext cx="2752642" cy="707985"/>
            <a:chOff x="566291" y="4369060"/>
            <a:chExt cx="2752642" cy="707985"/>
          </a:xfrm>
        </p:grpSpPr>
        <p:sp>
          <p:nvSpPr>
            <p:cNvPr id="54" name="Oval 53">
              <a:extLst>
                <a:ext uri="{FF2B5EF4-FFF2-40B4-BE49-F238E27FC236}">
                  <a16:creationId xmlns:a16="http://schemas.microsoft.com/office/drawing/2014/main" id="{D5A01197-3425-8BB3-1E3D-6E393E2E9157}"/>
                </a:ext>
              </a:extLst>
            </p:cNvPr>
            <p:cNvSpPr>
              <a:spLocks noGrp="1" noRot="1" noMove="1" noResize="1" noEditPoints="1" noAdjustHandles="1" noChangeArrowheads="1" noChangeShapeType="1"/>
            </p:cNvSpPr>
            <p:nvPr/>
          </p:nvSpPr>
          <p:spPr>
            <a:xfrm>
              <a:off x="566291" y="4379806"/>
              <a:ext cx="697240" cy="697239"/>
            </a:xfrm>
            <a:prstGeom prst="ellipse">
              <a:avLst/>
            </a:prstGeom>
            <a:solidFill>
              <a:schemeClr val="bg2"/>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9" name="Callout: Bent Line 14">
              <a:extLst>
                <a:ext uri="{FF2B5EF4-FFF2-40B4-BE49-F238E27FC236}">
                  <a16:creationId xmlns:a16="http://schemas.microsoft.com/office/drawing/2014/main" id="{31D7EDFA-6929-8EB3-9846-21B16BF3581D}"/>
                </a:ext>
              </a:extLst>
            </p:cNvPr>
            <p:cNvSpPr>
              <a:spLocks noGrp="1" noRot="1" noMove="1" noResize="1" noEditPoints="1" noAdjustHandles="1" noChangeArrowheads="1" noChangeShapeType="1"/>
            </p:cNvSpPr>
            <p:nvPr/>
          </p:nvSpPr>
          <p:spPr>
            <a:xfrm>
              <a:off x="1508691" y="4379805"/>
              <a:ext cx="1810242" cy="697239"/>
            </a:xfrm>
            <a:prstGeom prst="borderCallout2">
              <a:avLst>
                <a:gd name="adj1" fmla="val 50709"/>
                <a:gd name="adj2" fmla="val -6981"/>
                <a:gd name="adj3" fmla="val 51192"/>
                <a:gd name="adj4" fmla="val -17157"/>
                <a:gd name="adj5" fmla="val 51237"/>
                <a:gd name="adj6" fmla="val -30464"/>
              </a:avLst>
            </a:prstGeom>
            <a:solidFill>
              <a:schemeClr val="bg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Metal</a:t>
              </a:r>
            </a:p>
            <a:p>
              <a:pPr algn="ctr"/>
              <a:r>
                <a:rPr lang="en-US">
                  <a:solidFill>
                    <a:schemeClr val="bg1"/>
                  </a:solidFill>
                </a:rPr>
                <a:t>$700.27</a:t>
              </a:r>
            </a:p>
          </p:txBody>
        </p:sp>
        <p:pic>
          <p:nvPicPr>
            <p:cNvPr id="17" name="Graphic 16" descr="Gold bars with solid fill">
              <a:extLst>
                <a:ext uri="{FF2B5EF4-FFF2-40B4-BE49-F238E27FC236}">
                  <a16:creationId xmlns:a16="http://schemas.microsoft.com/office/drawing/2014/main" id="{1CF1E037-36C5-6B98-E4C2-EF59F3283B75}"/>
                </a:ext>
              </a:extLst>
            </p:cNvPr>
            <p:cNvPicPr>
              <a:picLocks noGrp="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578372" y="4369060"/>
              <a:ext cx="672402" cy="672402"/>
            </a:xfrm>
            <a:prstGeom prst="rect">
              <a:avLst/>
            </a:prstGeom>
          </p:spPr>
        </p:pic>
      </p:grpSp>
      <p:grpSp>
        <p:nvGrpSpPr>
          <p:cNvPr id="21" name="Group 20">
            <a:extLst>
              <a:ext uri="{FF2B5EF4-FFF2-40B4-BE49-F238E27FC236}">
                <a16:creationId xmlns:a16="http://schemas.microsoft.com/office/drawing/2014/main" id="{C8D3D4DE-4FA1-796C-A4D4-60B54BCD73BC}"/>
              </a:ext>
            </a:extLst>
          </p:cNvPr>
          <p:cNvGrpSpPr>
            <a:grpSpLocks noGrp="1" noUngrp="1" noRot="1" noMove="1" noResize="1"/>
          </p:cNvGrpSpPr>
          <p:nvPr/>
        </p:nvGrpSpPr>
        <p:grpSpPr>
          <a:xfrm>
            <a:off x="566291" y="5269015"/>
            <a:ext cx="2748954" cy="697239"/>
            <a:chOff x="566291" y="5269015"/>
            <a:chExt cx="2748954" cy="697239"/>
          </a:xfrm>
        </p:grpSpPr>
        <p:sp>
          <p:nvSpPr>
            <p:cNvPr id="55" name="Oval 54">
              <a:extLst>
                <a:ext uri="{FF2B5EF4-FFF2-40B4-BE49-F238E27FC236}">
                  <a16:creationId xmlns:a16="http://schemas.microsoft.com/office/drawing/2014/main" id="{E2DC547F-141C-55EC-22BF-DAFC46F8074A}"/>
                </a:ext>
              </a:extLst>
            </p:cNvPr>
            <p:cNvSpPr>
              <a:spLocks noGrp="1" noRot="1" noMove="1" noResize="1" noEditPoints="1" noAdjustHandles="1" noChangeArrowheads="1" noChangeShapeType="1"/>
            </p:cNvSpPr>
            <p:nvPr/>
          </p:nvSpPr>
          <p:spPr>
            <a:xfrm>
              <a:off x="566291" y="5269015"/>
              <a:ext cx="697240" cy="697239"/>
            </a:xfrm>
            <a:prstGeom prst="ellipse">
              <a:avLst/>
            </a:prstGeom>
            <a:solidFill>
              <a:schemeClr val="accent5"/>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60" name="Callout: Bent Line 14">
              <a:extLst>
                <a:ext uri="{FF2B5EF4-FFF2-40B4-BE49-F238E27FC236}">
                  <a16:creationId xmlns:a16="http://schemas.microsoft.com/office/drawing/2014/main" id="{E9C260E4-3294-2E7F-456F-1784D75C0E27}"/>
                </a:ext>
              </a:extLst>
            </p:cNvPr>
            <p:cNvSpPr>
              <a:spLocks noGrp="1" noRot="1" noMove="1" noResize="1" noEditPoints="1" noAdjustHandles="1" noChangeArrowheads="1" noChangeShapeType="1"/>
            </p:cNvSpPr>
            <p:nvPr/>
          </p:nvSpPr>
          <p:spPr>
            <a:xfrm>
              <a:off x="1505003" y="5269015"/>
              <a:ext cx="1810242" cy="697239"/>
            </a:xfrm>
            <a:prstGeom prst="borderCallout2">
              <a:avLst>
                <a:gd name="adj1" fmla="val 50709"/>
                <a:gd name="adj2" fmla="val -6981"/>
                <a:gd name="adj3" fmla="val 51192"/>
                <a:gd name="adj4" fmla="val -17157"/>
                <a:gd name="adj5" fmla="val 51237"/>
                <a:gd name="adj6" fmla="val -30464"/>
              </a:avLst>
            </a:prstGeom>
            <a:solidFill>
              <a:schemeClr val="accent5"/>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Miscellaneous</a:t>
              </a:r>
            </a:p>
            <a:p>
              <a:pPr algn="ctr"/>
              <a:r>
                <a:rPr lang="en-US">
                  <a:solidFill>
                    <a:schemeClr val="bg1"/>
                  </a:solidFill>
                </a:rPr>
                <a:t>$437.24</a:t>
              </a:r>
            </a:p>
          </p:txBody>
        </p:sp>
        <p:pic>
          <p:nvPicPr>
            <p:cNvPr id="22" name="Graphic 21" descr="Nails with solid fill">
              <a:extLst>
                <a:ext uri="{FF2B5EF4-FFF2-40B4-BE49-F238E27FC236}">
                  <a16:creationId xmlns:a16="http://schemas.microsoft.com/office/drawing/2014/main" id="{66B1774E-2CBB-3115-0AB6-135FBC9348D6}"/>
                </a:ext>
              </a:extLst>
            </p:cNvPr>
            <p:cNvPicPr>
              <a:picLocks noGrp="1" noRot="1" noChangeAspect="1" noMove="1" noResize="1" noEditPoints="1" noAdjustHandles="1" noChangeArrowheads="1" noChangeShapeType="1" noCrop="1"/>
            </p:cNvPicPr>
            <p:nvPr/>
          </p:nvPicPr>
          <p:blipFill>
            <a:blip r:embed="rId10">
              <a:extLst>
                <a:ext uri="{96DAC541-7B7A-43D3-8B79-37D633B846F1}">
                  <asvg:svgBlip xmlns:asvg="http://schemas.microsoft.com/office/drawing/2016/SVG/main" r:embed="rId11"/>
                </a:ext>
              </a:extLst>
            </a:blip>
            <a:stretch>
              <a:fillRect/>
            </a:stretch>
          </p:blipFill>
          <p:spPr>
            <a:xfrm>
              <a:off x="608524" y="5286760"/>
              <a:ext cx="661747" cy="661747"/>
            </a:xfrm>
            <a:prstGeom prst="rect">
              <a:avLst/>
            </a:prstGeom>
          </p:spPr>
        </p:pic>
      </p:grpSp>
      <p:grpSp>
        <p:nvGrpSpPr>
          <p:cNvPr id="18" name="Group 17">
            <a:extLst>
              <a:ext uri="{FF2B5EF4-FFF2-40B4-BE49-F238E27FC236}">
                <a16:creationId xmlns:a16="http://schemas.microsoft.com/office/drawing/2014/main" id="{F5CABFA3-C212-367D-7F8A-ADE810B293CC}"/>
              </a:ext>
            </a:extLst>
          </p:cNvPr>
          <p:cNvGrpSpPr>
            <a:grpSpLocks noGrp="1" noUngrp="1" noRot="1" noMove="1" noResize="1"/>
          </p:cNvGrpSpPr>
          <p:nvPr/>
        </p:nvGrpSpPr>
        <p:grpSpPr>
          <a:xfrm>
            <a:off x="566291" y="3490597"/>
            <a:ext cx="2752642" cy="703025"/>
            <a:chOff x="566291" y="3490597"/>
            <a:chExt cx="2752642" cy="703025"/>
          </a:xfrm>
        </p:grpSpPr>
        <p:sp>
          <p:nvSpPr>
            <p:cNvPr id="20" name="Oval 19">
              <a:extLst>
                <a:ext uri="{FF2B5EF4-FFF2-40B4-BE49-F238E27FC236}">
                  <a16:creationId xmlns:a16="http://schemas.microsoft.com/office/drawing/2014/main" id="{238620D4-9E8D-CA87-0E16-6092207DCED8}"/>
                </a:ext>
              </a:extLst>
            </p:cNvPr>
            <p:cNvSpPr>
              <a:spLocks noGrp="1" noRot="1" noMove="1" noResize="1" noEditPoints="1" noAdjustHandles="1" noChangeArrowheads="1" noChangeShapeType="1"/>
            </p:cNvSpPr>
            <p:nvPr/>
          </p:nvSpPr>
          <p:spPr>
            <a:xfrm>
              <a:off x="566291" y="3490597"/>
              <a:ext cx="697240" cy="697239"/>
            </a:xfrm>
            <a:prstGeom prst="ellipse">
              <a:avLst/>
            </a:prstGeom>
            <a:solidFill>
              <a:schemeClr val="accent3"/>
            </a:solidFill>
            <a:ln>
              <a:noFill/>
            </a:ln>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58" name="Callout: Bent Line 14">
              <a:extLst>
                <a:ext uri="{FF2B5EF4-FFF2-40B4-BE49-F238E27FC236}">
                  <a16:creationId xmlns:a16="http://schemas.microsoft.com/office/drawing/2014/main" id="{46E9030F-4C0E-1254-19FC-0FB3E8B2DA76}"/>
                </a:ext>
              </a:extLst>
            </p:cNvPr>
            <p:cNvSpPr>
              <a:spLocks noGrp="1" noRot="1" noMove="1" noResize="1" noEditPoints="1" noAdjustHandles="1" noChangeArrowheads="1" noChangeShapeType="1"/>
            </p:cNvSpPr>
            <p:nvPr/>
          </p:nvSpPr>
          <p:spPr>
            <a:xfrm>
              <a:off x="1508691" y="3496383"/>
              <a:ext cx="1810242" cy="697239"/>
            </a:xfrm>
            <a:prstGeom prst="borderCallout2">
              <a:avLst>
                <a:gd name="adj1" fmla="val 50709"/>
                <a:gd name="adj2" fmla="val -6981"/>
                <a:gd name="adj3" fmla="val 51192"/>
                <a:gd name="adj4" fmla="val -17157"/>
                <a:gd name="adj5" fmla="val 51237"/>
                <a:gd name="adj6" fmla="val -30464"/>
              </a:avLst>
            </a:prstGeom>
            <a:solidFill>
              <a:schemeClr val="accent3"/>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a:solidFill>
                    <a:schemeClr val="bg1"/>
                  </a:solidFill>
                </a:rPr>
                <a:t>Polycarbonate</a:t>
              </a:r>
            </a:p>
            <a:p>
              <a:pPr algn="ctr"/>
              <a:r>
                <a:rPr lang="en-US">
                  <a:solidFill>
                    <a:schemeClr val="bg1"/>
                  </a:solidFill>
                </a:rPr>
                <a:t>$428.23</a:t>
              </a:r>
            </a:p>
          </p:txBody>
        </p:sp>
        <p:pic>
          <p:nvPicPr>
            <p:cNvPr id="13" name="Graphic 12" descr="Stop with solid fill">
              <a:extLst>
                <a:ext uri="{FF2B5EF4-FFF2-40B4-BE49-F238E27FC236}">
                  <a16:creationId xmlns:a16="http://schemas.microsoft.com/office/drawing/2014/main" id="{C480AD40-1DAD-8E13-8C6F-B5B0F810C9A9}"/>
                </a:ext>
              </a:extLst>
            </p:cNvPr>
            <p:cNvPicPr>
              <a:picLocks noGrp="1" noRot="1" noChangeAspect="1" noMove="1" noResize="1" noEditPoints="1" noAdjustHandles="1" noChangeArrowheads="1" noChangeShapeType="1" noCrop="1"/>
            </p:cNvPicPr>
            <p:nvPr/>
          </p:nvPicPr>
          <p:blipFill>
            <a:blip r:embed="rId12">
              <a:extLst>
                <a:ext uri="{96DAC541-7B7A-43D3-8B79-37D633B846F1}">
                  <asvg:svgBlip xmlns:asvg="http://schemas.microsoft.com/office/drawing/2016/SVG/main" r:embed="rId13"/>
                </a:ext>
              </a:extLst>
            </a:blip>
            <a:stretch>
              <a:fillRect/>
            </a:stretch>
          </p:blipFill>
          <p:spPr>
            <a:xfrm>
              <a:off x="685973" y="3610615"/>
              <a:ext cx="457200" cy="457200"/>
            </a:xfrm>
            <a:prstGeom prst="rect">
              <a:avLst/>
            </a:prstGeom>
          </p:spPr>
        </p:pic>
        <mc:AlternateContent xmlns:mc="http://schemas.openxmlformats.org/markup-compatibility/2006" xmlns:p14="http://schemas.microsoft.com/office/powerpoint/2010/main">
          <mc:Choice Requires="p14">
            <p:contentPart p14:bwMode="auto" r:id="rId14">
              <p14:nvContentPartPr>
                <p14:cNvPr id="37" name="Ink 36">
                  <a:extLst>
                    <a:ext uri="{FF2B5EF4-FFF2-40B4-BE49-F238E27FC236}">
                      <a16:creationId xmlns:a16="http://schemas.microsoft.com/office/drawing/2014/main" id="{138F5AD1-A121-F64D-A5D5-09DEDA4EBE1C}"/>
                    </a:ext>
                  </a:extLst>
                </p14:cNvPr>
                <p14:cNvContentPartPr>
                  <a14:cpLocks xmlns:a14="http://schemas.microsoft.com/office/drawing/2010/main" noGrp="1" noRot="1" noMove="1" noResize="1" noEditPoints="1" noAdjustHandles="1" noChangeArrowheads="1" noChangeShapeType="1"/>
                </p14:cNvContentPartPr>
                <p14:nvPr/>
              </p14:nvContentPartPr>
              <p14:xfrm>
                <a:off x="1019374" y="3696455"/>
                <a:ext cx="34920" cy="34920"/>
              </p14:xfrm>
            </p:contentPart>
          </mc:Choice>
          <mc:Fallback xmlns="">
            <p:pic>
              <p:nvPicPr>
                <p:cNvPr id="37" name="Ink 36">
                  <a:extLst>
                    <a:ext uri="{FF2B5EF4-FFF2-40B4-BE49-F238E27FC236}">
                      <a16:creationId xmlns:a16="http://schemas.microsoft.com/office/drawing/2014/main" id="{138F5AD1-A121-F64D-A5D5-09DEDA4EBE1C}"/>
                    </a:ext>
                  </a:extLst>
                </p:cNvPr>
                <p:cNvPicPr>
                  <a:picLocks noGrp="1" noRot="1" noMove="1" noResize="1" noEditPoints="1" noAdjustHandles="1" noChangeArrowheads="1" noChangeShapeType="1"/>
                </p:cNvPicPr>
                <p:nvPr/>
              </p:nvPicPr>
              <p:blipFill>
                <a:blip r:embed="rId15"/>
                <a:stretch>
                  <a:fillRect/>
                </a:stretch>
              </p:blipFill>
              <p:spPr>
                <a:xfrm>
                  <a:off x="1010466" y="3687455"/>
                  <a:ext cx="523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42" name="Ink 41">
                  <a:extLst>
                    <a:ext uri="{FF2B5EF4-FFF2-40B4-BE49-F238E27FC236}">
                      <a16:creationId xmlns:a16="http://schemas.microsoft.com/office/drawing/2014/main" id="{5144187A-FC00-BE8D-E894-01F1AECDB800}"/>
                    </a:ext>
                  </a:extLst>
                </p14:cNvPr>
                <p14:cNvContentPartPr>
                  <a14:cpLocks xmlns:a14="http://schemas.microsoft.com/office/drawing/2010/main" noGrp="1" noRot="1" noMove="1" noResize="1" noEditPoints="1" noAdjustHandles="1" noChangeArrowheads="1" noChangeShapeType="1"/>
                </p14:cNvContentPartPr>
                <p14:nvPr/>
              </p14:nvContentPartPr>
              <p14:xfrm>
                <a:off x="936574" y="3715895"/>
                <a:ext cx="112320" cy="112320"/>
              </p14:xfrm>
            </p:contentPart>
          </mc:Choice>
          <mc:Fallback xmlns="">
            <p:pic>
              <p:nvPicPr>
                <p:cNvPr id="42" name="Ink 41">
                  <a:extLst>
                    <a:ext uri="{FF2B5EF4-FFF2-40B4-BE49-F238E27FC236}">
                      <a16:creationId xmlns:a16="http://schemas.microsoft.com/office/drawing/2014/main" id="{5144187A-FC00-BE8D-E894-01F1AECDB800}"/>
                    </a:ext>
                  </a:extLst>
                </p:cNvPr>
                <p:cNvPicPr>
                  <a:picLocks noGrp="1" noRot="1" noMove="1" noResize="1" noEditPoints="1" noAdjustHandles="1" noChangeArrowheads="1" noChangeShapeType="1"/>
                </p:cNvPicPr>
                <p:nvPr/>
              </p:nvPicPr>
              <p:blipFill>
                <a:blip r:embed="rId17"/>
                <a:stretch>
                  <a:fillRect/>
                </a:stretch>
              </p:blipFill>
              <p:spPr>
                <a:xfrm>
                  <a:off x="927545" y="3706895"/>
                  <a:ext cx="130017" cy="129960"/>
                </a:xfrm>
                <a:prstGeom prst="rect">
                  <a:avLst/>
                </a:prstGeom>
              </p:spPr>
            </p:pic>
          </mc:Fallback>
        </mc:AlternateContent>
      </p:grpSp>
      <p:sp>
        <p:nvSpPr>
          <p:cNvPr id="12" name="TextBox 11">
            <a:extLst>
              <a:ext uri="{FF2B5EF4-FFF2-40B4-BE49-F238E27FC236}">
                <a16:creationId xmlns:a16="http://schemas.microsoft.com/office/drawing/2014/main" id="{B5CF77B6-222D-A8BD-ABAC-880B91695EBC}"/>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32968990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7" dur="500"/>
                                        <p:tgtEl>
                                          <p:spTgt spid="3">
                                            <p:graphicEl>
                                              <a:chart seriesIdx="-4" categoryIdx="0" bldStep="category"/>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5" dur="500"/>
                                        <p:tgtEl>
                                          <p:spTgt spid="3">
                                            <p:graphicEl>
                                              <a:chart seriesIdx="-4" categoryIdx="1" bldStep="category"/>
                                            </p:graphic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3" dur="500"/>
                                        <p:tgtEl>
                                          <p:spTgt spid="3">
                                            <p:graphicEl>
                                              <a:chart seriesIdx="-4" categoryIdx="2" bldStep="category"/>
                                            </p:graphic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31" dur="500"/>
                                        <p:tgtEl>
                                          <p:spTgt spid="3">
                                            <p:graphicEl>
                                              <a:chart seriesIdx="-4" categoryIdx="3" bldStep="category"/>
                                            </p:graphic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fade">
                                      <p:cBhvr>
                                        <p:cTn id="39" dur="500"/>
                                        <p:tgtEl>
                                          <p:spTgt spid="3">
                                            <p:graphicEl>
                                              <a:chart seriesIdx="-4" categoryIdx="4" bldStep="category"/>
                                            </p:graphic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category" animBg="0"/>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A923C-7930-4508-EE30-FD898A7E3B4E}"/>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1DCE019E-A027-F5B8-B49D-D32C738366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96C13F-0820-64DC-E227-9DCF86FAC062}"/>
              </a:ext>
            </a:extLst>
          </p:cNvPr>
          <p:cNvSpPr>
            <a:spLocks noGrp="1"/>
          </p:cNvSpPr>
          <p:nvPr>
            <p:ph type="sldNum" sz="quarter" idx="12"/>
          </p:nvPr>
        </p:nvSpPr>
        <p:spPr/>
        <p:txBody>
          <a:bodyPr/>
          <a:lstStyle/>
          <a:p>
            <a:fld id="{A5AEF524-62EC-C340-82A1-9F47B6C43E55}" type="slidenum">
              <a:rPr lang="en-US" smtClean="0"/>
              <a:t>22</a:t>
            </a:fld>
            <a:endParaRPr lang="en-US"/>
          </a:p>
        </p:txBody>
      </p:sp>
      <p:sp>
        <p:nvSpPr>
          <p:cNvPr id="5" name="Title 4">
            <a:extLst>
              <a:ext uri="{FF2B5EF4-FFF2-40B4-BE49-F238E27FC236}">
                <a16:creationId xmlns:a16="http://schemas.microsoft.com/office/drawing/2014/main" id="{DCD1E244-94DF-E664-282A-84FD46BB5C92}"/>
              </a:ext>
            </a:extLst>
          </p:cNvPr>
          <p:cNvSpPr>
            <a:spLocks noGrp="1"/>
          </p:cNvSpPr>
          <p:nvPr>
            <p:ph type="title"/>
          </p:nvPr>
        </p:nvSpPr>
        <p:spPr/>
        <p:txBody>
          <a:bodyPr/>
          <a:lstStyle/>
          <a:p>
            <a:r>
              <a:rPr lang="en-US"/>
              <a:t>Aluminum Extrusion Material Selection</a:t>
            </a:r>
          </a:p>
        </p:txBody>
      </p:sp>
      <p:pic>
        <p:nvPicPr>
          <p:cNvPr id="1028" name="Picture 4">
            <a:extLst>
              <a:ext uri="{FF2B5EF4-FFF2-40B4-BE49-F238E27FC236}">
                <a16:creationId xmlns:a16="http://schemas.microsoft.com/office/drawing/2014/main" id="{309DF741-8CD6-C0A0-F8DC-16785CBBC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134" y="1417476"/>
            <a:ext cx="4061466" cy="406146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69541223-4676-5182-32FF-69E3761E9E2E}"/>
              </a:ext>
            </a:extLst>
          </p:cNvPr>
          <p:cNvGraphicFramePr/>
          <p:nvPr>
            <p:extLst>
              <p:ext uri="{D42A27DB-BD31-4B8C-83A1-F6EECF244321}">
                <p14:modId xmlns:p14="http://schemas.microsoft.com/office/powerpoint/2010/main" val="4032161035"/>
              </p:ext>
            </p:extLst>
          </p:nvPr>
        </p:nvGraphicFramePr>
        <p:xfrm>
          <a:off x="549650" y="2033259"/>
          <a:ext cx="3513352" cy="3236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Left Bracket 9">
            <a:extLst>
              <a:ext uri="{FF2B5EF4-FFF2-40B4-BE49-F238E27FC236}">
                <a16:creationId xmlns:a16="http://schemas.microsoft.com/office/drawing/2014/main" id="{6B60B5F9-5230-A1BB-7965-ED0CA099DD61}"/>
              </a:ext>
            </a:extLst>
          </p:cNvPr>
          <p:cNvSpPr/>
          <p:nvPr/>
        </p:nvSpPr>
        <p:spPr>
          <a:xfrm rot="16958147">
            <a:off x="6634237" y="4306943"/>
            <a:ext cx="98166" cy="158837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Left Bracket 10">
            <a:extLst>
              <a:ext uri="{FF2B5EF4-FFF2-40B4-BE49-F238E27FC236}">
                <a16:creationId xmlns:a16="http://schemas.microsoft.com/office/drawing/2014/main" id="{1C5D023E-ECEB-5EBB-2532-61E6CDE7D134}"/>
              </a:ext>
            </a:extLst>
          </p:cNvPr>
          <p:cNvSpPr/>
          <p:nvPr/>
        </p:nvSpPr>
        <p:spPr>
          <a:xfrm>
            <a:off x="5576212" y="3043967"/>
            <a:ext cx="98166" cy="1588371"/>
          </a:xfrm>
          <a:prstGeom prst="leftBracket">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E5D05A01-C4CA-B1AA-DA77-ABFC2ABB1712}"/>
              </a:ext>
            </a:extLst>
          </p:cNvPr>
          <p:cNvSpPr txBox="1"/>
          <p:nvPr/>
        </p:nvSpPr>
        <p:spPr>
          <a:xfrm>
            <a:off x="4832773" y="3713042"/>
            <a:ext cx="724878" cy="369332"/>
          </a:xfrm>
          <a:prstGeom prst="rect">
            <a:avLst/>
          </a:prstGeom>
          <a:noFill/>
        </p:spPr>
        <p:txBody>
          <a:bodyPr wrap="none" rtlCol="0">
            <a:spAutoFit/>
          </a:bodyPr>
          <a:lstStyle/>
          <a:p>
            <a:pPr algn="ctr"/>
            <a:r>
              <a:rPr lang="en-US"/>
              <a:t>1.50”</a:t>
            </a:r>
          </a:p>
        </p:txBody>
      </p:sp>
      <p:sp>
        <p:nvSpPr>
          <p:cNvPr id="13" name="TextBox 12">
            <a:extLst>
              <a:ext uri="{FF2B5EF4-FFF2-40B4-BE49-F238E27FC236}">
                <a16:creationId xmlns:a16="http://schemas.microsoft.com/office/drawing/2014/main" id="{86C224B0-0BB0-BD72-D1A9-D1E1582B163D}"/>
              </a:ext>
            </a:extLst>
          </p:cNvPr>
          <p:cNvSpPr txBox="1"/>
          <p:nvPr/>
        </p:nvSpPr>
        <p:spPr>
          <a:xfrm>
            <a:off x="6196458" y="5247080"/>
            <a:ext cx="724878" cy="369332"/>
          </a:xfrm>
          <a:prstGeom prst="rect">
            <a:avLst/>
          </a:prstGeom>
          <a:noFill/>
        </p:spPr>
        <p:txBody>
          <a:bodyPr wrap="none" rtlCol="0">
            <a:spAutoFit/>
          </a:bodyPr>
          <a:lstStyle/>
          <a:p>
            <a:pPr algn="ctr"/>
            <a:r>
              <a:rPr lang="en-US"/>
              <a:t>1.50”</a:t>
            </a:r>
          </a:p>
        </p:txBody>
      </p:sp>
      <p:sp>
        <p:nvSpPr>
          <p:cNvPr id="6" name="TextBox 5">
            <a:extLst>
              <a:ext uri="{FF2B5EF4-FFF2-40B4-BE49-F238E27FC236}">
                <a16:creationId xmlns:a16="http://schemas.microsoft.com/office/drawing/2014/main" id="{E7A8BB70-CB3B-401F-42A3-A67F74339DD8}"/>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4414143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graphicEl>
                                              <a:dgm id="{7555BE74-E4F5-49BC-8A2C-3BEA9C9E2B46}"/>
                                            </p:graphicEl>
                                          </p:spTgt>
                                        </p:tgtEl>
                                        <p:attrNameLst>
                                          <p:attrName>style.visibility</p:attrName>
                                        </p:attrNameLst>
                                      </p:cBhvr>
                                      <p:to>
                                        <p:strVal val="visible"/>
                                      </p:to>
                                    </p:set>
                                    <p:animEffect transition="in" filter="fade">
                                      <p:cBhvr>
                                        <p:cTn id="7" dur="500"/>
                                        <p:tgtEl>
                                          <p:spTgt spid="9">
                                            <p:graphicEl>
                                              <a:dgm id="{7555BE74-E4F5-49BC-8A2C-3BEA9C9E2B4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graphicEl>
                                              <a:dgm id="{DFC44B3B-CF88-384B-B764-900941E0C0A4}"/>
                                            </p:graphicEl>
                                          </p:spTgt>
                                        </p:tgtEl>
                                        <p:attrNameLst>
                                          <p:attrName>style.visibility</p:attrName>
                                        </p:attrNameLst>
                                      </p:cBhvr>
                                      <p:to>
                                        <p:strVal val="visible"/>
                                      </p:to>
                                    </p:set>
                                    <p:animEffect transition="in" filter="fade">
                                      <p:cBhvr>
                                        <p:cTn id="11" dur="500"/>
                                        <p:tgtEl>
                                          <p:spTgt spid="9">
                                            <p:graphicEl>
                                              <a:dgm id="{DFC44B3B-CF88-384B-B764-900941E0C0A4}"/>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graphicEl>
                                              <a:dgm id="{355FB767-F80F-4C6F-8387-C3080814F52B}"/>
                                            </p:graphicEl>
                                          </p:spTgt>
                                        </p:tgtEl>
                                        <p:attrNameLst>
                                          <p:attrName>style.visibility</p:attrName>
                                        </p:attrNameLst>
                                      </p:cBhvr>
                                      <p:to>
                                        <p:strVal val="visible"/>
                                      </p:to>
                                    </p:set>
                                    <p:animEffect transition="in" filter="fade">
                                      <p:cBhvr>
                                        <p:cTn id="15" dur="500"/>
                                        <p:tgtEl>
                                          <p:spTgt spid="9">
                                            <p:graphicEl>
                                              <a:dgm id="{355FB767-F80F-4C6F-8387-C3080814F52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graphicEl>
                                              <a:dgm id="{48A206DB-8E2F-4DC7-8854-A05D2FCC0D9A}"/>
                                            </p:graphicEl>
                                          </p:spTgt>
                                        </p:tgtEl>
                                        <p:attrNameLst>
                                          <p:attrName>style.visibility</p:attrName>
                                        </p:attrNameLst>
                                      </p:cBhvr>
                                      <p:to>
                                        <p:strVal val="visible"/>
                                      </p:to>
                                    </p:set>
                                    <p:animEffect transition="in" filter="fade">
                                      <p:cBhvr>
                                        <p:cTn id="19" dur="500"/>
                                        <p:tgtEl>
                                          <p:spTgt spid="9">
                                            <p:graphicEl>
                                              <a:dgm id="{48A206DB-8E2F-4DC7-8854-A05D2FCC0D9A}"/>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graphicEl>
                                              <a:dgm id="{9601C861-7BAA-4FFA-A3A7-671E21582A60}"/>
                                            </p:graphicEl>
                                          </p:spTgt>
                                        </p:tgtEl>
                                        <p:attrNameLst>
                                          <p:attrName>style.visibility</p:attrName>
                                        </p:attrNameLst>
                                      </p:cBhvr>
                                      <p:to>
                                        <p:strVal val="visible"/>
                                      </p:to>
                                    </p:set>
                                    <p:animEffect transition="in" filter="fade">
                                      <p:cBhvr>
                                        <p:cTn id="23" dur="500"/>
                                        <p:tgtEl>
                                          <p:spTgt spid="9">
                                            <p:graphicEl>
                                              <a:dgm id="{9601C861-7BAA-4FFA-A3A7-671E21582A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A1F827-0F9E-018F-51C5-5FF2B13B03DC}"/>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86D658-64A3-0D50-AE57-CEE252C54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4882D0-9502-FE68-4682-7CA64E2E26BC}"/>
              </a:ext>
            </a:extLst>
          </p:cNvPr>
          <p:cNvSpPr>
            <a:spLocks noGrp="1"/>
          </p:cNvSpPr>
          <p:nvPr>
            <p:ph type="sldNum" sz="quarter" idx="12"/>
          </p:nvPr>
        </p:nvSpPr>
        <p:spPr/>
        <p:txBody>
          <a:bodyPr/>
          <a:lstStyle/>
          <a:p>
            <a:fld id="{A5AEF524-62EC-C340-82A1-9F47B6C43E55}" type="slidenum">
              <a:rPr lang="en-US" smtClean="0"/>
              <a:t>23</a:t>
            </a:fld>
            <a:endParaRPr lang="en-US"/>
          </a:p>
        </p:txBody>
      </p:sp>
      <p:sp>
        <p:nvSpPr>
          <p:cNvPr id="5" name="Title 4">
            <a:extLst>
              <a:ext uri="{FF2B5EF4-FFF2-40B4-BE49-F238E27FC236}">
                <a16:creationId xmlns:a16="http://schemas.microsoft.com/office/drawing/2014/main" id="{9AC4D1CE-8356-6754-567F-4D3C387C16C0}"/>
              </a:ext>
            </a:extLst>
          </p:cNvPr>
          <p:cNvSpPr>
            <a:spLocks noGrp="1"/>
          </p:cNvSpPr>
          <p:nvPr>
            <p:ph type="title"/>
          </p:nvPr>
        </p:nvSpPr>
        <p:spPr/>
        <p:txBody>
          <a:bodyPr/>
          <a:lstStyle/>
          <a:p>
            <a:r>
              <a:rPr lang="en-US"/>
              <a:t>Polycarbonate Material Selection</a:t>
            </a:r>
          </a:p>
        </p:txBody>
      </p:sp>
      <p:pic>
        <p:nvPicPr>
          <p:cNvPr id="8194" name="Picture 2">
            <a:extLst>
              <a:ext uri="{FF2B5EF4-FFF2-40B4-BE49-F238E27FC236}">
                <a16:creationId xmlns:a16="http://schemas.microsoft.com/office/drawing/2014/main" id="{81A94804-335E-E357-FA9A-C6238A22B3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752" y="1725220"/>
            <a:ext cx="4204712" cy="42047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05743C9-0B7C-2D78-0994-3A2C9EFAAD8C}"/>
              </a:ext>
            </a:extLst>
          </p:cNvPr>
          <p:cNvGraphicFramePr/>
          <p:nvPr/>
        </p:nvGraphicFramePr>
        <p:xfrm>
          <a:off x="549650" y="2203737"/>
          <a:ext cx="3014960" cy="274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9530B37-A2CA-BEE1-202C-2FA22C7842C2}"/>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32346748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graphicEl>
                                              <a:dgm id="{7555BE74-E4F5-49BC-8A2C-3BEA9C9E2B46}"/>
                                            </p:graphicEl>
                                          </p:spTgt>
                                        </p:tgtEl>
                                        <p:attrNameLst>
                                          <p:attrName>style.visibility</p:attrName>
                                        </p:attrNameLst>
                                      </p:cBhvr>
                                      <p:to>
                                        <p:strVal val="visible"/>
                                      </p:to>
                                    </p:set>
                                    <p:animEffect transition="in" filter="fade">
                                      <p:cBhvr>
                                        <p:cTn id="7" dur="500"/>
                                        <p:tgtEl>
                                          <p:spTgt spid="8">
                                            <p:graphicEl>
                                              <a:dgm id="{7555BE74-E4F5-49BC-8A2C-3BEA9C9E2B4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graphicEl>
                                              <a:dgm id="{DFC44B3B-CF88-384B-B764-900941E0C0A4}"/>
                                            </p:graphicEl>
                                          </p:spTgt>
                                        </p:tgtEl>
                                        <p:attrNameLst>
                                          <p:attrName>style.visibility</p:attrName>
                                        </p:attrNameLst>
                                      </p:cBhvr>
                                      <p:to>
                                        <p:strVal val="visible"/>
                                      </p:to>
                                    </p:set>
                                    <p:animEffect transition="in" filter="fade">
                                      <p:cBhvr>
                                        <p:cTn id="11" dur="500"/>
                                        <p:tgtEl>
                                          <p:spTgt spid="8">
                                            <p:graphicEl>
                                              <a:dgm id="{DFC44B3B-CF88-384B-B764-900941E0C0A4}"/>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graphicEl>
                                              <a:dgm id="{355FB767-F80F-4C6F-8387-C3080814F52B}"/>
                                            </p:graphicEl>
                                          </p:spTgt>
                                        </p:tgtEl>
                                        <p:attrNameLst>
                                          <p:attrName>style.visibility</p:attrName>
                                        </p:attrNameLst>
                                      </p:cBhvr>
                                      <p:to>
                                        <p:strVal val="visible"/>
                                      </p:to>
                                    </p:set>
                                    <p:animEffect transition="in" filter="fade">
                                      <p:cBhvr>
                                        <p:cTn id="15" dur="500"/>
                                        <p:tgtEl>
                                          <p:spTgt spid="8">
                                            <p:graphicEl>
                                              <a:dgm id="{355FB767-F80F-4C6F-8387-C3080814F52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graphicEl>
                                              <a:dgm id="{48A206DB-8E2F-4DC7-8854-A05D2FCC0D9A}"/>
                                            </p:graphicEl>
                                          </p:spTgt>
                                        </p:tgtEl>
                                        <p:attrNameLst>
                                          <p:attrName>style.visibility</p:attrName>
                                        </p:attrNameLst>
                                      </p:cBhvr>
                                      <p:to>
                                        <p:strVal val="visible"/>
                                      </p:to>
                                    </p:set>
                                    <p:animEffect transition="in" filter="fade">
                                      <p:cBhvr>
                                        <p:cTn id="19" dur="500"/>
                                        <p:tgtEl>
                                          <p:spTgt spid="8">
                                            <p:graphicEl>
                                              <a:dgm id="{48A206DB-8E2F-4DC7-8854-A05D2FCC0D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7CD0C-13C6-1396-F0CB-A90553627971}"/>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4F823B-164E-AA28-A8D6-CC3B8CC932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CC169-317E-E260-4DDA-2A3009FF8D42}"/>
              </a:ext>
            </a:extLst>
          </p:cNvPr>
          <p:cNvSpPr>
            <a:spLocks noGrp="1"/>
          </p:cNvSpPr>
          <p:nvPr>
            <p:ph type="sldNum" sz="quarter" idx="12"/>
          </p:nvPr>
        </p:nvSpPr>
        <p:spPr/>
        <p:txBody>
          <a:bodyPr/>
          <a:lstStyle/>
          <a:p>
            <a:fld id="{A5AEF524-62EC-C340-82A1-9F47B6C43E55}" type="slidenum">
              <a:rPr lang="en-US" smtClean="0"/>
              <a:t>24</a:t>
            </a:fld>
            <a:endParaRPr lang="en-US"/>
          </a:p>
        </p:txBody>
      </p:sp>
      <p:sp>
        <p:nvSpPr>
          <p:cNvPr id="5" name="Title 4">
            <a:extLst>
              <a:ext uri="{FF2B5EF4-FFF2-40B4-BE49-F238E27FC236}">
                <a16:creationId xmlns:a16="http://schemas.microsoft.com/office/drawing/2014/main" id="{DDCE041E-4C20-B566-2C7F-B539ACA8F3F5}"/>
              </a:ext>
            </a:extLst>
          </p:cNvPr>
          <p:cNvSpPr>
            <a:spLocks noGrp="1"/>
          </p:cNvSpPr>
          <p:nvPr>
            <p:ph type="title"/>
          </p:nvPr>
        </p:nvSpPr>
        <p:spPr/>
        <p:txBody>
          <a:bodyPr/>
          <a:lstStyle/>
          <a:p>
            <a:r>
              <a:rPr lang="en-US"/>
              <a:t>Polycarbonate Material Selection</a:t>
            </a:r>
          </a:p>
        </p:txBody>
      </p:sp>
      <p:pic>
        <p:nvPicPr>
          <p:cNvPr id="8194" name="Picture 2">
            <a:extLst>
              <a:ext uri="{FF2B5EF4-FFF2-40B4-BE49-F238E27FC236}">
                <a16:creationId xmlns:a16="http://schemas.microsoft.com/office/drawing/2014/main" id="{84C0E6BE-78F8-5318-581D-E7F62E7090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4752" y="1725220"/>
            <a:ext cx="4204712" cy="42047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Diagram 7">
            <a:extLst>
              <a:ext uri="{FF2B5EF4-FFF2-40B4-BE49-F238E27FC236}">
                <a16:creationId xmlns:a16="http://schemas.microsoft.com/office/drawing/2014/main" id="{BBD23A61-585C-72B5-CD70-8FE929DDA7A6}"/>
              </a:ext>
            </a:extLst>
          </p:cNvPr>
          <p:cNvGraphicFramePr/>
          <p:nvPr>
            <p:extLst>
              <p:ext uri="{D42A27DB-BD31-4B8C-83A1-F6EECF244321}">
                <p14:modId xmlns:p14="http://schemas.microsoft.com/office/powerpoint/2010/main" val="3007704422"/>
              </p:ext>
            </p:extLst>
          </p:nvPr>
        </p:nvGraphicFramePr>
        <p:xfrm>
          <a:off x="549650" y="2203737"/>
          <a:ext cx="3014960" cy="2740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969268F6-42A5-B36B-E303-D333109374ED}"/>
              </a:ext>
            </a:extLst>
          </p:cNvPr>
          <p:cNvGraphicFramePr/>
          <p:nvPr>
            <p:extLst>
              <p:ext uri="{D42A27DB-BD31-4B8C-83A1-F6EECF244321}">
                <p14:modId xmlns:p14="http://schemas.microsoft.com/office/powerpoint/2010/main" val="3022272974"/>
              </p:ext>
            </p:extLst>
          </p:nvPr>
        </p:nvGraphicFramePr>
        <p:xfrm>
          <a:off x="3968476" y="2203736"/>
          <a:ext cx="3014960" cy="27402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TextBox 5">
            <a:extLst>
              <a:ext uri="{FF2B5EF4-FFF2-40B4-BE49-F238E27FC236}">
                <a16:creationId xmlns:a16="http://schemas.microsoft.com/office/drawing/2014/main" id="{65020E65-7275-1648-989A-03BC034504D2}"/>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2789330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graphicEl>
                                              <a:dgm id="{7555BE74-E4F5-49BC-8A2C-3BEA9C9E2B46}"/>
                                            </p:graphicEl>
                                          </p:spTgt>
                                        </p:tgtEl>
                                        <p:attrNameLst>
                                          <p:attrName>style.visibility</p:attrName>
                                        </p:attrNameLst>
                                      </p:cBhvr>
                                      <p:to>
                                        <p:strVal val="visible"/>
                                      </p:to>
                                    </p:set>
                                    <p:animEffect transition="in" filter="fade">
                                      <p:cBhvr>
                                        <p:cTn id="7" dur="500"/>
                                        <p:tgtEl>
                                          <p:spTgt spid="14">
                                            <p:graphicEl>
                                              <a:dgm id="{7555BE74-E4F5-49BC-8A2C-3BEA9C9E2B4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graphicEl>
                                              <a:dgm id="{DFC44B3B-CF88-384B-B764-900941E0C0A4}"/>
                                            </p:graphicEl>
                                          </p:spTgt>
                                        </p:tgtEl>
                                        <p:attrNameLst>
                                          <p:attrName>style.visibility</p:attrName>
                                        </p:attrNameLst>
                                      </p:cBhvr>
                                      <p:to>
                                        <p:strVal val="visible"/>
                                      </p:to>
                                    </p:set>
                                    <p:animEffect transition="in" filter="fade">
                                      <p:cBhvr>
                                        <p:cTn id="11" dur="500"/>
                                        <p:tgtEl>
                                          <p:spTgt spid="14">
                                            <p:graphicEl>
                                              <a:dgm id="{DFC44B3B-CF88-384B-B764-900941E0C0A4}"/>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graphicEl>
                                              <a:dgm id="{355FB767-F80F-4C6F-8387-C3080814F52B}"/>
                                            </p:graphicEl>
                                          </p:spTgt>
                                        </p:tgtEl>
                                        <p:attrNameLst>
                                          <p:attrName>style.visibility</p:attrName>
                                        </p:attrNameLst>
                                      </p:cBhvr>
                                      <p:to>
                                        <p:strVal val="visible"/>
                                      </p:to>
                                    </p:set>
                                    <p:animEffect transition="in" filter="fade">
                                      <p:cBhvr>
                                        <p:cTn id="15" dur="500"/>
                                        <p:tgtEl>
                                          <p:spTgt spid="14">
                                            <p:graphicEl>
                                              <a:dgm id="{355FB767-F80F-4C6F-8387-C3080814F52B}"/>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graphicEl>
                                              <a:dgm id="{48A206DB-8E2F-4DC7-8854-A05D2FCC0D9A}"/>
                                            </p:graphicEl>
                                          </p:spTgt>
                                        </p:tgtEl>
                                        <p:attrNameLst>
                                          <p:attrName>style.visibility</p:attrName>
                                        </p:attrNameLst>
                                      </p:cBhvr>
                                      <p:to>
                                        <p:strVal val="visible"/>
                                      </p:to>
                                    </p:set>
                                    <p:animEffect transition="in" filter="fade">
                                      <p:cBhvr>
                                        <p:cTn id="19" dur="500"/>
                                        <p:tgtEl>
                                          <p:spTgt spid="14">
                                            <p:graphicEl>
                                              <a:dgm id="{48A206DB-8E2F-4DC7-8854-A05D2FCC0D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C85818-567B-37BA-A3DF-825C2DFF62B8}"/>
              </a:ext>
            </a:extLst>
          </p:cNvPr>
          <p:cNvSpPr>
            <a:spLocks noGrp="1"/>
          </p:cNvSpPr>
          <p:nvPr>
            <p:ph type="sldNum" sz="quarter" idx="12"/>
          </p:nvPr>
        </p:nvSpPr>
        <p:spPr/>
        <p:txBody>
          <a:bodyPr/>
          <a:lstStyle/>
          <a:p>
            <a:fld id="{A5AEF524-62EC-C340-82A1-9F47B6C43E55}" type="slidenum">
              <a:rPr lang="en-US" smtClean="0"/>
              <a:t>25</a:t>
            </a:fld>
            <a:endParaRPr lang="en-US"/>
          </a:p>
        </p:txBody>
      </p:sp>
      <p:sp>
        <p:nvSpPr>
          <p:cNvPr id="5" name="Title 4">
            <a:extLst>
              <a:ext uri="{FF2B5EF4-FFF2-40B4-BE49-F238E27FC236}">
                <a16:creationId xmlns:a16="http://schemas.microsoft.com/office/drawing/2014/main" id="{B70D0BAA-919D-99A1-2B31-E115CFB21453}"/>
              </a:ext>
            </a:extLst>
          </p:cNvPr>
          <p:cNvSpPr>
            <a:spLocks noGrp="1"/>
          </p:cNvSpPr>
          <p:nvPr>
            <p:ph type="title"/>
          </p:nvPr>
        </p:nvSpPr>
        <p:spPr/>
        <p:txBody>
          <a:bodyPr/>
          <a:lstStyle/>
          <a:p>
            <a:r>
              <a:rPr lang="en-US">
                <a:latin typeface="Aptos"/>
              </a:rPr>
              <a:t>Future Work</a:t>
            </a:r>
          </a:p>
        </p:txBody>
      </p:sp>
      <p:graphicFrame>
        <p:nvGraphicFramePr>
          <p:cNvPr id="3" name="Diagram 2">
            <a:extLst>
              <a:ext uri="{FF2B5EF4-FFF2-40B4-BE49-F238E27FC236}">
                <a16:creationId xmlns:a16="http://schemas.microsoft.com/office/drawing/2014/main" id="{406B22E7-6D44-DD94-B3D5-62E60B441C94}"/>
              </a:ext>
            </a:extLst>
          </p:cNvPr>
          <p:cNvGraphicFramePr/>
          <p:nvPr>
            <p:extLst>
              <p:ext uri="{D42A27DB-BD31-4B8C-83A1-F6EECF244321}">
                <p14:modId xmlns:p14="http://schemas.microsoft.com/office/powerpoint/2010/main" val="1809031634"/>
              </p:ext>
            </p:extLst>
          </p:nvPr>
        </p:nvGraphicFramePr>
        <p:xfrm>
          <a:off x="533400" y="1498434"/>
          <a:ext cx="9366504" cy="4682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BF6BE029-2CB2-82A8-43B8-B96E909F8B35}"/>
              </a:ext>
            </a:extLst>
          </p:cNvPr>
          <p:cNvSpPr txBox="1"/>
          <p:nvPr/>
        </p:nvSpPr>
        <p:spPr>
          <a:xfrm>
            <a:off x="10842564"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Tree>
    <p:extLst>
      <p:ext uri="{BB962C8B-B14F-4D97-AF65-F5344CB8AC3E}">
        <p14:creationId xmlns:p14="http://schemas.microsoft.com/office/powerpoint/2010/main" val="13728574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F03CA-523C-0FB7-D985-040E90E9F60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6CF6CAA-0FCB-01C7-2BB5-0D10745B5D81}"/>
              </a:ext>
            </a:extLst>
          </p:cNvPr>
          <p:cNvSpPr>
            <a:spLocks noGrp="1"/>
          </p:cNvSpPr>
          <p:nvPr>
            <p:ph type="sldNum" sz="quarter" idx="12"/>
          </p:nvPr>
        </p:nvSpPr>
        <p:spPr/>
        <p:txBody>
          <a:bodyPr/>
          <a:lstStyle/>
          <a:p>
            <a:fld id="{A5AEF524-62EC-C340-82A1-9F47B6C43E55}" type="slidenum">
              <a:rPr lang="en-US" smtClean="0"/>
              <a:t>26</a:t>
            </a:fld>
            <a:endParaRPr lang="en-US"/>
          </a:p>
        </p:txBody>
      </p:sp>
      <p:sp>
        <p:nvSpPr>
          <p:cNvPr id="5" name="Title 4">
            <a:extLst>
              <a:ext uri="{FF2B5EF4-FFF2-40B4-BE49-F238E27FC236}">
                <a16:creationId xmlns:a16="http://schemas.microsoft.com/office/drawing/2014/main" id="{456FD146-DFFD-0C9B-CB14-DDD1194FA5D6}"/>
              </a:ext>
            </a:extLst>
          </p:cNvPr>
          <p:cNvSpPr>
            <a:spLocks noGrp="1"/>
          </p:cNvSpPr>
          <p:nvPr>
            <p:ph type="title"/>
          </p:nvPr>
        </p:nvSpPr>
        <p:spPr/>
        <p:txBody>
          <a:bodyPr/>
          <a:lstStyle/>
          <a:p>
            <a:r>
              <a:rPr lang="en-US">
                <a:latin typeface="Aptos"/>
              </a:rPr>
              <a:t>Project Objective</a:t>
            </a:r>
          </a:p>
        </p:txBody>
      </p:sp>
      <p:graphicFrame>
        <p:nvGraphicFramePr>
          <p:cNvPr id="3" name="Diagram 2">
            <a:extLst>
              <a:ext uri="{FF2B5EF4-FFF2-40B4-BE49-F238E27FC236}">
                <a16:creationId xmlns:a16="http://schemas.microsoft.com/office/drawing/2014/main" id="{20BC9D38-AB9B-BF39-D08C-F83536C9D4B4}"/>
              </a:ext>
            </a:extLst>
          </p:cNvPr>
          <p:cNvGraphicFramePr/>
          <p:nvPr>
            <p:extLst>
              <p:ext uri="{D42A27DB-BD31-4B8C-83A1-F6EECF244321}">
                <p14:modId xmlns:p14="http://schemas.microsoft.com/office/powerpoint/2010/main" val="1471851974"/>
              </p:ext>
            </p:extLst>
          </p:nvPr>
        </p:nvGraphicFramePr>
        <p:xfrm>
          <a:off x="254523" y="1765276"/>
          <a:ext cx="4119775" cy="4434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descr="A machine with a black background&#10;&#10;Description automatically generated">
            <a:extLst>
              <a:ext uri="{FF2B5EF4-FFF2-40B4-BE49-F238E27FC236}">
                <a16:creationId xmlns:a16="http://schemas.microsoft.com/office/drawing/2014/main" id="{0D80CC73-91D4-7504-299F-A60718A37B78}"/>
              </a:ext>
            </a:extLst>
          </p:cNvPr>
          <p:cNvPicPr>
            <a:picLocks noChangeAspect="1"/>
          </p:cNvPicPr>
          <p:nvPr/>
        </p:nvPicPr>
        <p:blipFill>
          <a:blip r:embed="rId8"/>
          <a:srcRect l="6067" t="14928" r="14139" b="12071"/>
          <a:stretch/>
        </p:blipFill>
        <p:spPr>
          <a:xfrm>
            <a:off x="3749040" y="2265503"/>
            <a:ext cx="6682369" cy="3209546"/>
          </a:xfrm>
          <a:prstGeom prst="rect">
            <a:avLst/>
          </a:prstGeom>
        </p:spPr>
      </p:pic>
      <p:sp>
        <p:nvSpPr>
          <p:cNvPr id="15" name="Callout: Bent Line 14">
            <a:extLst>
              <a:ext uri="{FF2B5EF4-FFF2-40B4-BE49-F238E27FC236}">
                <a16:creationId xmlns:a16="http://schemas.microsoft.com/office/drawing/2014/main" id="{9C7E8436-1683-CCD4-4FDF-059127A1C2C0}"/>
              </a:ext>
            </a:extLst>
          </p:cNvPr>
          <p:cNvSpPr/>
          <p:nvPr/>
        </p:nvSpPr>
        <p:spPr>
          <a:xfrm>
            <a:off x="6889998" y="1097194"/>
            <a:ext cx="3159258"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54DCC531-3AF4-7F4B-FE8E-E362F89AB9EB}"/>
              </a:ext>
            </a:extLst>
          </p:cNvPr>
          <p:cNvSpPr txBox="1"/>
          <p:nvPr/>
        </p:nvSpPr>
        <p:spPr>
          <a:xfrm>
            <a:off x="6983727" y="1177946"/>
            <a:ext cx="2971800" cy="400110"/>
          </a:xfrm>
          <a:prstGeom prst="rect">
            <a:avLst/>
          </a:prstGeom>
          <a:noFill/>
        </p:spPr>
        <p:txBody>
          <a:bodyPr wrap="square" rtlCol="0">
            <a:spAutoFit/>
          </a:bodyPr>
          <a:lstStyle/>
          <a:p>
            <a:pPr algn="ctr"/>
            <a:r>
              <a:rPr lang="en-US" sz="2000" err="1">
                <a:solidFill>
                  <a:schemeClr val="bg1"/>
                </a:solidFill>
                <a:latin typeface="Aptos" panose="020B0004020202020204" pitchFamily="34" charset="0"/>
              </a:rPr>
              <a:t>Shapeoko</a:t>
            </a:r>
            <a:r>
              <a:rPr lang="en-US" sz="2000">
                <a:solidFill>
                  <a:schemeClr val="bg1"/>
                </a:solidFill>
                <a:latin typeface="Aptos" panose="020B0004020202020204" pitchFamily="34" charset="0"/>
              </a:rPr>
              <a:t> 3 CNC Router </a:t>
            </a:r>
          </a:p>
        </p:txBody>
      </p:sp>
      <p:sp>
        <p:nvSpPr>
          <p:cNvPr id="2" name="TextBox 1">
            <a:extLst>
              <a:ext uri="{FF2B5EF4-FFF2-40B4-BE49-F238E27FC236}">
                <a16:creationId xmlns:a16="http://schemas.microsoft.com/office/drawing/2014/main" id="{1DD1A00E-690E-D24B-C441-4C87C4EF1B30}"/>
              </a:ext>
            </a:extLst>
          </p:cNvPr>
          <p:cNvSpPr txBox="1"/>
          <p:nvPr/>
        </p:nvSpPr>
        <p:spPr>
          <a:xfrm>
            <a:off x="10682846"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2906830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2E614-CEFF-894C-CFC6-A9FE7C60F60E}"/>
              </a:ext>
            </a:extLst>
          </p:cNvPr>
          <p:cNvSpPr>
            <a:spLocks noGrp="1"/>
          </p:cNvSpPr>
          <p:nvPr>
            <p:ph type="title"/>
          </p:nvPr>
        </p:nvSpPr>
        <p:spPr/>
        <p:txBody>
          <a:bodyPr/>
          <a:lstStyle/>
          <a:p>
            <a:r>
              <a:rPr lang="en-US">
                <a:latin typeface="Aptos"/>
              </a:rPr>
              <a:t>Stakeholders</a:t>
            </a:r>
          </a:p>
        </p:txBody>
      </p:sp>
      <p:sp>
        <p:nvSpPr>
          <p:cNvPr id="3" name="Slide Number Placeholder 2">
            <a:extLst>
              <a:ext uri="{FF2B5EF4-FFF2-40B4-BE49-F238E27FC236}">
                <a16:creationId xmlns:a16="http://schemas.microsoft.com/office/drawing/2014/main" id="{EB1C60F9-1AF3-E7B8-8F32-E3B63F533E5A}"/>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9" name="Content Placeholder 6">
            <a:extLst>
              <a:ext uri="{FF2B5EF4-FFF2-40B4-BE49-F238E27FC236}">
                <a16:creationId xmlns:a16="http://schemas.microsoft.com/office/drawing/2014/main" id="{5FC2C562-B4CD-2562-EDD1-4C6BAFF0FB12}"/>
              </a:ext>
            </a:extLst>
          </p:cNvPr>
          <p:cNvSpPr>
            <a:spLocks noGrp="1"/>
          </p:cNvSpPr>
          <p:nvPr/>
        </p:nvSpPr>
        <p:spPr>
          <a:xfrm>
            <a:off x="139063" y="3020368"/>
            <a:ext cx="1813203" cy="22069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a:latin typeface="Aptos" panose="020B0004020202020204" pitchFamily="34" charset="0"/>
              </a:rPr>
              <a:t>FAMU-FSU COE</a:t>
            </a:r>
          </a:p>
        </p:txBody>
      </p:sp>
      <p:pic>
        <p:nvPicPr>
          <p:cNvPr id="8" name="Picture 7" descr="A logo of a duck&#10;&#10;Description automatically generated">
            <a:extLst>
              <a:ext uri="{FF2B5EF4-FFF2-40B4-BE49-F238E27FC236}">
                <a16:creationId xmlns:a16="http://schemas.microsoft.com/office/drawing/2014/main" id="{2DC1E91A-494B-E515-5F7E-9F7B73CE1068}"/>
              </a:ext>
            </a:extLst>
          </p:cNvPr>
          <p:cNvPicPr>
            <a:picLocks noChangeAspect="1"/>
          </p:cNvPicPr>
          <p:nvPr/>
        </p:nvPicPr>
        <p:blipFill>
          <a:blip r:embed="rId3"/>
          <a:stretch>
            <a:fillRect/>
          </a:stretch>
        </p:blipFill>
        <p:spPr>
          <a:xfrm>
            <a:off x="64782" y="2543599"/>
            <a:ext cx="2305050" cy="1884363"/>
          </a:xfrm>
          <a:prstGeom prst="rect">
            <a:avLst/>
          </a:prstGeom>
        </p:spPr>
      </p:pic>
      <p:pic>
        <p:nvPicPr>
          <p:cNvPr id="10" name="Picture 9" descr="A person in a suit and tie&#10;&#10;Description automatically generated">
            <a:extLst>
              <a:ext uri="{FF2B5EF4-FFF2-40B4-BE49-F238E27FC236}">
                <a16:creationId xmlns:a16="http://schemas.microsoft.com/office/drawing/2014/main" id="{8B7B2415-B00D-AE97-8292-7217F4222F99}"/>
              </a:ext>
            </a:extLst>
          </p:cNvPr>
          <p:cNvPicPr>
            <a:picLocks noChangeAspect="1"/>
          </p:cNvPicPr>
          <p:nvPr/>
        </p:nvPicPr>
        <p:blipFill>
          <a:blip r:embed="rId4"/>
          <a:stretch>
            <a:fillRect/>
          </a:stretch>
        </p:blipFill>
        <p:spPr>
          <a:xfrm>
            <a:off x="8266113" y="2297917"/>
            <a:ext cx="2305050" cy="2254250"/>
          </a:xfrm>
          <a:prstGeom prst="rect">
            <a:avLst/>
          </a:prstGeom>
        </p:spPr>
      </p:pic>
      <p:pic>
        <p:nvPicPr>
          <p:cNvPr id="12" name="Picture 11" descr="A person in a suit and tie&#10;&#10;Description automatically generated">
            <a:extLst>
              <a:ext uri="{FF2B5EF4-FFF2-40B4-BE49-F238E27FC236}">
                <a16:creationId xmlns:a16="http://schemas.microsoft.com/office/drawing/2014/main" id="{91225FBC-8862-E347-0469-077C3E353D10}"/>
              </a:ext>
            </a:extLst>
          </p:cNvPr>
          <p:cNvPicPr>
            <a:picLocks noChangeAspect="1"/>
          </p:cNvPicPr>
          <p:nvPr/>
        </p:nvPicPr>
        <p:blipFill>
          <a:blip r:embed="rId5"/>
          <a:srcRect t="-1" r="588" b="4212"/>
          <a:stretch/>
        </p:blipFill>
        <p:spPr>
          <a:xfrm>
            <a:off x="5509486" y="2356849"/>
            <a:ext cx="2274820" cy="2241709"/>
          </a:xfrm>
          <a:prstGeom prst="rect">
            <a:avLst/>
          </a:prstGeom>
        </p:spPr>
      </p:pic>
      <p:sp>
        <p:nvSpPr>
          <p:cNvPr id="14" name="TextBox 13">
            <a:extLst>
              <a:ext uri="{FF2B5EF4-FFF2-40B4-BE49-F238E27FC236}">
                <a16:creationId xmlns:a16="http://schemas.microsoft.com/office/drawing/2014/main" id="{9F334BA5-4A39-5F97-6C66-EDE68A7B7960}"/>
              </a:ext>
            </a:extLst>
          </p:cNvPr>
          <p:cNvSpPr txBox="1"/>
          <p:nvPr/>
        </p:nvSpPr>
        <p:spPr>
          <a:xfrm>
            <a:off x="8262569" y="4769975"/>
            <a:ext cx="230714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Tripp </a:t>
            </a:r>
            <a:r>
              <a:rPr lang="en-US" sz="2000" b="1" err="1">
                <a:latin typeface="Aptos"/>
                <a:ea typeface="Calibri"/>
                <a:cs typeface="Calibri"/>
              </a:rPr>
              <a:t>Lappalainen</a:t>
            </a:r>
            <a:endParaRPr lang="en-US" sz="2000" b="1">
              <a:latin typeface="Aptos"/>
              <a:ea typeface="Calibri"/>
              <a:cs typeface="Calibri"/>
            </a:endParaRPr>
          </a:p>
        </p:txBody>
      </p:sp>
      <p:sp>
        <p:nvSpPr>
          <p:cNvPr id="15" name="TextBox 14">
            <a:extLst>
              <a:ext uri="{FF2B5EF4-FFF2-40B4-BE49-F238E27FC236}">
                <a16:creationId xmlns:a16="http://schemas.microsoft.com/office/drawing/2014/main" id="{741044BE-717D-9584-F40C-44E5772F14B3}"/>
              </a:ext>
            </a:extLst>
          </p:cNvPr>
          <p:cNvSpPr txBox="1"/>
          <p:nvPr/>
        </p:nvSpPr>
        <p:spPr>
          <a:xfrm>
            <a:off x="5728575" y="4769867"/>
            <a:ext cx="18646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Jacob </a:t>
            </a:r>
            <a:r>
              <a:rPr lang="en-US" sz="2000" b="1">
                <a:solidFill>
                  <a:srgbClr val="2D3B45"/>
                </a:solidFill>
                <a:latin typeface="Aptos"/>
              </a:rPr>
              <a:t>Schmitt</a:t>
            </a:r>
            <a:endParaRPr lang="en-US" sz="2000">
              <a:latin typeface="Aptos"/>
              <a:ea typeface="Calibri"/>
              <a:cs typeface="Calibri"/>
            </a:endParaRPr>
          </a:p>
        </p:txBody>
      </p:sp>
      <p:sp>
        <p:nvSpPr>
          <p:cNvPr id="16" name="TextBox 15">
            <a:extLst>
              <a:ext uri="{FF2B5EF4-FFF2-40B4-BE49-F238E27FC236}">
                <a16:creationId xmlns:a16="http://schemas.microsoft.com/office/drawing/2014/main" id="{EDB9C03C-5910-BA77-535C-A60BAD5B6021}"/>
              </a:ext>
            </a:extLst>
          </p:cNvPr>
          <p:cNvSpPr txBox="1"/>
          <p:nvPr/>
        </p:nvSpPr>
        <p:spPr>
          <a:xfrm>
            <a:off x="3107932" y="4772209"/>
            <a:ext cx="15735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Elias </a:t>
            </a:r>
            <a:r>
              <a:rPr lang="en-US" sz="2000" b="1">
                <a:solidFill>
                  <a:srgbClr val="2D3B45"/>
                </a:solidFill>
                <a:latin typeface="Aptos"/>
              </a:rPr>
              <a:t>Haase</a:t>
            </a:r>
            <a:endParaRPr lang="en-US" sz="2000" b="1">
              <a:latin typeface="Aptos"/>
              <a:ea typeface="Calibri"/>
              <a:cs typeface="Calibri"/>
            </a:endParaRPr>
          </a:p>
        </p:txBody>
      </p:sp>
      <p:pic>
        <p:nvPicPr>
          <p:cNvPr id="5" name="Picture 4" descr="A person smiling for a picture&#10;&#10;Description automatically generated">
            <a:extLst>
              <a:ext uri="{FF2B5EF4-FFF2-40B4-BE49-F238E27FC236}">
                <a16:creationId xmlns:a16="http://schemas.microsoft.com/office/drawing/2014/main" id="{259DEDBB-5C24-8A59-B9F0-F289BD530878}"/>
              </a:ext>
            </a:extLst>
          </p:cNvPr>
          <p:cNvPicPr>
            <a:picLocks noChangeAspect="1"/>
          </p:cNvPicPr>
          <p:nvPr/>
        </p:nvPicPr>
        <p:blipFill>
          <a:blip r:embed="rId6"/>
          <a:srcRect r="-800" b="21059"/>
          <a:stretch/>
        </p:blipFill>
        <p:spPr>
          <a:xfrm>
            <a:off x="2741212" y="2353936"/>
            <a:ext cx="2302757" cy="2255378"/>
          </a:xfrm>
          <a:prstGeom prst="rect">
            <a:avLst/>
          </a:prstGeom>
        </p:spPr>
      </p:pic>
      <p:sp>
        <p:nvSpPr>
          <p:cNvPr id="4" name="TextBox 3">
            <a:extLst>
              <a:ext uri="{FF2B5EF4-FFF2-40B4-BE49-F238E27FC236}">
                <a16:creationId xmlns:a16="http://schemas.microsoft.com/office/drawing/2014/main" id="{9DA86517-4C7D-D9A6-E8AD-772B4244CC07}"/>
              </a:ext>
            </a:extLst>
          </p:cNvPr>
          <p:cNvSpPr txBox="1"/>
          <p:nvPr/>
        </p:nvSpPr>
        <p:spPr>
          <a:xfrm>
            <a:off x="229437" y="4769974"/>
            <a:ext cx="19858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Aptos"/>
                <a:ea typeface="Calibri"/>
                <a:cs typeface="Calibri"/>
              </a:rPr>
              <a:t>FAMU-FSU COE</a:t>
            </a:r>
          </a:p>
        </p:txBody>
      </p:sp>
      <p:sp>
        <p:nvSpPr>
          <p:cNvPr id="7" name="TextBox 6">
            <a:extLst>
              <a:ext uri="{FF2B5EF4-FFF2-40B4-BE49-F238E27FC236}">
                <a16:creationId xmlns:a16="http://schemas.microsoft.com/office/drawing/2014/main" id="{32A7034E-3284-5EAF-5A7A-92E80BA4587C}"/>
              </a:ext>
            </a:extLst>
          </p:cNvPr>
          <p:cNvSpPr txBox="1"/>
          <p:nvPr/>
        </p:nvSpPr>
        <p:spPr>
          <a:xfrm>
            <a:off x="10672215"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Gerlt</a:t>
            </a:r>
            <a:endParaRPr lang="en-US"/>
          </a:p>
        </p:txBody>
      </p:sp>
    </p:spTree>
    <p:extLst>
      <p:ext uri="{BB962C8B-B14F-4D97-AF65-F5344CB8AC3E}">
        <p14:creationId xmlns:p14="http://schemas.microsoft.com/office/powerpoint/2010/main" val="1210303005"/>
      </p:ext>
    </p:extLst>
  </p:cSld>
  <p:clrMapOvr>
    <a:masterClrMapping/>
  </p:clrMapOvr>
  <p:transition spd="slow">
    <p:push dir="u"/>
  </p:transition>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CF65-A222-A148-4901-852920558430}"/>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C9F77ECB-DFFA-DE63-908F-DE2620BF4BDB}"/>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EE9F244B-D03F-927B-BAD9-3E37C69F641D}"/>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Halt Projectiles</a:t>
            </a:r>
          </a:p>
        </p:txBody>
      </p:sp>
      <p:sp>
        <p:nvSpPr>
          <p:cNvPr id="3" name="Slide Number Placeholder 2">
            <a:extLst>
              <a:ext uri="{FF2B5EF4-FFF2-40B4-BE49-F238E27FC236}">
                <a16:creationId xmlns:a16="http://schemas.microsoft.com/office/drawing/2014/main" id="{D86ABE50-4B9D-7948-FD88-35BD93258C3C}"/>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28</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755A741C-2BD1-9FD9-8BA9-2126F34342F5}"/>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F0563861-1C37-CCED-4DB3-48C1BC0AB25D}"/>
              </a:ext>
            </a:extLst>
          </p:cNvPr>
          <p:cNvGraphicFramePr>
            <a:graphicFrameLocks noGrp="1"/>
          </p:cNvGraphicFramePr>
          <p:nvPr>
            <p:extLst>
              <p:ext uri="{D42A27DB-BD31-4B8C-83A1-F6EECF244321}">
                <p14:modId xmlns:p14="http://schemas.microsoft.com/office/powerpoint/2010/main" val="1955173256"/>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3000 N</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Impact force</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Impact test</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pic>
        <p:nvPicPr>
          <p:cNvPr id="35" name="Graphic 22" descr="Comet with solid fill">
            <a:extLst>
              <a:ext uri="{FF2B5EF4-FFF2-40B4-BE49-F238E27FC236}">
                <a16:creationId xmlns:a16="http://schemas.microsoft.com/office/drawing/2014/main" id="{0B2E7A30-4C78-2FF1-FE73-5F0471E0C6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flipH="1">
            <a:off x="3113690" y="3384481"/>
            <a:ext cx="1077085" cy="1190329"/>
          </a:xfrm>
          <a:prstGeom prst="rect">
            <a:avLst/>
          </a:prstGeom>
        </p:spPr>
      </p:pic>
      <p:cxnSp>
        <p:nvCxnSpPr>
          <p:cNvPr id="8" name="Straight Connector 7">
            <a:extLst>
              <a:ext uri="{FF2B5EF4-FFF2-40B4-BE49-F238E27FC236}">
                <a16:creationId xmlns:a16="http://schemas.microsoft.com/office/drawing/2014/main" id="{DAD1A1E2-BAC8-E8E3-2760-9D78E8679157}"/>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0A2FE84-CE38-2B6C-4623-7AFF8CC10B91}"/>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0390FFD-10CA-7986-5911-0D56A3FE3596}"/>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EFEDD23-E9D6-6EE1-4A63-7B2E8343C74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37625397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78 0.00209 L -0.14701 -0.14004 " pathEditMode="relative" rAng="0" ptsTypes="AA">
                                      <p:cBhvr>
                                        <p:cTn id="6" dur="2000" fill="hold"/>
                                        <p:tgtEl>
                                          <p:spTgt spid="35"/>
                                        </p:tgtEl>
                                        <p:attrNameLst>
                                          <p:attrName>ppt_x</p:attrName>
                                          <p:attrName>ppt_y</p:attrName>
                                        </p:attrNameLst>
                                      </p:cBhvr>
                                      <p:rCtr x="-7396" y="-7106"/>
                                    </p:animMotion>
                                  </p:childTnLst>
                                </p:cTn>
                              </p:par>
                            </p:childTnLst>
                          </p:cTn>
                        </p:par>
                        <p:par>
                          <p:cTn id="7" fill="hold">
                            <p:stCondLst>
                              <p:cond delay="2000"/>
                            </p:stCondLst>
                            <p:childTnLst>
                              <p:par>
                                <p:cTn id="8" presetID="8" presetClass="emph" presetSubtype="0" fill="hold" nodeType="afterEffect">
                                  <p:stCondLst>
                                    <p:cond delay="0"/>
                                  </p:stCondLst>
                                  <p:childTnLst>
                                    <p:animRot by="-5400000">
                                      <p:cBhvr>
                                        <p:cTn id="9" dur="500" fill="hold"/>
                                        <p:tgtEl>
                                          <p:spTgt spid="35"/>
                                        </p:tgtEl>
                                        <p:attrNameLst>
                                          <p:attrName>r</p:attrName>
                                        </p:attrNameLst>
                                      </p:cBhvr>
                                    </p:animRot>
                                  </p:childTnLst>
                                </p:cTn>
                              </p:par>
                            </p:childTnLst>
                          </p:cTn>
                        </p:par>
                        <p:par>
                          <p:cTn id="10" fill="hold">
                            <p:stCondLst>
                              <p:cond delay="2500"/>
                            </p:stCondLst>
                            <p:childTnLst>
                              <p:par>
                                <p:cTn id="11" presetID="42" presetClass="path" presetSubtype="0" accel="50000" decel="50000" fill="hold" nodeType="afterEffect">
                                  <p:stCondLst>
                                    <p:cond delay="0"/>
                                  </p:stCondLst>
                                  <p:childTnLst>
                                    <p:animMotion origin="layout" path="M -0.14701 -0.14004 L -0.14141 0.03357 " pathEditMode="relative" rAng="0" ptsTypes="AA">
                                      <p:cBhvr>
                                        <p:cTn id="12" dur="2000" fill="hold"/>
                                        <p:tgtEl>
                                          <p:spTgt spid="35"/>
                                        </p:tgtEl>
                                        <p:attrNameLst>
                                          <p:attrName>ppt_x</p:attrName>
                                          <p:attrName>ppt_y</p:attrName>
                                        </p:attrNameLst>
                                      </p:cBhvr>
                                      <p:rCtr x="273" y="8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D0E2C-1AAA-7FE2-9204-870CE3486E8E}"/>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5E0E26A4-48DC-D8FE-2EB7-4C5C5A82AD3D}"/>
              </a:ext>
            </a:extLst>
          </p:cNvPr>
          <p:cNvPicPr>
            <a:picLocks noChangeAspect="1"/>
          </p:cNvPicPr>
          <p:nvPr/>
        </p:nvPicPr>
        <p:blipFill>
          <a:blip r:embed="rId3"/>
          <a:stretch>
            <a:fillRect/>
          </a:stretch>
        </p:blipFill>
        <p:spPr>
          <a:xfrm>
            <a:off x="440388" y="2449916"/>
            <a:ext cx="5334648" cy="2798573"/>
          </a:xfrm>
          <a:prstGeom prst="rect">
            <a:avLst/>
          </a:prstGeom>
        </p:spPr>
      </p:pic>
      <p:sp>
        <p:nvSpPr>
          <p:cNvPr id="2" name="Title 1">
            <a:extLst>
              <a:ext uri="{FF2B5EF4-FFF2-40B4-BE49-F238E27FC236}">
                <a16:creationId xmlns:a16="http://schemas.microsoft.com/office/drawing/2014/main" id="{70E939EA-5E49-87E3-5AA3-BB556BDB17D7}"/>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Create No Interference</a:t>
            </a:r>
          </a:p>
        </p:txBody>
      </p:sp>
      <p:sp>
        <p:nvSpPr>
          <p:cNvPr id="3" name="Slide Number Placeholder 2">
            <a:extLst>
              <a:ext uri="{FF2B5EF4-FFF2-40B4-BE49-F238E27FC236}">
                <a16:creationId xmlns:a16="http://schemas.microsoft.com/office/drawing/2014/main" id="{E1EE2294-71D0-DBD5-91B6-D1D48A4C0F55}"/>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29</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C4DC2D69-85ED-F25E-89E7-277FDA85B198}"/>
              </a:ext>
            </a:extLst>
          </p:cNvPr>
          <p:cNvCxnSpPr/>
          <p:nvPr/>
        </p:nvCxnSpPr>
        <p:spPr>
          <a:xfrm>
            <a:off x="13978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5F567053-AD72-48D7-4E5C-E7DF7F84069A}"/>
              </a:ext>
            </a:extLst>
          </p:cNvPr>
          <p:cNvGraphicFramePr>
            <a:graphicFrameLocks noGrp="1"/>
          </p:cNvGraphicFramePr>
          <p:nvPr>
            <p:extLst>
              <p:ext uri="{D42A27DB-BD31-4B8C-83A1-F6EECF244321}">
                <p14:modId xmlns:p14="http://schemas.microsoft.com/office/powerpoint/2010/main" val="1294913935"/>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Pass</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1FDD8FFF-06E3-D453-20E0-CFCADE4B41C6}"/>
              </a:ext>
            </a:extLst>
          </p:cNvPr>
          <p:cNvCxnSpPr/>
          <p:nvPr/>
        </p:nvCxnSpPr>
        <p:spPr>
          <a:xfrm>
            <a:off x="48321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B7BFAFBD-24F7-AA5E-E549-4C108240E3D5}"/>
              </a:ext>
            </a:extLst>
          </p:cNvPr>
          <p:cNvPicPr>
            <a:picLocks noChangeAspect="1"/>
          </p:cNvPicPr>
          <p:nvPr/>
        </p:nvPicPr>
        <p:blipFill>
          <a:blip r:embed="rId3"/>
          <a:srcRect l="57494" t="39015" r="27037" b="34052"/>
          <a:stretch/>
        </p:blipFill>
        <p:spPr>
          <a:xfrm>
            <a:off x="2695119" y="3541784"/>
            <a:ext cx="825185" cy="753746"/>
          </a:xfrm>
          <a:prstGeom prst="rect">
            <a:avLst/>
          </a:prstGeom>
        </p:spPr>
      </p:pic>
      <p:sp>
        <p:nvSpPr>
          <p:cNvPr id="11" name="Rectangle 10">
            <a:extLst>
              <a:ext uri="{FF2B5EF4-FFF2-40B4-BE49-F238E27FC236}">
                <a16:creationId xmlns:a16="http://schemas.microsoft.com/office/drawing/2014/main" id="{F05D72AE-0720-1DAF-02DD-8974FA9D0B52}"/>
              </a:ext>
            </a:extLst>
          </p:cNvPr>
          <p:cNvSpPr/>
          <p:nvPr/>
        </p:nvSpPr>
        <p:spPr>
          <a:xfrm>
            <a:off x="23732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C5A23C4-2083-3ED4-8CA9-A3DDB1643985}"/>
              </a:ext>
            </a:extLst>
          </p:cNvPr>
          <p:cNvSpPr/>
          <p:nvPr/>
        </p:nvSpPr>
        <p:spPr>
          <a:xfrm>
            <a:off x="24209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7BC2325-4477-DFC6-4D3B-34DCDBD8D825}"/>
              </a:ext>
            </a:extLst>
          </p:cNvPr>
          <p:cNvPicPr>
            <a:picLocks noChangeAspect="1"/>
          </p:cNvPicPr>
          <p:nvPr/>
        </p:nvPicPr>
        <p:blipFill>
          <a:blip r:embed="rId3"/>
          <a:srcRect l="41997" t="18290" r="42535" b="34052"/>
          <a:stretch/>
        </p:blipFill>
        <p:spPr>
          <a:xfrm>
            <a:off x="1907381" y="2961126"/>
            <a:ext cx="825184" cy="1333765"/>
          </a:xfrm>
          <a:prstGeom prst="rect">
            <a:avLst/>
          </a:prstGeom>
        </p:spPr>
      </p:pic>
      <p:cxnSp>
        <p:nvCxnSpPr>
          <p:cNvPr id="16" name="Straight Connector 15">
            <a:extLst>
              <a:ext uri="{FF2B5EF4-FFF2-40B4-BE49-F238E27FC236}">
                <a16:creationId xmlns:a16="http://schemas.microsoft.com/office/drawing/2014/main" id="{6FD5E944-3FC8-1AD2-0B03-D4B28091F639}"/>
              </a:ext>
            </a:extLst>
          </p:cNvPr>
          <p:cNvCxnSpPr>
            <a:cxnSpLocks/>
          </p:cNvCxnSpPr>
          <p:nvPr/>
        </p:nvCxnSpPr>
        <p:spPr>
          <a:xfrm flipH="1">
            <a:off x="13583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E8EF8F4-5BEA-0675-69DA-58645FC1F020}"/>
              </a:ext>
            </a:extLst>
          </p:cNvPr>
          <p:cNvCxnSpPr>
            <a:cxnSpLocks/>
          </p:cNvCxnSpPr>
          <p:nvPr/>
        </p:nvCxnSpPr>
        <p:spPr>
          <a:xfrm flipH="1">
            <a:off x="13567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D9D2FD2-0DD4-568F-932B-00AA72767EBB}"/>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16005740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4.375E-6 4.81481E-6 L 0.128 4.81481E-6 " pathEditMode="relative" rAng="0" ptsTypes="AA">
                                      <p:cBhvr>
                                        <p:cTn id="6" dur="3000" fill="hold"/>
                                        <p:tgtEl>
                                          <p:spTgt spid="6"/>
                                        </p:tgtEl>
                                        <p:attrNameLst>
                                          <p:attrName>ppt_x</p:attrName>
                                          <p:attrName>ppt_y</p:attrName>
                                        </p:attrNameLst>
                                      </p:cBhvr>
                                      <p:rCtr x="639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4F8A-9631-2F06-0480-557EB4C59F7E}"/>
              </a:ext>
            </a:extLst>
          </p:cNvPr>
          <p:cNvSpPr>
            <a:spLocks noGrp="1"/>
          </p:cNvSpPr>
          <p:nvPr>
            <p:ph type="title"/>
          </p:nvPr>
        </p:nvSpPr>
        <p:spPr/>
        <p:txBody>
          <a:bodyPr/>
          <a:lstStyle/>
          <a:p>
            <a:r>
              <a:rPr lang="en-US">
                <a:latin typeface="Aptos"/>
                <a:ea typeface="+mj-lt"/>
                <a:cs typeface="+mj-lt"/>
              </a:rPr>
              <a:t>Guidance and Sponsorship</a:t>
            </a:r>
            <a:endParaRPr lang="en-US">
              <a:latin typeface="Aptos"/>
            </a:endParaRPr>
          </a:p>
        </p:txBody>
      </p:sp>
      <p:sp>
        <p:nvSpPr>
          <p:cNvPr id="3" name="Slide Number Placeholder 2">
            <a:extLst>
              <a:ext uri="{FF2B5EF4-FFF2-40B4-BE49-F238E27FC236}">
                <a16:creationId xmlns:a16="http://schemas.microsoft.com/office/drawing/2014/main" id="{714CD918-4648-8D23-1D4D-7A919CE0376F}"/>
              </a:ext>
            </a:extLst>
          </p:cNvPr>
          <p:cNvSpPr>
            <a:spLocks noGrp="1"/>
          </p:cNvSpPr>
          <p:nvPr>
            <p:ph type="sldNum" sz="quarter" idx="10"/>
          </p:nvPr>
        </p:nvSpPr>
        <p:spPr/>
        <p:txBody>
          <a:bodyPr/>
          <a:lstStyle/>
          <a:p>
            <a:fld id="{72E20F18-833A-4542-A439-FC39BC210022}" type="slidenum">
              <a:rPr lang="en-US" smtClean="0">
                <a:latin typeface="Aptos" panose="020B0004020202020204" pitchFamily="34" charset="0"/>
              </a:rPr>
              <a:pPr/>
              <a:t>3</a:t>
            </a:fld>
            <a:endParaRPr lang="en-US">
              <a:latin typeface="Aptos" panose="020B0004020202020204" pitchFamily="34" charset="0"/>
            </a:endParaRPr>
          </a:p>
        </p:txBody>
      </p:sp>
      <p:sp>
        <p:nvSpPr>
          <p:cNvPr id="6" name="Content Placeholder 5">
            <a:extLst>
              <a:ext uri="{FF2B5EF4-FFF2-40B4-BE49-F238E27FC236}">
                <a16:creationId xmlns:a16="http://schemas.microsoft.com/office/drawing/2014/main" id="{E6E2A765-0079-C7BA-B4A3-3DD1D79D243F}"/>
              </a:ext>
            </a:extLst>
          </p:cNvPr>
          <p:cNvSpPr>
            <a:spLocks noGrp="1"/>
          </p:cNvSpPr>
          <p:nvPr>
            <p:ph sz="quarter" idx="14"/>
          </p:nvPr>
        </p:nvSpPr>
        <p:spPr>
          <a:xfrm>
            <a:off x="6802043" y="5253330"/>
            <a:ext cx="2282082" cy="917146"/>
          </a:xfrm>
        </p:spPr>
        <p:txBody>
          <a:bodyPr/>
          <a:lstStyle/>
          <a:p>
            <a:pPr marL="0" indent="0">
              <a:buNone/>
            </a:pPr>
            <a:r>
              <a:rPr lang="en-US" sz="2000" b="1">
                <a:latin typeface="Aptos" panose="020B0004020202020204" pitchFamily="34" charset="0"/>
              </a:rPr>
              <a:t>Dr. Eric Hellstrom</a:t>
            </a:r>
          </a:p>
          <a:p>
            <a:pPr marL="0" indent="0">
              <a:buNone/>
            </a:pPr>
            <a:r>
              <a:rPr lang="en-US" sz="2000" i="1">
                <a:latin typeface="Aptos" panose="020B0004020202020204" pitchFamily="34" charset="0"/>
              </a:rPr>
              <a:t>Advisor</a:t>
            </a:r>
          </a:p>
        </p:txBody>
      </p:sp>
      <p:sp>
        <p:nvSpPr>
          <p:cNvPr id="13" name="Content Placeholder 5">
            <a:extLst>
              <a:ext uri="{FF2B5EF4-FFF2-40B4-BE49-F238E27FC236}">
                <a16:creationId xmlns:a16="http://schemas.microsoft.com/office/drawing/2014/main" id="{E5A6543F-8146-FB2E-2D54-1ED40BFFC54B}"/>
              </a:ext>
            </a:extLst>
          </p:cNvPr>
          <p:cNvSpPr>
            <a:spLocks noGrp="1"/>
          </p:cNvSpPr>
          <p:nvPr>
            <p:ph sz="quarter" idx="13"/>
          </p:nvPr>
        </p:nvSpPr>
        <p:spPr>
          <a:xfrm>
            <a:off x="1496683" y="5255054"/>
            <a:ext cx="2702484" cy="902769"/>
          </a:xfrm>
        </p:spPr>
        <p:txBody>
          <a:bodyPr/>
          <a:lstStyle/>
          <a:p>
            <a:pPr marL="0" indent="0">
              <a:buNone/>
            </a:pPr>
            <a:r>
              <a:rPr lang="en-US" sz="2000" b="1">
                <a:latin typeface="Aptos" panose="020B0004020202020204" pitchFamily="34" charset="0"/>
              </a:rPr>
              <a:t>Dr. Shayne </a:t>
            </a:r>
            <a:r>
              <a:rPr lang="en-US" sz="2000" b="1" err="1">
                <a:latin typeface="Aptos" panose="020B0004020202020204" pitchFamily="34" charset="0"/>
              </a:rPr>
              <a:t>McConomy</a:t>
            </a:r>
            <a:endParaRPr lang="en-US" sz="2000" b="1">
              <a:latin typeface="Aptos" panose="020B0004020202020204" pitchFamily="34" charset="0"/>
            </a:endParaRPr>
          </a:p>
          <a:p>
            <a:pPr marL="0" indent="0">
              <a:buNone/>
            </a:pPr>
            <a:r>
              <a:rPr lang="en-US" sz="2000" i="1">
                <a:latin typeface="Aptos" panose="020B0004020202020204" pitchFamily="34" charset="0"/>
              </a:rPr>
              <a:t>Sponsor</a:t>
            </a:r>
          </a:p>
        </p:txBody>
      </p:sp>
      <p:pic>
        <p:nvPicPr>
          <p:cNvPr id="1026" name="Picture 2" descr="Shayne McConomy headshot">
            <a:extLst>
              <a:ext uri="{FF2B5EF4-FFF2-40B4-BE49-F238E27FC236}">
                <a16:creationId xmlns:a16="http://schemas.microsoft.com/office/drawing/2014/main" id="{54A040D5-4204-21D7-5BB5-8A53B3B2CB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900"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ic Hellstrom, Ph.D.">
            <a:extLst>
              <a:ext uri="{FF2B5EF4-FFF2-40B4-BE49-F238E27FC236}">
                <a16:creationId xmlns:a16="http://schemas.microsoft.com/office/drawing/2014/main" id="{0A96505E-5EE7-1E10-8A3D-501AF071F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4125" y="1721299"/>
            <a:ext cx="2540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F1878BC-0CCB-5AF3-2BD7-60ACEF752732}"/>
              </a:ext>
            </a:extLst>
          </p:cNvPr>
          <p:cNvSpPr txBox="1"/>
          <p:nvPr/>
        </p:nvSpPr>
        <p:spPr>
          <a:xfrm>
            <a:off x="11346873" y="5777345"/>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1B38D2DC-E03E-9AE3-BAB2-17022F3F63EA}"/>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2984670944"/>
      </p:ext>
    </p:extLst>
  </p:cSld>
  <p:clrMapOvr>
    <a:masterClrMapping/>
  </p:clrMapOvr>
  <p:transition spd="slow">
    <p:push dir="u"/>
  </p:transition>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87C65-9F4F-6C13-648D-7B1D01A265CD}"/>
            </a:ext>
          </a:extLst>
        </p:cNvPr>
        <p:cNvGrpSpPr/>
        <p:nvPr/>
      </p:nvGrpSpPr>
      <p:grpSpPr>
        <a:xfrm>
          <a:off x="0" y="0"/>
          <a:ext cx="0" cy="0"/>
          <a:chOff x="0" y="0"/>
          <a:chExt cx="0" cy="0"/>
        </a:xfrm>
      </p:grpSpPr>
      <p:pic>
        <p:nvPicPr>
          <p:cNvPr id="4" name="Picture 3" descr="A black and grey machine&#10;&#10;Description automatically generated">
            <a:extLst>
              <a:ext uri="{FF2B5EF4-FFF2-40B4-BE49-F238E27FC236}">
                <a16:creationId xmlns:a16="http://schemas.microsoft.com/office/drawing/2014/main" id="{7ED2B53B-43D6-A676-647A-FCEAF19DD6FF}"/>
              </a:ext>
            </a:extLst>
          </p:cNvPr>
          <p:cNvPicPr>
            <a:picLocks noChangeAspect="1"/>
          </p:cNvPicPr>
          <p:nvPr/>
        </p:nvPicPr>
        <p:blipFill>
          <a:blip r:embed="rId3"/>
          <a:stretch>
            <a:fillRect/>
          </a:stretch>
        </p:blipFill>
        <p:spPr>
          <a:xfrm>
            <a:off x="160988" y="2449916"/>
            <a:ext cx="5334648" cy="2798573"/>
          </a:xfrm>
          <a:prstGeom prst="rect">
            <a:avLst/>
          </a:prstGeom>
        </p:spPr>
      </p:pic>
      <p:sp>
        <p:nvSpPr>
          <p:cNvPr id="2" name="Title 1">
            <a:extLst>
              <a:ext uri="{FF2B5EF4-FFF2-40B4-BE49-F238E27FC236}">
                <a16:creationId xmlns:a16="http://schemas.microsoft.com/office/drawing/2014/main" id="{2CCC241E-E16C-BFAC-73EA-454FB90C6269}"/>
              </a:ext>
            </a:extLst>
          </p:cNvPr>
          <p:cNvSpPr>
            <a:spLocks noGrp="1"/>
          </p:cNvSpPr>
          <p:nvPr>
            <p:ph type="title"/>
          </p:nvPr>
        </p:nvSpPr>
        <p:spPr>
          <a:xfrm>
            <a:off x="525774" y="205740"/>
            <a:ext cx="9601200" cy="960276"/>
          </a:xfrm>
        </p:spPr>
        <p:txBody>
          <a:bodyPr/>
          <a:lstStyle/>
          <a:p>
            <a:r>
              <a:rPr lang="en-US">
                <a:latin typeface="Aptos" panose="020B0004020202020204" pitchFamily="34" charset="0"/>
              </a:rPr>
              <a:t>Critical Target: </a:t>
            </a:r>
            <a:r>
              <a:rPr lang="en-US" i="1">
                <a:latin typeface="Aptos" panose="020B0004020202020204" pitchFamily="34" charset="0"/>
              </a:rPr>
              <a:t>Limit Access When On</a:t>
            </a:r>
          </a:p>
        </p:txBody>
      </p:sp>
      <p:sp>
        <p:nvSpPr>
          <p:cNvPr id="3" name="Slide Number Placeholder 2">
            <a:extLst>
              <a:ext uri="{FF2B5EF4-FFF2-40B4-BE49-F238E27FC236}">
                <a16:creationId xmlns:a16="http://schemas.microsoft.com/office/drawing/2014/main" id="{D58B097C-EAA8-CC2E-5897-653CDC1EC7AF}"/>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30</a:t>
            </a:fld>
            <a:endParaRPr lang="en-US">
              <a:solidFill>
                <a:schemeClr val="bg1">
                  <a:lumMod val="65000"/>
                </a:schemeClr>
              </a:solidFill>
              <a:latin typeface="Aptos Narrow" panose="020B0004020202020204" pitchFamily="34" charset="0"/>
            </a:endParaRPr>
          </a:p>
        </p:txBody>
      </p:sp>
      <p:cxnSp>
        <p:nvCxnSpPr>
          <p:cNvPr id="7" name="Straight Connector 6">
            <a:extLst>
              <a:ext uri="{FF2B5EF4-FFF2-40B4-BE49-F238E27FC236}">
                <a16:creationId xmlns:a16="http://schemas.microsoft.com/office/drawing/2014/main" id="{B73C3FB1-0A5C-A841-0D68-1AC9A83AF58D}"/>
              </a:ext>
            </a:extLst>
          </p:cNvPr>
          <p:cNvCxnSpPr/>
          <p:nvPr/>
        </p:nvCxnSpPr>
        <p:spPr>
          <a:xfrm>
            <a:off x="1118476" y="2449916"/>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DF04FA2E-5743-5F92-8217-528CC9BDF751}"/>
              </a:ext>
            </a:extLst>
          </p:cNvPr>
          <p:cNvGraphicFramePr>
            <a:graphicFrameLocks noGrp="1"/>
          </p:cNvGraphicFramePr>
          <p:nvPr>
            <p:extLst>
              <p:ext uri="{D42A27DB-BD31-4B8C-83A1-F6EECF244321}">
                <p14:modId xmlns:p14="http://schemas.microsoft.com/office/powerpoint/2010/main" val="2369603449"/>
              </p:ext>
            </p:extLst>
          </p:nvPr>
        </p:nvGraphicFramePr>
        <p:xfrm>
          <a:off x="6416436" y="2054298"/>
          <a:ext cx="3059496" cy="3461694"/>
        </p:xfrm>
        <a:graphic>
          <a:graphicData uri="http://schemas.openxmlformats.org/drawingml/2006/table">
            <a:tbl>
              <a:tblPr bandRow="1">
                <a:tableStyleId>{5C22544A-7EE6-4342-B048-85BDC9FD1C3A}</a:tableStyleId>
              </a:tblPr>
              <a:tblGrid>
                <a:gridCol w="1529748">
                  <a:extLst>
                    <a:ext uri="{9D8B030D-6E8A-4147-A177-3AD203B41FA5}">
                      <a16:colId xmlns:a16="http://schemas.microsoft.com/office/drawing/2014/main" val="3109935383"/>
                    </a:ext>
                  </a:extLst>
                </a:gridCol>
                <a:gridCol w="1529748">
                  <a:extLst>
                    <a:ext uri="{9D8B030D-6E8A-4147-A177-3AD203B41FA5}">
                      <a16:colId xmlns:a16="http://schemas.microsoft.com/office/drawing/2014/main" val="713195333"/>
                    </a:ext>
                  </a:extLst>
                </a:gridCol>
              </a:tblGrid>
              <a:tr h="1153898">
                <a:tc>
                  <a:txBody>
                    <a:bodyPr/>
                    <a:lstStyle/>
                    <a:p>
                      <a:pPr algn="ctr"/>
                      <a:r>
                        <a:rPr lang="en-US" sz="2000" b="1">
                          <a:solidFill>
                            <a:schemeClr val="bg1"/>
                          </a:solidFill>
                          <a:latin typeface="Aptos" panose="020B0004020202020204" pitchFamily="34" charset="0"/>
                        </a:rPr>
                        <a:t>Target</a:t>
                      </a:r>
                    </a:p>
                  </a:txBody>
                  <a:tcPr marL="76453" marR="76453" marT="38226" marB="38226" anchor="ctr">
                    <a:solidFill>
                      <a:schemeClr val="tx2"/>
                    </a:solidFill>
                  </a:tcPr>
                </a:tc>
                <a:tc>
                  <a:txBody>
                    <a:bodyPr/>
                    <a:lstStyle/>
                    <a:p>
                      <a:pPr algn="ctr"/>
                      <a:r>
                        <a:rPr lang="en-US" sz="2000" b="0">
                          <a:solidFill>
                            <a:schemeClr val="tx1"/>
                          </a:solidFill>
                          <a:latin typeface="Aptos" panose="020B0004020202020204" pitchFamily="34" charset="0"/>
                        </a:rPr>
                        <a:t>True</a:t>
                      </a:r>
                    </a:p>
                  </a:txBody>
                  <a:tcPr marL="76453" marR="76453" marT="38226" marB="38226" anchor="ctr">
                    <a:solidFill>
                      <a:schemeClr val="bg1">
                        <a:lumMod val="95000"/>
                      </a:schemeClr>
                    </a:solidFill>
                  </a:tcPr>
                </a:tc>
                <a:extLst>
                  <a:ext uri="{0D108BD9-81ED-4DB2-BD59-A6C34878D82A}">
                    <a16:rowId xmlns:a16="http://schemas.microsoft.com/office/drawing/2014/main" val="1231266253"/>
                  </a:ext>
                </a:extLst>
              </a:tr>
              <a:tr h="1153898">
                <a:tc>
                  <a:txBody>
                    <a:bodyPr/>
                    <a:lstStyle/>
                    <a:p>
                      <a:pPr algn="ctr"/>
                      <a:r>
                        <a:rPr lang="en-US" sz="2000" b="1">
                          <a:solidFill>
                            <a:schemeClr val="bg1"/>
                          </a:solidFill>
                          <a:latin typeface="Aptos" panose="020B0004020202020204" pitchFamily="34" charset="0"/>
                        </a:rPr>
                        <a:t>Metric</a:t>
                      </a:r>
                    </a:p>
                  </a:txBody>
                  <a:tcPr marL="76453" marR="76453" marT="38226" marB="38226" anchor="ctr">
                    <a:solidFill>
                      <a:schemeClr val="tx2"/>
                    </a:solidFill>
                  </a:tcPr>
                </a:tc>
                <a:tc>
                  <a:txBody>
                    <a:bodyPr/>
                    <a:lstStyle/>
                    <a:p>
                      <a:pPr algn="ctr"/>
                      <a:r>
                        <a:rPr lang="en-US" sz="2000">
                          <a:latin typeface="Aptos" panose="020B0004020202020204" pitchFamily="34" charset="0"/>
                        </a:rPr>
                        <a:t>Pass/Fail</a:t>
                      </a:r>
                    </a:p>
                  </a:txBody>
                  <a:tcPr marL="76453" marR="76453" marT="38226" marB="38226" anchor="ctr">
                    <a:solidFill>
                      <a:schemeClr val="bg1">
                        <a:lumMod val="95000"/>
                      </a:schemeClr>
                    </a:solidFill>
                  </a:tcPr>
                </a:tc>
                <a:extLst>
                  <a:ext uri="{0D108BD9-81ED-4DB2-BD59-A6C34878D82A}">
                    <a16:rowId xmlns:a16="http://schemas.microsoft.com/office/drawing/2014/main" val="2403108218"/>
                  </a:ext>
                </a:extLst>
              </a:tr>
              <a:tr h="1153898">
                <a:tc>
                  <a:txBody>
                    <a:bodyPr/>
                    <a:lstStyle/>
                    <a:p>
                      <a:pPr algn="ctr"/>
                      <a:r>
                        <a:rPr lang="en-US" sz="2000" b="1">
                          <a:solidFill>
                            <a:schemeClr val="bg1"/>
                          </a:solidFill>
                          <a:latin typeface="Aptos" panose="020B0004020202020204" pitchFamily="34" charset="0"/>
                        </a:rPr>
                        <a:t>Testing</a:t>
                      </a:r>
                    </a:p>
                  </a:txBody>
                  <a:tcPr marL="76453" marR="76453" marT="38226" marB="38226" anchor="ctr">
                    <a:solidFill>
                      <a:schemeClr val="tx2"/>
                    </a:solidFill>
                  </a:tcPr>
                </a:tc>
                <a:tc>
                  <a:txBody>
                    <a:bodyPr/>
                    <a:lstStyle/>
                    <a:p>
                      <a:pPr algn="ctr"/>
                      <a:r>
                        <a:rPr lang="en-US" sz="2000">
                          <a:latin typeface="Aptos" panose="020B0004020202020204" pitchFamily="34" charset="0"/>
                        </a:rPr>
                        <a:t>Observation</a:t>
                      </a:r>
                    </a:p>
                  </a:txBody>
                  <a:tcPr marL="76453" marR="76453" marT="38226" marB="38226" anchor="ctr">
                    <a:solidFill>
                      <a:schemeClr val="bg1">
                        <a:lumMod val="95000"/>
                      </a:schemeClr>
                    </a:solidFill>
                  </a:tcPr>
                </a:tc>
                <a:extLst>
                  <a:ext uri="{0D108BD9-81ED-4DB2-BD59-A6C34878D82A}">
                    <a16:rowId xmlns:a16="http://schemas.microsoft.com/office/drawing/2014/main" val="2516053415"/>
                  </a:ext>
                </a:extLst>
              </a:tr>
            </a:tbl>
          </a:graphicData>
        </a:graphic>
      </p:graphicFrame>
      <p:cxnSp>
        <p:nvCxnSpPr>
          <p:cNvPr id="8" name="Straight Connector 7">
            <a:extLst>
              <a:ext uri="{FF2B5EF4-FFF2-40B4-BE49-F238E27FC236}">
                <a16:creationId xmlns:a16="http://schemas.microsoft.com/office/drawing/2014/main" id="{D7813D1B-577F-3CA3-A13C-6FA0CF57F81D}"/>
              </a:ext>
            </a:extLst>
          </p:cNvPr>
          <p:cNvCxnSpPr/>
          <p:nvPr/>
        </p:nvCxnSpPr>
        <p:spPr>
          <a:xfrm>
            <a:off x="4552775" y="2450687"/>
            <a:ext cx="0" cy="2280212"/>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10" name="Picture 9" descr="A black and grey machine&#10;&#10;Description automatically generated">
            <a:extLst>
              <a:ext uri="{FF2B5EF4-FFF2-40B4-BE49-F238E27FC236}">
                <a16:creationId xmlns:a16="http://schemas.microsoft.com/office/drawing/2014/main" id="{C1029906-96F7-48C8-FDF7-9A04A3E868AE}"/>
              </a:ext>
            </a:extLst>
          </p:cNvPr>
          <p:cNvPicPr>
            <a:picLocks noChangeAspect="1"/>
          </p:cNvPicPr>
          <p:nvPr/>
        </p:nvPicPr>
        <p:blipFill>
          <a:blip r:embed="rId3"/>
          <a:srcRect l="57494" t="39015" r="27037" b="34052"/>
          <a:stretch/>
        </p:blipFill>
        <p:spPr>
          <a:xfrm>
            <a:off x="2415719" y="3541784"/>
            <a:ext cx="825185" cy="753746"/>
          </a:xfrm>
          <a:prstGeom prst="rect">
            <a:avLst/>
          </a:prstGeom>
        </p:spPr>
      </p:pic>
      <p:sp>
        <p:nvSpPr>
          <p:cNvPr id="11" name="Rectangle 10">
            <a:extLst>
              <a:ext uri="{FF2B5EF4-FFF2-40B4-BE49-F238E27FC236}">
                <a16:creationId xmlns:a16="http://schemas.microsoft.com/office/drawing/2014/main" id="{32CFAAF4-144E-E790-BC80-1F46B6CD26B2}"/>
              </a:ext>
            </a:extLst>
          </p:cNvPr>
          <p:cNvSpPr/>
          <p:nvPr/>
        </p:nvSpPr>
        <p:spPr>
          <a:xfrm>
            <a:off x="2093852" y="2938088"/>
            <a:ext cx="1263408" cy="7364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FB5704-F4C9-1D6A-BBA9-8F593344CAF8}"/>
              </a:ext>
            </a:extLst>
          </p:cNvPr>
          <p:cNvSpPr/>
          <p:nvPr/>
        </p:nvSpPr>
        <p:spPr>
          <a:xfrm>
            <a:off x="2141549" y="4054071"/>
            <a:ext cx="1263408" cy="3507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ack and grey machine&#10;&#10;Description automatically generated">
            <a:extLst>
              <a:ext uri="{FF2B5EF4-FFF2-40B4-BE49-F238E27FC236}">
                <a16:creationId xmlns:a16="http://schemas.microsoft.com/office/drawing/2014/main" id="{C112FCD7-2C76-BA97-40DC-2D691F461904}"/>
              </a:ext>
            </a:extLst>
          </p:cNvPr>
          <p:cNvPicPr>
            <a:picLocks noChangeAspect="1"/>
          </p:cNvPicPr>
          <p:nvPr/>
        </p:nvPicPr>
        <p:blipFill>
          <a:blip r:embed="rId3"/>
          <a:srcRect l="41997" t="18290" r="42535" b="34052"/>
          <a:stretch/>
        </p:blipFill>
        <p:spPr>
          <a:xfrm>
            <a:off x="1627981" y="2961126"/>
            <a:ext cx="825184" cy="1333765"/>
          </a:xfrm>
          <a:prstGeom prst="rect">
            <a:avLst/>
          </a:prstGeom>
        </p:spPr>
      </p:pic>
      <p:cxnSp>
        <p:nvCxnSpPr>
          <p:cNvPr id="16" name="Straight Connector 15">
            <a:extLst>
              <a:ext uri="{FF2B5EF4-FFF2-40B4-BE49-F238E27FC236}">
                <a16:creationId xmlns:a16="http://schemas.microsoft.com/office/drawing/2014/main" id="{FE95533E-B604-826E-B901-62A0D6954751}"/>
              </a:ext>
            </a:extLst>
          </p:cNvPr>
          <p:cNvCxnSpPr>
            <a:cxnSpLocks/>
          </p:cNvCxnSpPr>
          <p:nvPr/>
        </p:nvCxnSpPr>
        <p:spPr>
          <a:xfrm flipH="1">
            <a:off x="1078970" y="4764058"/>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316FEF1-0DC1-EDFF-7265-0E38A4BAFC1A}"/>
              </a:ext>
            </a:extLst>
          </p:cNvPr>
          <p:cNvCxnSpPr>
            <a:cxnSpLocks/>
          </p:cNvCxnSpPr>
          <p:nvPr/>
        </p:nvCxnSpPr>
        <p:spPr>
          <a:xfrm flipH="1">
            <a:off x="1077302" y="2418390"/>
            <a:ext cx="3513973" cy="0"/>
          </a:xfrm>
          <a:prstGeom prst="line">
            <a:avLst/>
          </a:prstGeom>
          <a:ln w="76200">
            <a:solidFill>
              <a:srgbClr val="003B6F">
                <a:alpha val="49804"/>
              </a:srgbClr>
            </a:solidFill>
          </a:ln>
        </p:spPr>
        <p:style>
          <a:lnRef idx="1">
            <a:schemeClr val="accent1"/>
          </a:lnRef>
          <a:fillRef idx="0">
            <a:schemeClr val="accent1"/>
          </a:fillRef>
          <a:effectRef idx="0">
            <a:schemeClr val="accent1"/>
          </a:effectRef>
          <a:fontRef idx="minor">
            <a:schemeClr val="tx1"/>
          </a:fontRef>
        </p:style>
      </p:cxnSp>
      <p:pic>
        <p:nvPicPr>
          <p:cNvPr id="9" name="Graphic 13" descr="Right pointing backhand index with solid fill">
            <a:extLst>
              <a:ext uri="{FF2B5EF4-FFF2-40B4-BE49-F238E27FC236}">
                <a16:creationId xmlns:a16="http://schemas.microsoft.com/office/drawing/2014/main" id="{B8FCC9B2-124F-7447-398E-3E83C8AC37A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1280000">
            <a:off x="4894802" y="2988627"/>
            <a:ext cx="1130061" cy="1101306"/>
          </a:xfrm>
          <a:prstGeom prst="rect">
            <a:avLst/>
          </a:prstGeom>
        </p:spPr>
      </p:pic>
      <p:sp>
        <p:nvSpPr>
          <p:cNvPr id="13" name="TextBox 12">
            <a:extLst>
              <a:ext uri="{FF2B5EF4-FFF2-40B4-BE49-F238E27FC236}">
                <a16:creationId xmlns:a16="http://schemas.microsoft.com/office/drawing/2014/main" id="{6C76EA99-4EAE-3954-1B50-832FAF38CE3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45973876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14:presetBounceEnd="50000">
                                      <p:stCondLst>
                                        <p:cond delay="0"/>
                                      </p:stCondLst>
                                      <p:childTnLst>
                                        <p:animMotion origin="layout" path="M 0.01536 -0.00069 L -0.02657 -0.00324 " pathEditMode="relative" rAng="0" ptsTypes="AA" p14:bounceEnd="50000">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2.29167E-6 4.81481E-6 L 0.12799 4.81481E-6 " pathEditMode="relative" rAng="0" ptsTypes="AA">
                                          <p:cBhvr>
                                            <p:cTn id="6" dur="3000" fill="hold"/>
                                            <p:tgtEl>
                                              <p:spTgt spid="6"/>
                                            </p:tgtEl>
                                            <p:attrNameLst>
                                              <p:attrName>ppt_x</p:attrName>
                                              <p:attrName>ppt_y</p:attrName>
                                            </p:attrNameLst>
                                          </p:cBhvr>
                                          <p:rCtr x="6393" y="0"/>
                                        </p:animMotion>
                                      </p:childTnLst>
                                    </p:cTn>
                                  </p:par>
                                  <p:par>
                                    <p:cTn id="7" presetID="0" presetClass="path" presetSubtype="0" repeatCount="indefinite" accel="50000" autoRev="1" fill="hold" nodeType="withEffect">
                                      <p:stCondLst>
                                        <p:cond delay="0"/>
                                      </p:stCondLst>
                                      <p:childTnLst>
                                        <p:animMotion origin="layout" path="M 0.01536 -0.00069 L -0.02657 -0.00324 " pathEditMode="relative" rAng="0" ptsTypes="AA">
                                          <p:cBhvr>
                                            <p:cTn id="8" dur="2000" fill="hold"/>
                                            <p:tgtEl>
                                              <p:spTgt spid="9"/>
                                            </p:tgtEl>
                                            <p:attrNameLst>
                                              <p:attrName>ppt_x</p:attrName>
                                              <p:attrName>ppt_y</p:attrName>
                                            </p:attrNameLst>
                                          </p:cBhvr>
                                          <p:rCtr x="-2096"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D71AF-F600-8C74-240A-63843787C38E}"/>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6E31C8-DB76-7ABD-6537-182A6DB2C7AD}"/>
              </a:ext>
            </a:extLst>
          </p:cNvPr>
          <p:cNvGraphicFramePr/>
          <p:nvPr>
            <p:extLst>
              <p:ext uri="{D42A27DB-BD31-4B8C-83A1-F6EECF244321}">
                <p14:modId xmlns:p14="http://schemas.microsoft.com/office/powerpoint/2010/main" val="1663056686"/>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BD37D73A-E61B-5A6A-5894-922260BE95C6}"/>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396E9956-044A-0C8F-C7C6-8E2228CDB46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31</a:t>
            </a:fld>
            <a:endParaRPr lang="en-US">
              <a:solidFill>
                <a:schemeClr val="bg1">
                  <a:lumMod val="65000"/>
                </a:schemeClr>
              </a:solidFill>
              <a:latin typeface="Aptos Narrow" panose="020B0004020202020204" pitchFamily="34" charset="0"/>
            </a:endParaRPr>
          </a:p>
        </p:txBody>
      </p:sp>
      <p:sp>
        <p:nvSpPr>
          <p:cNvPr id="4" name="TextBox 3">
            <a:extLst>
              <a:ext uri="{FF2B5EF4-FFF2-40B4-BE49-F238E27FC236}">
                <a16:creationId xmlns:a16="http://schemas.microsoft.com/office/drawing/2014/main" id="{C9F829A0-E5A7-7D9D-E98D-F2BF5E9C733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50954091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EE207-6241-8CFC-A9C0-DE53B5A0B575}"/>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EA80FC0-0BBE-8443-3EA3-F9A048ACA5EB}"/>
              </a:ext>
            </a:extLst>
          </p:cNvPr>
          <p:cNvGraphicFramePr/>
          <p:nvPr>
            <p:extLst>
              <p:ext uri="{D42A27DB-BD31-4B8C-83A1-F6EECF244321}">
                <p14:modId xmlns:p14="http://schemas.microsoft.com/office/powerpoint/2010/main" val="406750801"/>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86B97B43-E19F-E498-6CC8-33009C5BA962}"/>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B51E5037-4E0C-1D28-C2D9-92E3FACC3929}"/>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panose="020B0004020202020204" pitchFamily="34" charset="0"/>
              </a:rPr>
              <a:pPr/>
              <a:t>32</a:t>
            </a:fld>
            <a:endParaRPr lang="en-US">
              <a:solidFill>
                <a:schemeClr val="bg1">
                  <a:lumMod val="65000"/>
                </a:schemeClr>
              </a:solidFill>
              <a:latin typeface="Aptos" panose="020B0004020202020204" pitchFamily="34" charset="0"/>
            </a:endParaRPr>
          </a:p>
        </p:txBody>
      </p:sp>
      <p:graphicFrame>
        <p:nvGraphicFramePr>
          <p:cNvPr id="4" name="Diagram 3">
            <a:extLst>
              <a:ext uri="{FF2B5EF4-FFF2-40B4-BE49-F238E27FC236}">
                <a16:creationId xmlns:a16="http://schemas.microsoft.com/office/drawing/2014/main" id="{F130F2FB-3314-796D-2753-2701751E0C49}"/>
              </a:ext>
            </a:extLst>
          </p:cNvPr>
          <p:cNvGraphicFramePr/>
          <p:nvPr>
            <p:extLst>
              <p:ext uri="{D42A27DB-BD31-4B8C-83A1-F6EECF244321}">
                <p14:modId xmlns:p14="http://schemas.microsoft.com/office/powerpoint/2010/main" val="3050230983"/>
              </p:ext>
            </p:extLst>
          </p:nvPr>
        </p:nvGraphicFramePr>
        <p:xfrm>
          <a:off x="853440" y="2076433"/>
          <a:ext cx="8889994" cy="405109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F73D6E1-3D6D-894B-AEF0-D123C57E2633}"/>
              </a:ext>
            </a:extLst>
          </p:cNvPr>
          <p:cNvGrpSpPr/>
          <p:nvPr/>
        </p:nvGrpSpPr>
        <p:grpSpPr>
          <a:xfrm>
            <a:off x="7913593" y="287923"/>
            <a:ext cx="1267351" cy="900693"/>
            <a:chOff x="1068079" y="1826807"/>
            <a:chExt cx="2579366" cy="1158686"/>
          </a:xfrm>
        </p:grpSpPr>
        <p:sp>
          <p:nvSpPr>
            <p:cNvPr id="8" name="Rounded Rectangle 7">
              <a:extLst>
                <a:ext uri="{FF2B5EF4-FFF2-40B4-BE49-F238E27FC236}">
                  <a16:creationId xmlns:a16="http://schemas.microsoft.com/office/drawing/2014/main" id="{24191E28-FE2C-650B-B8B3-D067A66336A0}"/>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latin typeface="Aptos" panose="020B0004020202020204" pitchFamily="34" charset="0"/>
              </a:endParaRPr>
            </a:p>
          </p:txBody>
        </p:sp>
        <p:sp>
          <p:nvSpPr>
            <p:cNvPr id="9" name="Rounded Rectangle 4">
              <a:extLst>
                <a:ext uri="{FF2B5EF4-FFF2-40B4-BE49-F238E27FC236}">
                  <a16:creationId xmlns:a16="http://schemas.microsoft.com/office/drawing/2014/main" id="{28346732-DC95-D71C-1939-53DCB7F11E64}"/>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latin typeface="Aptos" panose="020B0004020202020204" pitchFamily="34" charset="0"/>
              </a:endParaRPr>
            </a:p>
          </p:txBody>
        </p:sp>
      </p:grpSp>
      <p:sp>
        <p:nvSpPr>
          <p:cNvPr id="6" name="Rounded Rectangle 5">
            <a:extLst>
              <a:ext uri="{FF2B5EF4-FFF2-40B4-BE49-F238E27FC236}">
                <a16:creationId xmlns:a16="http://schemas.microsoft.com/office/drawing/2014/main" id="{3FC8BACE-937F-A3BA-B7BD-44C976548086}"/>
              </a:ext>
            </a:extLst>
          </p:cNvPr>
          <p:cNvSpPr/>
          <p:nvPr/>
        </p:nvSpPr>
        <p:spPr>
          <a:xfrm>
            <a:off x="7369444" y="3436749"/>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0" name="Rounded Rectangle 9">
            <a:extLst>
              <a:ext uri="{FF2B5EF4-FFF2-40B4-BE49-F238E27FC236}">
                <a16:creationId xmlns:a16="http://schemas.microsoft.com/office/drawing/2014/main" id="{19F760E2-C737-F2F0-0E87-EBF55F53C3F5}"/>
              </a:ext>
            </a:extLst>
          </p:cNvPr>
          <p:cNvSpPr/>
          <p:nvPr/>
        </p:nvSpPr>
        <p:spPr>
          <a:xfrm>
            <a:off x="7369444" y="5565183"/>
            <a:ext cx="1794826"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ptos" panose="020B0004020202020204" pitchFamily="34" charset="0"/>
            </a:endParaRPr>
          </a:p>
        </p:txBody>
      </p:sp>
      <p:sp>
        <p:nvSpPr>
          <p:cNvPr id="11" name="TextBox 10">
            <a:extLst>
              <a:ext uri="{FF2B5EF4-FFF2-40B4-BE49-F238E27FC236}">
                <a16:creationId xmlns:a16="http://schemas.microsoft.com/office/drawing/2014/main" id="{2771AE9B-4A2E-D5BB-857F-9DAF5CF0C16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6610282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7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EDD11-A823-8731-DCEA-14185A5D33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1190C-2330-53F6-6D16-1972268F474F}"/>
              </a:ext>
            </a:extLst>
          </p:cNvPr>
          <p:cNvSpPr>
            <a:spLocks noGrp="1"/>
          </p:cNvSpPr>
          <p:nvPr>
            <p:ph type="title"/>
          </p:nvPr>
        </p:nvSpPr>
        <p:spPr/>
        <p:txBody>
          <a:bodyPr/>
          <a:lstStyle/>
          <a:p>
            <a:r>
              <a:rPr lang="en-US">
                <a:latin typeface="Aptos" panose="020B0004020202020204" pitchFamily="34" charset="0"/>
              </a:rPr>
              <a:t>Hierarchy of Functions</a:t>
            </a:r>
          </a:p>
        </p:txBody>
      </p:sp>
      <p:sp>
        <p:nvSpPr>
          <p:cNvPr id="3" name="Slide Number Placeholder 2">
            <a:extLst>
              <a:ext uri="{FF2B5EF4-FFF2-40B4-BE49-F238E27FC236}">
                <a16:creationId xmlns:a16="http://schemas.microsoft.com/office/drawing/2014/main" id="{C8A552D7-BBDC-D445-41CD-B36058A5EA6E}"/>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33</a:t>
            </a:fld>
            <a:endParaRPr lang="en-US">
              <a:solidFill>
                <a:schemeClr val="bg1">
                  <a:lumMod val="65000"/>
                </a:schemeClr>
              </a:solidFill>
              <a:latin typeface="Aptos Narrow" panose="020B0004020202020204" pitchFamily="34" charset="0"/>
            </a:endParaRPr>
          </a:p>
        </p:txBody>
      </p:sp>
      <p:graphicFrame>
        <p:nvGraphicFramePr>
          <p:cNvPr id="4" name="Diagram 3">
            <a:extLst>
              <a:ext uri="{FF2B5EF4-FFF2-40B4-BE49-F238E27FC236}">
                <a16:creationId xmlns:a16="http://schemas.microsoft.com/office/drawing/2014/main" id="{B93B9C72-5DF0-00BA-3AA1-851E3728AADC}"/>
              </a:ext>
            </a:extLst>
          </p:cNvPr>
          <p:cNvGraphicFramePr/>
          <p:nvPr>
            <p:extLst>
              <p:ext uri="{D42A27DB-BD31-4B8C-83A1-F6EECF244321}">
                <p14:modId xmlns:p14="http://schemas.microsoft.com/office/powerpoint/2010/main" val="4194948970"/>
              </p:ext>
            </p:extLst>
          </p:nvPr>
        </p:nvGraphicFramePr>
        <p:xfrm>
          <a:off x="853440" y="1560576"/>
          <a:ext cx="8889994" cy="4410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1BC371E2-7681-5B7B-51E6-9323F524ABEB}"/>
              </a:ext>
            </a:extLst>
          </p:cNvPr>
          <p:cNvGraphicFramePr/>
          <p:nvPr>
            <p:extLst>
              <p:ext uri="{D42A27DB-BD31-4B8C-83A1-F6EECF244321}">
                <p14:modId xmlns:p14="http://schemas.microsoft.com/office/powerpoint/2010/main" val="1847632044"/>
              </p:ext>
            </p:extLst>
          </p:nvPr>
        </p:nvGraphicFramePr>
        <p:xfrm>
          <a:off x="6562165" y="329686"/>
          <a:ext cx="3934272" cy="12570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7" name="Group 6">
            <a:extLst>
              <a:ext uri="{FF2B5EF4-FFF2-40B4-BE49-F238E27FC236}">
                <a16:creationId xmlns:a16="http://schemas.microsoft.com/office/drawing/2014/main" id="{40CBE74B-1889-587E-CE44-8D6C85DAD638}"/>
              </a:ext>
            </a:extLst>
          </p:cNvPr>
          <p:cNvGrpSpPr/>
          <p:nvPr/>
        </p:nvGrpSpPr>
        <p:grpSpPr>
          <a:xfrm>
            <a:off x="7913593" y="1170675"/>
            <a:ext cx="1673751" cy="469865"/>
            <a:chOff x="1068079" y="1826807"/>
            <a:chExt cx="2579366" cy="1158686"/>
          </a:xfrm>
        </p:grpSpPr>
        <p:sp>
          <p:nvSpPr>
            <p:cNvPr id="8" name="Rounded Rectangle 7">
              <a:extLst>
                <a:ext uri="{FF2B5EF4-FFF2-40B4-BE49-F238E27FC236}">
                  <a16:creationId xmlns:a16="http://schemas.microsoft.com/office/drawing/2014/main" id="{264CA53C-FE41-BA73-032B-7BCE33DFFE1C}"/>
                </a:ext>
              </a:extLst>
            </p:cNvPr>
            <p:cNvSpPr/>
            <p:nvPr/>
          </p:nvSpPr>
          <p:spPr>
            <a:xfrm>
              <a:off x="1068079" y="1826807"/>
              <a:ext cx="2579366" cy="1158686"/>
            </a:xfrm>
            <a:prstGeom prst="roundRect">
              <a:avLst>
                <a:gd name="adj" fmla="val 10000"/>
              </a:avLst>
            </a:prstGeom>
            <a:solidFill>
              <a:schemeClr val="dk2">
                <a:tint val="40000"/>
                <a:hueOff val="0"/>
                <a:satOff val="0"/>
                <a:lumOff val="0"/>
                <a:alpha val="50000"/>
              </a:schemeClr>
            </a:solidFill>
          </p:spPr>
          <p:style>
            <a:lnRef idx="2">
              <a:schemeClr val="dk2">
                <a:hueOff val="0"/>
                <a:satOff val="0"/>
                <a:lumOff val="0"/>
                <a:alphaOff val="0"/>
              </a:schemeClr>
            </a:lnRef>
            <a:fillRef idx="1">
              <a:schemeClr val="dk2">
                <a:alpha val="90000"/>
                <a:tint val="40000"/>
                <a:hueOff val="0"/>
                <a:satOff val="0"/>
                <a:lumOff val="0"/>
                <a:alphaOff val="0"/>
              </a:schemeClr>
            </a:fillRef>
            <a:effectRef idx="0">
              <a:schemeClr val="dk2">
                <a:alpha val="90000"/>
                <a:tint val="40000"/>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9" name="Rounded Rectangle 4">
              <a:extLst>
                <a:ext uri="{FF2B5EF4-FFF2-40B4-BE49-F238E27FC236}">
                  <a16:creationId xmlns:a16="http://schemas.microsoft.com/office/drawing/2014/main" id="{7089507F-6326-1517-158D-9D91660D121C}"/>
                </a:ext>
              </a:extLst>
            </p:cNvPr>
            <p:cNvSpPr txBox="1"/>
            <p:nvPr/>
          </p:nvSpPr>
          <p:spPr>
            <a:xfrm>
              <a:off x="1102016" y="1860744"/>
              <a:ext cx="2511492" cy="1090812"/>
            </a:xfrm>
            <a:prstGeom prst="rect">
              <a:avLst/>
            </a:prstGeom>
          </p:spPr>
          <p:style>
            <a:lnRef idx="0">
              <a:scrgbClr r="0" g="0" b="0"/>
            </a:lnRef>
            <a:fillRef idx="0">
              <a:scrgbClr r="0" g="0" b="0"/>
            </a:fillRef>
            <a:effectRef idx="0">
              <a:scrgbClr r="0" g="0" b="0"/>
            </a:effectRef>
            <a:fontRef idx="minor">
              <a:schemeClr val="dk2">
                <a:hueOff val="0"/>
                <a:satOff val="0"/>
                <a:lumOff val="0"/>
                <a:alphaOff val="0"/>
              </a:schemeClr>
            </a:fontRef>
          </p:style>
          <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endParaRPr lang="en-US" sz="1800" kern="1200"/>
            </a:p>
          </p:txBody>
        </p:sp>
      </p:grpSp>
      <p:sp>
        <p:nvSpPr>
          <p:cNvPr id="6" name="Rounded Rectangle 5">
            <a:extLst>
              <a:ext uri="{FF2B5EF4-FFF2-40B4-BE49-F238E27FC236}">
                <a16:creationId xmlns:a16="http://schemas.microsoft.com/office/drawing/2014/main" id="{FFB3FF01-FB9B-78A9-8E1D-62329A07E76C}"/>
              </a:ext>
            </a:extLst>
          </p:cNvPr>
          <p:cNvSpPr/>
          <p:nvPr/>
        </p:nvSpPr>
        <p:spPr>
          <a:xfrm>
            <a:off x="6300609" y="4116092"/>
            <a:ext cx="1673751" cy="623807"/>
          </a:xfrm>
          <a:prstGeom prst="roundRect">
            <a:avLst/>
          </a:prstGeom>
          <a:noFill/>
          <a:ln w="603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7E60E2B-2643-FD42-9393-392F609F9B04}"/>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Shelby </a:t>
            </a:r>
            <a:r>
              <a:rPr lang="en-US" sz="1200" err="1">
                <a:solidFill>
                  <a:schemeClr val="bg1"/>
                </a:solidFill>
                <a:cs typeface="Calibri"/>
              </a:rPr>
              <a:t>Gerlt</a:t>
            </a:r>
            <a:endParaRPr lang="en-US">
              <a:solidFill>
                <a:schemeClr val="bg1"/>
              </a:solidFill>
            </a:endParaRPr>
          </a:p>
        </p:txBody>
      </p:sp>
    </p:spTree>
    <p:extLst>
      <p:ext uri="{BB962C8B-B14F-4D97-AF65-F5344CB8AC3E}">
        <p14:creationId xmlns:p14="http://schemas.microsoft.com/office/powerpoint/2010/main" val="247514282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5DB0F-690C-DD9A-2B1C-584E55C0D5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F7607A-34CA-F603-C85A-4800812EDC3B}"/>
              </a:ext>
            </a:extLst>
          </p:cNvPr>
          <p:cNvSpPr>
            <a:spLocks noGrp="1"/>
          </p:cNvSpPr>
          <p:nvPr>
            <p:ph type="title"/>
          </p:nvPr>
        </p:nvSpPr>
        <p:spPr/>
        <p:txBody>
          <a:bodyPr/>
          <a:lstStyle/>
          <a:p>
            <a:r>
              <a:rPr lang="en-US">
                <a:latin typeface="Aptos" panose="020B0004020202020204" pitchFamily="34" charset="0"/>
              </a:rPr>
              <a:t>Targets: Mechanical</a:t>
            </a:r>
          </a:p>
        </p:txBody>
      </p:sp>
      <p:sp>
        <p:nvSpPr>
          <p:cNvPr id="3" name="Slide Number Placeholder 2">
            <a:extLst>
              <a:ext uri="{FF2B5EF4-FFF2-40B4-BE49-F238E27FC236}">
                <a16:creationId xmlns:a16="http://schemas.microsoft.com/office/drawing/2014/main" id="{AAAFF2E0-C801-17FB-2D2D-AD56E62D67C3}"/>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34</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E746EE12-97F4-25BE-39C0-7FFBCE4685D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83580E4F-20D6-5CF3-F7CF-2A6A3906AA3A}"/>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53FB3705-C448-3828-1383-9DA23E12EEF2}"/>
              </a:ext>
            </a:extLst>
          </p:cNvPr>
          <p:cNvGraphicFramePr>
            <a:graphicFrameLocks noGrp="1"/>
          </p:cNvGraphicFramePr>
          <p:nvPr>
            <p:extLst>
              <p:ext uri="{D42A27DB-BD31-4B8C-83A1-F6EECF244321}">
                <p14:modId xmlns:p14="http://schemas.microsoft.com/office/powerpoint/2010/main" val="1810608694"/>
              </p:ext>
            </p:extLst>
          </p:nvPr>
        </p:nvGraphicFramePr>
        <p:xfrm>
          <a:off x="1262374" y="2872739"/>
          <a:ext cx="8127999" cy="17729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sz="1800">
                          <a:latin typeface="Aptos" panose="020B0004020202020204" pitchFamily="34" charset="0"/>
                        </a:rPr>
                        <a:t>Function</a:t>
                      </a:r>
                    </a:p>
                  </a:txBody>
                  <a:tcPr>
                    <a:solidFill>
                      <a:srgbClr val="782F40"/>
                    </a:solidFill>
                  </a:tcPr>
                </a:tc>
                <a:tc>
                  <a:txBody>
                    <a:bodyPr/>
                    <a:lstStyle/>
                    <a:p>
                      <a:r>
                        <a:rPr lang="en-US" sz="1800">
                          <a:latin typeface="Aptos" panose="020B0004020202020204" pitchFamily="34" charset="0"/>
                        </a:rPr>
                        <a:t>Target</a:t>
                      </a:r>
                    </a:p>
                  </a:txBody>
                  <a:tcPr>
                    <a:solidFill>
                      <a:srgbClr val="782F40"/>
                    </a:solidFill>
                  </a:tcPr>
                </a:tc>
                <a:tc>
                  <a:txBody>
                    <a:bodyPr/>
                    <a:lstStyle/>
                    <a:p>
                      <a:r>
                        <a:rPr lang="en-US" sz="1800">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contact w/ point of operation</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Prevent contact w/ power transmission</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a:solidFill>
                            <a:srgbClr val="000000"/>
                          </a:solidFill>
                          <a:effectLst/>
                          <a:latin typeface="Aptos" panose="020B0004020202020204" pitchFamily="34" charset="0"/>
                        </a:rPr>
                        <a:t>Clearance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206373196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C43AA-A720-8E05-E3C8-B3FC56819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A6F00-221F-4DEF-ECD8-E82FA996D29E}"/>
              </a:ext>
            </a:extLst>
          </p:cNvPr>
          <p:cNvSpPr>
            <a:spLocks noGrp="1"/>
          </p:cNvSpPr>
          <p:nvPr>
            <p:ph type="title"/>
          </p:nvPr>
        </p:nvSpPr>
        <p:spPr/>
        <p:txBody>
          <a:bodyPr/>
          <a:lstStyle/>
          <a:p>
            <a:r>
              <a:rPr lang="en-US">
                <a:latin typeface="Aptos" panose="020B0004020202020204" pitchFamily="34" charset="0"/>
              </a:rPr>
              <a:t>Targets: Non-Mechanical</a:t>
            </a:r>
          </a:p>
        </p:txBody>
      </p:sp>
      <p:sp>
        <p:nvSpPr>
          <p:cNvPr id="3" name="Slide Number Placeholder 2">
            <a:extLst>
              <a:ext uri="{FF2B5EF4-FFF2-40B4-BE49-F238E27FC236}">
                <a16:creationId xmlns:a16="http://schemas.microsoft.com/office/drawing/2014/main" id="{DC80E789-EE68-4625-B988-05B972BC106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35</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D9CE199D-F933-3792-CA64-4C9DBCC7CB4E}"/>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rPr>
              <a:t>Samuel Byers</a:t>
            </a:r>
          </a:p>
        </p:txBody>
      </p:sp>
      <p:sp>
        <p:nvSpPr>
          <p:cNvPr id="5" name="Rectangle 4">
            <a:extLst>
              <a:ext uri="{FF2B5EF4-FFF2-40B4-BE49-F238E27FC236}">
                <a16:creationId xmlns:a16="http://schemas.microsoft.com/office/drawing/2014/main" id="{EC6BC05F-E773-52D7-DB44-AC66281D411B}"/>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064AAC39-9653-0806-369E-A8E11C593F99}"/>
              </a:ext>
            </a:extLst>
          </p:cNvPr>
          <p:cNvGraphicFramePr>
            <a:graphicFrameLocks noGrp="1"/>
          </p:cNvGraphicFramePr>
          <p:nvPr>
            <p:extLst>
              <p:ext uri="{D42A27DB-BD31-4B8C-83A1-F6EECF244321}">
                <p14:modId xmlns:p14="http://schemas.microsoft.com/office/powerpoint/2010/main" val="1839904526"/>
              </p:ext>
            </p:extLst>
          </p:nvPr>
        </p:nvGraphicFramePr>
        <p:xfrm>
          <a:off x="1262374" y="2872739"/>
          <a:ext cx="8127999" cy="1468120"/>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Collect Dust</a:t>
                      </a:r>
                    </a:p>
                  </a:txBody>
                  <a:tcPr/>
                </a:tc>
                <a:tc>
                  <a:txBody>
                    <a:bodyPr/>
                    <a:lstStyle/>
                    <a:p>
                      <a:r>
                        <a:rPr lang="en-US" sz="2000" b="0" u="none" strike="noStrike" kern="1200">
                          <a:solidFill>
                            <a:schemeClr val="dk1"/>
                          </a:solidFill>
                          <a:effectLst/>
                          <a:latin typeface="Aptos" panose="020B0004020202020204" pitchFamily="34" charset="0"/>
                        </a:rPr>
                        <a:t>Particle levels &lt; 5 mg/m</a:t>
                      </a:r>
                      <a:r>
                        <a:rPr lang="en-US" sz="2000" b="0" u="none" strike="noStrike" kern="1200" baseline="30000">
                          <a:solidFill>
                            <a:schemeClr val="dk1"/>
                          </a:solidFill>
                          <a:effectLst/>
                          <a:latin typeface="Aptos" panose="020B0004020202020204" pitchFamily="34" charset="0"/>
                        </a:rPr>
                        <a:t>3</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Particulates  </a:t>
                      </a:r>
                      <a:endParaRPr lang="en-US" sz="2000">
                        <a:latin typeface="Aptos" panose="020B0004020202020204" pitchFamily="34" charset="0"/>
                      </a:endParaRPr>
                    </a:p>
                  </a:txBody>
                  <a:tcPr/>
                </a:tc>
                <a:extLst>
                  <a:ext uri="{0D108BD9-81ED-4DB2-BD59-A6C34878D82A}">
                    <a16:rowId xmlns:a16="http://schemas.microsoft.com/office/drawing/2014/main" val="2450432974"/>
                  </a:ext>
                </a:extLst>
              </a:tr>
              <a:tr h="370840">
                <a:tc>
                  <a:txBody>
                    <a:bodyPr/>
                    <a:lstStyle/>
                    <a:p>
                      <a:r>
                        <a:rPr lang="en-US" sz="2000">
                          <a:latin typeface="Aptos" panose="020B0004020202020204" pitchFamily="34" charset="0"/>
                        </a:rPr>
                        <a:t>Dampen Noise</a:t>
                      </a:r>
                    </a:p>
                  </a:txBody>
                  <a:tcPr/>
                </a:tc>
                <a:tc>
                  <a:txBody>
                    <a:bodyPr/>
                    <a:lstStyle/>
                    <a:p>
                      <a:r>
                        <a:rPr lang="en-US" sz="2000" b="0" u="none" strike="noStrike" kern="1200">
                          <a:solidFill>
                            <a:schemeClr val="dk1"/>
                          </a:solidFill>
                          <a:effectLst/>
                          <a:latin typeface="Aptos" panose="020B0004020202020204" pitchFamily="34" charset="0"/>
                        </a:rPr>
                        <a:t>Noise levels &lt; 85 dB</a:t>
                      </a:r>
                      <a:endParaRPr lang="en-US" sz="2000">
                        <a:latin typeface="Aptos" panose="020B0004020202020204" pitchFamily="34" charset="0"/>
                      </a:endParaRPr>
                    </a:p>
                  </a:txBody>
                  <a:tcPr/>
                </a:tc>
                <a:tc>
                  <a:txBody>
                    <a:bodyPr/>
                    <a:lstStyle/>
                    <a:p>
                      <a:r>
                        <a:rPr lang="en-US" sz="2000" b="0" i="0" u="none" strike="noStrike" kern="1200">
                          <a:solidFill>
                            <a:schemeClr val="dk1"/>
                          </a:solidFill>
                          <a:effectLst/>
                          <a:latin typeface="Aptos" panose="020B0004020202020204" pitchFamily="34" charset="0"/>
                          <a:ea typeface="+mn-ea"/>
                          <a:cs typeface="+mn-cs"/>
                        </a:rPr>
                        <a:t>Decibel  </a:t>
                      </a:r>
                      <a:endParaRPr lang="en-US" sz="2000">
                        <a:latin typeface="Aptos" panose="020B0004020202020204" pitchFamily="34" charset="0"/>
                      </a:endParaRPr>
                    </a:p>
                  </a:txBody>
                  <a:tcPr/>
                </a:tc>
                <a:extLst>
                  <a:ext uri="{0D108BD9-81ED-4DB2-BD59-A6C34878D82A}">
                    <a16:rowId xmlns:a16="http://schemas.microsoft.com/office/drawing/2014/main" val="3904185905"/>
                  </a:ext>
                </a:extLst>
              </a:tr>
            </a:tbl>
          </a:graphicData>
        </a:graphic>
      </p:graphicFrame>
    </p:spTree>
    <p:extLst>
      <p:ext uri="{BB962C8B-B14F-4D97-AF65-F5344CB8AC3E}">
        <p14:creationId xmlns:p14="http://schemas.microsoft.com/office/powerpoint/2010/main" val="190550373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A31E4-B7A5-28DC-0233-AD21DBFDBB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CF9715-A2C5-7D94-578E-11752B5A0C4D}"/>
              </a:ext>
            </a:extLst>
          </p:cNvPr>
          <p:cNvSpPr>
            <a:spLocks noGrp="1"/>
          </p:cNvSpPr>
          <p:nvPr>
            <p:ph type="title"/>
          </p:nvPr>
        </p:nvSpPr>
        <p:spPr/>
        <p:txBody>
          <a:bodyPr/>
          <a:lstStyle/>
          <a:p>
            <a:r>
              <a:rPr lang="en-US">
                <a:latin typeface="Aptos" panose="020B0004020202020204" pitchFamily="34" charset="0"/>
              </a:rPr>
              <a:t>Targets: Interface</a:t>
            </a:r>
          </a:p>
        </p:txBody>
      </p:sp>
      <p:sp>
        <p:nvSpPr>
          <p:cNvPr id="3" name="Slide Number Placeholder 2">
            <a:extLst>
              <a:ext uri="{FF2B5EF4-FFF2-40B4-BE49-F238E27FC236}">
                <a16:creationId xmlns:a16="http://schemas.microsoft.com/office/drawing/2014/main" id="{F05C3116-BBFF-AF5B-452C-E2C3430044BA}"/>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36</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76DE22B8-5E6D-BFB0-08A5-39002979A0E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sp>
        <p:nvSpPr>
          <p:cNvPr id="5" name="Rectangle 4">
            <a:extLst>
              <a:ext uri="{FF2B5EF4-FFF2-40B4-BE49-F238E27FC236}">
                <a16:creationId xmlns:a16="http://schemas.microsoft.com/office/drawing/2014/main" id="{B1676CAD-531A-8777-D2D6-B11D242D2A81}"/>
              </a:ext>
            </a:extLst>
          </p:cNvPr>
          <p:cNvSpPr/>
          <p:nvPr/>
        </p:nvSpPr>
        <p:spPr>
          <a:xfrm>
            <a:off x="2032000" y="719666"/>
            <a:ext cx="8128000" cy="5418667"/>
          </a:xfrm>
          <a:prstGeom prst="rect">
            <a:avLst/>
          </a:prstGeom>
        </p:spPr>
        <p:txBody>
          <a:bodyPr/>
          <a:lstStyle/>
          <a:p>
            <a:pPr lvl="0">
              <a:buChar char="•"/>
            </a:pPr>
            <a:endParaRPr lang="en-US"/>
          </a:p>
          <a:p>
            <a:pPr lvl="1">
              <a:buChar char="•"/>
            </a:pPr>
            <a:endParaRPr lang="en-US"/>
          </a:p>
          <a:p>
            <a:pPr lvl="2">
              <a:buChar char="•"/>
            </a:pPr>
            <a:endParaRPr lang="en-US"/>
          </a:p>
          <a:p>
            <a:pPr lvl="2">
              <a:buChar char="•"/>
            </a:pPr>
            <a:endParaRPr lang="en-US"/>
          </a:p>
          <a:p>
            <a:pPr lvl="1">
              <a:buChar char="•"/>
            </a:pPr>
            <a:endParaRPr lang="en-US"/>
          </a:p>
          <a:p>
            <a:pPr lvl="2">
              <a:buChar char="•"/>
            </a:pPr>
            <a:endParaRPr lang="en-US"/>
          </a:p>
          <a:p>
            <a:pPr lvl="0">
              <a:buChar char="•"/>
            </a:pPr>
            <a:endParaRPr lang="en-US"/>
          </a:p>
          <a:p>
            <a:pPr lvl="0">
              <a:buChar char="•"/>
            </a:pPr>
            <a:endParaRPr lang="en-US"/>
          </a:p>
          <a:p>
            <a:pPr lvl="0">
              <a:buChar char="•"/>
            </a:pPr>
            <a:endParaRPr lang="en-US"/>
          </a:p>
        </p:txBody>
      </p:sp>
      <p:graphicFrame>
        <p:nvGraphicFramePr>
          <p:cNvPr id="7" name="Table 6">
            <a:extLst>
              <a:ext uri="{FF2B5EF4-FFF2-40B4-BE49-F238E27FC236}">
                <a16:creationId xmlns:a16="http://schemas.microsoft.com/office/drawing/2014/main" id="{7CEE7E73-EEEA-7452-CE9B-056864B05F88}"/>
              </a:ext>
            </a:extLst>
          </p:cNvPr>
          <p:cNvGraphicFramePr>
            <a:graphicFrameLocks noGrp="1"/>
          </p:cNvGraphicFramePr>
          <p:nvPr>
            <p:extLst>
              <p:ext uri="{D42A27DB-BD31-4B8C-83A1-F6EECF244321}">
                <p14:modId xmlns:p14="http://schemas.microsoft.com/office/powerpoint/2010/main" val="3504741366"/>
              </p:ext>
            </p:extLst>
          </p:nvPr>
        </p:nvGraphicFramePr>
        <p:xfrm>
          <a:off x="940393" y="3212976"/>
          <a:ext cx="8787214" cy="1129919"/>
        </p:xfrm>
        <a:graphic>
          <a:graphicData uri="http://schemas.openxmlformats.org/drawingml/2006/table">
            <a:tbl>
              <a:tblPr firstRow="1" bandRow="1">
                <a:tableStyleId>{7DF18680-E054-41AD-8BC1-D1AEF772440D}</a:tableStyleId>
              </a:tblPr>
              <a:tblGrid>
                <a:gridCol w="3368548">
                  <a:extLst>
                    <a:ext uri="{9D8B030D-6E8A-4147-A177-3AD203B41FA5}">
                      <a16:colId xmlns:a16="http://schemas.microsoft.com/office/drawing/2014/main" val="1998551344"/>
                    </a:ext>
                  </a:extLst>
                </a:gridCol>
                <a:gridCol w="2709333">
                  <a:extLst>
                    <a:ext uri="{9D8B030D-6E8A-4147-A177-3AD203B41FA5}">
                      <a16:colId xmlns:a16="http://schemas.microsoft.com/office/drawing/2014/main" val="3053453377"/>
                    </a:ext>
                  </a:extLst>
                </a:gridCol>
                <a:gridCol w="2709333">
                  <a:extLst>
                    <a:ext uri="{9D8B030D-6E8A-4147-A177-3AD203B41FA5}">
                      <a16:colId xmlns:a16="http://schemas.microsoft.com/office/drawing/2014/main" val="3584008257"/>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4006243146"/>
                  </a:ext>
                </a:extLst>
              </a:tr>
              <a:tr h="370840">
                <a:tc>
                  <a:txBody>
                    <a:bodyPr/>
                    <a:lstStyle/>
                    <a:p>
                      <a:r>
                        <a:rPr lang="en-US" sz="2000">
                          <a:latin typeface="Aptos" panose="020B0004020202020204" pitchFamily="34" charset="0"/>
                        </a:rPr>
                        <a:t>Prevent use of incorrect materials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Customer uses proper materials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User opinion  </a:t>
                      </a:r>
                      <a:endParaRPr lang="en-US" sz="2000" b="0" i="0">
                        <a:effectLst/>
                        <a:latin typeface="Aptos" panose="020B0004020202020204" pitchFamily="34" charset="0"/>
                      </a:endParaRPr>
                    </a:p>
                  </a:txBody>
                  <a:tcPr/>
                </a:tc>
                <a:extLst>
                  <a:ext uri="{0D108BD9-81ED-4DB2-BD59-A6C34878D82A}">
                    <a16:rowId xmlns:a16="http://schemas.microsoft.com/office/drawing/2014/main" val="2450432974"/>
                  </a:ext>
                </a:extLst>
              </a:tr>
            </a:tbl>
          </a:graphicData>
        </a:graphic>
      </p:graphicFrame>
    </p:spTree>
    <p:extLst>
      <p:ext uri="{BB962C8B-B14F-4D97-AF65-F5344CB8AC3E}">
        <p14:creationId xmlns:p14="http://schemas.microsoft.com/office/powerpoint/2010/main" val="122116413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49B0C-5B2E-AACB-CE41-F562C1187F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BB56A-5EE0-5994-14A8-11E64CBAA008}"/>
              </a:ext>
            </a:extLst>
          </p:cNvPr>
          <p:cNvSpPr>
            <a:spLocks noGrp="1"/>
          </p:cNvSpPr>
          <p:nvPr>
            <p:ph type="title"/>
          </p:nvPr>
        </p:nvSpPr>
        <p:spPr/>
        <p:txBody>
          <a:bodyPr/>
          <a:lstStyle/>
          <a:p>
            <a:r>
              <a:rPr lang="en-US">
                <a:latin typeface="Aptos" panose="020B0004020202020204" pitchFamily="34" charset="0"/>
              </a:rPr>
              <a:t>Targets: Beyond the Functions</a:t>
            </a:r>
          </a:p>
        </p:txBody>
      </p:sp>
      <p:sp>
        <p:nvSpPr>
          <p:cNvPr id="3" name="Slide Number Placeholder 2">
            <a:extLst>
              <a:ext uri="{FF2B5EF4-FFF2-40B4-BE49-F238E27FC236}">
                <a16:creationId xmlns:a16="http://schemas.microsoft.com/office/drawing/2014/main" id="{6709A6FA-508E-C3E2-65D4-D9BA178058E2}"/>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37</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97D68BE2-966E-440C-C872-D362CC6AC661}"/>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p>
        </p:txBody>
      </p:sp>
      <p:graphicFrame>
        <p:nvGraphicFramePr>
          <p:cNvPr id="5" name="Table 4">
            <a:extLst>
              <a:ext uri="{FF2B5EF4-FFF2-40B4-BE49-F238E27FC236}">
                <a16:creationId xmlns:a16="http://schemas.microsoft.com/office/drawing/2014/main" id="{8D9126EF-AC18-2F2C-CE83-7563C84A7D21}"/>
              </a:ext>
            </a:extLst>
          </p:cNvPr>
          <p:cNvGraphicFramePr>
            <a:graphicFrameLocks noGrp="1"/>
          </p:cNvGraphicFramePr>
          <p:nvPr>
            <p:extLst>
              <p:ext uri="{D42A27DB-BD31-4B8C-83A1-F6EECF244321}">
                <p14:modId xmlns:p14="http://schemas.microsoft.com/office/powerpoint/2010/main" val="2707611146"/>
              </p:ext>
            </p:extLst>
          </p:nvPr>
        </p:nvGraphicFramePr>
        <p:xfrm>
          <a:off x="1262374" y="2804498"/>
          <a:ext cx="8127999" cy="1962277"/>
        </p:xfrm>
        <a:graphic>
          <a:graphicData uri="http://schemas.openxmlformats.org/drawingml/2006/table">
            <a:tbl>
              <a:tblPr firstRow="1" bandRow="1">
                <a:tableStyleId>{7DF18680-E054-41AD-8BC1-D1AEF772440D}</a:tableStyleId>
              </a:tblPr>
              <a:tblGrid>
                <a:gridCol w="2709333">
                  <a:extLst>
                    <a:ext uri="{9D8B030D-6E8A-4147-A177-3AD203B41FA5}">
                      <a16:colId xmlns:a16="http://schemas.microsoft.com/office/drawing/2014/main" val="576175526"/>
                    </a:ext>
                  </a:extLst>
                </a:gridCol>
                <a:gridCol w="2709333">
                  <a:extLst>
                    <a:ext uri="{9D8B030D-6E8A-4147-A177-3AD203B41FA5}">
                      <a16:colId xmlns:a16="http://schemas.microsoft.com/office/drawing/2014/main" val="1222763570"/>
                    </a:ext>
                  </a:extLst>
                </a:gridCol>
                <a:gridCol w="2709333">
                  <a:extLst>
                    <a:ext uri="{9D8B030D-6E8A-4147-A177-3AD203B41FA5}">
                      <a16:colId xmlns:a16="http://schemas.microsoft.com/office/drawing/2014/main" val="3062305860"/>
                    </a:ext>
                  </a:extLst>
                </a:gridCol>
              </a:tblGrid>
              <a:tr h="370840">
                <a:tc>
                  <a:txBody>
                    <a:bodyPr/>
                    <a:lstStyle/>
                    <a:p>
                      <a:r>
                        <a:rPr lang="en-US">
                          <a:latin typeface="Aptos" panose="020B0004020202020204" pitchFamily="34" charset="0"/>
                        </a:rPr>
                        <a:t>Function</a:t>
                      </a:r>
                    </a:p>
                  </a:txBody>
                  <a:tcPr>
                    <a:solidFill>
                      <a:srgbClr val="782F40"/>
                    </a:solidFill>
                  </a:tcPr>
                </a:tc>
                <a:tc>
                  <a:txBody>
                    <a:bodyPr/>
                    <a:lstStyle/>
                    <a:p>
                      <a:r>
                        <a:rPr lang="en-US">
                          <a:latin typeface="Aptos" panose="020B0004020202020204" pitchFamily="34" charset="0"/>
                        </a:rPr>
                        <a:t>Target</a:t>
                      </a:r>
                    </a:p>
                  </a:txBody>
                  <a:tcPr>
                    <a:solidFill>
                      <a:srgbClr val="782F40"/>
                    </a:solidFill>
                  </a:tcPr>
                </a:tc>
                <a:tc>
                  <a:txBody>
                    <a:bodyPr/>
                    <a:lstStyle/>
                    <a:p>
                      <a:r>
                        <a:rPr lang="en-US">
                          <a:latin typeface="Aptos" panose="020B0004020202020204" pitchFamily="34" charset="0"/>
                        </a:rPr>
                        <a:t>Metric</a:t>
                      </a:r>
                    </a:p>
                  </a:txBody>
                  <a:tcPr>
                    <a:solidFill>
                      <a:srgbClr val="782F40"/>
                    </a:solidFill>
                  </a:tcPr>
                </a:tc>
                <a:extLst>
                  <a:ext uri="{0D108BD9-81ED-4DB2-BD59-A6C34878D82A}">
                    <a16:rowId xmlns:a16="http://schemas.microsoft.com/office/drawing/2014/main" val="3137310415"/>
                  </a:ext>
                </a:extLst>
              </a:tr>
              <a:tr h="370840">
                <a:tc>
                  <a:txBody>
                    <a:bodyPr/>
                    <a:lstStyle/>
                    <a:p>
                      <a:r>
                        <a:rPr lang="en-US" sz="2000">
                          <a:latin typeface="Aptos" panose="020B0004020202020204" pitchFamily="34" charset="0"/>
                        </a:rPr>
                        <a:t>Manage Cables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Visibility of wires/aesthetics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Sponsor opinion  </a:t>
                      </a:r>
                      <a:endParaRPr lang="en-US" sz="2000" b="0" i="0">
                        <a:effectLst/>
                        <a:latin typeface="Aptos" panose="020B0004020202020204" pitchFamily="34" charset="0"/>
                      </a:endParaRPr>
                    </a:p>
                  </a:txBody>
                  <a:tcPr/>
                </a:tc>
                <a:extLst>
                  <a:ext uri="{0D108BD9-81ED-4DB2-BD59-A6C34878D82A}">
                    <a16:rowId xmlns:a16="http://schemas.microsoft.com/office/drawing/2014/main" val="3305667713"/>
                  </a:ext>
                </a:extLst>
              </a:tr>
              <a:tr h="370840">
                <a:tc>
                  <a:txBody>
                    <a:bodyPr/>
                    <a:lstStyle/>
                    <a:p>
                      <a:r>
                        <a:rPr lang="en-US" sz="2000">
                          <a:latin typeface="Aptos" panose="020B0004020202020204" pitchFamily="34" charset="0"/>
                        </a:rPr>
                        <a:t>Disassemble Quickly</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&lt; 1 day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Time  </a:t>
                      </a:r>
                      <a:endParaRPr lang="en-US" sz="2000" b="0" i="0">
                        <a:effectLst/>
                        <a:latin typeface="Aptos" panose="020B0004020202020204" pitchFamily="34" charset="0"/>
                      </a:endParaRPr>
                    </a:p>
                  </a:txBody>
                  <a:tcPr/>
                </a:tc>
                <a:extLst>
                  <a:ext uri="{0D108BD9-81ED-4DB2-BD59-A6C34878D82A}">
                    <a16:rowId xmlns:a16="http://schemas.microsoft.com/office/drawing/2014/main" val="3541671036"/>
                  </a:ext>
                </a:extLst>
              </a:tr>
              <a:tr h="370840">
                <a:tc>
                  <a:txBody>
                    <a:bodyPr/>
                    <a:lstStyle/>
                    <a:p>
                      <a:r>
                        <a:rPr lang="en-US" sz="2000">
                          <a:latin typeface="Aptos" panose="020B0004020202020204" pitchFamily="34" charset="0"/>
                        </a:rPr>
                        <a:t>Limit Vibrations</a:t>
                      </a: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5 ± 0.5 mm  </a:t>
                      </a:r>
                      <a:endParaRPr lang="en-US" sz="2000" b="0" i="0">
                        <a:effectLst/>
                        <a:latin typeface="Aptos" panose="020B0004020202020204" pitchFamily="34" charset="0"/>
                      </a:endParaRPr>
                    </a:p>
                  </a:txBody>
                  <a:tcPr/>
                </a:tc>
                <a:tc>
                  <a:txBody>
                    <a:bodyPr/>
                    <a:lstStyle/>
                    <a:p>
                      <a:pPr algn="l" rtl="0" fontAlgn="base">
                        <a:lnSpc>
                          <a:spcPts val="2700"/>
                        </a:lnSpc>
                      </a:pPr>
                      <a:r>
                        <a:rPr lang="en-US" sz="2000" b="0" i="0">
                          <a:solidFill>
                            <a:srgbClr val="000000"/>
                          </a:solidFill>
                          <a:effectLst/>
                          <a:latin typeface="Aptos" panose="020B0004020202020204" pitchFamily="34" charset="0"/>
                        </a:rPr>
                        <a:t>Displacement  </a:t>
                      </a:r>
                      <a:endParaRPr lang="en-US" sz="2000" b="0" i="0">
                        <a:effectLst/>
                        <a:latin typeface="Aptos" panose="020B0004020202020204" pitchFamily="34" charset="0"/>
                      </a:endParaRPr>
                    </a:p>
                  </a:txBody>
                  <a:tcPr/>
                </a:tc>
                <a:extLst>
                  <a:ext uri="{0D108BD9-81ED-4DB2-BD59-A6C34878D82A}">
                    <a16:rowId xmlns:a16="http://schemas.microsoft.com/office/drawing/2014/main" val="1576888721"/>
                  </a:ext>
                </a:extLst>
              </a:tr>
            </a:tbl>
          </a:graphicData>
        </a:graphic>
      </p:graphicFrame>
    </p:spTree>
    <p:extLst>
      <p:ext uri="{BB962C8B-B14F-4D97-AF65-F5344CB8AC3E}">
        <p14:creationId xmlns:p14="http://schemas.microsoft.com/office/powerpoint/2010/main" val="2722922080"/>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D1A3-2617-F5B9-BECC-56AD10DCB608}"/>
            </a:ext>
          </a:extLst>
        </p:cNvPr>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D929F060-46FA-6297-0B75-2DB54F5AACA3}"/>
              </a:ext>
            </a:extLst>
          </p:cNvPr>
          <p:cNvGraphicFramePr>
            <a:graphicFrameLocks noGrp="1"/>
          </p:cNvGraphicFramePr>
          <p:nvPr>
            <p:ph idx="1"/>
          </p:nvPr>
        </p:nvGraphicFramePr>
        <p:xfrm>
          <a:off x="937804" y="1910951"/>
          <a:ext cx="8777140" cy="3973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87B04EE3-B20E-730A-EF51-5C6DAA7E7BFB}"/>
              </a:ext>
            </a:extLst>
          </p:cNvPr>
          <p:cNvSpPr>
            <a:spLocks noGrp="1"/>
          </p:cNvSpPr>
          <p:nvPr>
            <p:ph type="sldNum" sz="quarter" idx="12"/>
          </p:nvPr>
        </p:nvSpPr>
        <p:spPr/>
        <p:txBody>
          <a:bodyPr/>
          <a:lstStyle/>
          <a:p>
            <a:fld id="{A5AEF524-62EC-C340-82A1-9F47B6C43E55}" type="slidenum">
              <a:rPr lang="en-US" smtClean="0"/>
              <a:t>38</a:t>
            </a:fld>
            <a:endParaRPr lang="en-US"/>
          </a:p>
        </p:txBody>
      </p:sp>
      <p:sp>
        <p:nvSpPr>
          <p:cNvPr id="5" name="Title 4">
            <a:extLst>
              <a:ext uri="{FF2B5EF4-FFF2-40B4-BE49-F238E27FC236}">
                <a16:creationId xmlns:a16="http://schemas.microsoft.com/office/drawing/2014/main" id="{09C5626B-2717-DB8A-CF4F-060271CCEC0A}"/>
              </a:ext>
            </a:extLst>
          </p:cNvPr>
          <p:cNvSpPr>
            <a:spLocks noGrp="1"/>
          </p:cNvSpPr>
          <p:nvPr>
            <p:ph type="title"/>
          </p:nvPr>
        </p:nvSpPr>
        <p:spPr/>
        <p:txBody>
          <a:bodyPr/>
          <a:lstStyle/>
          <a:p>
            <a:r>
              <a:rPr lang="en-US">
                <a:latin typeface="Aptos" panose="020B0004020202020204" pitchFamily="34" charset="0"/>
              </a:rPr>
              <a:t>Assumptions to Guide the Design</a:t>
            </a:r>
          </a:p>
        </p:txBody>
      </p:sp>
      <p:sp>
        <p:nvSpPr>
          <p:cNvPr id="34" name="TextBox 33">
            <a:extLst>
              <a:ext uri="{FF2B5EF4-FFF2-40B4-BE49-F238E27FC236}">
                <a16:creationId xmlns:a16="http://schemas.microsoft.com/office/drawing/2014/main" id="{BFE8641C-D427-5AFA-49B2-1CC5B04CB360}"/>
              </a:ext>
            </a:extLst>
          </p:cNvPr>
          <p:cNvSpPr txBox="1"/>
          <p:nvPr/>
        </p:nvSpPr>
        <p:spPr>
          <a:xfrm>
            <a:off x="10799805" y="98854"/>
            <a:ext cx="1210963"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a:p>
            <a:pPr algn="ctr"/>
            <a:endParaRPr lang="en-US" sz="1200">
              <a:solidFill>
                <a:schemeClr val="bg1"/>
              </a:solidFill>
              <a:ea typeface="Calibri"/>
              <a:cs typeface="Calibri"/>
            </a:endParaRPr>
          </a:p>
        </p:txBody>
      </p:sp>
    </p:spTree>
    <p:extLst>
      <p:ext uri="{BB962C8B-B14F-4D97-AF65-F5344CB8AC3E}">
        <p14:creationId xmlns:p14="http://schemas.microsoft.com/office/powerpoint/2010/main" val="391979728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3624C-4D04-20BB-B70F-62EDCA30D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5FA9F5-E89B-58E7-6B59-638C81D7EC07}"/>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Medium Fidelity Concepts</a:t>
            </a:r>
          </a:p>
        </p:txBody>
      </p:sp>
      <p:sp>
        <p:nvSpPr>
          <p:cNvPr id="15" name="TextBox 14">
            <a:extLst>
              <a:ext uri="{FF2B5EF4-FFF2-40B4-BE49-F238E27FC236}">
                <a16:creationId xmlns:a16="http://schemas.microsoft.com/office/drawing/2014/main" id="{FC5DF033-C8BA-3930-F7AC-B2DCD8D3515C}"/>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grpSp>
        <p:nvGrpSpPr>
          <p:cNvPr id="21" name="Group 20">
            <a:extLst>
              <a:ext uri="{FF2B5EF4-FFF2-40B4-BE49-F238E27FC236}">
                <a16:creationId xmlns:a16="http://schemas.microsoft.com/office/drawing/2014/main" id="{10B8BB22-BD1D-966F-AEE3-78E5F055654A}"/>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6812F3C3-5945-409F-CD38-981EB3C4E63D}"/>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7CEA4CEE-9856-645F-44A6-B18623B2F851}"/>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A9C56BA5-4483-44CE-BD19-5DE25443D2F2}"/>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C160ED17-9707-7E74-0C7B-1D89FB7838CD}"/>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7328390A-F6ED-B3AD-E4F2-331BF32E1C0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840EA108-23A5-3D29-4D08-F62145AFFD9A}"/>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647D8BC2-7ADC-6C05-6DBC-F8ECC0066AA6}"/>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73B30A56-8A5E-D7AA-C83B-211DB59CCE2A}"/>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3C39B722-0515-999A-4F9B-E0CF2126DFD0}"/>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D1C01512-D9B4-2F26-9825-687988A4650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3358D245-DAA3-8730-5C29-C0B99881249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9942C00B-FA1F-C626-D501-A08B1DDFC85E}"/>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36CCF844-DDDC-48C6-8E7E-E95970DA39BC}"/>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73F6B148-E89E-ADF3-E10A-14DE0C69A56E}"/>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04DA686C-222F-7710-AC9C-70E78BF7F17A}"/>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3D69B8E1-60BA-80DE-6449-98395A6C4729}"/>
              </a:ext>
            </a:extLst>
          </p:cNvPr>
          <p:cNvPicPr>
            <a:picLocks noChangeAspect="1"/>
          </p:cNvPicPr>
          <p:nvPr/>
        </p:nvPicPr>
        <p:blipFill>
          <a:blip r:embed="rId3"/>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AC15A26-D52C-8CE3-039A-2863432203CD}"/>
              </a:ext>
            </a:extLst>
          </p:cNvPr>
          <p:cNvPicPr>
            <a:picLocks noChangeAspect="1"/>
          </p:cNvPicPr>
          <p:nvPr/>
        </p:nvPicPr>
        <p:blipFill>
          <a:blip r:embed="rId4"/>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62C80C71-43D7-FD4F-E326-DA05E9057550}"/>
              </a:ext>
            </a:extLst>
          </p:cNvPr>
          <p:cNvPicPr>
            <a:picLocks noChangeAspect="1"/>
          </p:cNvPicPr>
          <p:nvPr/>
        </p:nvPicPr>
        <p:blipFill>
          <a:blip r:embed="rId5"/>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79377FD2-5193-C902-6127-4C6E9A3C4CF1}"/>
              </a:ext>
            </a:extLst>
          </p:cNvPr>
          <p:cNvPicPr>
            <a:picLocks noChangeAspect="1"/>
          </p:cNvPicPr>
          <p:nvPr/>
        </p:nvPicPr>
        <p:blipFill>
          <a:blip r:embed="rId6"/>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CF1A0B5D-FCBC-635F-F521-F39051BA5877}"/>
              </a:ext>
            </a:extLst>
          </p:cNvPr>
          <p:cNvPicPr>
            <a:picLocks noChangeAspect="1"/>
          </p:cNvPicPr>
          <p:nvPr/>
        </p:nvPicPr>
        <p:blipFill>
          <a:blip r:embed="rId7"/>
          <a:stretch>
            <a:fillRect/>
          </a:stretch>
        </p:blipFill>
        <p:spPr>
          <a:xfrm>
            <a:off x="8774832" y="4598044"/>
            <a:ext cx="1371600" cy="1371600"/>
          </a:xfrm>
          <a:prstGeom prst="rect">
            <a:avLst/>
          </a:prstGeom>
          <a:ln>
            <a:noFill/>
          </a:ln>
        </p:spPr>
      </p:pic>
      <p:pic>
        <p:nvPicPr>
          <p:cNvPr id="3" name="Picture 2" descr="A 3d model of a machine&#10;&#10;Description automatically generated">
            <a:extLst>
              <a:ext uri="{FF2B5EF4-FFF2-40B4-BE49-F238E27FC236}">
                <a16:creationId xmlns:a16="http://schemas.microsoft.com/office/drawing/2014/main" id="{C8132F2D-7D64-9EF2-B806-9B677BD2D8AF}"/>
              </a:ext>
            </a:extLst>
          </p:cNvPr>
          <p:cNvPicPr>
            <a:picLocks noChangeAspect="1"/>
          </p:cNvPicPr>
          <p:nvPr/>
        </p:nvPicPr>
        <p:blipFill>
          <a:blip r:embed="rId8"/>
          <a:stretch>
            <a:fillRect/>
          </a:stretch>
        </p:blipFill>
        <p:spPr>
          <a:xfrm>
            <a:off x="6434501" y="2570594"/>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733571BC-7621-F75F-9E31-0B98539B3144}"/>
              </a:ext>
            </a:extLst>
          </p:cNvPr>
          <p:cNvPicPr>
            <a:picLocks noChangeAspect="1"/>
          </p:cNvPicPr>
          <p:nvPr/>
        </p:nvPicPr>
        <p:blipFill>
          <a:blip r:embed="rId9"/>
          <a:stretch>
            <a:fillRect/>
          </a:stretch>
        </p:blipFill>
        <p:spPr>
          <a:xfrm>
            <a:off x="8670013" y="2570594"/>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6001C8AE-747B-E3A3-FA55-D5F24BC95303}"/>
              </a:ext>
            </a:extLst>
          </p:cNvPr>
          <p:cNvPicPr>
            <a:picLocks noChangeAspect="1"/>
          </p:cNvPicPr>
          <p:nvPr/>
        </p:nvPicPr>
        <p:blipFill>
          <a:blip r:embed="rId10"/>
          <a:stretch>
            <a:fillRect/>
          </a:stretch>
        </p:blipFill>
        <p:spPr>
          <a:xfrm>
            <a:off x="4528637" y="2576279"/>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5BC1B46-4A37-5FE9-DED8-BA01C423B46E}"/>
              </a:ext>
            </a:extLst>
          </p:cNvPr>
          <p:cNvPicPr>
            <a:picLocks noChangeAspect="1"/>
          </p:cNvPicPr>
          <p:nvPr/>
        </p:nvPicPr>
        <p:blipFill>
          <a:blip r:embed="rId11"/>
          <a:stretch>
            <a:fillRect/>
          </a:stretch>
        </p:blipFill>
        <p:spPr>
          <a:xfrm>
            <a:off x="355123" y="2570594"/>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E6F48F92-BF6B-B62A-F188-4FDD27322B49}"/>
              </a:ext>
            </a:extLst>
          </p:cNvPr>
          <p:cNvPicPr>
            <a:picLocks noChangeAspect="1"/>
          </p:cNvPicPr>
          <p:nvPr/>
        </p:nvPicPr>
        <p:blipFill>
          <a:blip r:embed="rId12"/>
          <a:stretch>
            <a:fillRect/>
          </a:stretch>
        </p:blipFill>
        <p:spPr>
          <a:xfrm>
            <a:off x="2086447" y="2570594"/>
            <a:ext cx="2510053" cy="1600200"/>
          </a:xfrm>
          <a:prstGeom prst="rect">
            <a:avLst/>
          </a:prstGeom>
        </p:spPr>
      </p:pic>
    </p:spTree>
    <p:extLst>
      <p:ext uri="{BB962C8B-B14F-4D97-AF65-F5344CB8AC3E}">
        <p14:creationId xmlns:p14="http://schemas.microsoft.com/office/powerpoint/2010/main" val="1272518861"/>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B6D71-0334-52B2-3EC2-5CD6BF128AF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6B1B7B-99F9-A034-E3DC-E2DCF0990260}"/>
              </a:ext>
            </a:extLst>
          </p:cNvPr>
          <p:cNvSpPr>
            <a:spLocks noGrp="1"/>
          </p:cNvSpPr>
          <p:nvPr>
            <p:ph type="sldNum" sz="quarter" idx="12"/>
          </p:nvPr>
        </p:nvSpPr>
        <p:spPr/>
        <p:txBody>
          <a:bodyPr/>
          <a:lstStyle/>
          <a:p>
            <a:fld id="{A5AEF524-62EC-C340-82A1-9F47B6C43E55}" type="slidenum">
              <a:rPr lang="en-US" smtClean="0"/>
              <a:t>4</a:t>
            </a:fld>
            <a:endParaRPr lang="en-US"/>
          </a:p>
        </p:txBody>
      </p:sp>
      <p:sp>
        <p:nvSpPr>
          <p:cNvPr id="5" name="Title 4">
            <a:extLst>
              <a:ext uri="{FF2B5EF4-FFF2-40B4-BE49-F238E27FC236}">
                <a16:creationId xmlns:a16="http://schemas.microsoft.com/office/drawing/2014/main" id="{9C45CC28-5CC9-CE3F-FF09-92F522E2434F}"/>
              </a:ext>
            </a:extLst>
          </p:cNvPr>
          <p:cNvSpPr>
            <a:spLocks noGrp="1"/>
          </p:cNvSpPr>
          <p:nvPr>
            <p:ph type="title"/>
          </p:nvPr>
        </p:nvSpPr>
        <p:spPr/>
        <p:txBody>
          <a:bodyPr/>
          <a:lstStyle/>
          <a:p>
            <a:r>
              <a:rPr lang="en-US">
                <a:latin typeface="Aptos"/>
              </a:rPr>
              <a:t>Project Objective</a:t>
            </a:r>
          </a:p>
        </p:txBody>
      </p:sp>
      <p:sp>
        <p:nvSpPr>
          <p:cNvPr id="8" name="TextBox 7">
            <a:extLst>
              <a:ext uri="{FF2B5EF4-FFF2-40B4-BE49-F238E27FC236}">
                <a16:creationId xmlns:a16="http://schemas.microsoft.com/office/drawing/2014/main" id="{6485DCC3-374F-4D02-A1D3-DC3095E63AD3}"/>
              </a:ext>
            </a:extLst>
          </p:cNvPr>
          <p:cNvSpPr txBox="1"/>
          <p:nvPr/>
        </p:nvSpPr>
        <p:spPr>
          <a:xfrm>
            <a:off x="533400" y="1712936"/>
            <a:ext cx="4862519" cy="2809039"/>
          </a:xfrm>
          <a:prstGeom prst="rect">
            <a:avLst/>
          </a:prstGeom>
          <a:noFill/>
        </p:spPr>
        <p:txBody>
          <a:bodyPr wrap="square" rtlCol="0">
            <a:spAutoFit/>
          </a:bodyPr>
          <a:lstStyle/>
          <a:p>
            <a:pPr>
              <a:lnSpc>
                <a:spcPct val="150000"/>
              </a:lnSpc>
            </a:pPr>
            <a:r>
              <a:rPr lang="en-US" sz="2400"/>
              <a:t>The objective of this project is to design safeguards for the Senior Design Lab’s CNC router to protect students and staff from hazards and mitigate the need for PPE.</a:t>
            </a:r>
          </a:p>
        </p:txBody>
      </p:sp>
      <p:pic>
        <p:nvPicPr>
          <p:cNvPr id="3" name="Picture 2" descr="A machine with a black background&#10;&#10;Description automatically generated">
            <a:extLst>
              <a:ext uri="{FF2B5EF4-FFF2-40B4-BE49-F238E27FC236}">
                <a16:creationId xmlns:a16="http://schemas.microsoft.com/office/drawing/2014/main" id="{505CB633-F395-11FF-AD73-3CE38CA2EEA2}"/>
              </a:ext>
            </a:extLst>
          </p:cNvPr>
          <p:cNvPicPr>
            <a:picLocks noChangeAspect="1"/>
          </p:cNvPicPr>
          <p:nvPr/>
        </p:nvPicPr>
        <p:blipFill>
          <a:blip r:embed="rId3"/>
          <a:srcRect l="6067" t="14928" r="14139" b="12071"/>
          <a:stretch/>
        </p:blipFill>
        <p:spPr>
          <a:xfrm>
            <a:off x="3194232" y="3117455"/>
            <a:ext cx="6682369" cy="3209546"/>
          </a:xfrm>
          <a:prstGeom prst="rect">
            <a:avLst/>
          </a:prstGeom>
        </p:spPr>
      </p:pic>
      <p:sp>
        <p:nvSpPr>
          <p:cNvPr id="6" name="Callout: Bent Line 5">
            <a:extLst>
              <a:ext uri="{FF2B5EF4-FFF2-40B4-BE49-F238E27FC236}">
                <a16:creationId xmlns:a16="http://schemas.microsoft.com/office/drawing/2014/main" id="{6A9ECD19-47CD-2648-C202-D01B0091E067}"/>
              </a:ext>
            </a:extLst>
          </p:cNvPr>
          <p:cNvSpPr/>
          <p:nvPr/>
        </p:nvSpPr>
        <p:spPr>
          <a:xfrm>
            <a:off x="6535416" y="2149778"/>
            <a:ext cx="2703171" cy="530836"/>
          </a:xfrm>
          <a:prstGeom prst="borderCallout2">
            <a:avLst>
              <a:gd name="adj1" fmla="val 49612"/>
              <a:gd name="adj2" fmla="val -6797"/>
              <a:gd name="adj3" fmla="val 51192"/>
              <a:gd name="adj4" fmla="val -17157"/>
              <a:gd name="adj5" fmla="val 343324"/>
              <a:gd name="adj6" fmla="val -31303"/>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1800" err="1">
                <a:solidFill>
                  <a:schemeClr val="bg1"/>
                </a:solidFill>
                <a:latin typeface="Aptos" panose="020B0004020202020204" pitchFamily="34" charset="0"/>
              </a:rPr>
              <a:t>Shapeoko</a:t>
            </a:r>
            <a:r>
              <a:rPr lang="en-US" sz="1800">
                <a:solidFill>
                  <a:schemeClr val="bg1"/>
                </a:solidFill>
                <a:latin typeface="Aptos" panose="020B0004020202020204" pitchFamily="34" charset="0"/>
              </a:rPr>
              <a:t> 3 CNC Router </a:t>
            </a:r>
          </a:p>
        </p:txBody>
      </p:sp>
      <p:sp>
        <p:nvSpPr>
          <p:cNvPr id="7" name="TextBox 6">
            <a:extLst>
              <a:ext uri="{FF2B5EF4-FFF2-40B4-BE49-F238E27FC236}">
                <a16:creationId xmlns:a16="http://schemas.microsoft.com/office/drawing/2014/main" id="{7CA7EE9C-B016-0D29-3E39-18E99708C602}"/>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164956390"/>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1B62-DC20-AC41-2E3C-62197705E8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B816A-10EC-F535-D085-A437E48C4E07}"/>
              </a:ext>
            </a:extLst>
          </p:cNvPr>
          <p:cNvSpPr>
            <a:spLocks noGrp="1"/>
          </p:cNvSpPr>
          <p:nvPr>
            <p:ph type="title"/>
          </p:nvPr>
        </p:nvSpPr>
        <p:spPr>
          <a:xfrm>
            <a:off x="525774" y="223501"/>
            <a:ext cx="9601200" cy="960276"/>
          </a:xfrm>
        </p:spPr>
        <p:txBody>
          <a:bodyPr/>
          <a:lstStyle/>
          <a:p>
            <a:r>
              <a:rPr lang="en-US">
                <a:latin typeface="Aptos" panose="020B0004020202020204" pitchFamily="34" charset="0"/>
              </a:rPr>
              <a:t>High Fidelity Concepts</a:t>
            </a:r>
          </a:p>
        </p:txBody>
      </p:sp>
      <p:sp>
        <p:nvSpPr>
          <p:cNvPr id="3" name="Slide Number Placeholder 2">
            <a:extLst>
              <a:ext uri="{FF2B5EF4-FFF2-40B4-BE49-F238E27FC236}">
                <a16:creationId xmlns:a16="http://schemas.microsoft.com/office/drawing/2014/main" id="{F0A57EC2-E693-8563-00F2-93031F5ADCF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40</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6DB50425-F12A-C57A-6A80-BEAE0C30369F}"/>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Malik Grant</a:t>
            </a:r>
          </a:p>
        </p:txBody>
      </p:sp>
      <p:pic>
        <p:nvPicPr>
          <p:cNvPr id="19" name="Picture 18">
            <a:extLst>
              <a:ext uri="{FF2B5EF4-FFF2-40B4-BE49-F238E27FC236}">
                <a16:creationId xmlns:a16="http://schemas.microsoft.com/office/drawing/2014/main" id="{38D48C19-1C3B-775F-EE71-1D2448C8294D}"/>
              </a:ext>
            </a:extLst>
          </p:cNvPr>
          <p:cNvPicPr>
            <a:picLocks noChangeAspect="1"/>
          </p:cNvPicPr>
          <p:nvPr/>
        </p:nvPicPr>
        <p:blipFill>
          <a:blip r:embed="rId3"/>
          <a:srcRect l="725" t="10200" r="-603" b="9167"/>
          <a:stretch/>
        </p:blipFill>
        <p:spPr>
          <a:xfrm>
            <a:off x="6822374" y="2203071"/>
            <a:ext cx="0" cy="0"/>
          </a:xfrm>
          <a:prstGeom prst="rect">
            <a:avLst/>
          </a:prstGeom>
        </p:spPr>
      </p:pic>
      <p:pic>
        <p:nvPicPr>
          <p:cNvPr id="20" name="Picture 19">
            <a:extLst>
              <a:ext uri="{FF2B5EF4-FFF2-40B4-BE49-F238E27FC236}">
                <a16:creationId xmlns:a16="http://schemas.microsoft.com/office/drawing/2014/main" id="{4D949FE3-47A9-A0D0-6E1D-79DC7BBCE61E}"/>
              </a:ext>
            </a:extLst>
          </p:cNvPr>
          <p:cNvPicPr>
            <a:picLocks noChangeAspect="1"/>
          </p:cNvPicPr>
          <p:nvPr/>
        </p:nvPicPr>
        <p:blipFill>
          <a:blip r:embed="rId4"/>
          <a:srcRect l="1375" t="10533" r="2424" b="10000"/>
          <a:stretch/>
        </p:blipFill>
        <p:spPr>
          <a:xfrm>
            <a:off x="7841350" y="2203071"/>
            <a:ext cx="0" cy="0"/>
          </a:xfrm>
          <a:prstGeom prst="rect">
            <a:avLst/>
          </a:prstGeom>
        </p:spPr>
      </p:pic>
      <p:pic>
        <p:nvPicPr>
          <p:cNvPr id="21" name="Picture 20">
            <a:extLst>
              <a:ext uri="{FF2B5EF4-FFF2-40B4-BE49-F238E27FC236}">
                <a16:creationId xmlns:a16="http://schemas.microsoft.com/office/drawing/2014/main" id="{3CA364FC-8AD1-A470-C063-4A392E665C7D}"/>
              </a:ext>
            </a:extLst>
          </p:cNvPr>
          <p:cNvPicPr>
            <a:picLocks noChangeAspect="1"/>
          </p:cNvPicPr>
          <p:nvPr/>
        </p:nvPicPr>
        <p:blipFill>
          <a:blip r:embed="rId5"/>
          <a:srcRect l="47386" r="1790"/>
          <a:stretch/>
        </p:blipFill>
        <p:spPr>
          <a:xfrm>
            <a:off x="8860327" y="2212065"/>
            <a:ext cx="0" cy="0"/>
          </a:xfrm>
          <a:prstGeom prst="rect">
            <a:avLst/>
          </a:prstGeom>
        </p:spPr>
      </p:pic>
      <p:pic>
        <p:nvPicPr>
          <p:cNvPr id="25" name="!!ROLL">
            <a:extLst>
              <a:ext uri="{FF2B5EF4-FFF2-40B4-BE49-F238E27FC236}">
                <a16:creationId xmlns:a16="http://schemas.microsoft.com/office/drawing/2014/main" id="{2B01A484-1853-BEC8-129F-4F324EA07863}"/>
              </a:ext>
            </a:extLst>
          </p:cNvPr>
          <p:cNvPicPr>
            <a:picLocks noChangeAspect="1"/>
          </p:cNvPicPr>
          <p:nvPr/>
        </p:nvPicPr>
        <p:blipFill>
          <a:blip r:embed="rId3"/>
          <a:srcRect l="725" t="10200" r="-603" b="9167"/>
          <a:stretch/>
        </p:blipFill>
        <p:spPr>
          <a:xfrm>
            <a:off x="1032903" y="4864207"/>
            <a:ext cx="1371600" cy="1371600"/>
          </a:xfrm>
          <a:prstGeom prst="rect">
            <a:avLst/>
          </a:prstGeom>
        </p:spPr>
      </p:pic>
      <p:pic>
        <p:nvPicPr>
          <p:cNvPr id="26" name="!!HATCH">
            <a:extLst>
              <a:ext uri="{FF2B5EF4-FFF2-40B4-BE49-F238E27FC236}">
                <a16:creationId xmlns:a16="http://schemas.microsoft.com/office/drawing/2014/main" id="{DCA4CD57-7FD8-13D0-B6AB-676EFA8B7353}"/>
              </a:ext>
            </a:extLst>
          </p:cNvPr>
          <p:cNvPicPr>
            <a:picLocks noChangeAspect="1"/>
          </p:cNvPicPr>
          <p:nvPr/>
        </p:nvPicPr>
        <p:blipFill>
          <a:blip r:embed="rId4"/>
          <a:srcRect l="1375" t="10533" r="2424" b="10000"/>
          <a:stretch/>
        </p:blipFill>
        <p:spPr>
          <a:xfrm>
            <a:off x="4594978" y="4864207"/>
            <a:ext cx="1371600" cy="1371600"/>
          </a:xfrm>
          <a:prstGeom prst="rect">
            <a:avLst/>
          </a:prstGeom>
        </p:spPr>
      </p:pic>
      <p:pic>
        <p:nvPicPr>
          <p:cNvPr id="27" name="!!OVEN">
            <a:extLst>
              <a:ext uri="{FF2B5EF4-FFF2-40B4-BE49-F238E27FC236}">
                <a16:creationId xmlns:a16="http://schemas.microsoft.com/office/drawing/2014/main" id="{A84DD09E-1D99-A70B-0C5D-3B022C25D66E}"/>
              </a:ext>
            </a:extLst>
          </p:cNvPr>
          <p:cNvPicPr>
            <a:picLocks noChangeAspect="1"/>
          </p:cNvPicPr>
          <p:nvPr/>
        </p:nvPicPr>
        <p:blipFill>
          <a:blip r:embed="rId5"/>
          <a:srcRect l="47386" r="1790"/>
          <a:stretch/>
        </p:blipFill>
        <p:spPr>
          <a:xfrm>
            <a:off x="8222320" y="4864207"/>
            <a:ext cx="1371600" cy="1371600"/>
          </a:xfrm>
          <a:prstGeom prst="rect">
            <a:avLst/>
          </a:prstGeom>
        </p:spPr>
      </p:pic>
      <p:grpSp>
        <p:nvGrpSpPr>
          <p:cNvPr id="18" name="Group 17">
            <a:extLst>
              <a:ext uri="{FF2B5EF4-FFF2-40B4-BE49-F238E27FC236}">
                <a16:creationId xmlns:a16="http://schemas.microsoft.com/office/drawing/2014/main" id="{0DFBDE3F-703C-F2EB-C423-B2C1A795E502}"/>
              </a:ext>
            </a:extLst>
          </p:cNvPr>
          <p:cNvGrpSpPr/>
          <p:nvPr/>
        </p:nvGrpSpPr>
        <p:grpSpPr>
          <a:xfrm>
            <a:off x="881709" y="1567281"/>
            <a:ext cx="1727622" cy="811984"/>
            <a:chOff x="755994" y="2347915"/>
            <a:chExt cx="1727622" cy="811984"/>
          </a:xfrm>
        </p:grpSpPr>
        <p:sp>
          <p:nvSpPr>
            <p:cNvPr id="28" name="Callout: Bent Line 14">
              <a:extLst>
                <a:ext uri="{FF2B5EF4-FFF2-40B4-BE49-F238E27FC236}">
                  <a16:creationId xmlns:a16="http://schemas.microsoft.com/office/drawing/2014/main" id="{6ED269DF-B91A-3C99-2588-A56BBB2C8336}"/>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6B4420C8-E93F-A696-7215-D748216239B5}"/>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Roll cover</a:t>
              </a:r>
            </a:p>
          </p:txBody>
        </p:sp>
      </p:grpSp>
      <p:grpSp>
        <p:nvGrpSpPr>
          <p:cNvPr id="30" name="Group 29">
            <a:extLst>
              <a:ext uri="{FF2B5EF4-FFF2-40B4-BE49-F238E27FC236}">
                <a16:creationId xmlns:a16="http://schemas.microsoft.com/office/drawing/2014/main" id="{F47709AD-7C5D-2705-E0D3-5A43428126C6}"/>
              </a:ext>
            </a:extLst>
          </p:cNvPr>
          <p:cNvGrpSpPr/>
          <p:nvPr/>
        </p:nvGrpSpPr>
        <p:grpSpPr>
          <a:xfrm>
            <a:off x="4456974" y="1567281"/>
            <a:ext cx="1727622" cy="811984"/>
            <a:chOff x="755994" y="2347915"/>
            <a:chExt cx="1727622" cy="811984"/>
          </a:xfrm>
        </p:grpSpPr>
        <p:sp>
          <p:nvSpPr>
            <p:cNvPr id="31" name="Callout: Bent Line 14">
              <a:extLst>
                <a:ext uri="{FF2B5EF4-FFF2-40B4-BE49-F238E27FC236}">
                  <a16:creationId xmlns:a16="http://schemas.microsoft.com/office/drawing/2014/main" id="{1999B8C8-AACA-A319-1450-27E7D1DAFC7C}"/>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2" name="TextBox 31">
              <a:extLst>
                <a:ext uri="{FF2B5EF4-FFF2-40B4-BE49-F238E27FC236}">
                  <a16:creationId xmlns:a16="http://schemas.microsoft.com/office/drawing/2014/main" id="{AD3A54D1-772C-90F5-E96E-6F76F67141B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Hatch</a:t>
              </a:r>
            </a:p>
          </p:txBody>
        </p:sp>
      </p:grpSp>
      <p:grpSp>
        <p:nvGrpSpPr>
          <p:cNvPr id="33" name="Group 32">
            <a:extLst>
              <a:ext uri="{FF2B5EF4-FFF2-40B4-BE49-F238E27FC236}">
                <a16:creationId xmlns:a16="http://schemas.microsoft.com/office/drawing/2014/main" id="{8C398130-8E92-AC86-3D70-DE01B3F6F194}"/>
              </a:ext>
            </a:extLst>
          </p:cNvPr>
          <p:cNvGrpSpPr/>
          <p:nvPr/>
        </p:nvGrpSpPr>
        <p:grpSpPr>
          <a:xfrm>
            <a:off x="8032239" y="1567281"/>
            <a:ext cx="1727622" cy="811984"/>
            <a:chOff x="755994" y="2347915"/>
            <a:chExt cx="1727622" cy="811984"/>
          </a:xfrm>
        </p:grpSpPr>
        <p:sp>
          <p:nvSpPr>
            <p:cNvPr id="34" name="Callout: Bent Line 14">
              <a:extLst>
                <a:ext uri="{FF2B5EF4-FFF2-40B4-BE49-F238E27FC236}">
                  <a16:creationId xmlns:a16="http://schemas.microsoft.com/office/drawing/2014/main" id="{4D243D80-C41A-AEFA-F847-E82D8CEBF95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5" name="TextBox 34">
              <a:extLst>
                <a:ext uri="{FF2B5EF4-FFF2-40B4-BE49-F238E27FC236}">
                  <a16:creationId xmlns:a16="http://schemas.microsoft.com/office/drawing/2014/main" id="{7CA7A3E1-EC82-96EE-B739-B8D53C0B5F06}"/>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Oven door</a:t>
              </a:r>
            </a:p>
          </p:txBody>
        </p:sp>
      </p:grpSp>
      <p:pic>
        <p:nvPicPr>
          <p:cNvPr id="5" name="Picture 4" descr="A 3d model of a greenhouse&#10;&#10;Description automatically generated">
            <a:extLst>
              <a:ext uri="{FF2B5EF4-FFF2-40B4-BE49-F238E27FC236}">
                <a16:creationId xmlns:a16="http://schemas.microsoft.com/office/drawing/2014/main" id="{8CB63548-A45F-414D-B7B8-C0462275D33E}"/>
              </a:ext>
            </a:extLst>
          </p:cNvPr>
          <p:cNvPicPr>
            <a:picLocks noChangeAspect="1"/>
          </p:cNvPicPr>
          <p:nvPr/>
        </p:nvPicPr>
        <p:blipFill>
          <a:blip r:embed="rId6"/>
          <a:stretch>
            <a:fillRect/>
          </a:stretch>
        </p:blipFill>
        <p:spPr>
          <a:xfrm>
            <a:off x="4665800" y="3295206"/>
            <a:ext cx="1588246" cy="1278457"/>
          </a:xfrm>
          <a:prstGeom prst="rect">
            <a:avLst/>
          </a:prstGeom>
        </p:spPr>
      </p:pic>
      <p:pic>
        <p:nvPicPr>
          <p:cNvPr id="6" name="Picture 5" descr="A 3d model of a machine&#10;&#10;Description automatically generated">
            <a:extLst>
              <a:ext uri="{FF2B5EF4-FFF2-40B4-BE49-F238E27FC236}">
                <a16:creationId xmlns:a16="http://schemas.microsoft.com/office/drawing/2014/main" id="{CF8EC280-86C4-C7E9-59AB-71B5A5F70F4A}"/>
              </a:ext>
            </a:extLst>
          </p:cNvPr>
          <p:cNvPicPr>
            <a:picLocks noChangeAspect="1"/>
          </p:cNvPicPr>
          <p:nvPr/>
        </p:nvPicPr>
        <p:blipFill>
          <a:blip r:embed="rId7"/>
          <a:stretch>
            <a:fillRect/>
          </a:stretch>
        </p:blipFill>
        <p:spPr>
          <a:xfrm>
            <a:off x="881709" y="3242267"/>
            <a:ext cx="1403512" cy="1207169"/>
          </a:xfrm>
          <a:prstGeom prst="rect">
            <a:avLst/>
          </a:prstGeom>
        </p:spPr>
      </p:pic>
      <p:pic>
        <p:nvPicPr>
          <p:cNvPr id="7" name="Picture 6" descr="A 3d model of a greenhouse&#10;&#10;Description automatically generated">
            <a:extLst>
              <a:ext uri="{FF2B5EF4-FFF2-40B4-BE49-F238E27FC236}">
                <a16:creationId xmlns:a16="http://schemas.microsoft.com/office/drawing/2014/main" id="{A71EF4FC-C6AC-1654-8481-5E9F0835D555}"/>
              </a:ext>
            </a:extLst>
          </p:cNvPr>
          <p:cNvPicPr>
            <a:picLocks noChangeAspect="1"/>
          </p:cNvPicPr>
          <p:nvPr/>
        </p:nvPicPr>
        <p:blipFill>
          <a:blip r:embed="rId6"/>
          <a:stretch>
            <a:fillRect/>
          </a:stretch>
        </p:blipFill>
        <p:spPr>
          <a:xfrm>
            <a:off x="4184812" y="2762769"/>
            <a:ext cx="2271945" cy="1825088"/>
          </a:xfrm>
          <a:prstGeom prst="rect">
            <a:avLst/>
          </a:prstGeom>
        </p:spPr>
      </p:pic>
      <p:pic>
        <p:nvPicPr>
          <p:cNvPr id="9" name="Picture 8" descr="A 3d model of a machine&#10;&#10;Description automatically generated">
            <a:extLst>
              <a:ext uri="{FF2B5EF4-FFF2-40B4-BE49-F238E27FC236}">
                <a16:creationId xmlns:a16="http://schemas.microsoft.com/office/drawing/2014/main" id="{EFDA5B24-68B4-D533-481A-81F7A1CFDED1}"/>
              </a:ext>
            </a:extLst>
          </p:cNvPr>
          <p:cNvPicPr>
            <a:picLocks noChangeAspect="1"/>
          </p:cNvPicPr>
          <p:nvPr/>
        </p:nvPicPr>
        <p:blipFill>
          <a:blip r:embed="rId7"/>
          <a:stretch>
            <a:fillRect/>
          </a:stretch>
        </p:blipFill>
        <p:spPr>
          <a:xfrm>
            <a:off x="678198" y="2766481"/>
            <a:ext cx="2126250" cy="1825088"/>
          </a:xfrm>
          <a:prstGeom prst="rect">
            <a:avLst/>
          </a:prstGeom>
        </p:spPr>
      </p:pic>
      <p:pic>
        <p:nvPicPr>
          <p:cNvPr id="10" name="Picture 9" descr="A 3d model of a machine&#10;&#10;Description automatically generated">
            <a:extLst>
              <a:ext uri="{FF2B5EF4-FFF2-40B4-BE49-F238E27FC236}">
                <a16:creationId xmlns:a16="http://schemas.microsoft.com/office/drawing/2014/main" id="{10FA3759-0A94-079E-A6A1-CE4AB3258A1D}"/>
              </a:ext>
            </a:extLst>
          </p:cNvPr>
          <p:cNvPicPr>
            <a:picLocks noChangeAspect="1"/>
          </p:cNvPicPr>
          <p:nvPr/>
        </p:nvPicPr>
        <p:blipFill>
          <a:blip r:embed="rId8"/>
          <a:stretch>
            <a:fillRect/>
          </a:stretch>
        </p:blipFill>
        <p:spPr>
          <a:xfrm>
            <a:off x="7878086" y="2814403"/>
            <a:ext cx="2063385" cy="1728866"/>
          </a:xfrm>
          <a:prstGeom prst="rect">
            <a:avLst/>
          </a:prstGeom>
        </p:spPr>
      </p:pic>
    </p:spTree>
    <p:extLst>
      <p:ext uri="{BB962C8B-B14F-4D97-AF65-F5344CB8AC3E}">
        <p14:creationId xmlns:p14="http://schemas.microsoft.com/office/powerpoint/2010/main" val="2960008045"/>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7B39-A73C-254B-2CCC-6B419A032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D3ED0B-DFA9-A440-8CA0-841801775A77}"/>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3ABBE9FF-F0A3-D5D7-1901-21F5A4D2883B}"/>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41</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0DA897BA-BE51-0EC1-3A96-A030FAC9AB9A}"/>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sp>
        <p:nvSpPr>
          <p:cNvPr id="9" name="Rounded Rectangle 8">
            <a:extLst>
              <a:ext uri="{FF2B5EF4-FFF2-40B4-BE49-F238E27FC236}">
                <a16:creationId xmlns:a16="http://schemas.microsoft.com/office/drawing/2014/main" id="{A633A357-2BFA-4B11-7F00-C88898CD7E5E}"/>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2DC1DFF-AEF2-03C5-BC9E-34AE6B7F0DA6}"/>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918BA910-F3C9-213D-D986-B22B0F4F42AE}"/>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6DD8FFF5-30A7-0294-4637-7A01C46627BF}"/>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BAD09B26-8C37-F702-9C11-652412B50736}"/>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A38A2734-6A85-DCF5-8E2A-74002B6F90BE}"/>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6F2F6026-C3A5-657B-F99A-992364929A10}"/>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89EC5403-2975-6A67-54C4-8AA620131226}"/>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B545739-F10B-F5EA-D4E9-3E710892CE0E}"/>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4C07982B-1CDD-DCF9-8401-08F146F75B6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5576D9C1-4937-A3D1-49CA-E38046CCD490}"/>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Tree>
    <p:extLst>
      <p:ext uri="{BB962C8B-B14F-4D97-AF65-F5344CB8AC3E}">
        <p14:creationId xmlns:p14="http://schemas.microsoft.com/office/powerpoint/2010/main" val="1172658831"/>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142A5-5418-A94C-63B5-9FE2C0F6DA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17F6F4-90E0-5A89-FA8E-82F7753F5923}"/>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8DAD838B-2575-F00A-A6ED-95683B865258}"/>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42</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A192E4E0-20D1-504F-26A8-DFF48D090496}"/>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29" name="Group 28">
            <a:extLst>
              <a:ext uri="{FF2B5EF4-FFF2-40B4-BE49-F238E27FC236}">
                <a16:creationId xmlns:a16="http://schemas.microsoft.com/office/drawing/2014/main" id="{858C054D-F09C-600D-F4E2-A2EE7045DC39}"/>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1F5E045E-4BCD-04D9-540B-0035D32B7A72}"/>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C013971-3F32-9E1E-DC9B-A573BE9EEDE3}"/>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0943F438-EF3A-0D19-E1C3-D5527A70D85C}"/>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F005D4E8-9704-7B51-59AC-40406BA57F69}"/>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8D2568-D0D9-D2A7-51B5-54482D1859D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2616D6A4-C8A2-EB53-5FB5-7D53EE30E321}"/>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ED5EE488-522F-A55D-3DE1-986F332E4F8A}"/>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E1042510-C72C-71A1-A122-8561F9F0D3EB}"/>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64F60944-E0FC-6313-381D-88353240B37C}"/>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FDC0F43A-6B9B-0DB0-00C6-00DBCB769DE9}"/>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4DA1F43C-0E2C-5FC9-43EC-D7400809FA79}"/>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4380059C-664F-838D-4906-976608C67EC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552CF99D-F9A4-F145-7E50-F7BFB2032F55}"/>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7444AFF3-5CA9-B9D4-DB3B-9AD6A094157C}"/>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3778F446-3407-B73E-4BB3-E429ABDCEFFF}"/>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7055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9E3F9-D690-CAAD-5791-D7A33379E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AA9B72-3764-3E7A-97CE-BEFF3092EADF}"/>
              </a:ext>
            </a:extLst>
          </p:cNvPr>
          <p:cNvSpPr>
            <a:spLocks noGrp="1"/>
          </p:cNvSpPr>
          <p:nvPr>
            <p:ph type="title"/>
          </p:nvPr>
        </p:nvSpPr>
        <p:spPr/>
        <p:txBody>
          <a:bodyPr/>
          <a:lstStyle/>
          <a:p>
            <a:r>
              <a:rPr lang="en-US">
                <a:latin typeface="Aptos" panose="020B0004020202020204" pitchFamily="34" charset="0"/>
              </a:rPr>
              <a:t>Concept Selection</a:t>
            </a:r>
          </a:p>
        </p:txBody>
      </p:sp>
      <p:sp>
        <p:nvSpPr>
          <p:cNvPr id="3" name="Slide Number Placeholder 2">
            <a:extLst>
              <a:ext uri="{FF2B5EF4-FFF2-40B4-BE49-F238E27FC236}">
                <a16:creationId xmlns:a16="http://schemas.microsoft.com/office/drawing/2014/main" id="{4C12A70F-2857-67A8-142A-54917B2DE831}"/>
              </a:ext>
            </a:extLst>
          </p:cNvPr>
          <p:cNvSpPr>
            <a:spLocks noGrp="1"/>
          </p:cNvSpPr>
          <p:nvPr>
            <p:ph type="sldNum" sz="quarter" idx="10"/>
          </p:nvPr>
        </p:nvSpPr>
        <p:spPr/>
        <p:txBody>
          <a:bodyPr/>
          <a:lstStyle/>
          <a:p>
            <a:fld id="{72E20F18-833A-4542-A439-FC39BC210022}" type="slidenum">
              <a:rPr lang="en-US" smtClean="0">
                <a:solidFill>
                  <a:schemeClr val="bg1">
                    <a:lumMod val="65000"/>
                  </a:schemeClr>
                </a:solidFill>
                <a:latin typeface="Aptos Narrow" panose="020B0004020202020204" pitchFamily="34" charset="0"/>
              </a:rPr>
              <a:pPr/>
              <a:t>43</a:t>
            </a:fld>
            <a:endParaRPr lang="en-US">
              <a:solidFill>
                <a:schemeClr val="bg1">
                  <a:lumMod val="65000"/>
                </a:schemeClr>
              </a:solidFill>
              <a:latin typeface="Aptos Narrow" panose="020B0004020202020204" pitchFamily="34" charset="0"/>
            </a:endParaRPr>
          </a:p>
        </p:txBody>
      </p:sp>
      <p:sp>
        <p:nvSpPr>
          <p:cNvPr id="15" name="TextBox 14">
            <a:extLst>
              <a:ext uri="{FF2B5EF4-FFF2-40B4-BE49-F238E27FC236}">
                <a16:creationId xmlns:a16="http://schemas.microsoft.com/office/drawing/2014/main" id="{F9A54DED-F5F5-D840-EFB4-0E4371247C25}"/>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Samuel Byers</a:t>
            </a:r>
            <a:endParaRPr lang="en-US">
              <a:solidFill>
                <a:schemeClr val="bg1"/>
              </a:solidFill>
            </a:endParaRPr>
          </a:p>
        </p:txBody>
      </p:sp>
      <p:grpSp>
        <p:nvGrpSpPr>
          <p:cNvPr id="6" name="Group 5">
            <a:extLst>
              <a:ext uri="{FF2B5EF4-FFF2-40B4-BE49-F238E27FC236}">
                <a16:creationId xmlns:a16="http://schemas.microsoft.com/office/drawing/2014/main" id="{D4E34F61-D939-DA02-3EBB-A94565CD284B}"/>
              </a:ext>
            </a:extLst>
          </p:cNvPr>
          <p:cNvGrpSpPr/>
          <p:nvPr/>
        </p:nvGrpSpPr>
        <p:grpSpPr>
          <a:xfrm>
            <a:off x="8868781" y="2234422"/>
            <a:ext cx="1134436" cy="3853746"/>
            <a:chOff x="485744" y="2074985"/>
            <a:chExt cx="1134436" cy="3853746"/>
          </a:xfrm>
        </p:grpSpPr>
        <p:sp>
          <p:nvSpPr>
            <p:cNvPr id="4" name="Rounded Rectangle 3">
              <a:extLst>
                <a:ext uri="{FF2B5EF4-FFF2-40B4-BE49-F238E27FC236}">
                  <a16:creationId xmlns:a16="http://schemas.microsoft.com/office/drawing/2014/main" id="{F93B7B0A-EACC-3ECD-1EA5-0E25840CF14A}"/>
                </a:ext>
              </a:extLst>
            </p:cNvPr>
            <p:cNvSpPr/>
            <p:nvPr/>
          </p:nvSpPr>
          <p:spPr>
            <a:xfrm>
              <a:off x="485744" y="2074985"/>
              <a:ext cx="1134436"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252B49-A552-E018-2FCA-70F3265838E6}"/>
                </a:ext>
              </a:extLst>
            </p:cNvPr>
            <p:cNvSpPr txBox="1"/>
            <p:nvPr/>
          </p:nvSpPr>
          <p:spPr>
            <a:xfrm rot="16200000">
              <a:off x="-432937" y="3678694"/>
              <a:ext cx="2971800" cy="646331"/>
            </a:xfrm>
            <a:prstGeom prst="rect">
              <a:avLst/>
            </a:prstGeom>
            <a:noFill/>
          </p:spPr>
          <p:txBody>
            <a:bodyPr wrap="square" rtlCol="0">
              <a:spAutoFit/>
            </a:bodyPr>
            <a:lstStyle/>
            <a:p>
              <a:pPr algn="ctr"/>
              <a:r>
                <a:rPr lang="en-US" sz="3600" b="1">
                  <a:solidFill>
                    <a:schemeClr val="bg1"/>
                  </a:solidFill>
                  <a:latin typeface="Aptos" panose="020B0004020202020204" pitchFamily="34" charset="0"/>
                </a:rPr>
                <a:t>Selection</a:t>
              </a:r>
            </a:p>
          </p:txBody>
        </p:sp>
      </p:grpSp>
      <p:grpSp>
        <p:nvGrpSpPr>
          <p:cNvPr id="29" name="Group 28">
            <a:extLst>
              <a:ext uri="{FF2B5EF4-FFF2-40B4-BE49-F238E27FC236}">
                <a16:creationId xmlns:a16="http://schemas.microsoft.com/office/drawing/2014/main" id="{1AE528DF-6027-A11F-F1CF-DF9B5B8CE6FD}"/>
              </a:ext>
            </a:extLst>
          </p:cNvPr>
          <p:cNvGrpSpPr/>
          <p:nvPr/>
        </p:nvGrpSpPr>
        <p:grpSpPr>
          <a:xfrm>
            <a:off x="4738900" y="1698489"/>
            <a:ext cx="3350862" cy="4354700"/>
            <a:chOff x="6619461" y="1698489"/>
            <a:chExt cx="3350862" cy="4354700"/>
          </a:xfrm>
        </p:grpSpPr>
        <p:sp>
          <p:nvSpPr>
            <p:cNvPr id="7" name="Rounded Rectangle 6">
              <a:extLst>
                <a:ext uri="{FF2B5EF4-FFF2-40B4-BE49-F238E27FC236}">
                  <a16:creationId xmlns:a16="http://schemas.microsoft.com/office/drawing/2014/main" id="{AF2DCDF3-6A77-23D8-B469-58EDDE3515FE}"/>
                </a:ext>
              </a:extLst>
            </p:cNvPr>
            <p:cNvSpPr/>
            <p:nvPr/>
          </p:nvSpPr>
          <p:spPr>
            <a:xfrm>
              <a:off x="6619461"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B4B3037-E810-E3C6-FC14-30B1E3A8F0CD}"/>
                </a:ext>
              </a:extLst>
            </p:cNvPr>
            <p:cNvSpPr txBox="1"/>
            <p:nvPr/>
          </p:nvSpPr>
          <p:spPr>
            <a:xfrm>
              <a:off x="7040677" y="2274943"/>
              <a:ext cx="2559433" cy="3702745"/>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000">
                  <a:solidFill>
                    <a:schemeClr val="bg1"/>
                  </a:solidFill>
                </a:rPr>
                <a:t>Impact force</a:t>
              </a:r>
            </a:p>
            <a:p>
              <a:pPr marL="285750" indent="-285750">
                <a:lnSpc>
                  <a:spcPct val="200000"/>
                </a:lnSpc>
                <a:buFont typeface="Arial" panose="020B0604020202020204" pitchFamily="34" charset="0"/>
                <a:buChar char="•"/>
              </a:pPr>
              <a:r>
                <a:rPr lang="en-US" sz="2000">
                  <a:solidFill>
                    <a:schemeClr val="bg1"/>
                  </a:solidFill>
                </a:rPr>
                <a:t>Clearance</a:t>
              </a:r>
            </a:p>
            <a:p>
              <a:pPr marL="285750" indent="-285750">
                <a:lnSpc>
                  <a:spcPct val="200000"/>
                </a:lnSpc>
                <a:buFont typeface="Arial" panose="020B0604020202020204" pitchFamily="34" charset="0"/>
                <a:buChar char="•"/>
              </a:pPr>
              <a:r>
                <a:rPr lang="en-US" sz="2000">
                  <a:solidFill>
                    <a:schemeClr val="bg1"/>
                  </a:solidFill>
                </a:rPr>
                <a:t>Limited access</a:t>
              </a:r>
            </a:p>
            <a:p>
              <a:pPr marL="285750" indent="-285750">
                <a:lnSpc>
                  <a:spcPct val="200000"/>
                </a:lnSpc>
                <a:buFont typeface="Arial" panose="020B0604020202020204" pitchFamily="34" charset="0"/>
                <a:buChar char="•"/>
              </a:pPr>
              <a:r>
                <a:rPr lang="en-US" sz="2000">
                  <a:solidFill>
                    <a:schemeClr val="bg1"/>
                  </a:solidFill>
                </a:rPr>
                <a:t>Disassembly time</a:t>
              </a:r>
            </a:p>
            <a:p>
              <a:pPr marL="285750" indent="-285750">
                <a:lnSpc>
                  <a:spcPct val="200000"/>
                </a:lnSpc>
                <a:buFont typeface="Arial" panose="020B0604020202020204" pitchFamily="34" charset="0"/>
                <a:buChar char="•"/>
              </a:pPr>
              <a:r>
                <a:rPr lang="en-US" sz="2000">
                  <a:solidFill>
                    <a:schemeClr val="bg1"/>
                  </a:solidFill>
                </a:rPr>
                <a:t>Displacement due to vibration</a:t>
              </a:r>
            </a:p>
          </p:txBody>
        </p:sp>
        <p:sp>
          <p:nvSpPr>
            <p:cNvPr id="8" name="TextBox 7">
              <a:extLst>
                <a:ext uri="{FF2B5EF4-FFF2-40B4-BE49-F238E27FC236}">
                  <a16:creationId xmlns:a16="http://schemas.microsoft.com/office/drawing/2014/main" id="{74F6C4C1-E559-F5B1-5DA2-C7871D2E59C3}"/>
                </a:ext>
              </a:extLst>
            </p:cNvPr>
            <p:cNvSpPr txBox="1"/>
            <p:nvPr/>
          </p:nvSpPr>
          <p:spPr>
            <a:xfrm>
              <a:off x="7251404" y="1698489"/>
              <a:ext cx="2126973" cy="400110"/>
            </a:xfrm>
            <a:prstGeom prst="rect">
              <a:avLst/>
            </a:prstGeom>
            <a:noFill/>
          </p:spPr>
          <p:txBody>
            <a:bodyPr wrap="square" lIns="91440" tIns="45720" rIns="91440" bIns="45720" rtlCol="0" anchor="t">
              <a:spAutoFit/>
            </a:bodyPr>
            <a:lstStyle/>
            <a:p>
              <a:pPr algn="ctr"/>
              <a:r>
                <a:rPr lang="en-US" sz="2000" b="1">
                  <a:latin typeface="Aptos"/>
                </a:rPr>
                <a:t>Characteristics</a:t>
              </a:r>
              <a:endParaRPr lang="en-US" b="1">
                <a:latin typeface="Aptos" panose="020B0004020202020204" pitchFamily="34" charset="0"/>
              </a:endParaRPr>
            </a:p>
          </p:txBody>
        </p:sp>
      </p:grpSp>
      <p:sp>
        <p:nvSpPr>
          <p:cNvPr id="9" name="Rounded Rectangle 8">
            <a:extLst>
              <a:ext uri="{FF2B5EF4-FFF2-40B4-BE49-F238E27FC236}">
                <a16:creationId xmlns:a16="http://schemas.microsoft.com/office/drawing/2014/main" id="{8CDE0271-A2B8-03F3-2089-517DE158CBF6}"/>
              </a:ext>
            </a:extLst>
          </p:cNvPr>
          <p:cNvSpPr/>
          <p:nvPr/>
        </p:nvSpPr>
        <p:spPr>
          <a:xfrm>
            <a:off x="553152" y="2199443"/>
            <a:ext cx="3350862" cy="385374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933925-5574-4CC7-4891-820B3B1092B5}"/>
              </a:ext>
            </a:extLst>
          </p:cNvPr>
          <p:cNvSpPr txBox="1"/>
          <p:nvPr/>
        </p:nvSpPr>
        <p:spPr>
          <a:xfrm>
            <a:off x="1165096" y="1698489"/>
            <a:ext cx="2126973" cy="400110"/>
          </a:xfrm>
          <a:prstGeom prst="rect">
            <a:avLst/>
          </a:prstGeom>
          <a:noFill/>
        </p:spPr>
        <p:txBody>
          <a:bodyPr wrap="square" rtlCol="0">
            <a:spAutoFit/>
          </a:bodyPr>
          <a:lstStyle/>
          <a:p>
            <a:pPr algn="ctr"/>
            <a:r>
              <a:rPr lang="en-US" sz="2000" b="1">
                <a:latin typeface="Aptos" panose="020B0004020202020204" pitchFamily="34" charset="0"/>
              </a:rPr>
              <a:t>Concepts</a:t>
            </a:r>
            <a:endParaRPr lang="en-US" b="1">
              <a:latin typeface="Aptos" panose="020B0004020202020204" pitchFamily="34" charset="0"/>
            </a:endParaRPr>
          </a:p>
        </p:txBody>
      </p:sp>
      <p:sp>
        <p:nvSpPr>
          <p:cNvPr id="27" name="lalala">
            <a:extLst>
              <a:ext uri="{FF2B5EF4-FFF2-40B4-BE49-F238E27FC236}">
                <a16:creationId xmlns:a16="http://schemas.microsoft.com/office/drawing/2014/main" id="{FFD33F12-CB66-3319-A248-97E542EFA6EF}"/>
              </a:ext>
            </a:extLst>
          </p:cNvPr>
          <p:cNvSpPr>
            <a:spLocks/>
          </p:cNvSpPr>
          <p:nvPr/>
        </p:nvSpPr>
        <p:spPr>
          <a:xfrm>
            <a:off x="1767844" y="4875565"/>
            <a:ext cx="920640"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ROLL">
            <a:extLst>
              <a:ext uri="{FF2B5EF4-FFF2-40B4-BE49-F238E27FC236}">
                <a16:creationId xmlns:a16="http://schemas.microsoft.com/office/drawing/2014/main" id="{2B776E1C-5675-E925-150F-EBA8C209C85D}"/>
              </a:ext>
            </a:extLst>
          </p:cNvPr>
          <p:cNvPicPr>
            <a:picLocks noChangeAspect="1"/>
          </p:cNvPicPr>
          <p:nvPr/>
        </p:nvPicPr>
        <p:blipFill>
          <a:blip r:embed="rId2"/>
          <a:srcRect l="725" t="10200" r="-603" b="9167"/>
          <a:stretch/>
        </p:blipFill>
        <p:spPr>
          <a:xfrm>
            <a:off x="738553" y="2488480"/>
            <a:ext cx="914400" cy="914400"/>
          </a:xfrm>
          <a:prstGeom prst="rect">
            <a:avLst/>
          </a:prstGeom>
        </p:spPr>
      </p:pic>
      <p:pic>
        <p:nvPicPr>
          <p:cNvPr id="12" name="!!HATCH">
            <a:extLst>
              <a:ext uri="{FF2B5EF4-FFF2-40B4-BE49-F238E27FC236}">
                <a16:creationId xmlns:a16="http://schemas.microsoft.com/office/drawing/2014/main" id="{2D9D4E1F-CA0F-02CB-7131-DA39339EE0B5}"/>
              </a:ext>
            </a:extLst>
          </p:cNvPr>
          <p:cNvPicPr>
            <a:picLocks noChangeAspect="1"/>
          </p:cNvPicPr>
          <p:nvPr/>
        </p:nvPicPr>
        <p:blipFill>
          <a:blip r:embed="rId3"/>
          <a:srcRect l="1375" t="10533" r="2424" b="10000"/>
          <a:stretch/>
        </p:blipFill>
        <p:spPr>
          <a:xfrm>
            <a:off x="1757529" y="2488480"/>
            <a:ext cx="914400" cy="914400"/>
          </a:xfrm>
          <a:prstGeom prst="rect">
            <a:avLst/>
          </a:prstGeom>
        </p:spPr>
      </p:pic>
      <p:pic>
        <p:nvPicPr>
          <p:cNvPr id="13" name="!!OVEN">
            <a:extLst>
              <a:ext uri="{FF2B5EF4-FFF2-40B4-BE49-F238E27FC236}">
                <a16:creationId xmlns:a16="http://schemas.microsoft.com/office/drawing/2014/main" id="{FE9B12C1-9F37-8D01-F324-77C794046548}"/>
              </a:ext>
            </a:extLst>
          </p:cNvPr>
          <p:cNvPicPr>
            <a:picLocks noChangeAspect="1"/>
          </p:cNvPicPr>
          <p:nvPr/>
        </p:nvPicPr>
        <p:blipFill>
          <a:blip r:embed="rId4"/>
          <a:srcRect l="47386" r="1790"/>
          <a:stretch/>
        </p:blipFill>
        <p:spPr>
          <a:xfrm>
            <a:off x="2776506" y="2497474"/>
            <a:ext cx="914400" cy="914400"/>
          </a:xfrm>
          <a:prstGeom prst="rect">
            <a:avLst/>
          </a:prstGeom>
        </p:spPr>
      </p:pic>
      <p:pic>
        <p:nvPicPr>
          <p:cNvPr id="14" name="!!BIFOLD">
            <a:extLst>
              <a:ext uri="{FF2B5EF4-FFF2-40B4-BE49-F238E27FC236}">
                <a16:creationId xmlns:a16="http://schemas.microsoft.com/office/drawing/2014/main" id="{DD2F5F9D-B43D-86AE-E7A8-313303743A58}"/>
              </a:ext>
            </a:extLst>
          </p:cNvPr>
          <p:cNvPicPr>
            <a:picLocks noChangeAspect="1"/>
          </p:cNvPicPr>
          <p:nvPr/>
        </p:nvPicPr>
        <p:blipFill>
          <a:blip r:embed="rId5"/>
          <a:stretch>
            <a:fillRect/>
          </a:stretch>
        </p:blipFill>
        <p:spPr>
          <a:xfrm>
            <a:off x="738553" y="3688630"/>
            <a:ext cx="914400" cy="914400"/>
          </a:xfrm>
          <a:prstGeom prst="rect">
            <a:avLst/>
          </a:prstGeom>
          <a:ln>
            <a:noFill/>
          </a:ln>
        </p:spPr>
      </p:pic>
      <p:pic>
        <p:nvPicPr>
          <p:cNvPr id="16" name="!!VERT">
            <a:extLst>
              <a:ext uri="{FF2B5EF4-FFF2-40B4-BE49-F238E27FC236}">
                <a16:creationId xmlns:a16="http://schemas.microsoft.com/office/drawing/2014/main" id="{EC60749E-0E55-B5B5-F2EF-7831212B389B}"/>
              </a:ext>
            </a:extLst>
          </p:cNvPr>
          <p:cNvPicPr>
            <a:picLocks noChangeAspect="1"/>
          </p:cNvPicPr>
          <p:nvPr/>
        </p:nvPicPr>
        <p:blipFill>
          <a:blip r:embed="rId6"/>
          <a:stretch>
            <a:fillRect/>
          </a:stretch>
        </p:blipFill>
        <p:spPr>
          <a:xfrm>
            <a:off x="738553" y="4880679"/>
            <a:ext cx="914400" cy="914400"/>
          </a:xfrm>
          <a:prstGeom prst="rect">
            <a:avLst/>
          </a:prstGeom>
          <a:ln>
            <a:noFill/>
          </a:ln>
        </p:spPr>
      </p:pic>
      <p:pic>
        <p:nvPicPr>
          <p:cNvPr id="17" name="gg!!">
            <a:extLst>
              <a:ext uri="{FF2B5EF4-FFF2-40B4-BE49-F238E27FC236}">
                <a16:creationId xmlns:a16="http://schemas.microsoft.com/office/drawing/2014/main" id="{609801C7-2907-7F13-2883-CAFAAA19F18B}"/>
              </a:ext>
            </a:extLst>
          </p:cNvPr>
          <p:cNvPicPr>
            <a:picLocks noChangeAspect="1"/>
          </p:cNvPicPr>
          <p:nvPr/>
        </p:nvPicPr>
        <p:blipFill>
          <a:blip r:embed="rId7"/>
          <a:stretch>
            <a:fillRect/>
          </a:stretch>
        </p:blipFill>
        <p:spPr>
          <a:xfrm>
            <a:off x="1799317" y="4833811"/>
            <a:ext cx="914400" cy="914400"/>
          </a:xfrm>
          <a:prstGeom prst="rect">
            <a:avLst/>
          </a:prstGeom>
          <a:ln>
            <a:noFill/>
          </a:ln>
        </p:spPr>
      </p:pic>
      <p:pic>
        <p:nvPicPr>
          <p:cNvPr id="18" name="!!2SLIDE">
            <a:extLst>
              <a:ext uri="{FF2B5EF4-FFF2-40B4-BE49-F238E27FC236}">
                <a16:creationId xmlns:a16="http://schemas.microsoft.com/office/drawing/2014/main" id="{AB9C559A-6CEA-A74E-1FCC-6E665E040CE4}"/>
              </a:ext>
            </a:extLst>
          </p:cNvPr>
          <p:cNvPicPr>
            <a:picLocks noChangeAspect="1"/>
          </p:cNvPicPr>
          <p:nvPr/>
        </p:nvPicPr>
        <p:blipFill>
          <a:blip r:embed="rId8"/>
          <a:stretch>
            <a:fillRect/>
          </a:stretch>
        </p:blipFill>
        <p:spPr>
          <a:xfrm>
            <a:off x="2804210" y="3688630"/>
            <a:ext cx="914400" cy="914400"/>
          </a:xfrm>
          <a:prstGeom prst="rect">
            <a:avLst/>
          </a:prstGeom>
          <a:ln>
            <a:noFill/>
          </a:ln>
        </p:spPr>
      </p:pic>
      <p:pic>
        <p:nvPicPr>
          <p:cNvPr id="19" name="!!REVERSE">
            <a:extLst>
              <a:ext uri="{FF2B5EF4-FFF2-40B4-BE49-F238E27FC236}">
                <a16:creationId xmlns:a16="http://schemas.microsoft.com/office/drawing/2014/main" id="{B0170D09-FBEF-361B-8971-42E32F071E8F}"/>
              </a:ext>
            </a:extLst>
          </p:cNvPr>
          <p:cNvPicPr>
            <a:picLocks noChangeAspect="1"/>
          </p:cNvPicPr>
          <p:nvPr/>
        </p:nvPicPr>
        <p:blipFill>
          <a:blip r:embed="rId9"/>
          <a:srcRect l="2501" t="34050" r="7500" b="18142"/>
          <a:stretch/>
        </p:blipFill>
        <p:spPr>
          <a:xfrm>
            <a:off x="1770964" y="3704095"/>
            <a:ext cx="914400" cy="914400"/>
          </a:xfrm>
          <a:prstGeom prst="rect">
            <a:avLst/>
          </a:prstGeom>
          <a:ln>
            <a:noFill/>
          </a:ln>
        </p:spPr>
      </p:pic>
      <p:sp>
        <p:nvSpPr>
          <p:cNvPr id="21" name="Right Arrow 20">
            <a:extLst>
              <a:ext uri="{FF2B5EF4-FFF2-40B4-BE49-F238E27FC236}">
                <a16:creationId xmlns:a16="http://schemas.microsoft.com/office/drawing/2014/main" id="{0AB3C146-21E9-FAFE-92B2-B178CB146878}"/>
              </a:ext>
            </a:extLst>
          </p:cNvPr>
          <p:cNvSpPr/>
          <p:nvPr/>
        </p:nvSpPr>
        <p:spPr>
          <a:xfrm>
            <a:off x="3822509"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985D8102-72EE-BEDC-BC84-C8C6C17A3547}"/>
              </a:ext>
            </a:extLst>
          </p:cNvPr>
          <p:cNvSpPr/>
          <p:nvPr/>
        </p:nvSpPr>
        <p:spPr>
          <a:xfrm>
            <a:off x="7952255" y="3943976"/>
            <a:ext cx="1204950" cy="395609"/>
          </a:xfrm>
          <a:prstGeom prst="rightArrow">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84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436B-2D96-1D4C-3CE9-40A30811A9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53E8B5-2416-3BD5-3B31-DF314A19141D}"/>
              </a:ext>
            </a:extLst>
          </p:cNvPr>
          <p:cNvSpPr>
            <a:spLocks noGrp="1"/>
          </p:cNvSpPr>
          <p:nvPr>
            <p:ph type="title"/>
          </p:nvPr>
        </p:nvSpPr>
        <p:spPr>
          <a:xfrm>
            <a:off x="214886" y="95098"/>
            <a:ext cx="9601200" cy="960276"/>
          </a:xfrm>
        </p:spPr>
        <p:txBody>
          <a:bodyPr/>
          <a:lstStyle/>
          <a:p>
            <a:r>
              <a:rPr lang="en-US">
                <a:latin typeface="Aptos" panose="020B0004020202020204" pitchFamily="34" charset="0"/>
              </a:rPr>
              <a:t>Final Selection</a:t>
            </a:r>
          </a:p>
        </p:txBody>
      </p:sp>
      <p:sp>
        <p:nvSpPr>
          <p:cNvPr id="15" name="TextBox 14">
            <a:extLst>
              <a:ext uri="{FF2B5EF4-FFF2-40B4-BE49-F238E27FC236}">
                <a16:creationId xmlns:a16="http://schemas.microsoft.com/office/drawing/2014/main" id="{10F0513B-A0CC-F57B-F52E-C77418751302}"/>
              </a:ext>
            </a:extLst>
          </p:cNvPr>
          <p:cNvSpPr txBox="1"/>
          <p:nvPr/>
        </p:nvSpPr>
        <p:spPr>
          <a:xfrm>
            <a:off x="10799805" y="98854"/>
            <a:ext cx="1210963" cy="276999"/>
          </a:xfrm>
          <a:prstGeom prst="rect">
            <a:avLst/>
          </a:prstGeom>
          <a:noFill/>
        </p:spPr>
        <p:txBody>
          <a:bodyPr wrap="square" lIns="91440" tIns="45720" rIns="91440" bIns="45720" rtlCol="0" anchor="t">
            <a:spAutoFit/>
          </a:bodyPr>
          <a:lstStyle/>
          <a:p>
            <a:pPr algn="ctr"/>
            <a:r>
              <a:rPr lang="en-US" sz="1200">
                <a:solidFill>
                  <a:schemeClr val="bg1"/>
                </a:solidFill>
                <a:ea typeface="Calibri"/>
                <a:cs typeface="Calibri"/>
              </a:rPr>
              <a:t>Samuel Byers</a:t>
            </a:r>
          </a:p>
        </p:txBody>
      </p:sp>
      <p:grpSp>
        <p:nvGrpSpPr>
          <p:cNvPr id="21" name="Group 20">
            <a:extLst>
              <a:ext uri="{FF2B5EF4-FFF2-40B4-BE49-F238E27FC236}">
                <a16:creationId xmlns:a16="http://schemas.microsoft.com/office/drawing/2014/main" id="{69A1EB0E-C0D3-5150-000F-624BFAF601AC}"/>
              </a:ext>
            </a:extLst>
          </p:cNvPr>
          <p:cNvGrpSpPr/>
          <p:nvPr/>
        </p:nvGrpSpPr>
        <p:grpSpPr>
          <a:xfrm>
            <a:off x="371693" y="1351588"/>
            <a:ext cx="9955253" cy="832211"/>
            <a:chOff x="371693" y="1351588"/>
            <a:chExt cx="9955253" cy="832211"/>
          </a:xfrm>
        </p:grpSpPr>
        <p:grpSp>
          <p:nvGrpSpPr>
            <p:cNvPr id="4" name="Group 3">
              <a:extLst>
                <a:ext uri="{FF2B5EF4-FFF2-40B4-BE49-F238E27FC236}">
                  <a16:creationId xmlns:a16="http://schemas.microsoft.com/office/drawing/2014/main" id="{92969C04-AAB8-1477-EEA8-556BE9FE3F12}"/>
                </a:ext>
              </a:extLst>
            </p:cNvPr>
            <p:cNvGrpSpPr/>
            <p:nvPr/>
          </p:nvGrpSpPr>
          <p:grpSpPr>
            <a:xfrm>
              <a:off x="2428603" y="1365221"/>
              <a:ext cx="1727622" cy="813816"/>
              <a:chOff x="755994" y="2347915"/>
              <a:chExt cx="1727622" cy="811984"/>
            </a:xfrm>
          </p:grpSpPr>
          <p:sp>
            <p:nvSpPr>
              <p:cNvPr id="5" name="Callout: Bent Line 14">
                <a:extLst>
                  <a:ext uri="{FF2B5EF4-FFF2-40B4-BE49-F238E27FC236}">
                    <a16:creationId xmlns:a16="http://schemas.microsoft.com/office/drawing/2014/main" id="{A63387F1-CF48-8F8E-8AC5-03F3C7930CE7}"/>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6" name="TextBox 5">
                <a:extLst>
                  <a:ext uri="{FF2B5EF4-FFF2-40B4-BE49-F238E27FC236}">
                    <a16:creationId xmlns:a16="http://schemas.microsoft.com/office/drawing/2014/main" id="{DF620A45-C53A-F232-75CA-A897572B1511}"/>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Horizontal sliding door</a:t>
                </a:r>
              </a:p>
            </p:txBody>
          </p:sp>
        </p:grpSp>
        <p:grpSp>
          <p:nvGrpSpPr>
            <p:cNvPr id="10" name="Group 9">
              <a:extLst>
                <a:ext uri="{FF2B5EF4-FFF2-40B4-BE49-F238E27FC236}">
                  <a16:creationId xmlns:a16="http://schemas.microsoft.com/office/drawing/2014/main" id="{81C77EC5-FC32-20D8-1692-E18741CCB123}"/>
                </a:ext>
              </a:extLst>
            </p:cNvPr>
            <p:cNvGrpSpPr/>
            <p:nvPr/>
          </p:nvGrpSpPr>
          <p:grpSpPr>
            <a:xfrm>
              <a:off x="8599324" y="1351588"/>
              <a:ext cx="1727622" cy="811984"/>
              <a:chOff x="755994" y="2347915"/>
              <a:chExt cx="1727622" cy="811984"/>
            </a:xfrm>
          </p:grpSpPr>
          <p:sp>
            <p:nvSpPr>
              <p:cNvPr id="11" name="Callout: Bent Line 14">
                <a:extLst>
                  <a:ext uri="{FF2B5EF4-FFF2-40B4-BE49-F238E27FC236}">
                    <a16:creationId xmlns:a16="http://schemas.microsoft.com/office/drawing/2014/main" id="{4A9FD6BA-A44F-49D4-B25E-FBCE00B2C1D0}"/>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rgbClr val="782F40"/>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F701A0B9-1023-CEF3-F065-9A51C9D0DBA0}"/>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Vertical sliding door</a:t>
                </a:r>
              </a:p>
            </p:txBody>
          </p:sp>
        </p:grpSp>
        <p:grpSp>
          <p:nvGrpSpPr>
            <p:cNvPr id="13" name="Group 12">
              <a:extLst>
                <a:ext uri="{FF2B5EF4-FFF2-40B4-BE49-F238E27FC236}">
                  <a16:creationId xmlns:a16="http://schemas.microsoft.com/office/drawing/2014/main" id="{73C7D670-8397-3A04-84FA-E6E14361044A}"/>
                </a:ext>
              </a:extLst>
            </p:cNvPr>
            <p:cNvGrpSpPr/>
            <p:nvPr/>
          </p:nvGrpSpPr>
          <p:grpSpPr>
            <a:xfrm>
              <a:off x="4485510" y="1365937"/>
              <a:ext cx="1727622" cy="811984"/>
              <a:chOff x="755994" y="2336928"/>
              <a:chExt cx="1727622" cy="811984"/>
            </a:xfrm>
          </p:grpSpPr>
          <p:sp>
            <p:nvSpPr>
              <p:cNvPr id="19" name="Callout: Bent Line 14">
                <a:extLst>
                  <a:ext uri="{FF2B5EF4-FFF2-40B4-BE49-F238E27FC236}">
                    <a16:creationId xmlns:a16="http://schemas.microsoft.com/office/drawing/2014/main" id="{C80A7875-DDB5-ECF8-7863-6FA8FCECD7F6}"/>
                  </a:ext>
                </a:extLst>
              </p:cNvPr>
              <p:cNvSpPr/>
              <p:nvPr/>
            </p:nvSpPr>
            <p:spPr>
              <a:xfrm>
                <a:off x="755994" y="2336928"/>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003850DF-2D36-C326-ED94-D3142FE4A332}"/>
                  </a:ext>
                </a:extLst>
              </p:cNvPr>
              <p:cNvSpPr txBox="1"/>
              <p:nvPr/>
            </p:nvSpPr>
            <p:spPr>
              <a:xfrm>
                <a:off x="755994" y="2417543"/>
                <a:ext cx="1727622"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Double</a:t>
                </a:r>
                <a:r>
                  <a:rPr lang="en-US">
                    <a:solidFill>
                      <a:schemeClr val="bg1"/>
                    </a:solidFill>
                    <a:latin typeface="Aptos" panose="020B0004020202020204" pitchFamily="34" charset="0"/>
                  </a:rPr>
                  <a:t> </a:t>
                </a:r>
                <a:r>
                  <a:rPr lang="en-US" sz="2000">
                    <a:solidFill>
                      <a:schemeClr val="bg1"/>
                    </a:solidFill>
                    <a:latin typeface="Aptos" panose="020B0004020202020204" pitchFamily="34" charset="0"/>
                  </a:rPr>
                  <a:t>sliding door</a:t>
                </a:r>
              </a:p>
            </p:txBody>
          </p:sp>
        </p:grpSp>
        <p:grpSp>
          <p:nvGrpSpPr>
            <p:cNvPr id="24" name="Group 23">
              <a:extLst>
                <a:ext uri="{FF2B5EF4-FFF2-40B4-BE49-F238E27FC236}">
                  <a16:creationId xmlns:a16="http://schemas.microsoft.com/office/drawing/2014/main" id="{759AB677-AA1B-82F4-B565-8971EB0E6748}"/>
                </a:ext>
              </a:extLst>
            </p:cNvPr>
            <p:cNvGrpSpPr/>
            <p:nvPr/>
          </p:nvGrpSpPr>
          <p:grpSpPr>
            <a:xfrm>
              <a:off x="6542417" y="1369982"/>
              <a:ext cx="1727622" cy="813817"/>
              <a:chOff x="755994" y="2347915"/>
              <a:chExt cx="1727622" cy="811984"/>
            </a:xfrm>
          </p:grpSpPr>
          <p:sp>
            <p:nvSpPr>
              <p:cNvPr id="25" name="Callout: Bent Line 14">
                <a:extLst>
                  <a:ext uri="{FF2B5EF4-FFF2-40B4-BE49-F238E27FC236}">
                    <a16:creationId xmlns:a16="http://schemas.microsoft.com/office/drawing/2014/main" id="{54718E9D-04AA-3353-7BBE-6F18E5B5FB39}"/>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6" name="TextBox 25">
                <a:extLst>
                  <a:ext uri="{FF2B5EF4-FFF2-40B4-BE49-F238E27FC236}">
                    <a16:creationId xmlns:a16="http://schemas.microsoft.com/office/drawing/2014/main" id="{42A7DC36-7AB4-B96A-5781-8A5BE6D01634}"/>
                  </a:ext>
                </a:extLst>
              </p:cNvPr>
              <p:cNvSpPr txBox="1"/>
              <p:nvPr/>
            </p:nvSpPr>
            <p:spPr>
              <a:xfrm>
                <a:off x="847137" y="2428667"/>
                <a:ext cx="1545336" cy="707886"/>
              </a:xfrm>
              <a:prstGeom prst="rect">
                <a:avLst/>
              </a:prstGeom>
              <a:noFill/>
            </p:spPr>
            <p:txBody>
              <a:bodyPr wrap="square" rtlCol="0">
                <a:spAutoFit/>
              </a:bodyPr>
              <a:lstStyle/>
              <a:p>
                <a:pPr algn="ctr"/>
                <a:r>
                  <a:rPr lang="en-US" sz="2000">
                    <a:solidFill>
                      <a:schemeClr val="bg1"/>
                    </a:solidFill>
                    <a:latin typeface="Aptos" panose="020B0004020202020204" pitchFamily="34" charset="0"/>
                  </a:rPr>
                  <a:t>Top-hinge door</a:t>
                </a:r>
              </a:p>
            </p:txBody>
          </p:sp>
        </p:grpSp>
        <p:grpSp>
          <p:nvGrpSpPr>
            <p:cNvPr id="27" name="Group 26">
              <a:extLst>
                <a:ext uri="{FF2B5EF4-FFF2-40B4-BE49-F238E27FC236}">
                  <a16:creationId xmlns:a16="http://schemas.microsoft.com/office/drawing/2014/main" id="{C8654AEC-774B-479A-065C-69A00F1D2178}"/>
                </a:ext>
              </a:extLst>
            </p:cNvPr>
            <p:cNvGrpSpPr/>
            <p:nvPr/>
          </p:nvGrpSpPr>
          <p:grpSpPr>
            <a:xfrm>
              <a:off x="371693" y="1365221"/>
              <a:ext cx="1727622" cy="811984"/>
              <a:chOff x="755994" y="2347915"/>
              <a:chExt cx="1727622" cy="811984"/>
            </a:xfrm>
          </p:grpSpPr>
          <p:sp>
            <p:nvSpPr>
              <p:cNvPr id="28" name="Callout: Bent Line 14">
                <a:extLst>
                  <a:ext uri="{FF2B5EF4-FFF2-40B4-BE49-F238E27FC236}">
                    <a16:creationId xmlns:a16="http://schemas.microsoft.com/office/drawing/2014/main" id="{B8BC32E8-B54B-F74B-40EA-68584D356B8D}"/>
                  </a:ext>
                </a:extLst>
              </p:cNvPr>
              <p:cNvSpPr/>
              <p:nvPr/>
            </p:nvSpPr>
            <p:spPr>
              <a:xfrm>
                <a:off x="755994" y="2347915"/>
                <a:ext cx="1727622" cy="811984"/>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id="{EEDE87A8-99C0-8777-51A2-D7FEC40E16BE}"/>
                  </a:ext>
                </a:extLst>
              </p:cNvPr>
              <p:cNvSpPr txBox="1"/>
              <p:nvPr/>
            </p:nvSpPr>
            <p:spPr>
              <a:xfrm>
                <a:off x="839764" y="2540219"/>
                <a:ext cx="1545336"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Bifold door</a:t>
                </a:r>
              </a:p>
            </p:txBody>
          </p:sp>
        </p:grpSp>
      </p:grpSp>
      <p:pic>
        <p:nvPicPr>
          <p:cNvPr id="30" name="!!BIFOLD">
            <a:extLst>
              <a:ext uri="{FF2B5EF4-FFF2-40B4-BE49-F238E27FC236}">
                <a16:creationId xmlns:a16="http://schemas.microsoft.com/office/drawing/2014/main" id="{BFB3D543-34DF-D7AD-D5BC-A3B2EDDA8DB6}"/>
              </a:ext>
            </a:extLst>
          </p:cNvPr>
          <p:cNvPicPr>
            <a:picLocks noChangeAspect="1"/>
          </p:cNvPicPr>
          <p:nvPr/>
        </p:nvPicPr>
        <p:blipFill>
          <a:blip r:embed="rId2">
            <a:alphaModFix/>
          </a:blip>
          <a:stretch>
            <a:fillRect/>
          </a:stretch>
        </p:blipFill>
        <p:spPr>
          <a:xfrm>
            <a:off x="552208" y="4598044"/>
            <a:ext cx="1371600" cy="1371600"/>
          </a:xfrm>
          <a:prstGeom prst="rect">
            <a:avLst/>
          </a:prstGeom>
          <a:ln>
            <a:noFill/>
          </a:ln>
        </p:spPr>
      </p:pic>
      <p:pic>
        <p:nvPicPr>
          <p:cNvPr id="31" name="gg!!">
            <a:extLst>
              <a:ext uri="{FF2B5EF4-FFF2-40B4-BE49-F238E27FC236}">
                <a16:creationId xmlns:a16="http://schemas.microsoft.com/office/drawing/2014/main" id="{7B14879E-F9F9-5C4D-A748-EE253A02F1CE}"/>
              </a:ext>
            </a:extLst>
          </p:cNvPr>
          <p:cNvPicPr>
            <a:picLocks noChangeAspect="1"/>
          </p:cNvPicPr>
          <p:nvPr/>
        </p:nvPicPr>
        <p:blipFill>
          <a:blip r:embed="rId3">
            <a:alphaModFix/>
          </a:blip>
          <a:stretch>
            <a:fillRect/>
          </a:stretch>
        </p:blipFill>
        <p:spPr>
          <a:xfrm>
            <a:off x="2607864" y="4598044"/>
            <a:ext cx="1371600" cy="1371600"/>
          </a:xfrm>
          <a:prstGeom prst="rect">
            <a:avLst/>
          </a:prstGeom>
          <a:ln>
            <a:noFill/>
          </a:ln>
        </p:spPr>
      </p:pic>
      <p:pic>
        <p:nvPicPr>
          <p:cNvPr id="32" name="!!2SLIDE">
            <a:extLst>
              <a:ext uri="{FF2B5EF4-FFF2-40B4-BE49-F238E27FC236}">
                <a16:creationId xmlns:a16="http://schemas.microsoft.com/office/drawing/2014/main" id="{2C6D20D8-4516-D5F9-5251-54606362A18E}"/>
              </a:ext>
            </a:extLst>
          </p:cNvPr>
          <p:cNvPicPr>
            <a:picLocks noChangeAspect="1"/>
          </p:cNvPicPr>
          <p:nvPr/>
        </p:nvPicPr>
        <p:blipFill>
          <a:blip r:embed="rId4">
            <a:alphaModFix/>
          </a:blip>
          <a:stretch>
            <a:fillRect/>
          </a:stretch>
        </p:blipFill>
        <p:spPr>
          <a:xfrm>
            <a:off x="4663520" y="4598044"/>
            <a:ext cx="1371600" cy="1371600"/>
          </a:xfrm>
          <a:prstGeom prst="rect">
            <a:avLst/>
          </a:prstGeom>
          <a:ln>
            <a:noFill/>
          </a:ln>
        </p:spPr>
      </p:pic>
      <p:pic>
        <p:nvPicPr>
          <p:cNvPr id="33" name="!!REVERSE">
            <a:extLst>
              <a:ext uri="{FF2B5EF4-FFF2-40B4-BE49-F238E27FC236}">
                <a16:creationId xmlns:a16="http://schemas.microsoft.com/office/drawing/2014/main" id="{F5EC7105-A2B7-41C9-2EBF-5C56C1E924BA}"/>
              </a:ext>
            </a:extLst>
          </p:cNvPr>
          <p:cNvPicPr>
            <a:picLocks noChangeAspect="1"/>
          </p:cNvPicPr>
          <p:nvPr/>
        </p:nvPicPr>
        <p:blipFill>
          <a:blip r:embed="rId5">
            <a:alphaModFix/>
          </a:blip>
          <a:srcRect l="2501" t="34050" r="7500" b="18142"/>
          <a:stretch/>
        </p:blipFill>
        <p:spPr>
          <a:xfrm>
            <a:off x="6719176" y="4598044"/>
            <a:ext cx="1371600" cy="1371600"/>
          </a:xfrm>
          <a:prstGeom prst="rect">
            <a:avLst/>
          </a:prstGeom>
          <a:ln>
            <a:noFill/>
          </a:ln>
        </p:spPr>
      </p:pic>
      <p:pic>
        <p:nvPicPr>
          <p:cNvPr id="34" name="!!VERT">
            <a:extLst>
              <a:ext uri="{FF2B5EF4-FFF2-40B4-BE49-F238E27FC236}">
                <a16:creationId xmlns:a16="http://schemas.microsoft.com/office/drawing/2014/main" id="{DF972338-67C1-7FB5-110B-68799F5DD051}"/>
              </a:ext>
            </a:extLst>
          </p:cNvPr>
          <p:cNvPicPr>
            <a:picLocks noChangeAspect="1"/>
          </p:cNvPicPr>
          <p:nvPr/>
        </p:nvPicPr>
        <p:blipFill>
          <a:blip r:embed="rId6">
            <a:alphaModFix/>
          </a:blip>
          <a:stretch>
            <a:fillRect/>
          </a:stretch>
        </p:blipFill>
        <p:spPr>
          <a:xfrm>
            <a:off x="8774832" y="4598044"/>
            <a:ext cx="1371600" cy="1371600"/>
          </a:xfrm>
          <a:prstGeom prst="rect">
            <a:avLst/>
          </a:prstGeom>
          <a:ln>
            <a:noFill/>
          </a:ln>
        </p:spPr>
      </p:pic>
      <p:grpSp>
        <p:nvGrpSpPr>
          <p:cNvPr id="23" name="Group 22">
            <a:extLst>
              <a:ext uri="{FF2B5EF4-FFF2-40B4-BE49-F238E27FC236}">
                <a16:creationId xmlns:a16="http://schemas.microsoft.com/office/drawing/2014/main" id="{990CC0EB-EB13-1587-CFCD-667B36878CB9}"/>
              </a:ext>
            </a:extLst>
          </p:cNvPr>
          <p:cNvGrpSpPr/>
          <p:nvPr/>
        </p:nvGrpSpPr>
        <p:grpSpPr>
          <a:xfrm>
            <a:off x="355123" y="2570594"/>
            <a:ext cx="9988393" cy="1605885"/>
            <a:chOff x="311493" y="2369509"/>
            <a:chExt cx="9988393" cy="1605885"/>
          </a:xfrm>
        </p:grpSpPr>
        <p:pic>
          <p:nvPicPr>
            <p:cNvPr id="3" name="Picture 2" descr="A 3d model of a machine&#10;&#10;Description automatically generated">
              <a:extLst>
                <a:ext uri="{FF2B5EF4-FFF2-40B4-BE49-F238E27FC236}">
                  <a16:creationId xmlns:a16="http://schemas.microsoft.com/office/drawing/2014/main" id="{5036A299-6BD1-4151-A385-F3AD158F3ACD}"/>
                </a:ext>
              </a:extLst>
            </p:cNvPr>
            <p:cNvPicPr>
              <a:picLocks noChangeAspect="1"/>
            </p:cNvPicPr>
            <p:nvPr/>
          </p:nvPicPr>
          <p:blipFill>
            <a:blip r:embed="rId7">
              <a:alphaModFix/>
            </a:blip>
            <a:stretch>
              <a:fillRect/>
            </a:stretch>
          </p:blipFill>
          <p:spPr>
            <a:xfrm>
              <a:off x="6390871" y="2369509"/>
              <a:ext cx="2255966" cy="1600200"/>
            </a:xfrm>
            <a:prstGeom prst="rect">
              <a:avLst/>
            </a:prstGeom>
          </p:spPr>
        </p:pic>
        <p:pic>
          <p:nvPicPr>
            <p:cNvPr id="7" name="Picture 6" descr="A 3d model of a machine&#10;&#10;Description automatically generated">
              <a:extLst>
                <a:ext uri="{FF2B5EF4-FFF2-40B4-BE49-F238E27FC236}">
                  <a16:creationId xmlns:a16="http://schemas.microsoft.com/office/drawing/2014/main" id="{33E3BFDF-2FE0-410A-1C6D-C8DF75AE63B7}"/>
                </a:ext>
              </a:extLst>
            </p:cNvPr>
            <p:cNvPicPr>
              <a:picLocks noChangeAspect="1"/>
            </p:cNvPicPr>
            <p:nvPr/>
          </p:nvPicPr>
          <p:blipFill>
            <a:blip r:embed="rId8">
              <a:alphaModFix/>
            </a:blip>
            <a:stretch>
              <a:fillRect/>
            </a:stretch>
          </p:blipFill>
          <p:spPr>
            <a:xfrm>
              <a:off x="8626383" y="2369509"/>
              <a:ext cx="1673503" cy="1600200"/>
            </a:xfrm>
            <a:prstGeom prst="rect">
              <a:avLst/>
            </a:prstGeom>
          </p:spPr>
        </p:pic>
        <p:pic>
          <p:nvPicPr>
            <p:cNvPr id="9" name="Picture 8" descr="A 3d model of a machine&#10;&#10;Description automatically generated">
              <a:extLst>
                <a:ext uri="{FF2B5EF4-FFF2-40B4-BE49-F238E27FC236}">
                  <a16:creationId xmlns:a16="http://schemas.microsoft.com/office/drawing/2014/main" id="{9DB4DE4F-5384-387C-AADB-3D7C722B7771}"/>
                </a:ext>
              </a:extLst>
            </p:cNvPr>
            <p:cNvPicPr>
              <a:picLocks noChangeAspect="1"/>
            </p:cNvPicPr>
            <p:nvPr/>
          </p:nvPicPr>
          <p:blipFill>
            <a:blip r:embed="rId9">
              <a:alphaModFix/>
            </a:blip>
            <a:stretch>
              <a:fillRect/>
            </a:stretch>
          </p:blipFill>
          <p:spPr>
            <a:xfrm>
              <a:off x="4485007" y="2375194"/>
              <a:ext cx="1875741" cy="1600200"/>
            </a:xfrm>
            <a:prstGeom prst="rect">
              <a:avLst/>
            </a:prstGeom>
          </p:spPr>
        </p:pic>
        <p:pic>
          <p:nvPicPr>
            <p:cNvPr id="14" name="Picture 13" descr="A 3d model of a room&#10;&#10;Description automatically generated">
              <a:extLst>
                <a:ext uri="{FF2B5EF4-FFF2-40B4-BE49-F238E27FC236}">
                  <a16:creationId xmlns:a16="http://schemas.microsoft.com/office/drawing/2014/main" id="{DD0B94DB-A2C8-1710-07AE-4C1457D57028}"/>
                </a:ext>
              </a:extLst>
            </p:cNvPr>
            <p:cNvPicPr>
              <a:picLocks noChangeAspect="1"/>
            </p:cNvPicPr>
            <p:nvPr/>
          </p:nvPicPr>
          <p:blipFill>
            <a:blip r:embed="rId10">
              <a:alphaModFix/>
            </a:blip>
            <a:stretch>
              <a:fillRect/>
            </a:stretch>
          </p:blipFill>
          <p:spPr>
            <a:xfrm>
              <a:off x="311493" y="2369509"/>
              <a:ext cx="1833275" cy="1600200"/>
            </a:xfrm>
            <a:prstGeom prst="rect">
              <a:avLst/>
            </a:prstGeom>
          </p:spPr>
        </p:pic>
        <p:pic>
          <p:nvPicPr>
            <p:cNvPr id="8" name="Picture 7" descr="A 3d model of a room&#10;&#10;Description automatically generated">
              <a:extLst>
                <a:ext uri="{FF2B5EF4-FFF2-40B4-BE49-F238E27FC236}">
                  <a16:creationId xmlns:a16="http://schemas.microsoft.com/office/drawing/2014/main" id="{8B38CEC7-417C-145E-E39A-DF8F1C7CE614}"/>
                </a:ext>
              </a:extLst>
            </p:cNvPr>
            <p:cNvPicPr>
              <a:picLocks noChangeAspect="1"/>
            </p:cNvPicPr>
            <p:nvPr/>
          </p:nvPicPr>
          <p:blipFill>
            <a:blip r:embed="rId11">
              <a:alphaModFix/>
            </a:blip>
            <a:stretch>
              <a:fillRect/>
            </a:stretch>
          </p:blipFill>
          <p:spPr>
            <a:xfrm>
              <a:off x="2042817" y="2369509"/>
              <a:ext cx="2510053" cy="1600200"/>
            </a:xfrm>
            <a:prstGeom prst="rect">
              <a:avLst/>
            </a:prstGeom>
          </p:spPr>
        </p:pic>
      </p:grpSp>
    </p:spTree>
    <p:extLst>
      <p:ext uri="{BB962C8B-B14F-4D97-AF65-F5344CB8AC3E}">
        <p14:creationId xmlns:p14="http://schemas.microsoft.com/office/powerpoint/2010/main" val="2096658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D226F-8FB3-7813-1291-9DCF097E7D7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242F6BE-29AB-4D6D-3EEC-E44071892CD8}"/>
              </a:ext>
            </a:extLst>
          </p:cNvPr>
          <p:cNvSpPr>
            <a:spLocks noGrp="1"/>
          </p:cNvSpPr>
          <p:nvPr>
            <p:ph type="sldNum" sz="quarter" idx="12"/>
          </p:nvPr>
        </p:nvSpPr>
        <p:spPr/>
        <p:txBody>
          <a:bodyPr/>
          <a:lstStyle/>
          <a:p>
            <a:fld id="{A5AEF524-62EC-C340-82A1-9F47B6C43E55}" type="slidenum">
              <a:rPr lang="en-US" smtClean="0"/>
              <a:t>45</a:t>
            </a:fld>
            <a:endParaRPr lang="en-US"/>
          </a:p>
        </p:txBody>
      </p:sp>
      <p:sp>
        <p:nvSpPr>
          <p:cNvPr id="5" name="Title 4">
            <a:extLst>
              <a:ext uri="{FF2B5EF4-FFF2-40B4-BE49-F238E27FC236}">
                <a16:creationId xmlns:a16="http://schemas.microsoft.com/office/drawing/2014/main" id="{A29188CC-6FAE-041B-AE72-F15EDCFE53E0}"/>
              </a:ext>
            </a:extLst>
          </p:cNvPr>
          <p:cNvSpPr>
            <a:spLocks noGrp="1"/>
          </p:cNvSpPr>
          <p:nvPr>
            <p:ph type="title"/>
          </p:nvPr>
        </p:nvSpPr>
        <p:spPr/>
        <p:txBody>
          <a:bodyPr/>
          <a:lstStyle/>
          <a:p>
            <a:r>
              <a:rPr lang="en-US"/>
              <a:t>Changes from Initial Concepts</a:t>
            </a:r>
          </a:p>
        </p:txBody>
      </p:sp>
      <p:sp>
        <p:nvSpPr>
          <p:cNvPr id="2" name="TextBox 1">
            <a:extLst>
              <a:ext uri="{FF2B5EF4-FFF2-40B4-BE49-F238E27FC236}">
                <a16:creationId xmlns:a16="http://schemas.microsoft.com/office/drawing/2014/main" id="{F18D01E5-500A-7DC7-ADD8-A5AEB6C08E3F}"/>
              </a:ext>
            </a:extLst>
          </p:cNvPr>
          <p:cNvSpPr txBox="1"/>
          <p:nvPr/>
        </p:nvSpPr>
        <p:spPr>
          <a:xfrm>
            <a:off x="10682847"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Carlton Walker</a:t>
            </a:r>
            <a:endParaRPr lang="en-US"/>
          </a:p>
        </p:txBody>
      </p:sp>
      <p:pic>
        <p:nvPicPr>
          <p:cNvPr id="13" name="Picture 12" descr="A 3d model of a greenhouse&#10;&#10;Description automatically generated">
            <a:extLst>
              <a:ext uri="{FF2B5EF4-FFF2-40B4-BE49-F238E27FC236}">
                <a16:creationId xmlns:a16="http://schemas.microsoft.com/office/drawing/2014/main" id="{98AED4C6-4A4E-BBFC-0268-920C64D5EA2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118" b="91882" l="11497" r="91540">
                        <a14:foregroundMark x1="14534" y1="49938" x2="20390" y2="36654"/>
                        <a14:foregroundMark x1="11497" y1="38007" x2="13774" y2="54490"/>
                        <a14:foregroundMark x1="19957" y1="32103" x2="43275" y2="22263"/>
                        <a14:foregroundMark x1="43275" y1="22263" x2="48048" y2="17589"/>
                        <a14:foregroundMark x1="48156" y1="13161" x2="35575" y2="29274"/>
                        <a14:foregroundMark x1="17570" y1="33825" x2="38395" y2="21156"/>
                        <a14:foregroundMark x1="38395" y1="21156" x2="42299" y2="16113"/>
                        <a14:foregroundMark x1="55857" y1="10455" x2="53254" y2="8610"/>
                        <a14:foregroundMark x1="84165" y1="26076" x2="91323" y2="35916"/>
                        <a14:foregroundMark x1="41649" y1="55105" x2="37961" y2="53629"/>
                        <a14:foregroundMark x1="44577" y1="87085" x2="55206" y2="85117"/>
                        <a14:foregroundMark x1="47831" y1="91882" x2="44252" y2="91390"/>
                        <a14:foregroundMark x1="91540" y1="52522" x2="91540" y2="52522"/>
                      </a14:backgroundRemoval>
                    </a14:imgEffect>
                  </a14:imgLayer>
                </a14:imgProps>
              </a:ext>
            </a:extLst>
          </a:blip>
          <a:srcRect l="10115" t="5687" r="6976" b="4376"/>
          <a:stretch/>
        </p:blipFill>
        <p:spPr>
          <a:xfrm>
            <a:off x="1089459" y="2311887"/>
            <a:ext cx="1490122" cy="1425334"/>
          </a:xfrm>
          <a:prstGeom prst="rect">
            <a:avLst/>
          </a:prstGeom>
        </p:spPr>
      </p:pic>
      <p:pic>
        <p:nvPicPr>
          <p:cNvPr id="15" name="Picture 14" descr="A 3d model of a greenhouse&#10;&#10;Description automatically generated">
            <a:extLst>
              <a:ext uri="{FF2B5EF4-FFF2-40B4-BE49-F238E27FC236}">
                <a16:creationId xmlns:a16="http://schemas.microsoft.com/office/drawing/2014/main" id="{1A2D2247-125D-15B1-3510-00EED5F80AE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083" b="92778" l="12766" r="84988">
                        <a14:foregroundMark x1="15366" y1="41667" x2="13475" y2="69583"/>
                        <a14:foregroundMark x1="13475" y1="69583" x2="42671" y2="92778"/>
                        <a14:foregroundMark x1="42671" y1="92778" x2="48227" y2="87083"/>
                        <a14:foregroundMark x1="12884" y1="65972" x2="18440" y2="47222"/>
                        <a14:foregroundMark x1="36407" y1="58472" x2="45745" y2="50556"/>
                        <a14:foregroundMark x1="13121" y1="41528" x2="48582" y2="19028"/>
                        <a14:foregroundMark x1="48582" y1="19028" x2="69149" y2="18611"/>
                        <a14:foregroundMark x1="69149" y1="18611" x2="81915" y2="33611"/>
                        <a14:foregroundMark x1="81915" y1="33611" x2="83806" y2="52500"/>
                        <a14:foregroundMark x1="83806" y1="52500" x2="75177" y2="28750"/>
                        <a14:foregroundMark x1="75177" y1="28750" x2="53664" y2="21111"/>
                        <a14:foregroundMark x1="80378" y1="35278" x2="85106" y2="53194"/>
                        <a14:foregroundMark x1="85106" y1="53194" x2="82861" y2="54306"/>
                        <a14:foregroundMark x1="56738" y1="17639" x2="50946" y2="17083"/>
                      </a14:backgroundRemoval>
                    </a14:imgEffect>
                  </a14:imgLayer>
                </a14:imgProps>
              </a:ext>
            </a:extLst>
          </a:blip>
          <a:srcRect l="10137" t="15243" r="13143" b="5011"/>
          <a:stretch/>
        </p:blipFill>
        <p:spPr>
          <a:xfrm>
            <a:off x="977759" y="5255629"/>
            <a:ext cx="1651259" cy="1460729"/>
          </a:xfrm>
          <a:prstGeom prst="rect">
            <a:avLst/>
          </a:prstGeom>
        </p:spPr>
      </p:pic>
      <p:pic>
        <p:nvPicPr>
          <p:cNvPr id="16" name="Picture 15">
            <a:extLst>
              <a:ext uri="{FF2B5EF4-FFF2-40B4-BE49-F238E27FC236}">
                <a16:creationId xmlns:a16="http://schemas.microsoft.com/office/drawing/2014/main" id="{C02F2214-9071-3163-6BEF-D0583FB4DC7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67" b="97273" l="19212" r="88054">
                        <a14:foregroundMark x1="20690" y1="48030" x2="19212" y2="79242"/>
                        <a14:foregroundMark x1="43719" y1="91212" x2="36330" y2="64242"/>
                        <a14:foregroundMark x1="36330" y1="64242" x2="58621" y2="43030"/>
                        <a14:foregroundMark x1="50493" y1="41667" x2="54310" y2="65758"/>
                        <a14:foregroundMark x1="54310" y1="65758" x2="49631" y2="56212"/>
                        <a14:foregroundMark x1="57635" y1="51667" x2="49015" y2="61364"/>
                        <a14:foregroundMark x1="54187" y1="61667" x2="50862" y2="73485"/>
                        <a14:foregroundMark x1="29926" y1="72273" x2="44089" y2="85152"/>
                        <a14:foregroundMark x1="46305" y1="97121" x2="57635" y2="87727"/>
                        <a14:foregroundMark x1="78571" y1="64848" x2="60714" y2="52576"/>
                        <a14:foregroundMark x1="67241" y1="54394" x2="76355" y2="60000"/>
                        <a14:foregroundMark x1="75000" y1="60758" x2="81034" y2="65152"/>
                        <a14:foregroundMark x1="78448" y1="61364" x2="81897" y2="64697"/>
                        <a14:foregroundMark x1="81404" y1="63788" x2="82020" y2="72576"/>
                        <a14:foregroundMark x1="38300" y1="31061" x2="63670" y2="16515"/>
                        <a14:foregroundMark x1="63670" y1="16515" x2="84236" y2="26364"/>
                        <a14:foregroundMark x1="84236" y1="26364" x2="72537" y2="47576"/>
                        <a14:foregroundMark x1="72537" y1="47576" x2="66626" y2="22273"/>
                        <a14:foregroundMark x1="66626" y1="22273" x2="72537" y2="21515"/>
                        <a14:foregroundMark x1="71798" y1="7424" x2="73645" y2="6818"/>
                        <a14:foregroundMark x1="74015" y1="6667" x2="88177" y2="38636"/>
                        <a14:foregroundMark x1="88177" y1="38333" x2="76478" y2="44697"/>
                        <a14:foregroundMark x1="75985" y1="59697" x2="82389" y2="64848"/>
                        <a14:foregroundMark x1="81527" y1="64697" x2="81527" y2="75455"/>
                        <a14:foregroundMark x1="46798" y1="97273" x2="82020" y2="71061"/>
                        <a14:foregroundMark x1="82020" y1="71061" x2="82143" y2="70455"/>
                      </a14:backgroundRemoval>
                    </a14:imgEffect>
                    <a14:imgEffect>
                      <a14:saturation sat="0"/>
                    </a14:imgEffect>
                  </a14:imgLayer>
                </a14:imgProps>
              </a:ext>
            </a:extLst>
          </a:blip>
          <a:srcRect l="15660" t="1819" r="11239" b="68"/>
          <a:stretch/>
        </p:blipFill>
        <p:spPr>
          <a:xfrm>
            <a:off x="1060263" y="3509321"/>
            <a:ext cx="1600782" cy="1746308"/>
          </a:xfrm>
          <a:prstGeom prst="rect">
            <a:avLst/>
          </a:prstGeom>
        </p:spPr>
      </p:pic>
      <p:sp>
        <p:nvSpPr>
          <p:cNvPr id="6" name="Arrow: Right 5">
            <a:extLst>
              <a:ext uri="{FF2B5EF4-FFF2-40B4-BE49-F238E27FC236}">
                <a16:creationId xmlns:a16="http://schemas.microsoft.com/office/drawing/2014/main" id="{8C7D9B60-FD37-6DD4-4B7E-D6CAE892080C}"/>
              </a:ext>
            </a:extLst>
          </p:cNvPr>
          <p:cNvSpPr/>
          <p:nvPr/>
        </p:nvSpPr>
        <p:spPr>
          <a:xfrm>
            <a:off x="3948950" y="1685785"/>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D43DFAA7-280F-1D8A-07F8-20F8C16DA82E}"/>
              </a:ext>
            </a:extLst>
          </p:cNvPr>
          <p:cNvSpPr/>
          <p:nvPr/>
        </p:nvSpPr>
        <p:spPr>
          <a:xfrm>
            <a:off x="3956576" y="3365059"/>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36B4AEFE-0AD3-444A-CF67-03C94E86CC6E}"/>
              </a:ext>
            </a:extLst>
          </p:cNvPr>
          <p:cNvSpPr/>
          <p:nvPr/>
        </p:nvSpPr>
        <p:spPr>
          <a:xfrm>
            <a:off x="3956576" y="5044333"/>
            <a:ext cx="2754848" cy="1252204"/>
          </a:xfrm>
          <a:prstGeom prst="rightArrow">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0FAE78D-BE71-AF3D-BD1F-972C28E46427}"/>
              </a:ext>
            </a:extLst>
          </p:cNvPr>
          <p:cNvSpPr txBox="1"/>
          <p:nvPr/>
        </p:nvSpPr>
        <p:spPr>
          <a:xfrm>
            <a:off x="4113829" y="2127221"/>
            <a:ext cx="2300560" cy="369332"/>
          </a:xfrm>
          <a:prstGeom prst="rect">
            <a:avLst/>
          </a:prstGeom>
          <a:noFill/>
        </p:spPr>
        <p:txBody>
          <a:bodyPr wrap="square" rtlCol="0">
            <a:spAutoFit/>
          </a:bodyPr>
          <a:lstStyle/>
          <a:p>
            <a:r>
              <a:rPr lang="en-US">
                <a:solidFill>
                  <a:schemeClr val="bg1"/>
                </a:solidFill>
              </a:rPr>
              <a:t>Front Opening Doors</a:t>
            </a:r>
          </a:p>
        </p:txBody>
      </p:sp>
      <p:sp>
        <p:nvSpPr>
          <p:cNvPr id="10" name="TextBox 9">
            <a:extLst>
              <a:ext uri="{FF2B5EF4-FFF2-40B4-BE49-F238E27FC236}">
                <a16:creationId xmlns:a16="http://schemas.microsoft.com/office/drawing/2014/main" id="{B393100C-5439-972E-3829-7E8606E5D052}"/>
              </a:ext>
            </a:extLst>
          </p:cNvPr>
          <p:cNvSpPr txBox="1"/>
          <p:nvPr/>
        </p:nvSpPr>
        <p:spPr>
          <a:xfrm>
            <a:off x="4119653" y="3806495"/>
            <a:ext cx="2300560" cy="369332"/>
          </a:xfrm>
          <a:prstGeom prst="rect">
            <a:avLst/>
          </a:prstGeom>
          <a:noFill/>
        </p:spPr>
        <p:txBody>
          <a:bodyPr wrap="square" rtlCol="0">
            <a:spAutoFit/>
          </a:bodyPr>
          <a:lstStyle/>
          <a:p>
            <a:r>
              <a:rPr lang="en-US">
                <a:solidFill>
                  <a:schemeClr val="bg1"/>
                </a:solidFill>
              </a:rPr>
              <a:t>Auto-Off Hinge</a:t>
            </a:r>
          </a:p>
        </p:txBody>
      </p:sp>
      <p:sp>
        <p:nvSpPr>
          <p:cNvPr id="11" name="TextBox 10">
            <a:extLst>
              <a:ext uri="{FF2B5EF4-FFF2-40B4-BE49-F238E27FC236}">
                <a16:creationId xmlns:a16="http://schemas.microsoft.com/office/drawing/2014/main" id="{5C3C5EFB-D822-6A3A-FD7A-BD73478156C6}"/>
              </a:ext>
            </a:extLst>
          </p:cNvPr>
          <p:cNvSpPr txBox="1"/>
          <p:nvPr/>
        </p:nvSpPr>
        <p:spPr>
          <a:xfrm>
            <a:off x="4113829" y="5485769"/>
            <a:ext cx="2300560" cy="369332"/>
          </a:xfrm>
          <a:prstGeom prst="rect">
            <a:avLst/>
          </a:prstGeom>
          <a:noFill/>
        </p:spPr>
        <p:txBody>
          <a:bodyPr wrap="square" rtlCol="0">
            <a:spAutoFit/>
          </a:bodyPr>
          <a:lstStyle/>
          <a:p>
            <a:r>
              <a:rPr lang="en-US">
                <a:solidFill>
                  <a:schemeClr val="bg1"/>
                </a:solidFill>
              </a:rPr>
              <a:t>Back Door</a:t>
            </a:r>
          </a:p>
        </p:txBody>
      </p:sp>
      <p:sp>
        <p:nvSpPr>
          <p:cNvPr id="19" name="TextBox 18">
            <a:extLst>
              <a:ext uri="{FF2B5EF4-FFF2-40B4-BE49-F238E27FC236}">
                <a16:creationId xmlns:a16="http://schemas.microsoft.com/office/drawing/2014/main" id="{41985A93-4187-F4E6-12F8-374B13162D84}"/>
              </a:ext>
            </a:extLst>
          </p:cNvPr>
          <p:cNvSpPr txBox="1"/>
          <p:nvPr/>
        </p:nvSpPr>
        <p:spPr>
          <a:xfrm>
            <a:off x="533400" y="1837269"/>
            <a:ext cx="2939378" cy="369332"/>
          </a:xfrm>
          <a:prstGeom prst="rect">
            <a:avLst/>
          </a:prstGeom>
          <a:noFill/>
        </p:spPr>
        <p:txBody>
          <a:bodyPr wrap="square" rtlCol="0">
            <a:spAutoFit/>
          </a:bodyPr>
          <a:lstStyle/>
          <a:p>
            <a:r>
              <a:rPr lang="en-US" b="1"/>
              <a:t>Preliminary Designs CAD</a:t>
            </a:r>
          </a:p>
        </p:txBody>
      </p:sp>
      <p:sp>
        <p:nvSpPr>
          <p:cNvPr id="20" name="TextBox 19">
            <a:extLst>
              <a:ext uri="{FF2B5EF4-FFF2-40B4-BE49-F238E27FC236}">
                <a16:creationId xmlns:a16="http://schemas.microsoft.com/office/drawing/2014/main" id="{3C940B04-9DDE-94DF-B0B2-D98FBA76EFF1}"/>
              </a:ext>
            </a:extLst>
          </p:cNvPr>
          <p:cNvSpPr txBox="1"/>
          <p:nvPr/>
        </p:nvSpPr>
        <p:spPr>
          <a:xfrm>
            <a:off x="7752015" y="1834090"/>
            <a:ext cx="1916623" cy="369332"/>
          </a:xfrm>
          <a:prstGeom prst="rect">
            <a:avLst/>
          </a:prstGeom>
          <a:noFill/>
        </p:spPr>
        <p:txBody>
          <a:bodyPr wrap="square" rtlCol="0">
            <a:spAutoFit/>
          </a:bodyPr>
          <a:lstStyle/>
          <a:p>
            <a:r>
              <a:rPr lang="en-US" b="1"/>
              <a:t>Updated Design</a:t>
            </a:r>
          </a:p>
        </p:txBody>
      </p:sp>
      <p:pic>
        <p:nvPicPr>
          <p:cNvPr id="21" name="!!FULL" descr="A 3d model of a box&#10;&#10;Description automatically generated">
            <a:extLst>
              <a:ext uri="{FF2B5EF4-FFF2-40B4-BE49-F238E27FC236}">
                <a16:creationId xmlns:a16="http://schemas.microsoft.com/office/drawing/2014/main" id="{8894A2AD-E619-B5B5-0325-198632141C7C}"/>
              </a:ext>
            </a:extLst>
          </p:cNvPr>
          <p:cNvPicPr>
            <a:picLocks noChangeAspect="1"/>
          </p:cNvPicPr>
          <p:nvPr/>
        </p:nvPicPr>
        <p:blipFill>
          <a:blip r:embed="rId8"/>
          <a:stretch>
            <a:fillRect/>
          </a:stretch>
        </p:blipFill>
        <p:spPr>
          <a:xfrm>
            <a:off x="7336827" y="2708587"/>
            <a:ext cx="2698761" cy="2547042"/>
          </a:xfrm>
          <a:prstGeom prst="rect">
            <a:avLst/>
          </a:prstGeom>
        </p:spPr>
      </p:pic>
      <p:sp>
        <p:nvSpPr>
          <p:cNvPr id="27" name="Freeform: Shape 26">
            <a:extLst>
              <a:ext uri="{FF2B5EF4-FFF2-40B4-BE49-F238E27FC236}">
                <a16:creationId xmlns:a16="http://schemas.microsoft.com/office/drawing/2014/main" id="{E7D8259F-3316-F7EB-B5F2-6859144FB88B}"/>
              </a:ext>
            </a:extLst>
          </p:cNvPr>
          <p:cNvSpPr/>
          <p:nvPr/>
        </p:nvSpPr>
        <p:spPr>
          <a:xfrm>
            <a:off x="7373442" y="2813090"/>
            <a:ext cx="2620892" cy="2498584"/>
          </a:xfrm>
          <a:custGeom>
            <a:avLst/>
            <a:gdLst>
              <a:gd name="connsiteX0" fmla="*/ 1327919 w 2620892"/>
              <a:gd name="connsiteY0" fmla="*/ 2498584 h 2498584"/>
              <a:gd name="connsiteX1" fmla="*/ 1287149 w 2620892"/>
              <a:gd name="connsiteY1" fmla="*/ 2475287 h 2498584"/>
              <a:gd name="connsiteX2" fmla="*/ 1246380 w 2620892"/>
              <a:gd name="connsiteY2" fmla="*/ 2446166 h 2498584"/>
              <a:gd name="connsiteX3" fmla="*/ 1205610 w 2620892"/>
              <a:gd name="connsiteY3" fmla="*/ 2428693 h 2498584"/>
              <a:gd name="connsiteX4" fmla="*/ 1153192 w 2620892"/>
              <a:gd name="connsiteY4" fmla="*/ 2399572 h 2498584"/>
              <a:gd name="connsiteX5" fmla="*/ 1094950 w 2620892"/>
              <a:gd name="connsiteY5" fmla="*/ 2387924 h 2498584"/>
              <a:gd name="connsiteX6" fmla="*/ 1071654 w 2620892"/>
              <a:gd name="connsiteY6" fmla="*/ 2364627 h 2498584"/>
              <a:gd name="connsiteX7" fmla="*/ 995939 w 2620892"/>
              <a:gd name="connsiteY7" fmla="*/ 2341330 h 2498584"/>
              <a:gd name="connsiteX8" fmla="*/ 966818 w 2620892"/>
              <a:gd name="connsiteY8" fmla="*/ 2323858 h 2498584"/>
              <a:gd name="connsiteX9" fmla="*/ 914400 w 2620892"/>
              <a:gd name="connsiteY9" fmla="*/ 2294737 h 2498584"/>
              <a:gd name="connsiteX10" fmla="*/ 891103 w 2620892"/>
              <a:gd name="connsiteY10" fmla="*/ 2271440 h 2498584"/>
              <a:gd name="connsiteX11" fmla="*/ 827037 w 2620892"/>
              <a:gd name="connsiteY11" fmla="*/ 2248143 h 2498584"/>
              <a:gd name="connsiteX12" fmla="*/ 704729 w 2620892"/>
              <a:gd name="connsiteY12" fmla="*/ 2178253 h 2498584"/>
              <a:gd name="connsiteX13" fmla="*/ 652311 w 2620892"/>
              <a:gd name="connsiteY13" fmla="*/ 2131659 h 2498584"/>
              <a:gd name="connsiteX14" fmla="*/ 599893 w 2620892"/>
              <a:gd name="connsiteY14" fmla="*/ 2090890 h 2498584"/>
              <a:gd name="connsiteX15" fmla="*/ 570772 w 2620892"/>
              <a:gd name="connsiteY15" fmla="*/ 2079241 h 2498584"/>
              <a:gd name="connsiteX16" fmla="*/ 506706 w 2620892"/>
              <a:gd name="connsiteY16" fmla="*/ 2038472 h 2498584"/>
              <a:gd name="connsiteX17" fmla="*/ 460112 w 2620892"/>
              <a:gd name="connsiteY17" fmla="*/ 2020999 h 2498584"/>
              <a:gd name="connsiteX18" fmla="*/ 425167 w 2620892"/>
              <a:gd name="connsiteY18" fmla="*/ 1997702 h 2498584"/>
              <a:gd name="connsiteX19" fmla="*/ 401870 w 2620892"/>
              <a:gd name="connsiteY19" fmla="*/ 1986054 h 2498584"/>
              <a:gd name="connsiteX20" fmla="*/ 366925 w 2620892"/>
              <a:gd name="connsiteY20" fmla="*/ 1956933 h 2498584"/>
              <a:gd name="connsiteX21" fmla="*/ 314507 w 2620892"/>
              <a:gd name="connsiteY21" fmla="*/ 1933636 h 2498584"/>
              <a:gd name="connsiteX22" fmla="*/ 262089 w 2620892"/>
              <a:gd name="connsiteY22" fmla="*/ 1892867 h 2498584"/>
              <a:gd name="connsiteX23" fmla="*/ 238792 w 2620892"/>
              <a:gd name="connsiteY23" fmla="*/ 1881218 h 2498584"/>
              <a:gd name="connsiteX24" fmla="*/ 203847 w 2620892"/>
              <a:gd name="connsiteY24" fmla="*/ 1852097 h 2498584"/>
              <a:gd name="connsiteX25" fmla="*/ 157254 w 2620892"/>
              <a:gd name="connsiteY25" fmla="*/ 1834625 h 2498584"/>
              <a:gd name="connsiteX26" fmla="*/ 122308 w 2620892"/>
              <a:gd name="connsiteY26" fmla="*/ 1805504 h 2498584"/>
              <a:gd name="connsiteX27" fmla="*/ 69890 w 2620892"/>
              <a:gd name="connsiteY27" fmla="*/ 1770558 h 2498584"/>
              <a:gd name="connsiteX28" fmla="*/ 46594 w 2620892"/>
              <a:gd name="connsiteY28" fmla="*/ 1729789 h 2498584"/>
              <a:gd name="connsiteX29" fmla="*/ 29121 w 2620892"/>
              <a:gd name="connsiteY29" fmla="*/ 1659899 h 2498584"/>
              <a:gd name="connsiteX30" fmla="*/ 17473 w 2620892"/>
              <a:gd name="connsiteY30" fmla="*/ 1630778 h 2498584"/>
              <a:gd name="connsiteX31" fmla="*/ 5824 w 2620892"/>
              <a:gd name="connsiteY31" fmla="*/ 1287149 h 2498584"/>
              <a:gd name="connsiteX32" fmla="*/ 0 w 2620892"/>
              <a:gd name="connsiteY32" fmla="*/ 1182314 h 2498584"/>
              <a:gd name="connsiteX33" fmla="*/ 11648 w 2620892"/>
              <a:gd name="connsiteY33" fmla="*/ 797916 h 2498584"/>
              <a:gd name="connsiteX34" fmla="*/ 40769 w 2620892"/>
              <a:gd name="connsiteY34" fmla="*/ 780444 h 2498584"/>
              <a:gd name="connsiteX35" fmla="*/ 180550 w 2620892"/>
              <a:gd name="connsiteY35" fmla="*/ 698905 h 2498584"/>
              <a:gd name="connsiteX36" fmla="*/ 355276 w 2620892"/>
              <a:gd name="connsiteY36" fmla="*/ 611542 h 2498584"/>
              <a:gd name="connsiteX37" fmla="*/ 390222 w 2620892"/>
              <a:gd name="connsiteY37" fmla="*/ 570772 h 2498584"/>
              <a:gd name="connsiteX38" fmla="*/ 465936 w 2620892"/>
              <a:gd name="connsiteY38" fmla="*/ 535827 h 2498584"/>
              <a:gd name="connsiteX39" fmla="*/ 559124 w 2620892"/>
              <a:gd name="connsiteY39" fmla="*/ 477585 h 2498584"/>
              <a:gd name="connsiteX40" fmla="*/ 623190 w 2620892"/>
              <a:gd name="connsiteY40" fmla="*/ 430992 h 2498584"/>
              <a:gd name="connsiteX41" fmla="*/ 646487 w 2620892"/>
              <a:gd name="connsiteY41" fmla="*/ 407695 h 2498584"/>
              <a:gd name="connsiteX42" fmla="*/ 675608 w 2620892"/>
              <a:gd name="connsiteY42" fmla="*/ 396046 h 2498584"/>
              <a:gd name="connsiteX43" fmla="*/ 733850 w 2620892"/>
              <a:gd name="connsiteY43" fmla="*/ 361101 h 2498584"/>
              <a:gd name="connsiteX44" fmla="*/ 780443 w 2620892"/>
              <a:gd name="connsiteY44" fmla="*/ 326156 h 2498584"/>
              <a:gd name="connsiteX45" fmla="*/ 908576 w 2620892"/>
              <a:gd name="connsiteY45" fmla="*/ 238793 h 2498584"/>
              <a:gd name="connsiteX46" fmla="*/ 995939 w 2620892"/>
              <a:gd name="connsiteY46" fmla="*/ 192199 h 2498584"/>
              <a:gd name="connsiteX47" fmla="*/ 1071654 w 2620892"/>
              <a:gd name="connsiteY47" fmla="*/ 110660 h 2498584"/>
              <a:gd name="connsiteX48" fmla="*/ 1094950 w 2620892"/>
              <a:gd name="connsiteY48" fmla="*/ 93188 h 2498584"/>
              <a:gd name="connsiteX49" fmla="*/ 1159017 w 2620892"/>
              <a:gd name="connsiteY49" fmla="*/ 69891 h 2498584"/>
              <a:gd name="connsiteX50" fmla="*/ 1199786 w 2620892"/>
              <a:gd name="connsiteY50" fmla="*/ 58242 h 2498584"/>
              <a:gd name="connsiteX51" fmla="*/ 1246380 w 2620892"/>
              <a:gd name="connsiteY51" fmla="*/ 34946 h 2498584"/>
              <a:gd name="connsiteX52" fmla="*/ 1275501 w 2620892"/>
              <a:gd name="connsiteY52" fmla="*/ 23297 h 2498584"/>
              <a:gd name="connsiteX53" fmla="*/ 1292973 w 2620892"/>
              <a:gd name="connsiteY53" fmla="*/ 11649 h 2498584"/>
              <a:gd name="connsiteX54" fmla="*/ 1316270 w 2620892"/>
              <a:gd name="connsiteY54" fmla="*/ 0 h 2498584"/>
              <a:gd name="connsiteX55" fmla="*/ 1345391 w 2620892"/>
              <a:gd name="connsiteY55" fmla="*/ 5825 h 2498584"/>
              <a:gd name="connsiteX56" fmla="*/ 1415282 w 2620892"/>
              <a:gd name="connsiteY56" fmla="*/ 17473 h 2498584"/>
              <a:gd name="connsiteX57" fmla="*/ 1456051 w 2620892"/>
              <a:gd name="connsiteY57" fmla="*/ 34946 h 2498584"/>
              <a:gd name="connsiteX58" fmla="*/ 1549238 w 2620892"/>
              <a:gd name="connsiteY58" fmla="*/ 58242 h 2498584"/>
              <a:gd name="connsiteX59" fmla="*/ 1584183 w 2620892"/>
              <a:gd name="connsiteY59" fmla="*/ 87364 h 2498584"/>
              <a:gd name="connsiteX60" fmla="*/ 1624953 w 2620892"/>
              <a:gd name="connsiteY60" fmla="*/ 104836 h 2498584"/>
              <a:gd name="connsiteX61" fmla="*/ 1648250 w 2620892"/>
              <a:gd name="connsiteY61" fmla="*/ 133957 h 2498584"/>
              <a:gd name="connsiteX62" fmla="*/ 1694843 w 2620892"/>
              <a:gd name="connsiteY62" fmla="*/ 163078 h 2498584"/>
              <a:gd name="connsiteX63" fmla="*/ 1747261 w 2620892"/>
              <a:gd name="connsiteY63" fmla="*/ 209672 h 2498584"/>
              <a:gd name="connsiteX64" fmla="*/ 1799679 w 2620892"/>
              <a:gd name="connsiteY64" fmla="*/ 227144 h 2498584"/>
              <a:gd name="connsiteX65" fmla="*/ 1916163 w 2620892"/>
              <a:gd name="connsiteY65" fmla="*/ 279562 h 2498584"/>
              <a:gd name="connsiteX66" fmla="*/ 1945284 w 2620892"/>
              <a:gd name="connsiteY66" fmla="*/ 291211 h 2498584"/>
              <a:gd name="connsiteX67" fmla="*/ 1991878 w 2620892"/>
              <a:gd name="connsiteY67" fmla="*/ 337804 h 2498584"/>
              <a:gd name="connsiteX68" fmla="*/ 2032647 w 2620892"/>
              <a:gd name="connsiteY68" fmla="*/ 355277 h 2498584"/>
              <a:gd name="connsiteX69" fmla="*/ 2067592 w 2620892"/>
              <a:gd name="connsiteY69" fmla="*/ 384398 h 2498584"/>
              <a:gd name="connsiteX70" fmla="*/ 2114186 w 2620892"/>
              <a:gd name="connsiteY70" fmla="*/ 401871 h 2498584"/>
              <a:gd name="connsiteX71" fmla="*/ 2201549 w 2620892"/>
              <a:gd name="connsiteY71" fmla="*/ 436816 h 2498584"/>
              <a:gd name="connsiteX72" fmla="*/ 2248143 w 2620892"/>
              <a:gd name="connsiteY72" fmla="*/ 465937 h 2498584"/>
              <a:gd name="connsiteX73" fmla="*/ 2271440 w 2620892"/>
              <a:gd name="connsiteY73" fmla="*/ 483409 h 2498584"/>
              <a:gd name="connsiteX74" fmla="*/ 2318033 w 2620892"/>
              <a:gd name="connsiteY74" fmla="*/ 512530 h 2498584"/>
              <a:gd name="connsiteX75" fmla="*/ 2341330 w 2620892"/>
              <a:gd name="connsiteY75" fmla="*/ 530003 h 2498584"/>
              <a:gd name="connsiteX76" fmla="*/ 2411220 w 2620892"/>
              <a:gd name="connsiteY76" fmla="*/ 541651 h 2498584"/>
              <a:gd name="connsiteX77" fmla="*/ 2446166 w 2620892"/>
              <a:gd name="connsiteY77" fmla="*/ 547476 h 2498584"/>
              <a:gd name="connsiteX78" fmla="*/ 2510232 w 2620892"/>
              <a:gd name="connsiteY78" fmla="*/ 570772 h 2498584"/>
              <a:gd name="connsiteX79" fmla="*/ 2545177 w 2620892"/>
              <a:gd name="connsiteY79" fmla="*/ 588245 h 2498584"/>
              <a:gd name="connsiteX80" fmla="*/ 2585947 w 2620892"/>
              <a:gd name="connsiteY80" fmla="*/ 634839 h 2498584"/>
              <a:gd name="connsiteX81" fmla="*/ 2603419 w 2620892"/>
              <a:gd name="connsiteY81" fmla="*/ 698905 h 2498584"/>
              <a:gd name="connsiteX82" fmla="*/ 2620892 w 2620892"/>
              <a:gd name="connsiteY82" fmla="*/ 850334 h 2498584"/>
              <a:gd name="connsiteX83" fmla="*/ 2609243 w 2620892"/>
              <a:gd name="connsiteY83" fmla="*/ 1217259 h 2498584"/>
              <a:gd name="connsiteX84" fmla="*/ 2591771 w 2620892"/>
              <a:gd name="connsiteY84" fmla="*/ 1345392 h 2498584"/>
              <a:gd name="connsiteX85" fmla="*/ 2585947 w 2620892"/>
              <a:gd name="connsiteY85" fmla="*/ 1473524 h 2498584"/>
              <a:gd name="connsiteX86" fmla="*/ 2580122 w 2620892"/>
              <a:gd name="connsiteY86" fmla="*/ 1776383 h 2498584"/>
              <a:gd name="connsiteX87" fmla="*/ 2556826 w 2620892"/>
              <a:gd name="connsiteY87" fmla="*/ 1805504 h 2498584"/>
              <a:gd name="connsiteX88" fmla="*/ 2533529 w 2620892"/>
              <a:gd name="connsiteY88" fmla="*/ 1811328 h 2498584"/>
              <a:gd name="connsiteX89" fmla="*/ 2516056 w 2620892"/>
              <a:gd name="connsiteY89" fmla="*/ 1822976 h 2498584"/>
              <a:gd name="connsiteX90" fmla="*/ 2492759 w 2620892"/>
              <a:gd name="connsiteY90" fmla="*/ 1840449 h 2498584"/>
              <a:gd name="connsiteX91" fmla="*/ 2440341 w 2620892"/>
              <a:gd name="connsiteY91" fmla="*/ 1863746 h 2498584"/>
              <a:gd name="connsiteX92" fmla="*/ 2387924 w 2620892"/>
              <a:gd name="connsiteY92" fmla="*/ 1892867 h 2498584"/>
              <a:gd name="connsiteX93" fmla="*/ 2364627 w 2620892"/>
              <a:gd name="connsiteY93" fmla="*/ 1904515 h 2498584"/>
              <a:gd name="connsiteX94" fmla="*/ 2306385 w 2620892"/>
              <a:gd name="connsiteY94" fmla="*/ 1945285 h 2498584"/>
              <a:gd name="connsiteX95" fmla="*/ 2283088 w 2620892"/>
              <a:gd name="connsiteY95" fmla="*/ 1956933 h 2498584"/>
              <a:gd name="connsiteX96" fmla="*/ 2253967 w 2620892"/>
              <a:gd name="connsiteY96" fmla="*/ 1986054 h 2498584"/>
              <a:gd name="connsiteX97" fmla="*/ 2230670 w 2620892"/>
              <a:gd name="connsiteY97" fmla="*/ 1997702 h 2498584"/>
              <a:gd name="connsiteX98" fmla="*/ 2195725 w 2620892"/>
              <a:gd name="connsiteY98" fmla="*/ 2020999 h 2498584"/>
              <a:gd name="connsiteX99" fmla="*/ 2143307 w 2620892"/>
              <a:gd name="connsiteY99" fmla="*/ 2050120 h 2498584"/>
              <a:gd name="connsiteX100" fmla="*/ 2055944 w 2620892"/>
              <a:gd name="connsiteY100" fmla="*/ 2108362 h 2498584"/>
              <a:gd name="connsiteX101" fmla="*/ 1968581 w 2620892"/>
              <a:gd name="connsiteY101" fmla="*/ 2160780 h 2498584"/>
              <a:gd name="connsiteX102" fmla="*/ 1933636 w 2620892"/>
              <a:gd name="connsiteY102" fmla="*/ 2178253 h 2498584"/>
              <a:gd name="connsiteX103" fmla="*/ 1840448 w 2620892"/>
              <a:gd name="connsiteY103" fmla="*/ 2236495 h 2498584"/>
              <a:gd name="connsiteX104" fmla="*/ 1788031 w 2620892"/>
              <a:gd name="connsiteY104" fmla="*/ 2259792 h 2498584"/>
              <a:gd name="connsiteX105" fmla="*/ 1706492 w 2620892"/>
              <a:gd name="connsiteY105" fmla="*/ 2312209 h 2498584"/>
              <a:gd name="connsiteX106" fmla="*/ 1659898 w 2620892"/>
              <a:gd name="connsiteY106" fmla="*/ 2335506 h 2498584"/>
              <a:gd name="connsiteX107" fmla="*/ 1636601 w 2620892"/>
              <a:gd name="connsiteY107" fmla="*/ 2352979 h 2498584"/>
              <a:gd name="connsiteX108" fmla="*/ 1607480 w 2620892"/>
              <a:gd name="connsiteY108" fmla="*/ 2364627 h 2498584"/>
              <a:gd name="connsiteX109" fmla="*/ 1566711 w 2620892"/>
              <a:gd name="connsiteY109" fmla="*/ 2382100 h 2498584"/>
              <a:gd name="connsiteX110" fmla="*/ 1549238 w 2620892"/>
              <a:gd name="connsiteY110" fmla="*/ 2399572 h 2498584"/>
              <a:gd name="connsiteX111" fmla="*/ 1514293 w 2620892"/>
              <a:gd name="connsiteY111" fmla="*/ 2411221 h 2498584"/>
              <a:gd name="connsiteX112" fmla="*/ 1438578 w 2620892"/>
              <a:gd name="connsiteY112" fmla="*/ 2440342 h 2498584"/>
              <a:gd name="connsiteX113" fmla="*/ 1403633 w 2620892"/>
              <a:gd name="connsiteY113" fmla="*/ 2451990 h 2498584"/>
              <a:gd name="connsiteX114" fmla="*/ 1380336 w 2620892"/>
              <a:gd name="connsiteY114" fmla="*/ 2475287 h 2498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20892" h="2498584">
                <a:moveTo>
                  <a:pt x="1327919" y="2498584"/>
                </a:moveTo>
                <a:cubicBezTo>
                  <a:pt x="1314329" y="2490818"/>
                  <a:pt x="1300315" y="2483751"/>
                  <a:pt x="1287149" y="2475287"/>
                </a:cubicBezTo>
                <a:cubicBezTo>
                  <a:pt x="1273101" y="2466256"/>
                  <a:pt x="1260880" y="2454452"/>
                  <a:pt x="1246380" y="2446166"/>
                </a:cubicBezTo>
                <a:cubicBezTo>
                  <a:pt x="1233543" y="2438830"/>
                  <a:pt x="1218835" y="2435305"/>
                  <a:pt x="1205610" y="2428693"/>
                </a:cubicBezTo>
                <a:cubicBezTo>
                  <a:pt x="1187732" y="2419754"/>
                  <a:pt x="1171948" y="2406482"/>
                  <a:pt x="1153192" y="2399572"/>
                </a:cubicBezTo>
                <a:cubicBezTo>
                  <a:pt x="1134614" y="2392728"/>
                  <a:pt x="1114364" y="2391807"/>
                  <a:pt x="1094950" y="2387924"/>
                </a:cubicBezTo>
                <a:cubicBezTo>
                  <a:pt x="1087185" y="2380158"/>
                  <a:pt x="1081140" y="2370161"/>
                  <a:pt x="1071654" y="2364627"/>
                </a:cubicBezTo>
                <a:cubicBezTo>
                  <a:pt x="1046156" y="2349753"/>
                  <a:pt x="1023204" y="2346784"/>
                  <a:pt x="995939" y="2341330"/>
                </a:cubicBezTo>
                <a:cubicBezTo>
                  <a:pt x="986232" y="2335506"/>
                  <a:pt x="976714" y="2329356"/>
                  <a:pt x="966818" y="2323858"/>
                </a:cubicBezTo>
                <a:cubicBezTo>
                  <a:pt x="947482" y="2313116"/>
                  <a:pt x="932600" y="2308893"/>
                  <a:pt x="914400" y="2294737"/>
                </a:cubicBezTo>
                <a:cubicBezTo>
                  <a:pt x="905731" y="2287995"/>
                  <a:pt x="900100" y="2277738"/>
                  <a:pt x="891103" y="2271440"/>
                </a:cubicBezTo>
                <a:cubicBezTo>
                  <a:pt x="864823" y="2253043"/>
                  <a:pt x="855612" y="2253858"/>
                  <a:pt x="827037" y="2248143"/>
                </a:cubicBezTo>
                <a:cubicBezTo>
                  <a:pt x="724984" y="2184360"/>
                  <a:pt x="767860" y="2203505"/>
                  <a:pt x="704729" y="2178253"/>
                </a:cubicBezTo>
                <a:cubicBezTo>
                  <a:pt x="665042" y="2128645"/>
                  <a:pt x="700577" y="2166135"/>
                  <a:pt x="652311" y="2131659"/>
                </a:cubicBezTo>
                <a:cubicBezTo>
                  <a:pt x="634299" y="2118793"/>
                  <a:pt x="620445" y="2099111"/>
                  <a:pt x="599893" y="2090890"/>
                </a:cubicBezTo>
                <a:cubicBezTo>
                  <a:pt x="590186" y="2087007"/>
                  <a:pt x="579911" y="2084318"/>
                  <a:pt x="570772" y="2079241"/>
                </a:cubicBezTo>
                <a:cubicBezTo>
                  <a:pt x="492568" y="2035794"/>
                  <a:pt x="624248" y="2093326"/>
                  <a:pt x="506706" y="2038472"/>
                </a:cubicBezTo>
                <a:cubicBezTo>
                  <a:pt x="491675" y="2031457"/>
                  <a:pt x="474948" y="2028417"/>
                  <a:pt x="460112" y="2020999"/>
                </a:cubicBezTo>
                <a:cubicBezTo>
                  <a:pt x="447590" y="2014738"/>
                  <a:pt x="437172" y="2004905"/>
                  <a:pt x="425167" y="1997702"/>
                </a:cubicBezTo>
                <a:cubicBezTo>
                  <a:pt x="417722" y="1993235"/>
                  <a:pt x="408983" y="1991033"/>
                  <a:pt x="401870" y="1986054"/>
                </a:cubicBezTo>
                <a:cubicBezTo>
                  <a:pt x="389448" y="1977359"/>
                  <a:pt x="379717" y="1965073"/>
                  <a:pt x="366925" y="1956933"/>
                </a:cubicBezTo>
                <a:cubicBezTo>
                  <a:pt x="307763" y="1919284"/>
                  <a:pt x="365409" y="1968876"/>
                  <a:pt x="314507" y="1933636"/>
                </a:cubicBezTo>
                <a:cubicBezTo>
                  <a:pt x="296307" y="1921036"/>
                  <a:pt x="281887" y="1902767"/>
                  <a:pt x="262089" y="1892867"/>
                </a:cubicBezTo>
                <a:cubicBezTo>
                  <a:pt x="254323" y="1888984"/>
                  <a:pt x="245905" y="1886197"/>
                  <a:pt x="238792" y="1881218"/>
                </a:cubicBezTo>
                <a:cubicBezTo>
                  <a:pt x="226370" y="1872523"/>
                  <a:pt x="217012" y="1859620"/>
                  <a:pt x="203847" y="1852097"/>
                </a:cubicBezTo>
                <a:cubicBezTo>
                  <a:pt x="189445" y="1843868"/>
                  <a:pt x="172785" y="1840449"/>
                  <a:pt x="157254" y="1834625"/>
                </a:cubicBezTo>
                <a:cubicBezTo>
                  <a:pt x="145605" y="1824918"/>
                  <a:pt x="134571" y="1814422"/>
                  <a:pt x="122308" y="1805504"/>
                </a:cubicBezTo>
                <a:cubicBezTo>
                  <a:pt x="101975" y="1790717"/>
                  <a:pt x="87570" y="1788238"/>
                  <a:pt x="69890" y="1770558"/>
                </a:cubicBezTo>
                <a:cubicBezTo>
                  <a:pt x="61657" y="1762325"/>
                  <a:pt x="51162" y="1738926"/>
                  <a:pt x="46594" y="1729789"/>
                </a:cubicBezTo>
                <a:cubicBezTo>
                  <a:pt x="40514" y="1699391"/>
                  <a:pt x="39895" y="1692223"/>
                  <a:pt x="29121" y="1659899"/>
                </a:cubicBezTo>
                <a:cubicBezTo>
                  <a:pt x="25815" y="1649981"/>
                  <a:pt x="21356" y="1640485"/>
                  <a:pt x="17473" y="1630778"/>
                </a:cubicBezTo>
                <a:cubicBezTo>
                  <a:pt x="3465" y="1448702"/>
                  <a:pt x="16894" y="1641413"/>
                  <a:pt x="5824" y="1287149"/>
                </a:cubicBezTo>
                <a:cubicBezTo>
                  <a:pt x="4731" y="1252167"/>
                  <a:pt x="1941" y="1217259"/>
                  <a:pt x="0" y="1182314"/>
                </a:cubicBezTo>
                <a:cubicBezTo>
                  <a:pt x="3883" y="1054181"/>
                  <a:pt x="-1290" y="925453"/>
                  <a:pt x="11648" y="797916"/>
                </a:cubicBezTo>
                <a:cubicBezTo>
                  <a:pt x="12791" y="786654"/>
                  <a:pt x="31713" y="787236"/>
                  <a:pt x="40769" y="780444"/>
                </a:cubicBezTo>
                <a:cubicBezTo>
                  <a:pt x="153106" y="696192"/>
                  <a:pt x="52288" y="752348"/>
                  <a:pt x="180550" y="698905"/>
                </a:cubicBezTo>
                <a:cubicBezTo>
                  <a:pt x="227853" y="679195"/>
                  <a:pt x="309861" y="653463"/>
                  <a:pt x="355276" y="611542"/>
                </a:cubicBezTo>
                <a:cubicBezTo>
                  <a:pt x="368428" y="599401"/>
                  <a:pt x="375450" y="580879"/>
                  <a:pt x="390222" y="570772"/>
                </a:cubicBezTo>
                <a:cubicBezTo>
                  <a:pt x="413163" y="555076"/>
                  <a:pt x="441598" y="549255"/>
                  <a:pt x="465936" y="535827"/>
                </a:cubicBezTo>
                <a:cubicBezTo>
                  <a:pt x="498009" y="518132"/>
                  <a:pt x="528646" y="497904"/>
                  <a:pt x="559124" y="477585"/>
                </a:cubicBezTo>
                <a:cubicBezTo>
                  <a:pt x="581095" y="462938"/>
                  <a:pt x="602571" y="447487"/>
                  <a:pt x="623190" y="430992"/>
                </a:cubicBezTo>
                <a:cubicBezTo>
                  <a:pt x="631766" y="424131"/>
                  <a:pt x="637349" y="413787"/>
                  <a:pt x="646487" y="407695"/>
                </a:cubicBezTo>
                <a:cubicBezTo>
                  <a:pt x="655186" y="401896"/>
                  <a:pt x="666643" y="401425"/>
                  <a:pt x="675608" y="396046"/>
                </a:cubicBezTo>
                <a:cubicBezTo>
                  <a:pt x="750171" y="351307"/>
                  <a:pt x="661835" y="389906"/>
                  <a:pt x="733850" y="361101"/>
                </a:cubicBezTo>
                <a:cubicBezTo>
                  <a:pt x="769148" y="314035"/>
                  <a:pt x="729866" y="358000"/>
                  <a:pt x="780443" y="326156"/>
                </a:cubicBezTo>
                <a:cubicBezTo>
                  <a:pt x="824188" y="298613"/>
                  <a:pt x="862340" y="261911"/>
                  <a:pt x="908576" y="238793"/>
                </a:cubicBezTo>
                <a:cubicBezTo>
                  <a:pt x="976943" y="204609"/>
                  <a:pt x="948206" y="220840"/>
                  <a:pt x="995939" y="192199"/>
                </a:cubicBezTo>
                <a:cubicBezTo>
                  <a:pt x="1019276" y="163028"/>
                  <a:pt x="1041051" y="133613"/>
                  <a:pt x="1071654" y="110660"/>
                </a:cubicBezTo>
                <a:cubicBezTo>
                  <a:pt x="1079419" y="104836"/>
                  <a:pt x="1086465" y="97902"/>
                  <a:pt x="1094950" y="93188"/>
                </a:cubicBezTo>
                <a:cubicBezTo>
                  <a:pt x="1106095" y="86996"/>
                  <a:pt x="1148654" y="73080"/>
                  <a:pt x="1159017" y="69891"/>
                </a:cubicBezTo>
                <a:cubicBezTo>
                  <a:pt x="1172526" y="65735"/>
                  <a:pt x="1186663" y="63491"/>
                  <a:pt x="1199786" y="58242"/>
                </a:cubicBezTo>
                <a:cubicBezTo>
                  <a:pt x="1215908" y="51793"/>
                  <a:pt x="1230614" y="42223"/>
                  <a:pt x="1246380" y="34946"/>
                </a:cubicBezTo>
                <a:cubicBezTo>
                  <a:pt x="1255873" y="30565"/>
                  <a:pt x="1266150" y="27973"/>
                  <a:pt x="1275501" y="23297"/>
                </a:cubicBezTo>
                <a:cubicBezTo>
                  <a:pt x="1281762" y="20167"/>
                  <a:pt x="1286896" y="15122"/>
                  <a:pt x="1292973" y="11649"/>
                </a:cubicBezTo>
                <a:cubicBezTo>
                  <a:pt x="1300511" y="7341"/>
                  <a:pt x="1308504" y="3883"/>
                  <a:pt x="1316270" y="0"/>
                </a:cubicBezTo>
                <a:cubicBezTo>
                  <a:pt x="1325977" y="1942"/>
                  <a:pt x="1335642" y="4105"/>
                  <a:pt x="1345391" y="5825"/>
                </a:cubicBezTo>
                <a:lnTo>
                  <a:pt x="1415282" y="17473"/>
                </a:lnTo>
                <a:cubicBezTo>
                  <a:pt x="1428872" y="23297"/>
                  <a:pt x="1442109" y="30025"/>
                  <a:pt x="1456051" y="34946"/>
                </a:cubicBezTo>
                <a:cubicBezTo>
                  <a:pt x="1505833" y="52516"/>
                  <a:pt x="1505819" y="51006"/>
                  <a:pt x="1549238" y="58242"/>
                </a:cubicBezTo>
                <a:cubicBezTo>
                  <a:pt x="1560886" y="67949"/>
                  <a:pt x="1571269" y="79417"/>
                  <a:pt x="1584183" y="87364"/>
                </a:cubicBezTo>
                <a:cubicBezTo>
                  <a:pt x="1596775" y="95113"/>
                  <a:pt x="1612995" y="96140"/>
                  <a:pt x="1624953" y="104836"/>
                </a:cubicBezTo>
                <a:cubicBezTo>
                  <a:pt x="1635007" y="112147"/>
                  <a:pt x="1638700" y="125999"/>
                  <a:pt x="1648250" y="133957"/>
                </a:cubicBezTo>
                <a:cubicBezTo>
                  <a:pt x="1662320" y="145682"/>
                  <a:pt x="1680191" y="152089"/>
                  <a:pt x="1694843" y="163078"/>
                </a:cubicBezTo>
                <a:cubicBezTo>
                  <a:pt x="1719051" y="181234"/>
                  <a:pt x="1718483" y="195283"/>
                  <a:pt x="1747261" y="209672"/>
                </a:cubicBezTo>
                <a:cubicBezTo>
                  <a:pt x="1763734" y="217909"/>
                  <a:pt x="1782661" y="220102"/>
                  <a:pt x="1799679" y="227144"/>
                </a:cubicBezTo>
                <a:cubicBezTo>
                  <a:pt x="1839022" y="243424"/>
                  <a:pt x="1876630" y="263748"/>
                  <a:pt x="1916163" y="279562"/>
                </a:cubicBezTo>
                <a:cubicBezTo>
                  <a:pt x="1925870" y="283445"/>
                  <a:pt x="1936145" y="286134"/>
                  <a:pt x="1945284" y="291211"/>
                </a:cubicBezTo>
                <a:cubicBezTo>
                  <a:pt x="2010677" y="327541"/>
                  <a:pt x="1921343" y="286505"/>
                  <a:pt x="1991878" y="337804"/>
                </a:cubicBezTo>
                <a:cubicBezTo>
                  <a:pt x="2003835" y="346500"/>
                  <a:pt x="2020055" y="347528"/>
                  <a:pt x="2032647" y="355277"/>
                </a:cubicBezTo>
                <a:cubicBezTo>
                  <a:pt x="2045560" y="363224"/>
                  <a:pt x="2054427" y="376875"/>
                  <a:pt x="2067592" y="384398"/>
                </a:cubicBezTo>
                <a:cubicBezTo>
                  <a:pt x="2081994" y="392628"/>
                  <a:pt x="2098989" y="395223"/>
                  <a:pt x="2114186" y="401871"/>
                </a:cubicBezTo>
                <a:cubicBezTo>
                  <a:pt x="2197811" y="438456"/>
                  <a:pt x="2124232" y="414724"/>
                  <a:pt x="2201549" y="436816"/>
                </a:cubicBezTo>
                <a:cubicBezTo>
                  <a:pt x="2297180" y="513322"/>
                  <a:pt x="2188397" y="431798"/>
                  <a:pt x="2248143" y="465937"/>
                </a:cubicBezTo>
                <a:cubicBezTo>
                  <a:pt x="2256571" y="470753"/>
                  <a:pt x="2263541" y="477767"/>
                  <a:pt x="2271440" y="483409"/>
                </a:cubicBezTo>
                <a:cubicBezTo>
                  <a:pt x="2301880" y="505152"/>
                  <a:pt x="2277170" y="485288"/>
                  <a:pt x="2318033" y="512530"/>
                </a:cubicBezTo>
                <a:cubicBezTo>
                  <a:pt x="2326110" y="517915"/>
                  <a:pt x="2332065" y="527108"/>
                  <a:pt x="2341330" y="530003"/>
                </a:cubicBezTo>
                <a:cubicBezTo>
                  <a:pt x="2363873" y="537048"/>
                  <a:pt x="2387923" y="537768"/>
                  <a:pt x="2411220" y="541651"/>
                </a:cubicBezTo>
                <a:cubicBezTo>
                  <a:pt x="2422869" y="543592"/>
                  <a:pt x="2434963" y="543742"/>
                  <a:pt x="2446166" y="547476"/>
                </a:cubicBezTo>
                <a:cubicBezTo>
                  <a:pt x="2469610" y="555290"/>
                  <a:pt x="2487949" y="560643"/>
                  <a:pt x="2510232" y="570772"/>
                </a:cubicBezTo>
                <a:cubicBezTo>
                  <a:pt x="2522088" y="576161"/>
                  <a:pt x="2534341" y="581021"/>
                  <a:pt x="2545177" y="588245"/>
                </a:cubicBezTo>
                <a:cubicBezTo>
                  <a:pt x="2556433" y="595749"/>
                  <a:pt x="2580154" y="627598"/>
                  <a:pt x="2585947" y="634839"/>
                </a:cubicBezTo>
                <a:cubicBezTo>
                  <a:pt x="2594819" y="661454"/>
                  <a:pt x="2595536" y="662118"/>
                  <a:pt x="2603419" y="698905"/>
                </a:cubicBezTo>
                <a:cubicBezTo>
                  <a:pt x="2612598" y="741741"/>
                  <a:pt x="2618180" y="823213"/>
                  <a:pt x="2620892" y="850334"/>
                </a:cubicBezTo>
                <a:cubicBezTo>
                  <a:pt x="2620574" y="861782"/>
                  <a:pt x="2612433" y="1178185"/>
                  <a:pt x="2609243" y="1217259"/>
                </a:cubicBezTo>
                <a:cubicBezTo>
                  <a:pt x="2605736" y="1260222"/>
                  <a:pt x="2591771" y="1345392"/>
                  <a:pt x="2591771" y="1345392"/>
                </a:cubicBezTo>
                <a:cubicBezTo>
                  <a:pt x="2589830" y="1388103"/>
                  <a:pt x="2587102" y="1430785"/>
                  <a:pt x="2585947" y="1473524"/>
                </a:cubicBezTo>
                <a:cubicBezTo>
                  <a:pt x="2583219" y="1574459"/>
                  <a:pt x="2585621" y="1675561"/>
                  <a:pt x="2580122" y="1776383"/>
                </a:cubicBezTo>
                <a:cubicBezTo>
                  <a:pt x="2579891" y="1780612"/>
                  <a:pt x="2562077" y="1802879"/>
                  <a:pt x="2556826" y="1805504"/>
                </a:cubicBezTo>
                <a:cubicBezTo>
                  <a:pt x="2549666" y="1809084"/>
                  <a:pt x="2541295" y="1809387"/>
                  <a:pt x="2533529" y="1811328"/>
                </a:cubicBezTo>
                <a:cubicBezTo>
                  <a:pt x="2527705" y="1815211"/>
                  <a:pt x="2521752" y="1818907"/>
                  <a:pt x="2516056" y="1822976"/>
                </a:cubicBezTo>
                <a:cubicBezTo>
                  <a:pt x="2508157" y="1828618"/>
                  <a:pt x="2500991" y="1835304"/>
                  <a:pt x="2492759" y="1840449"/>
                </a:cubicBezTo>
                <a:cubicBezTo>
                  <a:pt x="2475119" y="1851474"/>
                  <a:pt x="2459451" y="1855252"/>
                  <a:pt x="2440341" y="1863746"/>
                </a:cubicBezTo>
                <a:cubicBezTo>
                  <a:pt x="2412406" y="1876162"/>
                  <a:pt x="2417336" y="1876527"/>
                  <a:pt x="2387924" y="1892867"/>
                </a:cubicBezTo>
                <a:cubicBezTo>
                  <a:pt x="2380334" y="1897083"/>
                  <a:pt x="2372217" y="1900299"/>
                  <a:pt x="2364627" y="1904515"/>
                </a:cubicBezTo>
                <a:cubicBezTo>
                  <a:pt x="2299277" y="1940820"/>
                  <a:pt x="2372424" y="1901259"/>
                  <a:pt x="2306385" y="1945285"/>
                </a:cubicBezTo>
                <a:cubicBezTo>
                  <a:pt x="2299161" y="1950101"/>
                  <a:pt x="2290854" y="1953050"/>
                  <a:pt x="2283088" y="1956933"/>
                </a:cubicBezTo>
                <a:cubicBezTo>
                  <a:pt x="2273381" y="1966640"/>
                  <a:pt x="2264803" y="1977626"/>
                  <a:pt x="2253967" y="1986054"/>
                </a:cubicBezTo>
                <a:cubicBezTo>
                  <a:pt x="2247114" y="1991384"/>
                  <a:pt x="2238115" y="1993235"/>
                  <a:pt x="2230670" y="1997702"/>
                </a:cubicBezTo>
                <a:cubicBezTo>
                  <a:pt x="2218665" y="2004905"/>
                  <a:pt x="2207730" y="2013796"/>
                  <a:pt x="2195725" y="2020999"/>
                </a:cubicBezTo>
                <a:cubicBezTo>
                  <a:pt x="2178585" y="2031283"/>
                  <a:pt x="2160257" y="2039526"/>
                  <a:pt x="2143307" y="2050120"/>
                </a:cubicBezTo>
                <a:cubicBezTo>
                  <a:pt x="2113628" y="2068669"/>
                  <a:pt x="2087248" y="2092710"/>
                  <a:pt x="2055944" y="2108362"/>
                </a:cubicBezTo>
                <a:cubicBezTo>
                  <a:pt x="1890064" y="2191302"/>
                  <a:pt x="2069929" y="2096285"/>
                  <a:pt x="1968581" y="2160780"/>
                </a:cubicBezTo>
                <a:cubicBezTo>
                  <a:pt x="1957594" y="2167772"/>
                  <a:pt x="1944848" y="2171628"/>
                  <a:pt x="1933636" y="2178253"/>
                </a:cubicBezTo>
                <a:cubicBezTo>
                  <a:pt x="1902100" y="2196888"/>
                  <a:pt x="1873921" y="2221618"/>
                  <a:pt x="1840448" y="2236495"/>
                </a:cubicBezTo>
                <a:cubicBezTo>
                  <a:pt x="1822976" y="2244261"/>
                  <a:pt x="1804676" y="2250384"/>
                  <a:pt x="1788031" y="2259792"/>
                </a:cubicBezTo>
                <a:cubicBezTo>
                  <a:pt x="1759902" y="2275691"/>
                  <a:pt x="1735392" y="2297759"/>
                  <a:pt x="1706492" y="2312209"/>
                </a:cubicBezTo>
                <a:cubicBezTo>
                  <a:pt x="1690961" y="2319975"/>
                  <a:pt x="1674897" y="2326756"/>
                  <a:pt x="1659898" y="2335506"/>
                </a:cubicBezTo>
                <a:cubicBezTo>
                  <a:pt x="1651513" y="2340397"/>
                  <a:pt x="1645087" y="2348265"/>
                  <a:pt x="1636601" y="2352979"/>
                </a:cubicBezTo>
                <a:cubicBezTo>
                  <a:pt x="1627462" y="2358056"/>
                  <a:pt x="1616831" y="2359951"/>
                  <a:pt x="1607480" y="2364627"/>
                </a:cubicBezTo>
                <a:cubicBezTo>
                  <a:pt x="1567257" y="2384739"/>
                  <a:pt x="1615200" y="2369978"/>
                  <a:pt x="1566711" y="2382100"/>
                </a:cubicBezTo>
                <a:cubicBezTo>
                  <a:pt x="1560887" y="2387924"/>
                  <a:pt x="1556438" y="2395572"/>
                  <a:pt x="1549238" y="2399572"/>
                </a:cubicBezTo>
                <a:cubicBezTo>
                  <a:pt x="1538505" y="2405535"/>
                  <a:pt x="1525814" y="2406976"/>
                  <a:pt x="1514293" y="2411221"/>
                </a:cubicBezTo>
                <a:cubicBezTo>
                  <a:pt x="1488920" y="2420569"/>
                  <a:pt x="1464231" y="2431791"/>
                  <a:pt x="1438578" y="2440342"/>
                </a:cubicBezTo>
                <a:lnTo>
                  <a:pt x="1403633" y="2451990"/>
                </a:lnTo>
                <a:lnTo>
                  <a:pt x="1380336" y="2475287"/>
                </a:lnTo>
              </a:path>
            </a:pathLst>
          </a:custGeom>
          <a:solidFill>
            <a:srgbClr val="782F40">
              <a:alpha val="7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Question Mark with solid fill">
            <a:extLst>
              <a:ext uri="{FF2B5EF4-FFF2-40B4-BE49-F238E27FC236}">
                <a16:creationId xmlns:a16="http://schemas.microsoft.com/office/drawing/2014/main" id="{53665BE2-18FD-33D7-11F1-E817882CDC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003276" y="3275158"/>
            <a:ext cx="1383248" cy="1383248"/>
          </a:xfrm>
          <a:prstGeom prst="rect">
            <a:avLst/>
          </a:prstGeom>
        </p:spPr>
      </p:pic>
    </p:spTree>
    <p:extLst>
      <p:ext uri="{BB962C8B-B14F-4D97-AF65-F5344CB8AC3E}">
        <p14:creationId xmlns:p14="http://schemas.microsoft.com/office/powerpoint/2010/main" val="406032329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08226DC-A56E-1746-CB6F-AC8F5E52E880}"/>
              </a:ext>
            </a:extLst>
          </p:cNvPr>
          <p:cNvGraphicFramePr/>
          <p:nvPr>
            <p:extLst>
              <p:ext uri="{D42A27DB-BD31-4B8C-83A1-F6EECF244321}">
                <p14:modId xmlns:p14="http://schemas.microsoft.com/office/powerpoint/2010/main" val="3823697107"/>
              </p:ext>
            </p:extLst>
          </p:nvPr>
        </p:nvGraphicFramePr>
        <p:xfrm>
          <a:off x="533399" y="1498434"/>
          <a:ext cx="9717199" cy="46829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2">
            <a:extLst>
              <a:ext uri="{FF2B5EF4-FFF2-40B4-BE49-F238E27FC236}">
                <a16:creationId xmlns:a16="http://schemas.microsoft.com/office/drawing/2014/main" id="{147B25B9-DDE7-6D66-4EF0-1E7F37778B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B23AC8-E5E0-DA79-7528-11D7B9D71189}"/>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5" name="Title 4">
            <a:extLst>
              <a:ext uri="{FF2B5EF4-FFF2-40B4-BE49-F238E27FC236}">
                <a16:creationId xmlns:a16="http://schemas.microsoft.com/office/drawing/2014/main" id="{8D5342CB-2638-9FF7-5168-96BD0F6FEF94}"/>
              </a:ext>
            </a:extLst>
          </p:cNvPr>
          <p:cNvSpPr>
            <a:spLocks noGrp="1"/>
          </p:cNvSpPr>
          <p:nvPr>
            <p:ph type="title"/>
          </p:nvPr>
        </p:nvSpPr>
        <p:spPr/>
        <p:txBody>
          <a:bodyPr/>
          <a:lstStyle/>
          <a:p>
            <a:r>
              <a:rPr lang="en-US"/>
              <a:t>Previous Work</a:t>
            </a:r>
          </a:p>
        </p:txBody>
      </p:sp>
      <p:sp>
        <p:nvSpPr>
          <p:cNvPr id="6" name="TextBox 5">
            <a:extLst>
              <a:ext uri="{FF2B5EF4-FFF2-40B4-BE49-F238E27FC236}">
                <a16:creationId xmlns:a16="http://schemas.microsoft.com/office/drawing/2014/main" id="{E80FDC50-6FAC-6CE3-561E-EC3891B146BC}"/>
              </a:ext>
            </a:extLst>
          </p:cNvPr>
          <p:cNvSpPr txBox="1"/>
          <p:nvPr/>
        </p:nvSpPr>
        <p:spPr>
          <a:xfrm>
            <a:off x="10677530" y="180201"/>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3342350150"/>
      </p:ext>
    </p:extLst>
  </p:cSld>
  <p:clrMapOvr>
    <a:masterClrMapping/>
  </p:clrMapOvr>
  <p:transition spd="slow">
    <p:push dir="u"/>
  </p:transition>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5B079-D3BA-9425-FE22-EE98BDC9F72E}"/>
            </a:ext>
          </a:extLst>
        </p:cNvPr>
        <p:cNvGrpSpPr/>
        <p:nvPr/>
      </p:nvGrpSpPr>
      <p:grpSpPr>
        <a:xfrm>
          <a:off x="0" y="0"/>
          <a:ext cx="0" cy="0"/>
          <a:chOff x="0" y="0"/>
          <a:chExt cx="0" cy="0"/>
        </a:xfrm>
      </p:grpSpPr>
      <p:sp>
        <p:nvSpPr>
          <p:cNvPr id="3" name="red circle">
            <a:extLst>
              <a:ext uri="{FF2B5EF4-FFF2-40B4-BE49-F238E27FC236}">
                <a16:creationId xmlns:a16="http://schemas.microsoft.com/office/drawing/2014/main" id="{8D5909BE-385C-DED6-38C8-FFBBD2262DFC}"/>
              </a:ext>
            </a:extLst>
          </p:cNvPr>
          <p:cNvSpPr/>
          <p:nvPr/>
        </p:nvSpPr>
        <p:spPr>
          <a:xfrm>
            <a:off x="459082" y="1637258"/>
            <a:ext cx="1156426" cy="1156426"/>
          </a:xfrm>
          <a:prstGeom prst="ellipse">
            <a:avLst/>
          </a:prstGeom>
          <a:solidFill>
            <a:schemeClr val="tx2"/>
          </a:solidFill>
        </p:spPr>
        <p:style>
          <a:lnRef idx="2">
            <a:schemeClr val="dk2">
              <a:shade val="80000"/>
              <a:hueOff val="0"/>
              <a:satOff val="0"/>
              <a:lumOff val="0"/>
              <a:alphaOff val="0"/>
            </a:schemeClr>
          </a:lnRef>
          <a:fillRef idx="1">
            <a:scrgbClr r="0" g="0" b="0"/>
          </a:fillRef>
          <a:effectRef idx="0">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4" name="Slide Number Placeholder 3">
            <a:extLst>
              <a:ext uri="{FF2B5EF4-FFF2-40B4-BE49-F238E27FC236}">
                <a16:creationId xmlns:a16="http://schemas.microsoft.com/office/drawing/2014/main" id="{8BED27DD-BC47-E011-6F85-834D7275EFD5}"/>
              </a:ext>
            </a:extLst>
          </p:cNvPr>
          <p:cNvSpPr>
            <a:spLocks noGrp="1"/>
          </p:cNvSpPr>
          <p:nvPr>
            <p:ph type="sldNum" sz="quarter" idx="12"/>
          </p:nvPr>
        </p:nvSpPr>
        <p:spPr/>
        <p:txBody>
          <a:bodyPr/>
          <a:lstStyle/>
          <a:p>
            <a:fld id="{A5AEF524-62EC-C340-82A1-9F47B6C43E55}" type="slidenum">
              <a:rPr lang="en-US" smtClean="0"/>
              <a:t>6</a:t>
            </a:fld>
            <a:endParaRPr lang="en-US"/>
          </a:p>
        </p:txBody>
      </p:sp>
      <p:sp>
        <p:nvSpPr>
          <p:cNvPr id="5" name="Title 4">
            <a:extLst>
              <a:ext uri="{FF2B5EF4-FFF2-40B4-BE49-F238E27FC236}">
                <a16:creationId xmlns:a16="http://schemas.microsoft.com/office/drawing/2014/main" id="{DFAE4228-EF14-D954-8366-4C4BB70BF4F9}"/>
              </a:ext>
            </a:extLst>
          </p:cNvPr>
          <p:cNvSpPr>
            <a:spLocks noGrp="1"/>
          </p:cNvSpPr>
          <p:nvPr>
            <p:ph type="title"/>
          </p:nvPr>
        </p:nvSpPr>
        <p:spPr/>
        <p:txBody>
          <a:bodyPr/>
          <a:lstStyle/>
          <a:p>
            <a:r>
              <a:rPr lang="en-US">
                <a:latin typeface="Aptos"/>
              </a:rPr>
              <a:t>Hazards</a:t>
            </a:r>
          </a:p>
        </p:txBody>
      </p:sp>
      <p:pic>
        <p:nvPicPr>
          <p:cNvPr id="18" name="Picture 17">
            <a:extLst>
              <a:ext uri="{FF2B5EF4-FFF2-40B4-BE49-F238E27FC236}">
                <a16:creationId xmlns:a16="http://schemas.microsoft.com/office/drawing/2014/main" id="{BED04323-348D-28E8-4A01-D64AD73534B8}"/>
              </a:ext>
            </a:extLst>
          </p:cNvPr>
          <p:cNvPicPr>
            <a:picLocks noChangeAspect="1"/>
          </p:cNvPicPr>
          <p:nvPr/>
        </p:nvPicPr>
        <p:blipFill>
          <a:blip r:embed="rId3"/>
          <a:srcRect/>
          <a:stretch/>
        </p:blipFill>
        <p:spPr>
          <a:xfrm>
            <a:off x="429624" y="2680615"/>
            <a:ext cx="1215343" cy="1215343"/>
          </a:xfrm>
          <a:prstGeom prst="rect">
            <a:avLst/>
          </a:prstGeom>
        </p:spPr>
      </p:pic>
      <p:pic>
        <p:nvPicPr>
          <p:cNvPr id="20" name="Picture 19">
            <a:extLst>
              <a:ext uri="{FF2B5EF4-FFF2-40B4-BE49-F238E27FC236}">
                <a16:creationId xmlns:a16="http://schemas.microsoft.com/office/drawing/2014/main" id="{3A467B77-D49D-41A5-37B1-68AA931D74F5}"/>
              </a:ext>
            </a:extLst>
          </p:cNvPr>
          <p:cNvPicPr>
            <a:picLocks noChangeAspect="1"/>
          </p:cNvPicPr>
          <p:nvPr/>
        </p:nvPicPr>
        <p:blipFill>
          <a:blip r:embed="rId4"/>
          <a:srcRect/>
          <a:stretch/>
        </p:blipFill>
        <p:spPr>
          <a:xfrm>
            <a:off x="580097" y="4005648"/>
            <a:ext cx="914400" cy="914400"/>
          </a:xfrm>
          <a:prstGeom prst="rect">
            <a:avLst/>
          </a:prstGeom>
        </p:spPr>
      </p:pic>
      <p:pic>
        <p:nvPicPr>
          <p:cNvPr id="22" name="Picture 21">
            <a:extLst>
              <a:ext uri="{FF2B5EF4-FFF2-40B4-BE49-F238E27FC236}">
                <a16:creationId xmlns:a16="http://schemas.microsoft.com/office/drawing/2014/main" id="{15886F14-7CE3-5270-2F49-2E210A6056F9}"/>
              </a:ext>
            </a:extLst>
          </p:cNvPr>
          <p:cNvPicPr>
            <a:picLocks noChangeAspect="1"/>
          </p:cNvPicPr>
          <p:nvPr/>
        </p:nvPicPr>
        <p:blipFill>
          <a:blip r:embed="rId5"/>
          <a:srcRect/>
          <a:stretch/>
        </p:blipFill>
        <p:spPr>
          <a:xfrm>
            <a:off x="580097" y="1656526"/>
            <a:ext cx="914400" cy="914400"/>
          </a:xfrm>
          <a:prstGeom prst="rect">
            <a:avLst/>
          </a:prstGeom>
        </p:spPr>
      </p:pic>
      <p:pic>
        <p:nvPicPr>
          <p:cNvPr id="24" name="Picture 23">
            <a:extLst>
              <a:ext uri="{FF2B5EF4-FFF2-40B4-BE49-F238E27FC236}">
                <a16:creationId xmlns:a16="http://schemas.microsoft.com/office/drawing/2014/main" id="{8EB0778C-549F-9487-320D-672449A5DA8E}"/>
              </a:ext>
            </a:extLst>
          </p:cNvPr>
          <p:cNvPicPr>
            <a:picLocks noChangeAspect="1"/>
          </p:cNvPicPr>
          <p:nvPr/>
        </p:nvPicPr>
        <p:blipFill>
          <a:blip r:embed="rId6"/>
          <a:srcRect/>
          <a:stretch/>
        </p:blipFill>
        <p:spPr>
          <a:xfrm>
            <a:off x="580096" y="5180208"/>
            <a:ext cx="914400" cy="914400"/>
          </a:xfrm>
          <a:prstGeom prst="rect">
            <a:avLst/>
          </a:prstGeom>
        </p:spPr>
      </p:pic>
      <p:pic>
        <p:nvPicPr>
          <p:cNvPr id="2" name="Picture 1" descr="A machine with a black background&#10;&#10;Description automatically generated">
            <a:extLst>
              <a:ext uri="{FF2B5EF4-FFF2-40B4-BE49-F238E27FC236}">
                <a16:creationId xmlns:a16="http://schemas.microsoft.com/office/drawing/2014/main" id="{ED61FE9A-3A94-21F2-B385-F4111A23E676}"/>
              </a:ext>
            </a:extLst>
          </p:cNvPr>
          <p:cNvPicPr>
            <a:picLocks noChangeAspect="1"/>
          </p:cNvPicPr>
          <p:nvPr/>
        </p:nvPicPr>
        <p:blipFill>
          <a:blip r:embed="rId7"/>
          <a:srcRect l="6067" t="14928" r="14139" b="12071"/>
          <a:stretch/>
        </p:blipFill>
        <p:spPr>
          <a:xfrm>
            <a:off x="4055205" y="1969030"/>
            <a:ext cx="6079395" cy="2919939"/>
          </a:xfrm>
          <a:prstGeom prst="rect">
            <a:avLst/>
          </a:prstGeom>
        </p:spPr>
      </p:pic>
      <p:grpSp>
        <p:nvGrpSpPr>
          <p:cNvPr id="21" name="Group 20">
            <a:extLst>
              <a:ext uri="{FF2B5EF4-FFF2-40B4-BE49-F238E27FC236}">
                <a16:creationId xmlns:a16="http://schemas.microsoft.com/office/drawing/2014/main" id="{94366C67-3CA2-F1A4-8613-C68146CB7E65}"/>
              </a:ext>
            </a:extLst>
          </p:cNvPr>
          <p:cNvGrpSpPr/>
          <p:nvPr/>
        </p:nvGrpSpPr>
        <p:grpSpPr>
          <a:xfrm>
            <a:off x="1772059" y="1826982"/>
            <a:ext cx="1727622" cy="530836"/>
            <a:chOff x="2736314" y="4046132"/>
            <a:chExt cx="1727622" cy="530836"/>
          </a:xfrm>
        </p:grpSpPr>
        <p:sp>
          <p:nvSpPr>
            <p:cNvPr id="12" name="Callout: Bent Line 14">
              <a:extLst>
                <a:ext uri="{FF2B5EF4-FFF2-40B4-BE49-F238E27FC236}">
                  <a16:creationId xmlns:a16="http://schemas.microsoft.com/office/drawing/2014/main" id="{673C7A5C-1D58-C046-6392-5D7CDBED3A0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3" name="TextBox 12">
              <a:extLst>
                <a:ext uri="{FF2B5EF4-FFF2-40B4-BE49-F238E27FC236}">
                  <a16:creationId xmlns:a16="http://schemas.microsoft.com/office/drawing/2014/main" id="{E045AA00-C0FA-EA7E-3122-63EB96806B5C}"/>
                </a:ext>
              </a:extLst>
            </p:cNvPr>
            <p:cNvSpPr txBox="1"/>
            <p:nvPr/>
          </p:nvSpPr>
          <p:spPr>
            <a:xfrm>
              <a:off x="2736314" y="4111495"/>
              <a:ext cx="1727622"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Moving Parts</a:t>
              </a:r>
            </a:p>
          </p:txBody>
        </p:sp>
      </p:grpSp>
      <p:grpSp>
        <p:nvGrpSpPr>
          <p:cNvPr id="27" name="Group 26">
            <a:extLst>
              <a:ext uri="{FF2B5EF4-FFF2-40B4-BE49-F238E27FC236}">
                <a16:creationId xmlns:a16="http://schemas.microsoft.com/office/drawing/2014/main" id="{ECA593D7-39A7-1E93-2818-480225814CFD}"/>
              </a:ext>
            </a:extLst>
          </p:cNvPr>
          <p:cNvGrpSpPr/>
          <p:nvPr/>
        </p:nvGrpSpPr>
        <p:grpSpPr>
          <a:xfrm>
            <a:off x="1772059" y="3022868"/>
            <a:ext cx="1727622" cy="530836"/>
            <a:chOff x="2736314" y="4046132"/>
            <a:chExt cx="1727622" cy="530836"/>
          </a:xfrm>
        </p:grpSpPr>
        <p:sp>
          <p:nvSpPr>
            <p:cNvPr id="28" name="Callout: Bent Line 14">
              <a:extLst>
                <a:ext uri="{FF2B5EF4-FFF2-40B4-BE49-F238E27FC236}">
                  <a16:creationId xmlns:a16="http://schemas.microsoft.com/office/drawing/2014/main" id="{FAB9A70B-8D6E-0B6A-332F-F5EB451C4CF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0" name="TextBox 29">
              <a:extLst>
                <a:ext uri="{FF2B5EF4-FFF2-40B4-BE49-F238E27FC236}">
                  <a16:creationId xmlns:a16="http://schemas.microsoft.com/office/drawing/2014/main" id="{7281AC82-F9A1-D806-8B8A-261210E5A111}"/>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Projectiles</a:t>
              </a:r>
            </a:p>
          </p:txBody>
        </p:sp>
      </p:grpSp>
      <p:grpSp>
        <p:nvGrpSpPr>
          <p:cNvPr id="31" name="Group 30">
            <a:extLst>
              <a:ext uri="{FF2B5EF4-FFF2-40B4-BE49-F238E27FC236}">
                <a16:creationId xmlns:a16="http://schemas.microsoft.com/office/drawing/2014/main" id="{97D0D62F-F077-8C24-3B8C-AC2CA7335A91}"/>
              </a:ext>
            </a:extLst>
          </p:cNvPr>
          <p:cNvGrpSpPr/>
          <p:nvPr/>
        </p:nvGrpSpPr>
        <p:grpSpPr>
          <a:xfrm>
            <a:off x="1772059" y="4197430"/>
            <a:ext cx="1727622" cy="530836"/>
            <a:chOff x="2736314" y="4046132"/>
            <a:chExt cx="1727622" cy="530836"/>
          </a:xfrm>
        </p:grpSpPr>
        <p:sp>
          <p:nvSpPr>
            <p:cNvPr id="32" name="Callout: Bent Line 14">
              <a:extLst>
                <a:ext uri="{FF2B5EF4-FFF2-40B4-BE49-F238E27FC236}">
                  <a16:creationId xmlns:a16="http://schemas.microsoft.com/office/drawing/2014/main" id="{0693BF91-6B79-7A1F-E9A5-1BB841BA2A95}"/>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3" name="TextBox 32">
              <a:extLst>
                <a:ext uri="{FF2B5EF4-FFF2-40B4-BE49-F238E27FC236}">
                  <a16:creationId xmlns:a16="http://schemas.microsoft.com/office/drawing/2014/main" id="{50117B41-31AC-FD7C-6396-EE93D35FD21E}"/>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Impalement</a:t>
              </a:r>
            </a:p>
          </p:txBody>
        </p:sp>
      </p:grpSp>
      <p:grpSp>
        <p:nvGrpSpPr>
          <p:cNvPr id="34" name="Group 33">
            <a:extLst>
              <a:ext uri="{FF2B5EF4-FFF2-40B4-BE49-F238E27FC236}">
                <a16:creationId xmlns:a16="http://schemas.microsoft.com/office/drawing/2014/main" id="{99523968-1D24-7972-0668-5A1160195C71}"/>
              </a:ext>
            </a:extLst>
          </p:cNvPr>
          <p:cNvGrpSpPr/>
          <p:nvPr/>
        </p:nvGrpSpPr>
        <p:grpSpPr>
          <a:xfrm>
            <a:off x="1772059" y="5371990"/>
            <a:ext cx="1727622" cy="530836"/>
            <a:chOff x="2736314" y="4046132"/>
            <a:chExt cx="1727622" cy="530836"/>
          </a:xfrm>
        </p:grpSpPr>
        <p:sp>
          <p:nvSpPr>
            <p:cNvPr id="35" name="Callout: Bent Line 14">
              <a:extLst>
                <a:ext uri="{FF2B5EF4-FFF2-40B4-BE49-F238E27FC236}">
                  <a16:creationId xmlns:a16="http://schemas.microsoft.com/office/drawing/2014/main" id="{1FCD4E51-B8F0-DB55-D002-51E08F6D1724}"/>
                </a:ext>
              </a:extLst>
            </p:cNvPr>
            <p:cNvSpPr/>
            <p:nvPr/>
          </p:nvSpPr>
          <p:spPr>
            <a:xfrm>
              <a:off x="2736314" y="4046132"/>
              <a:ext cx="1727622" cy="530836"/>
            </a:xfrm>
            <a:prstGeom prst="borderCallout2">
              <a:avLst>
                <a:gd name="adj1" fmla="val 50709"/>
                <a:gd name="adj2" fmla="val -6981"/>
                <a:gd name="adj3" fmla="val 51192"/>
                <a:gd name="adj4" fmla="val -17157"/>
                <a:gd name="adj5" fmla="val 51237"/>
                <a:gd name="adj6" fmla="val -30464"/>
              </a:avLst>
            </a:prstGeom>
            <a:solidFill>
              <a:schemeClr val="tx2"/>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6" name="TextBox 35">
              <a:extLst>
                <a:ext uri="{FF2B5EF4-FFF2-40B4-BE49-F238E27FC236}">
                  <a16:creationId xmlns:a16="http://schemas.microsoft.com/office/drawing/2014/main" id="{07CE8BA3-950D-70BB-AA42-41DBDBBEED64}"/>
                </a:ext>
              </a:extLst>
            </p:cNvPr>
            <p:cNvSpPr txBox="1"/>
            <p:nvPr/>
          </p:nvSpPr>
          <p:spPr>
            <a:xfrm>
              <a:off x="2827235" y="4111495"/>
              <a:ext cx="1545780"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Particles</a:t>
              </a:r>
            </a:p>
          </p:txBody>
        </p:sp>
      </p:grpSp>
      <p:pic>
        <p:nvPicPr>
          <p:cNvPr id="7" name="particles" descr="Fireworks outline">
            <a:extLst>
              <a:ext uri="{FF2B5EF4-FFF2-40B4-BE49-F238E27FC236}">
                <a16:creationId xmlns:a16="http://schemas.microsoft.com/office/drawing/2014/main" id="{CDDE9E89-A511-FFC1-8691-600DDE63C5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52211" y="2343741"/>
            <a:ext cx="3200400" cy="3459191"/>
          </a:xfrm>
          <a:prstGeom prst="rect">
            <a:avLst/>
          </a:prstGeom>
        </p:spPr>
      </p:pic>
      <p:pic>
        <p:nvPicPr>
          <p:cNvPr id="6" name="hand" descr="Right pointing backhand index with solid fill">
            <a:extLst>
              <a:ext uri="{FF2B5EF4-FFF2-40B4-BE49-F238E27FC236}">
                <a16:creationId xmlns:a16="http://schemas.microsoft.com/office/drawing/2014/main" id="{A5EA463C-D16C-3587-F0AF-FDB4813ADA9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1280000">
            <a:off x="7043466" y="3246408"/>
            <a:ext cx="1130061" cy="1101306"/>
          </a:xfrm>
          <a:prstGeom prst="rect">
            <a:avLst/>
          </a:prstGeom>
        </p:spPr>
      </p:pic>
      <p:pic>
        <p:nvPicPr>
          <p:cNvPr id="9" name="blood" descr="Splash1 with solid fill">
            <a:extLst>
              <a:ext uri="{FF2B5EF4-FFF2-40B4-BE49-F238E27FC236}">
                <a16:creationId xmlns:a16="http://schemas.microsoft.com/office/drawing/2014/main" id="{558A314D-4BE4-A8F2-F016-AC935163416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5000000">
            <a:off x="6386424" y="3508796"/>
            <a:ext cx="914400" cy="914400"/>
          </a:xfrm>
          <a:prstGeom prst="rect">
            <a:avLst/>
          </a:prstGeom>
        </p:spPr>
      </p:pic>
      <p:pic>
        <p:nvPicPr>
          <p:cNvPr id="10" name="right ball" descr="Comet with solid fill">
            <a:extLst>
              <a:ext uri="{FF2B5EF4-FFF2-40B4-BE49-F238E27FC236}">
                <a16:creationId xmlns:a16="http://schemas.microsoft.com/office/drawing/2014/main" id="{4DB83F80-C827-2E05-DF5A-DF8F92EB7A2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6906883" y="2833833"/>
            <a:ext cx="1060332" cy="1171814"/>
          </a:xfrm>
          <a:prstGeom prst="rect">
            <a:avLst/>
          </a:prstGeom>
        </p:spPr>
      </p:pic>
      <p:pic>
        <p:nvPicPr>
          <p:cNvPr id="11" name="left ball" descr="Comet with solid fill">
            <a:extLst>
              <a:ext uri="{FF2B5EF4-FFF2-40B4-BE49-F238E27FC236}">
                <a16:creationId xmlns:a16="http://schemas.microsoft.com/office/drawing/2014/main" id="{6139130E-53A7-DA78-41A0-24EECB30450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6260437" y="2833834"/>
            <a:ext cx="1077085" cy="1190329"/>
          </a:xfrm>
          <a:prstGeom prst="rect">
            <a:avLst/>
          </a:prstGeom>
        </p:spPr>
      </p:pic>
      <p:pic>
        <p:nvPicPr>
          <p:cNvPr id="14" name="middle ball" descr="Comet with solid fill">
            <a:extLst>
              <a:ext uri="{FF2B5EF4-FFF2-40B4-BE49-F238E27FC236}">
                <a16:creationId xmlns:a16="http://schemas.microsoft.com/office/drawing/2014/main" id="{0B6BE156-72C8-9611-9860-2EFC40F207F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8440393">
            <a:off x="6596116" y="2843602"/>
            <a:ext cx="1032917" cy="1141517"/>
          </a:xfrm>
          <a:prstGeom prst="rect">
            <a:avLst/>
          </a:prstGeom>
        </p:spPr>
      </p:pic>
      <p:pic>
        <p:nvPicPr>
          <p:cNvPr id="15" name="counterclock arrow" descr="Line arrow: Rotate left with solid fill">
            <a:extLst>
              <a:ext uri="{FF2B5EF4-FFF2-40B4-BE49-F238E27FC236}">
                <a16:creationId xmlns:a16="http://schemas.microsoft.com/office/drawing/2014/main" id="{8EAFB388-A52A-0D93-5B1C-CE3B20C03B1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668883" y="2331462"/>
            <a:ext cx="914400" cy="914400"/>
          </a:xfrm>
          <a:prstGeom prst="rect">
            <a:avLst/>
          </a:prstGeom>
        </p:spPr>
      </p:pic>
      <p:pic>
        <p:nvPicPr>
          <p:cNvPr id="16" name="clockwise arrow" descr="Line arrow: Rotate right with solid fill">
            <a:extLst>
              <a:ext uri="{FF2B5EF4-FFF2-40B4-BE49-F238E27FC236}">
                <a16:creationId xmlns:a16="http://schemas.microsoft.com/office/drawing/2014/main" id="{34D0B6D3-8065-0D9F-41FA-5F99C1215FF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096000" y="2331462"/>
            <a:ext cx="914400" cy="914400"/>
          </a:xfrm>
          <a:prstGeom prst="rect">
            <a:avLst/>
          </a:prstGeom>
        </p:spPr>
      </p:pic>
      <p:sp>
        <p:nvSpPr>
          <p:cNvPr id="19" name="TextBox 18">
            <a:extLst>
              <a:ext uri="{FF2B5EF4-FFF2-40B4-BE49-F238E27FC236}">
                <a16:creationId xmlns:a16="http://schemas.microsoft.com/office/drawing/2014/main" id="{1DB3C69A-EFE2-464F-864D-65D2DCEACC27}"/>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3909215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childTnLst>
                                </p:cTn>
                              </p:par>
                              <p:par>
                                <p:cTn id="8" presetID="8" presetClass="emph" presetSubtype="0" repeatCount="indefinite" fill="hold" nodeType="withEffect">
                                  <p:stCondLst>
                                    <p:cond delay="400"/>
                                  </p:stCondLst>
                                  <p:endCondLst>
                                    <p:cond evt="onNext" delay="0">
                                      <p:tgtEl>
                                        <p:sldTgt/>
                                      </p:tgtEl>
                                    </p:cond>
                                  </p:endCondLst>
                                  <p:childTnLst>
                                    <p:animRot by="43200000">
                                      <p:cBhvr>
                                        <p:cTn id="9" dur="2000" fill="hold"/>
                                        <p:tgtEl>
                                          <p:spTgt spid="16"/>
                                        </p:tgtEl>
                                        <p:attrNameLst>
                                          <p:attrName>r</p:attrName>
                                        </p:attrNameLst>
                                      </p:cBhvr>
                                    </p:animRot>
                                  </p:childTnLst>
                                </p:cTn>
                              </p:par>
                              <p:par>
                                <p:cTn id="10" presetID="8" presetClass="emph" presetSubtype="0" repeatCount="indefinite" fill="hold" nodeType="withEffect">
                                  <p:stCondLst>
                                    <p:cond delay="400"/>
                                  </p:stCondLst>
                                  <p:endCondLst>
                                    <p:cond evt="onNext" delay="0">
                                      <p:tgtEl>
                                        <p:sldTgt/>
                                      </p:tgtEl>
                                    </p:cond>
                                  </p:endCondLst>
                                  <p:childTnLst>
                                    <p:animRot by="-43200000">
                                      <p:cBhvr>
                                        <p:cTn id="11" dur="2000" fill="hold"/>
                                        <p:tgtEl>
                                          <p:spTgt spid="15"/>
                                        </p:tgtEl>
                                        <p:attrNameLst>
                                          <p:attrName>r</p:attrName>
                                        </p:attrNameLst>
                                      </p:cBhvr>
                                    </p:animRot>
                                  </p:childTnLst>
                                </p:cTn>
                              </p:par>
                            </p:childTnLst>
                          </p:cTn>
                        </p:par>
                        <p:par>
                          <p:cTn id="12" fill="hold">
                            <p:stCondLst>
                              <p:cond delay="2400"/>
                            </p:stCondLst>
                            <p:childTnLst>
                              <p:par>
                                <p:cTn id="13" presetID="10" presetClass="exit" presetSubtype="0" fill="hold" nodeType="afterEffect">
                                  <p:stCondLst>
                                    <p:cond delay="0"/>
                                  </p:stCondLst>
                                  <p:childTnLst>
                                    <p:animEffect transition="out" filter="fade">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5E-6 4.44444E-6 L 3.95833E-6 0.1699 " pathEditMode="relative" rAng="0" ptsTypes="AA">
                                      <p:cBhvr>
                                        <p:cTn id="22" dur="1000" fill="hold"/>
                                        <p:tgtEl>
                                          <p:spTgt spid="3"/>
                                        </p:tgtEl>
                                        <p:attrNameLst>
                                          <p:attrName>ppt_x</p:attrName>
                                          <p:attrName>ppt_y</p:attrName>
                                        </p:attrNameLst>
                                      </p:cBhvr>
                                      <p:rCtr x="-52" y="8426"/>
                                    </p:animMotion>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2" presetClass="exit" presetSubtype="1" fill="hold" nodeType="withEffect">
                                  <p:stCondLst>
                                    <p:cond delay="400"/>
                                  </p:stCondLst>
                                  <p:childTnLst>
                                    <p:anim calcmode="lin" valueType="num">
                                      <p:cBhvr additive="base">
                                        <p:cTn id="36" dur="2000"/>
                                        <p:tgtEl>
                                          <p:spTgt spid="14"/>
                                        </p:tgtEl>
                                        <p:attrNameLst>
                                          <p:attrName>ppt_x</p:attrName>
                                        </p:attrNameLst>
                                      </p:cBhvr>
                                      <p:tavLst>
                                        <p:tav tm="0">
                                          <p:val>
                                            <p:strVal val="ppt_x"/>
                                          </p:val>
                                        </p:tav>
                                        <p:tav tm="100000">
                                          <p:val>
                                            <p:strVal val="ppt_x"/>
                                          </p:val>
                                        </p:tav>
                                      </p:tavLst>
                                    </p:anim>
                                    <p:anim calcmode="lin" valueType="num">
                                      <p:cBhvr additive="base">
                                        <p:cTn id="37" dur="2000"/>
                                        <p:tgtEl>
                                          <p:spTgt spid="14"/>
                                        </p:tgtEl>
                                        <p:attrNameLst>
                                          <p:attrName>ppt_y</p:attrName>
                                        </p:attrNameLst>
                                      </p:cBhvr>
                                      <p:tavLst>
                                        <p:tav tm="0">
                                          <p:val>
                                            <p:strVal val="ppt_y"/>
                                          </p:val>
                                        </p:tav>
                                        <p:tav tm="100000">
                                          <p:val>
                                            <p:strVal val="0-ppt_h/2"/>
                                          </p:val>
                                        </p:tav>
                                      </p:tavLst>
                                    </p:anim>
                                    <p:set>
                                      <p:cBhvr>
                                        <p:cTn id="38" dur="1" fill="hold">
                                          <p:stCondLst>
                                            <p:cond delay="1999"/>
                                          </p:stCondLst>
                                        </p:cTn>
                                        <p:tgtEl>
                                          <p:spTgt spid="14"/>
                                        </p:tgtEl>
                                        <p:attrNameLst>
                                          <p:attrName>style.visibility</p:attrName>
                                        </p:attrNameLst>
                                      </p:cBhvr>
                                      <p:to>
                                        <p:strVal val="hidden"/>
                                      </p:to>
                                    </p:set>
                                  </p:childTnLst>
                                </p:cTn>
                              </p:par>
                              <p:par>
                                <p:cTn id="39" presetID="2" presetClass="exit" presetSubtype="9" fill="hold" nodeType="withEffect">
                                  <p:stCondLst>
                                    <p:cond delay="400"/>
                                  </p:stCondLst>
                                  <p:childTnLst>
                                    <p:anim calcmode="lin" valueType="num">
                                      <p:cBhvr additive="base">
                                        <p:cTn id="40" dur="2000"/>
                                        <p:tgtEl>
                                          <p:spTgt spid="11"/>
                                        </p:tgtEl>
                                        <p:attrNameLst>
                                          <p:attrName>ppt_x</p:attrName>
                                        </p:attrNameLst>
                                      </p:cBhvr>
                                      <p:tavLst>
                                        <p:tav tm="0">
                                          <p:val>
                                            <p:strVal val="ppt_x"/>
                                          </p:val>
                                        </p:tav>
                                        <p:tav tm="100000">
                                          <p:val>
                                            <p:strVal val="0-ppt_w/2"/>
                                          </p:val>
                                        </p:tav>
                                      </p:tavLst>
                                    </p:anim>
                                    <p:anim calcmode="lin" valueType="num">
                                      <p:cBhvr additive="base">
                                        <p:cTn id="41" dur="2000"/>
                                        <p:tgtEl>
                                          <p:spTgt spid="11"/>
                                        </p:tgtEl>
                                        <p:attrNameLst>
                                          <p:attrName>ppt_y</p:attrName>
                                        </p:attrNameLst>
                                      </p:cBhvr>
                                      <p:tavLst>
                                        <p:tav tm="0">
                                          <p:val>
                                            <p:strVal val="ppt_y"/>
                                          </p:val>
                                        </p:tav>
                                        <p:tav tm="100000">
                                          <p:val>
                                            <p:strVal val="0-ppt_h/2"/>
                                          </p:val>
                                        </p:tav>
                                      </p:tavLst>
                                    </p:anim>
                                    <p:set>
                                      <p:cBhvr>
                                        <p:cTn id="42" dur="1" fill="hold">
                                          <p:stCondLst>
                                            <p:cond delay="1999"/>
                                          </p:stCondLst>
                                        </p:cTn>
                                        <p:tgtEl>
                                          <p:spTgt spid="11"/>
                                        </p:tgtEl>
                                        <p:attrNameLst>
                                          <p:attrName>style.visibility</p:attrName>
                                        </p:attrNameLst>
                                      </p:cBhvr>
                                      <p:to>
                                        <p:strVal val="hidden"/>
                                      </p:to>
                                    </p:set>
                                  </p:childTnLst>
                                </p:cTn>
                              </p:par>
                              <p:par>
                                <p:cTn id="43" presetID="2" presetClass="exit" presetSubtype="3" fill="hold" nodeType="withEffect">
                                  <p:stCondLst>
                                    <p:cond delay="400"/>
                                  </p:stCondLst>
                                  <p:childTnLst>
                                    <p:anim calcmode="lin" valueType="num">
                                      <p:cBhvr additive="base">
                                        <p:cTn id="44" dur="2000"/>
                                        <p:tgtEl>
                                          <p:spTgt spid="10"/>
                                        </p:tgtEl>
                                        <p:attrNameLst>
                                          <p:attrName>ppt_x</p:attrName>
                                        </p:attrNameLst>
                                      </p:cBhvr>
                                      <p:tavLst>
                                        <p:tav tm="0">
                                          <p:val>
                                            <p:strVal val="ppt_x"/>
                                          </p:val>
                                        </p:tav>
                                        <p:tav tm="100000">
                                          <p:val>
                                            <p:strVal val="1+ppt_w/2"/>
                                          </p:val>
                                        </p:tav>
                                      </p:tavLst>
                                    </p:anim>
                                    <p:anim calcmode="lin" valueType="num">
                                      <p:cBhvr additive="base">
                                        <p:cTn id="45" dur="2000"/>
                                        <p:tgtEl>
                                          <p:spTgt spid="10"/>
                                        </p:tgtEl>
                                        <p:attrNameLst>
                                          <p:attrName>ppt_y</p:attrName>
                                        </p:attrNameLst>
                                      </p:cBhvr>
                                      <p:tavLst>
                                        <p:tav tm="0">
                                          <p:val>
                                            <p:strVal val="ppt_y"/>
                                          </p:val>
                                        </p:tav>
                                        <p:tav tm="100000">
                                          <p:val>
                                            <p:strVal val="0-ppt_h/2"/>
                                          </p:val>
                                        </p:tav>
                                      </p:tavLst>
                                    </p:anim>
                                    <p:set>
                                      <p:cBhvr>
                                        <p:cTn id="46" dur="1" fill="hold">
                                          <p:stCondLst>
                                            <p:cond delay="1999"/>
                                          </p:stCondLst>
                                        </p:cTn>
                                        <p:tgtEl>
                                          <p:spTgt spid="1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3.95833E-6 0.1699 L 0.00091 0.34074 " pathEditMode="relative" rAng="0" ptsTypes="AA">
                                      <p:cBhvr>
                                        <p:cTn id="50" dur="1000" fill="hold"/>
                                        <p:tgtEl>
                                          <p:spTgt spid="3"/>
                                        </p:tgtEl>
                                        <p:attrNameLst>
                                          <p:attrName>ppt_x</p:attrName>
                                          <p:attrName>ppt_y</p:attrName>
                                        </p:attrNameLst>
                                      </p:cBhvr>
                                      <p:rCtr x="39" y="8542"/>
                                    </p:animMotion>
                                  </p:childTnLst>
                                </p:cTn>
                              </p:par>
                              <p:par>
                                <p:cTn id="51" presetID="10" presetClass="entr" presetSubtype="0"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1000"/>
                                        <p:tgtEl>
                                          <p:spTgt spid="31"/>
                                        </p:tgtEl>
                                      </p:cBhvr>
                                    </p:animEffect>
                                  </p:childTnLst>
                                </p:cTn>
                              </p:par>
                              <p:par>
                                <p:cTn id="54" presetID="10" presetClass="entr" presetSubtype="0" fill="hold" nodeType="withEffect">
                                  <p:stCondLst>
                                    <p:cond delay="20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000"/>
                                        <p:tgtEl>
                                          <p:spTgt spid="9"/>
                                        </p:tgtEl>
                                      </p:cBhvr>
                                    </p:animEffect>
                                  </p:childTnLst>
                                </p:cTn>
                              </p:par>
                              <p:par>
                                <p:cTn id="57" presetID="10" presetClass="entr" presetSubtype="0" fill="hold" nodeType="withEffect">
                                  <p:stCondLst>
                                    <p:cond delay="20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2000"/>
                                        <p:tgtEl>
                                          <p:spTgt spid="6"/>
                                        </p:tgtEl>
                                      </p:cBhvr>
                                    </p:animEffect>
                                  </p:childTnLst>
                                </p:cTn>
                              </p:par>
                            </p:childTnLst>
                          </p:cTn>
                        </p:par>
                        <p:par>
                          <p:cTn id="60" fill="hold">
                            <p:stCondLst>
                              <p:cond delay="2200"/>
                            </p:stCondLst>
                            <p:childTnLst>
                              <p:par>
                                <p:cTn id="61" presetID="10" presetClass="exit" presetSubtype="0" fill="hold" nodeType="afterEffect">
                                  <p:stCondLst>
                                    <p:cond delay="0"/>
                                  </p:stCondLst>
                                  <p:childTnLst>
                                    <p:animEffect transition="out" filter="fade">
                                      <p:cBhvr>
                                        <p:cTn id="62" dur="1000"/>
                                        <p:tgtEl>
                                          <p:spTgt spid="9"/>
                                        </p:tgtEl>
                                      </p:cBhvr>
                                    </p:animEffect>
                                    <p:set>
                                      <p:cBhvr>
                                        <p:cTn id="63" dur="1" fill="hold">
                                          <p:stCondLst>
                                            <p:cond delay="999"/>
                                          </p:stCondLst>
                                        </p:cTn>
                                        <p:tgtEl>
                                          <p:spTgt spid="9"/>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2" nodeType="clickEffect">
                                  <p:stCondLst>
                                    <p:cond delay="0"/>
                                  </p:stCondLst>
                                  <p:childTnLst>
                                    <p:animMotion origin="layout" path="M 0.00091 0.34074 L 0.00091 0.51088 " pathEditMode="relative" rAng="0" ptsTypes="AA">
                                      <p:cBhvr>
                                        <p:cTn id="70" dur="1000" fill="hold"/>
                                        <p:tgtEl>
                                          <p:spTgt spid="3"/>
                                        </p:tgtEl>
                                        <p:attrNameLst>
                                          <p:attrName>ppt_x</p:attrName>
                                          <p:attrName>ppt_y</p:attrName>
                                        </p:attrNameLst>
                                      </p:cBhvr>
                                      <p:rCtr x="0" y="8495"/>
                                    </p:animMotion>
                                  </p:childTnLst>
                                </p:cTn>
                              </p:par>
                              <p:par>
                                <p:cTn id="71" presetID="10" presetClass="entr" presetSubtype="0" fill="hold"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1000"/>
                                        <p:tgtEl>
                                          <p:spTgt spid="34"/>
                                        </p:tgtEl>
                                      </p:cBhvr>
                                    </p:animEffect>
                                  </p:childTnLst>
                                </p:cTn>
                              </p:par>
                              <p:par>
                                <p:cTn id="74" presetID="10" presetClass="entr" presetSubtype="0" fill="hold" nodeType="withEffect">
                                  <p:stCondLst>
                                    <p:cond delay="200"/>
                                  </p:stCondLst>
                                  <p:childTnLst>
                                    <p:set>
                                      <p:cBhvr>
                                        <p:cTn id="75" dur="1" fill="hold">
                                          <p:stCondLst>
                                            <p:cond delay="0"/>
                                          </p:stCondLst>
                                        </p:cTn>
                                        <p:tgtEl>
                                          <p:spTgt spid="7"/>
                                        </p:tgtEl>
                                        <p:attrNameLst>
                                          <p:attrName>style.visibility</p:attrName>
                                        </p:attrNameLst>
                                      </p:cBhvr>
                                      <p:to>
                                        <p:strVal val="visible"/>
                                      </p:to>
                                    </p:set>
                                    <p:animEffect transition="in" filter="fade">
                                      <p:cBhvr>
                                        <p:cTn id="7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37C22-75A2-1CD9-4DB0-F0219FC69259}"/>
            </a:ext>
          </a:extLst>
        </p:cNvPr>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C9ED50-236D-8105-D495-983AE07B8E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77E8B83-F9C6-8683-DBF1-1B52110184EF}"/>
              </a:ext>
            </a:extLst>
          </p:cNvPr>
          <p:cNvSpPr>
            <a:spLocks noGrp="1"/>
          </p:cNvSpPr>
          <p:nvPr>
            <p:ph type="sldNum" sz="quarter" idx="12"/>
          </p:nvPr>
        </p:nvSpPr>
        <p:spPr/>
        <p:txBody>
          <a:bodyPr/>
          <a:lstStyle/>
          <a:p>
            <a:fld id="{A5AEF524-62EC-C340-82A1-9F47B6C43E55}" type="slidenum">
              <a:rPr lang="en-US" smtClean="0"/>
              <a:t>7</a:t>
            </a:fld>
            <a:endParaRPr lang="en-US"/>
          </a:p>
        </p:txBody>
      </p:sp>
      <p:sp>
        <p:nvSpPr>
          <p:cNvPr id="5" name="Title 4">
            <a:extLst>
              <a:ext uri="{FF2B5EF4-FFF2-40B4-BE49-F238E27FC236}">
                <a16:creationId xmlns:a16="http://schemas.microsoft.com/office/drawing/2014/main" id="{98D373D0-7BCC-5DBC-7851-57DB214F9CE9}"/>
              </a:ext>
            </a:extLst>
          </p:cNvPr>
          <p:cNvSpPr>
            <a:spLocks noGrp="1"/>
          </p:cNvSpPr>
          <p:nvPr>
            <p:ph type="title"/>
          </p:nvPr>
        </p:nvSpPr>
        <p:spPr/>
        <p:txBody>
          <a:bodyPr/>
          <a:lstStyle/>
          <a:p>
            <a:r>
              <a:rPr lang="en-US"/>
              <a:t>Critical Targets and Metrics</a:t>
            </a:r>
          </a:p>
        </p:txBody>
      </p:sp>
      <p:graphicFrame>
        <p:nvGraphicFramePr>
          <p:cNvPr id="8" name="Function">
            <a:extLst>
              <a:ext uri="{FF2B5EF4-FFF2-40B4-BE49-F238E27FC236}">
                <a16:creationId xmlns:a16="http://schemas.microsoft.com/office/drawing/2014/main" id="{618165EA-D112-C3EE-72DF-C824367B3758}"/>
              </a:ext>
            </a:extLst>
          </p:cNvPr>
          <p:cNvGraphicFramePr/>
          <p:nvPr>
            <p:extLst>
              <p:ext uri="{D42A27DB-BD31-4B8C-83A1-F6EECF244321}">
                <p14:modId xmlns:p14="http://schemas.microsoft.com/office/powerpoint/2010/main" val="3775950293"/>
              </p:ext>
            </p:extLst>
          </p:nvPr>
        </p:nvGraphicFramePr>
        <p:xfrm>
          <a:off x="407144" y="1613085"/>
          <a:ext cx="3229141" cy="41926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2" name="Target">
            <a:extLst>
              <a:ext uri="{FF2B5EF4-FFF2-40B4-BE49-F238E27FC236}">
                <a16:creationId xmlns:a16="http://schemas.microsoft.com/office/drawing/2014/main" id="{DA98C3BE-E97A-78E5-F5B4-6BD6EBD0F848}"/>
              </a:ext>
            </a:extLst>
          </p:cNvPr>
          <p:cNvGraphicFramePr/>
          <p:nvPr>
            <p:extLst>
              <p:ext uri="{D42A27DB-BD31-4B8C-83A1-F6EECF244321}">
                <p14:modId xmlns:p14="http://schemas.microsoft.com/office/powerpoint/2010/main" val="1761413965"/>
              </p:ext>
            </p:extLst>
          </p:nvPr>
        </p:nvGraphicFramePr>
        <p:xfrm>
          <a:off x="3641011" y="1613086"/>
          <a:ext cx="3229142" cy="41926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Metric">
            <a:extLst>
              <a:ext uri="{FF2B5EF4-FFF2-40B4-BE49-F238E27FC236}">
                <a16:creationId xmlns:a16="http://schemas.microsoft.com/office/drawing/2014/main" id="{36EB90EC-57DD-342A-60E7-0155AE958EA1}"/>
              </a:ext>
            </a:extLst>
          </p:cNvPr>
          <p:cNvGraphicFramePr/>
          <p:nvPr>
            <p:extLst>
              <p:ext uri="{D42A27DB-BD31-4B8C-83A1-F6EECF244321}">
                <p14:modId xmlns:p14="http://schemas.microsoft.com/office/powerpoint/2010/main" val="1275364584"/>
              </p:ext>
            </p:extLst>
          </p:nvPr>
        </p:nvGraphicFramePr>
        <p:xfrm>
          <a:off x="6986109" y="1613085"/>
          <a:ext cx="3002999" cy="41926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TextBox 8">
            <a:extLst>
              <a:ext uri="{FF2B5EF4-FFF2-40B4-BE49-F238E27FC236}">
                <a16:creationId xmlns:a16="http://schemas.microsoft.com/office/drawing/2014/main" id="{E332BEC6-A9F7-BEAA-40A6-603EBF2CA5D5}"/>
              </a:ext>
            </a:extLst>
          </p:cNvPr>
          <p:cNvSpPr txBox="1"/>
          <p:nvPr/>
        </p:nvSpPr>
        <p:spPr>
          <a:xfrm>
            <a:off x="10841477" y="318700"/>
            <a:ext cx="1210963" cy="276999"/>
          </a:xfrm>
          <a:prstGeom prst="rect">
            <a:avLst/>
          </a:prstGeom>
          <a:noFill/>
        </p:spPr>
        <p:txBody>
          <a:bodyPr wrap="square" lIns="91440" tIns="45720" rIns="91440" bIns="45720" rtlCol="0" anchor="t">
            <a:spAutoFit/>
          </a:bodyPr>
          <a:lstStyle/>
          <a:p>
            <a:pPr algn="ctr"/>
            <a:r>
              <a:rPr lang="en-US" sz="1200">
                <a:solidFill>
                  <a:schemeClr val="bg1"/>
                </a:solidFill>
                <a:cs typeface="Calibri"/>
              </a:rPr>
              <a:t>Malik Grant</a:t>
            </a:r>
            <a:endParaRPr lang="en-US">
              <a:solidFill>
                <a:schemeClr val="bg1"/>
              </a:solidFill>
            </a:endParaRPr>
          </a:p>
        </p:txBody>
      </p:sp>
    </p:spTree>
    <p:extLst>
      <p:ext uri="{BB962C8B-B14F-4D97-AF65-F5344CB8AC3E}">
        <p14:creationId xmlns:p14="http://schemas.microsoft.com/office/powerpoint/2010/main" val="17545926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graphicEl>
                                              <a:dgm id="{0613C06E-D2E7-4216-9051-65C669D7FF40}"/>
                                            </p:graphicEl>
                                          </p:spTgt>
                                        </p:tgtEl>
                                        <p:attrNameLst>
                                          <p:attrName>style.visibility</p:attrName>
                                        </p:attrNameLst>
                                      </p:cBhvr>
                                      <p:to>
                                        <p:strVal val="visible"/>
                                      </p:to>
                                    </p:set>
                                    <p:animEffect transition="in" filter="fade">
                                      <p:cBhvr>
                                        <p:cTn id="7" dur="500"/>
                                        <p:tgtEl>
                                          <p:spTgt spid="8">
                                            <p:graphicEl>
                                              <a:dgm id="{0613C06E-D2E7-4216-9051-65C669D7FF40}"/>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graphicEl>
                                              <a:dgm id="{DD2A6F27-76E5-4A5B-AC53-B632B0B060E2}"/>
                                            </p:graphicEl>
                                          </p:spTgt>
                                        </p:tgtEl>
                                        <p:attrNameLst>
                                          <p:attrName>style.visibility</p:attrName>
                                        </p:attrNameLst>
                                      </p:cBhvr>
                                      <p:to>
                                        <p:strVal val="visible"/>
                                      </p:to>
                                    </p:set>
                                    <p:animEffect transition="in" filter="fade">
                                      <p:cBhvr>
                                        <p:cTn id="10" dur="500"/>
                                        <p:tgtEl>
                                          <p:spTgt spid="2">
                                            <p:graphicEl>
                                              <a:dgm id="{DD2A6F27-76E5-4A5B-AC53-B632B0B060E2}"/>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8C4E7404-D31F-4C21-A45A-C378BF3E5FAF}"/>
                                            </p:graphicEl>
                                          </p:spTgt>
                                        </p:tgtEl>
                                        <p:attrNameLst>
                                          <p:attrName>style.visibility</p:attrName>
                                        </p:attrNameLst>
                                      </p:cBhvr>
                                      <p:to>
                                        <p:strVal val="visible"/>
                                      </p:to>
                                    </p:set>
                                    <p:animEffect transition="in" filter="fade">
                                      <p:cBhvr>
                                        <p:cTn id="13" dur="500"/>
                                        <p:tgtEl>
                                          <p:spTgt spid="6">
                                            <p:graphicEl>
                                              <a:dgm id="{8C4E7404-D31F-4C21-A45A-C378BF3E5FAF}"/>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graphicEl>
                                              <a:dgm id="{2EFAA58E-45C4-4F0D-9A0D-3FA2F288F6E8}"/>
                                            </p:graphicEl>
                                          </p:spTgt>
                                        </p:tgtEl>
                                        <p:attrNameLst>
                                          <p:attrName>style.visibility</p:attrName>
                                        </p:attrNameLst>
                                      </p:cBhvr>
                                      <p:to>
                                        <p:strVal val="visible"/>
                                      </p:to>
                                    </p:set>
                                    <p:animEffect transition="in" filter="fade">
                                      <p:cBhvr>
                                        <p:cTn id="18" dur="500"/>
                                        <p:tgtEl>
                                          <p:spTgt spid="8">
                                            <p:graphicEl>
                                              <a:dgm id="{2EFAA58E-45C4-4F0D-9A0D-3FA2F288F6E8}"/>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graphicEl>
                                              <a:dgm id="{3F306274-09D4-430F-9B15-38E587FB8F3A}"/>
                                            </p:graphicEl>
                                          </p:spTgt>
                                        </p:tgtEl>
                                        <p:attrNameLst>
                                          <p:attrName>style.visibility</p:attrName>
                                        </p:attrNameLst>
                                      </p:cBhvr>
                                      <p:to>
                                        <p:strVal val="visible"/>
                                      </p:to>
                                    </p:set>
                                    <p:animEffect transition="in" filter="fade">
                                      <p:cBhvr>
                                        <p:cTn id="21" dur="500"/>
                                        <p:tgtEl>
                                          <p:spTgt spid="2">
                                            <p:graphicEl>
                                              <a:dgm id="{3F306274-09D4-430F-9B15-38E587FB8F3A}"/>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graphicEl>
                                              <a:dgm id="{D05B9DF4-1B52-4584-A838-F7587ECADE3A}"/>
                                            </p:graphicEl>
                                          </p:spTgt>
                                        </p:tgtEl>
                                        <p:attrNameLst>
                                          <p:attrName>style.visibility</p:attrName>
                                        </p:attrNameLst>
                                      </p:cBhvr>
                                      <p:to>
                                        <p:strVal val="visible"/>
                                      </p:to>
                                    </p:set>
                                    <p:animEffect transition="in" filter="fade">
                                      <p:cBhvr>
                                        <p:cTn id="24" dur="500"/>
                                        <p:tgtEl>
                                          <p:spTgt spid="6">
                                            <p:graphicEl>
                                              <a:dgm id="{D05B9DF4-1B52-4584-A838-F7587ECADE3A}"/>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graphicEl>
                                              <a:dgm id="{83CFEA50-35A3-4584-B800-491AD194C201}"/>
                                            </p:graphicEl>
                                          </p:spTgt>
                                        </p:tgtEl>
                                        <p:attrNameLst>
                                          <p:attrName>style.visibility</p:attrName>
                                        </p:attrNameLst>
                                      </p:cBhvr>
                                      <p:to>
                                        <p:strVal val="visible"/>
                                      </p:to>
                                    </p:set>
                                    <p:animEffect transition="in" filter="fade">
                                      <p:cBhvr>
                                        <p:cTn id="27" dur="500"/>
                                        <p:tgtEl>
                                          <p:spTgt spid="8">
                                            <p:graphicEl>
                                              <a:dgm id="{83CFEA50-35A3-4584-B800-491AD194C201}"/>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E1087F8B-31EB-46F0-9B4F-B7192D230897}"/>
                                            </p:graphicEl>
                                          </p:spTgt>
                                        </p:tgtEl>
                                        <p:attrNameLst>
                                          <p:attrName>style.visibility</p:attrName>
                                        </p:attrNameLst>
                                      </p:cBhvr>
                                      <p:to>
                                        <p:strVal val="visible"/>
                                      </p:to>
                                    </p:set>
                                    <p:animEffect transition="in" filter="fade">
                                      <p:cBhvr>
                                        <p:cTn id="30" dur="500"/>
                                        <p:tgtEl>
                                          <p:spTgt spid="2">
                                            <p:graphicEl>
                                              <a:dgm id="{E1087F8B-31EB-46F0-9B4F-B7192D230897}"/>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graphicEl>
                                              <a:dgm id="{A07722B5-5EB0-4BFD-B6F2-AAAFCCFB4E5B}"/>
                                            </p:graphicEl>
                                          </p:spTgt>
                                        </p:tgtEl>
                                        <p:attrNameLst>
                                          <p:attrName>style.visibility</p:attrName>
                                        </p:attrNameLst>
                                      </p:cBhvr>
                                      <p:to>
                                        <p:strVal val="visible"/>
                                      </p:to>
                                    </p:set>
                                    <p:animEffect transition="in" filter="fade">
                                      <p:cBhvr>
                                        <p:cTn id="33" dur="500"/>
                                        <p:tgtEl>
                                          <p:spTgt spid="6">
                                            <p:graphicEl>
                                              <a:dgm id="{A07722B5-5EB0-4BFD-B6F2-AAAFCCFB4E5B}"/>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graphicEl>
                                              <a:dgm id="{B238730A-CCAE-4CAE-837C-9A1D92A87B8E}"/>
                                            </p:graphicEl>
                                          </p:spTgt>
                                        </p:tgtEl>
                                        <p:attrNameLst>
                                          <p:attrName>style.visibility</p:attrName>
                                        </p:attrNameLst>
                                      </p:cBhvr>
                                      <p:to>
                                        <p:strVal val="visible"/>
                                      </p:to>
                                    </p:set>
                                    <p:animEffect transition="in" filter="fade">
                                      <p:cBhvr>
                                        <p:cTn id="38" dur="500"/>
                                        <p:tgtEl>
                                          <p:spTgt spid="8">
                                            <p:graphicEl>
                                              <a:dgm id="{B238730A-CCAE-4CAE-837C-9A1D92A87B8E}"/>
                                            </p:graphic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
                                            <p:graphicEl>
                                              <a:dgm id="{1C5C823A-3A4B-4300-85C2-A54967C8053F}"/>
                                            </p:graphicEl>
                                          </p:spTgt>
                                        </p:tgtEl>
                                        <p:attrNameLst>
                                          <p:attrName>style.visibility</p:attrName>
                                        </p:attrNameLst>
                                      </p:cBhvr>
                                      <p:to>
                                        <p:strVal val="visible"/>
                                      </p:to>
                                    </p:set>
                                    <p:animEffect transition="in" filter="fade">
                                      <p:cBhvr>
                                        <p:cTn id="41" dur="500"/>
                                        <p:tgtEl>
                                          <p:spTgt spid="2">
                                            <p:graphicEl>
                                              <a:dgm id="{1C5C823A-3A4B-4300-85C2-A54967C8053F}"/>
                                            </p:graphic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graphicEl>
                                              <a:dgm id="{711D146D-A681-4FB9-97A2-D6A90A9734D9}"/>
                                            </p:graphicEl>
                                          </p:spTgt>
                                        </p:tgtEl>
                                        <p:attrNameLst>
                                          <p:attrName>style.visibility</p:attrName>
                                        </p:attrNameLst>
                                      </p:cBhvr>
                                      <p:to>
                                        <p:strVal val="visible"/>
                                      </p:to>
                                    </p:set>
                                    <p:animEffect transition="in" filter="fade">
                                      <p:cBhvr>
                                        <p:cTn id="44" dur="500"/>
                                        <p:tgtEl>
                                          <p:spTgt spid="6">
                                            <p:graphicEl>
                                              <a:dgm id="{711D146D-A681-4FB9-97A2-D6A90A9734D9}"/>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8">
                                            <p:graphicEl>
                                              <a:dgm id="{1BD21C11-118F-44E0-94A9-FF78F9B05E94}"/>
                                            </p:graphicEl>
                                          </p:spTgt>
                                        </p:tgtEl>
                                        <p:attrNameLst>
                                          <p:attrName>style.visibility</p:attrName>
                                        </p:attrNameLst>
                                      </p:cBhvr>
                                      <p:to>
                                        <p:strVal val="visible"/>
                                      </p:to>
                                    </p:set>
                                    <p:animEffect transition="in" filter="fade">
                                      <p:cBhvr>
                                        <p:cTn id="47" dur="500"/>
                                        <p:tgtEl>
                                          <p:spTgt spid="8">
                                            <p:graphicEl>
                                              <a:dgm id="{1BD21C11-118F-44E0-94A9-FF78F9B05E94}"/>
                                            </p:graphic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graphicEl>
                                              <a:dgm id="{76393CE8-E6F6-481D-93EE-DE8E6CA1A2C7}"/>
                                            </p:graphicEl>
                                          </p:spTgt>
                                        </p:tgtEl>
                                        <p:attrNameLst>
                                          <p:attrName>style.visibility</p:attrName>
                                        </p:attrNameLst>
                                      </p:cBhvr>
                                      <p:to>
                                        <p:strVal val="visible"/>
                                      </p:to>
                                    </p:set>
                                    <p:animEffect transition="in" filter="fade">
                                      <p:cBhvr>
                                        <p:cTn id="50" dur="500"/>
                                        <p:tgtEl>
                                          <p:spTgt spid="2">
                                            <p:graphicEl>
                                              <a:dgm id="{76393CE8-E6F6-481D-93EE-DE8E6CA1A2C7}"/>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graphicEl>
                                              <a:dgm id="{DDF080E0-E404-4664-BFFA-85368544D80F}"/>
                                            </p:graphicEl>
                                          </p:spTgt>
                                        </p:tgtEl>
                                        <p:attrNameLst>
                                          <p:attrName>style.visibility</p:attrName>
                                        </p:attrNameLst>
                                      </p:cBhvr>
                                      <p:to>
                                        <p:strVal val="visible"/>
                                      </p:to>
                                    </p:set>
                                    <p:animEffect transition="in" filter="fade">
                                      <p:cBhvr>
                                        <p:cTn id="53" dur="500"/>
                                        <p:tgtEl>
                                          <p:spTgt spid="6">
                                            <p:graphicEl>
                                              <a:dgm id="{DDF080E0-E404-4664-BFFA-85368544D80F}"/>
                                            </p:graphic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graphicEl>
                                              <a:dgm id="{2A1B8CDE-874A-425C-83E9-1F70A9FB3CE0}"/>
                                            </p:graphicEl>
                                          </p:spTgt>
                                        </p:tgtEl>
                                        <p:attrNameLst>
                                          <p:attrName>style.visibility</p:attrName>
                                        </p:attrNameLst>
                                      </p:cBhvr>
                                      <p:to>
                                        <p:strVal val="visible"/>
                                      </p:to>
                                    </p:set>
                                    <p:animEffect transition="in" filter="fade">
                                      <p:cBhvr>
                                        <p:cTn id="58" dur="500"/>
                                        <p:tgtEl>
                                          <p:spTgt spid="8">
                                            <p:graphicEl>
                                              <a:dgm id="{2A1B8CDE-874A-425C-83E9-1F70A9FB3CE0}"/>
                                            </p:graphic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
                                            <p:graphicEl>
                                              <a:dgm id="{37F9C7AA-7CC5-4A05-99A5-D7C6E1D24678}"/>
                                            </p:graphicEl>
                                          </p:spTgt>
                                        </p:tgtEl>
                                        <p:attrNameLst>
                                          <p:attrName>style.visibility</p:attrName>
                                        </p:attrNameLst>
                                      </p:cBhvr>
                                      <p:to>
                                        <p:strVal val="visible"/>
                                      </p:to>
                                    </p:set>
                                    <p:animEffect transition="in" filter="fade">
                                      <p:cBhvr>
                                        <p:cTn id="61" dur="500"/>
                                        <p:tgtEl>
                                          <p:spTgt spid="2">
                                            <p:graphicEl>
                                              <a:dgm id="{37F9C7AA-7CC5-4A05-99A5-D7C6E1D24678}"/>
                                            </p:graphic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
                                            <p:graphicEl>
                                              <a:dgm id="{35682776-5618-4DC0-934A-4355F70C352B}"/>
                                            </p:graphicEl>
                                          </p:spTgt>
                                        </p:tgtEl>
                                        <p:attrNameLst>
                                          <p:attrName>style.visibility</p:attrName>
                                        </p:attrNameLst>
                                      </p:cBhvr>
                                      <p:to>
                                        <p:strVal val="visible"/>
                                      </p:to>
                                    </p:set>
                                    <p:animEffect transition="in" filter="fade">
                                      <p:cBhvr>
                                        <p:cTn id="64" dur="500"/>
                                        <p:tgtEl>
                                          <p:spTgt spid="6">
                                            <p:graphicEl>
                                              <a:dgm id="{35682776-5618-4DC0-934A-4355F70C352B}"/>
                                            </p:graphic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graphicEl>
                                              <a:dgm id="{900A5239-E930-4D14-BE1D-2453D769A244}"/>
                                            </p:graphicEl>
                                          </p:spTgt>
                                        </p:tgtEl>
                                        <p:attrNameLst>
                                          <p:attrName>style.visibility</p:attrName>
                                        </p:attrNameLst>
                                      </p:cBhvr>
                                      <p:to>
                                        <p:strVal val="visible"/>
                                      </p:to>
                                    </p:set>
                                    <p:animEffect transition="in" filter="fade">
                                      <p:cBhvr>
                                        <p:cTn id="67" dur="500"/>
                                        <p:tgtEl>
                                          <p:spTgt spid="8">
                                            <p:graphicEl>
                                              <a:dgm id="{900A5239-E930-4D14-BE1D-2453D769A244}"/>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
                                            <p:graphicEl>
                                              <a:dgm id="{CBB6CFEA-1B2A-41A0-9FB5-6014DDC435E1}"/>
                                            </p:graphicEl>
                                          </p:spTgt>
                                        </p:tgtEl>
                                        <p:attrNameLst>
                                          <p:attrName>style.visibility</p:attrName>
                                        </p:attrNameLst>
                                      </p:cBhvr>
                                      <p:to>
                                        <p:strVal val="visible"/>
                                      </p:to>
                                    </p:set>
                                    <p:animEffect transition="in" filter="fade">
                                      <p:cBhvr>
                                        <p:cTn id="70" dur="500"/>
                                        <p:tgtEl>
                                          <p:spTgt spid="2">
                                            <p:graphicEl>
                                              <a:dgm id="{CBB6CFEA-1B2A-41A0-9FB5-6014DDC435E1}"/>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6">
                                            <p:graphicEl>
                                              <a:dgm id="{21005F55-C4A2-487D-AE1B-FD401C07F518}"/>
                                            </p:graphicEl>
                                          </p:spTgt>
                                        </p:tgtEl>
                                        <p:attrNameLst>
                                          <p:attrName>style.visibility</p:attrName>
                                        </p:attrNameLst>
                                      </p:cBhvr>
                                      <p:to>
                                        <p:strVal val="visible"/>
                                      </p:to>
                                    </p:set>
                                    <p:animEffect transition="in" filter="fade">
                                      <p:cBhvr>
                                        <p:cTn id="73" dur="500"/>
                                        <p:tgtEl>
                                          <p:spTgt spid="6">
                                            <p:graphicEl>
                                              <a:dgm id="{21005F55-C4A2-487D-AE1B-FD401C07F51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Graphic spid="2" grpId="0" uiExpand="1">
        <p:bldSub>
          <a:bldDgm bld="one"/>
        </p:bldSub>
      </p:bldGraphic>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66F9B-15F0-86C7-DDB9-FDF7E5EFC44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15DD80C-95CC-5E1C-1AAF-2E6C763EC209}"/>
              </a:ext>
            </a:extLst>
          </p:cNvPr>
          <p:cNvSpPr>
            <a:spLocks noGrp="1"/>
          </p:cNvSpPr>
          <p:nvPr>
            <p:ph type="sldNum" sz="quarter" idx="12"/>
          </p:nvPr>
        </p:nvSpPr>
        <p:spPr/>
        <p:txBody>
          <a:bodyPr/>
          <a:lstStyle/>
          <a:p>
            <a:fld id="{A5AEF524-62EC-C340-82A1-9F47B6C43E55}" type="slidenum">
              <a:rPr lang="en-US" smtClean="0"/>
              <a:t>8</a:t>
            </a:fld>
            <a:endParaRPr lang="en-US"/>
          </a:p>
        </p:txBody>
      </p:sp>
      <p:sp>
        <p:nvSpPr>
          <p:cNvPr id="5" name="Title 4">
            <a:extLst>
              <a:ext uri="{FF2B5EF4-FFF2-40B4-BE49-F238E27FC236}">
                <a16:creationId xmlns:a16="http://schemas.microsoft.com/office/drawing/2014/main" id="{50CE5DF7-5E1B-584F-F35E-D71BA96F49DA}"/>
              </a:ext>
            </a:extLst>
          </p:cNvPr>
          <p:cNvSpPr>
            <a:spLocks noGrp="1"/>
          </p:cNvSpPr>
          <p:nvPr>
            <p:ph type="title"/>
          </p:nvPr>
        </p:nvSpPr>
        <p:spPr/>
        <p:txBody>
          <a:bodyPr/>
          <a:lstStyle/>
          <a:p>
            <a:r>
              <a:rPr lang="en-US">
                <a:latin typeface="Aptos"/>
              </a:rPr>
              <a:t>Assessed Hazards</a:t>
            </a:r>
          </a:p>
        </p:txBody>
      </p:sp>
      <p:grpSp>
        <p:nvGrpSpPr>
          <p:cNvPr id="7" name="Group 6">
            <a:extLst>
              <a:ext uri="{FF2B5EF4-FFF2-40B4-BE49-F238E27FC236}">
                <a16:creationId xmlns:a16="http://schemas.microsoft.com/office/drawing/2014/main" id="{F5495ED3-410F-53B9-54BE-BBDB4BD18465}"/>
              </a:ext>
            </a:extLst>
          </p:cNvPr>
          <p:cNvGrpSpPr/>
          <p:nvPr/>
        </p:nvGrpSpPr>
        <p:grpSpPr>
          <a:xfrm>
            <a:off x="3835556" y="1705459"/>
            <a:ext cx="3078441" cy="4677132"/>
            <a:chOff x="3835556" y="1705459"/>
            <a:chExt cx="3078441" cy="4677132"/>
          </a:xfrm>
        </p:grpSpPr>
        <p:sp>
          <p:nvSpPr>
            <p:cNvPr id="10" name="Rounded Rectangle 9">
              <a:extLst>
                <a:ext uri="{FF2B5EF4-FFF2-40B4-BE49-F238E27FC236}">
                  <a16:creationId xmlns:a16="http://schemas.microsoft.com/office/drawing/2014/main" id="{C66C166E-FF10-C63E-EB0E-0A0993744C37}"/>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DBE704C5-366E-5C42-2306-621CCD43C96B}"/>
                </a:ext>
              </a:extLst>
            </p:cNvPr>
            <p:cNvPicPr>
              <a:picLocks noChangeAspect="1"/>
            </p:cNvPicPr>
            <p:nvPr/>
          </p:nvPicPr>
          <p:blipFill>
            <a:blip r:embed="rId3"/>
            <a:srcRect/>
            <a:stretch/>
          </p:blipFill>
          <p:spPr>
            <a:xfrm>
              <a:off x="4038334" y="2826932"/>
              <a:ext cx="1215343" cy="1215343"/>
            </a:xfrm>
            <a:prstGeom prst="rect">
              <a:avLst/>
            </a:prstGeom>
          </p:spPr>
        </p:pic>
        <p:pic>
          <p:nvPicPr>
            <p:cNvPr id="20" name="Picture 19">
              <a:extLst>
                <a:ext uri="{FF2B5EF4-FFF2-40B4-BE49-F238E27FC236}">
                  <a16:creationId xmlns:a16="http://schemas.microsoft.com/office/drawing/2014/main" id="{ECC48ADD-3BB4-DB0F-D02D-0355E90D363F}"/>
                </a:ext>
              </a:extLst>
            </p:cNvPr>
            <p:cNvPicPr>
              <a:picLocks noChangeAspect="1"/>
            </p:cNvPicPr>
            <p:nvPr/>
          </p:nvPicPr>
          <p:blipFill>
            <a:blip r:embed="rId4"/>
            <a:srcRect/>
            <a:stretch/>
          </p:blipFill>
          <p:spPr>
            <a:xfrm>
              <a:off x="4188807" y="4151965"/>
              <a:ext cx="914400" cy="914400"/>
            </a:xfrm>
            <a:prstGeom prst="rect">
              <a:avLst/>
            </a:prstGeom>
          </p:spPr>
        </p:pic>
        <p:pic>
          <p:nvPicPr>
            <p:cNvPr id="22" name="Picture 21">
              <a:extLst>
                <a:ext uri="{FF2B5EF4-FFF2-40B4-BE49-F238E27FC236}">
                  <a16:creationId xmlns:a16="http://schemas.microsoft.com/office/drawing/2014/main" id="{83F34F2D-3C84-0F2A-19C9-E84FC7695A89}"/>
                </a:ext>
              </a:extLst>
            </p:cNvPr>
            <p:cNvPicPr>
              <a:picLocks noChangeAspect="1"/>
            </p:cNvPicPr>
            <p:nvPr/>
          </p:nvPicPr>
          <p:blipFill>
            <a:blip r:embed="rId5"/>
            <a:srcRect/>
            <a:stretch/>
          </p:blipFill>
          <p:spPr>
            <a:xfrm>
              <a:off x="4188807" y="1802843"/>
              <a:ext cx="914400" cy="914400"/>
            </a:xfrm>
            <a:prstGeom prst="rect">
              <a:avLst/>
            </a:prstGeom>
          </p:spPr>
        </p:pic>
        <p:pic>
          <p:nvPicPr>
            <p:cNvPr id="24" name="Picture 23">
              <a:extLst>
                <a:ext uri="{FF2B5EF4-FFF2-40B4-BE49-F238E27FC236}">
                  <a16:creationId xmlns:a16="http://schemas.microsoft.com/office/drawing/2014/main" id="{A98A6780-4A78-1D4A-40A0-58B875092A9D}"/>
                </a:ext>
              </a:extLst>
            </p:cNvPr>
            <p:cNvPicPr>
              <a:picLocks noChangeAspect="1"/>
            </p:cNvPicPr>
            <p:nvPr/>
          </p:nvPicPr>
          <p:blipFill>
            <a:blip r:embed="rId6"/>
            <a:srcRect/>
            <a:stretch/>
          </p:blipFill>
          <p:spPr>
            <a:xfrm>
              <a:off x="4188806" y="5326525"/>
              <a:ext cx="914400" cy="914400"/>
            </a:xfrm>
            <a:prstGeom prst="rect">
              <a:avLst/>
            </a:prstGeom>
          </p:spPr>
        </p:pic>
        <p:sp>
          <p:nvSpPr>
            <p:cNvPr id="8" name="TextBox 7">
              <a:extLst>
                <a:ext uri="{FF2B5EF4-FFF2-40B4-BE49-F238E27FC236}">
                  <a16:creationId xmlns:a16="http://schemas.microsoft.com/office/drawing/2014/main" id="{54619B4A-F7F1-B66E-C38B-3B62679D1370}"/>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2" name="TextBox 11">
              <a:extLst>
                <a:ext uri="{FF2B5EF4-FFF2-40B4-BE49-F238E27FC236}">
                  <a16:creationId xmlns:a16="http://schemas.microsoft.com/office/drawing/2014/main" id="{4ED3FDCC-9551-B950-A796-834A248FD715}"/>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BAE23CF2-87CE-5F2A-37D4-D10221FF7461}"/>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21" name="TextBox 20">
              <a:extLst>
                <a:ext uri="{FF2B5EF4-FFF2-40B4-BE49-F238E27FC236}">
                  <a16:creationId xmlns:a16="http://schemas.microsoft.com/office/drawing/2014/main" id="{2427D8D5-0A6D-E873-D620-FC2521A217EE}"/>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Particles</a:t>
              </a:r>
            </a:p>
          </p:txBody>
        </p:sp>
      </p:grpSp>
      <p:sp>
        <p:nvSpPr>
          <p:cNvPr id="3" name="TextBox 2">
            <a:extLst>
              <a:ext uri="{FF2B5EF4-FFF2-40B4-BE49-F238E27FC236}">
                <a16:creationId xmlns:a16="http://schemas.microsoft.com/office/drawing/2014/main" id="{6AEE3644-79EE-B605-7629-81B182B65A57}"/>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19726742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AB2AF-50D4-6494-CF9F-0D8F9E2B72E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6BD25156-419B-2CF6-BF67-EFF14854EB95}"/>
              </a:ext>
            </a:extLst>
          </p:cNvPr>
          <p:cNvGrpSpPr/>
          <p:nvPr/>
        </p:nvGrpSpPr>
        <p:grpSpPr>
          <a:xfrm>
            <a:off x="533400" y="1660958"/>
            <a:ext cx="3078441" cy="4677132"/>
            <a:chOff x="3835556" y="1705459"/>
            <a:chExt cx="3078441" cy="4677132"/>
          </a:xfrm>
        </p:grpSpPr>
        <p:sp>
          <p:nvSpPr>
            <p:cNvPr id="8" name="Rounded Rectangle 7">
              <a:extLst>
                <a:ext uri="{FF2B5EF4-FFF2-40B4-BE49-F238E27FC236}">
                  <a16:creationId xmlns:a16="http://schemas.microsoft.com/office/drawing/2014/main" id="{DBD9948B-F001-A8DB-82D6-C5D584E5D928}"/>
                </a:ext>
              </a:extLst>
            </p:cNvPr>
            <p:cNvSpPr/>
            <p:nvPr/>
          </p:nvSpPr>
          <p:spPr>
            <a:xfrm>
              <a:off x="3835556" y="1705459"/>
              <a:ext cx="2975409" cy="4677132"/>
            </a:xfrm>
            <a:prstGeom prst="roundRect">
              <a:avLst/>
            </a:prstGeom>
            <a:solidFill>
              <a:srgbClr val="DAD2D3"/>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C9FFD57-9B7E-E46C-1312-5ADF6183D995}"/>
                </a:ext>
              </a:extLst>
            </p:cNvPr>
            <p:cNvPicPr>
              <a:picLocks noChangeAspect="1"/>
            </p:cNvPicPr>
            <p:nvPr/>
          </p:nvPicPr>
          <p:blipFill>
            <a:blip r:embed="rId3"/>
            <a:srcRect/>
            <a:stretch/>
          </p:blipFill>
          <p:spPr>
            <a:xfrm>
              <a:off x="4038334" y="2826932"/>
              <a:ext cx="1215343" cy="1215343"/>
            </a:xfrm>
            <a:prstGeom prst="rect">
              <a:avLst/>
            </a:prstGeom>
          </p:spPr>
        </p:pic>
        <p:pic>
          <p:nvPicPr>
            <p:cNvPr id="10" name="Picture 9">
              <a:extLst>
                <a:ext uri="{FF2B5EF4-FFF2-40B4-BE49-F238E27FC236}">
                  <a16:creationId xmlns:a16="http://schemas.microsoft.com/office/drawing/2014/main" id="{79FBB2D6-08C0-43C6-840B-0B1E1F88395F}"/>
                </a:ext>
              </a:extLst>
            </p:cNvPr>
            <p:cNvPicPr>
              <a:picLocks noChangeAspect="1"/>
            </p:cNvPicPr>
            <p:nvPr/>
          </p:nvPicPr>
          <p:blipFill>
            <a:blip r:embed="rId4"/>
            <a:srcRect/>
            <a:stretch/>
          </p:blipFill>
          <p:spPr>
            <a:xfrm>
              <a:off x="4188807" y="4151965"/>
              <a:ext cx="914400" cy="914400"/>
            </a:xfrm>
            <a:prstGeom prst="rect">
              <a:avLst/>
            </a:prstGeom>
          </p:spPr>
        </p:pic>
        <p:pic>
          <p:nvPicPr>
            <p:cNvPr id="12" name="Picture 11">
              <a:extLst>
                <a:ext uri="{FF2B5EF4-FFF2-40B4-BE49-F238E27FC236}">
                  <a16:creationId xmlns:a16="http://schemas.microsoft.com/office/drawing/2014/main" id="{C8F22DC7-8ED5-DDAF-435D-0D4057D0C052}"/>
                </a:ext>
              </a:extLst>
            </p:cNvPr>
            <p:cNvPicPr>
              <a:picLocks noChangeAspect="1"/>
            </p:cNvPicPr>
            <p:nvPr/>
          </p:nvPicPr>
          <p:blipFill>
            <a:blip r:embed="rId5"/>
            <a:srcRect/>
            <a:stretch/>
          </p:blipFill>
          <p:spPr>
            <a:xfrm>
              <a:off x="4188807" y="1802843"/>
              <a:ext cx="914400" cy="914400"/>
            </a:xfrm>
            <a:prstGeom prst="rect">
              <a:avLst/>
            </a:prstGeom>
          </p:spPr>
        </p:pic>
        <p:pic>
          <p:nvPicPr>
            <p:cNvPr id="13" name="Picture 12">
              <a:extLst>
                <a:ext uri="{FF2B5EF4-FFF2-40B4-BE49-F238E27FC236}">
                  <a16:creationId xmlns:a16="http://schemas.microsoft.com/office/drawing/2014/main" id="{3A860DD0-E493-FE21-088F-55BF978A189A}"/>
                </a:ext>
              </a:extLst>
            </p:cNvPr>
            <p:cNvPicPr>
              <a:picLocks noChangeAspect="1"/>
            </p:cNvPicPr>
            <p:nvPr/>
          </p:nvPicPr>
          <p:blipFill>
            <a:blip r:embed="rId6"/>
            <a:srcRect/>
            <a:stretch/>
          </p:blipFill>
          <p:spPr>
            <a:xfrm>
              <a:off x="4188806" y="5326525"/>
              <a:ext cx="914400" cy="914400"/>
            </a:xfrm>
            <a:prstGeom prst="rect">
              <a:avLst/>
            </a:prstGeom>
          </p:spPr>
        </p:pic>
        <p:sp>
          <p:nvSpPr>
            <p:cNvPr id="14" name="TextBox 13">
              <a:extLst>
                <a:ext uri="{FF2B5EF4-FFF2-40B4-BE49-F238E27FC236}">
                  <a16:creationId xmlns:a16="http://schemas.microsoft.com/office/drawing/2014/main" id="{7E9FA729-719F-D6E4-99CF-392D504CF8C8}"/>
                </a:ext>
              </a:extLst>
            </p:cNvPr>
            <p:cNvSpPr txBox="1"/>
            <p:nvPr/>
          </p:nvSpPr>
          <p:spPr>
            <a:xfrm>
              <a:off x="5186375" y="2028823"/>
              <a:ext cx="1727622" cy="400110"/>
            </a:xfrm>
            <a:prstGeom prst="rect">
              <a:avLst/>
            </a:prstGeom>
            <a:noFill/>
          </p:spPr>
          <p:txBody>
            <a:bodyPr wrap="square" rtlCol="0">
              <a:spAutoFit/>
            </a:bodyPr>
            <a:lstStyle/>
            <a:p>
              <a:r>
                <a:rPr lang="en-US" sz="2000">
                  <a:solidFill>
                    <a:schemeClr val="tx2"/>
                  </a:solidFill>
                  <a:latin typeface="Aptos" panose="020B0004020202020204" pitchFamily="34" charset="0"/>
                </a:rPr>
                <a:t>Moving Parts</a:t>
              </a:r>
            </a:p>
          </p:txBody>
        </p:sp>
        <p:sp>
          <p:nvSpPr>
            <p:cNvPr id="15" name="TextBox 14">
              <a:extLst>
                <a:ext uri="{FF2B5EF4-FFF2-40B4-BE49-F238E27FC236}">
                  <a16:creationId xmlns:a16="http://schemas.microsoft.com/office/drawing/2014/main" id="{0D0E79E8-4FED-F40B-3398-D60ED942509B}"/>
                </a:ext>
              </a:extLst>
            </p:cNvPr>
            <p:cNvSpPr txBox="1"/>
            <p:nvPr/>
          </p:nvSpPr>
          <p:spPr>
            <a:xfrm>
              <a:off x="5186375" y="3224709"/>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Projectiles</a:t>
              </a:r>
            </a:p>
          </p:txBody>
        </p:sp>
        <p:sp>
          <p:nvSpPr>
            <p:cNvPr id="16" name="TextBox 15">
              <a:extLst>
                <a:ext uri="{FF2B5EF4-FFF2-40B4-BE49-F238E27FC236}">
                  <a16:creationId xmlns:a16="http://schemas.microsoft.com/office/drawing/2014/main" id="{5F3C3BB0-0A51-702D-AA38-C425EA1FB42E}"/>
                </a:ext>
              </a:extLst>
            </p:cNvPr>
            <p:cNvSpPr txBox="1"/>
            <p:nvPr/>
          </p:nvSpPr>
          <p:spPr>
            <a:xfrm>
              <a:off x="5186375" y="439927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Impalement</a:t>
              </a:r>
            </a:p>
          </p:txBody>
        </p:sp>
        <p:sp>
          <p:nvSpPr>
            <p:cNvPr id="17" name="TextBox 16">
              <a:extLst>
                <a:ext uri="{FF2B5EF4-FFF2-40B4-BE49-F238E27FC236}">
                  <a16:creationId xmlns:a16="http://schemas.microsoft.com/office/drawing/2014/main" id="{1FAB9AB4-B862-2CBF-F4B3-B52AD8E73DE0}"/>
                </a:ext>
              </a:extLst>
            </p:cNvPr>
            <p:cNvSpPr txBox="1"/>
            <p:nvPr/>
          </p:nvSpPr>
          <p:spPr>
            <a:xfrm>
              <a:off x="5186375" y="5573831"/>
              <a:ext cx="1545780" cy="400110"/>
            </a:xfrm>
            <a:prstGeom prst="rect">
              <a:avLst/>
            </a:prstGeom>
            <a:noFill/>
          </p:spPr>
          <p:txBody>
            <a:bodyPr wrap="square" rtlCol="0">
              <a:spAutoFit/>
            </a:bodyPr>
            <a:lstStyle/>
            <a:p>
              <a:r>
                <a:rPr lang="en-US" sz="2000">
                  <a:solidFill>
                    <a:schemeClr val="tx2"/>
                  </a:solidFill>
                  <a:latin typeface="Aptos" panose="020B0004020202020204" pitchFamily="34" charset="0"/>
                </a:rPr>
                <a:t>Particles</a:t>
              </a:r>
            </a:p>
          </p:txBody>
        </p:sp>
      </p:grpSp>
      <p:sp>
        <p:nvSpPr>
          <p:cNvPr id="4" name="Slide Number Placeholder 3">
            <a:extLst>
              <a:ext uri="{FF2B5EF4-FFF2-40B4-BE49-F238E27FC236}">
                <a16:creationId xmlns:a16="http://schemas.microsoft.com/office/drawing/2014/main" id="{D26B4305-0C99-6150-0AA0-5E18FB37EFC7}"/>
              </a:ext>
            </a:extLst>
          </p:cNvPr>
          <p:cNvSpPr>
            <a:spLocks noGrp="1"/>
          </p:cNvSpPr>
          <p:nvPr>
            <p:ph type="sldNum" sz="quarter" idx="12"/>
          </p:nvPr>
        </p:nvSpPr>
        <p:spPr/>
        <p:txBody>
          <a:bodyPr/>
          <a:lstStyle/>
          <a:p>
            <a:fld id="{A5AEF524-62EC-C340-82A1-9F47B6C43E55}" type="slidenum">
              <a:rPr lang="en-US" smtClean="0"/>
              <a:t>9</a:t>
            </a:fld>
            <a:endParaRPr lang="en-US"/>
          </a:p>
        </p:txBody>
      </p:sp>
      <p:sp>
        <p:nvSpPr>
          <p:cNvPr id="5" name="Title 4">
            <a:extLst>
              <a:ext uri="{FF2B5EF4-FFF2-40B4-BE49-F238E27FC236}">
                <a16:creationId xmlns:a16="http://schemas.microsoft.com/office/drawing/2014/main" id="{DC92CEA1-5A7B-1665-8354-5234CE0B3C0B}"/>
              </a:ext>
            </a:extLst>
          </p:cNvPr>
          <p:cNvSpPr>
            <a:spLocks noGrp="1"/>
          </p:cNvSpPr>
          <p:nvPr>
            <p:ph type="title"/>
          </p:nvPr>
        </p:nvSpPr>
        <p:spPr/>
        <p:txBody>
          <a:bodyPr/>
          <a:lstStyle/>
          <a:p>
            <a:r>
              <a:rPr lang="en-US">
                <a:latin typeface="Aptos"/>
              </a:rPr>
              <a:t>Implemented Safety Functions</a:t>
            </a:r>
          </a:p>
        </p:txBody>
      </p:sp>
      <p:sp>
        <p:nvSpPr>
          <p:cNvPr id="18" name="Callout: Bent Line 14">
            <a:extLst>
              <a:ext uri="{FF2B5EF4-FFF2-40B4-BE49-F238E27FC236}">
                <a16:creationId xmlns:a16="http://schemas.microsoft.com/office/drawing/2014/main" id="{9C8DF16E-46AD-33F9-F413-6307098FA157}"/>
              </a:ext>
            </a:extLst>
          </p:cNvPr>
          <p:cNvSpPr/>
          <p:nvPr/>
        </p:nvSpPr>
        <p:spPr>
          <a:xfrm>
            <a:off x="4840035" y="1896769"/>
            <a:ext cx="3159258" cy="530836"/>
          </a:xfrm>
          <a:prstGeom prst="borderCallout2">
            <a:avLst>
              <a:gd name="adj1" fmla="val 49612"/>
              <a:gd name="adj2" fmla="val -6797"/>
              <a:gd name="adj3" fmla="val 51192"/>
              <a:gd name="adj4" fmla="val -17157"/>
              <a:gd name="adj5" fmla="val 359299"/>
              <a:gd name="adj6" fmla="val -31536"/>
            </a:avLst>
          </a:prstGeom>
          <a:solidFill>
            <a:schemeClr val="tx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7186F964-0482-EA65-22EC-A1C1527D397F}"/>
              </a:ext>
            </a:extLst>
          </p:cNvPr>
          <p:cNvSpPr txBox="1"/>
          <p:nvPr/>
        </p:nvSpPr>
        <p:spPr>
          <a:xfrm>
            <a:off x="5043147" y="1962132"/>
            <a:ext cx="2753034" cy="400110"/>
          </a:xfrm>
          <a:prstGeom prst="rect">
            <a:avLst/>
          </a:prstGeom>
          <a:noFill/>
        </p:spPr>
        <p:txBody>
          <a:bodyPr wrap="square" rtlCol="0">
            <a:spAutoFit/>
          </a:bodyPr>
          <a:lstStyle/>
          <a:p>
            <a:pPr algn="ctr"/>
            <a:r>
              <a:rPr lang="en-US" sz="2000">
                <a:solidFill>
                  <a:schemeClr val="bg1"/>
                </a:solidFill>
                <a:latin typeface="Aptos" panose="020B0004020202020204" pitchFamily="34" charset="0"/>
              </a:rPr>
              <a:t>Enclosure</a:t>
            </a:r>
          </a:p>
        </p:txBody>
      </p:sp>
      <p:pic>
        <p:nvPicPr>
          <p:cNvPr id="24" name="Picture 23" descr="A black and white drawing of a glass box&#10;&#10;Description automatically generated">
            <a:extLst>
              <a:ext uri="{FF2B5EF4-FFF2-40B4-BE49-F238E27FC236}">
                <a16:creationId xmlns:a16="http://schemas.microsoft.com/office/drawing/2014/main" id="{2E2A5340-970F-42BA-E7D2-1DF33B81A0EA}"/>
              </a:ext>
            </a:extLst>
          </p:cNvPr>
          <p:cNvPicPr>
            <a:picLocks noChangeAspect="1"/>
          </p:cNvPicPr>
          <p:nvPr/>
        </p:nvPicPr>
        <p:blipFill>
          <a:blip r:embed="rId7"/>
          <a:stretch>
            <a:fillRect/>
          </a:stretch>
        </p:blipFill>
        <p:spPr>
          <a:xfrm flipH="1">
            <a:off x="8353181" y="1153843"/>
            <a:ext cx="1954676" cy="1856425"/>
          </a:xfrm>
          <a:prstGeom prst="rect">
            <a:avLst/>
          </a:prstGeom>
        </p:spPr>
      </p:pic>
      <p:sp>
        <p:nvSpPr>
          <p:cNvPr id="11" name="TextBox 10">
            <a:extLst>
              <a:ext uri="{FF2B5EF4-FFF2-40B4-BE49-F238E27FC236}">
                <a16:creationId xmlns:a16="http://schemas.microsoft.com/office/drawing/2014/main" id="{09DA426D-C176-EDE7-8253-E1F430D8DB6B}"/>
              </a:ext>
            </a:extLst>
          </p:cNvPr>
          <p:cNvSpPr txBox="1"/>
          <p:nvPr/>
        </p:nvSpPr>
        <p:spPr>
          <a:xfrm>
            <a:off x="10825013" y="226367"/>
            <a:ext cx="1248999" cy="461665"/>
          </a:xfrm>
          <a:prstGeom prst="rect">
            <a:avLst/>
          </a:prstGeom>
          <a:noFill/>
        </p:spPr>
        <p:txBody>
          <a:bodyPr wrap="square" lIns="91440" tIns="45720" rIns="91440" bIns="45720" rtlCol="0" anchor="t">
            <a:spAutoFit/>
          </a:bodyPr>
          <a:lstStyle/>
          <a:p>
            <a:pPr algn="ctr"/>
            <a:r>
              <a:rPr lang="en-US" sz="1200">
                <a:solidFill>
                  <a:schemeClr val="bg1"/>
                </a:solidFill>
                <a:cs typeface="Calibri"/>
              </a:rPr>
              <a:t>Amanda Garcia-Menocal</a:t>
            </a:r>
            <a:endParaRPr lang="en-US"/>
          </a:p>
        </p:txBody>
      </p:sp>
    </p:spTree>
    <p:extLst>
      <p:ext uri="{BB962C8B-B14F-4D97-AF65-F5344CB8AC3E}">
        <p14:creationId xmlns:p14="http://schemas.microsoft.com/office/powerpoint/2010/main" val="1555844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865CF288CEE14F8D42498C467F000E" ma:contentTypeVersion="12" ma:contentTypeDescription="Create a new document." ma:contentTypeScope="" ma:versionID="d931c7577c8ca1c39f2512cc22067b0d">
  <xsd:schema xmlns:xsd="http://www.w3.org/2001/XMLSchema" xmlns:xs="http://www.w3.org/2001/XMLSchema" xmlns:p="http://schemas.microsoft.com/office/2006/metadata/properties" xmlns:ns2="3643a0ef-a686-4d49-bf5c-13768b24faad" xmlns:ns3="b7605b01-036a-4300-9e79-f6a07b7ca62f" targetNamespace="http://schemas.microsoft.com/office/2006/metadata/properties" ma:root="true" ma:fieldsID="65c37cd5103957ed5a6d5eea626d2c7a" ns2:_="" ns3:_="">
    <xsd:import namespace="3643a0ef-a686-4d49-bf5c-13768b24faad"/>
    <xsd:import namespace="b7605b01-036a-4300-9e79-f6a07b7ca62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43a0ef-a686-4d49-bf5c-13768b24fa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43b83bf-5a34-45d0-bf74-ccf9241540c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605b01-036a-4300-9e79-f6a07b7ca62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39c2e7b-333a-4ace-96d9-b2de37ab5f86}" ma:internalName="TaxCatchAll" ma:showField="CatchAllData" ma:web="b7605b01-036a-4300-9e79-f6a07b7ca6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643a0ef-a686-4d49-bf5c-13768b24faad">
      <Terms xmlns="http://schemas.microsoft.com/office/infopath/2007/PartnerControls"/>
    </lcf76f155ced4ddcb4097134ff3c332f>
    <TaxCatchAll xmlns="b7605b01-036a-4300-9e79-f6a07b7ca62f" xsi:nil="true"/>
  </documentManagement>
</p:properties>
</file>

<file path=customXml/itemProps1.xml><?xml version="1.0" encoding="utf-8"?>
<ds:datastoreItem xmlns:ds="http://schemas.openxmlformats.org/officeDocument/2006/customXml" ds:itemID="{0C941314-A6D7-4C68-A069-082B70ED471F}">
  <ds:schemaRefs>
    <ds:schemaRef ds:uri="3643a0ef-a686-4d49-bf5c-13768b24faad"/>
    <ds:schemaRef ds:uri="b7605b01-036a-4300-9e79-f6a07b7ca62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4EF5E8-C0C0-4D95-B10E-9699B0F7B7DB}">
  <ds:schemaRefs>
    <ds:schemaRef ds:uri="http://schemas.microsoft.com/sharepoint/v3/contenttype/forms"/>
  </ds:schemaRefs>
</ds:datastoreItem>
</file>

<file path=customXml/itemProps3.xml><?xml version="1.0" encoding="utf-8"?>
<ds:datastoreItem xmlns:ds="http://schemas.openxmlformats.org/officeDocument/2006/customXml" ds:itemID="{85F557E1-6753-4373-995E-FD304B26F2C3}">
  <ds:schemaRefs>
    <ds:schemaRef ds:uri="http://www.w3.org/XML/1998/namespace"/>
    <ds:schemaRef ds:uri="b7605b01-036a-4300-9e79-f6a07b7ca62f"/>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schemas.microsoft.com/office/2006/metadata/properties"/>
    <ds:schemaRef ds:uri="http://purl.org/dc/terms/"/>
    <ds:schemaRef ds:uri="3643a0ef-a686-4d49-bf5c-13768b24faad"/>
    <ds:schemaRef ds:uri="http://purl.org/dc/elements/1.1/"/>
  </ds:schemaRefs>
</ds:datastoreItem>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
  <TotalTime>0</TotalTime>
  <Words>1869</Words>
  <Application>Microsoft Macintosh PowerPoint</Application>
  <PresentationFormat>Widescreen</PresentationFormat>
  <Paragraphs>492</Paragraphs>
  <Slides>45</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Aptos</vt:lpstr>
      <vt:lpstr>Aptos Display</vt:lpstr>
      <vt:lpstr>Aptos Narrow</vt:lpstr>
      <vt:lpstr>Arial</vt:lpstr>
      <vt:lpstr>Arial Black</vt:lpstr>
      <vt:lpstr>Calibri</vt:lpstr>
      <vt:lpstr>Garnet with Logo</vt:lpstr>
      <vt:lpstr>SAFE CNC MACHINE</vt:lpstr>
      <vt:lpstr>Team 514</vt:lpstr>
      <vt:lpstr>Guidance and Sponsorship</vt:lpstr>
      <vt:lpstr>Project Objective</vt:lpstr>
      <vt:lpstr>Previous Work</vt:lpstr>
      <vt:lpstr>Hazards</vt:lpstr>
      <vt:lpstr>Critical Targets and Metrics</vt:lpstr>
      <vt:lpstr>Assessed Hazards</vt:lpstr>
      <vt:lpstr>Implemented Safety Functions</vt:lpstr>
      <vt:lpstr>Implemented Safety Functions</vt:lpstr>
      <vt:lpstr>Implemented Safety Functions</vt:lpstr>
      <vt:lpstr>Enclosure Design</vt:lpstr>
      <vt:lpstr>Enclosure Design</vt:lpstr>
      <vt:lpstr>Electrical Design</vt:lpstr>
      <vt:lpstr>Door Design</vt:lpstr>
      <vt:lpstr>Door Design</vt:lpstr>
      <vt:lpstr>Vacuum Collection Design</vt:lpstr>
      <vt:lpstr>Vacuum Collection Design</vt:lpstr>
      <vt:lpstr>Vacuum Collection Design</vt:lpstr>
      <vt:lpstr>Projected Costs</vt:lpstr>
      <vt:lpstr>Materials Budget Breakdown</vt:lpstr>
      <vt:lpstr>Aluminum Extrusion Material Selection</vt:lpstr>
      <vt:lpstr>Polycarbonate Material Selection</vt:lpstr>
      <vt:lpstr>Polycarbonate Material Selection</vt:lpstr>
      <vt:lpstr>Future Work</vt:lpstr>
      <vt:lpstr>Project Objective</vt:lpstr>
      <vt:lpstr>Stakeholders</vt:lpstr>
      <vt:lpstr>Critical Target: Halt Projectiles</vt:lpstr>
      <vt:lpstr>Critical Target: Create No Interference</vt:lpstr>
      <vt:lpstr>Critical Target: Limit Access When On</vt:lpstr>
      <vt:lpstr>Hierarchy of Functions</vt:lpstr>
      <vt:lpstr>Hierarchy of Functions</vt:lpstr>
      <vt:lpstr>Hierarchy of Functions</vt:lpstr>
      <vt:lpstr>Targets: Mechanical</vt:lpstr>
      <vt:lpstr>Targets: Non-Mechanical</vt:lpstr>
      <vt:lpstr>Targets: Interface</vt:lpstr>
      <vt:lpstr>Targets: Beyond the Functions</vt:lpstr>
      <vt:lpstr>Assumptions to Guide the Design</vt:lpstr>
      <vt:lpstr>Medium Fidelity Concepts</vt:lpstr>
      <vt:lpstr>High Fidelity Concepts</vt:lpstr>
      <vt:lpstr>Concept Selection</vt:lpstr>
      <vt:lpstr>Concept Selection</vt:lpstr>
      <vt:lpstr>Concept Selection</vt:lpstr>
      <vt:lpstr>Final Selection</vt:lpstr>
      <vt:lpstr>Changes from Initial Concepts</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Malik Grant</cp:lastModifiedBy>
  <cp:revision>1</cp:revision>
  <dcterms:created xsi:type="dcterms:W3CDTF">2023-10-03T17:48:03Z</dcterms:created>
  <dcterms:modified xsi:type="dcterms:W3CDTF">2025-02-18T03:56:05Z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0x010100D9865CF288CEE14F8D42498C467F000E</vt:lpwstr>
  </property>
  <property fmtid="{D5CDD505-2E9C-101B-9397-08002B2CF9AE}" pid="3" name="MediaServiceImageTags">
    <vt:lpwstr/>
  </property>
</Properties>
</file>